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fr-FR"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fr-FR"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fr-FR"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440"/>
          </a:xfrm>
          <a:prstGeom prst="rect">
            <a:avLst/>
          </a:prstGeom>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288000" y="3058200"/>
            <a:ext cx="9072000" cy="1261800"/>
          </a:xfrm>
          <a:prstGeom prst="rect">
            <a:avLst/>
          </a:prstGeom>
          <a:noFill/>
          <a:ln>
            <a:noFill/>
          </a:ln>
        </p:spPr>
        <p:txBody>
          <a:bodyPr lIns="0" rIns="0" tIns="0" bIns="0" anchor="ctr">
            <a:noAutofit/>
          </a:bodyPr>
          <a:p>
            <a:pPr algn="ctr"/>
            <a:r>
              <a:rPr b="0" lang="fr-FR" sz="7200" spc="-1" strike="noStrike">
                <a:solidFill>
                  <a:srgbClr val="ffffff"/>
                </a:solidFill>
                <a:latin typeface="Arial"/>
              </a:rPr>
              <a:t>Wait &amp; waitpid</a:t>
            </a:r>
            <a:endParaRPr b="0" lang="fr-FR" sz="7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098000" y="936000"/>
            <a:ext cx="7901640" cy="4745880"/>
          </a:xfrm>
          <a:prstGeom prst="rect">
            <a:avLst/>
          </a:prstGeom>
          <a:noFill/>
          <a:ln>
            <a:noFill/>
          </a:ln>
        </p:spPr>
        <p:style>
          <a:lnRef idx="0"/>
          <a:fillRef idx="0"/>
          <a:effectRef idx="0"/>
          <a:fontRef idx="minor"/>
        </p:style>
        <p:txBody>
          <a:bodyPr lIns="90000" rIns="90000" tIns="45000" bIns="45000">
            <a:noAutofit/>
          </a:bodyPr>
          <a:p>
            <a:r>
              <a:rPr b="0" lang="fr-FR" sz="3600" spc="-1" strike="noStrike">
                <a:solidFill>
                  <a:srgbClr val="ffffff"/>
                </a:solidFill>
                <a:latin typeface="Arial"/>
                <a:ea typeface="DejaVu Sans"/>
              </a:rPr>
              <a:t>Les fonctions wait() et waitpid() sont toutes deux utilisées pour attendre la fin d'un processus fils. </a:t>
            </a:r>
            <a:endParaRPr b="0" lang="fr-FR" sz="3600" spc="-1" strike="noStrike">
              <a:latin typeface="Arial"/>
            </a:endParaRPr>
          </a:p>
          <a:p>
            <a:r>
              <a:rPr b="0" lang="fr-FR" sz="3600" spc="-1" strike="noStrike">
                <a:solidFill>
                  <a:srgbClr val="ffffff"/>
                </a:solidFill>
                <a:latin typeface="Arial"/>
                <a:ea typeface="DejaVu Sans"/>
              </a:rPr>
              <a:t>La principale différence entre ces deux fonctions est que wait() attend n'importe quel processus fils, tandis que waitpid() attend un processus fils spécifique.</a:t>
            </a:r>
            <a:endParaRPr b="0" lang="fr-FR" sz="3600" spc="-1" strike="noStrike">
              <a:latin typeface="Arial"/>
            </a:endParaRPr>
          </a:p>
          <a:p>
            <a:r>
              <a:rPr b="0" lang="fr-FR" sz="3600" spc="-1" strike="noStrike">
                <a:solidFill>
                  <a:srgbClr val="ffffff"/>
                </a:solidFill>
                <a:latin typeface="Arial"/>
                <a:ea typeface="DejaVu Sans"/>
              </a:rPr>
              <a:t>La syntaxe de la fonction wait() est la suivante :</a:t>
            </a:r>
            <a:endParaRPr b="0" lang="fr-FR" sz="3600" spc="-1" strike="noStrike">
              <a:latin typeface="Arial"/>
            </a:endParaRPr>
          </a:p>
          <a:p>
            <a:pPr algn="ctr"/>
            <a:r>
              <a:rPr b="0" lang="fr-FR" sz="4000" spc="-1" strike="noStrike">
                <a:solidFill>
                  <a:srgbClr val="ffffff"/>
                </a:solidFill>
                <a:latin typeface="Arial"/>
                <a:ea typeface="DejaVu Sans"/>
              </a:rPr>
              <a:t>pid_t wait(int *status);</a:t>
            </a:r>
            <a:endParaRPr b="0" lang="fr-FR" sz="4000" spc="-1" strike="noStrike">
              <a:latin typeface="Arial"/>
            </a:endParaRPr>
          </a:p>
          <a:p>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45400" y="926640"/>
            <a:ext cx="8670600" cy="5841360"/>
          </a:xfrm>
          <a:prstGeom prst="rect">
            <a:avLst/>
          </a:prstGeom>
          <a:noFill/>
          <a:ln>
            <a:noFill/>
          </a:ln>
        </p:spPr>
        <p:txBody>
          <a:bodyPr lIns="90000" rIns="90000" tIns="45000" bIns="45000">
            <a:noAutofit/>
          </a:bodyPr>
          <a:p>
            <a:r>
              <a:rPr b="0" lang="fr-FR" sz="3600" spc="-1" strike="noStrike">
                <a:solidFill>
                  <a:srgbClr val="ffffff"/>
                </a:solidFill>
                <a:latin typeface="Arial"/>
                <a:ea typeface="DejaVu Sans"/>
              </a:rPr>
              <a:t>La fonction wait() met le processus appelant en attente jusqu'à ce qu'un de ses fils se termine. </a:t>
            </a:r>
            <a:endParaRPr b="0" lang="fr-FR" sz="3600" spc="-1" strike="noStrike">
              <a:latin typeface="Arial"/>
            </a:endParaRPr>
          </a:p>
          <a:p>
            <a:r>
              <a:rPr b="0" lang="fr-FR" sz="3600" spc="-1" strike="noStrike">
                <a:solidFill>
                  <a:srgbClr val="ffffff"/>
                </a:solidFill>
                <a:latin typeface="Arial"/>
                <a:ea typeface="DejaVu Sans"/>
              </a:rPr>
              <a:t>L'identifiant du fils qui s'est terminé est renvoyé, et les informations sur le statut de sortie du fils sont stockées dans la variable pointée par status. </a:t>
            </a:r>
            <a:endParaRPr b="0" lang="fr-FR" sz="3600" spc="-1" strike="noStrike">
              <a:latin typeface="Arial"/>
            </a:endParaRPr>
          </a:p>
          <a:p>
            <a:r>
              <a:rPr b="0" lang="fr-FR" sz="3600" spc="-1" strike="noStrike">
                <a:solidFill>
                  <a:srgbClr val="ffffff"/>
                </a:solidFill>
                <a:latin typeface="Arial"/>
                <a:ea typeface="DejaVu Sans"/>
              </a:rPr>
              <a:t>Si status est NULL, ces informations ne sont pas récupérées</a:t>
            </a:r>
            <a:r>
              <a:rPr b="0" lang="fr-FR" sz="2000" spc="-1" strike="noStrike">
                <a:solidFill>
                  <a:srgbClr val="ffffff"/>
                </a:solidFill>
                <a:latin typeface="Arial"/>
              </a:rPr>
              <a:t>.</a:t>
            </a:r>
            <a:endParaRPr b="0" lang="fr-FR" sz="2000" spc="-1" strike="noStrike">
              <a:latin typeface="Arial"/>
            </a:endParaRPr>
          </a:p>
          <a:p>
            <a:endParaRPr b="0" lang="fr-FR" sz="2000" spc="-1" strike="noStrike">
              <a:latin typeface="Arial"/>
            </a:endParaRPr>
          </a:p>
          <a:p>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512000" y="1728000"/>
            <a:ext cx="7343640" cy="3456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ffffff"/>
                </a:solidFill>
                <a:latin typeface="DejaVu Sans"/>
              </a:rPr>
              <a:t>La syntaxe de la fonction waitpid() est la suivante :</a:t>
            </a:r>
            <a:endParaRPr b="0" lang="fr-FR" sz="3600" spc="-1" strike="noStrike">
              <a:solidFill>
                <a:srgbClr val="ffffff"/>
              </a:solidFill>
              <a:latin typeface="DejaVu Sans"/>
            </a:endParaRPr>
          </a:p>
          <a:p>
            <a:pPr>
              <a:lnSpc>
                <a:spcPct val="100000"/>
              </a:lnSpc>
            </a:pPr>
            <a:endParaRPr b="0" lang="fr-FR" sz="3600" spc="-1" strike="noStrike">
              <a:solidFill>
                <a:srgbClr val="ffffff"/>
              </a:solidFill>
              <a:latin typeface="DejaVu Sans"/>
            </a:endParaRPr>
          </a:p>
          <a:p>
            <a:pPr>
              <a:lnSpc>
                <a:spcPct val="100000"/>
              </a:lnSpc>
            </a:pPr>
            <a:r>
              <a:rPr b="0" lang="fr-FR" sz="3600" spc="-1" strike="noStrike">
                <a:solidFill>
                  <a:srgbClr val="ffffff"/>
                </a:solidFill>
                <a:latin typeface="DejaVu Sans"/>
              </a:rPr>
              <a:t>pid_t waitpid(pid_t pid, int *status, int options);</a:t>
            </a:r>
            <a:endParaRPr b="0" lang="fr-FR" sz="36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88000" y="426240"/>
            <a:ext cx="9106920" cy="612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600" spc="-1" strike="noStrike">
                <a:solidFill>
                  <a:srgbClr val="ffffff"/>
                </a:solidFill>
                <a:latin typeface="DejaVu Sans"/>
              </a:rPr>
              <a:t>La fonction waitpid() attend la fin d'un processus fils spécifique, identifié par pid,ce dernier peut avoir les valeurs suivantes :</a:t>
            </a:r>
            <a:endParaRPr b="0" lang="fr-FR" sz="2600" spc="-1" strike="noStrike">
              <a:latin typeface="Arial"/>
            </a:endParaRPr>
          </a:p>
          <a:p>
            <a:pPr>
              <a:lnSpc>
                <a:spcPct val="100000"/>
              </a:lnSpc>
            </a:pPr>
            <a:r>
              <a:rPr b="0" lang="fr-FR" sz="2600" spc="-1" strike="noStrike">
                <a:solidFill>
                  <a:srgbClr val="ffffff"/>
                </a:solidFill>
                <a:latin typeface="DejaVu Sans"/>
              </a:rPr>
              <a:t>-pid &gt; 0 : attend le fils avec l'identifiant pid</a:t>
            </a:r>
            <a:endParaRPr b="0" lang="fr-FR" sz="2600" spc="-1" strike="noStrike">
              <a:latin typeface="Arial"/>
            </a:endParaRPr>
          </a:p>
          <a:p>
            <a:pPr>
              <a:lnSpc>
                <a:spcPct val="100000"/>
              </a:lnSpc>
            </a:pPr>
            <a:r>
              <a:rPr b="0" lang="fr-FR" sz="2600" spc="-1" strike="noStrike">
                <a:solidFill>
                  <a:srgbClr val="ffffff"/>
                </a:solidFill>
                <a:latin typeface="DejaVu Sans"/>
              </a:rPr>
              <a:t>-pid == 0 : attend n'importe quel fils dont l'identifiant de groupe est égal Ã  celui du processus appelant</a:t>
            </a:r>
            <a:endParaRPr b="0" lang="fr-FR" sz="2600" spc="-1" strike="noStrike">
              <a:latin typeface="Arial"/>
            </a:endParaRPr>
          </a:p>
          <a:p>
            <a:pPr>
              <a:lnSpc>
                <a:spcPct val="100000"/>
              </a:lnSpc>
            </a:pPr>
            <a:r>
              <a:rPr b="0" lang="fr-FR" sz="2600" spc="-1" strike="noStrike">
                <a:solidFill>
                  <a:srgbClr val="ffffff"/>
                </a:solidFill>
                <a:latin typeface="DejaVu Sans"/>
              </a:rPr>
              <a:t>-pid == -1 : attend n'importe quel fils</a:t>
            </a:r>
            <a:endParaRPr b="0" lang="fr-FR" sz="2600" spc="-1" strike="noStrike">
              <a:latin typeface="Arial"/>
            </a:endParaRPr>
          </a:p>
          <a:p>
            <a:pPr>
              <a:lnSpc>
                <a:spcPct val="100000"/>
              </a:lnSpc>
            </a:pPr>
            <a:r>
              <a:rPr b="0" lang="fr-FR" sz="2600" spc="-1" strike="noStrike">
                <a:solidFill>
                  <a:srgbClr val="ffffff"/>
                </a:solidFill>
                <a:latin typeface="DejaVu Sans"/>
              </a:rPr>
              <a:t>-pid &lt; -1 : attend n'importe quel fils dont l'identifiant de groupe est égal à  la valeur absolue de pid</a:t>
            </a:r>
            <a:endParaRPr b="0" lang="fr-FR" sz="2600" spc="-1" strike="noStrike">
              <a:latin typeface="Arial"/>
            </a:endParaRPr>
          </a:p>
          <a:p>
            <a:pPr>
              <a:lnSpc>
                <a:spcPct val="100000"/>
              </a:lnSpc>
            </a:pPr>
            <a:r>
              <a:rPr b="0" lang="fr-FR" sz="2600" spc="-1" strike="noStrike">
                <a:solidFill>
                  <a:srgbClr val="ffffff"/>
                </a:solidFill>
                <a:latin typeface="DejaVu Sans"/>
              </a:rPr>
              <a:t>Les informations sur le statut de sortie du fils sont stockées dans la variable pointée par status. Si status est NULL, ces informations ne sont pas récupérées.</a:t>
            </a:r>
            <a:endParaRPr b="0" lang="fr-FR"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780840" y="2740320"/>
            <a:ext cx="7823160" cy="2875680"/>
          </a:xfrm>
          <a:prstGeom prst="rect">
            <a:avLst/>
          </a:prstGeom>
          <a:noFill/>
          <a:ln>
            <a:noFill/>
          </a:ln>
        </p:spPr>
        <p:txBody>
          <a:bodyPr lIns="90000" rIns="90000" tIns="45000" bIns="45000">
            <a:noAutofit/>
          </a:bodyPr>
          <a:p>
            <a:r>
              <a:rPr b="0" lang="fr-FR" sz="2600" spc="-1" strike="noStrike">
                <a:solidFill>
                  <a:srgbClr val="ffffff"/>
                </a:solidFill>
                <a:latin typeface="DejaVu Sans"/>
              </a:rPr>
              <a:t> </a:t>
            </a:r>
            <a:r>
              <a:rPr b="0" lang="fr-FR" sz="2600" spc="-1" strike="noStrike">
                <a:solidFill>
                  <a:srgbClr val="ffffff"/>
                </a:solidFill>
                <a:latin typeface="DejaVu Sans"/>
              </a:rPr>
              <a:t>Le paramètre options peut être utilisé pour spécifier des options supplémentaires, telles que WNOHANG pour que la fonction ne bloque pas si aucun fils n'est terminé.</a:t>
            </a:r>
            <a:endParaRPr b="0" lang="fr-FR"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93640" y="2076480"/>
            <a:ext cx="8694360" cy="418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200" spc="-1" strike="noStrike">
                <a:solidFill>
                  <a:srgbClr val="ffffff"/>
                </a:solidFill>
                <a:latin typeface="DejaVu Sans"/>
              </a:rPr>
              <a:t>En résumé, wait() attend n'importe quel fils et waitpid() attend un fils spécifique. Les deux fonctions renvoient l'identifiant du fils qui s'est terminé et stockent les informations sur le statut de sortie du fils dans la variable pointée par status.</a:t>
            </a:r>
            <a:endParaRPr b="0" lang="fr-FR" sz="32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2023-05-02T17:43:33Z</dcterms:created>
  <dc:creator/>
  <dc:description/>
  <dc:language>fr-FR</dc:language>
  <cp:lastModifiedBy/>
  <dcterms:modified xsi:type="dcterms:W3CDTF">2023-05-10T17:58:06Z</dcterms:modified>
  <cp:revision>7</cp:revision>
  <dc:subject/>
  <dc:title>Blueprint Plans</dc:title>
</cp:coreProperties>
</file>