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590" r:id="rId2"/>
    <p:sldId id="592" r:id="rId3"/>
  </p:sldIdLst>
  <p:sldSz cx="9144000" cy="6858000" type="screen4x3"/>
  <p:notesSz cx="7102475" cy="102346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962" autoAdjust="0"/>
    <p:restoredTop sz="94676" autoAdjust="0"/>
  </p:normalViewPr>
  <p:slideViewPr>
    <p:cSldViewPr>
      <p:cViewPr>
        <p:scale>
          <a:sx n="80" d="100"/>
          <a:sy n="80" d="100"/>
        </p:scale>
        <p:origin x="-1590" y="-2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2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9E690F8B-665C-49A2-B4FF-A7C07307F760}" type="datetimeFigureOut">
              <a:rPr lang="fr-FR" smtClean="0"/>
              <a:t>13/04/2021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</p:spPr>
        <p:txBody>
          <a:bodyPr vert="horz" lIns="99066" tIns="49533" rIns="99066" bIns="49533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3092" y="9721106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D9006625-4472-4D57-B6FD-05554B8E96F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5671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C7C9C-BDC8-4B47-AE8C-ADE6DC94A351}" type="datetime1">
              <a:rPr lang="fr-FR" smtClean="0"/>
              <a:t>13/04/2021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Université de Bouira, Programmation Orientée Objet, 2018, Djamal BENNOUAR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B8BC0-A815-4376-811E-ADB8E447347C}" type="datetime1">
              <a:rPr lang="fr-FR" smtClean="0"/>
              <a:t>13/04/2021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Université de Bouira, Programmation Orientée Objet, 2018, Djamal BENNOUAR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68B90-762C-41EA-A11B-A10D87D863A5}" type="datetime1">
              <a:rPr lang="fr-FR" smtClean="0"/>
              <a:t>13/04/2021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Université de Bouira, Programmation Orientée Objet, 2018, Djamal BENNOUAR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AE6CD-68AC-45C7-AF98-957C172347F3}" type="datetime1">
              <a:rPr lang="fr-FR" smtClean="0"/>
              <a:t>13/04/2021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Université de Bouira, Programmation Orientée Objet, 2018, Djamal BENNOUAR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ACA0C-6064-4436-BED8-CD9F0F13C749}" type="datetime1">
              <a:rPr lang="fr-FR" smtClean="0"/>
              <a:t>13/04/2021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Université de Bouira, Programmation Orientée Objet, 2018, Djamal BENNOUAR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63355-65D4-43B4-884F-CF08FBC3032D}" type="datetime1">
              <a:rPr lang="fr-FR" smtClean="0"/>
              <a:t>13/04/2021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Université de Bouira, Programmation Orientée Objet, 2018, Djamal BENNOUAR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B1AE4-78BC-4A92-9CAF-45D7970E9C05}" type="datetime1">
              <a:rPr lang="fr-FR" smtClean="0"/>
              <a:t>13/04/2021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Université de Bouira, Programmation Orientée Objet, 2018, Djamal BENNOUAR</a:t>
            </a:r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6F81-A369-4E1C-8869-76325EA5D93A}" type="datetime1">
              <a:rPr lang="fr-FR" smtClean="0"/>
              <a:t>13/04/2021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Université de Bouira, Programmation Orientée Objet, 2018, Djamal BENNOUAR</a:t>
            </a:r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08460-3656-4370-99B0-0E91961C2A97}" type="datetime1">
              <a:rPr lang="fr-FR" smtClean="0"/>
              <a:t>13/04/2021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Université de Bouira, Programmation Orientée Objet, 2018, Djamal BENNOUAR</a:t>
            </a:r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52BFF-22A2-45EF-A036-5146FAEF6D38}" type="datetime1">
              <a:rPr lang="fr-FR" smtClean="0"/>
              <a:t>13/04/2021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Université de Bouira, Programmation Orientée Objet, 2018, Djamal BENNOUAR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A9F07-C857-44AB-9511-EDB569D98053}" type="datetime1">
              <a:rPr lang="fr-FR" smtClean="0"/>
              <a:t>13/04/2021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Université de Bouira, Programmation Orientée Objet, 2018, Djamal BENNOUAR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/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E3007-FE88-4B52-9CB0-FF455748D2F2}" type="datetime1">
              <a:rPr lang="fr-FR" smtClean="0"/>
              <a:t>13/04/2021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Université de Bouira, Programmation Orientée Objet, 2018, Djamal BENNOUAR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Université de Bouira, Programmation Orientée Objet, 2018, Djamal BENNOUAR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</a:t>
            </a:fld>
            <a:endParaRPr lang="fr-BE"/>
          </a:p>
        </p:txBody>
      </p:sp>
      <p:sp>
        <p:nvSpPr>
          <p:cNvPr id="7" name="ZoneTexte 6"/>
          <p:cNvSpPr txBox="1"/>
          <p:nvPr/>
        </p:nvSpPr>
        <p:spPr>
          <a:xfrm>
            <a:off x="179512" y="2132856"/>
            <a:ext cx="8640960" cy="19389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000" dirty="0" smtClean="0"/>
              <a:t>REGLE D’ECRITURE DES NOM DE CLASSES, VARIABLE, METHODE ET CONSTANTE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406109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Université de Bouira, Programmation Orientée Objet, 2018, Djamal BENNOUAR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</a:t>
            </a:fld>
            <a:endParaRPr lang="fr-BE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2107200"/>
              </p:ext>
            </p:extLst>
          </p:nvPr>
        </p:nvGraphicFramePr>
        <p:xfrm>
          <a:off x="251520" y="404664"/>
          <a:ext cx="8640960" cy="4857511"/>
        </p:xfrm>
        <a:graphic>
          <a:graphicData uri="http://schemas.openxmlformats.org/drawingml/2006/table">
            <a:tbl>
              <a:tblPr/>
              <a:tblGrid>
                <a:gridCol w="1840915"/>
                <a:gridCol w="3559685"/>
                <a:gridCol w="3240360"/>
              </a:tblGrid>
              <a:tr h="215522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smtClean="0"/>
                        <a:t>Element du </a:t>
                      </a:r>
                      <a:r>
                        <a:rPr lang="en-US" sz="1600" b="1" dirty="0" err="1" smtClean="0"/>
                        <a:t>langage</a:t>
                      </a:r>
                      <a:endParaRPr lang="en-US" sz="1600" dirty="0"/>
                    </a:p>
                  </a:txBody>
                  <a:tcPr marL="53881" marR="53881" marT="26940" marB="269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err="1"/>
                        <a:t>Règles</a:t>
                      </a:r>
                      <a:r>
                        <a:rPr lang="en-US" sz="1600" b="1" dirty="0"/>
                        <a:t> de </a:t>
                      </a:r>
                      <a:r>
                        <a:rPr lang="en-US" sz="1600" b="1" dirty="0" err="1"/>
                        <a:t>nommage</a:t>
                      </a:r>
                      <a:endParaRPr lang="en-US" sz="1600" dirty="0"/>
                    </a:p>
                  </a:txBody>
                  <a:tcPr marL="53881" marR="53881" marT="26940" marB="269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/>
                        <a:t>Exemples</a:t>
                      </a:r>
                      <a:endParaRPr lang="en-US" sz="1600"/>
                    </a:p>
                  </a:txBody>
                  <a:tcPr marL="53881" marR="53881" marT="26940" marB="269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62088">
                <a:tc>
                  <a:txBody>
                    <a:bodyPr/>
                    <a:lstStyle/>
                    <a:p>
                      <a:pPr algn="l"/>
                      <a:r>
                        <a:rPr lang="en-US" sz="1600"/>
                        <a:t>Classes</a:t>
                      </a:r>
                    </a:p>
                  </a:txBody>
                  <a:tcPr marL="53881" marR="53881" marT="26940" marB="269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600" dirty="0"/>
                        <a:t>La première lettre </a:t>
                      </a:r>
                      <a:r>
                        <a:rPr lang="fr-FR" sz="1600" b="1" dirty="0"/>
                        <a:t>doit être une majuscule</a:t>
                      </a:r>
                      <a:r>
                        <a:rPr lang="fr-FR" sz="1600" b="1" dirty="0" smtClean="0"/>
                        <a:t>..</a:t>
                      </a:r>
                      <a:endParaRPr lang="fr-FR" sz="1600" b="1" dirty="0"/>
                    </a:p>
                  </a:txBody>
                  <a:tcPr marL="53881" marR="53881" marT="26940" marB="269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Class </a:t>
                      </a:r>
                      <a:r>
                        <a:rPr lang="en-US" sz="1600" dirty="0" err="1" smtClean="0"/>
                        <a:t>Personne</a:t>
                      </a:r>
                      <a:r>
                        <a:rPr lang="en-US" sz="1600" dirty="0" smtClean="0"/>
                        <a:t>;</a:t>
                      </a:r>
                      <a:r>
                        <a:rPr lang="en-US" sz="1600" dirty="0"/>
                        <a:t/>
                      </a:r>
                      <a:br>
                        <a:rPr lang="en-US" sz="1600" dirty="0"/>
                      </a:br>
                      <a:r>
                        <a:rPr lang="en-US" sz="1600" dirty="0"/>
                        <a:t>class </a:t>
                      </a:r>
                      <a:r>
                        <a:rPr lang="en-US" sz="1600" dirty="0" err="1" smtClean="0"/>
                        <a:t>DatePrecise</a:t>
                      </a:r>
                      <a:r>
                        <a:rPr lang="en-US" sz="1600" dirty="0" smtClean="0"/>
                        <a:t>;</a:t>
                      </a:r>
                      <a:endParaRPr lang="en-US" sz="1600" dirty="0"/>
                    </a:p>
                  </a:txBody>
                  <a:tcPr marL="53881" marR="53881" marT="26940" marB="269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38805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Interfaces</a:t>
                      </a:r>
                    </a:p>
                  </a:txBody>
                  <a:tcPr marL="53881" marR="53881" marT="26940" marB="269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600" dirty="0"/>
                        <a:t>Mêmes règles que pour les </a:t>
                      </a:r>
                      <a:r>
                        <a:rPr lang="fr-FR" sz="1600" dirty="0" smtClean="0"/>
                        <a:t>classes. IL est préférable que le nom commence par I</a:t>
                      </a:r>
                      <a:endParaRPr lang="fr-FR" sz="1600" dirty="0"/>
                    </a:p>
                  </a:txBody>
                  <a:tcPr marL="53881" marR="53881" marT="26940" marB="269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interface </a:t>
                      </a:r>
                      <a:r>
                        <a:rPr lang="en-US" sz="1600" dirty="0" err="1" smtClean="0"/>
                        <a:t>MouseListener</a:t>
                      </a:r>
                      <a:r>
                        <a:rPr lang="en-US" sz="1600" dirty="0" smtClean="0"/>
                        <a:t>;</a:t>
                      </a:r>
                      <a:r>
                        <a:rPr lang="en-US" sz="1600" dirty="0"/>
                        <a:t/>
                      </a:r>
                      <a:br>
                        <a:rPr lang="en-US" sz="1600" dirty="0"/>
                      </a:br>
                      <a:endParaRPr lang="en-US" sz="1600" dirty="0"/>
                    </a:p>
                  </a:txBody>
                  <a:tcPr marL="53881" marR="53881" marT="26940" marB="269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23730"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/>
                        <a:t>Méthodes</a:t>
                      </a:r>
                      <a:endParaRPr lang="en-US" sz="1600" dirty="0"/>
                    </a:p>
                  </a:txBody>
                  <a:tcPr marL="53881" marR="53881" marT="26940" marB="269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600" b="1" dirty="0" smtClean="0"/>
                        <a:t>Première </a:t>
                      </a:r>
                      <a:r>
                        <a:rPr lang="fr-FR" sz="1600" b="1" dirty="0"/>
                        <a:t>lettre en minuscules</a:t>
                      </a:r>
                      <a:r>
                        <a:rPr lang="fr-FR" sz="1600" dirty="0"/>
                        <a:t>.</a:t>
                      </a:r>
                    </a:p>
                  </a:txBody>
                  <a:tcPr marL="53881" marR="53881" marT="26940" marB="269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/>
                        <a:t>afficher();</a:t>
                      </a:r>
                      <a:br>
                        <a:rPr lang="en-US" sz="1600"/>
                      </a:br>
                      <a:r>
                        <a:rPr lang="en-US" sz="1600"/>
                        <a:t>getValue();</a:t>
                      </a:r>
                      <a:br>
                        <a:rPr lang="en-US" sz="1600"/>
                      </a:br>
                      <a:r>
                        <a:rPr lang="en-US" sz="1600"/>
                        <a:t>setValue();</a:t>
                      </a:r>
                    </a:p>
                  </a:txBody>
                  <a:tcPr marL="53881" marR="53881" marT="26940" marB="269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47013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Variables locales, </a:t>
                      </a:r>
                      <a:r>
                        <a:rPr lang="en-US" sz="1600" dirty="0" err="1" smtClean="0"/>
                        <a:t>attributs</a:t>
                      </a:r>
                      <a:r>
                        <a:rPr lang="en-US" sz="1600" baseline="0" dirty="0" smtClean="0"/>
                        <a:t> de classes, </a:t>
                      </a:r>
                      <a:r>
                        <a:rPr lang="en-US" sz="1600" baseline="0" dirty="0" err="1" smtClean="0"/>
                        <a:t>attributs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d’objet</a:t>
                      </a:r>
                      <a:r>
                        <a:rPr lang="en-US" sz="1600" baseline="0" dirty="0" smtClean="0"/>
                        <a:t>, reference</a:t>
                      </a:r>
                      <a:endParaRPr lang="en-US" sz="1600" dirty="0"/>
                    </a:p>
                  </a:txBody>
                  <a:tcPr marL="53881" marR="53881" marT="26940" marB="269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600" b="1" dirty="0"/>
                        <a:t>Première lettre en minuscules</a:t>
                      </a:r>
                      <a:r>
                        <a:rPr lang="fr-FR" sz="1600" dirty="0"/>
                        <a:t>. </a:t>
                      </a:r>
                    </a:p>
                  </a:txBody>
                  <a:tcPr marL="53881" marR="53881" marT="26940" marB="269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/>
                        <a:t>int</a:t>
                      </a:r>
                      <a:r>
                        <a:rPr lang="en-US" sz="1600" dirty="0"/>
                        <a:t> i;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float </a:t>
                      </a:r>
                      <a:r>
                        <a:rPr lang="en-US" sz="1600" dirty="0" err="1"/>
                        <a:t>largeur</a:t>
                      </a:r>
                      <a:r>
                        <a:rPr lang="en-US" sz="1600" dirty="0"/>
                        <a:t>;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String </a:t>
                      </a:r>
                      <a:r>
                        <a:rPr lang="en-US" sz="1600" dirty="0" smtClean="0"/>
                        <a:t>nom;</a:t>
                      </a:r>
                      <a:endParaRPr lang="en-US" sz="1600" dirty="0"/>
                    </a:p>
                  </a:txBody>
                  <a:tcPr marL="53881" marR="53881" marT="26940" marB="269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38805">
                <a:tc>
                  <a:txBody>
                    <a:bodyPr/>
                    <a:lstStyle/>
                    <a:p>
                      <a:pPr algn="l"/>
                      <a:r>
                        <a:rPr lang="en-US" sz="1600"/>
                        <a:t>Constantes</a:t>
                      </a:r>
                    </a:p>
                  </a:txBody>
                  <a:tcPr marL="53881" marR="53881" marT="26940" marB="269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600" dirty="0" smtClean="0"/>
                        <a:t>Tout en majuscules</a:t>
                      </a:r>
                      <a:r>
                        <a:rPr lang="fr-FR" sz="1600" dirty="0"/>
                        <a:t>. </a:t>
                      </a:r>
                      <a:r>
                        <a:rPr lang="fr-FR" sz="1600" dirty="0" smtClean="0"/>
                        <a:t> Utiliser le caractère de soulignement dans le cas de mot composé</a:t>
                      </a:r>
                      <a:endParaRPr lang="fr-FR" sz="1600" dirty="0"/>
                    </a:p>
                  </a:txBody>
                  <a:tcPr marL="53881" marR="53881" marT="26940" marB="269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final static </a:t>
                      </a:r>
                      <a:r>
                        <a:rPr lang="en-US" sz="1600" dirty="0" smtClean="0"/>
                        <a:t>double PI = 3.44;</a:t>
                      </a:r>
                    </a:p>
                    <a:p>
                      <a:pPr algn="l"/>
                      <a:r>
                        <a:rPr lang="fr-FR" sz="1600" dirty="0" smtClean="0"/>
                        <a:t>final </a:t>
                      </a:r>
                      <a:r>
                        <a:rPr lang="fr-FR" sz="1600" dirty="0" err="1" smtClean="0"/>
                        <a:t>static</a:t>
                      </a:r>
                      <a:r>
                        <a:rPr lang="fr-FR" sz="1600" dirty="0" smtClean="0"/>
                        <a:t> VITESSE_MAX </a:t>
                      </a:r>
                      <a:endParaRPr lang="en-US" sz="1600" dirty="0"/>
                    </a:p>
                  </a:txBody>
                  <a:tcPr marL="53881" marR="53881" marT="26940" marB="269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437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19393</TotalTime>
  <Words>130</Words>
  <Application>Microsoft Office PowerPoint</Application>
  <PresentationFormat>On-screen Show (4:3)</PresentationFormat>
  <Paragraphs>24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Thème Office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Problématique</dc:title>
  <dc:creator>bennouar</dc:creator>
  <cp:lastModifiedBy>DJAMAL</cp:lastModifiedBy>
  <cp:revision>403</cp:revision>
  <cp:lastPrinted>2020-05-17T18:02:31Z</cp:lastPrinted>
  <dcterms:created xsi:type="dcterms:W3CDTF">2009-02-27T20:30:05Z</dcterms:created>
  <dcterms:modified xsi:type="dcterms:W3CDTF">2021-04-13T15:02:52Z</dcterms:modified>
</cp:coreProperties>
</file>