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90" r:id="rId2"/>
    <p:sldId id="592" r:id="rId3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2" autoAdjust="0"/>
    <p:restoredTop sz="94676" autoAdjust="0"/>
  </p:normalViewPr>
  <p:slideViewPr>
    <p:cSldViewPr>
      <p:cViewPr>
        <p:scale>
          <a:sx n="80" d="100"/>
          <a:sy n="80" d="100"/>
        </p:scale>
        <p:origin x="-1602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E690F8B-665C-49A2-B4FF-A7C07307F760}" type="datetimeFigureOut">
              <a:rPr lang="fr-FR" smtClean="0"/>
              <a:t>23/04/2021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C9C-BDC8-4B47-AE8C-ADE6DC94A351}" type="datetime1">
              <a:rPr lang="fr-FR" smtClean="0"/>
              <a:t>23/04/2021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8BC0-A815-4376-811E-ADB8E447347C}" type="datetime1">
              <a:rPr lang="fr-FR" smtClean="0"/>
              <a:t>23/04/2021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8B90-762C-41EA-A11B-A10D87D863A5}" type="datetime1">
              <a:rPr lang="fr-FR" smtClean="0"/>
              <a:t>23/04/2021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E6CD-68AC-45C7-AF98-957C172347F3}" type="datetime1">
              <a:rPr lang="fr-FR" smtClean="0"/>
              <a:t>23/04/2021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CA0C-6064-4436-BED8-CD9F0F13C749}" type="datetime1">
              <a:rPr lang="fr-FR" smtClean="0"/>
              <a:t>23/04/2021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3355-65D4-43B4-884F-CF08FBC3032D}" type="datetime1">
              <a:rPr lang="fr-FR" smtClean="0"/>
              <a:t>23/04/2021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1AE4-78BC-4A92-9CAF-45D7970E9C05}" type="datetime1">
              <a:rPr lang="fr-FR" smtClean="0"/>
              <a:t>23/04/2021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6F81-A369-4E1C-8869-76325EA5D93A}" type="datetime1">
              <a:rPr lang="fr-FR" smtClean="0"/>
              <a:t>23/04/2021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8460-3656-4370-99B0-0E91961C2A97}" type="datetime1">
              <a:rPr lang="fr-FR" smtClean="0"/>
              <a:t>23/04/2021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2BFF-22A2-45EF-A036-5146FAEF6D38}" type="datetime1">
              <a:rPr lang="fr-FR" smtClean="0"/>
              <a:t>23/04/2021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9F07-C857-44AB-9511-EDB569D98053}" type="datetime1">
              <a:rPr lang="fr-FR" smtClean="0"/>
              <a:t>23/04/2021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3007-FE88-4B52-9CB0-FF455748D2F2}" type="datetime1">
              <a:rPr lang="fr-FR" smtClean="0"/>
              <a:t>23/04/2021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79512" y="2132856"/>
            <a:ext cx="864096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REGLE D’ECRITURE DES NOM DE CLASSES, VARIABLE, METHODE ET CONSTANTE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0610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Programmation Orientée Objet, 2018, Djamal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87291"/>
              </p:ext>
            </p:extLst>
          </p:nvPr>
        </p:nvGraphicFramePr>
        <p:xfrm>
          <a:off x="251520" y="404664"/>
          <a:ext cx="8640960" cy="485751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40915"/>
                <a:gridCol w="3559685"/>
                <a:gridCol w="3240360"/>
              </a:tblGrid>
              <a:tr h="2155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Element du </a:t>
                      </a:r>
                      <a:r>
                        <a:rPr lang="en-US" sz="1600" b="1" dirty="0" err="1" smtClean="0"/>
                        <a:t>langage</a:t>
                      </a:r>
                      <a:endParaRPr lang="en-US" sz="1600" b="1" dirty="0"/>
                    </a:p>
                  </a:txBody>
                  <a:tcPr marL="53881" marR="53881" marT="26940" marB="269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Règles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 smtClean="0"/>
                        <a:t>d’écriture</a:t>
                      </a:r>
                      <a:endParaRPr lang="en-US" sz="1600" b="1" dirty="0"/>
                    </a:p>
                  </a:txBody>
                  <a:tcPr marL="53881" marR="53881" marT="26940" marB="269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Exemples</a:t>
                      </a:r>
                      <a:endParaRPr lang="en-US" sz="1600" b="1" dirty="0"/>
                    </a:p>
                  </a:txBody>
                  <a:tcPr marL="53881" marR="53881" marT="26940" marB="26940">
                    <a:solidFill>
                      <a:srgbClr val="FFFF00"/>
                    </a:solidFill>
                  </a:tcPr>
                </a:tc>
              </a:tr>
              <a:tr h="8620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Classes</a:t>
                      </a:r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La première lettre doit être une majuscule</a:t>
                      </a:r>
                      <a:r>
                        <a:rPr lang="fr-FR" sz="1600" dirty="0" smtClean="0"/>
                        <a:t>..</a:t>
                      </a:r>
                      <a:endParaRPr lang="fr-FR" sz="1600" b="1" dirty="0"/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Class </a:t>
                      </a:r>
                      <a:r>
                        <a:rPr lang="en-US" sz="1600" dirty="0" err="1" smtClean="0"/>
                        <a:t>Personne</a:t>
                      </a:r>
                      <a:r>
                        <a:rPr lang="en-US" sz="1600" dirty="0" smtClean="0"/>
                        <a:t>;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class </a:t>
                      </a:r>
                      <a:r>
                        <a:rPr lang="en-US" sz="1600" dirty="0" err="1" smtClean="0"/>
                        <a:t>DatePrecise</a:t>
                      </a:r>
                      <a:r>
                        <a:rPr lang="en-US" sz="1600" dirty="0" smtClean="0"/>
                        <a:t>;</a:t>
                      </a:r>
                      <a:endParaRPr lang="en-US" sz="1600" dirty="0"/>
                    </a:p>
                  </a:txBody>
                  <a:tcPr marL="53881" marR="53881" marT="26940" marB="26940"/>
                </a:tc>
              </a:tr>
              <a:tr h="53880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Interfaces</a:t>
                      </a:r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Mêmes règles que pour les </a:t>
                      </a:r>
                      <a:r>
                        <a:rPr lang="fr-FR" sz="1600" dirty="0" smtClean="0"/>
                        <a:t>classes. IL est préférable que le nom commence par I</a:t>
                      </a:r>
                      <a:endParaRPr lang="fr-FR" sz="1600" dirty="0"/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interface </a:t>
                      </a:r>
                      <a:r>
                        <a:rPr lang="en-US" sz="1600" dirty="0" err="1" smtClean="0"/>
                        <a:t>MouseListener</a:t>
                      </a:r>
                      <a:r>
                        <a:rPr lang="en-US" sz="1600" dirty="0" smtClean="0"/>
                        <a:t>;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 marL="53881" marR="53881" marT="26940" marB="26940"/>
                </a:tc>
              </a:tr>
              <a:tr h="10237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Méthodes</a:t>
                      </a:r>
                      <a:endParaRPr lang="en-US" sz="1600" dirty="0"/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Première </a:t>
                      </a:r>
                      <a:r>
                        <a:rPr lang="fr-FR" sz="1600" dirty="0"/>
                        <a:t>lettre en minuscules.</a:t>
                      </a:r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afficher();</a:t>
                      </a:r>
                      <a:br>
                        <a:rPr lang="en-US" sz="1600"/>
                      </a:br>
                      <a:r>
                        <a:rPr lang="en-US" sz="1600"/>
                        <a:t>getValue();</a:t>
                      </a:r>
                      <a:br>
                        <a:rPr lang="en-US" sz="1600"/>
                      </a:br>
                      <a:r>
                        <a:rPr lang="en-US" sz="1600"/>
                        <a:t>setValue();</a:t>
                      </a:r>
                    </a:p>
                  </a:txBody>
                  <a:tcPr marL="53881" marR="53881" marT="26940" marB="26940"/>
                </a:tc>
              </a:tr>
              <a:tr h="13470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Variables locales, </a:t>
                      </a:r>
                      <a:r>
                        <a:rPr lang="en-US" sz="1600" dirty="0" err="1" smtClean="0"/>
                        <a:t>attributs</a:t>
                      </a:r>
                      <a:r>
                        <a:rPr lang="en-US" sz="1600" baseline="0" dirty="0" smtClean="0"/>
                        <a:t> de classes, </a:t>
                      </a:r>
                      <a:r>
                        <a:rPr lang="en-US" sz="1600" baseline="0" dirty="0" err="1" smtClean="0"/>
                        <a:t>attributs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d’objet</a:t>
                      </a:r>
                      <a:r>
                        <a:rPr lang="en-US" sz="1600" baseline="0" dirty="0" smtClean="0"/>
                        <a:t>, reference</a:t>
                      </a:r>
                      <a:endParaRPr lang="en-US" sz="1600" dirty="0"/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Première lettre en minuscules. </a:t>
                      </a:r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i;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float </a:t>
                      </a:r>
                      <a:r>
                        <a:rPr lang="en-US" sz="1600" dirty="0" err="1"/>
                        <a:t>largeur</a:t>
                      </a:r>
                      <a:r>
                        <a:rPr lang="en-US" sz="1600" dirty="0"/>
                        <a:t>;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String </a:t>
                      </a:r>
                      <a:r>
                        <a:rPr lang="en-US" sz="1600" dirty="0" smtClean="0"/>
                        <a:t>nom;</a:t>
                      </a:r>
                      <a:endParaRPr lang="en-US" sz="1600" dirty="0"/>
                    </a:p>
                  </a:txBody>
                  <a:tcPr marL="53881" marR="53881" marT="26940" marB="26940"/>
                </a:tc>
              </a:tr>
              <a:tr h="538805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Constantes</a:t>
                      </a:r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Tout en majuscules</a:t>
                      </a:r>
                      <a:r>
                        <a:rPr lang="fr-FR" sz="1600" dirty="0"/>
                        <a:t>. </a:t>
                      </a:r>
                      <a:r>
                        <a:rPr lang="fr-FR" sz="1600" dirty="0" smtClean="0"/>
                        <a:t> Utiliser le caractère de soulignement dans le cas de mot composé</a:t>
                      </a:r>
                      <a:endParaRPr lang="fr-FR" sz="1600" dirty="0"/>
                    </a:p>
                  </a:txBody>
                  <a:tcPr marL="53881" marR="53881" marT="26940" marB="2694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final static </a:t>
                      </a:r>
                      <a:r>
                        <a:rPr lang="en-US" sz="1600" dirty="0" smtClean="0"/>
                        <a:t>double PI = 3.44;</a:t>
                      </a:r>
                    </a:p>
                    <a:p>
                      <a:pPr algn="l"/>
                      <a:r>
                        <a:rPr lang="fr-FR" sz="1600" dirty="0" smtClean="0"/>
                        <a:t>final </a:t>
                      </a:r>
                      <a:r>
                        <a:rPr lang="fr-FR" sz="1600" dirty="0" err="1" smtClean="0"/>
                        <a:t>static</a:t>
                      </a:r>
                      <a:r>
                        <a:rPr lang="fr-FR" sz="1600" dirty="0" smtClean="0"/>
                        <a:t> VITESSE_MAX </a:t>
                      </a:r>
                      <a:endParaRPr lang="en-US" sz="1600" dirty="0"/>
                    </a:p>
                  </a:txBody>
                  <a:tcPr marL="53881" marR="53881" marT="26940" marB="269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19394</TotalTime>
  <Words>129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404</cp:revision>
  <cp:lastPrinted>2020-05-17T18:02:31Z</cp:lastPrinted>
  <dcterms:created xsi:type="dcterms:W3CDTF">2009-02-27T20:30:05Z</dcterms:created>
  <dcterms:modified xsi:type="dcterms:W3CDTF">2021-04-23T13:50:17Z</dcterms:modified>
</cp:coreProperties>
</file>