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4" r:id="rId2"/>
    <p:sldId id="493" r:id="rId3"/>
    <p:sldId id="578" r:id="rId4"/>
    <p:sldId id="494" r:id="rId5"/>
    <p:sldId id="572" r:id="rId6"/>
    <p:sldId id="573" r:id="rId7"/>
    <p:sldId id="574" r:id="rId8"/>
    <p:sldId id="575" r:id="rId9"/>
    <p:sldId id="576" r:id="rId10"/>
    <p:sldId id="577" r:id="rId11"/>
    <p:sldId id="571" r:id="rId12"/>
    <p:sldId id="495" r:id="rId13"/>
    <p:sldId id="57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4" autoAdjust="0"/>
    <p:restoredTop sz="94660"/>
  </p:normalViewPr>
  <p:slideViewPr>
    <p:cSldViewPr>
      <p:cViewPr varScale="1">
        <p:scale>
          <a:sx n="87" d="100"/>
          <a:sy n="87" d="100"/>
        </p:scale>
        <p:origin x="-13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378FD-BDC2-4EC9-B59C-A6395934AB41}" type="datetimeFigureOut">
              <a:rPr lang="fr-FR" smtClean="0"/>
              <a:pPr/>
              <a:t>03/05/2021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C7A84-51F8-4729-A202-894EC0337E9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95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0CE5-79B1-40DB-821B-319962DE5E5D}" type="datetime1">
              <a:rPr lang="fr-FR" smtClean="0"/>
              <a:t>03/05/2021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DCB7-377A-467C-B302-F911C5E72F3C}" type="datetime1">
              <a:rPr lang="fr-FR" smtClean="0"/>
              <a:t>03/05/2021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F7E6-2605-4AA6-8B75-F3AD769A766E}" type="datetime1">
              <a:rPr lang="fr-FR" smtClean="0"/>
              <a:t>03/05/2021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7919-9241-4EDB-9515-9F4AC1FDEB1A}" type="datetime1">
              <a:rPr lang="fr-FR" smtClean="0"/>
              <a:t>03/05/2021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B45-BD99-4596-A7EE-6FB81AEA56F4}" type="datetime1">
              <a:rPr lang="fr-FR" smtClean="0"/>
              <a:t>03/05/2021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2A0C-2031-4689-8D4F-9B21B1947F7B}" type="datetime1">
              <a:rPr lang="fr-FR" smtClean="0"/>
              <a:t>03/05/2021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164B-C2AE-4808-B09E-C26090B5BEF0}" type="datetime1">
              <a:rPr lang="fr-FR" smtClean="0"/>
              <a:t>03/05/2021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3CB8-1635-4EDF-B7CD-407F535CE366}" type="datetime1">
              <a:rPr lang="fr-FR" smtClean="0"/>
              <a:t>03/05/2021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CBB5-C500-4BB8-8BD8-2B84A6E044FF}" type="datetime1">
              <a:rPr lang="fr-FR" smtClean="0"/>
              <a:t>03/05/2021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6005-62AE-46FD-B1A4-0196B58A79F3}" type="datetime1">
              <a:rPr lang="fr-FR" smtClean="0"/>
              <a:t>03/05/2021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18C2-E0A7-4B21-B8E2-4E1DE93D1065}" type="datetime1">
              <a:rPr lang="fr-FR" smtClean="0"/>
              <a:t>03/05/2021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6FF2-0438-4DE2-BDE4-6507C0D632C0}" type="datetime1">
              <a:rPr lang="fr-FR" smtClean="0"/>
              <a:t>03/05/2021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51520" y="2060848"/>
            <a:ext cx="8478114" cy="200710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Processus </a:t>
            </a:r>
            <a:r>
              <a:rPr lang="fr-FR" smtClean="0"/>
              <a:t>de construction </a:t>
            </a:r>
            <a:r>
              <a:rPr lang="fr-FR" dirty="0" smtClean="0"/>
              <a:t>et initialisation d’un objet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093" y="116632"/>
            <a:ext cx="8857395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Résultat affiché par l’exécution du programme</a:t>
            </a:r>
            <a:endParaRPr lang="fr-FR" sz="40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951" y="1844824"/>
            <a:ext cx="649568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13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0" y="2285992"/>
            <a:ext cx="914400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Règle a respecter lors de l’écriture de constructeurs et méthode</a:t>
            </a:r>
            <a:endParaRPr lang="fr-FR" sz="40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48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70920" y="980728"/>
            <a:ext cx="877236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Un constructeur de la même classe est appelé à l’aide du mot clé </a:t>
            </a:r>
            <a:r>
              <a:rPr lang="fr-FR" sz="3200" b="1" dirty="0" err="1" smtClean="0"/>
              <a:t>this</a:t>
            </a:r>
            <a:r>
              <a:rPr lang="fr-FR" sz="3200" dirty="0" smtClean="0"/>
              <a:t> suivi des paramètres du constructeur</a:t>
            </a:r>
            <a:endParaRPr lang="fr-FR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157358" y="207654"/>
            <a:ext cx="8784976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Un constructeur peut appeler un autre constructeur</a:t>
            </a:r>
            <a:endParaRPr lang="fr-FR" sz="32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8" name="ZoneTexte 7"/>
          <p:cNvSpPr txBox="1"/>
          <p:nvPr/>
        </p:nvSpPr>
        <p:spPr>
          <a:xfrm>
            <a:off x="157358" y="2780928"/>
            <a:ext cx="877236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Un constructeur d’une super classe est appelé à l’aide du mot clé </a:t>
            </a:r>
            <a:r>
              <a:rPr lang="fr-FR" sz="3200" b="1" dirty="0" smtClean="0"/>
              <a:t>super</a:t>
            </a:r>
            <a:r>
              <a:rPr lang="fr-FR" sz="3200" dirty="0" smtClean="0"/>
              <a:t> suivi des paramètres du constructeur</a:t>
            </a:r>
            <a:endParaRPr lang="fr-FR" sz="3200" dirty="0"/>
          </a:p>
        </p:txBody>
      </p:sp>
      <p:sp>
        <p:nvSpPr>
          <p:cNvPr id="7" name="ZoneTexte 7"/>
          <p:cNvSpPr txBox="1"/>
          <p:nvPr/>
        </p:nvSpPr>
        <p:spPr>
          <a:xfrm>
            <a:off x="181766" y="4725144"/>
            <a:ext cx="877236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Lorsque un constructeur appelle un autre, l’appel du constructeur doit être la première instruction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6526" y="908720"/>
            <a:ext cx="8784976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Un constructeur peut appeler n’importe quelle méthode</a:t>
            </a:r>
            <a:endParaRPr lang="fr-FR" sz="32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8" name="ZoneTexte 7"/>
          <p:cNvSpPr txBox="1"/>
          <p:nvPr/>
        </p:nvSpPr>
        <p:spPr>
          <a:xfrm>
            <a:off x="157358" y="4509120"/>
            <a:ext cx="877236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Une méthode ne peut pas appeler un constructeur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0181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0" y="2852936"/>
            <a:ext cx="914400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L’initialisation (ou construction) d’un objet se fait sous le contrôle de </a:t>
            </a:r>
            <a:r>
              <a:rPr lang="fr-FR" sz="3200" dirty="0" smtClean="0"/>
              <a:t>l’opérateur </a:t>
            </a:r>
            <a:r>
              <a:rPr lang="fr-FR" sz="3200" b="1" dirty="0" smtClean="0"/>
              <a:t>new</a:t>
            </a:r>
            <a:endParaRPr lang="fr-F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0" y="117985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1. Réservation </a:t>
            </a:r>
            <a:r>
              <a:rPr lang="fr-FR" sz="2400" dirty="0" smtClean="0"/>
              <a:t>de l’espace mémoire pour </a:t>
            </a:r>
            <a:r>
              <a:rPr lang="fr-FR" sz="2400" dirty="0" smtClean="0"/>
              <a:t>l’objet</a:t>
            </a:r>
            <a:endParaRPr lang="fr-FR" sz="24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0" y="2060848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2. </a:t>
            </a:r>
            <a:r>
              <a:rPr lang="fr-FR" sz="2400" dirty="0" smtClean="0"/>
              <a:t>Mise </a:t>
            </a:r>
            <a:r>
              <a:rPr lang="fr-FR" sz="2400" dirty="0"/>
              <a:t>à 0 </a:t>
            </a:r>
            <a:r>
              <a:rPr lang="fr-FR" sz="2400" dirty="0" smtClean="0"/>
              <a:t>de tous </a:t>
            </a:r>
            <a:r>
              <a:rPr lang="fr-FR" sz="2400" dirty="0" smtClean="0"/>
              <a:t>les bits de l’espace mémoire réservée </a:t>
            </a:r>
            <a:r>
              <a:rPr lang="fr-FR" sz="2400" dirty="0" smtClean="0"/>
              <a:t>à l’objet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26343" y="306896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3. </a:t>
            </a:r>
            <a:r>
              <a:rPr lang="fr-FR" sz="2400" dirty="0" smtClean="0"/>
              <a:t>Réalise </a:t>
            </a:r>
            <a:r>
              <a:rPr lang="fr-FR" sz="2400" dirty="0" smtClean="0"/>
              <a:t>l’initialisation </a:t>
            </a:r>
            <a:r>
              <a:rPr lang="fr-FR" sz="2400" dirty="0" smtClean="0"/>
              <a:t>des attributs </a:t>
            </a:r>
            <a:r>
              <a:rPr lang="fr-FR" sz="2400" dirty="0" smtClean="0"/>
              <a:t>déclarés </a:t>
            </a:r>
            <a:r>
              <a:rPr lang="fr-FR" sz="2400" dirty="0" smtClean="0"/>
              <a:t>avec initialisation.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68720" y="116632"/>
            <a:ext cx="812576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L’opérateur new réalise ce qui suit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6343" y="4005064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  <a:r>
              <a:rPr lang="fr-FR" sz="2400" dirty="0" smtClean="0"/>
              <a:t>. Lancement </a:t>
            </a:r>
            <a:r>
              <a:rPr lang="fr-FR" sz="2400" dirty="0" smtClean="0"/>
              <a:t>du constructeur indiqué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8082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Exemple</a:t>
            </a:r>
            <a:endParaRPr lang="fr-FR" sz="40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95536" y="116632"/>
            <a:ext cx="814393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Soit la classe </a:t>
            </a:r>
            <a:r>
              <a:rPr lang="fr-FR" sz="4000" dirty="0" err="1" smtClean="0">
                <a:solidFill>
                  <a:srgbClr val="FFFF00"/>
                </a:solidFill>
              </a:rPr>
              <a:t>Velo</a:t>
            </a:r>
            <a:r>
              <a:rPr lang="fr-FR" sz="4000" dirty="0" smtClean="0"/>
              <a:t> ci dessous</a:t>
            </a:r>
            <a:endParaRPr lang="fr-FR" sz="40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374242" cy="568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8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093" y="116632"/>
            <a:ext cx="8857395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Quel est le résultat affiché par l’exécution du programme ci dessous</a:t>
            </a:r>
            <a:endParaRPr lang="fr-FR" sz="40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3" y="1484784"/>
            <a:ext cx="9036907" cy="528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86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093" y="116632"/>
            <a:ext cx="8857395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Résultat affiché par l’exécution du programme</a:t>
            </a:r>
            <a:endParaRPr lang="fr-FR" sz="40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24" y="1628800"/>
            <a:ext cx="7252131" cy="501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20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95536" y="116632"/>
            <a:ext cx="814393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Soit la classe </a:t>
            </a:r>
            <a:r>
              <a:rPr lang="fr-FR" sz="4000" dirty="0" err="1" smtClean="0">
                <a:solidFill>
                  <a:srgbClr val="FFFF00"/>
                </a:solidFill>
              </a:rPr>
              <a:t>Velo</a:t>
            </a:r>
            <a:r>
              <a:rPr lang="fr-FR" sz="4000" dirty="0" smtClean="0"/>
              <a:t> ci dessous</a:t>
            </a:r>
            <a:endParaRPr lang="fr-FR" sz="40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" y="908720"/>
            <a:ext cx="9008138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6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093" y="116632"/>
            <a:ext cx="8857395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Quel est le résultat affiché par l’exécution du programme ci dessous</a:t>
            </a:r>
            <a:endParaRPr lang="fr-FR" sz="40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Java Pour Programmeur, par D. Bennouar, 15-19 Sept 2013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3" y="1484784"/>
            <a:ext cx="9036907" cy="528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393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Thème Office</vt:lpstr>
      <vt:lpstr>Processus de construction et initialisation d’un objet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bennouar</dc:creator>
  <cp:lastModifiedBy>DJAMAL</cp:lastModifiedBy>
  <cp:revision>206</cp:revision>
  <dcterms:created xsi:type="dcterms:W3CDTF">2009-02-27T20:30:05Z</dcterms:created>
  <dcterms:modified xsi:type="dcterms:W3CDTF">2021-05-03T13:05:24Z</dcterms:modified>
</cp:coreProperties>
</file>