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71" r:id="rId8"/>
    <p:sldId id="272" r:id="rId9"/>
    <p:sldId id="266" r:id="rId10"/>
    <p:sldId id="274" r:id="rId11"/>
    <p:sldId id="267" r:id="rId12"/>
    <p:sldId id="268"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01" autoAdjust="0"/>
  </p:normalViewPr>
  <p:slideViewPr>
    <p:cSldViewPr snapToGrid="0">
      <p:cViewPr>
        <p:scale>
          <a:sx n="73" d="100"/>
          <a:sy n="73" d="100"/>
        </p:scale>
        <p:origin x="38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39:37.033"/>
    </inkml:context>
    <inkml:brush xml:id="br0">
      <inkml:brushProperty name="width" value="0.05" units="cm"/>
      <inkml:brushProperty name="height" value="0.05" units="cm"/>
      <inkml:brushProperty name="ignorePressure" value="1"/>
    </inkml:brush>
  </inkml:definitions>
  <inkml:trace contextRef="#ctx0" brushRef="#br0">1 0,'14269'0,"-6794"0,-7477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1:44.831"/>
    </inkml:context>
    <inkml:brush xml:id="br0">
      <inkml:brushProperty name="width" value="0.05" units="cm"/>
      <inkml:brushProperty name="height" value="0.05" units="cm"/>
      <inkml:brushProperty name="ignorePressure" value="1"/>
    </inkml:brush>
  </inkml:definitions>
  <inkml:trace contextRef="#ctx0" brushRef="#br0">1 0,'2513'0,"-3672"0,1138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1:50.627"/>
    </inkml:context>
    <inkml:brush xml:id="br0">
      <inkml:brushProperty name="width" value="0.05" units="cm"/>
      <inkml:brushProperty name="height" value="0.05" units="cm"/>
      <inkml:brushProperty name="ignorePressure" value="1"/>
    </inkml:brush>
  </inkml:definitions>
  <inkml:trace contextRef="#ctx0" brushRef="#br0">0 0,'7883'0,"-3233"0,-4630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2:01.494"/>
    </inkml:context>
    <inkml:brush xml:id="br0">
      <inkml:brushProperty name="width" value="0.05" units="cm"/>
      <inkml:brushProperty name="height" value="0.05" units="cm"/>
      <inkml:brushProperty name="ignorePressure" value="1"/>
    </inkml:brush>
  </inkml:definitions>
  <inkml:trace contextRef="#ctx0" brushRef="#br0">1 1,'2374'0,"-2356"0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2:11.615"/>
    </inkml:context>
    <inkml:brush xml:id="br0">
      <inkml:brushProperty name="width" value="0.05" units="cm"/>
      <inkml:brushProperty name="height" value="0.05" units="cm"/>
      <inkml:brushProperty name="ignorePressure" value="1"/>
    </inkml:brush>
  </inkml:definitions>
  <inkml:trace contextRef="#ctx0" brushRef="#br0">0 1,'2178'0,"-2157"0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2:22.293"/>
    </inkml:context>
    <inkml:brush xml:id="br0">
      <inkml:brushProperty name="width" value="0.05" units="cm"/>
      <inkml:brushProperty name="height" value="0.05" units="cm"/>
      <inkml:brushProperty name="ignorePressure" value="1"/>
    </inkml:brush>
  </inkml:definitions>
  <inkml:trace contextRef="#ctx0" brushRef="#br0">0 1,'9950'0,"-6311"0,-3731 0,73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2:34.352"/>
    </inkml:context>
    <inkml:brush xml:id="br0">
      <inkml:brushProperty name="width" value="0.05" units="cm"/>
      <inkml:brushProperty name="height" value="0.05" units="cm"/>
      <inkml:brushProperty name="ignorePressure" value="1"/>
    </inkml:brush>
  </inkml:definitions>
  <inkml:trace contextRef="#ctx0" brushRef="#br0">0 0,'3431'0,"2393"0,-4696 0,3073 0,1031 0,-5212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2:41.566"/>
    </inkml:context>
    <inkml:brush xml:id="br0">
      <inkml:brushProperty name="width" value="0.05" units="cm"/>
      <inkml:brushProperty name="height" value="0.05" units="cm"/>
      <inkml:brushProperty name="ignorePressure" value="1"/>
    </inkml:brush>
  </inkml:definitions>
  <inkml:trace contextRef="#ctx0" brushRef="#br0">0 1,'9039'0,"-3503"0,-1842 0,-2200 0,-1733 0,242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3:12.042"/>
    </inkml:context>
    <inkml:brush xml:id="br0">
      <inkml:brushProperty name="width" value="0.05" units="cm"/>
      <inkml:brushProperty name="height" value="0.05" units="cm"/>
      <inkml:brushProperty name="ignorePressure" value="1"/>
    </inkml:brush>
  </inkml:definitions>
  <inkml:trace contextRef="#ctx0" brushRef="#br0">0 0,'0'3902,"0"-3891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3:17.172"/>
    </inkml:context>
    <inkml:brush xml:id="br0">
      <inkml:brushProperty name="width" value="0.05" units="cm"/>
      <inkml:brushProperty name="height" value="0.05" units="cm"/>
      <inkml:brushProperty name="ignorePressure" value="1"/>
    </inkml:brush>
  </inkml:definitions>
  <inkml:trace contextRef="#ctx0" brushRef="#br0">0 0,'0'435,"0"-414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3:21.949"/>
    </inkml:context>
    <inkml:brush xml:id="br0">
      <inkml:brushProperty name="width" value="0.05" units="cm"/>
      <inkml:brushProperty name="height" value="0.05" units="cm"/>
      <inkml:brushProperty name="ignorePressure" value="1"/>
    </inkml:brush>
  </inkml:definitions>
  <inkml:trace contextRef="#ctx0" brushRef="#br0">0 1,'0'485,"0"-465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39:49.399"/>
    </inkml:context>
    <inkml:brush xml:id="br0">
      <inkml:brushProperty name="width" value="0.05" units="cm"/>
      <inkml:brushProperty name="height" value="0.05" units="cm"/>
      <inkml:brushProperty name="ignorePressure" value="1"/>
    </inkml:brush>
  </inkml:definitions>
  <inkml:trace contextRef="#ctx0" brushRef="#br0">0 0,'5467'0,"1072"0,-2878 0,-3312 0,-73 0,4721 0,-4976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3:32.944"/>
    </inkml:context>
    <inkml:brush xml:id="br0">
      <inkml:brushProperty name="width" value="0.05" units="cm"/>
      <inkml:brushProperty name="height" value="0.05" units="cm"/>
      <inkml:brushProperty name="ignorePressure" value="1"/>
    </inkml:brush>
  </inkml:definitions>
  <inkml:trace contextRef="#ctx0" brushRef="#br0">0 1,'0'4093,"0"-4076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4:05.505"/>
    </inkml:context>
    <inkml:brush xml:id="br0">
      <inkml:brushProperty name="width" value="0.05" units="cm"/>
      <inkml:brushProperty name="height" value="0.05" units="cm"/>
      <inkml:brushProperty name="ignorePressure" value="1"/>
    </inkml:brush>
  </inkml:definitions>
  <inkml:trace contextRef="#ctx0" brushRef="#br0">0 0,'0'4033,"0"-4704,0 651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4:18.245"/>
    </inkml:context>
    <inkml:brush xml:id="br0">
      <inkml:brushProperty name="width" value="0.05" units="cm"/>
      <inkml:brushProperty name="height" value="0.05" units="cm"/>
      <inkml:brushProperty name="ignorePressure" value="1"/>
    </inkml:brush>
  </inkml:definitions>
  <inkml:trace contextRef="#ctx0" brushRef="#br0">0 0,'0'3671,"0"-3655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4:41.010"/>
    </inkml:context>
    <inkml:brush xml:id="br0">
      <inkml:brushProperty name="width" value="0.05" units="cm"/>
      <inkml:brushProperty name="height" value="0.05" units="cm"/>
      <inkml:brushProperty name="ignorePressure" value="1"/>
    </inkml:brush>
  </inkml:definitions>
  <inkml:trace contextRef="#ctx0" brushRef="#br0">0 0,'0'508,"0"-487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5:01.602"/>
    </inkml:context>
    <inkml:brush xml:id="br0">
      <inkml:brushProperty name="width" value="0.05" units="cm"/>
      <inkml:brushProperty name="height" value="0.05" units="cm"/>
      <inkml:brushProperty name="ignorePressure" value="1"/>
    </inkml:brush>
  </inkml:definitions>
  <inkml:trace contextRef="#ctx0" brushRef="#br0">0 1,'14046'0,"-14362"0,299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5:12.410"/>
    </inkml:context>
    <inkml:brush xml:id="br0">
      <inkml:brushProperty name="width" value="0.05" units="cm"/>
      <inkml:brushProperty name="height" value="0.05" units="cm"/>
      <inkml:brushProperty name="ignorePressure" value="1"/>
    </inkml:brush>
  </inkml:definitions>
  <inkml:trace contextRef="#ctx0" brushRef="#br0">2259 0,'641'0,"-3534"0,2887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5:23.400"/>
    </inkml:context>
    <inkml:brush xml:id="br0">
      <inkml:brushProperty name="width" value="0.05" units="cm"/>
      <inkml:brushProperty name="height" value="0.05" units="cm"/>
      <inkml:brushProperty name="ignorePressure" value="1"/>
    </inkml:brush>
  </inkml:definitions>
  <inkml:trace contextRef="#ctx0" brushRef="#br0">1 1,'2660'0,"-2848"0,172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6T20:45:51.304"/>
    </inkml:context>
    <inkml:brush xml:id="br0">
      <inkml:brushProperty name="width" value="0.05" units="cm"/>
      <inkml:brushProperty name="height" value="0.05" units="cm"/>
    </inkml:brush>
  </inkml:definitions>
  <inkml:trace contextRef="#ctx0" brushRef="#br0">26 1 24575,'-5'0'0,"-4"0"0,-2 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6T22:03:48.144"/>
    </inkml:context>
    <inkml:brush xml:id="br0">
      <inkml:brushProperty name="width" value="0.2" units="cm"/>
      <inkml:brushProperty name="height" value="0.2" units="cm"/>
    </inkml:brush>
  </inkml:definitions>
  <inkml:trace contextRef="#ctx0" brushRef="#br0">0 1 24575,'0'388'-1365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06:42.657"/>
    </inkml:context>
    <inkml:brush xml:id="br0">
      <inkml:brushProperty name="width" value="0.2" units="cm"/>
      <inkml:brushProperty name="height" value="0.2" units="cm"/>
      <inkml:brushProperty name="ignorePressure" value="1"/>
    </inkml:brush>
  </inkml:definitions>
  <inkml:trace contextRef="#ctx0" brushRef="#br0">0 1,'22327'0,"-22306"0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0:09.120"/>
    </inkml:context>
    <inkml:brush xml:id="br0">
      <inkml:brushProperty name="width" value="0.05" units="cm"/>
      <inkml:brushProperty name="height" value="0.05" units="cm"/>
      <inkml:brushProperty name="ignorePressure" value="1"/>
    </inkml:brush>
  </inkml:definitions>
  <inkml:trace contextRef="#ctx0" brushRef="#br0">0 1,'0'4,"0"1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06:51.778"/>
    </inkml:context>
    <inkml:brush xml:id="br0">
      <inkml:brushProperty name="width" value="0.2" units="cm"/>
      <inkml:brushProperty name="height" value="0.2" units="cm"/>
      <inkml:brushProperty name="ignorePressure" value="1"/>
    </inkml:brush>
  </inkml:definitions>
  <inkml:trace contextRef="#ctx0" brushRef="#br0">1 1,'22472'0,"-22543"0,68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07:00.579"/>
    </inkml:context>
    <inkml:brush xml:id="br0">
      <inkml:brushProperty name="width" value="0.2" units="cm"/>
      <inkml:brushProperty name="height" value="0.2" units="cm"/>
      <inkml:brushProperty name="ignorePressure" value="1"/>
    </inkml:brush>
  </inkml:definitions>
  <inkml:trace contextRef="#ctx0" brushRef="#br0">0 0,'7693'0,"-7672"0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07:13.065"/>
    </inkml:context>
    <inkml:brush xml:id="br0">
      <inkml:brushProperty name="width" value="0.2" units="cm"/>
      <inkml:brushProperty name="height" value="0.2" units="cm"/>
      <inkml:brushProperty name="ignorePressure" value="1"/>
    </inkml:brush>
  </inkml:definitions>
  <inkml:trace contextRef="#ctx0" brushRef="#br0">1 1,'6495'0,"-6537"0,34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07:21.559"/>
    </inkml:context>
    <inkml:brush xml:id="br0">
      <inkml:brushProperty name="width" value="0.2" units="cm"/>
      <inkml:brushProperty name="height" value="0.2" units="cm"/>
      <inkml:brushProperty name="ignorePressure" value="1"/>
    </inkml:brush>
  </inkml:definitions>
  <inkml:trace contextRef="#ctx0" brushRef="#br0">0 0,'1002'0,"-986"0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07:27.893"/>
    </inkml:context>
    <inkml:brush xml:id="br0">
      <inkml:brushProperty name="width" value="0.2" units="cm"/>
      <inkml:brushProperty name="height" value="0.2" units="cm"/>
      <inkml:brushProperty name="ignorePressure" value="1"/>
    </inkml:brush>
  </inkml:definitions>
  <inkml:trace contextRef="#ctx0" brushRef="#br0">0 0,'986'0,"-1233"0,232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07:31.609"/>
    </inkml:context>
    <inkml:brush xml:id="br0">
      <inkml:brushProperty name="width" value="0.2" units="cm"/>
      <inkml:brushProperty name="height" value="0.2" units="cm"/>
      <inkml:brushProperty name="ignorePressure" value="1"/>
    </inkml:brush>
  </inkml:definitions>
  <inkml:trace contextRef="#ctx0" brushRef="#br0">20 1,'-4'0,"-2"0,1 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07:36.888"/>
    </inkml:context>
    <inkml:brush xml:id="br0">
      <inkml:brushProperty name="width" value="0.2" units="cm"/>
      <inkml:brushProperty name="height" value="0.2" units="cm"/>
      <inkml:brushProperty name="ignorePressure" value="1"/>
    </inkml:brush>
  </inkml:definitions>
  <inkml:trace contextRef="#ctx0" brushRef="#br0">1 1,'7427'0,"-7408"0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07:40.791"/>
    </inkml:context>
    <inkml:brush xml:id="br0">
      <inkml:brushProperty name="width" value="0.2" units="cm"/>
      <inkml:brushProperty name="height" value="0.2" units="cm"/>
      <inkml:brushProperty name="ignorePressure" value="1"/>
    </inkml:brush>
  </inkml:definitions>
  <inkml:trace contextRef="#ctx0" brushRef="#br0">0 1,'848'0,"-828"0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07:53.564"/>
    </inkml:context>
    <inkml:brush xml:id="br0">
      <inkml:brushProperty name="width" value="0.2" units="cm"/>
      <inkml:brushProperty name="height" value="0.2" units="cm"/>
      <inkml:brushProperty name="ignorePressure" value="1"/>
    </inkml:brush>
  </inkml:definitions>
  <inkml:trace contextRef="#ctx0" brushRef="#br0">0 6368,'0'-6352,"0"6337</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08:02.890"/>
    </inkml:context>
    <inkml:brush xml:id="br0">
      <inkml:brushProperty name="width" value="0.2" units="cm"/>
      <inkml:brushProperty name="height" value="0.2" units="cm"/>
      <inkml:brushProperty name="ignorePressure" value="1"/>
    </inkml:brush>
  </inkml:definitions>
  <inkml:trace contextRef="#ctx0" brushRef="#br0">1 1767,'0'-1766,"0"1886,0-99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0:17.090"/>
    </inkml:context>
    <inkml:brush xml:id="br0">
      <inkml:brushProperty name="width" value="0.05" units="cm"/>
      <inkml:brushProperty name="height" value="0.05" units="cm"/>
      <inkml:brushProperty name="ignorePressure" value="1"/>
    </inkml:brush>
  </inkml:definitions>
  <inkml:trace contextRef="#ctx0" brushRef="#br0">0 0,'0'8239,"0"-8948,0 429,0 265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08:07.061"/>
    </inkml:context>
    <inkml:brush xml:id="br0">
      <inkml:brushProperty name="width" value="0.2" units="cm"/>
      <inkml:brushProperty name="height" value="0.2" units="cm"/>
      <inkml:brushProperty name="ignorePressure" value="1"/>
    </inkml:brush>
  </inkml:definitions>
  <inkml:trace contextRef="#ctx0" brushRef="#br0">1 6522,'0'-620,"0"662,0-38,0-5,0-23,0-5898,0 5933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08:22.146"/>
    </inkml:context>
    <inkml:brush xml:id="br0">
      <inkml:brushProperty name="width" value="0.2" units="cm"/>
      <inkml:brushProperty name="height" value="0.2" units="cm"/>
      <inkml:brushProperty name="ignorePressure" value="1"/>
    </inkml:brush>
  </inkml:definitions>
  <inkml:trace contextRef="#ctx0" brushRef="#br0">1 0,'0'0,"0"0,0 0,0 4,0 2,0-1,0-1,0 3,0 4,0 1,0-2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08:26.820"/>
    </inkml:context>
    <inkml:brush xml:id="br0">
      <inkml:brushProperty name="width" value="0.2" units="cm"/>
      <inkml:brushProperty name="height" value="0.2" units="cm"/>
      <inkml:brushProperty name="ignorePressure" value="1"/>
    </inkml:brush>
  </inkml:definitions>
  <inkml:trace contextRef="#ctx0" brushRef="#br0">1 0,'0'0,"0"0,0 0,0 0,0 0,0 0,0 0,0 0,0 0,0 0,0 0,0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08:17.607"/>
    </inkml:context>
    <inkml:brush xml:id="br0">
      <inkml:brushProperty name="width" value="0.2" units="cm"/>
      <inkml:brushProperty name="height" value="0.2" units="cm"/>
      <inkml:brushProperty name="ignorePressure" value="1"/>
    </inkml:brush>
  </inkml:definitions>
  <inkml:trace contextRef="#ctx0" brushRef="#br0">1 1,'0'4,"0"1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08:19.138"/>
    </inkml:context>
    <inkml:brush xml:id="br0">
      <inkml:brushProperty name="width" value="0.2" units="cm"/>
      <inkml:brushProperty name="height" value="0.2" units="cm"/>
      <inkml:brushProperty name="ignorePressure" value="1"/>
    </inkml:brush>
  </inkml:definitions>
  <inkml:trace contextRef="#ctx0" brushRef="#br0">1 0,'0'784,"0"-768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08:30.018"/>
    </inkml:context>
    <inkml:brush xml:id="br0">
      <inkml:brushProperty name="width" value="0.2" units="cm"/>
      <inkml:brushProperty name="height" value="0.2" units="cm"/>
      <inkml:brushProperty name="ignorePressure" value="1"/>
    </inkml:brush>
  </inkml:definitions>
  <inkml:trace contextRef="#ctx0" brushRef="#br0">1 723,'0'-701,"0"679</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08:51.822"/>
    </inkml:context>
    <inkml:brush xml:id="br0">
      <inkml:brushProperty name="width" value="0.2" units="cm"/>
      <inkml:brushProperty name="height" value="0.2" units="cm"/>
      <inkml:brushProperty name="ignorePressure" value="1"/>
    </inkml:brush>
  </inkml:definitions>
  <inkml:trace contextRef="#ctx0" brushRef="#br0">1 0,'0'8612,"0"-8591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09:04.752"/>
    </inkml:context>
    <inkml:brush xml:id="br0">
      <inkml:brushProperty name="width" value="0.2" units="cm"/>
      <inkml:brushProperty name="height" value="0.2" units="cm"/>
      <inkml:brushProperty name="ignorePressure" value="1"/>
    </inkml:brush>
  </inkml:definitions>
  <inkml:trace contextRef="#ctx0" brushRef="#br0">1 0,'0'8948,"0"-9516,0 556</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0:16.363"/>
    </inkml:context>
    <inkml:brush xml:id="br0">
      <inkml:brushProperty name="width" value="0.2" units="cm"/>
      <inkml:brushProperty name="height" value="0.2" units="cm"/>
      <inkml:brushProperty name="ignorePressure" value="1"/>
    </inkml:brush>
  </inkml:definitions>
  <inkml:trace contextRef="#ctx0" brushRef="#br0">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1:30.117"/>
    </inkml:context>
    <inkml:brush xml:id="br0">
      <inkml:brushProperty name="width" value="0.2" units="cm"/>
      <inkml:brushProperty name="height" value="0.2" units="cm"/>
      <inkml:brushProperty name="ignorePressure" value="1"/>
    </inkml:brush>
  </inkml:definitions>
  <inkml:trace contextRef="#ctx0" brushRef="#br0">0 0,'0'8822,"0"-8812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0:32.493"/>
    </inkml:context>
    <inkml:brush xml:id="br0">
      <inkml:brushProperty name="width" value="0.05" units="cm"/>
      <inkml:brushProperty name="height" value="0.05" units="cm"/>
      <inkml:brushProperty name="ignorePressure" value="1"/>
    </inkml:brush>
  </inkml:definitions>
  <inkml:trace contextRef="#ctx0" brushRef="#br0">1 1,'0'8138,"0"-8121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1:39.981"/>
    </inkml:context>
    <inkml:brush xml:id="br0">
      <inkml:brushProperty name="width" value="0.2" units="cm"/>
      <inkml:brushProperty name="height" value="0.2" units="cm"/>
      <inkml:brushProperty name="ignorePressure" value="1"/>
    </inkml:brush>
  </inkml:definitions>
  <inkml:trace contextRef="#ctx0" brushRef="#br0">0 1,'0'0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1:45.756"/>
    </inkml:context>
    <inkml:brush xml:id="br0">
      <inkml:brushProperty name="width" value="0.2" units="cm"/>
      <inkml:brushProperty name="height" value="0.2" units="cm"/>
      <inkml:brushProperty name="ignorePressure" value="1"/>
    </inkml:brush>
  </inkml:definitions>
  <inkml:trace contextRef="#ctx0" brushRef="#br0">1 1,'20877'0,"-20857"0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1:59.712"/>
    </inkml:context>
    <inkml:brush xml:id="br0">
      <inkml:brushProperty name="width" value="0.2" units="cm"/>
      <inkml:brushProperty name="height" value="0.2" units="cm"/>
      <inkml:brushProperty name="ignorePressure" value="1"/>
    </inkml:brush>
  </inkml:definitions>
  <inkml:trace contextRef="#ctx0" brushRef="#br0">0 0,'20797'0,"-21274"0,456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2:10.069"/>
    </inkml:context>
    <inkml:brush xml:id="br0">
      <inkml:brushProperty name="width" value="0.2" units="cm"/>
      <inkml:brushProperty name="height" value="0.2" units="cm"/>
      <inkml:brushProperty name="ignorePressure" value="1"/>
    </inkml:brush>
  </inkml:definitions>
  <inkml:trace contextRef="#ctx0" brushRef="#br0">1 0,'0'9038,"0"-9684,0 625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2:42.256"/>
    </inkml:context>
    <inkml:brush xml:id="br0">
      <inkml:brushProperty name="width" value="0.2" units="cm"/>
      <inkml:brushProperty name="height" value="0.2" units="cm"/>
      <inkml:brushProperty name="ignorePressure" value="1"/>
    </inkml:brush>
  </inkml:definitions>
  <inkml:trace contextRef="#ctx0" brushRef="#br0">1 0,'2958'0,"-2940"0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2:48.928"/>
    </inkml:context>
    <inkml:brush xml:id="br0">
      <inkml:brushProperty name="width" value="0.2" units="cm"/>
      <inkml:brushProperty name="height" value="0.2" units="cm"/>
      <inkml:brushProperty name="ignorePressure" value="1"/>
    </inkml:brush>
  </inkml:definitions>
  <inkml:trace contextRef="#ctx0" brushRef="#br0">0 1,'2832'0,"-2811"0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3:09.254"/>
    </inkml:context>
    <inkml:brush xml:id="br0">
      <inkml:brushProperty name="width" value="0.2" units="cm"/>
      <inkml:brushProperty name="height" value="0.2" units="cm"/>
      <inkml:brushProperty name="ignorePressure" value="1"/>
    </inkml:brush>
  </inkml:definitions>
  <inkml:trace contextRef="#ctx0" brushRef="#br0">1 0,'19391'0,"-19376"0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3:17.045"/>
    </inkml:context>
    <inkml:brush xml:id="br0">
      <inkml:brushProperty name="width" value="0.2" units="cm"/>
      <inkml:brushProperty name="height" value="0.2" units="cm"/>
      <inkml:brushProperty name="ignorePressure" value="1"/>
    </inkml:brush>
  </inkml:definitions>
  <inkml:trace contextRef="#ctx0" brushRef="#br0">0 1,'19154'0,"-19149"0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3:21.131"/>
    </inkml:context>
    <inkml:brush xml:id="br0">
      <inkml:brushProperty name="width" value="0.2" units="cm"/>
      <inkml:brushProperty name="height" value="0.2" units="cm"/>
      <inkml:brushProperty name="ignorePressure" value="1"/>
    </inkml:brush>
  </inkml:definitions>
  <inkml:trace contextRef="#ctx0" brushRef="#br0">1 1,'508'0,"-487"0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3:31.983"/>
    </inkml:context>
    <inkml:brush xml:id="br0">
      <inkml:brushProperty name="width" value="0.2" units="cm"/>
      <inkml:brushProperty name="height" value="0.2" units="cm"/>
      <inkml:brushProperty name="ignorePressure" value="1"/>
    </inkml:brush>
  </inkml:definitions>
  <inkml:trace contextRef="#ctx0" brushRef="#br0">0 1,'13636'0,"-13621"0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0:46.254"/>
    </inkml:context>
    <inkml:brush xml:id="br0">
      <inkml:brushProperty name="width" value="0.05" units="cm"/>
      <inkml:brushProperty name="height" value="0.05" units="cm"/>
      <inkml:brushProperty name="ignorePressure" value="1"/>
    </inkml:brush>
  </inkml:definitions>
  <inkml:trace contextRef="#ctx0" brushRef="#br0">1 1,'0'0,"14"0,601 0,-594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3:48.652"/>
    </inkml:context>
    <inkml:brush xml:id="br0">
      <inkml:brushProperty name="width" value="0.2" units="cm"/>
      <inkml:brushProperty name="height" value="0.2" units="cm"/>
      <inkml:brushProperty name="ignorePressure" value="1"/>
    </inkml:brush>
  </inkml:definitions>
  <inkml:trace contextRef="#ctx0" brushRef="#br0">0 0,'0'6111,"0"-6249,0 309,0-149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3:59.127"/>
    </inkml:context>
    <inkml:brush xml:id="br0">
      <inkml:brushProperty name="width" value="0.2" units="cm"/>
      <inkml:brushProperty name="height" value="0.2" units="cm"/>
      <inkml:brushProperty name="ignorePressure" value="1"/>
    </inkml:brush>
  </inkml:definitions>
  <inkml:trace contextRef="#ctx0" brushRef="#br0">0 1,'0'508,"0"-487</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4:03.350"/>
    </inkml:context>
    <inkml:brush xml:id="br0">
      <inkml:brushProperty name="width" value="0.2" units="cm"/>
      <inkml:brushProperty name="height" value="0.2" units="cm"/>
      <inkml:brushProperty name="ignorePressure" value="1"/>
    </inkml:brush>
  </inkml:definitions>
  <inkml:trace contextRef="#ctx0" brushRef="#br0">0 0,'0'6532,"0"-6511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4:12.935"/>
    </inkml:context>
    <inkml:brush xml:id="br0">
      <inkml:brushProperty name="width" value="0.2" units="cm"/>
      <inkml:brushProperty name="height" value="0.2" units="cm"/>
      <inkml:brushProperty name="ignorePressure" value="1"/>
    </inkml:brush>
  </inkml:definitions>
  <inkml:trace contextRef="#ctx0" brushRef="#br0">1 0,'14918'0,"-15103"0,163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4:23.144"/>
    </inkml:context>
    <inkml:brush xml:id="br0">
      <inkml:brushProperty name="width" value="0.2" units="cm"/>
      <inkml:brushProperty name="height" value="0.2" units="cm"/>
      <inkml:brushProperty name="ignorePressure" value="1"/>
    </inkml:brush>
  </inkml:definitions>
  <inkml:trace contextRef="#ctx0" brushRef="#br0">1 1,'605'0,"-584"0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4:29.432"/>
    </inkml:context>
    <inkml:brush xml:id="br0">
      <inkml:brushProperty name="width" value="0.2" units="cm"/>
      <inkml:brushProperty name="height" value="0.2" units="cm"/>
      <inkml:brushProperty name="ignorePressure" value="1"/>
    </inkml:brush>
  </inkml:definitions>
  <inkml:trace contextRef="#ctx0" brushRef="#br0">1 0,'2743'0,"-2726"0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4:35.916"/>
    </inkml:context>
    <inkml:brush xml:id="br0">
      <inkml:brushProperty name="width" value="0.2" units="cm"/>
      <inkml:brushProperty name="height" value="0.2" units="cm"/>
      <inkml:brushProperty name="ignorePressure" value="1"/>
    </inkml:brush>
  </inkml:definitions>
  <inkml:trace contextRef="#ctx0" brushRef="#br0">0 0,'2785'0,"-2763"0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4:40.584"/>
    </inkml:context>
    <inkml:brush xml:id="br0">
      <inkml:brushProperty name="width" value="0.2" units="cm"/>
      <inkml:brushProperty name="height" value="0.2" units="cm"/>
      <inkml:brushProperty name="ignorePressure" value="1"/>
    </inkml:brush>
  </inkml:definitions>
  <inkml:trace contextRef="#ctx0" brushRef="#br0">1 1,'3000'0,"-2979"0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4:51.454"/>
    </inkml:context>
    <inkml:brush xml:id="br0">
      <inkml:brushProperty name="width" value="0.2" units="cm"/>
      <inkml:brushProperty name="height" value="0.2" units="cm"/>
      <inkml:brushProperty name="ignorePressure" value="1"/>
    </inkml:brush>
  </inkml:definitions>
  <inkml:trace contextRef="#ctx0" brushRef="#br0">1 0,'12217'0,"-12196"0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4:57.600"/>
    </inkml:context>
    <inkml:brush xml:id="br0">
      <inkml:brushProperty name="width" value="0.2" units="cm"/>
      <inkml:brushProperty name="height" value="0.2" units="cm"/>
      <inkml:brushProperty name="ignorePressure" value="1"/>
    </inkml:brush>
  </inkml:definitions>
  <inkml:trace contextRef="#ctx0" brushRef="#br0">1 1,'12120'0,"-12100"0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1:01.847"/>
    </inkml:context>
    <inkml:brush xml:id="br0">
      <inkml:brushProperty name="width" value="0.05" units="cm"/>
      <inkml:brushProperty name="height" value="0.05" units="cm"/>
      <inkml:brushProperty name="ignorePressure" value="1"/>
    </inkml:brush>
  </inkml:definitions>
  <inkml:trace contextRef="#ctx0" brushRef="#br0">1 1,'3936'0,"4027"0,-1026 0,-6648 0,882 0,-1150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5:03.844"/>
    </inkml:context>
    <inkml:brush xml:id="br0">
      <inkml:brushProperty name="width" value="0.2" units="cm"/>
      <inkml:brushProperty name="height" value="0.2" units="cm"/>
      <inkml:brushProperty name="ignorePressure" value="1"/>
    </inkml:brush>
  </inkml:definitions>
  <inkml:trace contextRef="#ctx0" brushRef="#br0">1 1,'12192'0,"-12171"0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5:08.488"/>
    </inkml:context>
    <inkml:brush xml:id="br0">
      <inkml:brushProperty name="width" value="0.2" units="cm"/>
      <inkml:brushProperty name="height" value="0.2" units="cm"/>
      <inkml:brushProperty name="ignorePressure" value="1"/>
    </inkml:brush>
  </inkml:definitions>
  <inkml:trace contextRef="#ctx0" brushRef="#br0">1 1,'12436'0,"-12417"0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5:13.743"/>
    </inkml:context>
    <inkml:brush xml:id="br0">
      <inkml:brushProperty name="width" value="0.2" units="cm"/>
      <inkml:brushProperty name="height" value="0.2" units="cm"/>
      <inkml:brushProperty name="ignorePressure" value="1"/>
    </inkml:brush>
  </inkml:definitions>
  <inkml:trace contextRef="#ctx0" brushRef="#br0">1 0,'12217'0,"-12197"0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5:22.498"/>
    </inkml:context>
    <inkml:brush xml:id="br0">
      <inkml:brushProperty name="width" value="0.2" units="cm"/>
      <inkml:brushProperty name="height" value="0.2" units="cm"/>
      <inkml:brushProperty name="ignorePressure" value="1"/>
    </inkml:brush>
  </inkml:definitions>
  <inkml:trace contextRef="#ctx0" brushRef="#br0">0 1,'12029'0,"-12011"0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5:33.416"/>
    </inkml:context>
    <inkml:brush xml:id="br0">
      <inkml:brushProperty name="width" value="0.2" units="cm"/>
      <inkml:brushProperty name="height" value="0.2" units="cm"/>
      <inkml:brushProperty name="ignorePressure" value="1"/>
    </inkml:brush>
  </inkml:definitions>
  <inkml:trace contextRef="#ctx0" brushRef="#br0">0 0,'0'779,"0"-761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5:41.006"/>
    </inkml:context>
    <inkml:brush xml:id="br0">
      <inkml:brushProperty name="width" value="0.2" units="cm"/>
      <inkml:brushProperty name="height" value="0.2" units="cm"/>
      <inkml:brushProperty name="ignorePressure" value="1"/>
    </inkml:brush>
  </inkml:definitions>
  <inkml:trace contextRef="#ctx0" brushRef="#br0">0 1,'0'1913,"0"-1900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5:44.489"/>
    </inkml:context>
    <inkml:brush xml:id="br0">
      <inkml:brushProperty name="width" value="0.2" units="cm"/>
      <inkml:brushProperty name="height" value="0.2" units="cm"/>
      <inkml:brushProperty name="ignorePressure" value="1"/>
    </inkml:brush>
  </inkml:definitions>
  <inkml:trace contextRef="#ctx0" brushRef="#br0">0 1,'0'605,"0"-584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5:51.083"/>
    </inkml:context>
    <inkml:brush xml:id="br0">
      <inkml:brushProperty name="width" value="0.2" units="cm"/>
      <inkml:brushProperty name="height" value="0.2" units="cm"/>
      <inkml:brushProperty name="ignorePressure" value="1"/>
    </inkml:brush>
  </inkml:definitions>
  <inkml:trace contextRef="#ctx0" brushRef="#br0">0 1,'0'823,"0"-802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5:52.696"/>
    </inkml:context>
    <inkml:brush xml:id="br0">
      <inkml:brushProperty name="width" value="0.2" units="cm"/>
      <inkml:brushProperty name="height" value="0.2" units="cm"/>
      <inkml:brushProperty name="ignorePressure" value="1"/>
    </inkml:brush>
  </inkml:definitions>
  <inkml:trace contextRef="#ctx0" brushRef="#br0">0 0,'0'1936,"0"-1915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5:54.415"/>
    </inkml:context>
    <inkml:brush xml:id="br0">
      <inkml:brushProperty name="width" value="0.2" units="cm"/>
      <inkml:brushProperty name="height" value="0.2" units="cm"/>
      <inkml:brushProperty name="ignorePressure" value="1"/>
    </inkml:brush>
  </inkml:definitions>
  <inkml:trace contextRef="#ctx0" brushRef="#br0">0 0,'0'635,"0"-618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1:13.249"/>
    </inkml:context>
    <inkml:brush xml:id="br0">
      <inkml:brushProperty name="width" value="0.05" units="cm"/>
      <inkml:brushProperty name="height" value="0.05" units="cm"/>
      <inkml:brushProperty name="ignorePressure" value="1"/>
    </inkml:brush>
  </inkml:definitions>
  <inkml:trace contextRef="#ctx0" brushRef="#br0">1 0,'3394'0,"2437"0,-1709 0,-344 0,-689 0,-3222 0,111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6:11.196"/>
    </inkml:context>
    <inkml:brush xml:id="br0">
      <inkml:brushProperty name="width" value="0.2" units="cm"/>
      <inkml:brushProperty name="height" value="0.2" units="cm"/>
      <inkml:brushProperty name="ignorePressure" value="1"/>
    </inkml:brush>
  </inkml:definitions>
  <inkml:trace contextRef="#ctx0" brushRef="#br0">0 1,'0'6369,"0"-6352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1:16:18.171"/>
    </inkml:context>
    <inkml:brush xml:id="br0">
      <inkml:brushProperty name="width" value="0.2" units="cm"/>
      <inkml:brushProperty name="height" value="0.2" units="cm"/>
      <inkml:brushProperty name="ignorePressure" value="1"/>
    </inkml:brush>
  </inkml:definitions>
  <inkml:trace contextRef="#ctx0" brushRef="#br0">1 0,'0'6484,"0"-6463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6T22:10:00.202"/>
    </inkml:context>
    <inkml:brush xml:id="br0">
      <inkml:brushProperty name="width" value="0.2" units="cm"/>
      <inkml:brushProperty name="height" value="0.2" units="cm"/>
    </inkml:brush>
  </inkml:definitions>
  <inkml:trace contextRef="#ctx0" brushRef="#br0">1 1 24575,'0'340'0,"0"-334"0,0 0 0,0 0 0,1 0 0,0 0 0,0 0 0,0 0 0,1-1 0,0 1 0,0 0 0,0-1 0,1 1 0,0-1 0,0 0 0,0 0 0,1 0 0,-1 0 0,6 4 0,-5-5-136,-1-1-1,0 1 1,0 0-1,-1 0 1,1 0-1,-1 0 1,0 1-1,0-1 0,1 5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26T20:41:24.041"/>
    </inkml:context>
    <inkml:brush xml:id="br0">
      <inkml:brushProperty name="width" value="0.05" units="cm"/>
      <inkml:brushProperty name="height" value="0.05" units="cm"/>
      <inkml:brushProperty name="ignorePressure" value="1"/>
    </inkml:brush>
  </inkml:definitions>
  <inkml:trace contextRef="#ctx0" brushRef="#br0">1 0,'2382'0,"-2376"0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EAAE1175-7F49-E478-73D2-BD73F27E648F}"/>
              </a:ext>
            </a:extLst>
          </p:cNvPr>
          <p:cNvGrpSpPr/>
          <p:nvPr/>
        </p:nvGrpSpPr>
        <p:grpSpPr>
          <a:xfrm>
            <a:off x="-19" y="-8467"/>
            <a:ext cx="12192024" cy="6866467"/>
            <a:chOff x="-19" y="-8467"/>
            <a:chExt cx="12192024" cy="6866467"/>
          </a:xfrm>
        </p:grpSpPr>
        <p:cxnSp>
          <p:nvCxnSpPr>
            <p:cNvPr id="3" name="Straight Connector 31">
              <a:extLst>
                <a:ext uri="{FF2B5EF4-FFF2-40B4-BE49-F238E27FC236}">
                  <a16:creationId xmlns:a16="http://schemas.microsoft.com/office/drawing/2014/main" id="{C4AB132F-18B5-248B-6B5A-62E4500E8EC1}"/>
                </a:ext>
              </a:extLst>
            </p:cNvPr>
            <p:cNvCxnSpPr/>
            <p:nvPr/>
          </p:nvCxnSpPr>
          <p:spPr>
            <a:xfrm>
              <a:off x="9371008" y="0"/>
              <a:ext cx="1219207" cy="6858000"/>
            </a:xfrm>
            <a:prstGeom prst="straightConnector1">
              <a:avLst/>
            </a:prstGeom>
            <a:noFill/>
            <a:ln w="9528" cap="rnd">
              <a:solidFill>
                <a:srgbClr val="BFBFBF"/>
              </a:solidFill>
              <a:prstDash val="solid"/>
              <a:miter/>
            </a:ln>
          </p:spPr>
        </p:cxnSp>
        <p:cxnSp>
          <p:nvCxnSpPr>
            <p:cNvPr id="4" name="Straight Connector 20">
              <a:extLst>
                <a:ext uri="{FF2B5EF4-FFF2-40B4-BE49-F238E27FC236}">
                  <a16:creationId xmlns:a16="http://schemas.microsoft.com/office/drawing/2014/main" id="{D81F9D3A-E40E-2F17-4FCA-1582E765CE23}"/>
                </a:ext>
              </a:extLst>
            </p:cNvPr>
            <p:cNvCxnSpPr/>
            <p:nvPr/>
          </p:nvCxnSpPr>
          <p:spPr>
            <a:xfrm flipH="1">
              <a:off x="7425266" y="3681410"/>
              <a:ext cx="4763557" cy="3176590"/>
            </a:xfrm>
            <a:prstGeom prst="straightConnector1">
              <a:avLst/>
            </a:prstGeom>
            <a:noFill/>
            <a:ln w="9528" cap="rnd">
              <a:solidFill>
                <a:srgbClr val="D9D9D9"/>
              </a:solidFill>
              <a:prstDash val="solid"/>
              <a:miter/>
            </a:ln>
          </p:spPr>
        </p:cxnSp>
        <p:sp>
          <p:nvSpPr>
            <p:cNvPr id="5" name="Rectangle 23">
              <a:extLst>
                <a:ext uri="{FF2B5EF4-FFF2-40B4-BE49-F238E27FC236}">
                  <a16:creationId xmlns:a16="http://schemas.microsoft.com/office/drawing/2014/main" id="{E62FF500-BD1E-1C53-3B10-C384E746A47E}"/>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 f4 0 f2"/>
                <a:gd name="f9" fmla="+- f3 0 f2"/>
                <a:gd name="f10" fmla="*/ f9 1 3007349"/>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3007349" h="6866467">
                  <a:moveTo>
                    <a:pt x="f5" y="f2"/>
                  </a:moveTo>
                  <a:lnTo>
                    <a:pt x="f3" y="f2"/>
                  </a:lnTo>
                  <a:lnTo>
                    <a:pt x="f3" y="f4"/>
                  </a:lnTo>
                  <a:lnTo>
                    <a:pt x="f2" y="f4"/>
                  </a:lnTo>
                  <a:lnTo>
                    <a:pt x="f5" y="f2"/>
                  </a:lnTo>
                  <a:close/>
                </a:path>
              </a:pathLst>
            </a:custGeom>
            <a:solidFill>
              <a:srgbClr val="A5300F">
                <a:alpha val="3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Rectangle 25">
              <a:extLst>
                <a:ext uri="{FF2B5EF4-FFF2-40B4-BE49-F238E27FC236}">
                  <a16:creationId xmlns:a16="http://schemas.microsoft.com/office/drawing/2014/main" id="{A5653C19-5708-701E-6157-D516BDA116D6}"/>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 f4 0 f2"/>
                <a:gd name="f9" fmla="+- f3 0 f2"/>
                <a:gd name="f10" fmla="*/ f9 1 2573311"/>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2573311" h="6866467">
                  <a:moveTo>
                    <a:pt x="f2" y="f2"/>
                  </a:moveTo>
                  <a:lnTo>
                    <a:pt x="f3" y="f2"/>
                  </a:lnTo>
                  <a:lnTo>
                    <a:pt x="f3" y="f4"/>
                  </a:lnTo>
                  <a:lnTo>
                    <a:pt x="f5" y="f4"/>
                  </a:lnTo>
                  <a:lnTo>
                    <a:pt x="f2" y="f2"/>
                  </a:lnTo>
                  <a:close/>
                </a:path>
              </a:pathLst>
            </a:custGeom>
            <a:solidFill>
              <a:srgbClr val="A5300F">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7" name="Isosceles Triangle 26">
              <a:extLst>
                <a:ext uri="{FF2B5EF4-FFF2-40B4-BE49-F238E27FC236}">
                  <a16:creationId xmlns:a16="http://schemas.microsoft.com/office/drawing/2014/main" id="{089C524F-42D2-EC61-2602-4C8868F9CBC8}"/>
                </a:ext>
              </a:extLst>
            </p:cNvPr>
            <p:cNvSpPr/>
            <p:nvPr/>
          </p:nvSpPr>
          <p:spPr>
            <a:xfrm>
              <a:off x="8932334" y="3047996"/>
              <a:ext cx="3259671" cy="3810003"/>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D55816">
                <a:alpha val="72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8" name="Rectangle 27">
              <a:extLst>
                <a:ext uri="{FF2B5EF4-FFF2-40B4-BE49-F238E27FC236}">
                  <a16:creationId xmlns:a16="http://schemas.microsoft.com/office/drawing/2014/main" id="{C7BA7EDD-9394-0215-D7BF-E0E81E2C417E}"/>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 f4 0 f2"/>
                <a:gd name="f9" fmla="+- f3 0 f2"/>
                <a:gd name="f10" fmla="*/ f9 1 2858013"/>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2858013" h="6866467">
                  <a:moveTo>
                    <a:pt x="f2" y="f2"/>
                  </a:moveTo>
                  <a:lnTo>
                    <a:pt x="f3" y="f2"/>
                  </a:lnTo>
                  <a:lnTo>
                    <a:pt x="f3" y="f4"/>
                  </a:lnTo>
                  <a:lnTo>
                    <a:pt x="f5" y="f4"/>
                  </a:lnTo>
                  <a:lnTo>
                    <a:pt x="f2" y="f2"/>
                  </a:lnTo>
                  <a:close/>
                </a:path>
              </a:pathLst>
            </a:custGeom>
            <a:solidFill>
              <a:srgbClr val="A04210">
                <a:alpha val="7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9" name="Rectangle 28">
              <a:extLst>
                <a:ext uri="{FF2B5EF4-FFF2-40B4-BE49-F238E27FC236}">
                  <a16:creationId xmlns:a16="http://schemas.microsoft.com/office/drawing/2014/main" id="{97384362-ACEB-C4CB-113D-34FF46C93FE9}"/>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 f4 0 f2"/>
                <a:gd name="f9" fmla="+- f3 0 f2"/>
                <a:gd name="f10" fmla="*/ f9 1 1290094"/>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90094" h="6858000">
                  <a:moveTo>
                    <a:pt x="f5" y="f2"/>
                  </a:moveTo>
                  <a:lnTo>
                    <a:pt x="f3" y="f2"/>
                  </a:lnTo>
                  <a:lnTo>
                    <a:pt x="f3" y="f4"/>
                  </a:lnTo>
                  <a:lnTo>
                    <a:pt x="f2" y="f4"/>
                  </a:lnTo>
                  <a:lnTo>
                    <a:pt x="f5" y="f2"/>
                  </a:lnTo>
                  <a:close/>
                </a:path>
              </a:pathLst>
            </a:custGeom>
            <a:solidFill>
              <a:srgbClr val="EE6E4A">
                <a:alpha val="7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10" name="Rectangle 29">
              <a:extLst>
                <a:ext uri="{FF2B5EF4-FFF2-40B4-BE49-F238E27FC236}">
                  <a16:creationId xmlns:a16="http://schemas.microsoft.com/office/drawing/2014/main" id="{B006AFE1-D52B-403A-685A-FCC5B1C32BFB}"/>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 f4 0 f2"/>
                <a:gd name="f9" fmla="+- f3 0 f2"/>
                <a:gd name="f10" fmla="*/ f9 1 1249825"/>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49825" h="6858000">
                  <a:moveTo>
                    <a:pt x="f2" y="f2"/>
                  </a:moveTo>
                  <a:lnTo>
                    <a:pt x="f3" y="f2"/>
                  </a:lnTo>
                  <a:lnTo>
                    <a:pt x="f3" y="f4"/>
                  </a:lnTo>
                  <a:lnTo>
                    <a:pt x="f5" y="f4"/>
                  </a:lnTo>
                  <a:lnTo>
                    <a:pt x="f2" y="f2"/>
                  </a:lnTo>
                  <a:close/>
                </a:path>
              </a:pathLst>
            </a:custGeom>
            <a:solidFill>
              <a:srgbClr val="A5300F">
                <a:alpha val="65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11" name="Isosceles Triangle 30">
              <a:extLst>
                <a:ext uri="{FF2B5EF4-FFF2-40B4-BE49-F238E27FC236}">
                  <a16:creationId xmlns:a16="http://schemas.microsoft.com/office/drawing/2014/main" id="{6B563957-FD59-16BE-A292-A6B5266DC497}"/>
                </a:ext>
              </a:extLst>
            </p:cNvPr>
            <p:cNvSpPr/>
            <p:nvPr/>
          </p:nvSpPr>
          <p:spPr>
            <a:xfrm>
              <a:off x="10371664" y="3589870"/>
              <a:ext cx="1817159" cy="3268129"/>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A5300F">
                <a:alpha val="8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12" name="Isosceles Triangle 18">
              <a:extLst>
                <a:ext uri="{FF2B5EF4-FFF2-40B4-BE49-F238E27FC236}">
                  <a16:creationId xmlns:a16="http://schemas.microsoft.com/office/drawing/2014/main" id="{5012D83E-D514-590A-41C9-D99EE1BB7DCB}"/>
                </a:ext>
              </a:extLst>
            </p:cNvPr>
            <p:cNvSpPr/>
            <p:nvPr/>
          </p:nvSpPr>
          <p:spPr>
            <a:xfrm rot="10799991">
              <a:off x="-19" y="0"/>
              <a:ext cx="842592" cy="5666152"/>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A5300F">
                <a:alpha val="85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grpSp>
      <p:sp>
        <p:nvSpPr>
          <p:cNvPr id="13" name="Title 1">
            <a:extLst>
              <a:ext uri="{FF2B5EF4-FFF2-40B4-BE49-F238E27FC236}">
                <a16:creationId xmlns:a16="http://schemas.microsoft.com/office/drawing/2014/main" id="{49C3C507-64F1-701C-9B51-BFB9BD505D0F}"/>
              </a:ext>
            </a:extLst>
          </p:cNvPr>
          <p:cNvSpPr txBox="1">
            <a:spLocks noGrp="1"/>
          </p:cNvSpPr>
          <p:nvPr>
            <p:ph type="ctrTitle"/>
          </p:nvPr>
        </p:nvSpPr>
        <p:spPr>
          <a:xfrm>
            <a:off x="1507068" y="2404533"/>
            <a:ext cx="7766931" cy="1646304"/>
          </a:xfrm>
        </p:spPr>
        <p:txBody>
          <a:bodyPr anchor="b">
            <a:noAutofit/>
          </a:bodyPr>
          <a:lstStyle>
            <a:lvl1pPr algn="r">
              <a:defRPr sz="5400"/>
            </a:lvl1pPr>
          </a:lstStyle>
          <a:p>
            <a:pPr lvl="0"/>
            <a:r>
              <a:rPr lang="fr-FR"/>
              <a:t>Modifiez le style du titre</a:t>
            </a:r>
            <a:endParaRPr lang="en-US"/>
          </a:p>
        </p:txBody>
      </p:sp>
      <p:sp>
        <p:nvSpPr>
          <p:cNvPr id="14" name="Subtitle 2">
            <a:extLst>
              <a:ext uri="{FF2B5EF4-FFF2-40B4-BE49-F238E27FC236}">
                <a16:creationId xmlns:a16="http://schemas.microsoft.com/office/drawing/2014/main" id="{70E03145-3A98-5C9F-408F-99F9C84A587F}"/>
              </a:ext>
            </a:extLst>
          </p:cNvPr>
          <p:cNvSpPr txBox="1">
            <a:spLocks noGrp="1"/>
          </p:cNvSpPr>
          <p:nvPr>
            <p:ph type="subTitle" idx="1"/>
          </p:nvPr>
        </p:nvSpPr>
        <p:spPr>
          <a:xfrm>
            <a:off x="1507068" y="4050828"/>
            <a:ext cx="7766931" cy="1096895"/>
          </a:xfrm>
        </p:spPr>
        <p:txBody>
          <a:bodyPr/>
          <a:lstStyle>
            <a:lvl1pPr marL="0" indent="0" algn="r">
              <a:buNone/>
              <a:defRPr>
                <a:solidFill>
                  <a:srgbClr val="7F7F7F"/>
                </a:solidFill>
              </a:defRPr>
            </a:lvl1pPr>
          </a:lstStyle>
          <a:p>
            <a:pPr lvl="0"/>
            <a:r>
              <a:rPr lang="fr-FR"/>
              <a:t>Modifiez le style des sous-titres du masque</a:t>
            </a:r>
            <a:endParaRPr lang="en-US"/>
          </a:p>
        </p:txBody>
      </p:sp>
      <p:sp>
        <p:nvSpPr>
          <p:cNvPr id="15" name="Date Placeholder 3">
            <a:extLst>
              <a:ext uri="{FF2B5EF4-FFF2-40B4-BE49-F238E27FC236}">
                <a16:creationId xmlns:a16="http://schemas.microsoft.com/office/drawing/2014/main" id="{17E801C7-B2F8-5823-2CAF-58ADEF49F425}"/>
              </a:ext>
            </a:extLst>
          </p:cNvPr>
          <p:cNvSpPr txBox="1">
            <a:spLocks noGrp="1"/>
          </p:cNvSpPr>
          <p:nvPr>
            <p:ph type="dt" sz="half" idx="7"/>
          </p:nvPr>
        </p:nvSpPr>
        <p:spPr/>
        <p:txBody>
          <a:bodyPr/>
          <a:lstStyle>
            <a:lvl1pPr>
              <a:defRPr/>
            </a:lvl1pPr>
          </a:lstStyle>
          <a:p>
            <a:pPr lvl="0"/>
            <a:fld id="{257C6E12-3B53-499D-95E2-4C89A9589248}" type="datetime1">
              <a:rPr lang="fr-FR"/>
              <a:pPr lvl="0"/>
              <a:t>26/06/2022</a:t>
            </a:fld>
            <a:endParaRPr lang="fr-FR"/>
          </a:p>
        </p:txBody>
      </p:sp>
      <p:sp>
        <p:nvSpPr>
          <p:cNvPr id="16" name="Footer Placeholder 4">
            <a:extLst>
              <a:ext uri="{FF2B5EF4-FFF2-40B4-BE49-F238E27FC236}">
                <a16:creationId xmlns:a16="http://schemas.microsoft.com/office/drawing/2014/main" id="{E5690A4F-05BF-80E0-AADB-601FB06002FD}"/>
              </a:ext>
            </a:extLst>
          </p:cNvPr>
          <p:cNvSpPr txBox="1">
            <a:spLocks noGrp="1"/>
          </p:cNvSpPr>
          <p:nvPr>
            <p:ph type="ftr" sz="quarter" idx="9"/>
          </p:nvPr>
        </p:nvSpPr>
        <p:spPr/>
        <p:txBody>
          <a:bodyPr/>
          <a:lstStyle>
            <a:lvl1pPr>
              <a:defRPr/>
            </a:lvl1pPr>
          </a:lstStyle>
          <a:p>
            <a:pPr lvl="0"/>
            <a:endParaRPr lang="fr-FR"/>
          </a:p>
        </p:txBody>
      </p:sp>
      <p:sp>
        <p:nvSpPr>
          <p:cNvPr id="17" name="Slide Number Placeholder 5">
            <a:extLst>
              <a:ext uri="{FF2B5EF4-FFF2-40B4-BE49-F238E27FC236}">
                <a16:creationId xmlns:a16="http://schemas.microsoft.com/office/drawing/2014/main" id="{2A55F65A-6678-0795-89D8-F1A51AA837DF}"/>
              </a:ext>
            </a:extLst>
          </p:cNvPr>
          <p:cNvSpPr txBox="1">
            <a:spLocks noGrp="1"/>
          </p:cNvSpPr>
          <p:nvPr>
            <p:ph type="sldNum" sz="quarter" idx="8"/>
          </p:nvPr>
        </p:nvSpPr>
        <p:spPr/>
        <p:txBody>
          <a:bodyPr/>
          <a:lstStyle>
            <a:lvl1pPr>
              <a:defRPr/>
            </a:lvl1pPr>
          </a:lstStyle>
          <a:p>
            <a:pPr lvl="0"/>
            <a:fld id="{8DCE9E25-1A55-4075-B3E0-144BE2498CC3}" type="slidenum">
              <a:t>‹N°›</a:t>
            </a:fld>
            <a:endParaRPr lang="fr-FR"/>
          </a:p>
        </p:txBody>
      </p:sp>
    </p:spTree>
    <p:extLst>
      <p:ext uri="{BB962C8B-B14F-4D97-AF65-F5344CB8AC3E}">
        <p14:creationId xmlns:p14="http://schemas.microsoft.com/office/powerpoint/2010/main" val="14544309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21CF-1E48-E073-18FA-990C55C328F9}"/>
              </a:ext>
            </a:extLst>
          </p:cNvPr>
          <p:cNvSpPr txBox="1">
            <a:spLocks noGrp="1"/>
          </p:cNvSpPr>
          <p:nvPr>
            <p:ph type="title"/>
          </p:nvPr>
        </p:nvSpPr>
        <p:spPr>
          <a:xfrm>
            <a:off x="677332" y="609603"/>
            <a:ext cx="8596667" cy="3403597"/>
          </a:xfrm>
        </p:spPr>
        <p:txBody>
          <a:bodyPr anchor="ctr"/>
          <a:lstStyle>
            <a:lvl1pPr>
              <a:defRPr sz="4400"/>
            </a:lvl1pPr>
          </a:lstStyle>
          <a:p>
            <a:pPr lvl="0"/>
            <a:r>
              <a:rPr lang="fr-FR"/>
              <a:t>Modifiez le style du titre</a:t>
            </a:r>
            <a:endParaRPr lang="en-US"/>
          </a:p>
        </p:txBody>
      </p:sp>
      <p:sp>
        <p:nvSpPr>
          <p:cNvPr id="3" name="Text Placeholder 2">
            <a:extLst>
              <a:ext uri="{FF2B5EF4-FFF2-40B4-BE49-F238E27FC236}">
                <a16:creationId xmlns:a16="http://schemas.microsoft.com/office/drawing/2014/main" id="{542495DF-9F59-6305-0E2E-30AC59FAEA12}"/>
              </a:ext>
            </a:extLst>
          </p:cNvPr>
          <p:cNvSpPr txBox="1">
            <a:spLocks noGrp="1"/>
          </p:cNvSpPr>
          <p:nvPr>
            <p:ph type="body" idx="4294967295"/>
          </p:nvPr>
        </p:nvSpPr>
        <p:spPr>
          <a:xfrm>
            <a:off x="677332" y="4470401"/>
            <a:ext cx="8596667" cy="1570957"/>
          </a:xfrm>
        </p:spPr>
        <p:txBody>
          <a:bodyPr anchor="ctr"/>
          <a:lstStyle>
            <a:lvl1pPr marL="0" indent="0">
              <a:buNone/>
              <a:defRPr/>
            </a:lvl1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42A60D13-334E-F998-2C03-CB4FF851F9E4}"/>
              </a:ext>
            </a:extLst>
          </p:cNvPr>
          <p:cNvSpPr txBox="1">
            <a:spLocks noGrp="1"/>
          </p:cNvSpPr>
          <p:nvPr>
            <p:ph type="dt" sz="half" idx="7"/>
          </p:nvPr>
        </p:nvSpPr>
        <p:spPr/>
        <p:txBody>
          <a:bodyPr/>
          <a:lstStyle>
            <a:lvl1pPr>
              <a:defRPr/>
            </a:lvl1pPr>
          </a:lstStyle>
          <a:p>
            <a:pPr lvl="0"/>
            <a:fld id="{1932162A-BE01-46A5-8A59-07B3DDF25575}" type="datetime1">
              <a:rPr lang="fr-FR"/>
              <a:pPr lvl="0"/>
              <a:t>26/06/2022</a:t>
            </a:fld>
            <a:endParaRPr lang="fr-FR"/>
          </a:p>
        </p:txBody>
      </p:sp>
      <p:sp>
        <p:nvSpPr>
          <p:cNvPr id="5" name="Footer Placeholder 4">
            <a:extLst>
              <a:ext uri="{FF2B5EF4-FFF2-40B4-BE49-F238E27FC236}">
                <a16:creationId xmlns:a16="http://schemas.microsoft.com/office/drawing/2014/main" id="{B404785F-6671-30B2-E684-C45840E6D97D}"/>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5ECA7632-A5EA-6FFB-8229-4DC2E790AC01}"/>
              </a:ext>
            </a:extLst>
          </p:cNvPr>
          <p:cNvSpPr txBox="1">
            <a:spLocks noGrp="1"/>
          </p:cNvSpPr>
          <p:nvPr>
            <p:ph type="sldNum" sz="quarter" idx="8"/>
          </p:nvPr>
        </p:nvSpPr>
        <p:spPr/>
        <p:txBody>
          <a:bodyPr/>
          <a:lstStyle>
            <a:lvl1pPr>
              <a:defRPr/>
            </a:lvl1pPr>
          </a:lstStyle>
          <a:p>
            <a:pPr lvl="0"/>
            <a:fld id="{9A0B4832-F52D-481B-8557-5F1C754F8DEC}" type="slidenum">
              <a:t>‹N°›</a:t>
            </a:fld>
            <a:endParaRPr lang="fr-FR"/>
          </a:p>
        </p:txBody>
      </p:sp>
    </p:spTree>
    <p:extLst>
      <p:ext uri="{BB962C8B-B14F-4D97-AF65-F5344CB8AC3E}">
        <p14:creationId xmlns:p14="http://schemas.microsoft.com/office/powerpoint/2010/main" val="4069524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3D4E6-A35F-F58E-7BB9-625E3DCA689F}"/>
              </a:ext>
            </a:extLst>
          </p:cNvPr>
          <p:cNvSpPr txBox="1">
            <a:spLocks noGrp="1"/>
          </p:cNvSpPr>
          <p:nvPr>
            <p:ph type="title"/>
          </p:nvPr>
        </p:nvSpPr>
        <p:spPr>
          <a:xfrm>
            <a:off x="931334" y="609603"/>
            <a:ext cx="8094131" cy="3022604"/>
          </a:xfrm>
        </p:spPr>
        <p:txBody>
          <a:bodyPr anchor="ctr"/>
          <a:lstStyle>
            <a:lvl1pPr>
              <a:defRPr sz="4400"/>
            </a:lvl1pPr>
          </a:lstStyle>
          <a:p>
            <a:pPr lvl="0"/>
            <a:r>
              <a:rPr lang="fr-FR"/>
              <a:t>Modifiez le style du titre</a:t>
            </a:r>
            <a:endParaRPr lang="en-US"/>
          </a:p>
        </p:txBody>
      </p:sp>
      <p:sp>
        <p:nvSpPr>
          <p:cNvPr id="3" name="Text Placeholder 9">
            <a:extLst>
              <a:ext uri="{FF2B5EF4-FFF2-40B4-BE49-F238E27FC236}">
                <a16:creationId xmlns:a16="http://schemas.microsoft.com/office/drawing/2014/main" id="{1A35E462-4E2B-5E88-9C46-F6A9F5640B90}"/>
              </a:ext>
            </a:extLst>
          </p:cNvPr>
          <p:cNvSpPr txBox="1">
            <a:spLocks noGrp="1"/>
          </p:cNvSpPr>
          <p:nvPr>
            <p:ph type="body" idx="4294967295"/>
          </p:nvPr>
        </p:nvSpPr>
        <p:spPr>
          <a:xfrm>
            <a:off x="1366141" y="3632197"/>
            <a:ext cx="7224528" cy="381003"/>
          </a:xfrm>
        </p:spPr>
        <p:txBody>
          <a:bodyPr anchor="ctr">
            <a:noAutofit/>
          </a:bodyPr>
          <a:lstStyle>
            <a:lvl1pPr marL="0" indent="0">
              <a:buNone/>
              <a:defRPr sz="1600">
                <a:solidFill>
                  <a:srgbClr val="7F7F7F"/>
                </a:solidFill>
              </a:defRPr>
            </a:lvl1pPr>
          </a:lstStyle>
          <a:p>
            <a:pPr lvl="0"/>
            <a:r>
              <a:rPr lang="fr-FR"/>
              <a:t>Cliquez pour modifier les styles du texte du masque</a:t>
            </a:r>
          </a:p>
        </p:txBody>
      </p:sp>
      <p:sp>
        <p:nvSpPr>
          <p:cNvPr id="4" name="Text Placeholder 2">
            <a:extLst>
              <a:ext uri="{FF2B5EF4-FFF2-40B4-BE49-F238E27FC236}">
                <a16:creationId xmlns:a16="http://schemas.microsoft.com/office/drawing/2014/main" id="{D4324ACD-87AA-0FB4-1DCF-6DFB13324CD8}"/>
              </a:ext>
            </a:extLst>
          </p:cNvPr>
          <p:cNvSpPr txBox="1">
            <a:spLocks noGrp="1"/>
          </p:cNvSpPr>
          <p:nvPr>
            <p:ph type="body" idx="4294967295"/>
          </p:nvPr>
        </p:nvSpPr>
        <p:spPr>
          <a:xfrm>
            <a:off x="677332" y="4470401"/>
            <a:ext cx="8596667" cy="1570957"/>
          </a:xfrm>
        </p:spPr>
        <p:txBody>
          <a:bodyPr anchor="ctr"/>
          <a:lstStyle>
            <a:lvl1pPr marL="0" indent="0">
              <a:buNone/>
              <a:defRPr/>
            </a:lvl1pPr>
          </a:lstStyle>
          <a:p>
            <a:pPr lvl="0"/>
            <a:r>
              <a:rPr lang="fr-FR"/>
              <a:t>Cliquez pour modifier les styles du texte du masque</a:t>
            </a:r>
          </a:p>
        </p:txBody>
      </p:sp>
      <p:sp>
        <p:nvSpPr>
          <p:cNvPr id="5" name="Date Placeholder 3">
            <a:extLst>
              <a:ext uri="{FF2B5EF4-FFF2-40B4-BE49-F238E27FC236}">
                <a16:creationId xmlns:a16="http://schemas.microsoft.com/office/drawing/2014/main" id="{0E7CC1EC-257C-7898-2C4F-87D1D24E4ECC}"/>
              </a:ext>
            </a:extLst>
          </p:cNvPr>
          <p:cNvSpPr txBox="1">
            <a:spLocks noGrp="1"/>
          </p:cNvSpPr>
          <p:nvPr>
            <p:ph type="dt" sz="half" idx="7"/>
          </p:nvPr>
        </p:nvSpPr>
        <p:spPr/>
        <p:txBody>
          <a:bodyPr/>
          <a:lstStyle>
            <a:lvl1pPr>
              <a:defRPr/>
            </a:lvl1pPr>
          </a:lstStyle>
          <a:p>
            <a:pPr lvl="0"/>
            <a:fld id="{AD6E3E10-BEA5-4F0B-AD8E-6200EF8D641E}" type="datetime1">
              <a:rPr lang="fr-FR"/>
              <a:pPr lvl="0"/>
              <a:t>26/06/2022</a:t>
            </a:fld>
            <a:endParaRPr lang="fr-FR"/>
          </a:p>
        </p:txBody>
      </p:sp>
      <p:sp>
        <p:nvSpPr>
          <p:cNvPr id="6" name="Footer Placeholder 4">
            <a:extLst>
              <a:ext uri="{FF2B5EF4-FFF2-40B4-BE49-F238E27FC236}">
                <a16:creationId xmlns:a16="http://schemas.microsoft.com/office/drawing/2014/main" id="{3B9ABAF9-603C-1CCB-136B-824DC507F1C1}"/>
              </a:ext>
            </a:extLst>
          </p:cNvPr>
          <p:cNvSpPr txBox="1">
            <a:spLocks noGrp="1"/>
          </p:cNvSpPr>
          <p:nvPr>
            <p:ph type="ftr" sz="quarter" idx="9"/>
          </p:nvPr>
        </p:nvSpPr>
        <p:spPr/>
        <p:txBody>
          <a:bodyPr/>
          <a:lstStyle>
            <a:lvl1pPr>
              <a:defRPr/>
            </a:lvl1pPr>
          </a:lstStyle>
          <a:p>
            <a:pPr lvl="0"/>
            <a:endParaRPr lang="fr-FR"/>
          </a:p>
        </p:txBody>
      </p:sp>
      <p:sp>
        <p:nvSpPr>
          <p:cNvPr id="7" name="Slide Number Placeholder 5">
            <a:extLst>
              <a:ext uri="{FF2B5EF4-FFF2-40B4-BE49-F238E27FC236}">
                <a16:creationId xmlns:a16="http://schemas.microsoft.com/office/drawing/2014/main" id="{79079293-C0F1-352D-F1E9-F92B296E2245}"/>
              </a:ext>
            </a:extLst>
          </p:cNvPr>
          <p:cNvSpPr txBox="1">
            <a:spLocks noGrp="1"/>
          </p:cNvSpPr>
          <p:nvPr>
            <p:ph type="sldNum" sz="quarter" idx="8"/>
          </p:nvPr>
        </p:nvSpPr>
        <p:spPr/>
        <p:txBody>
          <a:bodyPr/>
          <a:lstStyle>
            <a:lvl1pPr>
              <a:defRPr/>
            </a:lvl1pPr>
          </a:lstStyle>
          <a:p>
            <a:pPr lvl="0"/>
            <a:fld id="{6B576415-F44B-4DAD-A980-CD59250B8A3B}" type="slidenum">
              <a:t>‹N°›</a:t>
            </a:fld>
            <a:endParaRPr lang="fr-FR"/>
          </a:p>
        </p:txBody>
      </p:sp>
      <p:sp>
        <p:nvSpPr>
          <p:cNvPr id="8" name="TextBox 19">
            <a:extLst>
              <a:ext uri="{FF2B5EF4-FFF2-40B4-BE49-F238E27FC236}">
                <a16:creationId xmlns:a16="http://schemas.microsoft.com/office/drawing/2014/main" id="{90D49077-D617-A1FD-1B83-538D5117BCC4}"/>
              </a:ext>
            </a:extLst>
          </p:cNvPr>
          <p:cNvSpPr txBox="1"/>
          <p:nvPr/>
        </p:nvSpPr>
        <p:spPr>
          <a:xfrm>
            <a:off x="541873" y="790379"/>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EE6E4A"/>
                </a:solidFill>
                <a:uFillTx/>
                <a:latin typeface="Arial"/>
              </a:rPr>
              <a:t>“</a:t>
            </a:r>
          </a:p>
        </p:txBody>
      </p:sp>
      <p:sp>
        <p:nvSpPr>
          <p:cNvPr id="9" name="TextBox 21">
            <a:extLst>
              <a:ext uri="{FF2B5EF4-FFF2-40B4-BE49-F238E27FC236}">
                <a16:creationId xmlns:a16="http://schemas.microsoft.com/office/drawing/2014/main" id="{A4A3D5AA-4847-B922-7A6C-EEB3FB51D628}"/>
              </a:ext>
            </a:extLst>
          </p:cNvPr>
          <p:cNvSpPr txBox="1"/>
          <p:nvPr/>
        </p:nvSpPr>
        <p:spPr>
          <a:xfrm>
            <a:off x="8893015" y="2886559"/>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EE6E4A"/>
                </a:solidFill>
                <a:uFillTx/>
                <a:latin typeface="Arial"/>
              </a:rPr>
              <a:t>”</a:t>
            </a:r>
            <a:endParaRPr lang="en-US" sz="1800" b="0" i="0" u="none" strike="noStrike" kern="1200" cap="none" spc="0" baseline="0">
              <a:solidFill>
                <a:srgbClr val="EE6E4A"/>
              </a:solidFill>
              <a:uFillTx/>
              <a:latin typeface="Arial"/>
            </a:endParaRPr>
          </a:p>
        </p:txBody>
      </p:sp>
    </p:spTree>
    <p:extLst>
      <p:ext uri="{BB962C8B-B14F-4D97-AF65-F5344CB8AC3E}">
        <p14:creationId xmlns:p14="http://schemas.microsoft.com/office/powerpoint/2010/main" val="3989221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25DD5-7205-AC14-C2C0-F468B7B37378}"/>
              </a:ext>
            </a:extLst>
          </p:cNvPr>
          <p:cNvSpPr txBox="1">
            <a:spLocks noGrp="1"/>
          </p:cNvSpPr>
          <p:nvPr>
            <p:ph type="title"/>
          </p:nvPr>
        </p:nvSpPr>
        <p:spPr>
          <a:xfrm>
            <a:off x="677332" y="1931990"/>
            <a:ext cx="8596667" cy="2595460"/>
          </a:xfrm>
        </p:spPr>
        <p:txBody>
          <a:bodyPr anchor="b"/>
          <a:lstStyle>
            <a:lvl1pPr>
              <a:defRPr sz="4400"/>
            </a:lvl1pPr>
          </a:lstStyle>
          <a:p>
            <a:pPr lvl="0"/>
            <a:r>
              <a:rPr lang="fr-FR"/>
              <a:t>Modifiez le style du titre</a:t>
            </a:r>
            <a:endParaRPr lang="en-US"/>
          </a:p>
        </p:txBody>
      </p:sp>
      <p:sp>
        <p:nvSpPr>
          <p:cNvPr id="3" name="Text Placeholder 2">
            <a:extLst>
              <a:ext uri="{FF2B5EF4-FFF2-40B4-BE49-F238E27FC236}">
                <a16:creationId xmlns:a16="http://schemas.microsoft.com/office/drawing/2014/main" id="{E6D1718F-155A-0A1E-FAF4-8D0178074D56}"/>
              </a:ext>
            </a:extLst>
          </p:cNvPr>
          <p:cNvSpPr txBox="1">
            <a:spLocks noGrp="1"/>
          </p:cNvSpPr>
          <p:nvPr>
            <p:ph type="body" idx="4294967295"/>
          </p:nvPr>
        </p:nvSpPr>
        <p:spPr>
          <a:xfrm>
            <a:off x="677332" y="4527450"/>
            <a:ext cx="8596667" cy="1513917"/>
          </a:xfrm>
        </p:spPr>
        <p:txBody>
          <a:bodyPr/>
          <a:lstStyle>
            <a:lvl1pPr marL="0" indent="0">
              <a:buNone/>
              <a:defRPr/>
            </a:lvl1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421A7E71-6C25-A73C-67B9-2935A507E1E3}"/>
              </a:ext>
            </a:extLst>
          </p:cNvPr>
          <p:cNvSpPr txBox="1">
            <a:spLocks noGrp="1"/>
          </p:cNvSpPr>
          <p:nvPr>
            <p:ph type="dt" sz="half" idx="7"/>
          </p:nvPr>
        </p:nvSpPr>
        <p:spPr/>
        <p:txBody>
          <a:bodyPr/>
          <a:lstStyle>
            <a:lvl1pPr>
              <a:defRPr/>
            </a:lvl1pPr>
          </a:lstStyle>
          <a:p>
            <a:pPr lvl="0"/>
            <a:fld id="{A1F8008D-E4B6-4827-AD54-38B5C550B228}" type="datetime1">
              <a:rPr lang="fr-FR"/>
              <a:pPr lvl="0"/>
              <a:t>26/06/2022</a:t>
            </a:fld>
            <a:endParaRPr lang="fr-FR"/>
          </a:p>
        </p:txBody>
      </p:sp>
      <p:sp>
        <p:nvSpPr>
          <p:cNvPr id="5" name="Footer Placeholder 4">
            <a:extLst>
              <a:ext uri="{FF2B5EF4-FFF2-40B4-BE49-F238E27FC236}">
                <a16:creationId xmlns:a16="http://schemas.microsoft.com/office/drawing/2014/main" id="{0260106A-85CB-082B-E74D-D4F8D584D97F}"/>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B07ADC14-CD42-D8F4-FC4B-92D67CBA14C2}"/>
              </a:ext>
            </a:extLst>
          </p:cNvPr>
          <p:cNvSpPr txBox="1">
            <a:spLocks noGrp="1"/>
          </p:cNvSpPr>
          <p:nvPr>
            <p:ph type="sldNum" sz="quarter" idx="8"/>
          </p:nvPr>
        </p:nvSpPr>
        <p:spPr/>
        <p:txBody>
          <a:bodyPr/>
          <a:lstStyle>
            <a:lvl1pPr>
              <a:defRPr/>
            </a:lvl1pPr>
          </a:lstStyle>
          <a:p>
            <a:pPr lvl="0"/>
            <a:fld id="{B555A961-4B3C-4264-94D4-280FE15CA181}" type="slidenum">
              <a:t>‹N°›</a:t>
            </a:fld>
            <a:endParaRPr lang="fr-FR"/>
          </a:p>
        </p:txBody>
      </p:sp>
    </p:spTree>
    <p:extLst>
      <p:ext uri="{BB962C8B-B14F-4D97-AF65-F5344CB8AC3E}">
        <p14:creationId xmlns:p14="http://schemas.microsoft.com/office/powerpoint/2010/main" val="3694522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D86C-2ADF-15D2-08FF-81904A8251CD}"/>
              </a:ext>
            </a:extLst>
          </p:cNvPr>
          <p:cNvSpPr txBox="1">
            <a:spLocks noGrp="1"/>
          </p:cNvSpPr>
          <p:nvPr>
            <p:ph type="title"/>
          </p:nvPr>
        </p:nvSpPr>
        <p:spPr>
          <a:xfrm>
            <a:off x="931334" y="609603"/>
            <a:ext cx="8094131" cy="3022604"/>
          </a:xfrm>
        </p:spPr>
        <p:txBody>
          <a:bodyPr anchor="ctr"/>
          <a:lstStyle>
            <a:lvl1pPr>
              <a:defRPr sz="4400"/>
            </a:lvl1pPr>
          </a:lstStyle>
          <a:p>
            <a:pPr lvl="0"/>
            <a:r>
              <a:rPr lang="fr-FR"/>
              <a:t>Modifiez le style du titre</a:t>
            </a:r>
            <a:endParaRPr lang="en-US"/>
          </a:p>
        </p:txBody>
      </p:sp>
      <p:sp>
        <p:nvSpPr>
          <p:cNvPr id="3" name="Text Placeholder 9">
            <a:extLst>
              <a:ext uri="{FF2B5EF4-FFF2-40B4-BE49-F238E27FC236}">
                <a16:creationId xmlns:a16="http://schemas.microsoft.com/office/drawing/2014/main" id="{C10A50DC-CF8B-2E67-9D4A-AB0B3F38E76A}"/>
              </a:ext>
            </a:extLst>
          </p:cNvPr>
          <p:cNvSpPr txBox="1">
            <a:spLocks noGrp="1"/>
          </p:cNvSpPr>
          <p:nvPr>
            <p:ph type="body" idx="4294967295"/>
          </p:nvPr>
        </p:nvSpPr>
        <p:spPr>
          <a:xfrm>
            <a:off x="677332" y="4013201"/>
            <a:ext cx="8596667" cy="514249"/>
          </a:xfrm>
        </p:spPr>
        <p:txBody>
          <a:bodyPr anchor="b">
            <a:noAutofit/>
          </a:bodyPr>
          <a:lstStyle>
            <a:lvl1pPr marL="0" indent="0">
              <a:buNone/>
              <a:defRPr sz="2400"/>
            </a:lvl1pPr>
          </a:lstStyle>
          <a:p>
            <a:pPr lvl="0"/>
            <a:r>
              <a:rPr lang="fr-FR"/>
              <a:t>Cliquez pour modifier les styles du texte du masque</a:t>
            </a:r>
          </a:p>
        </p:txBody>
      </p:sp>
      <p:sp>
        <p:nvSpPr>
          <p:cNvPr id="4" name="Text Placeholder 2">
            <a:extLst>
              <a:ext uri="{FF2B5EF4-FFF2-40B4-BE49-F238E27FC236}">
                <a16:creationId xmlns:a16="http://schemas.microsoft.com/office/drawing/2014/main" id="{7D8A9626-FA6A-A6CF-8221-9B96957B36E6}"/>
              </a:ext>
            </a:extLst>
          </p:cNvPr>
          <p:cNvSpPr txBox="1">
            <a:spLocks noGrp="1"/>
          </p:cNvSpPr>
          <p:nvPr>
            <p:ph type="body" idx="4294967295"/>
          </p:nvPr>
        </p:nvSpPr>
        <p:spPr>
          <a:xfrm>
            <a:off x="677332" y="4527450"/>
            <a:ext cx="8596667" cy="1513917"/>
          </a:xfrm>
        </p:spPr>
        <p:txBody>
          <a:bodyPr/>
          <a:lstStyle>
            <a:lvl1pPr marL="0" indent="0">
              <a:buNone/>
              <a:defRPr>
                <a:solidFill>
                  <a:srgbClr val="7F7F7F"/>
                </a:solidFill>
              </a:defRPr>
            </a:lvl1pPr>
          </a:lstStyle>
          <a:p>
            <a:pPr lvl="0"/>
            <a:r>
              <a:rPr lang="fr-FR"/>
              <a:t>Cliquez pour modifier les styles du texte du masque</a:t>
            </a:r>
          </a:p>
        </p:txBody>
      </p:sp>
      <p:sp>
        <p:nvSpPr>
          <p:cNvPr id="5" name="Date Placeholder 3">
            <a:extLst>
              <a:ext uri="{FF2B5EF4-FFF2-40B4-BE49-F238E27FC236}">
                <a16:creationId xmlns:a16="http://schemas.microsoft.com/office/drawing/2014/main" id="{04A029EE-C98F-BF04-F130-03B4086A8126}"/>
              </a:ext>
            </a:extLst>
          </p:cNvPr>
          <p:cNvSpPr txBox="1">
            <a:spLocks noGrp="1"/>
          </p:cNvSpPr>
          <p:nvPr>
            <p:ph type="dt" sz="half" idx="7"/>
          </p:nvPr>
        </p:nvSpPr>
        <p:spPr/>
        <p:txBody>
          <a:bodyPr/>
          <a:lstStyle>
            <a:lvl1pPr>
              <a:defRPr/>
            </a:lvl1pPr>
          </a:lstStyle>
          <a:p>
            <a:pPr lvl="0"/>
            <a:fld id="{327F9572-B96B-4797-8F9B-D5D9BCE94B13}" type="datetime1">
              <a:rPr lang="fr-FR"/>
              <a:pPr lvl="0"/>
              <a:t>26/06/2022</a:t>
            </a:fld>
            <a:endParaRPr lang="fr-FR"/>
          </a:p>
        </p:txBody>
      </p:sp>
      <p:sp>
        <p:nvSpPr>
          <p:cNvPr id="6" name="Footer Placeholder 4">
            <a:extLst>
              <a:ext uri="{FF2B5EF4-FFF2-40B4-BE49-F238E27FC236}">
                <a16:creationId xmlns:a16="http://schemas.microsoft.com/office/drawing/2014/main" id="{D8927A26-FA20-54D2-365E-2BC5796AF790}"/>
              </a:ext>
            </a:extLst>
          </p:cNvPr>
          <p:cNvSpPr txBox="1">
            <a:spLocks noGrp="1"/>
          </p:cNvSpPr>
          <p:nvPr>
            <p:ph type="ftr" sz="quarter" idx="9"/>
          </p:nvPr>
        </p:nvSpPr>
        <p:spPr/>
        <p:txBody>
          <a:bodyPr/>
          <a:lstStyle>
            <a:lvl1pPr>
              <a:defRPr/>
            </a:lvl1pPr>
          </a:lstStyle>
          <a:p>
            <a:pPr lvl="0"/>
            <a:endParaRPr lang="fr-FR"/>
          </a:p>
        </p:txBody>
      </p:sp>
      <p:sp>
        <p:nvSpPr>
          <p:cNvPr id="7" name="Slide Number Placeholder 5">
            <a:extLst>
              <a:ext uri="{FF2B5EF4-FFF2-40B4-BE49-F238E27FC236}">
                <a16:creationId xmlns:a16="http://schemas.microsoft.com/office/drawing/2014/main" id="{51F27FD4-57A9-25AB-3AA6-546F69BD1F9A}"/>
              </a:ext>
            </a:extLst>
          </p:cNvPr>
          <p:cNvSpPr txBox="1">
            <a:spLocks noGrp="1"/>
          </p:cNvSpPr>
          <p:nvPr>
            <p:ph type="sldNum" sz="quarter" idx="8"/>
          </p:nvPr>
        </p:nvSpPr>
        <p:spPr/>
        <p:txBody>
          <a:bodyPr/>
          <a:lstStyle>
            <a:lvl1pPr>
              <a:defRPr/>
            </a:lvl1pPr>
          </a:lstStyle>
          <a:p>
            <a:pPr lvl="0"/>
            <a:fld id="{64249680-4636-4B5D-9CC2-F66356B24C26}" type="slidenum">
              <a:t>‹N°›</a:t>
            </a:fld>
            <a:endParaRPr lang="fr-FR"/>
          </a:p>
        </p:txBody>
      </p:sp>
      <p:sp>
        <p:nvSpPr>
          <p:cNvPr id="8" name="TextBox 23">
            <a:extLst>
              <a:ext uri="{FF2B5EF4-FFF2-40B4-BE49-F238E27FC236}">
                <a16:creationId xmlns:a16="http://schemas.microsoft.com/office/drawing/2014/main" id="{1C47F0EF-101A-EC60-0743-2869D45A3954}"/>
              </a:ext>
            </a:extLst>
          </p:cNvPr>
          <p:cNvSpPr txBox="1"/>
          <p:nvPr/>
        </p:nvSpPr>
        <p:spPr>
          <a:xfrm>
            <a:off x="541873" y="790379"/>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EE6E4A"/>
                </a:solidFill>
                <a:uFillTx/>
                <a:latin typeface="Arial"/>
              </a:rPr>
              <a:t>“</a:t>
            </a:r>
          </a:p>
        </p:txBody>
      </p:sp>
      <p:sp>
        <p:nvSpPr>
          <p:cNvPr id="9" name="TextBox 24">
            <a:extLst>
              <a:ext uri="{FF2B5EF4-FFF2-40B4-BE49-F238E27FC236}">
                <a16:creationId xmlns:a16="http://schemas.microsoft.com/office/drawing/2014/main" id="{80FB7A7D-FAC7-ACF1-1E00-050A38944B1C}"/>
              </a:ext>
            </a:extLst>
          </p:cNvPr>
          <p:cNvSpPr txBox="1"/>
          <p:nvPr/>
        </p:nvSpPr>
        <p:spPr>
          <a:xfrm>
            <a:off x="8893015" y="2886559"/>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EE6E4A"/>
                </a:solidFill>
                <a:uFillTx/>
                <a:latin typeface="Arial"/>
              </a:rPr>
              <a:t>”</a:t>
            </a:r>
          </a:p>
        </p:txBody>
      </p:sp>
    </p:spTree>
    <p:extLst>
      <p:ext uri="{BB962C8B-B14F-4D97-AF65-F5344CB8AC3E}">
        <p14:creationId xmlns:p14="http://schemas.microsoft.com/office/powerpoint/2010/main" val="891981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5258D-9026-920D-0B32-DDDA108B4500}"/>
              </a:ext>
            </a:extLst>
          </p:cNvPr>
          <p:cNvSpPr txBox="1">
            <a:spLocks noGrp="1"/>
          </p:cNvSpPr>
          <p:nvPr>
            <p:ph type="title"/>
          </p:nvPr>
        </p:nvSpPr>
        <p:spPr>
          <a:xfrm>
            <a:off x="685800" y="609603"/>
            <a:ext cx="8588200" cy="3022604"/>
          </a:xfrm>
        </p:spPr>
        <p:txBody>
          <a:bodyPr anchor="ctr"/>
          <a:lstStyle>
            <a:lvl1pPr>
              <a:defRPr sz="4400"/>
            </a:lvl1pPr>
          </a:lstStyle>
          <a:p>
            <a:pPr lvl="0"/>
            <a:r>
              <a:rPr lang="fr-FR"/>
              <a:t>Modifiez le style du titre</a:t>
            </a:r>
            <a:endParaRPr lang="en-US"/>
          </a:p>
        </p:txBody>
      </p:sp>
      <p:sp>
        <p:nvSpPr>
          <p:cNvPr id="3" name="Text Placeholder 9">
            <a:extLst>
              <a:ext uri="{FF2B5EF4-FFF2-40B4-BE49-F238E27FC236}">
                <a16:creationId xmlns:a16="http://schemas.microsoft.com/office/drawing/2014/main" id="{C5AF108B-CEAA-E653-6125-7F7B825F583B}"/>
              </a:ext>
            </a:extLst>
          </p:cNvPr>
          <p:cNvSpPr txBox="1">
            <a:spLocks noGrp="1"/>
          </p:cNvSpPr>
          <p:nvPr>
            <p:ph type="body" idx="4294967295"/>
          </p:nvPr>
        </p:nvSpPr>
        <p:spPr>
          <a:xfrm>
            <a:off x="677332" y="4013201"/>
            <a:ext cx="8596667" cy="514249"/>
          </a:xfrm>
        </p:spPr>
        <p:txBody>
          <a:bodyPr anchor="b">
            <a:noAutofit/>
          </a:bodyPr>
          <a:lstStyle>
            <a:lvl1pPr marL="0" indent="0">
              <a:buNone/>
              <a:defRPr sz="2400">
                <a:solidFill>
                  <a:srgbClr val="A5300F"/>
                </a:solidFill>
              </a:defRPr>
            </a:lvl1pPr>
          </a:lstStyle>
          <a:p>
            <a:pPr lvl="0"/>
            <a:r>
              <a:rPr lang="fr-FR"/>
              <a:t>Cliquez pour modifier les styles du texte du masque</a:t>
            </a:r>
          </a:p>
        </p:txBody>
      </p:sp>
      <p:sp>
        <p:nvSpPr>
          <p:cNvPr id="4" name="Text Placeholder 2">
            <a:extLst>
              <a:ext uri="{FF2B5EF4-FFF2-40B4-BE49-F238E27FC236}">
                <a16:creationId xmlns:a16="http://schemas.microsoft.com/office/drawing/2014/main" id="{36912705-565F-587C-D721-C5B5CD87F0EB}"/>
              </a:ext>
            </a:extLst>
          </p:cNvPr>
          <p:cNvSpPr txBox="1">
            <a:spLocks noGrp="1"/>
          </p:cNvSpPr>
          <p:nvPr>
            <p:ph type="body" idx="4294967295"/>
          </p:nvPr>
        </p:nvSpPr>
        <p:spPr>
          <a:xfrm>
            <a:off x="677332" y="4527450"/>
            <a:ext cx="8596667" cy="1513917"/>
          </a:xfrm>
        </p:spPr>
        <p:txBody>
          <a:bodyPr/>
          <a:lstStyle>
            <a:lvl1pPr marL="0" indent="0">
              <a:buNone/>
              <a:defRPr>
                <a:solidFill>
                  <a:srgbClr val="7F7F7F"/>
                </a:solidFill>
              </a:defRPr>
            </a:lvl1pPr>
          </a:lstStyle>
          <a:p>
            <a:pPr lvl="0"/>
            <a:r>
              <a:rPr lang="fr-FR"/>
              <a:t>Cliquez pour modifier les styles du texte du masque</a:t>
            </a:r>
          </a:p>
        </p:txBody>
      </p:sp>
      <p:sp>
        <p:nvSpPr>
          <p:cNvPr id="5" name="Date Placeholder 3">
            <a:extLst>
              <a:ext uri="{FF2B5EF4-FFF2-40B4-BE49-F238E27FC236}">
                <a16:creationId xmlns:a16="http://schemas.microsoft.com/office/drawing/2014/main" id="{4D2A6966-3254-3003-348B-0A989EC52117}"/>
              </a:ext>
            </a:extLst>
          </p:cNvPr>
          <p:cNvSpPr txBox="1">
            <a:spLocks noGrp="1"/>
          </p:cNvSpPr>
          <p:nvPr>
            <p:ph type="dt" sz="half" idx="7"/>
          </p:nvPr>
        </p:nvSpPr>
        <p:spPr/>
        <p:txBody>
          <a:bodyPr/>
          <a:lstStyle>
            <a:lvl1pPr>
              <a:defRPr/>
            </a:lvl1pPr>
          </a:lstStyle>
          <a:p>
            <a:pPr lvl="0"/>
            <a:fld id="{23B82FD0-7534-457C-A254-42CE3106A273}" type="datetime1">
              <a:rPr lang="fr-FR"/>
              <a:pPr lvl="0"/>
              <a:t>26/06/2022</a:t>
            </a:fld>
            <a:endParaRPr lang="fr-FR"/>
          </a:p>
        </p:txBody>
      </p:sp>
      <p:sp>
        <p:nvSpPr>
          <p:cNvPr id="6" name="Footer Placeholder 4">
            <a:extLst>
              <a:ext uri="{FF2B5EF4-FFF2-40B4-BE49-F238E27FC236}">
                <a16:creationId xmlns:a16="http://schemas.microsoft.com/office/drawing/2014/main" id="{BEB9A520-D6EC-6AA2-B515-A7826676115F}"/>
              </a:ext>
            </a:extLst>
          </p:cNvPr>
          <p:cNvSpPr txBox="1">
            <a:spLocks noGrp="1"/>
          </p:cNvSpPr>
          <p:nvPr>
            <p:ph type="ftr" sz="quarter" idx="9"/>
          </p:nvPr>
        </p:nvSpPr>
        <p:spPr/>
        <p:txBody>
          <a:bodyPr/>
          <a:lstStyle>
            <a:lvl1pPr>
              <a:defRPr/>
            </a:lvl1pPr>
          </a:lstStyle>
          <a:p>
            <a:pPr lvl="0"/>
            <a:endParaRPr lang="fr-FR"/>
          </a:p>
        </p:txBody>
      </p:sp>
      <p:sp>
        <p:nvSpPr>
          <p:cNvPr id="7" name="Slide Number Placeholder 5">
            <a:extLst>
              <a:ext uri="{FF2B5EF4-FFF2-40B4-BE49-F238E27FC236}">
                <a16:creationId xmlns:a16="http://schemas.microsoft.com/office/drawing/2014/main" id="{264A51FB-548C-7A78-324D-72E569A056E5}"/>
              </a:ext>
            </a:extLst>
          </p:cNvPr>
          <p:cNvSpPr txBox="1">
            <a:spLocks noGrp="1"/>
          </p:cNvSpPr>
          <p:nvPr>
            <p:ph type="sldNum" sz="quarter" idx="8"/>
          </p:nvPr>
        </p:nvSpPr>
        <p:spPr/>
        <p:txBody>
          <a:bodyPr/>
          <a:lstStyle>
            <a:lvl1pPr>
              <a:defRPr/>
            </a:lvl1pPr>
          </a:lstStyle>
          <a:p>
            <a:pPr lvl="0"/>
            <a:fld id="{9C13A4A7-61EF-47A6-9A19-910E2A81C8E8}" type="slidenum">
              <a:t>‹N°›</a:t>
            </a:fld>
            <a:endParaRPr lang="fr-FR"/>
          </a:p>
        </p:txBody>
      </p:sp>
    </p:spTree>
    <p:extLst>
      <p:ext uri="{BB962C8B-B14F-4D97-AF65-F5344CB8AC3E}">
        <p14:creationId xmlns:p14="http://schemas.microsoft.com/office/powerpoint/2010/main" val="4259198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0E4A-A92B-7938-54CD-681D5760316A}"/>
              </a:ext>
            </a:extLst>
          </p:cNvPr>
          <p:cNvSpPr txBox="1">
            <a:spLocks noGrp="1"/>
          </p:cNvSpPr>
          <p:nvPr>
            <p:ph type="title"/>
          </p:nvPr>
        </p:nvSpPr>
        <p:spPr/>
        <p:txBody>
          <a:bodyPr/>
          <a:lstStyle>
            <a:lvl1pPr>
              <a:defRPr/>
            </a:lvl1pPr>
          </a:lstStyle>
          <a:p>
            <a:pPr lvl="0"/>
            <a:r>
              <a:rPr lang="fr-FR"/>
              <a:t>Modifiez le style du titre</a:t>
            </a:r>
            <a:endParaRPr lang="en-US"/>
          </a:p>
        </p:txBody>
      </p:sp>
      <p:sp>
        <p:nvSpPr>
          <p:cNvPr id="3" name="Vertical Text Placeholder 2">
            <a:extLst>
              <a:ext uri="{FF2B5EF4-FFF2-40B4-BE49-F238E27FC236}">
                <a16:creationId xmlns:a16="http://schemas.microsoft.com/office/drawing/2014/main" id="{22194AF0-F810-ECA4-614E-56366B233840}"/>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044704D6-C636-3B49-A36D-DEF20DB9C9EF}"/>
              </a:ext>
            </a:extLst>
          </p:cNvPr>
          <p:cNvSpPr txBox="1">
            <a:spLocks noGrp="1"/>
          </p:cNvSpPr>
          <p:nvPr>
            <p:ph type="dt" sz="half" idx="7"/>
          </p:nvPr>
        </p:nvSpPr>
        <p:spPr/>
        <p:txBody>
          <a:bodyPr/>
          <a:lstStyle>
            <a:lvl1pPr>
              <a:defRPr/>
            </a:lvl1pPr>
          </a:lstStyle>
          <a:p>
            <a:pPr lvl="0"/>
            <a:fld id="{006CF500-C0E7-42CD-B025-A0BC90E4929B}" type="datetime1">
              <a:rPr lang="fr-FR"/>
              <a:pPr lvl="0"/>
              <a:t>26/06/2022</a:t>
            </a:fld>
            <a:endParaRPr lang="fr-FR"/>
          </a:p>
        </p:txBody>
      </p:sp>
      <p:sp>
        <p:nvSpPr>
          <p:cNvPr id="5" name="Footer Placeholder 4">
            <a:extLst>
              <a:ext uri="{FF2B5EF4-FFF2-40B4-BE49-F238E27FC236}">
                <a16:creationId xmlns:a16="http://schemas.microsoft.com/office/drawing/2014/main" id="{7AA353B8-FC63-40C1-985F-01B29C9E2884}"/>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DC9FE280-CCF6-A75D-D2C3-5122194F0F7C}"/>
              </a:ext>
            </a:extLst>
          </p:cNvPr>
          <p:cNvSpPr txBox="1">
            <a:spLocks noGrp="1"/>
          </p:cNvSpPr>
          <p:nvPr>
            <p:ph type="sldNum" sz="quarter" idx="8"/>
          </p:nvPr>
        </p:nvSpPr>
        <p:spPr/>
        <p:txBody>
          <a:bodyPr/>
          <a:lstStyle>
            <a:lvl1pPr>
              <a:defRPr/>
            </a:lvl1pPr>
          </a:lstStyle>
          <a:p>
            <a:pPr lvl="0"/>
            <a:fld id="{1B10F0CA-77BF-4396-9743-0433E828F40F}" type="slidenum">
              <a:t>‹N°›</a:t>
            </a:fld>
            <a:endParaRPr lang="fr-FR"/>
          </a:p>
        </p:txBody>
      </p:sp>
    </p:spTree>
    <p:extLst>
      <p:ext uri="{BB962C8B-B14F-4D97-AF65-F5344CB8AC3E}">
        <p14:creationId xmlns:p14="http://schemas.microsoft.com/office/powerpoint/2010/main" val="825332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E1E1CC-4509-7F7F-18FA-2EAB086158ED}"/>
              </a:ext>
            </a:extLst>
          </p:cNvPr>
          <p:cNvSpPr txBox="1">
            <a:spLocks noGrp="1"/>
          </p:cNvSpPr>
          <p:nvPr>
            <p:ph type="title" orient="vert"/>
          </p:nvPr>
        </p:nvSpPr>
        <p:spPr>
          <a:xfrm>
            <a:off x="7967670" y="609603"/>
            <a:ext cx="1304739" cy="5251454"/>
          </a:xfrm>
        </p:spPr>
        <p:txBody>
          <a:bodyPr vert="eaVert" anchor="ctr"/>
          <a:lstStyle>
            <a:lvl1pPr>
              <a:defRPr/>
            </a:lvl1pPr>
          </a:lstStyle>
          <a:p>
            <a:pPr lvl="0"/>
            <a:r>
              <a:rPr lang="fr-FR"/>
              <a:t>Modifiez le style du titre</a:t>
            </a:r>
            <a:endParaRPr lang="en-US"/>
          </a:p>
        </p:txBody>
      </p:sp>
      <p:sp>
        <p:nvSpPr>
          <p:cNvPr id="3" name="Vertical Text Placeholder 2">
            <a:extLst>
              <a:ext uri="{FF2B5EF4-FFF2-40B4-BE49-F238E27FC236}">
                <a16:creationId xmlns:a16="http://schemas.microsoft.com/office/drawing/2014/main" id="{FF8300F1-B427-4777-7572-C41638113FEF}"/>
              </a:ext>
            </a:extLst>
          </p:cNvPr>
          <p:cNvSpPr txBox="1">
            <a:spLocks noGrp="1"/>
          </p:cNvSpPr>
          <p:nvPr>
            <p:ph type="body" orient="vert" idx="1"/>
          </p:nvPr>
        </p:nvSpPr>
        <p:spPr>
          <a:xfrm>
            <a:off x="677332" y="609603"/>
            <a:ext cx="7060146" cy="5251454"/>
          </a:xfrm>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FDAF0BD4-0E6C-85BA-7D26-D09814F24D8A}"/>
              </a:ext>
            </a:extLst>
          </p:cNvPr>
          <p:cNvSpPr txBox="1">
            <a:spLocks noGrp="1"/>
          </p:cNvSpPr>
          <p:nvPr>
            <p:ph type="dt" sz="half" idx="7"/>
          </p:nvPr>
        </p:nvSpPr>
        <p:spPr/>
        <p:txBody>
          <a:bodyPr/>
          <a:lstStyle>
            <a:lvl1pPr>
              <a:defRPr/>
            </a:lvl1pPr>
          </a:lstStyle>
          <a:p>
            <a:pPr lvl="0"/>
            <a:fld id="{37A67F62-9F8F-43A2-9B04-A802F9F9A53F}" type="datetime1">
              <a:rPr lang="fr-FR"/>
              <a:pPr lvl="0"/>
              <a:t>26/06/2022</a:t>
            </a:fld>
            <a:endParaRPr lang="fr-FR"/>
          </a:p>
        </p:txBody>
      </p:sp>
      <p:sp>
        <p:nvSpPr>
          <p:cNvPr id="5" name="Footer Placeholder 4">
            <a:extLst>
              <a:ext uri="{FF2B5EF4-FFF2-40B4-BE49-F238E27FC236}">
                <a16:creationId xmlns:a16="http://schemas.microsoft.com/office/drawing/2014/main" id="{05DACEA7-F3D2-C8C2-78FD-028DDA364F22}"/>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8C9BFAFF-6014-70ED-A978-6159AA4C161B}"/>
              </a:ext>
            </a:extLst>
          </p:cNvPr>
          <p:cNvSpPr txBox="1">
            <a:spLocks noGrp="1"/>
          </p:cNvSpPr>
          <p:nvPr>
            <p:ph type="sldNum" sz="quarter" idx="8"/>
          </p:nvPr>
        </p:nvSpPr>
        <p:spPr/>
        <p:txBody>
          <a:bodyPr/>
          <a:lstStyle>
            <a:lvl1pPr>
              <a:defRPr/>
            </a:lvl1pPr>
          </a:lstStyle>
          <a:p>
            <a:pPr lvl="0"/>
            <a:fld id="{64A0EA4D-9379-411D-8E22-108609C66C9E}" type="slidenum">
              <a:t>‹N°›</a:t>
            </a:fld>
            <a:endParaRPr lang="fr-FR"/>
          </a:p>
        </p:txBody>
      </p:sp>
    </p:spTree>
    <p:extLst>
      <p:ext uri="{BB962C8B-B14F-4D97-AF65-F5344CB8AC3E}">
        <p14:creationId xmlns:p14="http://schemas.microsoft.com/office/powerpoint/2010/main" val="1190341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21FF-5221-3C61-5E85-DB795AB45DB6}"/>
              </a:ext>
            </a:extLst>
          </p:cNvPr>
          <p:cNvSpPr txBox="1">
            <a:spLocks noGrp="1"/>
          </p:cNvSpPr>
          <p:nvPr>
            <p:ph type="title"/>
          </p:nvPr>
        </p:nvSpPr>
        <p:spPr/>
        <p:txBody>
          <a:bodyPr/>
          <a:lstStyle>
            <a:lvl1pPr>
              <a:defRPr/>
            </a:lvl1pPr>
          </a:lstStyle>
          <a:p>
            <a:pPr lvl="0"/>
            <a:r>
              <a:rPr lang="fr-FR"/>
              <a:t>Modifiez le style du titre</a:t>
            </a:r>
            <a:endParaRPr lang="en-US"/>
          </a:p>
        </p:txBody>
      </p:sp>
      <p:sp>
        <p:nvSpPr>
          <p:cNvPr id="3" name="Content Placeholder 2">
            <a:extLst>
              <a:ext uri="{FF2B5EF4-FFF2-40B4-BE49-F238E27FC236}">
                <a16:creationId xmlns:a16="http://schemas.microsoft.com/office/drawing/2014/main" id="{38F8BC50-51BC-6196-B3D6-3197A6099C9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7DE2D9D2-707B-A39D-6CA4-9B96C40E4FD2}"/>
              </a:ext>
            </a:extLst>
          </p:cNvPr>
          <p:cNvSpPr txBox="1">
            <a:spLocks noGrp="1"/>
          </p:cNvSpPr>
          <p:nvPr>
            <p:ph type="dt" sz="half" idx="7"/>
          </p:nvPr>
        </p:nvSpPr>
        <p:spPr/>
        <p:txBody>
          <a:bodyPr/>
          <a:lstStyle>
            <a:lvl1pPr>
              <a:defRPr/>
            </a:lvl1pPr>
          </a:lstStyle>
          <a:p>
            <a:pPr lvl="0"/>
            <a:fld id="{B98C2F1F-949C-4F6D-A129-ABDAA591F3AC}" type="datetime1">
              <a:rPr lang="fr-FR"/>
              <a:pPr lvl="0"/>
              <a:t>26/06/2022</a:t>
            </a:fld>
            <a:endParaRPr lang="fr-FR"/>
          </a:p>
        </p:txBody>
      </p:sp>
      <p:sp>
        <p:nvSpPr>
          <p:cNvPr id="5" name="Footer Placeholder 4">
            <a:extLst>
              <a:ext uri="{FF2B5EF4-FFF2-40B4-BE49-F238E27FC236}">
                <a16:creationId xmlns:a16="http://schemas.microsoft.com/office/drawing/2014/main" id="{13333A5C-39AC-D467-7E07-9C0EC0A3BF4E}"/>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C4453DC0-56FD-2BFD-6BAD-5D6A8C1AB76F}"/>
              </a:ext>
            </a:extLst>
          </p:cNvPr>
          <p:cNvSpPr txBox="1">
            <a:spLocks noGrp="1"/>
          </p:cNvSpPr>
          <p:nvPr>
            <p:ph type="sldNum" sz="quarter" idx="8"/>
          </p:nvPr>
        </p:nvSpPr>
        <p:spPr/>
        <p:txBody>
          <a:bodyPr/>
          <a:lstStyle>
            <a:lvl1pPr>
              <a:defRPr/>
            </a:lvl1pPr>
          </a:lstStyle>
          <a:p>
            <a:pPr lvl="0"/>
            <a:fld id="{6FA65749-6EEF-4224-8250-E0C807BF519B}" type="slidenum">
              <a:t>‹N°›</a:t>
            </a:fld>
            <a:endParaRPr lang="fr-FR"/>
          </a:p>
        </p:txBody>
      </p:sp>
    </p:spTree>
    <p:extLst>
      <p:ext uri="{BB962C8B-B14F-4D97-AF65-F5344CB8AC3E}">
        <p14:creationId xmlns:p14="http://schemas.microsoft.com/office/powerpoint/2010/main" val="42522167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81B5-45C0-996C-2067-67A83A18C9E9}"/>
              </a:ext>
            </a:extLst>
          </p:cNvPr>
          <p:cNvSpPr txBox="1">
            <a:spLocks noGrp="1"/>
          </p:cNvSpPr>
          <p:nvPr>
            <p:ph type="title"/>
          </p:nvPr>
        </p:nvSpPr>
        <p:spPr>
          <a:xfrm>
            <a:off x="677332" y="2700863"/>
            <a:ext cx="8596667" cy="1826578"/>
          </a:xfrm>
        </p:spPr>
        <p:txBody>
          <a:bodyPr anchor="b"/>
          <a:lstStyle>
            <a:lvl1pPr>
              <a:defRPr sz="4000"/>
            </a:lvl1pPr>
          </a:lstStyle>
          <a:p>
            <a:pPr lvl="0"/>
            <a:r>
              <a:rPr lang="fr-FR"/>
              <a:t>Modifiez le style du titre</a:t>
            </a:r>
            <a:endParaRPr lang="en-US"/>
          </a:p>
        </p:txBody>
      </p:sp>
      <p:sp>
        <p:nvSpPr>
          <p:cNvPr id="3" name="Text Placeholder 2">
            <a:extLst>
              <a:ext uri="{FF2B5EF4-FFF2-40B4-BE49-F238E27FC236}">
                <a16:creationId xmlns:a16="http://schemas.microsoft.com/office/drawing/2014/main" id="{95C2E4D8-B0A9-64E9-474E-AA2B405A7F2E}"/>
              </a:ext>
            </a:extLst>
          </p:cNvPr>
          <p:cNvSpPr txBox="1">
            <a:spLocks noGrp="1"/>
          </p:cNvSpPr>
          <p:nvPr>
            <p:ph type="body" idx="1"/>
          </p:nvPr>
        </p:nvSpPr>
        <p:spPr>
          <a:xfrm>
            <a:off x="677332" y="4527450"/>
            <a:ext cx="8596667" cy="860395"/>
          </a:xfrm>
        </p:spPr>
        <p:txBody>
          <a:bodyPr/>
          <a:lstStyle>
            <a:lvl1pPr marL="0" indent="0">
              <a:buNone/>
              <a:defRPr sz="2000">
                <a:solidFill>
                  <a:srgbClr val="7F7F7F"/>
                </a:solidFill>
              </a:defRPr>
            </a:lvl1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08812C3B-9ACE-6201-E3FF-1F670C81FB21}"/>
              </a:ext>
            </a:extLst>
          </p:cNvPr>
          <p:cNvSpPr txBox="1">
            <a:spLocks noGrp="1"/>
          </p:cNvSpPr>
          <p:nvPr>
            <p:ph type="dt" sz="half" idx="7"/>
          </p:nvPr>
        </p:nvSpPr>
        <p:spPr/>
        <p:txBody>
          <a:bodyPr/>
          <a:lstStyle>
            <a:lvl1pPr>
              <a:defRPr/>
            </a:lvl1pPr>
          </a:lstStyle>
          <a:p>
            <a:pPr lvl="0"/>
            <a:fld id="{D78244CC-EF08-46BE-B4F0-BACCF394EE62}" type="datetime1">
              <a:rPr lang="fr-FR"/>
              <a:pPr lvl="0"/>
              <a:t>26/06/2022</a:t>
            </a:fld>
            <a:endParaRPr lang="fr-FR"/>
          </a:p>
        </p:txBody>
      </p:sp>
      <p:sp>
        <p:nvSpPr>
          <p:cNvPr id="5" name="Footer Placeholder 4">
            <a:extLst>
              <a:ext uri="{FF2B5EF4-FFF2-40B4-BE49-F238E27FC236}">
                <a16:creationId xmlns:a16="http://schemas.microsoft.com/office/drawing/2014/main" id="{EEDCDA84-72CE-CF29-D541-4B2C18149708}"/>
              </a:ext>
            </a:extLst>
          </p:cNvPr>
          <p:cNvSpPr txBox="1">
            <a:spLocks noGrp="1"/>
          </p:cNvSpPr>
          <p:nvPr>
            <p:ph type="ftr" sz="quarter" idx="9"/>
          </p:nvPr>
        </p:nvSpPr>
        <p:spPr/>
        <p:txBody>
          <a:bodyPr/>
          <a:lstStyle>
            <a:lvl1pPr>
              <a:defRPr/>
            </a:lvl1pPr>
          </a:lstStyle>
          <a:p>
            <a:pPr lvl="0"/>
            <a:endParaRPr lang="fr-FR"/>
          </a:p>
        </p:txBody>
      </p:sp>
      <p:sp>
        <p:nvSpPr>
          <p:cNvPr id="6" name="Slide Number Placeholder 5">
            <a:extLst>
              <a:ext uri="{FF2B5EF4-FFF2-40B4-BE49-F238E27FC236}">
                <a16:creationId xmlns:a16="http://schemas.microsoft.com/office/drawing/2014/main" id="{8DF8C7C9-A310-B601-6A6D-9381845FFFE8}"/>
              </a:ext>
            </a:extLst>
          </p:cNvPr>
          <p:cNvSpPr txBox="1">
            <a:spLocks noGrp="1"/>
          </p:cNvSpPr>
          <p:nvPr>
            <p:ph type="sldNum" sz="quarter" idx="8"/>
          </p:nvPr>
        </p:nvSpPr>
        <p:spPr/>
        <p:txBody>
          <a:bodyPr/>
          <a:lstStyle>
            <a:lvl1pPr>
              <a:defRPr/>
            </a:lvl1pPr>
          </a:lstStyle>
          <a:p>
            <a:pPr lvl="0"/>
            <a:fld id="{DF5539B1-369C-4530-BA48-D1B4E376D543}" type="slidenum">
              <a:t>‹N°›</a:t>
            </a:fld>
            <a:endParaRPr lang="fr-FR"/>
          </a:p>
        </p:txBody>
      </p:sp>
    </p:spTree>
    <p:extLst>
      <p:ext uri="{BB962C8B-B14F-4D97-AF65-F5344CB8AC3E}">
        <p14:creationId xmlns:p14="http://schemas.microsoft.com/office/powerpoint/2010/main" val="3697773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C1C-5AFE-58D8-A8FF-0064F89E910A}"/>
              </a:ext>
            </a:extLst>
          </p:cNvPr>
          <p:cNvSpPr txBox="1">
            <a:spLocks noGrp="1"/>
          </p:cNvSpPr>
          <p:nvPr>
            <p:ph type="title"/>
          </p:nvPr>
        </p:nvSpPr>
        <p:spPr/>
        <p:txBody>
          <a:bodyPr/>
          <a:lstStyle>
            <a:lvl1pPr>
              <a:defRPr/>
            </a:lvl1pPr>
          </a:lstStyle>
          <a:p>
            <a:pPr lvl="0"/>
            <a:r>
              <a:rPr lang="fr-FR"/>
              <a:t>Modifiez le style du titre</a:t>
            </a:r>
            <a:endParaRPr lang="en-US"/>
          </a:p>
        </p:txBody>
      </p:sp>
      <p:sp>
        <p:nvSpPr>
          <p:cNvPr id="3" name="Content Placeholder 2">
            <a:extLst>
              <a:ext uri="{FF2B5EF4-FFF2-40B4-BE49-F238E27FC236}">
                <a16:creationId xmlns:a16="http://schemas.microsoft.com/office/drawing/2014/main" id="{4816F379-DD05-94D9-5060-1D3D4C24711E}"/>
              </a:ext>
            </a:extLst>
          </p:cNvPr>
          <p:cNvSpPr txBox="1">
            <a:spLocks noGrp="1"/>
          </p:cNvSpPr>
          <p:nvPr>
            <p:ph idx="1"/>
          </p:nvPr>
        </p:nvSpPr>
        <p:spPr>
          <a:xfrm>
            <a:off x="677332" y="2160590"/>
            <a:ext cx="4184038" cy="3880768"/>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a:extLst>
              <a:ext uri="{FF2B5EF4-FFF2-40B4-BE49-F238E27FC236}">
                <a16:creationId xmlns:a16="http://schemas.microsoft.com/office/drawing/2014/main" id="{90A69C6E-B512-C450-72F9-01BE82570138}"/>
              </a:ext>
            </a:extLst>
          </p:cNvPr>
          <p:cNvSpPr txBox="1">
            <a:spLocks noGrp="1"/>
          </p:cNvSpPr>
          <p:nvPr>
            <p:ph idx="2"/>
          </p:nvPr>
        </p:nvSpPr>
        <p:spPr>
          <a:xfrm>
            <a:off x="5089971" y="2160590"/>
            <a:ext cx="4184038" cy="3880768"/>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a:extLst>
              <a:ext uri="{FF2B5EF4-FFF2-40B4-BE49-F238E27FC236}">
                <a16:creationId xmlns:a16="http://schemas.microsoft.com/office/drawing/2014/main" id="{BC3ABA90-D7B3-0289-91B9-72A575A3C752}"/>
              </a:ext>
            </a:extLst>
          </p:cNvPr>
          <p:cNvSpPr txBox="1">
            <a:spLocks noGrp="1"/>
          </p:cNvSpPr>
          <p:nvPr>
            <p:ph type="dt" sz="half" idx="7"/>
          </p:nvPr>
        </p:nvSpPr>
        <p:spPr/>
        <p:txBody>
          <a:bodyPr/>
          <a:lstStyle>
            <a:lvl1pPr>
              <a:defRPr/>
            </a:lvl1pPr>
          </a:lstStyle>
          <a:p>
            <a:pPr lvl="0"/>
            <a:fld id="{B45EB555-0EFD-4E96-AA11-AA3292853ABF}" type="datetime1">
              <a:rPr lang="fr-FR"/>
              <a:pPr lvl="0"/>
              <a:t>26/06/2022</a:t>
            </a:fld>
            <a:endParaRPr lang="fr-FR"/>
          </a:p>
        </p:txBody>
      </p:sp>
      <p:sp>
        <p:nvSpPr>
          <p:cNvPr id="6" name="Footer Placeholder 5">
            <a:extLst>
              <a:ext uri="{FF2B5EF4-FFF2-40B4-BE49-F238E27FC236}">
                <a16:creationId xmlns:a16="http://schemas.microsoft.com/office/drawing/2014/main" id="{0020946D-261D-9E8A-1A51-1FBCC4E0919F}"/>
              </a:ext>
            </a:extLst>
          </p:cNvPr>
          <p:cNvSpPr txBox="1">
            <a:spLocks noGrp="1"/>
          </p:cNvSpPr>
          <p:nvPr>
            <p:ph type="ftr" sz="quarter" idx="9"/>
          </p:nvPr>
        </p:nvSpPr>
        <p:spPr/>
        <p:txBody>
          <a:bodyPr/>
          <a:lstStyle>
            <a:lvl1pPr>
              <a:defRPr/>
            </a:lvl1pPr>
          </a:lstStyle>
          <a:p>
            <a:pPr lvl="0"/>
            <a:endParaRPr lang="fr-FR"/>
          </a:p>
        </p:txBody>
      </p:sp>
      <p:sp>
        <p:nvSpPr>
          <p:cNvPr id="7" name="Slide Number Placeholder 6">
            <a:extLst>
              <a:ext uri="{FF2B5EF4-FFF2-40B4-BE49-F238E27FC236}">
                <a16:creationId xmlns:a16="http://schemas.microsoft.com/office/drawing/2014/main" id="{7BFDD500-CFCB-21DC-6EAC-6C99EAE6E5EE}"/>
              </a:ext>
            </a:extLst>
          </p:cNvPr>
          <p:cNvSpPr txBox="1">
            <a:spLocks noGrp="1"/>
          </p:cNvSpPr>
          <p:nvPr>
            <p:ph type="sldNum" sz="quarter" idx="8"/>
          </p:nvPr>
        </p:nvSpPr>
        <p:spPr/>
        <p:txBody>
          <a:bodyPr/>
          <a:lstStyle>
            <a:lvl1pPr>
              <a:defRPr/>
            </a:lvl1pPr>
          </a:lstStyle>
          <a:p>
            <a:pPr lvl="0"/>
            <a:fld id="{03EBE0AC-2478-41EA-9280-45B39F8D81D8}" type="slidenum">
              <a:t>‹N°›</a:t>
            </a:fld>
            <a:endParaRPr lang="fr-FR"/>
          </a:p>
        </p:txBody>
      </p:sp>
    </p:spTree>
    <p:extLst>
      <p:ext uri="{BB962C8B-B14F-4D97-AF65-F5344CB8AC3E}">
        <p14:creationId xmlns:p14="http://schemas.microsoft.com/office/powerpoint/2010/main" val="51892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FB748-8CE2-517F-D05E-95630F2A6EEE}"/>
              </a:ext>
            </a:extLst>
          </p:cNvPr>
          <p:cNvSpPr txBox="1">
            <a:spLocks noGrp="1"/>
          </p:cNvSpPr>
          <p:nvPr>
            <p:ph type="title"/>
          </p:nvPr>
        </p:nvSpPr>
        <p:spPr/>
        <p:txBody>
          <a:bodyPr/>
          <a:lstStyle>
            <a:lvl1pPr>
              <a:defRPr/>
            </a:lvl1pPr>
          </a:lstStyle>
          <a:p>
            <a:pPr lvl="0"/>
            <a:r>
              <a:rPr lang="fr-FR"/>
              <a:t>Modifiez le style du titre</a:t>
            </a:r>
            <a:endParaRPr lang="en-US"/>
          </a:p>
        </p:txBody>
      </p:sp>
      <p:sp>
        <p:nvSpPr>
          <p:cNvPr id="3" name="Text Placeholder 2">
            <a:extLst>
              <a:ext uri="{FF2B5EF4-FFF2-40B4-BE49-F238E27FC236}">
                <a16:creationId xmlns:a16="http://schemas.microsoft.com/office/drawing/2014/main" id="{71F4D4F8-F8B3-3795-3525-285E56DFEBCB}"/>
              </a:ext>
            </a:extLst>
          </p:cNvPr>
          <p:cNvSpPr txBox="1">
            <a:spLocks noGrp="1"/>
          </p:cNvSpPr>
          <p:nvPr>
            <p:ph type="body" idx="1"/>
          </p:nvPr>
        </p:nvSpPr>
        <p:spPr>
          <a:xfrm>
            <a:off x="675741" y="2160983"/>
            <a:ext cx="4185620" cy="576264"/>
          </a:xfrm>
        </p:spPr>
        <p:txBody>
          <a:bodyPr anchor="b">
            <a:noAutofit/>
          </a:bodyPr>
          <a:lstStyle>
            <a:lvl1pPr marL="0" indent="0">
              <a:buNone/>
              <a:defRPr sz="2400"/>
            </a:lvl1pPr>
          </a:lstStyle>
          <a:p>
            <a:pPr lvl="0"/>
            <a:r>
              <a:rPr lang="fr-FR"/>
              <a:t>Cliquez pour modifier les styles du texte du masque</a:t>
            </a:r>
          </a:p>
        </p:txBody>
      </p:sp>
      <p:sp>
        <p:nvSpPr>
          <p:cNvPr id="4" name="Content Placeholder 3">
            <a:extLst>
              <a:ext uri="{FF2B5EF4-FFF2-40B4-BE49-F238E27FC236}">
                <a16:creationId xmlns:a16="http://schemas.microsoft.com/office/drawing/2014/main" id="{F304288B-2AC6-F4F3-98BC-508ECCF4C347}"/>
              </a:ext>
            </a:extLst>
          </p:cNvPr>
          <p:cNvSpPr txBox="1">
            <a:spLocks noGrp="1"/>
          </p:cNvSpPr>
          <p:nvPr>
            <p:ph idx="2"/>
          </p:nvPr>
        </p:nvSpPr>
        <p:spPr>
          <a:xfrm>
            <a:off x="675741" y="2737247"/>
            <a:ext cx="4185620" cy="3304120"/>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a:extLst>
              <a:ext uri="{FF2B5EF4-FFF2-40B4-BE49-F238E27FC236}">
                <a16:creationId xmlns:a16="http://schemas.microsoft.com/office/drawing/2014/main" id="{56D19A19-7335-86F3-5907-DF59C686D455}"/>
              </a:ext>
            </a:extLst>
          </p:cNvPr>
          <p:cNvSpPr txBox="1">
            <a:spLocks noGrp="1"/>
          </p:cNvSpPr>
          <p:nvPr>
            <p:ph type="body" idx="3"/>
          </p:nvPr>
        </p:nvSpPr>
        <p:spPr>
          <a:xfrm>
            <a:off x="5088379" y="2160983"/>
            <a:ext cx="4185620" cy="576264"/>
          </a:xfrm>
        </p:spPr>
        <p:txBody>
          <a:bodyPr anchor="b">
            <a:noAutofit/>
          </a:bodyPr>
          <a:lstStyle>
            <a:lvl1pPr marL="0" indent="0">
              <a:buNone/>
              <a:defRPr sz="2400"/>
            </a:lvl1pPr>
          </a:lstStyle>
          <a:p>
            <a:pPr lvl="0"/>
            <a:r>
              <a:rPr lang="fr-FR"/>
              <a:t>Cliquez pour modifier les styles du texte du masque</a:t>
            </a:r>
          </a:p>
        </p:txBody>
      </p:sp>
      <p:sp>
        <p:nvSpPr>
          <p:cNvPr id="6" name="Content Placeholder 5">
            <a:extLst>
              <a:ext uri="{FF2B5EF4-FFF2-40B4-BE49-F238E27FC236}">
                <a16:creationId xmlns:a16="http://schemas.microsoft.com/office/drawing/2014/main" id="{8F01E73A-E026-1EAC-662A-897110FA554B}"/>
              </a:ext>
            </a:extLst>
          </p:cNvPr>
          <p:cNvSpPr txBox="1">
            <a:spLocks noGrp="1"/>
          </p:cNvSpPr>
          <p:nvPr>
            <p:ph idx="4"/>
          </p:nvPr>
        </p:nvSpPr>
        <p:spPr>
          <a:xfrm>
            <a:off x="5088379" y="2737247"/>
            <a:ext cx="4185620" cy="3304120"/>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a:extLst>
              <a:ext uri="{FF2B5EF4-FFF2-40B4-BE49-F238E27FC236}">
                <a16:creationId xmlns:a16="http://schemas.microsoft.com/office/drawing/2014/main" id="{BEF4C065-C9F5-91A7-426F-41AAA53772C0}"/>
              </a:ext>
            </a:extLst>
          </p:cNvPr>
          <p:cNvSpPr txBox="1">
            <a:spLocks noGrp="1"/>
          </p:cNvSpPr>
          <p:nvPr>
            <p:ph type="dt" sz="half" idx="7"/>
          </p:nvPr>
        </p:nvSpPr>
        <p:spPr/>
        <p:txBody>
          <a:bodyPr/>
          <a:lstStyle>
            <a:lvl1pPr>
              <a:defRPr/>
            </a:lvl1pPr>
          </a:lstStyle>
          <a:p>
            <a:pPr lvl="0"/>
            <a:fld id="{9FFD8EFD-56A4-41EB-AB1B-6A30C0B4803F}" type="datetime1">
              <a:rPr lang="fr-FR"/>
              <a:pPr lvl="0"/>
              <a:t>26/06/2022</a:t>
            </a:fld>
            <a:endParaRPr lang="fr-FR"/>
          </a:p>
        </p:txBody>
      </p:sp>
      <p:sp>
        <p:nvSpPr>
          <p:cNvPr id="8" name="Footer Placeholder 7">
            <a:extLst>
              <a:ext uri="{FF2B5EF4-FFF2-40B4-BE49-F238E27FC236}">
                <a16:creationId xmlns:a16="http://schemas.microsoft.com/office/drawing/2014/main" id="{8DF912FD-6F8C-C5A0-9EDA-AD67B2CC3C4B}"/>
              </a:ext>
            </a:extLst>
          </p:cNvPr>
          <p:cNvSpPr txBox="1">
            <a:spLocks noGrp="1"/>
          </p:cNvSpPr>
          <p:nvPr>
            <p:ph type="ftr" sz="quarter" idx="9"/>
          </p:nvPr>
        </p:nvSpPr>
        <p:spPr/>
        <p:txBody>
          <a:bodyPr/>
          <a:lstStyle>
            <a:lvl1pPr>
              <a:defRPr/>
            </a:lvl1pPr>
          </a:lstStyle>
          <a:p>
            <a:pPr lvl="0"/>
            <a:endParaRPr lang="fr-FR"/>
          </a:p>
        </p:txBody>
      </p:sp>
      <p:sp>
        <p:nvSpPr>
          <p:cNvPr id="9" name="Slide Number Placeholder 8">
            <a:extLst>
              <a:ext uri="{FF2B5EF4-FFF2-40B4-BE49-F238E27FC236}">
                <a16:creationId xmlns:a16="http://schemas.microsoft.com/office/drawing/2014/main" id="{700ACC90-022E-3E2C-81E9-B3513D743BF6}"/>
              </a:ext>
            </a:extLst>
          </p:cNvPr>
          <p:cNvSpPr txBox="1">
            <a:spLocks noGrp="1"/>
          </p:cNvSpPr>
          <p:nvPr>
            <p:ph type="sldNum" sz="quarter" idx="8"/>
          </p:nvPr>
        </p:nvSpPr>
        <p:spPr/>
        <p:txBody>
          <a:bodyPr/>
          <a:lstStyle>
            <a:lvl1pPr>
              <a:defRPr/>
            </a:lvl1pPr>
          </a:lstStyle>
          <a:p>
            <a:pPr lvl="0"/>
            <a:fld id="{98FE8FB0-D98E-4B2A-A7E5-EDD1AC9BA06D}" type="slidenum">
              <a:t>‹N°›</a:t>
            </a:fld>
            <a:endParaRPr lang="fr-FR"/>
          </a:p>
        </p:txBody>
      </p:sp>
    </p:spTree>
    <p:extLst>
      <p:ext uri="{BB962C8B-B14F-4D97-AF65-F5344CB8AC3E}">
        <p14:creationId xmlns:p14="http://schemas.microsoft.com/office/powerpoint/2010/main" val="771919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AD81-53B5-0374-715A-C508EAAC39ED}"/>
              </a:ext>
            </a:extLst>
          </p:cNvPr>
          <p:cNvSpPr txBox="1">
            <a:spLocks noGrp="1"/>
          </p:cNvSpPr>
          <p:nvPr>
            <p:ph type="title"/>
          </p:nvPr>
        </p:nvSpPr>
        <p:spPr/>
        <p:txBody>
          <a:bodyPr/>
          <a:lstStyle>
            <a:lvl1pPr>
              <a:defRPr/>
            </a:lvl1pPr>
          </a:lstStyle>
          <a:p>
            <a:pPr lvl="0"/>
            <a:r>
              <a:rPr lang="fr-FR"/>
              <a:t>Modifiez le style du titre</a:t>
            </a:r>
            <a:endParaRPr lang="en-US"/>
          </a:p>
        </p:txBody>
      </p:sp>
      <p:sp>
        <p:nvSpPr>
          <p:cNvPr id="3" name="Date Placeholder 2">
            <a:extLst>
              <a:ext uri="{FF2B5EF4-FFF2-40B4-BE49-F238E27FC236}">
                <a16:creationId xmlns:a16="http://schemas.microsoft.com/office/drawing/2014/main" id="{9AE6D2DE-C812-39F4-D82D-A61F909CDFD8}"/>
              </a:ext>
            </a:extLst>
          </p:cNvPr>
          <p:cNvSpPr txBox="1">
            <a:spLocks noGrp="1"/>
          </p:cNvSpPr>
          <p:nvPr>
            <p:ph type="dt" sz="half" idx="7"/>
          </p:nvPr>
        </p:nvSpPr>
        <p:spPr/>
        <p:txBody>
          <a:bodyPr/>
          <a:lstStyle>
            <a:lvl1pPr>
              <a:defRPr/>
            </a:lvl1pPr>
          </a:lstStyle>
          <a:p>
            <a:pPr lvl="0"/>
            <a:fld id="{4BFEB2F0-3DBA-4558-9FDA-FE06BDFEC949}" type="datetime1">
              <a:rPr lang="fr-FR"/>
              <a:pPr lvl="0"/>
              <a:t>26/06/2022</a:t>
            </a:fld>
            <a:endParaRPr lang="fr-FR"/>
          </a:p>
        </p:txBody>
      </p:sp>
      <p:sp>
        <p:nvSpPr>
          <p:cNvPr id="4" name="Footer Placeholder 3">
            <a:extLst>
              <a:ext uri="{FF2B5EF4-FFF2-40B4-BE49-F238E27FC236}">
                <a16:creationId xmlns:a16="http://schemas.microsoft.com/office/drawing/2014/main" id="{ED2C3971-F854-7DF2-758D-B79EE8CB6AB3}"/>
              </a:ext>
            </a:extLst>
          </p:cNvPr>
          <p:cNvSpPr txBox="1">
            <a:spLocks noGrp="1"/>
          </p:cNvSpPr>
          <p:nvPr>
            <p:ph type="ftr" sz="quarter" idx="9"/>
          </p:nvPr>
        </p:nvSpPr>
        <p:spPr/>
        <p:txBody>
          <a:bodyPr/>
          <a:lstStyle>
            <a:lvl1pPr>
              <a:defRPr/>
            </a:lvl1pPr>
          </a:lstStyle>
          <a:p>
            <a:pPr lvl="0"/>
            <a:endParaRPr lang="fr-FR"/>
          </a:p>
        </p:txBody>
      </p:sp>
      <p:sp>
        <p:nvSpPr>
          <p:cNvPr id="5" name="Slide Number Placeholder 4">
            <a:extLst>
              <a:ext uri="{FF2B5EF4-FFF2-40B4-BE49-F238E27FC236}">
                <a16:creationId xmlns:a16="http://schemas.microsoft.com/office/drawing/2014/main" id="{87D344AE-24A3-D29E-29DA-DB0139C7ADA1}"/>
              </a:ext>
            </a:extLst>
          </p:cNvPr>
          <p:cNvSpPr txBox="1">
            <a:spLocks noGrp="1"/>
          </p:cNvSpPr>
          <p:nvPr>
            <p:ph type="sldNum" sz="quarter" idx="8"/>
          </p:nvPr>
        </p:nvSpPr>
        <p:spPr/>
        <p:txBody>
          <a:bodyPr/>
          <a:lstStyle>
            <a:lvl1pPr>
              <a:defRPr/>
            </a:lvl1pPr>
          </a:lstStyle>
          <a:p>
            <a:pPr lvl="0"/>
            <a:fld id="{4E4468CC-A7AA-4662-8283-5CDE98E525FF}" type="slidenum">
              <a:t>‹N°›</a:t>
            </a:fld>
            <a:endParaRPr lang="fr-FR"/>
          </a:p>
        </p:txBody>
      </p:sp>
    </p:spTree>
    <p:extLst>
      <p:ext uri="{BB962C8B-B14F-4D97-AF65-F5344CB8AC3E}">
        <p14:creationId xmlns:p14="http://schemas.microsoft.com/office/powerpoint/2010/main" val="1926373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6761A1-5D4C-7B2B-B030-715CC3955199}"/>
              </a:ext>
            </a:extLst>
          </p:cNvPr>
          <p:cNvSpPr txBox="1">
            <a:spLocks noGrp="1"/>
          </p:cNvSpPr>
          <p:nvPr>
            <p:ph type="dt" sz="half" idx="7"/>
          </p:nvPr>
        </p:nvSpPr>
        <p:spPr/>
        <p:txBody>
          <a:bodyPr/>
          <a:lstStyle>
            <a:lvl1pPr>
              <a:defRPr/>
            </a:lvl1pPr>
          </a:lstStyle>
          <a:p>
            <a:pPr lvl="0"/>
            <a:fld id="{2B7BA7A6-4A58-4D5D-A490-FBFDC3E30BC4}" type="datetime1">
              <a:rPr lang="fr-FR"/>
              <a:pPr lvl="0"/>
              <a:t>26/06/2022</a:t>
            </a:fld>
            <a:endParaRPr lang="fr-FR"/>
          </a:p>
        </p:txBody>
      </p:sp>
      <p:sp>
        <p:nvSpPr>
          <p:cNvPr id="3" name="Footer Placeholder 2">
            <a:extLst>
              <a:ext uri="{FF2B5EF4-FFF2-40B4-BE49-F238E27FC236}">
                <a16:creationId xmlns:a16="http://schemas.microsoft.com/office/drawing/2014/main" id="{8E232FF5-D959-AD4D-2F68-4FD5FBDCE29E}"/>
              </a:ext>
            </a:extLst>
          </p:cNvPr>
          <p:cNvSpPr txBox="1">
            <a:spLocks noGrp="1"/>
          </p:cNvSpPr>
          <p:nvPr>
            <p:ph type="ftr" sz="quarter" idx="9"/>
          </p:nvPr>
        </p:nvSpPr>
        <p:spPr/>
        <p:txBody>
          <a:bodyPr/>
          <a:lstStyle>
            <a:lvl1pPr>
              <a:defRPr/>
            </a:lvl1pPr>
          </a:lstStyle>
          <a:p>
            <a:pPr lvl="0"/>
            <a:endParaRPr lang="fr-FR"/>
          </a:p>
        </p:txBody>
      </p:sp>
      <p:sp>
        <p:nvSpPr>
          <p:cNvPr id="4" name="Slide Number Placeholder 3">
            <a:extLst>
              <a:ext uri="{FF2B5EF4-FFF2-40B4-BE49-F238E27FC236}">
                <a16:creationId xmlns:a16="http://schemas.microsoft.com/office/drawing/2014/main" id="{CC85685E-F7DE-5338-4186-7298198E5B04}"/>
              </a:ext>
            </a:extLst>
          </p:cNvPr>
          <p:cNvSpPr txBox="1">
            <a:spLocks noGrp="1"/>
          </p:cNvSpPr>
          <p:nvPr>
            <p:ph type="sldNum" sz="quarter" idx="8"/>
          </p:nvPr>
        </p:nvSpPr>
        <p:spPr/>
        <p:txBody>
          <a:bodyPr/>
          <a:lstStyle>
            <a:lvl1pPr>
              <a:defRPr/>
            </a:lvl1pPr>
          </a:lstStyle>
          <a:p>
            <a:pPr lvl="0"/>
            <a:fld id="{50A1340B-844F-4E4C-A8AE-8ACCD4D2256D}" type="slidenum">
              <a:t>‹N°›</a:t>
            </a:fld>
            <a:endParaRPr lang="fr-FR"/>
          </a:p>
        </p:txBody>
      </p:sp>
    </p:spTree>
    <p:extLst>
      <p:ext uri="{BB962C8B-B14F-4D97-AF65-F5344CB8AC3E}">
        <p14:creationId xmlns:p14="http://schemas.microsoft.com/office/powerpoint/2010/main" val="2416642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ECA6-CD4A-8AB1-9FA6-7A35DE18EF01}"/>
              </a:ext>
            </a:extLst>
          </p:cNvPr>
          <p:cNvSpPr txBox="1">
            <a:spLocks noGrp="1"/>
          </p:cNvSpPr>
          <p:nvPr>
            <p:ph type="title"/>
          </p:nvPr>
        </p:nvSpPr>
        <p:spPr>
          <a:xfrm>
            <a:off x="677332" y="1498601"/>
            <a:ext cx="3854525" cy="1278468"/>
          </a:xfrm>
        </p:spPr>
        <p:txBody>
          <a:bodyPr anchor="b"/>
          <a:lstStyle>
            <a:lvl1pPr>
              <a:defRPr sz="2000"/>
            </a:lvl1pPr>
          </a:lstStyle>
          <a:p>
            <a:pPr lvl="0"/>
            <a:r>
              <a:rPr lang="fr-FR"/>
              <a:t>Modifiez le style du titre</a:t>
            </a:r>
            <a:endParaRPr lang="en-US"/>
          </a:p>
        </p:txBody>
      </p:sp>
      <p:sp>
        <p:nvSpPr>
          <p:cNvPr id="3" name="Content Placeholder 2">
            <a:extLst>
              <a:ext uri="{FF2B5EF4-FFF2-40B4-BE49-F238E27FC236}">
                <a16:creationId xmlns:a16="http://schemas.microsoft.com/office/drawing/2014/main" id="{7216FBE6-3139-DDFB-866F-E5E3ECAB5F85}"/>
              </a:ext>
            </a:extLst>
          </p:cNvPr>
          <p:cNvSpPr txBox="1">
            <a:spLocks noGrp="1"/>
          </p:cNvSpPr>
          <p:nvPr>
            <p:ph idx="1"/>
          </p:nvPr>
        </p:nvSpPr>
        <p:spPr>
          <a:xfrm>
            <a:off x="4760457" y="514926"/>
            <a:ext cx="4513542" cy="5526432"/>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a:extLst>
              <a:ext uri="{FF2B5EF4-FFF2-40B4-BE49-F238E27FC236}">
                <a16:creationId xmlns:a16="http://schemas.microsoft.com/office/drawing/2014/main" id="{F6EFEA75-7096-26BB-6BA1-43D913CC0D31}"/>
              </a:ext>
            </a:extLst>
          </p:cNvPr>
          <p:cNvSpPr txBox="1">
            <a:spLocks noGrp="1"/>
          </p:cNvSpPr>
          <p:nvPr>
            <p:ph type="body" idx="2"/>
          </p:nvPr>
        </p:nvSpPr>
        <p:spPr>
          <a:xfrm>
            <a:off x="677332" y="2777069"/>
            <a:ext cx="3854525" cy="2584451"/>
          </a:xfrm>
        </p:spPr>
        <p:txBody>
          <a:bodyPr/>
          <a:lstStyle>
            <a:lvl1pPr marL="0" indent="0">
              <a:buNone/>
              <a:defRPr sz="1400"/>
            </a:lvl1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B26380BD-96DB-6BA2-B425-D2A0DA52CCBF}"/>
              </a:ext>
            </a:extLst>
          </p:cNvPr>
          <p:cNvSpPr txBox="1">
            <a:spLocks noGrp="1"/>
          </p:cNvSpPr>
          <p:nvPr>
            <p:ph type="dt" sz="half" idx="7"/>
          </p:nvPr>
        </p:nvSpPr>
        <p:spPr/>
        <p:txBody>
          <a:bodyPr/>
          <a:lstStyle>
            <a:lvl1pPr>
              <a:defRPr/>
            </a:lvl1pPr>
          </a:lstStyle>
          <a:p>
            <a:pPr lvl="0"/>
            <a:fld id="{0B37DAB6-96EE-4CC9-8609-D57372AFC640}" type="datetime1">
              <a:rPr lang="fr-FR"/>
              <a:pPr lvl="0"/>
              <a:t>26/06/2022</a:t>
            </a:fld>
            <a:endParaRPr lang="fr-FR"/>
          </a:p>
        </p:txBody>
      </p:sp>
      <p:sp>
        <p:nvSpPr>
          <p:cNvPr id="6" name="Footer Placeholder 5">
            <a:extLst>
              <a:ext uri="{FF2B5EF4-FFF2-40B4-BE49-F238E27FC236}">
                <a16:creationId xmlns:a16="http://schemas.microsoft.com/office/drawing/2014/main" id="{E64F5C01-B382-27AD-664F-972CA4DAAA03}"/>
              </a:ext>
            </a:extLst>
          </p:cNvPr>
          <p:cNvSpPr txBox="1">
            <a:spLocks noGrp="1"/>
          </p:cNvSpPr>
          <p:nvPr>
            <p:ph type="ftr" sz="quarter" idx="9"/>
          </p:nvPr>
        </p:nvSpPr>
        <p:spPr/>
        <p:txBody>
          <a:bodyPr/>
          <a:lstStyle>
            <a:lvl1pPr>
              <a:defRPr/>
            </a:lvl1pPr>
          </a:lstStyle>
          <a:p>
            <a:pPr lvl="0"/>
            <a:endParaRPr lang="fr-FR"/>
          </a:p>
        </p:txBody>
      </p:sp>
      <p:sp>
        <p:nvSpPr>
          <p:cNvPr id="7" name="Slide Number Placeholder 6">
            <a:extLst>
              <a:ext uri="{FF2B5EF4-FFF2-40B4-BE49-F238E27FC236}">
                <a16:creationId xmlns:a16="http://schemas.microsoft.com/office/drawing/2014/main" id="{CCC921CD-495E-4161-8D8E-9595F950DDA0}"/>
              </a:ext>
            </a:extLst>
          </p:cNvPr>
          <p:cNvSpPr txBox="1">
            <a:spLocks noGrp="1"/>
          </p:cNvSpPr>
          <p:nvPr>
            <p:ph type="sldNum" sz="quarter" idx="8"/>
          </p:nvPr>
        </p:nvSpPr>
        <p:spPr/>
        <p:txBody>
          <a:bodyPr/>
          <a:lstStyle>
            <a:lvl1pPr>
              <a:defRPr/>
            </a:lvl1pPr>
          </a:lstStyle>
          <a:p>
            <a:pPr lvl="0"/>
            <a:fld id="{B82BA52F-6BEF-461B-891A-4DC448B1AE35}" type="slidenum">
              <a:t>‹N°›</a:t>
            </a:fld>
            <a:endParaRPr lang="fr-FR"/>
          </a:p>
        </p:txBody>
      </p:sp>
    </p:spTree>
    <p:extLst>
      <p:ext uri="{BB962C8B-B14F-4D97-AF65-F5344CB8AC3E}">
        <p14:creationId xmlns:p14="http://schemas.microsoft.com/office/powerpoint/2010/main" val="1964281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92F88-F067-8134-D4BE-9B6BCD98A26D}"/>
              </a:ext>
            </a:extLst>
          </p:cNvPr>
          <p:cNvSpPr txBox="1">
            <a:spLocks noGrp="1"/>
          </p:cNvSpPr>
          <p:nvPr>
            <p:ph type="title"/>
          </p:nvPr>
        </p:nvSpPr>
        <p:spPr>
          <a:xfrm>
            <a:off x="677332" y="4800600"/>
            <a:ext cx="8596667" cy="566735"/>
          </a:xfrm>
        </p:spPr>
        <p:txBody>
          <a:bodyPr anchor="b"/>
          <a:lstStyle>
            <a:lvl1pPr>
              <a:defRPr sz="2400"/>
            </a:lvl1pPr>
          </a:lstStyle>
          <a:p>
            <a:pPr lvl="0"/>
            <a:r>
              <a:rPr lang="fr-FR"/>
              <a:t>Modifiez le style du titre</a:t>
            </a:r>
            <a:endParaRPr lang="en-US"/>
          </a:p>
        </p:txBody>
      </p:sp>
      <p:sp>
        <p:nvSpPr>
          <p:cNvPr id="3" name="Picture Placeholder 2">
            <a:extLst>
              <a:ext uri="{FF2B5EF4-FFF2-40B4-BE49-F238E27FC236}">
                <a16:creationId xmlns:a16="http://schemas.microsoft.com/office/drawing/2014/main" id="{96CAC6C9-2E4E-57BC-9D89-5D5A48D2956E}"/>
              </a:ext>
            </a:extLst>
          </p:cNvPr>
          <p:cNvSpPr txBox="1">
            <a:spLocks noGrp="1"/>
          </p:cNvSpPr>
          <p:nvPr>
            <p:ph type="pic" idx="1"/>
          </p:nvPr>
        </p:nvSpPr>
        <p:spPr>
          <a:xfrm>
            <a:off x="677332" y="609603"/>
            <a:ext cx="8596667" cy="3845719"/>
          </a:xfrm>
        </p:spPr>
        <p:txBody>
          <a:bodyPr anchorCtr="1"/>
          <a:lstStyle>
            <a:lvl1pPr marL="0" indent="0" algn="ctr">
              <a:buNone/>
              <a:defRPr sz="1600"/>
            </a:lvl1pPr>
          </a:lstStyle>
          <a:p>
            <a:pPr lvl="0"/>
            <a:r>
              <a:rPr lang="fr-FR"/>
              <a:t>Cliquez sur l'icône pour ajouter une image</a:t>
            </a:r>
            <a:endParaRPr lang="en-US"/>
          </a:p>
        </p:txBody>
      </p:sp>
      <p:sp>
        <p:nvSpPr>
          <p:cNvPr id="4" name="Text Placeholder 3">
            <a:extLst>
              <a:ext uri="{FF2B5EF4-FFF2-40B4-BE49-F238E27FC236}">
                <a16:creationId xmlns:a16="http://schemas.microsoft.com/office/drawing/2014/main" id="{2357B576-8BDA-E6F9-0E14-605A40215AAC}"/>
              </a:ext>
            </a:extLst>
          </p:cNvPr>
          <p:cNvSpPr txBox="1">
            <a:spLocks noGrp="1"/>
          </p:cNvSpPr>
          <p:nvPr>
            <p:ph type="body" idx="2"/>
          </p:nvPr>
        </p:nvSpPr>
        <p:spPr>
          <a:xfrm>
            <a:off x="677332" y="5367335"/>
            <a:ext cx="8596667" cy="674022"/>
          </a:xfrm>
        </p:spPr>
        <p:txBody>
          <a:bodyPr/>
          <a:lstStyle>
            <a:lvl1pPr marL="0" indent="0">
              <a:buNone/>
              <a:defRPr sz="1200"/>
            </a:lvl1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0AD3FFAF-0567-08D1-928E-4CE7DBF28547}"/>
              </a:ext>
            </a:extLst>
          </p:cNvPr>
          <p:cNvSpPr txBox="1">
            <a:spLocks noGrp="1"/>
          </p:cNvSpPr>
          <p:nvPr>
            <p:ph type="dt" sz="half" idx="7"/>
          </p:nvPr>
        </p:nvSpPr>
        <p:spPr/>
        <p:txBody>
          <a:bodyPr/>
          <a:lstStyle>
            <a:lvl1pPr>
              <a:defRPr/>
            </a:lvl1pPr>
          </a:lstStyle>
          <a:p>
            <a:pPr lvl="0"/>
            <a:fld id="{304A2F07-16D5-444A-80CE-CC6052F8000E}" type="datetime1">
              <a:rPr lang="fr-FR"/>
              <a:pPr lvl="0"/>
              <a:t>26/06/2022</a:t>
            </a:fld>
            <a:endParaRPr lang="fr-FR"/>
          </a:p>
        </p:txBody>
      </p:sp>
      <p:sp>
        <p:nvSpPr>
          <p:cNvPr id="6" name="Footer Placeholder 5">
            <a:extLst>
              <a:ext uri="{FF2B5EF4-FFF2-40B4-BE49-F238E27FC236}">
                <a16:creationId xmlns:a16="http://schemas.microsoft.com/office/drawing/2014/main" id="{249AF564-F97F-D603-0ED9-A13FEC13AAAB}"/>
              </a:ext>
            </a:extLst>
          </p:cNvPr>
          <p:cNvSpPr txBox="1">
            <a:spLocks noGrp="1"/>
          </p:cNvSpPr>
          <p:nvPr>
            <p:ph type="ftr" sz="quarter" idx="9"/>
          </p:nvPr>
        </p:nvSpPr>
        <p:spPr/>
        <p:txBody>
          <a:bodyPr/>
          <a:lstStyle>
            <a:lvl1pPr>
              <a:defRPr/>
            </a:lvl1pPr>
          </a:lstStyle>
          <a:p>
            <a:pPr lvl="0"/>
            <a:endParaRPr lang="fr-FR"/>
          </a:p>
        </p:txBody>
      </p:sp>
      <p:sp>
        <p:nvSpPr>
          <p:cNvPr id="7" name="Slide Number Placeholder 6">
            <a:extLst>
              <a:ext uri="{FF2B5EF4-FFF2-40B4-BE49-F238E27FC236}">
                <a16:creationId xmlns:a16="http://schemas.microsoft.com/office/drawing/2014/main" id="{D9A2A202-B8DF-8809-0335-7995E2CAA2C8}"/>
              </a:ext>
            </a:extLst>
          </p:cNvPr>
          <p:cNvSpPr txBox="1">
            <a:spLocks noGrp="1"/>
          </p:cNvSpPr>
          <p:nvPr>
            <p:ph type="sldNum" sz="quarter" idx="8"/>
          </p:nvPr>
        </p:nvSpPr>
        <p:spPr/>
        <p:txBody>
          <a:bodyPr/>
          <a:lstStyle>
            <a:lvl1pPr>
              <a:defRPr/>
            </a:lvl1pPr>
          </a:lstStyle>
          <a:p>
            <a:pPr lvl="0"/>
            <a:fld id="{A0B4A2AE-EFD6-40A8-9FE9-6B7CDE2518C0}" type="slidenum">
              <a:t>‹N°›</a:t>
            </a:fld>
            <a:endParaRPr lang="fr-FR"/>
          </a:p>
        </p:txBody>
      </p:sp>
    </p:spTree>
    <p:extLst>
      <p:ext uri="{BB962C8B-B14F-4D97-AF65-F5344CB8AC3E}">
        <p14:creationId xmlns:p14="http://schemas.microsoft.com/office/powerpoint/2010/main" val="3813682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B3CF66A0-3204-88F4-19B1-34781A8ACFAA}"/>
              </a:ext>
            </a:extLst>
          </p:cNvPr>
          <p:cNvGrpSpPr/>
          <p:nvPr/>
        </p:nvGrpSpPr>
        <p:grpSpPr>
          <a:xfrm>
            <a:off x="0" y="-8467"/>
            <a:ext cx="12192005" cy="6866467"/>
            <a:chOff x="0" y="-8467"/>
            <a:chExt cx="12192005" cy="6866467"/>
          </a:xfrm>
        </p:grpSpPr>
        <p:cxnSp>
          <p:nvCxnSpPr>
            <p:cNvPr id="3" name="Straight Connector 19">
              <a:extLst>
                <a:ext uri="{FF2B5EF4-FFF2-40B4-BE49-F238E27FC236}">
                  <a16:creationId xmlns:a16="http://schemas.microsoft.com/office/drawing/2014/main" id="{37537266-23B9-E92C-6DBB-81DF6620B323}"/>
                </a:ext>
              </a:extLst>
            </p:cNvPr>
            <p:cNvCxnSpPr/>
            <p:nvPr/>
          </p:nvCxnSpPr>
          <p:spPr>
            <a:xfrm>
              <a:off x="9371008" y="0"/>
              <a:ext cx="1219207" cy="6858000"/>
            </a:xfrm>
            <a:prstGeom prst="straightConnector1">
              <a:avLst/>
            </a:prstGeom>
            <a:noFill/>
            <a:ln w="9528" cap="rnd">
              <a:solidFill>
                <a:srgbClr val="BFBFBF"/>
              </a:solidFill>
              <a:prstDash val="solid"/>
              <a:miter/>
            </a:ln>
          </p:spPr>
        </p:cxnSp>
        <p:cxnSp>
          <p:nvCxnSpPr>
            <p:cNvPr id="4" name="Straight Connector 20">
              <a:extLst>
                <a:ext uri="{FF2B5EF4-FFF2-40B4-BE49-F238E27FC236}">
                  <a16:creationId xmlns:a16="http://schemas.microsoft.com/office/drawing/2014/main" id="{67330E71-6996-B853-4486-914950F3F693}"/>
                </a:ext>
              </a:extLst>
            </p:cNvPr>
            <p:cNvCxnSpPr/>
            <p:nvPr/>
          </p:nvCxnSpPr>
          <p:spPr>
            <a:xfrm flipH="1">
              <a:off x="7425266" y="3681410"/>
              <a:ext cx="4763557" cy="3176590"/>
            </a:xfrm>
            <a:prstGeom prst="straightConnector1">
              <a:avLst/>
            </a:prstGeom>
            <a:noFill/>
            <a:ln w="9528" cap="rnd">
              <a:solidFill>
                <a:srgbClr val="D9D9D9"/>
              </a:solidFill>
              <a:prstDash val="solid"/>
              <a:miter/>
            </a:ln>
          </p:spPr>
        </p:cxnSp>
        <p:sp>
          <p:nvSpPr>
            <p:cNvPr id="5" name="Rectangle 23">
              <a:extLst>
                <a:ext uri="{FF2B5EF4-FFF2-40B4-BE49-F238E27FC236}">
                  <a16:creationId xmlns:a16="http://schemas.microsoft.com/office/drawing/2014/main" id="{6F031B9E-1205-AE21-2714-0B252358CBFD}"/>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 f4 0 f2"/>
                <a:gd name="f9" fmla="+- f3 0 f2"/>
                <a:gd name="f10" fmla="*/ f9 1 3007349"/>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3007349" h="6866467">
                  <a:moveTo>
                    <a:pt x="f5" y="f2"/>
                  </a:moveTo>
                  <a:lnTo>
                    <a:pt x="f3" y="f2"/>
                  </a:lnTo>
                  <a:lnTo>
                    <a:pt x="f3" y="f4"/>
                  </a:lnTo>
                  <a:lnTo>
                    <a:pt x="f2" y="f4"/>
                  </a:lnTo>
                  <a:lnTo>
                    <a:pt x="f5" y="f2"/>
                  </a:lnTo>
                  <a:close/>
                </a:path>
              </a:pathLst>
            </a:custGeom>
            <a:solidFill>
              <a:srgbClr val="A5300F">
                <a:alpha val="3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Rectangle 25">
              <a:extLst>
                <a:ext uri="{FF2B5EF4-FFF2-40B4-BE49-F238E27FC236}">
                  <a16:creationId xmlns:a16="http://schemas.microsoft.com/office/drawing/2014/main" id="{E0D14741-295B-BF58-B91B-A5494F6CF0CD}"/>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 f4 0 f2"/>
                <a:gd name="f9" fmla="+- f3 0 f2"/>
                <a:gd name="f10" fmla="*/ f9 1 2573311"/>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2573311" h="6866467">
                  <a:moveTo>
                    <a:pt x="f2" y="f2"/>
                  </a:moveTo>
                  <a:lnTo>
                    <a:pt x="f3" y="f2"/>
                  </a:lnTo>
                  <a:lnTo>
                    <a:pt x="f3" y="f4"/>
                  </a:lnTo>
                  <a:lnTo>
                    <a:pt x="f5" y="f4"/>
                  </a:lnTo>
                  <a:lnTo>
                    <a:pt x="f2" y="f2"/>
                  </a:lnTo>
                  <a:close/>
                </a:path>
              </a:pathLst>
            </a:custGeom>
            <a:solidFill>
              <a:srgbClr val="A5300F">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7" name="Isosceles Triangle 23">
              <a:extLst>
                <a:ext uri="{FF2B5EF4-FFF2-40B4-BE49-F238E27FC236}">
                  <a16:creationId xmlns:a16="http://schemas.microsoft.com/office/drawing/2014/main" id="{2EE9DD6E-27E1-CACE-C076-AAD13C142608}"/>
                </a:ext>
              </a:extLst>
            </p:cNvPr>
            <p:cNvSpPr/>
            <p:nvPr/>
          </p:nvSpPr>
          <p:spPr>
            <a:xfrm>
              <a:off x="8932334" y="3047996"/>
              <a:ext cx="3259671" cy="3810003"/>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D55816">
                <a:alpha val="72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8" name="Rectangle 27">
              <a:extLst>
                <a:ext uri="{FF2B5EF4-FFF2-40B4-BE49-F238E27FC236}">
                  <a16:creationId xmlns:a16="http://schemas.microsoft.com/office/drawing/2014/main" id="{52E99829-969F-CDDC-0836-4BDF39276008}"/>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 f4 0 f2"/>
                <a:gd name="f9" fmla="+- f3 0 f2"/>
                <a:gd name="f10" fmla="*/ f9 1 2858013"/>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2858013" h="6866467">
                  <a:moveTo>
                    <a:pt x="f2" y="f2"/>
                  </a:moveTo>
                  <a:lnTo>
                    <a:pt x="f3" y="f2"/>
                  </a:lnTo>
                  <a:lnTo>
                    <a:pt x="f3" y="f4"/>
                  </a:lnTo>
                  <a:lnTo>
                    <a:pt x="f5" y="f4"/>
                  </a:lnTo>
                  <a:lnTo>
                    <a:pt x="f2" y="f2"/>
                  </a:lnTo>
                  <a:close/>
                </a:path>
              </a:pathLst>
            </a:custGeom>
            <a:solidFill>
              <a:srgbClr val="A04210">
                <a:alpha val="7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9" name="Rectangle 28">
              <a:extLst>
                <a:ext uri="{FF2B5EF4-FFF2-40B4-BE49-F238E27FC236}">
                  <a16:creationId xmlns:a16="http://schemas.microsoft.com/office/drawing/2014/main" id="{EDC8F1AA-A837-E296-0E67-6F605672350B}"/>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 f4 0 f2"/>
                <a:gd name="f9" fmla="+- f3 0 f2"/>
                <a:gd name="f10" fmla="*/ f9 1 1290094"/>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90094" h="6858000">
                  <a:moveTo>
                    <a:pt x="f5" y="f2"/>
                  </a:moveTo>
                  <a:lnTo>
                    <a:pt x="f3" y="f2"/>
                  </a:lnTo>
                  <a:lnTo>
                    <a:pt x="f3" y="f4"/>
                  </a:lnTo>
                  <a:lnTo>
                    <a:pt x="f2" y="f4"/>
                  </a:lnTo>
                  <a:lnTo>
                    <a:pt x="f5" y="f2"/>
                  </a:lnTo>
                  <a:close/>
                </a:path>
              </a:pathLst>
            </a:custGeom>
            <a:solidFill>
              <a:srgbClr val="EE6E4A">
                <a:alpha val="7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10" name="Rectangle 29">
              <a:extLst>
                <a:ext uri="{FF2B5EF4-FFF2-40B4-BE49-F238E27FC236}">
                  <a16:creationId xmlns:a16="http://schemas.microsoft.com/office/drawing/2014/main" id="{7FEFAA39-9D6D-258D-6AD2-6FB12A69C899}"/>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 f4 0 f2"/>
                <a:gd name="f9" fmla="+- f3 0 f2"/>
                <a:gd name="f10" fmla="*/ f9 1 1249825"/>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49825" h="6858000">
                  <a:moveTo>
                    <a:pt x="f2" y="f2"/>
                  </a:moveTo>
                  <a:lnTo>
                    <a:pt x="f3" y="f2"/>
                  </a:lnTo>
                  <a:lnTo>
                    <a:pt x="f3" y="f4"/>
                  </a:lnTo>
                  <a:lnTo>
                    <a:pt x="f5" y="f4"/>
                  </a:lnTo>
                  <a:lnTo>
                    <a:pt x="f2" y="f2"/>
                  </a:lnTo>
                  <a:close/>
                </a:path>
              </a:pathLst>
            </a:custGeom>
            <a:solidFill>
              <a:srgbClr val="A5300F">
                <a:alpha val="65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11" name="Isosceles Triangle 27">
              <a:extLst>
                <a:ext uri="{FF2B5EF4-FFF2-40B4-BE49-F238E27FC236}">
                  <a16:creationId xmlns:a16="http://schemas.microsoft.com/office/drawing/2014/main" id="{EB095292-CA3A-CC19-D8F8-4E9DA8E4B48A}"/>
                </a:ext>
              </a:extLst>
            </p:cNvPr>
            <p:cNvSpPr/>
            <p:nvPr/>
          </p:nvSpPr>
          <p:spPr>
            <a:xfrm>
              <a:off x="10371664" y="3589870"/>
              <a:ext cx="1817159" cy="3268129"/>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A5300F">
                <a:alpha val="8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12" name="Isosceles Triangle 28">
              <a:extLst>
                <a:ext uri="{FF2B5EF4-FFF2-40B4-BE49-F238E27FC236}">
                  <a16:creationId xmlns:a16="http://schemas.microsoft.com/office/drawing/2014/main" id="{9098CA51-0208-05C7-EC08-DBE1BECAB833}"/>
                </a:ext>
              </a:extLst>
            </p:cNvPr>
            <p:cNvSpPr/>
            <p:nvPr/>
          </p:nvSpPr>
          <p:spPr>
            <a:xfrm>
              <a:off x="0" y="4013201"/>
              <a:ext cx="448732" cy="2844798"/>
            </a:xfrm>
            <a:custGeom>
              <a:avLst/>
              <a:gdLst>
                <a:gd name="f0" fmla="val 10800000"/>
                <a:gd name="f1" fmla="val 5400000"/>
                <a:gd name="f2" fmla="val 180"/>
                <a:gd name="f3" fmla="val w"/>
                <a:gd name="f4" fmla="val h"/>
                <a:gd name="f5" fmla="val ss"/>
                <a:gd name="f6" fmla="val 0"/>
                <a:gd name="f7" fmla="+- 0 0 -360"/>
                <a:gd name="f8" fmla="+- 0 0 -270"/>
                <a:gd name="f9" fmla="+- 0 0 -180"/>
                <a:gd name="f10" fmla="+- 0 0 -90"/>
                <a:gd name="f11" fmla="abs f3"/>
                <a:gd name="f12" fmla="abs f4"/>
                <a:gd name="f13" fmla="abs f5"/>
                <a:gd name="f14" fmla="*/ f7 f0 1"/>
                <a:gd name="f15" fmla="*/ f8 f0 1"/>
                <a:gd name="f16" fmla="*/ f9 f0 1"/>
                <a:gd name="f17" fmla="*/ f10 f0 1"/>
                <a:gd name="f18" fmla="?: f11 f3 1"/>
                <a:gd name="f19" fmla="?: f12 f4 1"/>
                <a:gd name="f20" fmla="?: f13 f5 1"/>
                <a:gd name="f21" fmla="*/ f14 1 f2"/>
                <a:gd name="f22" fmla="*/ f15 1 f2"/>
                <a:gd name="f23" fmla="*/ f16 1 f2"/>
                <a:gd name="f24" fmla="*/ f17 1 f2"/>
                <a:gd name="f25" fmla="*/ f18 1 21600"/>
                <a:gd name="f26" fmla="*/ f19 1 21600"/>
                <a:gd name="f27" fmla="*/ 21600 f18 1"/>
                <a:gd name="f28" fmla="*/ 21600 f19 1"/>
                <a:gd name="f29" fmla="+- f21 0 f1"/>
                <a:gd name="f30" fmla="+- f22 0 f1"/>
                <a:gd name="f31" fmla="+- f23 0 f1"/>
                <a:gd name="f32" fmla="+- f24 0 f1"/>
                <a:gd name="f33" fmla="min f26 f25"/>
                <a:gd name="f34" fmla="*/ f27 1 f20"/>
                <a:gd name="f35" fmla="*/ f28 1 f20"/>
                <a:gd name="f36" fmla="val f34"/>
                <a:gd name="f37" fmla="val f35"/>
                <a:gd name="f38" fmla="*/ f6 f33 1"/>
                <a:gd name="f39" fmla="+- f37 0 f6"/>
                <a:gd name="f40" fmla="+- f36 0 f6"/>
                <a:gd name="f41" fmla="*/ f37 f33 1"/>
                <a:gd name="f42" fmla="*/ f36 f33 1"/>
                <a:gd name="f43" fmla="*/ f39 1 2"/>
                <a:gd name="f44" fmla="*/ f40 1 2"/>
                <a:gd name="f45" fmla="*/ f40 f6 1"/>
                <a:gd name="f46" fmla="+- f6 f43 0"/>
                <a:gd name="f47" fmla="*/ f45 1 200000"/>
                <a:gd name="f48" fmla="*/ f45 1 100000"/>
                <a:gd name="f49" fmla="+- f47 f44 0"/>
                <a:gd name="f50" fmla="*/ f47 f33 1"/>
                <a:gd name="f51" fmla="*/ f46 f33 1"/>
                <a:gd name="f52" fmla="*/ f48 f33 1"/>
                <a:gd name="f53" fmla="*/ f49 f33 1"/>
              </a:gdLst>
              <a:ahLst/>
              <a:cxnLst>
                <a:cxn ang="3cd4">
                  <a:pos x="hc" y="t"/>
                </a:cxn>
                <a:cxn ang="0">
                  <a:pos x="r" y="vc"/>
                </a:cxn>
                <a:cxn ang="cd4">
                  <a:pos x="hc" y="b"/>
                </a:cxn>
                <a:cxn ang="cd2">
                  <a:pos x="l" y="vc"/>
                </a:cxn>
                <a:cxn ang="f29">
                  <a:pos x="f52" y="f38"/>
                </a:cxn>
                <a:cxn ang="f30">
                  <a:pos x="f50" y="f51"/>
                </a:cxn>
                <a:cxn ang="f31">
                  <a:pos x="f38" y="f41"/>
                </a:cxn>
                <a:cxn ang="f31">
                  <a:pos x="f52" y="f41"/>
                </a:cxn>
                <a:cxn ang="f31">
                  <a:pos x="f42" y="f41"/>
                </a:cxn>
                <a:cxn ang="f32">
                  <a:pos x="f53" y="f51"/>
                </a:cxn>
              </a:cxnLst>
              <a:rect l="f50" t="f51" r="f53" b="f41"/>
              <a:pathLst>
                <a:path>
                  <a:moveTo>
                    <a:pt x="f38" y="f41"/>
                  </a:moveTo>
                  <a:lnTo>
                    <a:pt x="f52" y="f38"/>
                  </a:lnTo>
                  <a:lnTo>
                    <a:pt x="f42" y="f41"/>
                  </a:lnTo>
                  <a:close/>
                </a:path>
              </a:pathLst>
            </a:custGeom>
            <a:solidFill>
              <a:srgbClr val="A5300F">
                <a:alpha val="85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grpSp>
      <p:sp>
        <p:nvSpPr>
          <p:cNvPr id="13" name="Title Placeholder 1">
            <a:extLst>
              <a:ext uri="{FF2B5EF4-FFF2-40B4-BE49-F238E27FC236}">
                <a16:creationId xmlns:a16="http://schemas.microsoft.com/office/drawing/2014/main" id="{5C62F00A-009E-C74E-9F18-828BF7ED4045}"/>
              </a:ext>
            </a:extLst>
          </p:cNvPr>
          <p:cNvSpPr txBox="1">
            <a:spLocks noGrp="1"/>
          </p:cNvSpPr>
          <p:nvPr>
            <p:ph type="title"/>
          </p:nvPr>
        </p:nvSpPr>
        <p:spPr>
          <a:xfrm>
            <a:off x="677332" y="609603"/>
            <a:ext cx="8596667" cy="1320795"/>
          </a:xfrm>
          <a:prstGeom prst="rect">
            <a:avLst/>
          </a:prstGeom>
          <a:noFill/>
          <a:ln>
            <a:noFill/>
          </a:ln>
        </p:spPr>
        <p:txBody>
          <a:bodyPr vert="horz" wrap="square" lIns="91440" tIns="45720" rIns="91440" bIns="45720" anchor="t" anchorCtr="0" compatLnSpc="1">
            <a:normAutofit/>
          </a:bodyPr>
          <a:lstStyle/>
          <a:p>
            <a:pPr lvl="0"/>
            <a:r>
              <a:rPr lang="fr-FR"/>
              <a:t>Modifiez le style du titre</a:t>
            </a:r>
            <a:endParaRPr lang="en-US"/>
          </a:p>
        </p:txBody>
      </p:sp>
      <p:sp>
        <p:nvSpPr>
          <p:cNvPr id="14" name="Text Placeholder 2">
            <a:extLst>
              <a:ext uri="{FF2B5EF4-FFF2-40B4-BE49-F238E27FC236}">
                <a16:creationId xmlns:a16="http://schemas.microsoft.com/office/drawing/2014/main" id="{137BD1B8-3AC2-50A9-5DD3-924D4F981C18}"/>
              </a:ext>
            </a:extLst>
          </p:cNvPr>
          <p:cNvSpPr txBox="1">
            <a:spLocks noGrp="1"/>
          </p:cNvSpPr>
          <p:nvPr>
            <p:ph type="body" idx="1"/>
          </p:nvPr>
        </p:nvSpPr>
        <p:spPr>
          <a:xfrm>
            <a:off x="677332" y="2160590"/>
            <a:ext cx="8596667" cy="3880768"/>
          </a:xfrm>
          <a:prstGeom prst="rect">
            <a:avLst/>
          </a:prstGeom>
          <a:noFill/>
          <a:ln>
            <a:noFill/>
          </a:ln>
        </p:spPr>
        <p:txBody>
          <a:bodyPr vert="horz" wrap="square" lIns="91440" tIns="45720" rIns="91440" bIns="45720" anchor="t" anchorCtr="0" compatLnSpc="1">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5" name="Date Placeholder 3">
            <a:extLst>
              <a:ext uri="{FF2B5EF4-FFF2-40B4-BE49-F238E27FC236}">
                <a16:creationId xmlns:a16="http://schemas.microsoft.com/office/drawing/2014/main" id="{7E66FB6E-F28F-57D7-EA4E-29B0A6B60FC5}"/>
              </a:ext>
            </a:extLst>
          </p:cNvPr>
          <p:cNvSpPr txBox="1">
            <a:spLocks noGrp="1"/>
          </p:cNvSpPr>
          <p:nvPr>
            <p:ph type="dt" sz="half" idx="2"/>
          </p:nvPr>
        </p:nvSpPr>
        <p:spPr>
          <a:xfrm>
            <a:off x="7205133" y="6041358"/>
            <a:ext cx="91194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fr-FR" sz="900" b="0" i="0" u="none" strike="noStrike" kern="1200" cap="none" spc="0" baseline="0">
                <a:solidFill>
                  <a:srgbClr val="898989"/>
                </a:solidFill>
                <a:uFillTx/>
                <a:latin typeface="Trebuchet MS"/>
              </a:defRPr>
            </a:lvl1pPr>
          </a:lstStyle>
          <a:p>
            <a:pPr lvl="0"/>
            <a:fld id="{8CF25465-9035-4F53-866A-50D6D8681759}" type="datetime1">
              <a:rPr lang="fr-FR"/>
              <a:pPr lvl="0"/>
              <a:t>26/06/2022</a:t>
            </a:fld>
            <a:endParaRPr lang="fr-FR"/>
          </a:p>
        </p:txBody>
      </p:sp>
      <p:sp>
        <p:nvSpPr>
          <p:cNvPr id="16" name="Footer Placeholder 4">
            <a:extLst>
              <a:ext uri="{FF2B5EF4-FFF2-40B4-BE49-F238E27FC236}">
                <a16:creationId xmlns:a16="http://schemas.microsoft.com/office/drawing/2014/main" id="{7E7B4982-A540-610E-0351-2E87BCEBB6B8}"/>
              </a:ext>
            </a:extLst>
          </p:cNvPr>
          <p:cNvSpPr txBox="1">
            <a:spLocks noGrp="1"/>
          </p:cNvSpPr>
          <p:nvPr>
            <p:ph type="ftr" sz="quarter" idx="3"/>
          </p:nvPr>
        </p:nvSpPr>
        <p:spPr>
          <a:xfrm>
            <a:off x="677332" y="6041358"/>
            <a:ext cx="6297609"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fr-FR" sz="900" b="0" i="0" u="none" strike="noStrike" kern="1200" cap="none" spc="0" baseline="0">
                <a:solidFill>
                  <a:srgbClr val="898989"/>
                </a:solidFill>
                <a:uFillTx/>
                <a:latin typeface="Trebuchet MS"/>
              </a:defRPr>
            </a:lvl1pPr>
          </a:lstStyle>
          <a:p>
            <a:pPr lvl="0"/>
            <a:endParaRPr lang="fr-FR"/>
          </a:p>
        </p:txBody>
      </p:sp>
      <p:sp>
        <p:nvSpPr>
          <p:cNvPr id="17" name="Slide Number Placeholder 5">
            <a:extLst>
              <a:ext uri="{FF2B5EF4-FFF2-40B4-BE49-F238E27FC236}">
                <a16:creationId xmlns:a16="http://schemas.microsoft.com/office/drawing/2014/main" id="{06F72178-C8FA-94EA-5027-5D4446EFEA69}"/>
              </a:ext>
            </a:extLst>
          </p:cNvPr>
          <p:cNvSpPr txBox="1">
            <a:spLocks noGrp="1"/>
          </p:cNvSpPr>
          <p:nvPr>
            <p:ph type="sldNum" sz="quarter" idx="4"/>
          </p:nvPr>
        </p:nvSpPr>
        <p:spPr>
          <a:xfrm>
            <a:off x="8590659" y="6041358"/>
            <a:ext cx="68334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fr-FR" sz="900" b="0" i="0" u="none" strike="noStrike" kern="1200" cap="none" spc="0" baseline="0">
                <a:solidFill>
                  <a:srgbClr val="A5300F"/>
                </a:solidFill>
                <a:uFillTx/>
                <a:latin typeface="Trebuchet MS"/>
              </a:defRPr>
            </a:lvl1pPr>
          </a:lstStyle>
          <a:p>
            <a:pPr lvl="0"/>
            <a:fld id="{2AE6CEFF-BC13-4BF9-9EB4-4BAA025F0561}" type="slidenum">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marL="0" marR="0" lvl="0" indent="0" algn="l" defTabSz="457200" rtl="0" fontAlgn="auto" hangingPunct="1">
        <a:lnSpc>
          <a:spcPct val="100000"/>
        </a:lnSpc>
        <a:spcBef>
          <a:spcPts val="0"/>
        </a:spcBef>
        <a:spcAft>
          <a:spcPts val="0"/>
        </a:spcAft>
        <a:buNone/>
        <a:tabLst/>
        <a:defRPr lang="fr-FR" sz="3600" b="0" i="0" u="none" strike="noStrike" kern="1200" cap="none" spc="0" baseline="0">
          <a:solidFill>
            <a:srgbClr val="A5300F"/>
          </a:solidFill>
          <a:uFillTx/>
          <a:latin typeface="Trebuchet MS"/>
        </a:defRPr>
      </a:lvl1pPr>
    </p:titleStyle>
    <p:bodyStyle>
      <a:lvl1pPr marL="342900" marR="0" lvl="0" indent="-342900" algn="l" defTabSz="457200" rtl="0" fontAlgn="auto" hangingPunct="1">
        <a:lnSpc>
          <a:spcPct val="100000"/>
        </a:lnSpc>
        <a:spcBef>
          <a:spcPts val="1000"/>
        </a:spcBef>
        <a:spcAft>
          <a:spcPts val="0"/>
        </a:spcAft>
        <a:buClr>
          <a:srgbClr val="A5300F"/>
        </a:buClr>
        <a:buSzPct val="80000"/>
        <a:buFont typeface="Wingdings 3"/>
        <a:buChar char=""/>
        <a:tabLst/>
        <a:defRPr lang="fr-FR" sz="1800" b="0" i="0" u="none" strike="noStrike" kern="1200" cap="none" spc="0" baseline="0">
          <a:solidFill>
            <a:srgbClr val="404040"/>
          </a:solidFill>
          <a:uFillTx/>
          <a:latin typeface="Trebuchet MS"/>
        </a:defRPr>
      </a:lvl1pPr>
      <a:lvl2pPr marL="742950" marR="0" lvl="1" indent="-285750" algn="l" defTabSz="457200" rtl="0" fontAlgn="auto" hangingPunct="1">
        <a:lnSpc>
          <a:spcPct val="100000"/>
        </a:lnSpc>
        <a:spcBef>
          <a:spcPts val="1000"/>
        </a:spcBef>
        <a:spcAft>
          <a:spcPts val="0"/>
        </a:spcAft>
        <a:buClr>
          <a:srgbClr val="A5300F"/>
        </a:buClr>
        <a:buSzPct val="80000"/>
        <a:buFont typeface="Wingdings 3"/>
        <a:buChar char=""/>
        <a:tabLst/>
        <a:defRPr lang="fr-FR" sz="1600" b="0" i="0" u="none" strike="noStrike" kern="1200" cap="none" spc="0" baseline="0">
          <a:solidFill>
            <a:srgbClr val="404040"/>
          </a:solidFill>
          <a:uFillTx/>
          <a:latin typeface="Trebuchet MS"/>
        </a:defRPr>
      </a:lvl2pPr>
      <a:lvl3pPr marL="1143000" marR="0" lvl="2" indent="-228600" algn="l" defTabSz="457200" rtl="0" fontAlgn="auto" hangingPunct="1">
        <a:lnSpc>
          <a:spcPct val="100000"/>
        </a:lnSpc>
        <a:spcBef>
          <a:spcPts val="1000"/>
        </a:spcBef>
        <a:spcAft>
          <a:spcPts val="0"/>
        </a:spcAft>
        <a:buClr>
          <a:srgbClr val="A5300F"/>
        </a:buClr>
        <a:buSzPct val="80000"/>
        <a:buFont typeface="Wingdings 3"/>
        <a:buChar char=""/>
        <a:tabLst/>
        <a:defRPr lang="fr-FR" sz="1400" b="0" i="0" u="none" strike="noStrike" kern="1200" cap="none" spc="0" baseline="0">
          <a:solidFill>
            <a:srgbClr val="404040"/>
          </a:solidFill>
          <a:uFillTx/>
          <a:latin typeface="Trebuchet MS"/>
        </a:defRPr>
      </a:lvl3pPr>
      <a:lvl4pPr marL="1600200" marR="0" lvl="3" indent="-228600" algn="l" defTabSz="457200" rtl="0" fontAlgn="auto" hangingPunct="1">
        <a:lnSpc>
          <a:spcPct val="100000"/>
        </a:lnSpc>
        <a:spcBef>
          <a:spcPts val="1000"/>
        </a:spcBef>
        <a:spcAft>
          <a:spcPts val="0"/>
        </a:spcAft>
        <a:buClr>
          <a:srgbClr val="A5300F"/>
        </a:buClr>
        <a:buSzPct val="80000"/>
        <a:buFont typeface="Wingdings 3"/>
        <a:buChar char=""/>
        <a:tabLst/>
        <a:defRPr lang="fr-FR" sz="1200" b="0" i="0" u="none" strike="noStrike" kern="1200" cap="none" spc="0" baseline="0">
          <a:solidFill>
            <a:srgbClr val="404040"/>
          </a:solidFill>
          <a:uFillTx/>
          <a:latin typeface="Trebuchet MS"/>
        </a:defRPr>
      </a:lvl4pPr>
      <a:lvl5pPr marL="2057400" marR="0" lvl="4" indent="-228600" algn="l" defTabSz="457200" rtl="0" fontAlgn="auto" hangingPunct="1">
        <a:lnSpc>
          <a:spcPct val="100000"/>
        </a:lnSpc>
        <a:spcBef>
          <a:spcPts val="1000"/>
        </a:spcBef>
        <a:spcAft>
          <a:spcPts val="0"/>
        </a:spcAft>
        <a:buClr>
          <a:srgbClr val="A5300F"/>
        </a:buClr>
        <a:buSzPct val="80000"/>
        <a:buFont typeface="Wingdings 3"/>
        <a:buChar char=""/>
        <a:tabLst/>
        <a:defRPr lang="fr-FR" sz="1200" b="0" i="0" u="none" strike="noStrike" kern="1200" cap="none" spc="0" baseline="0">
          <a:solidFill>
            <a:srgbClr val="404040"/>
          </a:solidFill>
          <a:uFillTx/>
          <a:latin typeface="Trebuchet M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customXml" Target="../ink/ink9.xml"/><Relationship Id="rId26" Type="http://schemas.openxmlformats.org/officeDocument/2006/relationships/image" Target="../media/image17.png"/><Relationship Id="rId39" Type="http://schemas.openxmlformats.org/officeDocument/2006/relationships/customXml" Target="../ink/ink20.xml"/><Relationship Id="rId21" Type="http://schemas.openxmlformats.org/officeDocument/2006/relationships/image" Target="../media/image15.png"/><Relationship Id="rId34" Type="http://schemas.openxmlformats.org/officeDocument/2006/relationships/image" Target="../media/image21.png"/><Relationship Id="rId42" Type="http://schemas.openxmlformats.org/officeDocument/2006/relationships/image" Target="../media/image25.png"/><Relationship Id="rId47" Type="http://schemas.openxmlformats.org/officeDocument/2006/relationships/customXml" Target="../ink/ink24.xml"/><Relationship Id="rId50" Type="http://schemas.openxmlformats.org/officeDocument/2006/relationships/image" Target="../media/image29.png"/><Relationship Id="rId55" Type="http://schemas.openxmlformats.org/officeDocument/2006/relationships/customXml" Target="../ink/ink28.xml"/><Relationship Id="rId7" Type="http://schemas.openxmlformats.org/officeDocument/2006/relationships/image" Target="../media/image8.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customXml" Target="../ink/ink15.xml"/><Relationship Id="rId11" Type="http://schemas.openxmlformats.org/officeDocument/2006/relationships/image" Target="../media/image10.png"/><Relationship Id="rId24" Type="http://schemas.openxmlformats.org/officeDocument/2006/relationships/customXml" Target="../ink/ink12.xml"/><Relationship Id="rId32" Type="http://schemas.openxmlformats.org/officeDocument/2006/relationships/image" Target="../media/image20.png"/><Relationship Id="rId37" Type="http://schemas.openxmlformats.org/officeDocument/2006/relationships/customXml" Target="../ink/ink19.xml"/><Relationship Id="rId40" Type="http://schemas.openxmlformats.org/officeDocument/2006/relationships/image" Target="../media/image24.png"/><Relationship Id="rId45" Type="http://schemas.openxmlformats.org/officeDocument/2006/relationships/customXml" Target="../ink/ink23.xml"/><Relationship Id="rId53" Type="http://schemas.openxmlformats.org/officeDocument/2006/relationships/customXml" Target="../ink/ink27.xml"/><Relationship Id="rId5" Type="http://schemas.openxmlformats.org/officeDocument/2006/relationships/image" Target="../media/image7.png"/><Relationship Id="rId19" Type="http://schemas.openxmlformats.org/officeDocument/2006/relationships/image" Target="../media/image14.png"/><Relationship Id="rId4" Type="http://schemas.openxmlformats.org/officeDocument/2006/relationships/customXml" Target="../ink/ink2.xml"/><Relationship Id="rId9" Type="http://schemas.openxmlformats.org/officeDocument/2006/relationships/image" Target="../media/image9.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customXml" Target="../ink/ink14.xml"/><Relationship Id="rId30" Type="http://schemas.openxmlformats.org/officeDocument/2006/relationships/image" Target="../media/image19.png"/><Relationship Id="rId35" Type="http://schemas.openxmlformats.org/officeDocument/2006/relationships/customXml" Target="../ink/ink18.xml"/><Relationship Id="rId43" Type="http://schemas.openxmlformats.org/officeDocument/2006/relationships/customXml" Target="../ink/ink22.xml"/><Relationship Id="rId48" Type="http://schemas.openxmlformats.org/officeDocument/2006/relationships/image" Target="../media/image28.png"/><Relationship Id="rId56" Type="http://schemas.openxmlformats.org/officeDocument/2006/relationships/image" Target="../media/image32.png"/><Relationship Id="rId8" Type="http://schemas.openxmlformats.org/officeDocument/2006/relationships/customXml" Target="../ink/ink4.xml"/><Relationship Id="rId51" Type="http://schemas.openxmlformats.org/officeDocument/2006/relationships/customXml" Target="../ink/ink26.xml"/><Relationship Id="rId3" Type="http://schemas.openxmlformats.org/officeDocument/2006/relationships/image" Target="../media/image6.png"/><Relationship Id="rId12" Type="http://schemas.openxmlformats.org/officeDocument/2006/relationships/customXml" Target="../ink/ink6.xml"/><Relationship Id="rId17" Type="http://schemas.openxmlformats.org/officeDocument/2006/relationships/image" Target="../media/image13.png"/><Relationship Id="rId25" Type="http://schemas.openxmlformats.org/officeDocument/2006/relationships/customXml" Target="../ink/ink13.xml"/><Relationship Id="rId33" Type="http://schemas.openxmlformats.org/officeDocument/2006/relationships/customXml" Target="../ink/ink17.xml"/><Relationship Id="rId38" Type="http://schemas.openxmlformats.org/officeDocument/2006/relationships/image" Target="../media/image23.png"/><Relationship Id="rId46" Type="http://schemas.openxmlformats.org/officeDocument/2006/relationships/image" Target="../media/image27.png"/><Relationship Id="rId20" Type="http://schemas.openxmlformats.org/officeDocument/2006/relationships/customXml" Target="../ink/ink10.xml"/><Relationship Id="rId41" Type="http://schemas.openxmlformats.org/officeDocument/2006/relationships/customXml" Target="../ink/ink21.xml"/><Relationship Id="rId54"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12.png"/><Relationship Id="rId23" Type="http://schemas.openxmlformats.org/officeDocument/2006/relationships/image" Target="../media/image16.png"/><Relationship Id="rId28" Type="http://schemas.openxmlformats.org/officeDocument/2006/relationships/image" Target="../media/image18.png"/><Relationship Id="rId36" Type="http://schemas.openxmlformats.org/officeDocument/2006/relationships/image" Target="../media/image22.png"/><Relationship Id="rId49" Type="http://schemas.openxmlformats.org/officeDocument/2006/relationships/customXml" Target="../ink/ink25.xml"/><Relationship Id="rId57" Type="http://schemas.openxmlformats.org/officeDocument/2006/relationships/image" Target="../media/image3.png"/><Relationship Id="rId10" Type="http://schemas.openxmlformats.org/officeDocument/2006/relationships/customXml" Target="../ink/ink5.xml"/><Relationship Id="rId31" Type="http://schemas.openxmlformats.org/officeDocument/2006/relationships/customXml" Target="../ink/ink16.xml"/><Relationship Id="rId44" Type="http://schemas.openxmlformats.org/officeDocument/2006/relationships/image" Target="../media/image26.png"/><Relationship Id="rId52" Type="http://schemas.openxmlformats.org/officeDocument/2006/relationships/image" Target="../media/image30.png"/></Relationships>
</file>

<file path=ppt/slides/_rels/slide6.xml.rels><?xml version="1.0" encoding="UTF-8" standalone="yes"?>
<Relationships xmlns="http://schemas.openxmlformats.org/package/2006/relationships"><Relationship Id="rId13" Type="http://schemas.openxmlformats.org/officeDocument/2006/relationships/image" Target="../media/image38.png"/><Relationship Id="rId18" Type="http://schemas.openxmlformats.org/officeDocument/2006/relationships/customXml" Target="../ink/ink37.xml"/><Relationship Id="rId26" Type="http://schemas.openxmlformats.org/officeDocument/2006/relationships/customXml" Target="../ink/ink41.xml"/><Relationship Id="rId39" Type="http://schemas.openxmlformats.org/officeDocument/2006/relationships/image" Target="../media/image51.png"/><Relationship Id="rId21" Type="http://schemas.openxmlformats.org/officeDocument/2006/relationships/image" Target="../media/image42.png"/><Relationship Id="rId34" Type="http://schemas.openxmlformats.org/officeDocument/2006/relationships/customXml" Target="../ink/ink45.xml"/><Relationship Id="rId7" Type="http://schemas.openxmlformats.org/officeDocument/2006/relationships/image" Target="../media/image35.png"/><Relationship Id="rId12" Type="http://schemas.openxmlformats.org/officeDocument/2006/relationships/customXml" Target="../ink/ink34.xml"/><Relationship Id="rId17" Type="http://schemas.openxmlformats.org/officeDocument/2006/relationships/image" Target="../media/image40.png"/><Relationship Id="rId25" Type="http://schemas.openxmlformats.org/officeDocument/2006/relationships/image" Target="../media/image44.png"/><Relationship Id="rId33" Type="http://schemas.openxmlformats.org/officeDocument/2006/relationships/image" Target="../media/image48.png"/><Relationship Id="rId38" Type="http://schemas.openxmlformats.org/officeDocument/2006/relationships/customXml" Target="../ink/ink47.xml"/><Relationship Id="rId2" Type="http://schemas.openxmlformats.org/officeDocument/2006/relationships/customXml" Target="../ink/ink29.xml"/><Relationship Id="rId16" Type="http://schemas.openxmlformats.org/officeDocument/2006/relationships/customXml" Target="../ink/ink36.xml"/><Relationship Id="rId20" Type="http://schemas.openxmlformats.org/officeDocument/2006/relationships/customXml" Target="../ink/ink38.xml"/><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customXml" Target="../ink/ink31.xml"/><Relationship Id="rId11" Type="http://schemas.openxmlformats.org/officeDocument/2006/relationships/image" Target="../media/image37.png"/><Relationship Id="rId24" Type="http://schemas.openxmlformats.org/officeDocument/2006/relationships/customXml" Target="../ink/ink40.xml"/><Relationship Id="rId32" Type="http://schemas.openxmlformats.org/officeDocument/2006/relationships/customXml" Target="../ink/ink44.xml"/><Relationship Id="rId37" Type="http://schemas.openxmlformats.org/officeDocument/2006/relationships/image" Target="../media/image50.png"/><Relationship Id="rId40" Type="http://schemas.openxmlformats.org/officeDocument/2006/relationships/image" Target="../media/image3.png"/><Relationship Id="rId5" Type="http://schemas.openxmlformats.org/officeDocument/2006/relationships/image" Target="../media/image34.png"/><Relationship Id="rId15" Type="http://schemas.openxmlformats.org/officeDocument/2006/relationships/image" Target="../media/image39.png"/><Relationship Id="rId23" Type="http://schemas.openxmlformats.org/officeDocument/2006/relationships/image" Target="../media/image43.png"/><Relationship Id="rId28" Type="http://schemas.openxmlformats.org/officeDocument/2006/relationships/customXml" Target="../ink/ink42.xml"/><Relationship Id="rId36" Type="http://schemas.openxmlformats.org/officeDocument/2006/relationships/customXml" Target="../ink/ink46.xml"/><Relationship Id="rId10" Type="http://schemas.openxmlformats.org/officeDocument/2006/relationships/customXml" Target="../ink/ink33.xml"/><Relationship Id="rId19" Type="http://schemas.openxmlformats.org/officeDocument/2006/relationships/image" Target="../media/image41.png"/><Relationship Id="rId31" Type="http://schemas.openxmlformats.org/officeDocument/2006/relationships/image" Target="../media/image47.png"/><Relationship Id="rId4" Type="http://schemas.openxmlformats.org/officeDocument/2006/relationships/customXml" Target="../ink/ink30.xml"/><Relationship Id="rId9" Type="http://schemas.openxmlformats.org/officeDocument/2006/relationships/image" Target="../media/image36.png"/><Relationship Id="rId14" Type="http://schemas.openxmlformats.org/officeDocument/2006/relationships/customXml" Target="../ink/ink35.xml"/><Relationship Id="rId22" Type="http://schemas.openxmlformats.org/officeDocument/2006/relationships/customXml" Target="../ink/ink39.xml"/><Relationship Id="rId27" Type="http://schemas.openxmlformats.org/officeDocument/2006/relationships/image" Target="../media/image45.png"/><Relationship Id="rId30" Type="http://schemas.openxmlformats.org/officeDocument/2006/relationships/customXml" Target="../ink/ink43.xml"/><Relationship Id="rId35" Type="http://schemas.openxmlformats.org/officeDocument/2006/relationships/image" Target="../media/image49.png"/><Relationship Id="rId8" Type="http://schemas.openxmlformats.org/officeDocument/2006/relationships/customXml" Target="../ink/ink32.xml"/><Relationship Id="rId3" Type="http://schemas.openxmlformats.org/officeDocument/2006/relationships/image" Target="../media/image33.png"/></Relationships>
</file>

<file path=ppt/slides/_rels/slide7.xml.rels><?xml version="1.0" encoding="UTF-8" standalone="yes"?>
<Relationships xmlns="http://schemas.openxmlformats.org/package/2006/relationships"><Relationship Id="rId26" Type="http://schemas.openxmlformats.org/officeDocument/2006/relationships/image" Target="../media/image62.png"/><Relationship Id="rId21" Type="http://schemas.openxmlformats.org/officeDocument/2006/relationships/customXml" Target="../ink/ink58.xml"/><Relationship Id="rId42" Type="http://schemas.openxmlformats.org/officeDocument/2006/relationships/image" Target="../media/image70.png"/><Relationship Id="rId47" Type="http://schemas.openxmlformats.org/officeDocument/2006/relationships/customXml" Target="../ink/ink71.xml"/><Relationship Id="rId63" Type="http://schemas.openxmlformats.org/officeDocument/2006/relationships/image" Target="../media/image80.png"/><Relationship Id="rId68" Type="http://schemas.openxmlformats.org/officeDocument/2006/relationships/image" Target="../media/image3.png"/><Relationship Id="rId7" Type="http://schemas.openxmlformats.org/officeDocument/2006/relationships/customXml" Target="../ink/ink51.xml"/><Relationship Id="rId2" Type="http://schemas.openxmlformats.org/officeDocument/2006/relationships/customXml" Target="../ink/ink48.xml"/><Relationship Id="rId16" Type="http://schemas.openxmlformats.org/officeDocument/2006/relationships/image" Target="../media/image57.png"/><Relationship Id="rId29" Type="http://schemas.openxmlformats.org/officeDocument/2006/relationships/customXml" Target="../ink/ink62.xml"/><Relationship Id="rId11" Type="http://schemas.openxmlformats.org/officeDocument/2006/relationships/customXml" Target="../ink/ink53.xml"/><Relationship Id="rId24" Type="http://schemas.openxmlformats.org/officeDocument/2006/relationships/image" Target="../media/image61.png"/><Relationship Id="rId32" Type="http://schemas.openxmlformats.org/officeDocument/2006/relationships/image" Target="../media/image65.png"/><Relationship Id="rId37" Type="http://schemas.openxmlformats.org/officeDocument/2006/relationships/customXml" Target="../ink/ink66.xml"/><Relationship Id="rId40" Type="http://schemas.openxmlformats.org/officeDocument/2006/relationships/image" Target="../media/image69.png"/><Relationship Id="rId45" Type="http://schemas.openxmlformats.org/officeDocument/2006/relationships/customXml" Target="../ink/ink70.xml"/><Relationship Id="rId53" Type="http://schemas.openxmlformats.org/officeDocument/2006/relationships/image" Target="../media/image75.png"/><Relationship Id="rId58" Type="http://schemas.openxmlformats.org/officeDocument/2006/relationships/customXml" Target="../ink/ink77.xml"/><Relationship Id="rId66" Type="http://schemas.openxmlformats.org/officeDocument/2006/relationships/customXml" Target="../ink/ink81.xml"/><Relationship Id="rId5" Type="http://schemas.openxmlformats.org/officeDocument/2006/relationships/image" Target="../media/image52.png"/><Relationship Id="rId61" Type="http://schemas.openxmlformats.org/officeDocument/2006/relationships/image" Target="../media/image79.png"/><Relationship Id="rId19" Type="http://schemas.openxmlformats.org/officeDocument/2006/relationships/customXml" Target="../ink/ink57.xml"/><Relationship Id="rId14" Type="http://schemas.openxmlformats.org/officeDocument/2006/relationships/image" Target="../media/image56.png"/><Relationship Id="rId22" Type="http://schemas.openxmlformats.org/officeDocument/2006/relationships/image" Target="../media/image60.png"/><Relationship Id="rId27" Type="http://schemas.openxmlformats.org/officeDocument/2006/relationships/customXml" Target="../ink/ink61.xml"/><Relationship Id="rId30" Type="http://schemas.openxmlformats.org/officeDocument/2006/relationships/image" Target="../media/image64.png"/><Relationship Id="rId35" Type="http://schemas.openxmlformats.org/officeDocument/2006/relationships/customXml" Target="../ink/ink65.xml"/><Relationship Id="rId43" Type="http://schemas.openxmlformats.org/officeDocument/2006/relationships/customXml" Target="../ink/ink69.xml"/><Relationship Id="rId48" Type="http://schemas.openxmlformats.org/officeDocument/2006/relationships/image" Target="../media/image73.png"/><Relationship Id="rId56" Type="http://schemas.openxmlformats.org/officeDocument/2006/relationships/customXml" Target="../ink/ink76.xml"/><Relationship Id="rId64" Type="http://schemas.openxmlformats.org/officeDocument/2006/relationships/customXml" Target="../ink/ink80.xml"/><Relationship Id="rId69" Type="http://schemas.openxmlformats.org/officeDocument/2006/relationships/customXml" Target="../ink/ink82.xml"/><Relationship Id="rId8" Type="http://schemas.openxmlformats.org/officeDocument/2006/relationships/image" Target="../media/image53.png"/><Relationship Id="rId51" Type="http://schemas.openxmlformats.org/officeDocument/2006/relationships/image" Target="../media/image74.png"/><Relationship Id="rId3" Type="http://schemas.openxmlformats.org/officeDocument/2006/relationships/image" Target="../media/image46.png"/><Relationship Id="rId12" Type="http://schemas.openxmlformats.org/officeDocument/2006/relationships/image" Target="../media/image55.png"/><Relationship Id="rId17" Type="http://schemas.openxmlformats.org/officeDocument/2006/relationships/customXml" Target="../ink/ink56.xml"/><Relationship Id="rId25" Type="http://schemas.openxmlformats.org/officeDocument/2006/relationships/customXml" Target="../ink/ink60.xml"/><Relationship Id="rId33" Type="http://schemas.openxmlformats.org/officeDocument/2006/relationships/customXml" Target="../ink/ink64.xml"/><Relationship Id="rId38" Type="http://schemas.openxmlformats.org/officeDocument/2006/relationships/image" Target="../media/image68.png"/><Relationship Id="rId46" Type="http://schemas.openxmlformats.org/officeDocument/2006/relationships/image" Target="../media/image72.png"/><Relationship Id="rId59" Type="http://schemas.openxmlformats.org/officeDocument/2006/relationships/image" Target="../media/image78.png"/><Relationship Id="rId67" Type="http://schemas.openxmlformats.org/officeDocument/2006/relationships/image" Target="../media/image82.png"/><Relationship Id="rId20" Type="http://schemas.openxmlformats.org/officeDocument/2006/relationships/image" Target="../media/image59.png"/><Relationship Id="rId41" Type="http://schemas.openxmlformats.org/officeDocument/2006/relationships/customXml" Target="../ink/ink68.xml"/><Relationship Id="rId54" Type="http://schemas.openxmlformats.org/officeDocument/2006/relationships/customXml" Target="../ink/ink75.xml"/><Relationship Id="rId62" Type="http://schemas.openxmlformats.org/officeDocument/2006/relationships/customXml" Target="../ink/ink79.xml"/><Relationship Id="rId70"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customXml" Target="../ink/ink50.xml"/><Relationship Id="rId15" Type="http://schemas.openxmlformats.org/officeDocument/2006/relationships/customXml" Target="../ink/ink55.xml"/><Relationship Id="rId23" Type="http://schemas.openxmlformats.org/officeDocument/2006/relationships/customXml" Target="../ink/ink59.xml"/><Relationship Id="rId28" Type="http://schemas.openxmlformats.org/officeDocument/2006/relationships/image" Target="../media/image63.png"/><Relationship Id="rId36" Type="http://schemas.openxmlformats.org/officeDocument/2006/relationships/image" Target="../media/image67.png"/><Relationship Id="rId49" Type="http://schemas.openxmlformats.org/officeDocument/2006/relationships/customXml" Target="../ink/ink72.xml"/><Relationship Id="rId57" Type="http://schemas.openxmlformats.org/officeDocument/2006/relationships/image" Target="../media/image77.png"/><Relationship Id="rId10" Type="http://schemas.openxmlformats.org/officeDocument/2006/relationships/image" Target="../media/image54.png"/><Relationship Id="rId31" Type="http://schemas.openxmlformats.org/officeDocument/2006/relationships/customXml" Target="../ink/ink63.xml"/><Relationship Id="rId44" Type="http://schemas.openxmlformats.org/officeDocument/2006/relationships/image" Target="../media/image71.png"/><Relationship Id="rId52" Type="http://schemas.openxmlformats.org/officeDocument/2006/relationships/customXml" Target="../ink/ink74.xml"/><Relationship Id="rId60" Type="http://schemas.openxmlformats.org/officeDocument/2006/relationships/customXml" Target="../ink/ink78.xml"/><Relationship Id="rId65" Type="http://schemas.openxmlformats.org/officeDocument/2006/relationships/image" Target="../media/image81.png"/><Relationship Id="rId4" Type="http://schemas.openxmlformats.org/officeDocument/2006/relationships/customXml" Target="../ink/ink49.xml"/><Relationship Id="rId9" Type="http://schemas.openxmlformats.org/officeDocument/2006/relationships/customXml" Target="../ink/ink52.xml"/><Relationship Id="rId13" Type="http://schemas.openxmlformats.org/officeDocument/2006/relationships/customXml" Target="../ink/ink54.xml"/><Relationship Id="rId18" Type="http://schemas.openxmlformats.org/officeDocument/2006/relationships/image" Target="../media/image58.png"/><Relationship Id="rId39" Type="http://schemas.openxmlformats.org/officeDocument/2006/relationships/customXml" Target="../ink/ink67.xml"/><Relationship Id="rId34" Type="http://schemas.openxmlformats.org/officeDocument/2006/relationships/image" Target="../media/image66.png"/><Relationship Id="rId50" Type="http://schemas.openxmlformats.org/officeDocument/2006/relationships/customXml" Target="../ink/ink73.xml"/><Relationship Id="rId55" Type="http://schemas.openxmlformats.org/officeDocument/2006/relationships/image" Target="../media/image76.png"/></Relationships>
</file>

<file path=ppt/slides/_rels/slide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FFFFFF"/>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A219B2-A434-861F-77E4-8FC2AA71ADB4}"/>
              </a:ext>
            </a:extLst>
          </p:cNvPr>
          <p:cNvSpPr txBox="1">
            <a:spLocks noGrp="1"/>
          </p:cNvSpPr>
          <p:nvPr>
            <p:ph type="ctrTitle"/>
          </p:nvPr>
        </p:nvSpPr>
        <p:spPr>
          <a:xfrm>
            <a:off x="-679269" y="1637212"/>
            <a:ext cx="9326880" cy="792479"/>
          </a:xfrm>
        </p:spPr>
        <p:txBody>
          <a:bodyPr>
            <a:normAutofit fontScale="90000"/>
          </a:bodyPr>
          <a:lstStyle/>
          <a:p>
            <a:pPr lvl="0" algn="ctr"/>
            <a:r>
              <a:rPr lang="fr-FR" u="sng" dirty="0">
                <a:effectLst>
                  <a:outerShdw dist="38096" dir="2700000">
                    <a:srgbClr val="000000"/>
                  </a:outerShdw>
                </a:effectLst>
                <a:latin typeface="Calibri" pitchFamily="34"/>
                <a:cs typeface="Calibri" pitchFamily="34"/>
              </a:rPr>
              <a:t>Soutenance de projet</a:t>
            </a:r>
            <a:endParaRPr lang="fr-FR" dirty="0">
              <a:effectLst>
                <a:outerShdw dist="38096" dir="2700000">
                  <a:srgbClr val="000000"/>
                </a:outerShdw>
              </a:effectLst>
              <a:latin typeface="Calibri" pitchFamily="34"/>
              <a:cs typeface="Calibri" pitchFamily="34"/>
            </a:endParaRPr>
          </a:p>
        </p:txBody>
      </p:sp>
      <p:sp>
        <p:nvSpPr>
          <p:cNvPr id="4" name="ZoneTexte 5">
            <a:extLst>
              <a:ext uri="{FF2B5EF4-FFF2-40B4-BE49-F238E27FC236}">
                <a16:creationId xmlns:a16="http://schemas.microsoft.com/office/drawing/2014/main" id="{93CA0F9A-7E61-728D-39C1-E8686A2E50F7}"/>
              </a:ext>
            </a:extLst>
          </p:cNvPr>
          <p:cNvSpPr txBox="1"/>
          <p:nvPr/>
        </p:nvSpPr>
        <p:spPr>
          <a:xfrm>
            <a:off x="421265" y="6127982"/>
            <a:ext cx="5118655" cy="646331"/>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C00000"/>
                </a:solidFill>
                <a:uFillTx/>
                <a:latin typeface="Calibri" pitchFamily="34"/>
                <a:cs typeface="Calibri" pitchFamily="34"/>
              </a:rPr>
              <a:t>Rayane JERBI et </a:t>
            </a:r>
            <a:r>
              <a:rPr lang="fr-FR" kern="0" dirty="0">
                <a:solidFill>
                  <a:srgbClr val="C00000"/>
                </a:solidFill>
                <a:latin typeface="Calibri" pitchFamily="34"/>
                <a:cs typeface="Calibri" pitchFamily="34"/>
              </a:rPr>
              <a:t>Mathis </a:t>
            </a:r>
            <a:r>
              <a:rPr lang="fr-FR" kern="0" dirty="0" err="1">
                <a:solidFill>
                  <a:srgbClr val="C00000"/>
                </a:solidFill>
                <a:latin typeface="Calibri" pitchFamily="34"/>
                <a:cs typeface="Calibri" pitchFamily="34"/>
              </a:rPr>
              <a:t>Jankovic</a:t>
            </a:r>
            <a:r>
              <a:rPr lang="fr-FR" kern="0" dirty="0">
                <a:solidFill>
                  <a:srgbClr val="C00000"/>
                </a:solidFill>
                <a:latin typeface="Calibri" pitchFamily="34"/>
                <a:cs typeface="Calibri" pitchFamily="34"/>
              </a:rPr>
              <a:t> </a:t>
            </a:r>
            <a:endParaRPr lang="fr-FR" sz="1800" b="0" i="0" u="none" strike="noStrike" kern="1200" cap="none" spc="0" baseline="0" dirty="0">
              <a:solidFill>
                <a:srgbClr val="C00000"/>
              </a:solidFill>
              <a:uFillTx/>
              <a:latin typeface="Calibri" pitchFamily="34"/>
              <a:cs typeface="Calibri" pitchFamily="34"/>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000000"/>
              </a:solidFill>
              <a:uFillTx/>
              <a:latin typeface="Trebuchet MS"/>
            </a:endParaRPr>
          </a:p>
        </p:txBody>
      </p:sp>
      <p:sp>
        <p:nvSpPr>
          <p:cNvPr id="5" name="ZoneTexte 11">
            <a:extLst>
              <a:ext uri="{FF2B5EF4-FFF2-40B4-BE49-F238E27FC236}">
                <a16:creationId xmlns:a16="http://schemas.microsoft.com/office/drawing/2014/main" id="{5A2A1B58-56F3-1C32-1A5F-52C70267C487}"/>
              </a:ext>
            </a:extLst>
          </p:cNvPr>
          <p:cNvSpPr txBox="1"/>
          <p:nvPr/>
        </p:nvSpPr>
        <p:spPr>
          <a:xfrm>
            <a:off x="9160697" y="6404978"/>
            <a:ext cx="2743200" cy="369335"/>
          </a:xfrm>
          <a:prstGeom prst="rect">
            <a:avLst/>
          </a:prstGeom>
          <a:noFill/>
          <a:ln cap="flat">
            <a:noFill/>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Trebuchet MS"/>
              </a:rPr>
              <a:t>1/12</a:t>
            </a:r>
          </a:p>
        </p:txBody>
      </p:sp>
      <p:sp>
        <p:nvSpPr>
          <p:cNvPr id="7" name="ZoneTexte 6">
            <a:extLst>
              <a:ext uri="{FF2B5EF4-FFF2-40B4-BE49-F238E27FC236}">
                <a16:creationId xmlns:a16="http://schemas.microsoft.com/office/drawing/2014/main" id="{3675C778-F64C-6623-3136-75152A3D6BF0}"/>
              </a:ext>
            </a:extLst>
          </p:cNvPr>
          <p:cNvSpPr txBox="1"/>
          <p:nvPr/>
        </p:nvSpPr>
        <p:spPr>
          <a:xfrm>
            <a:off x="10371909" y="172124"/>
            <a:ext cx="1531988" cy="646331"/>
          </a:xfrm>
          <a:prstGeom prst="rect">
            <a:avLst/>
          </a:prstGeom>
          <a:noFill/>
        </p:spPr>
        <p:txBody>
          <a:bodyPr wrap="square" rtlCol="0">
            <a:spAutoFit/>
          </a:bodyPr>
          <a:lstStyle/>
          <a:p>
            <a:r>
              <a:rPr lang="fr-FR" dirty="0"/>
              <a:t>Equipe n° 3</a:t>
            </a:r>
          </a:p>
          <a:p>
            <a:r>
              <a:rPr lang="fr-FR" dirty="0"/>
              <a:t>B1 SPRING</a:t>
            </a:r>
          </a:p>
        </p:txBody>
      </p:sp>
      <p:pic>
        <p:nvPicPr>
          <p:cNvPr id="9" name="Image 8">
            <a:extLst>
              <a:ext uri="{FF2B5EF4-FFF2-40B4-BE49-F238E27FC236}">
                <a16:creationId xmlns:a16="http://schemas.microsoft.com/office/drawing/2014/main" id="{EC6F752C-2700-92C3-5D78-F7E5E4E73FB8}"/>
              </a:ext>
            </a:extLst>
          </p:cNvPr>
          <p:cNvPicPr>
            <a:picLocks noChangeAspect="1"/>
          </p:cNvPicPr>
          <p:nvPr/>
        </p:nvPicPr>
        <p:blipFill>
          <a:blip r:embed="rId2"/>
          <a:stretch>
            <a:fillRect/>
          </a:stretch>
        </p:blipFill>
        <p:spPr>
          <a:xfrm>
            <a:off x="288103" y="223826"/>
            <a:ext cx="2381250" cy="542925"/>
          </a:xfrm>
          <a:prstGeom prst="rect">
            <a:avLst/>
          </a:prstGeom>
        </p:spPr>
      </p:pic>
      <p:sp>
        <p:nvSpPr>
          <p:cNvPr id="10" name="ZoneTexte 9">
            <a:extLst>
              <a:ext uri="{FF2B5EF4-FFF2-40B4-BE49-F238E27FC236}">
                <a16:creationId xmlns:a16="http://schemas.microsoft.com/office/drawing/2014/main" id="{52D19F10-15AF-6501-FE65-74082CE0B93D}"/>
              </a:ext>
            </a:extLst>
          </p:cNvPr>
          <p:cNvSpPr txBox="1"/>
          <p:nvPr/>
        </p:nvSpPr>
        <p:spPr>
          <a:xfrm>
            <a:off x="3735977" y="2349833"/>
            <a:ext cx="5729523" cy="846386"/>
          </a:xfrm>
          <a:prstGeom prst="rect">
            <a:avLst/>
          </a:prstGeom>
          <a:noFill/>
        </p:spPr>
        <p:txBody>
          <a:bodyPr wrap="square" rtlCol="0">
            <a:spAutoFit/>
          </a:bodyPr>
          <a:lstStyle/>
          <a:p>
            <a:pPr algn="ctr"/>
            <a:r>
              <a:rPr lang="fr-FR" sz="4900" u="sng" dirty="0">
                <a:solidFill>
                  <a:srgbClr val="990000"/>
                </a:solidFill>
                <a:effectLst>
                  <a:outerShdw dist="38096" dir="2700000">
                    <a:srgbClr val="000000"/>
                  </a:outerShdw>
                </a:effectLst>
                <a:latin typeface="Calibri" pitchFamily="34"/>
                <a:cs typeface="Calibri" pitchFamily="34"/>
              </a:rPr>
              <a:t>Projet Technologique</a:t>
            </a:r>
            <a:endParaRPr lang="fr-FR" sz="4900" u="sng" dirty="0">
              <a:solidFill>
                <a:srgbClr val="990000"/>
              </a:solidFill>
            </a:endParaRPr>
          </a:p>
        </p:txBody>
      </p:sp>
      <p:pic>
        <p:nvPicPr>
          <p:cNvPr id="11" name="Image 10">
            <a:extLst>
              <a:ext uri="{FF2B5EF4-FFF2-40B4-BE49-F238E27FC236}">
                <a16:creationId xmlns:a16="http://schemas.microsoft.com/office/drawing/2014/main" id="{419B1CD8-3EC3-B8A7-3447-D882BCD0CCCD}"/>
              </a:ext>
            </a:extLst>
          </p:cNvPr>
          <p:cNvPicPr>
            <a:picLocks noChangeAspect="1"/>
          </p:cNvPicPr>
          <p:nvPr/>
        </p:nvPicPr>
        <p:blipFill>
          <a:blip r:embed="rId3"/>
          <a:stretch>
            <a:fillRect/>
          </a:stretch>
        </p:blipFill>
        <p:spPr>
          <a:xfrm>
            <a:off x="3923212" y="3429000"/>
            <a:ext cx="4345576" cy="2416648"/>
          </a:xfrm>
          <a:prstGeom prst="rect">
            <a:avLst/>
          </a:prstGeom>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11263E-329B-6D4D-7242-318B162247BF}"/>
              </a:ext>
            </a:extLst>
          </p:cNvPr>
          <p:cNvSpPr>
            <a:spLocks noGrp="1"/>
          </p:cNvSpPr>
          <p:nvPr>
            <p:ph type="title"/>
          </p:nvPr>
        </p:nvSpPr>
        <p:spPr/>
        <p:txBody>
          <a:bodyPr/>
          <a:lstStyle/>
          <a:p>
            <a:pPr algn="ctr"/>
            <a:r>
              <a:rPr lang="fr-FR" sz="3600" b="0" i="0" u="sng" strike="noStrike" kern="1200" cap="none" spc="0" baseline="0" dirty="0">
                <a:solidFill>
                  <a:srgbClr val="A5300F"/>
                </a:solidFill>
                <a:effectLst>
                  <a:outerShdw dist="38096" dir="2700000">
                    <a:srgbClr val="000000"/>
                  </a:outerShdw>
                </a:effectLst>
                <a:uFillTx/>
                <a:latin typeface="Calibri" pitchFamily="34"/>
                <a:cs typeface="Calibri" pitchFamily="34"/>
              </a:rPr>
              <a:t>Bilan collectif</a:t>
            </a:r>
            <a:br>
              <a:rPr lang="fr-FR" sz="3600" b="0" i="0" u="sng" strike="noStrike" kern="1200" cap="none" spc="0" baseline="0" dirty="0">
                <a:solidFill>
                  <a:srgbClr val="A5300F"/>
                </a:solidFill>
                <a:effectLst>
                  <a:outerShdw dist="38096" dir="2700000">
                    <a:srgbClr val="000000"/>
                  </a:outerShdw>
                </a:effectLst>
                <a:uFillTx/>
                <a:latin typeface="Calibri" pitchFamily="34"/>
                <a:cs typeface="Calibri" pitchFamily="34"/>
              </a:rPr>
            </a:br>
            <a:endParaRPr lang="fr-FR" dirty="0"/>
          </a:p>
        </p:txBody>
      </p:sp>
      <p:sp>
        <p:nvSpPr>
          <p:cNvPr id="4" name="ZoneTexte 10">
            <a:extLst>
              <a:ext uri="{FF2B5EF4-FFF2-40B4-BE49-F238E27FC236}">
                <a16:creationId xmlns:a16="http://schemas.microsoft.com/office/drawing/2014/main" id="{81CAF00F-3053-6826-6A60-F036E8BF5B22}"/>
              </a:ext>
            </a:extLst>
          </p:cNvPr>
          <p:cNvSpPr txBox="1">
            <a:spLocks noGrp="1"/>
          </p:cNvSpPr>
          <p:nvPr>
            <p:ph idx="1"/>
          </p:nvPr>
        </p:nvSpPr>
        <p:spPr>
          <a:xfrm>
            <a:off x="677863" y="2160588"/>
            <a:ext cx="8596312" cy="1785104"/>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120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Calibri" pitchFamily="34"/>
                <a:cs typeface="Calibri" pitchFamily="34"/>
              </a:rPr>
              <a:t>Point fort de l'équipe: efficacité, mise en travail rapide, perfectionnisme, réactivité.</a:t>
            </a:r>
          </a:p>
          <a:p>
            <a:pPr marL="0" marR="0" lvl="0" indent="0" algn="l" defTabSz="457200" rtl="0" fontAlgn="auto" hangingPunct="1">
              <a:lnSpc>
                <a:spcPct val="100000"/>
              </a:lnSpc>
              <a:spcBef>
                <a:spcPts val="0"/>
              </a:spcBef>
              <a:spcAft>
                <a:spcPts val="120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Calibri" pitchFamily="34"/>
                <a:cs typeface="Calibri" pitchFamily="34"/>
              </a:rPr>
              <a:t>Point faibles: gestion de temps, manque de communication, refus de travaillé d’un de nos membre</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br>
              <a:rPr lang="fr-FR" sz="1800" b="0" i="0" u="none" strike="noStrike" kern="1200" cap="none" spc="0" baseline="0" dirty="0">
                <a:solidFill>
                  <a:srgbClr val="000000"/>
                </a:solidFill>
                <a:uFillTx/>
                <a:latin typeface="Trebuchet MS"/>
              </a:rPr>
            </a:br>
            <a:endParaRPr lang="fr-FR" sz="1800" b="0" i="0" u="none" strike="noStrike" kern="1200" cap="none" spc="0" baseline="0" dirty="0">
              <a:solidFill>
                <a:srgbClr val="000000"/>
              </a:solidFill>
              <a:uFillTx/>
              <a:latin typeface="Trebuchet MS"/>
            </a:endParaRPr>
          </a:p>
        </p:txBody>
      </p:sp>
      <p:sp>
        <p:nvSpPr>
          <p:cNvPr id="5" name="ZoneTexte 4">
            <a:extLst>
              <a:ext uri="{FF2B5EF4-FFF2-40B4-BE49-F238E27FC236}">
                <a16:creationId xmlns:a16="http://schemas.microsoft.com/office/drawing/2014/main" id="{2C127809-2E78-C013-D38E-4EBB68C87A88}"/>
              </a:ext>
            </a:extLst>
          </p:cNvPr>
          <p:cNvSpPr txBox="1"/>
          <p:nvPr/>
        </p:nvSpPr>
        <p:spPr>
          <a:xfrm>
            <a:off x="566057" y="6322423"/>
            <a:ext cx="3509554" cy="646331"/>
          </a:xfrm>
          <a:prstGeom prst="rect">
            <a:avLst/>
          </a:prstGeom>
          <a:noFill/>
        </p:spPr>
        <p:txBody>
          <a:bodyPr wrap="square" rtlCol="0">
            <a:spAutoFit/>
          </a:bodyPr>
          <a:lstStyle/>
          <a:p>
            <a:r>
              <a:rPr lang="fr-FR" sz="1800" b="0" i="0" u="none" strike="noStrike" kern="1200" cap="none" spc="0" baseline="0" dirty="0">
                <a:solidFill>
                  <a:srgbClr val="C00000"/>
                </a:solidFill>
                <a:uFillTx/>
                <a:latin typeface="Calibri" pitchFamily="34"/>
                <a:cs typeface="Calibri" pitchFamily="34"/>
              </a:rPr>
              <a:t>Rayane JERBI et Mathis </a:t>
            </a:r>
            <a:r>
              <a:rPr lang="fr-FR" sz="1800" b="0" i="0" u="none" strike="noStrike" kern="1200" cap="none" spc="0" baseline="0" dirty="0" err="1">
                <a:solidFill>
                  <a:srgbClr val="C00000"/>
                </a:solidFill>
                <a:uFillTx/>
                <a:latin typeface="Calibri" pitchFamily="34"/>
                <a:cs typeface="Calibri" pitchFamily="34"/>
              </a:rPr>
              <a:t>Jankovic</a:t>
            </a:r>
            <a:endParaRPr lang="fr-FR" sz="1800" b="0" i="0" u="none" strike="noStrike" kern="1200" cap="none" spc="0" baseline="0" dirty="0">
              <a:solidFill>
                <a:srgbClr val="C00000"/>
              </a:solidFill>
              <a:uFillTx/>
              <a:latin typeface="Calibri" pitchFamily="34"/>
              <a:cs typeface="Calibri" pitchFamily="34"/>
            </a:endParaRPr>
          </a:p>
          <a:p>
            <a:endParaRPr lang="fr-FR" dirty="0"/>
          </a:p>
        </p:txBody>
      </p:sp>
      <p:sp>
        <p:nvSpPr>
          <p:cNvPr id="6" name="ZoneTexte 5">
            <a:extLst>
              <a:ext uri="{FF2B5EF4-FFF2-40B4-BE49-F238E27FC236}">
                <a16:creationId xmlns:a16="http://schemas.microsoft.com/office/drawing/2014/main" id="{588B7F63-B7C9-D335-403A-80EE6DA8DF7F}"/>
              </a:ext>
            </a:extLst>
          </p:cNvPr>
          <p:cNvSpPr txBox="1"/>
          <p:nvPr/>
        </p:nvSpPr>
        <p:spPr>
          <a:xfrm>
            <a:off x="10040983" y="6226629"/>
            <a:ext cx="1854926" cy="369332"/>
          </a:xfrm>
          <a:prstGeom prst="rect">
            <a:avLst/>
          </a:prstGeom>
          <a:noFill/>
        </p:spPr>
        <p:txBody>
          <a:bodyPr wrap="square" rtlCol="0">
            <a:spAutoFit/>
          </a:bodyPr>
          <a:lstStyle/>
          <a:p>
            <a:pPr algn="r"/>
            <a:r>
              <a:rPr lang="fr-FR" dirty="0"/>
              <a:t>10/12</a:t>
            </a:r>
          </a:p>
        </p:txBody>
      </p:sp>
      <p:pic>
        <p:nvPicPr>
          <p:cNvPr id="7" name="Image 6">
            <a:extLst>
              <a:ext uri="{FF2B5EF4-FFF2-40B4-BE49-F238E27FC236}">
                <a16:creationId xmlns:a16="http://schemas.microsoft.com/office/drawing/2014/main" id="{F72ADD84-2974-B359-A8F9-5993863CE268}"/>
              </a:ext>
            </a:extLst>
          </p:cNvPr>
          <p:cNvPicPr>
            <a:picLocks noChangeAspect="1"/>
          </p:cNvPicPr>
          <p:nvPr/>
        </p:nvPicPr>
        <p:blipFill>
          <a:blip r:embed="rId2"/>
          <a:stretch>
            <a:fillRect/>
          </a:stretch>
        </p:blipFill>
        <p:spPr>
          <a:xfrm>
            <a:off x="149248" y="108117"/>
            <a:ext cx="2383743" cy="542591"/>
          </a:xfrm>
          <a:prstGeom prst="rect">
            <a:avLst/>
          </a:prstGeom>
        </p:spPr>
      </p:pic>
    </p:spTree>
    <p:extLst>
      <p:ext uri="{BB962C8B-B14F-4D97-AF65-F5344CB8AC3E}">
        <p14:creationId xmlns:p14="http://schemas.microsoft.com/office/powerpoint/2010/main" val="13328669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C58AB8-2269-086F-124D-9EB715C7B10E}"/>
              </a:ext>
            </a:extLst>
          </p:cNvPr>
          <p:cNvSpPr txBox="1">
            <a:spLocks noGrp="1"/>
          </p:cNvSpPr>
          <p:nvPr>
            <p:ph type="title"/>
          </p:nvPr>
        </p:nvSpPr>
        <p:spPr/>
        <p:txBody>
          <a:bodyPr anchorCtr="1"/>
          <a:lstStyle/>
          <a:p>
            <a:pPr lvl="0" algn="ctr"/>
            <a:r>
              <a:rPr lang="fr-FR" u="sng">
                <a:effectLst>
                  <a:outerShdw dist="38096" dir="2700000">
                    <a:srgbClr val="000000"/>
                  </a:outerShdw>
                </a:effectLst>
                <a:latin typeface="Calibri" pitchFamily="34"/>
                <a:cs typeface="Calibri" pitchFamily="34"/>
              </a:rPr>
              <a:t>Sources</a:t>
            </a:r>
          </a:p>
        </p:txBody>
      </p:sp>
      <p:sp>
        <p:nvSpPr>
          <p:cNvPr id="3" name="Espace réservé du contenu 2">
            <a:extLst>
              <a:ext uri="{FF2B5EF4-FFF2-40B4-BE49-F238E27FC236}">
                <a16:creationId xmlns:a16="http://schemas.microsoft.com/office/drawing/2014/main" id="{106F6DF6-1A73-6313-725A-5FBB51FAA265}"/>
              </a:ext>
            </a:extLst>
          </p:cNvPr>
          <p:cNvSpPr txBox="1">
            <a:spLocks noGrp="1"/>
          </p:cNvSpPr>
          <p:nvPr>
            <p:ph idx="1"/>
          </p:nvPr>
        </p:nvSpPr>
        <p:spPr/>
        <p:txBody>
          <a:bodyPr/>
          <a:lstStyle/>
          <a:p>
            <a:pPr lvl="0">
              <a:spcBef>
                <a:spcPts val="0"/>
              </a:spcBef>
              <a:spcAft>
                <a:spcPts val="1200"/>
              </a:spcAft>
              <a:buFont typeface="Wingdings" pitchFamily="2"/>
              <a:buChar char="Ø"/>
            </a:pPr>
            <a:r>
              <a:rPr lang="fr-FR" sz="2000" dirty="0" err="1">
                <a:solidFill>
                  <a:srgbClr val="000000"/>
                </a:solidFill>
                <a:latin typeface="Calibri" pitchFamily="34"/>
                <a:cs typeface="Calibri" pitchFamily="34"/>
              </a:rPr>
              <a:t>Bootstapp</a:t>
            </a:r>
            <a:endParaRPr lang="fr-FR" sz="2000" dirty="0">
              <a:solidFill>
                <a:srgbClr val="000000"/>
              </a:solidFill>
              <a:latin typeface="Calibri" pitchFamily="34"/>
              <a:cs typeface="Calibri" pitchFamily="34"/>
            </a:endParaRPr>
          </a:p>
          <a:p>
            <a:pPr lvl="0">
              <a:spcBef>
                <a:spcPts val="0"/>
              </a:spcBef>
              <a:spcAft>
                <a:spcPts val="1200"/>
              </a:spcAft>
              <a:buFont typeface="Wingdings" pitchFamily="2"/>
              <a:buChar char="Ø"/>
            </a:pPr>
            <a:r>
              <a:rPr lang="fr-FR" sz="2000" dirty="0">
                <a:solidFill>
                  <a:srgbClr val="000000"/>
                </a:solidFill>
                <a:latin typeface="Calibri" pitchFamily="34"/>
                <a:cs typeface="Calibri" pitchFamily="34"/>
              </a:rPr>
              <a:t>Anciens projet web</a:t>
            </a:r>
          </a:p>
          <a:p>
            <a:pPr marL="0" lvl="0" indent="0">
              <a:buNone/>
            </a:pPr>
            <a:endParaRPr lang="fr-FR" dirty="0"/>
          </a:p>
        </p:txBody>
      </p:sp>
      <p:sp>
        <p:nvSpPr>
          <p:cNvPr id="4" name="ZoneTexte 3">
            <a:extLst>
              <a:ext uri="{FF2B5EF4-FFF2-40B4-BE49-F238E27FC236}">
                <a16:creationId xmlns:a16="http://schemas.microsoft.com/office/drawing/2014/main" id="{F80A9AAB-2D9B-51FE-1609-BB400B16F2F9}"/>
              </a:ext>
            </a:extLst>
          </p:cNvPr>
          <p:cNvSpPr txBox="1"/>
          <p:nvPr/>
        </p:nvSpPr>
        <p:spPr>
          <a:xfrm>
            <a:off x="476786" y="6104369"/>
            <a:ext cx="6101077" cy="369332"/>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C00000"/>
                </a:solidFill>
                <a:uFillTx/>
                <a:latin typeface="Calibri" pitchFamily="34"/>
                <a:cs typeface="Calibri" pitchFamily="34"/>
              </a:rPr>
              <a:t>Rayane JERBI et Mathis </a:t>
            </a:r>
            <a:r>
              <a:rPr lang="fr-FR" sz="1800" b="0" i="0" u="none" strike="noStrike" kern="1200" cap="none" spc="0" baseline="0" dirty="0" err="1">
                <a:solidFill>
                  <a:srgbClr val="C00000"/>
                </a:solidFill>
                <a:uFillTx/>
                <a:latin typeface="Calibri" pitchFamily="34"/>
                <a:cs typeface="Calibri" pitchFamily="34"/>
              </a:rPr>
              <a:t>Jankovic</a:t>
            </a:r>
            <a:endParaRPr lang="fr-FR" sz="1800" b="0" i="0" u="none" strike="noStrike" kern="1200" cap="none" spc="0" baseline="0" dirty="0">
              <a:solidFill>
                <a:srgbClr val="C00000"/>
              </a:solidFill>
              <a:uFillTx/>
              <a:latin typeface="Calibri" pitchFamily="34"/>
              <a:cs typeface="Calibri" pitchFamily="34"/>
            </a:endParaRPr>
          </a:p>
        </p:txBody>
      </p:sp>
      <p:sp>
        <p:nvSpPr>
          <p:cNvPr id="5" name="ZoneTexte 4">
            <a:extLst>
              <a:ext uri="{FF2B5EF4-FFF2-40B4-BE49-F238E27FC236}">
                <a16:creationId xmlns:a16="http://schemas.microsoft.com/office/drawing/2014/main" id="{6D79A9E1-BCE5-22FD-52E5-051931353F55}"/>
              </a:ext>
            </a:extLst>
          </p:cNvPr>
          <p:cNvSpPr txBox="1"/>
          <p:nvPr/>
        </p:nvSpPr>
        <p:spPr>
          <a:xfrm>
            <a:off x="9160696" y="6404978"/>
            <a:ext cx="2743200" cy="369335"/>
          </a:xfrm>
          <a:prstGeom prst="rect">
            <a:avLst/>
          </a:prstGeom>
          <a:noFill/>
          <a:ln cap="flat">
            <a:noFill/>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Trebuchet MS"/>
              </a:rPr>
              <a:t>11/12</a:t>
            </a:r>
          </a:p>
        </p:txBody>
      </p:sp>
      <p:pic>
        <p:nvPicPr>
          <p:cNvPr id="6" name="Image 5">
            <a:extLst>
              <a:ext uri="{FF2B5EF4-FFF2-40B4-BE49-F238E27FC236}">
                <a16:creationId xmlns:a16="http://schemas.microsoft.com/office/drawing/2014/main" id="{FE2732B1-730B-E7DB-19D6-234D53550C3E}"/>
              </a:ext>
            </a:extLst>
          </p:cNvPr>
          <p:cNvPicPr>
            <a:picLocks noChangeAspect="1"/>
          </p:cNvPicPr>
          <p:nvPr/>
        </p:nvPicPr>
        <p:blipFill>
          <a:blip r:embed="rId2"/>
          <a:stretch>
            <a:fillRect/>
          </a:stretch>
        </p:blipFill>
        <p:spPr>
          <a:xfrm>
            <a:off x="123122" y="108115"/>
            <a:ext cx="2383743" cy="542591"/>
          </a:xfrm>
          <a:prstGeom prst="rect">
            <a:avLst/>
          </a:prstGeom>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073C2C-395D-5E13-A242-8DFE32FB1CBD}"/>
              </a:ext>
            </a:extLst>
          </p:cNvPr>
          <p:cNvSpPr txBox="1">
            <a:spLocks noGrp="1"/>
          </p:cNvSpPr>
          <p:nvPr>
            <p:ph type="title"/>
          </p:nvPr>
        </p:nvSpPr>
        <p:spPr>
          <a:xfrm>
            <a:off x="2279529" y="3560276"/>
            <a:ext cx="8596667" cy="1320795"/>
          </a:xfrm>
        </p:spPr>
        <p:txBody>
          <a:bodyPr/>
          <a:lstStyle/>
          <a:p>
            <a:pPr lvl="0"/>
            <a:r>
              <a:rPr lang="fr-FR" sz="4000" u="sng" dirty="0">
                <a:effectLst>
                  <a:outerShdw dist="38096" dir="2700000">
                    <a:srgbClr val="000000"/>
                  </a:outerShdw>
                </a:effectLst>
                <a:latin typeface="Calibri" pitchFamily="34"/>
                <a:cs typeface="Calibri" pitchFamily="34"/>
              </a:rPr>
              <a:t>Merci de nous avoir écouter.</a:t>
            </a:r>
          </a:p>
        </p:txBody>
      </p:sp>
      <p:sp>
        <p:nvSpPr>
          <p:cNvPr id="3" name="ZoneTexte 3">
            <a:extLst>
              <a:ext uri="{FF2B5EF4-FFF2-40B4-BE49-F238E27FC236}">
                <a16:creationId xmlns:a16="http://schemas.microsoft.com/office/drawing/2014/main" id="{E46D676F-64F9-570E-13F1-B6F7CD345BD7}"/>
              </a:ext>
            </a:extLst>
          </p:cNvPr>
          <p:cNvSpPr txBox="1"/>
          <p:nvPr/>
        </p:nvSpPr>
        <p:spPr>
          <a:xfrm>
            <a:off x="9160696" y="6404978"/>
            <a:ext cx="2743200" cy="369335"/>
          </a:xfrm>
          <a:prstGeom prst="rect">
            <a:avLst/>
          </a:prstGeom>
          <a:noFill/>
          <a:ln cap="flat">
            <a:noFill/>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Trebuchet MS"/>
              </a:rPr>
              <a:t>12/12</a:t>
            </a:r>
          </a:p>
        </p:txBody>
      </p:sp>
      <p:sp>
        <p:nvSpPr>
          <p:cNvPr id="4" name="ZoneTexte 4">
            <a:extLst>
              <a:ext uri="{FF2B5EF4-FFF2-40B4-BE49-F238E27FC236}">
                <a16:creationId xmlns:a16="http://schemas.microsoft.com/office/drawing/2014/main" id="{C9CE8253-2D76-E2F5-1CB4-66B51619BDA0}"/>
              </a:ext>
            </a:extLst>
          </p:cNvPr>
          <p:cNvSpPr txBox="1"/>
          <p:nvPr/>
        </p:nvSpPr>
        <p:spPr>
          <a:xfrm>
            <a:off x="476786" y="6104369"/>
            <a:ext cx="6101077" cy="369332"/>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C00000"/>
                </a:solidFill>
                <a:uFillTx/>
                <a:latin typeface="Calibri" pitchFamily="34"/>
                <a:cs typeface="Calibri" pitchFamily="34"/>
              </a:rPr>
              <a:t>Rayane JERBI et Mathis </a:t>
            </a:r>
            <a:r>
              <a:rPr lang="fr-FR" sz="1800" b="0" i="0" u="none" strike="noStrike" kern="1200" cap="none" spc="0" baseline="0" dirty="0" err="1">
                <a:solidFill>
                  <a:srgbClr val="C00000"/>
                </a:solidFill>
                <a:uFillTx/>
                <a:latin typeface="Calibri" pitchFamily="34"/>
                <a:cs typeface="Calibri" pitchFamily="34"/>
              </a:rPr>
              <a:t>Jankovic</a:t>
            </a:r>
            <a:endParaRPr lang="fr-FR" sz="1800" b="0" i="0" u="none" strike="noStrike" kern="1200" cap="none" spc="0" baseline="0" dirty="0">
              <a:solidFill>
                <a:srgbClr val="C00000"/>
              </a:solidFill>
              <a:uFillTx/>
              <a:latin typeface="Calibri" pitchFamily="34"/>
              <a:cs typeface="Calibri" pitchFamily="34"/>
            </a:endParaRPr>
          </a:p>
        </p:txBody>
      </p:sp>
      <p:pic>
        <p:nvPicPr>
          <p:cNvPr id="1026" name="Picture 2" descr="Résultat d’images pour merci de votre ecoute">
            <a:extLst>
              <a:ext uri="{FF2B5EF4-FFF2-40B4-BE49-F238E27FC236}">
                <a16:creationId xmlns:a16="http://schemas.microsoft.com/office/drawing/2014/main" id="{F56BC853-337C-845F-E673-9ABD27901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660" y="857250"/>
            <a:ext cx="42386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10D3FF6D-BC74-F79D-2B5A-FBAE0BF45A76}"/>
              </a:ext>
            </a:extLst>
          </p:cNvPr>
          <p:cNvPicPr>
            <a:picLocks noChangeAspect="1"/>
          </p:cNvPicPr>
          <p:nvPr/>
        </p:nvPicPr>
        <p:blipFill>
          <a:blip r:embed="rId3"/>
          <a:stretch>
            <a:fillRect/>
          </a:stretch>
        </p:blipFill>
        <p:spPr>
          <a:xfrm>
            <a:off x="105705" y="113003"/>
            <a:ext cx="2383743" cy="542591"/>
          </a:xfrm>
          <a:prstGeom prst="rect">
            <a:avLst/>
          </a:prstGeom>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B8790-A026-A354-E3F9-07F9EA1CCBCD}"/>
              </a:ext>
            </a:extLst>
          </p:cNvPr>
          <p:cNvSpPr txBox="1">
            <a:spLocks noGrp="1"/>
          </p:cNvSpPr>
          <p:nvPr>
            <p:ph type="title"/>
          </p:nvPr>
        </p:nvSpPr>
        <p:spPr/>
        <p:txBody>
          <a:bodyPr anchorCtr="1"/>
          <a:lstStyle/>
          <a:p>
            <a:pPr lvl="0" algn="ctr"/>
            <a:r>
              <a:rPr lang="fr-FR" u="sng">
                <a:effectLst>
                  <a:outerShdw dist="38096" dir="2700000">
                    <a:srgbClr val="000000"/>
                  </a:outerShdw>
                </a:effectLst>
                <a:latin typeface="Calibri" pitchFamily="34"/>
                <a:cs typeface="Calibri" pitchFamily="34"/>
              </a:rPr>
              <a:t>SOMMAIRE :</a:t>
            </a:r>
          </a:p>
        </p:txBody>
      </p:sp>
      <p:sp>
        <p:nvSpPr>
          <p:cNvPr id="3" name="Espace réservé du contenu 2">
            <a:extLst>
              <a:ext uri="{FF2B5EF4-FFF2-40B4-BE49-F238E27FC236}">
                <a16:creationId xmlns:a16="http://schemas.microsoft.com/office/drawing/2014/main" id="{E4315136-C86F-008C-7D2C-BD378CCDBCCF}"/>
              </a:ext>
            </a:extLst>
          </p:cNvPr>
          <p:cNvSpPr txBox="1">
            <a:spLocks noGrp="1"/>
          </p:cNvSpPr>
          <p:nvPr>
            <p:ph idx="1"/>
          </p:nvPr>
        </p:nvSpPr>
        <p:spPr>
          <a:xfrm>
            <a:off x="468611" y="1693450"/>
            <a:ext cx="8596667" cy="3880768"/>
          </a:xfrm>
        </p:spPr>
        <p:txBody>
          <a:bodyPr>
            <a:normAutofit fontScale="92500" lnSpcReduction="10000"/>
          </a:bodyPr>
          <a:lstStyle/>
          <a:p>
            <a:pPr lvl="0">
              <a:spcBef>
                <a:spcPts val="0"/>
              </a:spcBef>
              <a:buFont typeface="Wingdings" pitchFamily="2"/>
              <a:buChar char="Ø"/>
            </a:pPr>
            <a:r>
              <a:rPr lang="fr-FR" sz="3600" dirty="0">
                <a:solidFill>
                  <a:srgbClr val="000000"/>
                </a:solidFill>
                <a:latin typeface="Calibri" pitchFamily="34"/>
                <a:cs typeface="Calibri" pitchFamily="34"/>
              </a:rPr>
              <a:t>Présentation du sujet</a:t>
            </a:r>
          </a:p>
          <a:p>
            <a:pPr lvl="0">
              <a:spcBef>
                <a:spcPts val="0"/>
              </a:spcBef>
              <a:buFont typeface="Wingdings" pitchFamily="2"/>
              <a:buChar char="Ø"/>
            </a:pPr>
            <a:r>
              <a:rPr lang="fr-FR" sz="3600" b="0" i="0" dirty="0">
                <a:solidFill>
                  <a:srgbClr val="3A3A3A"/>
                </a:solidFill>
                <a:effectLst/>
                <a:latin typeface="Mission Gothic"/>
              </a:rPr>
              <a:t>modèle entité association</a:t>
            </a:r>
            <a:r>
              <a:rPr lang="fr-FR" sz="3600" dirty="0">
                <a:solidFill>
                  <a:srgbClr val="000000"/>
                </a:solidFill>
                <a:latin typeface="Calibri" pitchFamily="34"/>
                <a:cs typeface="Calibri" pitchFamily="34"/>
              </a:rPr>
              <a:t> /</a:t>
            </a:r>
            <a:r>
              <a:rPr lang="fr-FR" sz="3600" b="0" i="0" dirty="0">
                <a:solidFill>
                  <a:srgbClr val="3A3A3A"/>
                </a:solidFill>
                <a:effectLst/>
                <a:latin typeface="Mission Gothic"/>
              </a:rPr>
              <a:t>modèle relationnel </a:t>
            </a:r>
          </a:p>
          <a:p>
            <a:pPr lvl="0">
              <a:spcBef>
                <a:spcPts val="0"/>
              </a:spcBef>
              <a:buFont typeface="Wingdings" pitchFamily="2"/>
              <a:buChar char="Ø"/>
            </a:pPr>
            <a:r>
              <a:rPr lang="fr-FR" sz="3600" b="0" i="0" dirty="0">
                <a:solidFill>
                  <a:srgbClr val="3A3A3A"/>
                </a:solidFill>
                <a:effectLst/>
                <a:latin typeface="Mission Gothic"/>
              </a:rPr>
              <a:t>Design du front</a:t>
            </a:r>
            <a:endParaRPr lang="fr-FR" sz="3600" dirty="0">
              <a:solidFill>
                <a:srgbClr val="000000"/>
              </a:solidFill>
              <a:latin typeface="Calibri" pitchFamily="34"/>
              <a:cs typeface="Calibri" pitchFamily="34"/>
            </a:endParaRPr>
          </a:p>
          <a:p>
            <a:pPr lvl="0">
              <a:spcBef>
                <a:spcPts val="0"/>
              </a:spcBef>
              <a:buFont typeface="Wingdings" pitchFamily="2"/>
              <a:buChar char="Ø"/>
            </a:pPr>
            <a:r>
              <a:rPr lang="fr-FR" sz="3600" dirty="0">
                <a:solidFill>
                  <a:srgbClr val="000000"/>
                </a:solidFill>
                <a:latin typeface="Calibri" pitchFamily="34"/>
                <a:cs typeface="Calibri" pitchFamily="34"/>
              </a:rPr>
              <a:t>Technologies utilisées</a:t>
            </a:r>
          </a:p>
          <a:p>
            <a:pPr lvl="0">
              <a:spcBef>
                <a:spcPts val="0"/>
              </a:spcBef>
              <a:buFont typeface="Wingdings" pitchFamily="2"/>
              <a:buChar char="Ø"/>
            </a:pPr>
            <a:r>
              <a:rPr lang="fr-FR" sz="3600" dirty="0">
                <a:solidFill>
                  <a:srgbClr val="000000"/>
                </a:solidFill>
                <a:latin typeface="Calibri" pitchFamily="34"/>
                <a:cs typeface="Calibri" pitchFamily="34"/>
              </a:rPr>
              <a:t>Bilan individuelle</a:t>
            </a:r>
          </a:p>
          <a:p>
            <a:pPr lvl="0">
              <a:spcBef>
                <a:spcPts val="0"/>
              </a:spcBef>
              <a:spcAft>
                <a:spcPts val="1200"/>
              </a:spcAft>
              <a:buFont typeface="Wingdings" pitchFamily="2"/>
              <a:buChar char="Ø"/>
            </a:pPr>
            <a:r>
              <a:rPr lang="fr-FR" sz="3600" dirty="0">
                <a:solidFill>
                  <a:srgbClr val="000000"/>
                </a:solidFill>
                <a:latin typeface="Calibri" pitchFamily="34"/>
                <a:cs typeface="Calibri" pitchFamily="34"/>
              </a:rPr>
              <a:t>Bilan Collectif</a:t>
            </a:r>
          </a:p>
          <a:p>
            <a:pPr lvl="0">
              <a:spcBef>
                <a:spcPts val="0"/>
              </a:spcBef>
              <a:spcAft>
                <a:spcPts val="1200"/>
              </a:spcAft>
              <a:buFont typeface="Wingdings" pitchFamily="2"/>
              <a:buChar char="Ø"/>
            </a:pPr>
            <a:r>
              <a:rPr lang="fr-FR" sz="3600" dirty="0">
                <a:solidFill>
                  <a:srgbClr val="000000"/>
                </a:solidFill>
                <a:latin typeface="Calibri" pitchFamily="34"/>
                <a:cs typeface="Calibri" pitchFamily="34"/>
              </a:rPr>
              <a:t>Sources</a:t>
            </a:r>
          </a:p>
          <a:p>
            <a:pPr lvl="0"/>
            <a:endParaRPr lang="fr-FR" dirty="0"/>
          </a:p>
        </p:txBody>
      </p:sp>
      <p:sp>
        <p:nvSpPr>
          <p:cNvPr id="4" name="ZoneTexte 3">
            <a:extLst>
              <a:ext uri="{FF2B5EF4-FFF2-40B4-BE49-F238E27FC236}">
                <a16:creationId xmlns:a16="http://schemas.microsoft.com/office/drawing/2014/main" id="{9D79554A-0F91-3084-929C-E99766C674E4}"/>
              </a:ext>
            </a:extLst>
          </p:cNvPr>
          <p:cNvSpPr txBox="1"/>
          <p:nvPr/>
        </p:nvSpPr>
        <p:spPr>
          <a:xfrm>
            <a:off x="468611" y="6266546"/>
            <a:ext cx="4192240" cy="923330"/>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C00000"/>
                </a:solidFill>
                <a:uFillTx/>
                <a:latin typeface="Calibri" pitchFamily="34"/>
                <a:cs typeface="Calibri" pitchFamily="34"/>
              </a:rPr>
              <a:t>Rayane JERBI et </a:t>
            </a:r>
            <a:r>
              <a:rPr lang="fr-FR" kern="0" dirty="0">
                <a:solidFill>
                  <a:srgbClr val="C00000"/>
                </a:solidFill>
                <a:latin typeface="Calibri" pitchFamily="34"/>
                <a:cs typeface="Calibri" pitchFamily="34"/>
              </a:rPr>
              <a:t>Mathis </a:t>
            </a:r>
            <a:r>
              <a:rPr lang="fr-FR" kern="0" dirty="0" err="1">
                <a:solidFill>
                  <a:srgbClr val="C00000"/>
                </a:solidFill>
                <a:latin typeface="Calibri" pitchFamily="34"/>
                <a:cs typeface="Calibri" pitchFamily="34"/>
              </a:rPr>
              <a:t>Jankovic</a:t>
            </a:r>
            <a:r>
              <a:rPr lang="fr-FR" kern="0" dirty="0">
                <a:solidFill>
                  <a:srgbClr val="C00000"/>
                </a:solidFill>
                <a:latin typeface="Calibri" pitchFamily="34"/>
                <a:cs typeface="Calibri" pitchFamily="34"/>
              </a:rPr>
              <a:t> </a:t>
            </a:r>
            <a:endParaRPr lang="fr-FR" sz="1800" b="0" i="0" u="none" strike="noStrike" kern="1200" cap="none" spc="0" baseline="0" dirty="0">
              <a:solidFill>
                <a:srgbClr val="C00000"/>
              </a:solidFill>
              <a:uFillTx/>
              <a:latin typeface="Calibri" pitchFamily="34"/>
              <a:cs typeface="Calibri" pitchFamily="34"/>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000000"/>
              </a:solidFill>
              <a:uFillTx/>
              <a:latin typeface="Trebuchet MS"/>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C00000"/>
              </a:solidFill>
              <a:uFillTx/>
              <a:latin typeface="Calibri" pitchFamily="34"/>
              <a:cs typeface="Calibri" pitchFamily="34"/>
            </a:endParaRPr>
          </a:p>
        </p:txBody>
      </p:sp>
      <p:sp>
        <p:nvSpPr>
          <p:cNvPr id="5" name="ZoneTexte 4">
            <a:extLst>
              <a:ext uri="{FF2B5EF4-FFF2-40B4-BE49-F238E27FC236}">
                <a16:creationId xmlns:a16="http://schemas.microsoft.com/office/drawing/2014/main" id="{A9439A81-50AC-DB1A-86FF-4F82B2F9DE26}"/>
              </a:ext>
            </a:extLst>
          </p:cNvPr>
          <p:cNvSpPr txBox="1"/>
          <p:nvPr/>
        </p:nvSpPr>
        <p:spPr>
          <a:xfrm>
            <a:off x="9150766" y="6414918"/>
            <a:ext cx="2743200" cy="369335"/>
          </a:xfrm>
          <a:prstGeom prst="rect">
            <a:avLst/>
          </a:prstGeom>
          <a:noFill/>
          <a:ln cap="flat">
            <a:noFill/>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Trebuchet MS"/>
              </a:rPr>
              <a:t>2/12</a:t>
            </a:r>
          </a:p>
        </p:txBody>
      </p:sp>
      <p:pic>
        <p:nvPicPr>
          <p:cNvPr id="7" name="Image 6">
            <a:extLst>
              <a:ext uri="{FF2B5EF4-FFF2-40B4-BE49-F238E27FC236}">
                <a16:creationId xmlns:a16="http://schemas.microsoft.com/office/drawing/2014/main" id="{C46B3DA2-946B-DA9B-A714-6CDE2B15F4ED}"/>
              </a:ext>
            </a:extLst>
          </p:cNvPr>
          <p:cNvPicPr>
            <a:picLocks noChangeAspect="1"/>
          </p:cNvPicPr>
          <p:nvPr/>
        </p:nvPicPr>
        <p:blipFill>
          <a:blip r:embed="rId2"/>
          <a:stretch>
            <a:fillRect/>
          </a:stretch>
        </p:blipFill>
        <p:spPr>
          <a:xfrm>
            <a:off x="245042" y="222915"/>
            <a:ext cx="2383743" cy="542591"/>
          </a:xfrm>
          <a:prstGeom prst="rect">
            <a:avLst/>
          </a:prstGeom>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FFFFFF"/>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E0FFD4-33A0-254C-D3CA-CFD168986590}"/>
              </a:ext>
            </a:extLst>
          </p:cNvPr>
          <p:cNvSpPr txBox="1">
            <a:spLocks noGrp="1"/>
          </p:cNvSpPr>
          <p:nvPr>
            <p:ph type="title"/>
          </p:nvPr>
        </p:nvSpPr>
        <p:spPr/>
        <p:txBody>
          <a:bodyPr/>
          <a:lstStyle/>
          <a:p>
            <a:pPr lvl="0" algn="ctr"/>
            <a:r>
              <a:rPr lang="fr-FR" u="sng" dirty="0">
                <a:effectLst>
                  <a:outerShdw dist="38096" dir="2700000">
                    <a:srgbClr val="000000"/>
                  </a:outerShdw>
                </a:effectLst>
                <a:latin typeface="Calibri" pitchFamily="34"/>
                <a:cs typeface="Calibri" pitchFamily="34"/>
              </a:rPr>
              <a:t>Présentation du sujet:</a:t>
            </a:r>
          </a:p>
        </p:txBody>
      </p:sp>
      <p:sp>
        <p:nvSpPr>
          <p:cNvPr id="3" name="Espace réservé du contenu 2">
            <a:extLst>
              <a:ext uri="{FF2B5EF4-FFF2-40B4-BE49-F238E27FC236}">
                <a16:creationId xmlns:a16="http://schemas.microsoft.com/office/drawing/2014/main" id="{949F29F9-1B85-FE75-0358-ECA6B9D3DEAF}"/>
              </a:ext>
            </a:extLst>
          </p:cNvPr>
          <p:cNvSpPr txBox="1">
            <a:spLocks noGrp="1"/>
          </p:cNvSpPr>
          <p:nvPr>
            <p:ph idx="1"/>
          </p:nvPr>
        </p:nvSpPr>
        <p:spPr>
          <a:xfrm>
            <a:off x="4063163" y="2160590"/>
            <a:ext cx="5207837" cy="3880768"/>
          </a:xfrm>
        </p:spPr>
        <p:txBody>
          <a:bodyPr/>
          <a:lstStyle/>
          <a:p>
            <a:pPr>
              <a:spcBef>
                <a:spcPts val="0"/>
              </a:spcBef>
              <a:buFont typeface="Wingdings" pitchFamily="2"/>
              <a:buChar char="Ø"/>
            </a:pPr>
            <a:r>
              <a:rPr lang="fr-FR" sz="1800" dirty="0">
                <a:effectLst/>
                <a:latin typeface="Calibri" panose="020F0502020204030204" pitchFamily="34" charset="0"/>
                <a:ea typeface="Calibri" panose="020F0502020204030204" pitchFamily="34" charset="0"/>
                <a:cs typeface="Times New Roman" panose="02020603050405020304" pitchFamily="18" charset="0"/>
              </a:rPr>
              <a:t>Ce projet consiste a créer un site Web pour la promotion de votre musée. </a:t>
            </a:r>
          </a:p>
          <a:p>
            <a:pPr>
              <a:spcBef>
                <a:spcPts val="0"/>
              </a:spcBef>
              <a:buFont typeface="Wingdings" pitchFamily="2"/>
              <a:buChar char="Ø"/>
            </a:pPr>
            <a:r>
              <a:rPr lang="fr-FR" dirty="0">
                <a:latin typeface="Calibri" panose="020F0502020204030204" pitchFamily="34" charset="0"/>
                <a:ea typeface="Calibri" panose="020F0502020204030204" pitchFamily="34" charset="0"/>
                <a:cs typeface="Times New Roman" panose="02020603050405020304" pitchFamily="18" charset="0"/>
              </a:rPr>
              <a:t>Dans le qu’elle nous allons vous présenter    </a:t>
            </a:r>
            <a:r>
              <a:rPr lang="fr-FR" sz="1800" dirty="0">
                <a:effectLst/>
                <a:latin typeface="Calibri" panose="020F0502020204030204" pitchFamily="34" charset="0"/>
                <a:ea typeface="Calibri" panose="020F0502020204030204" pitchFamily="34" charset="0"/>
                <a:cs typeface="Times New Roman" panose="02020603050405020304" pitchFamily="18" charset="0"/>
              </a:rPr>
              <a:t>virtuellement </a:t>
            </a:r>
            <a:r>
              <a:rPr lang="fr-FR" dirty="0">
                <a:latin typeface="Calibri" panose="020F0502020204030204" pitchFamily="34" charset="0"/>
                <a:ea typeface="Calibri" panose="020F0502020204030204" pitchFamily="34" charset="0"/>
                <a:cs typeface="Times New Roman" panose="02020603050405020304" pitchFamily="18" charset="0"/>
              </a:rPr>
              <a:t>d</a:t>
            </a:r>
            <a:r>
              <a:rPr lang="fr-FR" sz="1800" dirty="0">
                <a:effectLst/>
                <a:latin typeface="Calibri" panose="020F0502020204030204" pitchFamily="34" charset="0"/>
                <a:ea typeface="Calibri" panose="020F0502020204030204" pitchFamily="34" charset="0"/>
                <a:cs typeface="Times New Roman" panose="02020603050405020304" pitchFamily="18" charset="0"/>
              </a:rPr>
              <a:t>es œuvres.</a:t>
            </a:r>
          </a:p>
          <a:p>
            <a:pPr>
              <a:spcBef>
                <a:spcPts val="0"/>
              </a:spcBef>
              <a:buFont typeface="Wingdings" pitchFamily="2"/>
              <a:buChar char="Ø"/>
            </a:pPr>
            <a:r>
              <a:rPr lang="fr-FR" dirty="0">
                <a:latin typeface="Calibri" panose="020F0502020204030204" pitchFamily="34" charset="0"/>
                <a:ea typeface="Calibri" panose="020F0502020204030204" pitchFamily="34" charset="0"/>
                <a:cs typeface="Times New Roman" panose="02020603050405020304" pitchFamily="18" charset="0"/>
              </a:rPr>
              <a:t>Le thème de notre musée sera les petites voitures de collections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0">
              <a:spcBef>
                <a:spcPts val="0"/>
              </a:spcBef>
              <a:buFont typeface="Wingdings" pitchFamily="2"/>
              <a:buChar char="Ø"/>
            </a:pPr>
            <a:endParaRPr lang="fr-FR" sz="2000" dirty="0"/>
          </a:p>
        </p:txBody>
      </p:sp>
      <p:sp>
        <p:nvSpPr>
          <p:cNvPr id="4" name="ZoneTexte 14">
            <a:extLst>
              <a:ext uri="{FF2B5EF4-FFF2-40B4-BE49-F238E27FC236}">
                <a16:creationId xmlns:a16="http://schemas.microsoft.com/office/drawing/2014/main" id="{122B11D2-C4C2-D5C9-73FC-2D8F30D371C8}"/>
              </a:ext>
            </a:extLst>
          </p:cNvPr>
          <p:cNvSpPr txBox="1"/>
          <p:nvPr/>
        </p:nvSpPr>
        <p:spPr>
          <a:xfrm>
            <a:off x="317081" y="5850980"/>
            <a:ext cx="5207837" cy="646331"/>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C00000"/>
                </a:solidFill>
                <a:uFillTx/>
                <a:latin typeface="Calibri" pitchFamily="34"/>
                <a:cs typeface="Calibri" pitchFamily="34"/>
              </a:rPr>
              <a:t>Rayane JERBI </a:t>
            </a:r>
            <a:r>
              <a:rPr lang="fr-FR" dirty="0">
                <a:solidFill>
                  <a:srgbClr val="C00000"/>
                </a:solidFill>
                <a:latin typeface="Calibri" pitchFamily="34"/>
                <a:cs typeface="Calibri" pitchFamily="34"/>
              </a:rPr>
              <a:t>et Mathis JANKOVIC</a:t>
            </a:r>
            <a:endParaRPr lang="fr-FR" sz="1800" b="0" i="0" u="none" strike="noStrike" kern="1200" cap="none" spc="0" baseline="0" dirty="0">
              <a:solidFill>
                <a:srgbClr val="C00000"/>
              </a:solidFill>
              <a:uFillTx/>
              <a:latin typeface="Calibri" pitchFamily="34"/>
              <a:cs typeface="Calibri" pitchFamily="34"/>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C00000"/>
              </a:solidFill>
              <a:uFillTx/>
              <a:latin typeface="Calibri" pitchFamily="34"/>
              <a:cs typeface="Calibri" pitchFamily="34"/>
            </a:endParaRPr>
          </a:p>
        </p:txBody>
      </p:sp>
      <p:sp>
        <p:nvSpPr>
          <p:cNvPr id="5" name="ZoneTexte 15">
            <a:extLst>
              <a:ext uri="{FF2B5EF4-FFF2-40B4-BE49-F238E27FC236}">
                <a16:creationId xmlns:a16="http://schemas.microsoft.com/office/drawing/2014/main" id="{E757CA50-9732-B990-6092-F44E9CEE290B}"/>
              </a:ext>
            </a:extLst>
          </p:cNvPr>
          <p:cNvSpPr txBox="1"/>
          <p:nvPr/>
        </p:nvSpPr>
        <p:spPr>
          <a:xfrm>
            <a:off x="9160696" y="6404978"/>
            <a:ext cx="2743200" cy="369335"/>
          </a:xfrm>
          <a:prstGeom prst="rect">
            <a:avLst/>
          </a:prstGeom>
          <a:noFill/>
          <a:ln cap="flat">
            <a:noFill/>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Trebuchet MS"/>
              </a:rPr>
              <a:t>3/12</a:t>
            </a:r>
          </a:p>
        </p:txBody>
      </p:sp>
      <p:pic>
        <p:nvPicPr>
          <p:cNvPr id="7" name="Image 6">
            <a:extLst>
              <a:ext uri="{FF2B5EF4-FFF2-40B4-BE49-F238E27FC236}">
                <a16:creationId xmlns:a16="http://schemas.microsoft.com/office/drawing/2014/main" id="{26F7B1C3-F566-8614-5F4A-0DDCABB85434}"/>
              </a:ext>
            </a:extLst>
          </p:cNvPr>
          <p:cNvPicPr>
            <a:picLocks noChangeAspect="1"/>
          </p:cNvPicPr>
          <p:nvPr/>
        </p:nvPicPr>
        <p:blipFill>
          <a:blip r:embed="rId2"/>
          <a:stretch>
            <a:fillRect/>
          </a:stretch>
        </p:blipFill>
        <p:spPr>
          <a:xfrm>
            <a:off x="898616" y="1725114"/>
            <a:ext cx="2884678" cy="3090726"/>
          </a:xfrm>
          <a:prstGeom prst="rect">
            <a:avLst/>
          </a:prstGeom>
        </p:spPr>
      </p:pic>
      <p:pic>
        <p:nvPicPr>
          <p:cNvPr id="8" name="Image 7">
            <a:extLst>
              <a:ext uri="{FF2B5EF4-FFF2-40B4-BE49-F238E27FC236}">
                <a16:creationId xmlns:a16="http://schemas.microsoft.com/office/drawing/2014/main" id="{F5027F4A-1BC1-9927-6B8D-F68FFFD2E953}"/>
              </a:ext>
            </a:extLst>
          </p:cNvPr>
          <p:cNvPicPr>
            <a:picLocks noChangeAspect="1"/>
          </p:cNvPicPr>
          <p:nvPr/>
        </p:nvPicPr>
        <p:blipFill>
          <a:blip r:embed="rId3"/>
          <a:stretch>
            <a:fillRect/>
          </a:stretch>
        </p:blipFill>
        <p:spPr>
          <a:xfrm>
            <a:off x="192790" y="147383"/>
            <a:ext cx="2383743" cy="542591"/>
          </a:xfrm>
          <a:prstGeom prst="rect">
            <a:avLst/>
          </a:prstGeom>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4F00D3-DDE2-96A6-19A9-CAC9C77EB320}"/>
              </a:ext>
            </a:extLst>
          </p:cNvPr>
          <p:cNvSpPr txBox="1">
            <a:spLocks noGrp="1"/>
          </p:cNvSpPr>
          <p:nvPr>
            <p:ph type="title"/>
          </p:nvPr>
        </p:nvSpPr>
        <p:spPr/>
        <p:txBody>
          <a:bodyPr anchorCtr="1">
            <a:normAutofit/>
          </a:bodyPr>
          <a:lstStyle/>
          <a:p>
            <a:pPr algn="ctr"/>
            <a:r>
              <a:rPr lang="fr-FR" sz="3200" b="0" i="0" u="sng" dirty="0">
                <a:solidFill>
                  <a:srgbClr val="990000"/>
                </a:solidFill>
                <a:effectLst/>
                <a:latin typeface="+mn-lt"/>
              </a:rPr>
              <a:t>modèle entité association/ modèle relationnel</a:t>
            </a:r>
            <a:r>
              <a:rPr lang="fr-FR" sz="3200" u="sng" dirty="0">
                <a:solidFill>
                  <a:srgbClr val="990000"/>
                </a:solidFill>
                <a:latin typeface="+mn-lt"/>
                <a:cs typeface="Calibri" pitchFamily="34"/>
              </a:rPr>
              <a:t> </a:t>
            </a:r>
            <a:br>
              <a:rPr lang="fr-FR" sz="3200" u="sng" dirty="0">
                <a:solidFill>
                  <a:srgbClr val="990000"/>
                </a:solidFill>
                <a:latin typeface="+mn-lt"/>
                <a:cs typeface="Calibri" pitchFamily="34"/>
              </a:rPr>
            </a:br>
            <a:endParaRPr lang="fr-FR" sz="3200" u="sng" dirty="0">
              <a:solidFill>
                <a:srgbClr val="990000"/>
              </a:solidFill>
              <a:effectLst>
                <a:outerShdw dist="38096" dir="2700000">
                  <a:srgbClr val="000000"/>
                </a:outerShdw>
              </a:effectLst>
              <a:latin typeface="+mn-lt"/>
              <a:cs typeface="Calibri" pitchFamily="34"/>
            </a:endParaRPr>
          </a:p>
        </p:txBody>
      </p:sp>
      <p:sp>
        <p:nvSpPr>
          <p:cNvPr id="4" name="Rectangle 1">
            <a:extLst>
              <a:ext uri="{FF2B5EF4-FFF2-40B4-BE49-F238E27FC236}">
                <a16:creationId xmlns:a16="http://schemas.microsoft.com/office/drawing/2014/main" id="{D1BCFF9E-B856-B969-A13D-0189D074A341}"/>
              </a:ext>
            </a:extLst>
          </p:cNvPr>
          <p:cNvSpPr/>
          <p:nvPr/>
        </p:nvSpPr>
        <p:spPr>
          <a:xfrm>
            <a:off x="0" y="0"/>
            <a:ext cx="12191996" cy="457200"/>
          </a:xfrm>
          <a:prstGeom prst="rect">
            <a:avLst/>
          </a:prstGeom>
          <a:noFill/>
          <a:ln cap="flat">
            <a:noFill/>
            <a:prstDash val="solid"/>
          </a:ln>
        </p:spPr>
        <p:txBody>
          <a:bodyPr vert="horz" wrap="none" lIns="91440" tIns="45720" rIns="91440" bIns="45720" anchor="ctr"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Trebuchet MS"/>
            </a:endParaRPr>
          </a:p>
        </p:txBody>
      </p:sp>
      <p:sp>
        <p:nvSpPr>
          <p:cNvPr id="5" name="ZoneTexte 5">
            <a:extLst>
              <a:ext uri="{FF2B5EF4-FFF2-40B4-BE49-F238E27FC236}">
                <a16:creationId xmlns:a16="http://schemas.microsoft.com/office/drawing/2014/main" id="{0E8F89EA-A6D8-A97E-875C-47E1B62018EB}"/>
              </a:ext>
            </a:extLst>
          </p:cNvPr>
          <p:cNvSpPr txBox="1"/>
          <p:nvPr/>
        </p:nvSpPr>
        <p:spPr>
          <a:xfrm>
            <a:off x="476786" y="6104369"/>
            <a:ext cx="6101077" cy="369332"/>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C00000"/>
                </a:solidFill>
                <a:uFillTx/>
                <a:latin typeface="Calibri" pitchFamily="34"/>
                <a:cs typeface="Calibri" pitchFamily="34"/>
              </a:rPr>
              <a:t>Rayane JERBI et Mathis JANKOVIC</a:t>
            </a:r>
          </a:p>
        </p:txBody>
      </p:sp>
      <p:sp>
        <p:nvSpPr>
          <p:cNvPr id="6" name="ZoneTexte 6">
            <a:extLst>
              <a:ext uri="{FF2B5EF4-FFF2-40B4-BE49-F238E27FC236}">
                <a16:creationId xmlns:a16="http://schemas.microsoft.com/office/drawing/2014/main" id="{0BC0ECF4-81EE-55FB-BB7E-360B21691D74}"/>
              </a:ext>
            </a:extLst>
          </p:cNvPr>
          <p:cNvSpPr txBox="1"/>
          <p:nvPr/>
        </p:nvSpPr>
        <p:spPr>
          <a:xfrm>
            <a:off x="9160696" y="6404978"/>
            <a:ext cx="2743200" cy="369335"/>
          </a:xfrm>
          <a:prstGeom prst="rect">
            <a:avLst/>
          </a:prstGeom>
          <a:noFill/>
          <a:ln cap="flat">
            <a:noFill/>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Trebuchet MS"/>
              </a:rPr>
              <a:t>4/12</a:t>
            </a:r>
          </a:p>
        </p:txBody>
      </p:sp>
      <p:pic>
        <p:nvPicPr>
          <p:cNvPr id="11" name="Espace réservé du contenu 10">
            <a:extLst>
              <a:ext uri="{FF2B5EF4-FFF2-40B4-BE49-F238E27FC236}">
                <a16:creationId xmlns:a16="http://schemas.microsoft.com/office/drawing/2014/main" id="{B4C39097-C4C2-D892-679B-D6E87DF169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645" y="1529804"/>
            <a:ext cx="9378257" cy="4007663"/>
          </a:xfrm>
        </p:spPr>
      </p:pic>
      <p:pic>
        <p:nvPicPr>
          <p:cNvPr id="12" name="Image 11">
            <a:extLst>
              <a:ext uri="{FF2B5EF4-FFF2-40B4-BE49-F238E27FC236}">
                <a16:creationId xmlns:a16="http://schemas.microsoft.com/office/drawing/2014/main" id="{985BC362-1D17-B6F3-E92B-2E5ADEEFEDC0}"/>
              </a:ext>
            </a:extLst>
          </p:cNvPr>
          <p:cNvPicPr>
            <a:picLocks noChangeAspect="1"/>
          </p:cNvPicPr>
          <p:nvPr/>
        </p:nvPicPr>
        <p:blipFill>
          <a:blip r:embed="rId3"/>
          <a:stretch>
            <a:fillRect/>
          </a:stretch>
        </p:blipFill>
        <p:spPr>
          <a:xfrm>
            <a:off x="70871" y="117525"/>
            <a:ext cx="2383743" cy="542591"/>
          </a:xfrm>
          <a:prstGeom prst="rect">
            <a:avLst/>
          </a:prstGeom>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896E23-C77A-06C3-0DD0-47EEA923E0CD}"/>
              </a:ext>
            </a:extLst>
          </p:cNvPr>
          <p:cNvSpPr txBox="1">
            <a:spLocks noGrp="1"/>
          </p:cNvSpPr>
          <p:nvPr>
            <p:ph type="title"/>
          </p:nvPr>
        </p:nvSpPr>
        <p:spPr>
          <a:xfrm>
            <a:off x="677332" y="609604"/>
            <a:ext cx="8596667" cy="984252"/>
          </a:xfrm>
        </p:spPr>
        <p:txBody>
          <a:bodyPr>
            <a:normAutofit fontScale="90000"/>
          </a:bodyPr>
          <a:lstStyle/>
          <a:p>
            <a:pPr algn="ctr"/>
            <a:r>
              <a:rPr lang="fr-FR" sz="4000" b="0" i="0" u="sng" dirty="0">
                <a:solidFill>
                  <a:srgbClr val="990000"/>
                </a:solidFill>
                <a:effectLst/>
                <a:latin typeface="Mission Gothic"/>
              </a:rPr>
              <a:t>Design du front de la page </a:t>
            </a:r>
            <a:r>
              <a:rPr lang="fr-FR" sz="4000" b="0" i="0" u="sng" dirty="0" err="1">
                <a:solidFill>
                  <a:srgbClr val="990000"/>
                </a:solidFill>
                <a:effectLst/>
                <a:latin typeface="Mission Gothic"/>
              </a:rPr>
              <a:t>Index.php</a:t>
            </a:r>
            <a:br>
              <a:rPr lang="fr-FR" sz="2800" dirty="0">
                <a:solidFill>
                  <a:srgbClr val="000000"/>
                </a:solidFill>
                <a:latin typeface="Calibri" pitchFamily="34"/>
                <a:cs typeface="Calibri" pitchFamily="34"/>
              </a:rPr>
            </a:br>
            <a:br>
              <a:rPr lang="fr-FR" sz="2600" dirty="0"/>
            </a:br>
            <a:br>
              <a:rPr lang="fr-FR" sz="2600" dirty="0"/>
            </a:br>
            <a:endParaRPr lang="fr-FR" sz="2600" dirty="0"/>
          </a:p>
        </p:txBody>
      </p:sp>
      <p:sp>
        <p:nvSpPr>
          <p:cNvPr id="3" name="Espace réservé du contenu 2">
            <a:extLst>
              <a:ext uri="{FF2B5EF4-FFF2-40B4-BE49-F238E27FC236}">
                <a16:creationId xmlns:a16="http://schemas.microsoft.com/office/drawing/2014/main" id="{2071EE99-BBE8-6252-F3F7-48BA4ED052A5}"/>
              </a:ext>
            </a:extLst>
          </p:cNvPr>
          <p:cNvSpPr txBox="1">
            <a:spLocks noGrp="1"/>
          </p:cNvSpPr>
          <p:nvPr>
            <p:ph idx="1"/>
          </p:nvPr>
        </p:nvSpPr>
        <p:spPr>
          <a:xfrm>
            <a:off x="676989" y="1819935"/>
            <a:ext cx="8596667" cy="3880768"/>
          </a:xfrm>
        </p:spPr>
        <p:txBody>
          <a:bodyPr/>
          <a:lstStyle/>
          <a:p>
            <a:pPr lvl="0"/>
            <a:endParaRPr lang="fr-FR" dirty="0"/>
          </a:p>
        </p:txBody>
      </p:sp>
      <p:sp>
        <p:nvSpPr>
          <p:cNvPr id="4" name="ZoneTexte 5">
            <a:extLst>
              <a:ext uri="{FF2B5EF4-FFF2-40B4-BE49-F238E27FC236}">
                <a16:creationId xmlns:a16="http://schemas.microsoft.com/office/drawing/2014/main" id="{7D31C17F-29FA-5164-0AD2-D623F76C6CBF}"/>
              </a:ext>
            </a:extLst>
          </p:cNvPr>
          <p:cNvSpPr txBox="1"/>
          <p:nvPr/>
        </p:nvSpPr>
        <p:spPr>
          <a:xfrm>
            <a:off x="476786" y="6104369"/>
            <a:ext cx="6101077" cy="369332"/>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C00000"/>
                </a:solidFill>
                <a:uFillTx/>
                <a:latin typeface="Calibri" pitchFamily="34"/>
                <a:cs typeface="Calibri" pitchFamily="34"/>
              </a:rPr>
              <a:t>Rayane JERBI et Mathis </a:t>
            </a:r>
            <a:r>
              <a:rPr lang="fr-FR" sz="1800" b="0" i="0" u="none" strike="noStrike" kern="1200" cap="none" spc="0" baseline="0" dirty="0" err="1">
                <a:solidFill>
                  <a:srgbClr val="C00000"/>
                </a:solidFill>
                <a:uFillTx/>
                <a:latin typeface="Calibri" pitchFamily="34"/>
                <a:cs typeface="Calibri" pitchFamily="34"/>
              </a:rPr>
              <a:t>Jankovic</a:t>
            </a:r>
            <a:endParaRPr lang="fr-FR" sz="1800" b="0" i="0" u="none" strike="noStrike" kern="1200" cap="none" spc="0" baseline="0" dirty="0">
              <a:solidFill>
                <a:srgbClr val="C00000"/>
              </a:solidFill>
              <a:uFillTx/>
              <a:latin typeface="Calibri" pitchFamily="34"/>
              <a:cs typeface="Calibri" pitchFamily="34"/>
            </a:endParaRPr>
          </a:p>
        </p:txBody>
      </p:sp>
      <p:sp>
        <p:nvSpPr>
          <p:cNvPr id="5" name="ZoneTexte 6">
            <a:extLst>
              <a:ext uri="{FF2B5EF4-FFF2-40B4-BE49-F238E27FC236}">
                <a16:creationId xmlns:a16="http://schemas.microsoft.com/office/drawing/2014/main" id="{0649BEBF-0861-B0B9-82FB-69F6F5EFC157}"/>
              </a:ext>
            </a:extLst>
          </p:cNvPr>
          <p:cNvSpPr txBox="1"/>
          <p:nvPr/>
        </p:nvSpPr>
        <p:spPr>
          <a:xfrm>
            <a:off x="9160696" y="6404978"/>
            <a:ext cx="2743200" cy="369335"/>
          </a:xfrm>
          <a:prstGeom prst="rect">
            <a:avLst/>
          </a:prstGeom>
          <a:noFill/>
          <a:ln cap="flat">
            <a:noFill/>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Trebuchet MS"/>
              </a:rPr>
              <a:t>5/12</a:t>
            </a:r>
          </a:p>
        </p:txBody>
      </p:sp>
      <mc:AlternateContent xmlns:mc="http://schemas.openxmlformats.org/markup-compatibility/2006">
        <mc:Choice xmlns:p14="http://schemas.microsoft.com/office/powerpoint/2010/main" Requires="p14">
          <p:contentPart p14:bwMode="auto" r:id="rId2">
            <p14:nvContentPartPr>
              <p14:cNvPr id="12" name="Encre 11">
                <a:extLst>
                  <a:ext uri="{FF2B5EF4-FFF2-40B4-BE49-F238E27FC236}">
                    <a16:creationId xmlns:a16="http://schemas.microsoft.com/office/drawing/2014/main" id="{47134A3F-0CD2-DB1D-85F2-ED1B6CAEAEF2}"/>
                  </a:ext>
                </a:extLst>
              </p14:cNvPr>
              <p14:cNvContentPartPr/>
              <p14:nvPr/>
            </p14:nvContentPartPr>
            <p14:xfrm>
              <a:off x="948926" y="2716303"/>
              <a:ext cx="7828200" cy="360"/>
            </p14:xfrm>
          </p:contentPart>
        </mc:Choice>
        <mc:Fallback>
          <p:pic>
            <p:nvPicPr>
              <p:cNvPr id="12" name="Encre 11">
                <a:extLst>
                  <a:ext uri="{FF2B5EF4-FFF2-40B4-BE49-F238E27FC236}">
                    <a16:creationId xmlns:a16="http://schemas.microsoft.com/office/drawing/2014/main" id="{47134A3F-0CD2-DB1D-85F2-ED1B6CAEAEF2}"/>
                  </a:ext>
                </a:extLst>
              </p:cNvPr>
              <p:cNvPicPr/>
              <p:nvPr/>
            </p:nvPicPr>
            <p:blipFill>
              <a:blip r:embed="rId3"/>
              <a:stretch>
                <a:fillRect/>
              </a:stretch>
            </p:blipFill>
            <p:spPr>
              <a:xfrm>
                <a:off x="940286" y="2707303"/>
                <a:ext cx="7845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3" name="Encre 12">
                <a:extLst>
                  <a:ext uri="{FF2B5EF4-FFF2-40B4-BE49-F238E27FC236}">
                    <a16:creationId xmlns:a16="http://schemas.microsoft.com/office/drawing/2014/main" id="{6617B6AA-573A-E564-8A4D-292DFD172C0D}"/>
                  </a:ext>
                </a:extLst>
              </p14:cNvPr>
              <p14:cNvContentPartPr/>
              <p14:nvPr/>
            </p14:nvContentPartPr>
            <p14:xfrm>
              <a:off x="914006" y="5642383"/>
              <a:ext cx="7671960" cy="360"/>
            </p14:xfrm>
          </p:contentPart>
        </mc:Choice>
        <mc:Fallback>
          <p:pic>
            <p:nvPicPr>
              <p:cNvPr id="13" name="Encre 12">
                <a:extLst>
                  <a:ext uri="{FF2B5EF4-FFF2-40B4-BE49-F238E27FC236}">
                    <a16:creationId xmlns:a16="http://schemas.microsoft.com/office/drawing/2014/main" id="{6617B6AA-573A-E564-8A4D-292DFD172C0D}"/>
                  </a:ext>
                </a:extLst>
              </p:cNvPr>
              <p:cNvPicPr/>
              <p:nvPr/>
            </p:nvPicPr>
            <p:blipFill>
              <a:blip r:embed="rId5"/>
              <a:stretch>
                <a:fillRect/>
              </a:stretch>
            </p:blipFill>
            <p:spPr>
              <a:xfrm>
                <a:off x="905006" y="5633383"/>
                <a:ext cx="7689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Encre 13">
                <a:extLst>
                  <a:ext uri="{FF2B5EF4-FFF2-40B4-BE49-F238E27FC236}">
                    <a16:creationId xmlns:a16="http://schemas.microsoft.com/office/drawing/2014/main" id="{0B29FD24-1F75-F54B-A0F1-162F0E9A9CAD}"/>
                  </a:ext>
                </a:extLst>
              </p14:cNvPr>
              <p14:cNvContentPartPr/>
              <p14:nvPr/>
            </p14:nvContentPartPr>
            <p14:xfrm>
              <a:off x="937766" y="2708023"/>
              <a:ext cx="360" cy="3960"/>
            </p14:xfrm>
          </p:contentPart>
        </mc:Choice>
        <mc:Fallback>
          <p:pic>
            <p:nvPicPr>
              <p:cNvPr id="14" name="Encre 13">
                <a:extLst>
                  <a:ext uri="{FF2B5EF4-FFF2-40B4-BE49-F238E27FC236}">
                    <a16:creationId xmlns:a16="http://schemas.microsoft.com/office/drawing/2014/main" id="{0B29FD24-1F75-F54B-A0F1-162F0E9A9CAD}"/>
                  </a:ext>
                </a:extLst>
              </p:cNvPr>
              <p:cNvPicPr/>
              <p:nvPr/>
            </p:nvPicPr>
            <p:blipFill>
              <a:blip r:embed="rId7"/>
              <a:stretch>
                <a:fillRect/>
              </a:stretch>
            </p:blipFill>
            <p:spPr>
              <a:xfrm>
                <a:off x="928766" y="2699383"/>
                <a:ext cx="180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Encre 14">
                <a:extLst>
                  <a:ext uri="{FF2B5EF4-FFF2-40B4-BE49-F238E27FC236}">
                    <a16:creationId xmlns:a16="http://schemas.microsoft.com/office/drawing/2014/main" id="{6DB4F0E5-D750-3D42-FDE0-00987830C5DC}"/>
                  </a:ext>
                </a:extLst>
              </p14:cNvPr>
              <p14:cNvContentPartPr/>
              <p14:nvPr/>
            </p14:nvContentPartPr>
            <p14:xfrm>
              <a:off x="937766" y="2734303"/>
              <a:ext cx="360" cy="2966400"/>
            </p14:xfrm>
          </p:contentPart>
        </mc:Choice>
        <mc:Fallback>
          <p:pic>
            <p:nvPicPr>
              <p:cNvPr id="15" name="Encre 14">
                <a:extLst>
                  <a:ext uri="{FF2B5EF4-FFF2-40B4-BE49-F238E27FC236}">
                    <a16:creationId xmlns:a16="http://schemas.microsoft.com/office/drawing/2014/main" id="{6DB4F0E5-D750-3D42-FDE0-00987830C5DC}"/>
                  </a:ext>
                </a:extLst>
              </p:cNvPr>
              <p:cNvPicPr/>
              <p:nvPr/>
            </p:nvPicPr>
            <p:blipFill>
              <a:blip r:embed="rId9"/>
              <a:stretch>
                <a:fillRect/>
              </a:stretch>
            </p:blipFill>
            <p:spPr>
              <a:xfrm>
                <a:off x="928766" y="2725303"/>
                <a:ext cx="18000" cy="2984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Encre 15">
                <a:extLst>
                  <a:ext uri="{FF2B5EF4-FFF2-40B4-BE49-F238E27FC236}">
                    <a16:creationId xmlns:a16="http://schemas.microsoft.com/office/drawing/2014/main" id="{D8346EAF-07EA-9C4A-7209-DAD2A57AA28E}"/>
                  </a:ext>
                </a:extLst>
              </p14:cNvPr>
              <p14:cNvContentPartPr/>
              <p14:nvPr/>
            </p14:nvContentPartPr>
            <p14:xfrm>
              <a:off x="8731046" y="2725303"/>
              <a:ext cx="360" cy="2936160"/>
            </p14:xfrm>
          </p:contentPart>
        </mc:Choice>
        <mc:Fallback>
          <p:pic>
            <p:nvPicPr>
              <p:cNvPr id="16" name="Encre 15">
                <a:extLst>
                  <a:ext uri="{FF2B5EF4-FFF2-40B4-BE49-F238E27FC236}">
                    <a16:creationId xmlns:a16="http://schemas.microsoft.com/office/drawing/2014/main" id="{D8346EAF-07EA-9C4A-7209-DAD2A57AA28E}"/>
                  </a:ext>
                </a:extLst>
              </p:cNvPr>
              <p:cNvPicPr/>
              <p:nvPr/>
            </p:nvPicPr>
            <p:blipFill>
              <a:blip r:embed="rId11"/>
              <a:stretch>
                <a:fillRect/>
              </a:stretch>
            </p:blipFill>
            <p:spPr>
              <a:xfrm>
                <a:off x="8722406" y="2716663"/>
                <a:ext cx="18000" cy="2953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Encre 16">
                <a:extLst>
                  <a:ext uri="{FF2B5EF4-FFF2-40B4-BE49-F238E27FC236}">
                    <a16:creationId xmlns:a16="http://schemas.microsoft.com/office/drawing/2014/main" id="{31BBB865-079F-3D1C-7501-AB455EC29054}"/>
                  </a:ext>
                </a:extLst>
              </p14:cNvPr>
              <p14:cNvContentPartPr/>
              <p14:nvPr/>
            </p14:nvContentPartPr>
            <p14:xfrm>
              <a:off x="8551406" y="5629783"/>
              <a:ext cx="234720" cy="360"/>
            </p14:xfrm>
          </p:contentPart>
        </mc:Choice>
        <mc:Fallback>
          <p:pic>
            <p:nvPicPr>
              <p:cNvPr id="17" name="Encre 16">
                <a:extLst>
                  <a:ext uri="{FF2B5EF4-FFF2-40B4-BE49-F238E27FC236}">
                    <a16:creationId xmlns:a16="http://schemas.microsoft.com/office/drawing/2014/main" id="{31BBB865-079F-3D1C-7501-AB455EC29054}"/>
                  </a:ext>
                </a:extLst>
              </p:cNvPr>
              <p:cNvPicPr/>
              <p:nvPr/>
            </p:nvPicPr>
            <p:blipFill>
              <a:blip r:embed="rId13"/>
              <a:stretch>
                <a:fillRect/>
              </a:stretch>
            </p:blipFill>
            <p:spPr>
              <a:xfrm>
                <a:off x="8542766" y="5621143"/>
                <a:ext cx="2523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8" name="Encre 17">
                <a:extLst>
                  <a:ext uri="{FF2B5EF4-FFF2-40B4-BE49-F238E27FC236}">
                    <a16:creationId xmlns:a16="http://schemas.microsoft.com/office/drawing/2014/main" id="{B822204E-1BC2-060C-544E-738EA2ADDCA4}"/>
                  </a:ext>
                </a:extLst>
              </p14:cNvPr>
              <p14:cNvContentPartPr/>
              <p14:nvPr/>
            </p14:nvContentPartPr>
            <p14:xfrm>
              <a:off x="1070966" y="2891983"/>
              <a:ext cx="7314480" cy="360"/>
            </p14:xfrm>
          </p:contentPart>
        </mc:Choice>
        <mc:Fallback>
          <p:pic>
            <p:nvPicPr>
              <p:cNvPr id="18" name="Encre 17">
                <a:extLst>
                  <a:ext uri="{FF2B5EF4-FFF2-40B4-BE49-F238E27FC236}">
                    <a16:creationId xmlns:a16="http://schemas.microsoft.com/office/drawing/2014/main" id="{B822204E-1BC2-060C-544E-738EA2ADDCA4}"/>
                  </a:ext>
                </a:extLst>
              </p:cNvPr>
              <p:cNvPicPr/>
              <p:nvPr/>
            </p:nvPicPr>
            <p:blipFill>
              <a:blip r:embed="rId15"/>
              <a:stretch>
                <a:fillRect/>
              </a:stretch>
            </p:blipFill>
            <p:spPr>
              <a:xfrm>
                <a:off x="1062326" y="2883343"/>
                <a:ext cx="73321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9" name="Encre 18">
                <a:extLst>
                  <a:ext uri="{FF2B5EF4-FFF2-40B4-BE49-F238E27FC236}">
                    <a16:creationId xmlns:a16="http://schemas.microsoft.com/office/drawing/2014/main" id="{DE9C5A01-7E89-8BBF-B607-587E101AEE83}"/>
                  </a:ext>
                </a:extLst>
              </p14:cNvPr>
              <p14:cNvContentPartPr/>
              <p14:nvPr/>
            </p14:nvContentPartPr>
            <p14:xfrm>
              <a:off x="1123166" y="3066223"/>
              <a:ext cx="7277760" cy="360"/>
            </p14:xfrm>
          </p:contentPart>
        </mc:Choice>
        <mc:Fallback>
          <p:pic>
            <p:nvPicPr>
              <p:cNvPr id="19" name="Encre 18">
                <a:extLst>
                  <a:ext uri="{FF2B5EF4-FFF2-40B4-BE49-F238E27FC236}">
                    <a16:creationId xmlns:a16="http://schemas.microsoft.com/office/drawing/2014/main" id="{DE9C5A01-7E89-8BBF-B607-587E101AEE83}"/>
                  </a:ext>
                </a:extLst>
              </p:cNvPr>
              <p:cNvPicPr/>
              <p:nvPr/>
            </p:nvPicPr>
            <p:blipFill>
              <a:blip r:embed="rId17"/>
              <a:stretch>
                <a:fillRect/>
              </a:stretch>
            </p:blipFill>
            <p:spPr>
              <a:xfrm>
                <a:off x="1114526" y="3057223"/>
                <a:ext cx="7295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0" name="Encre 19">
                <a:extLst>
                  <a:ext uri="{FF2B5EF4-FFF2-40B4-BE49-F238E27FC236}">
                    <a16:creationId xmlns:a16="http://schemas.microsoft.com/office/drawing/2014/main" id="{0BF8BF40-2BC1-AF5B-A226-78C247E57F78}"/>
                  </a:ext>
                </a:extLst>
              </p14:cNvPr>
              <p14:cNvContentPartPr/>
              <p14:nvPr/>
            </p14:nvContentPartPr>
            <p14:xfrm>
              <a:off x="1166726" y="3414703"/>
              <a:ext cx="860400" cy="360"/>
            </p14:xfrm>
          </p:contentPart>
        </mc:Choice>
        <mc:Fallback>
          <p:pic>
            <p:nvPicPr>
              <p:cNvPr id="20" name="Encre 19">
                <a:extLst>
                  <a:ext uri="{FF2B5EF4-FFF2-40B4-BE49-F238E27FC236}">
                    <a16:creationId xmlns:a16="http://schemas.microsoft.com/office/drawing/2014/main" id="{0BF8BF40-2BC1-AF5B-A226-78C247E57F78}"/>
                  </a:ext>
                </a:extLst>
              </p:cNvPr>
              <p:cNvPicPr/>
              <p:nvPr/>
            </p:nvPicPr>
            <p:blipFill>
              <a:blip r:embed="rId19"/>
              <a:stretch>
                <a:fillRect/>
              </a:stretch>
            </p:blipFill>
            <p:spPr>
              <a:xfrm>
                <a:off x="1158086" y="3405703"/>
                <a:ext cx="878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1" name="Encre 20">
                <a:extLst>
                  <a:ext uri="{FF2B5EF4-FFF2-40B4-BE49-F238E27FC236}">
                    <a16:creationId xmlns:a16="http://schemas.microsoft.com/office/drawing/2014/main" id="{C5A83B2C-4100-085D-03FD-7B2A099342FD}"/>
                  </a:ext>
                </a:extLst>
              </p14:cNvPr>
              <p14:cNvContentPartPr/>
              <p14:nvPr/>
            </p14:nvContentPartPr>
            <p14:xfrm>
              <a:off x="1184006" y="3745543"/>
              <a:ext cx="905040" cy="360"/>
            </p14:xfrm>
          </p:contentPart>
        </mc:Choice>
        <mc:Fallback>
          <p:pic>
            <p:nvPicPr>
              <p:cNvPr id="21" name="Encre 20">
                <a:extLst>
                  <a:ext uri="{FF2B5EF4-FFF2-40B4-BE49-F238E27FC236}">
                    <a16:creationId xmlns:a16="http://schemas.microsoft.com/office/drawing/2014/main" id="{C5A83B2C-4100-085D-03FD-7B2A099342FD}"/>
                  </a:ext>
                </a:extLst>
              </p:cNvPr>
              <p:cNvPicPr/>
              <p:nvPr/>
            </p:nvPicPr>
            <p:blipFill>
              <a:blip r:embed="rId21"/>
              <a:stretch>
                <a:fillRect/>
              </a:stretch>
            </p:blipFill>
            <p:spPr>
              <a:xfrm>
                <a:off x="1175366" y="3736543"/>
                <a:ext cx="922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2" name="Encre 21">
                <a:extLst>
                  <a:ext uri="{FF2B5EF4-FFF2-40B4-BE49-F238E27FC236}">
                    <a16:creationId xmlns:a16="http://schemas.microsoft.com/office/drawing/2014/main" id="{FE510839-1E84-7E93-E925-C6ACAD5F12B5}"/>
                  </a:ext>
                </a:extLst>
              </p14:cNvPr>
              <p14:cNvContentPartPr/>
              <p14:nvPr/>
            </p14:nvContentPartPr>
            <p14:xfrm>
              <a:off x="3326366" y="3745543"/>
              <a:ext cx="4519440" cy="360"/>
            </p14:xfrm>
          </p:contentPart>
        </mc:Choice>
        <mc:Fallback>
          <p:pic>
            <p:nvPicPr>
              <p:cNvPr id="22" name="Encre 21">
                <a:extLst>
                  <a:ext uri="{FF2B5EF4-FFF2-40B4-BE49-F238E27FC236}">
                    <a16:creationId xmlns:a16="http://schemas.microsoft.com/office/drawing/2014/main" id="{FE510839-1E84-7E93-E925-C6ACAD5F12B5}"/>
                  </a:ext>
                </a:extLst>
              </p:cNvPr>
              <p:cNvPicPr/>
              <p:nvPr/>
            </p:nvPicPr>
            <p:blipFill>
              <a:blip r:embed="rId23"/>
              <a:stretch>
                <a:fillRect/>
              </a:stretch>
            </p:blipFill>
            <p:spPr>
              <a:xfrm>
                <a:off x="3317366" y="3736543"/>
                <a:ext cx="4537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3" name="Encre 22">
                <a:extLst>
                  <a:ext uri="{FF2B5EF4-FFF2-40B4-BE49-F238E27FC236}">
                    <a16:creationId xmlns:a16="http://schemas.microsoft.com/office/drawing/2014/main" id="{F35A5363-AA6C-78A1-3282-CBF425E5ADC3}"/>
                  </a:ext>
                </a:extLst>
              </p14:cNvPr>
              <p14:cNvContentPartPr/>
              <p14:nvPr/>
            </p14:nvContentPartPr>
            <p14:xfrm>
              <a:off x="1166726" y="4259263"/>
              <a:ext cx="861840" cy="360"/>
            </p14:xfrm>
          </p:contentPart>
        </mc:Choice>
        <mc:Fallback>
          <p:pic>
            <p:nvPicPr>
              <p:cNvPr id="23" name="Encre 22">
                <a:extLst>
                  <a:ext uri="{FF2B5EF4-FFF2-40B4-BE49-F238E27FC236}">
                    <a16:creationId xmlns:a16="http://schemas.microsoft.com/office/drawing/2014/main" id="{F35A5363-AA6C-78A1-3282-CBF425E5ADC3}"/>
                  </a:ext>
                </a:extLst>
              </p:cNvPr>
              <p:cNvPicPr/>
              <p:nvPr/>
            </p:nvPicPr>
            <p:blipFill>
              <a:blip r:embed="rId19"/>
              <a:stretch>
                <a:fillRect/>
              </a:stretch>
            </p:blipFill>
            <p:spPr>
              <a:xfrm>
                <a:off x="1158086" y="4250623"/>
                <a:ext cx="8794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4" name="Encre 23">
                <a:extLst>
                  <a:ext uri="{FF2B5EF4-FFF2-40B4-BE49-F238E27FC236}">
                    <a16:creationId xmlns:a16="http://schemas.microsoft.com/office/drawing/2014/main" id="{9685EB5B-9E92-0D3F-9221-1B17AD4DC280}"/>
                  </a:ext>
                </a:extLst>
              </p14:cNvPr>
              <p14:cNvContentPartPr/>
              <p14:nvPr/>
            </p14:nvContentPartPr>
            <p14:xfrm>
              <a:off x="1193006" y="4825183"/>
              <a:ext cx="792000" cy="360"/>
            </p14:xfrm>
          </p:contentPart>
        </mc:Choice>
        <mc:Fallback>
          <p:pic>
            <p:nvPicPr>
              <p:cNvPr id="24" name="Encre 23">
                <a:extLst>
                  <a:ext uri="{FF2B5EF4-FFF2-40B4-BE49-F238E27FC236}">
                    <a16:creationId xmlns:a16="http://schemas.microsoft.com/office/drawing/2014/main" id="{9685EB5B-9E92-0D3F-9221-1B17AD4DC280}"/>
                  </a:ext>
                </a:extLst>
              </p:cNvPr>
              <p:cNvPicPr/>
              <p:nvPr/>
            </p:nvPicPr>
            <p:blipFill>
              <a:blip r:embed="rId26"/>
              <a:stretch>
                <a:fillRect/>
              </a:stretch>
            </p:blipFill>
            <p:spPr>
              <a:xfrm>
                <a:off x="1184006" y="4816543"/>
                <a:ext cx="809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5" name="Encre 24">
                <a:extLst>
                  <a:ext uri="{FF2B5EF4-FFF2-40B4-BE49-F238E27FC236}">
                    <a16:creationId xmlns:a16="http://schemas.microsoft.com/office/drawing/2014/main" id="{087ED0CF-C88B-57BA-A262-78660463F5D5}"/>
                  </a:ext>
                </a:extLst>
              </p14:cNvPr>
              <p14:cNvContentPartPr/>
              <p14:nvPr/>
            </p14:nvContentPartPr>
            <p14:xfrm>
              <a:off x="3134846" y="5086543"/>
              <a:ext cx="4892040" cy="360"/>
            </p14:xfrm>
          </p:contentPart>
        </mc:Choice>
        <mc:Fallback>
          <p:pic>
            <p:nvPicPr>
              <p:cNvPr id="25" name="Encre 24">
                <a:extLst>
                  <a:ext uri="{FF2B5EF4-FFF2-40B4-BE49-F238E27FC236}">
                    <a16:creationId xmlns:a16="http://schemas.microsoft.com/office/drawing/2014/main" id="{087ED0CF-C88B-57BA-A262-78660463F5D5}"/>
                  </a:ext>
                </a:extLst>
              </p:cNvPr>
              <p:cNvPicPr/>
              <p:nvPr/>
            </p:nvPicPr>
            <p:blipFill>
              <a:blip r:embed="rId28"/>
              <a:stretch>
                <a:fillRect/>
              </a:stretch>
            </p:blipFill>
            <p:spPr>
              <a:xfrm>
                <a:off x="3125846" y="5077903"/>
                <a:ext cx="4909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6" name="Encre 25">
                <a:extLst>
                  <a:ext uri="{FF2B5EF4-FFF2-40B4-BE49-F238E27FC236}">
                    <a16:creationId xmlns:a16="http://schemas.microsoft.com/office/drawing/2014/main" id="{5E2B4B89-F647-D80E-D608-A6D527178149}"/>
                  </a:ext>
                </a:extLst>
              </p14:cNvPr>
              <p14:cNvContentPartPr/>
              <p14:nvPr/>
            </p14:nvContentPartPr>
            <p14:xfrm>
              <a:off x="1131806" y="5522143"/>
              <a:ext cx="7141320" cy="360"/>
            </p14:xfrm>
          </p:contentPart>
        </mc:Choice>
        <mc:Fallback>
          <p:pic>
            <p:nvPicPr>
              <p:cNvPr id="26" name="Encre 25">
                <a:extLst>
                  <a:ext uri="{FF2B5EF4-FFF2-40B4-BE49-F238E27FC236}">
                    <a16:creationId xmlns:a16="http://schemas.microsoft.com/office/drawing/2014/main" id="{5E2B4B89-F647-D80E-D608-A6D527178149}"/>
                  </a:ext>
                </a:extLst>
              </p:cNvPr>
              <p:cNvPicPr/>
              <p:nvPr/>
            </p:nvPicPr>
            <p:blipFill>
              <a:blip r:embed="rId30"/>
              <a:stretch>
                <a:fillRect/>
              </a:stretch>
            </p:blipFill>
            <p:spPr>
              <a:xfrm>
                <a:off x="1122806" y="5513143"/>
                <a:ext cx="7158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7" name="Encre 26">
                <a:extLst>
                  <a:ext uri="{FF2B5EF4-FFF2-40B4-BE49-F238E27FC236}">
                    <a16:creationId xmlns:a16="http://schemas.microsoft.com/office/drawing/2014/main" id="{9BA8037A-395D-C325-D0AD-C4268834D929}"/>
                  </a:ext>
                </a:extLst>
              </p14:cNvPr>
              <p14:cNvContentPartPr/>
              <p14:nvPr/>
            </p14:nvContentPartPr>
            <p14:xfrm>
              <a:off x="1193006" y="5312983"/>
              <a:ext cx="7115040" cy="360"/>
            </p14:xfrm>
          </p:contentPart>
        </mc:Choice>
        <mc:Fallback>
          <p:pic>
            <p:nvPicPr>
              <p:cNvPr id="27" name="Encre 26">
                <a:extLst>
                  <a:ext uri="{FF2B5EF4-FFF2-40B4-BE49-F238E27FC236}">
                    <a16:creationId xmlns:a16="http://schemas.microsoft.com/office/drawing/2014/main" id="{9BA8037A-395D-C325-D0AD-C4268834D929}"/>
                  </a:ext>
                </a:extLst>
              </p:cNvPr>
              <p:cNvPicPr/>
              <p:nvPr/>
            </p:nvPicPr>
            <p:blipFill>
              <a:blip r:embed="rId32"/>
              <a:stretch>
                <a:fillRect/>
              </a:stretch>
            </p:blipFill>
            <p:spPr>
              <a:xfrm>
                <a:off x="1184006" y="5304343"/>
                <a:ext cx="7132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8" name="Encre 27">
                <a:extLst>
                  <a:ext uri="{FF2B5EF4-FFF2-40B4-BE49-F238E27FC236}">
                    <a16:creationId xmlns:a16="http://schemas.microsoft.com/office/drawing/2014/main" id="{E4D6B7BC-B73C-898E-A9AE-BD009F87BF62}"/>
                  </a:ext>
                </a:extLst>
              </p14:cNvPr>
              <p14:cNvContentPartPr/>
              <p14:nvPr/>
            </p14:nvContentPartPr>
            <p14:xfrm>
              <a:off x="1157006" y="3430903"/>
              <a:ext cx="360" cy="1409040"/>
            </p14:xfrm>
          </p:contentPart>
        </mc:Choice>
        <mc:Fallback>
          <p:pic>
            <p:nvPicPr>
              <p:cNvPr id="28" name="Encre 27">
                <a:extLst>
                  <a:ext uri="{FF2B5EF4-FFF2-40B4-BE49-F238E27FC236}">
                    <a16:creationId xmlns:a16="http://schemas.microsoft.com/office/drawing/2014/main" id="{E4D6B7BC-B73C-898E-A9AE-BD009F87BF62}"/>
                  </a:ext>
                </a:extLst>
              </p:cNvPr>
              <p:cNvPicPr/>
              <p:nvPr/>
            </p:nvPicPr>
            <p:blipFill>
              <a:blip r:embed="rId34"/>
              <a:stretch>
                <a:fillRect/>
              </a:stretch>
            </p:blipFill>
            <p:spPr>
              <a:xfrm>
                <a:off x="1148006" y="3421903"/>
                <a:ext cx="18000" cy="14266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9" name="Encre 28">
                <a:extLst>
                  <a:ext uri="{FF2B5EF4-FFF2-40B4-BE49-F238E27FC236}">
                    <a16:creationId xmlns:a16="http://schemas.microsoft.com/office/drawing/2014/main" id="{2359E549-C9DB-BE0E-4F69-B59D556D7C60}"/>
                  </a:ext>
                </a:extLst>
              </p14:cNvPr>
              <p14:cNvContentPartPr/>
              <p14:nvPr/>
            </p14:nvContentPartPr>
            <p14:xfrm>
              <a:off x="1157006" y="2891263"/>
              <a:ext cx="360" cy="164520"/>
            </p14:xfrm>
          </p:contentPart>
        </mc:Choice>
        <mc:Fallback>
          <p:pic>
            <p:nvPicPr>
              <p:cNvPr id="29" name="Encre 28">
                <a:extLst>
                  <a:ext uri="{FF2B5EF4-FFF2-40B4-BE49-F238E27FC236}">
                    <a16:creationId xmlns:a16="http://schemas.microsoft.com/office/drawing/2014/main" id="{2359E549-C9DB-BE0E-4F69-B59D556D7C60}"/>
                  </a:ext>
                </a:extLst>
              </p:cNvPr>
              <p:cNvPicPr/>
              <p:nvPr/>
            </p:nvPicPr>
            <p:blipFill>
              <a:blip r:embed="rId36"/>
              <a:stretch>
                <a:fillRect/>
              </a:stretch>
            </p:blipFill>
            <p:spPr>
              <a:xfrm>
                <a:off x="1148006" y="2882263"/>
                <a:ext cx="1800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0" name="Encre 29">
                <a:extLst>
                  <a:ext uri="{FF2B5EF4-FFF2-40B4-BE49-F238E27FC236}">
                    <a16:creationId xmlns:a16="http://schemas.microsoft.com/office/drawing/2014/main" id="{CA762EDA-C17E-57D3-0968-C23139C53F50}"/>
                  </a:ext>
                </a:extLst>
              </p14:cNvPr>
              <p14:cNvContentPartPr/>
              <p14:nvPr/>
            </p14:nvContentPartPr>
            <p14:xfrm>
              <a:off x="1157006" y="5285623"/>
              <a:ext cx="360" cy="182520"/>
            </p14:xfrm>
          </p:contentPart>
        </mc:Choice>
        <mc:Fallback>
          <p:pic>
            <p:nvPicPr>
              <p:cNvPr id="30" name="Encre 29">
                <a:extLst>
                  <a:ext uri="{FF2B5EF4-FFF2-40B4-BE49-F238E27FC236}">
                    <a16:creationId xmlns:a16="http://schemas.microsoft.com/office/drawing/2014/main" id="{CA762EDA-C17E-57D3-0968-C23139C53F50}"/>
                  </a:ext>
                </a:extLst>
              </p:cNvPr>
              <p:cNvPicPr/>
              <p:nvPr/>
            </p:nvPicPr>
            <p:blipFill>
              <a:blip r:embed="rId38"/>
              <a:stretch>
                <a:fillRect/>
              </a:stretch>
            </p:blipFill>
            <p:spPr>
              <a:xfrm>
                <a:off x="1148006" y="5276983"/>
                <a:ext cx="1800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1" name="Encre 30">
                <a:extLst>
                  <a:ext uri="{FF2B5EF4-FFF2-40B4-BE49-F238E27FC236}">
                    <a16:creationId xmlns:a16="http://schemas.microsoft.com/office/drawing/2014/main" id="{6AB6F4C4-DAC8-849E-1F1D-1FFCC131B096}"/>
                  </a:ext>
                </a:extLst>
              </p14:cNvPr>
              <p14:cNvContentPartPr/>
              <p14:nvPr/>
            </p14:nvContentPartPr>
            <p14:xfrm>
              <a:off x="2096966" y="3370063"/>
              <a:ext cx="360" cy="1479960"/>
            </p14:xfrm>
          </p:contentPart>
        </mc:Choice>
        <mc:Fallback>
          <p:pic>
            <p:nvPicPr>
              <p:cNvPr id="31" name="Encre 30">
                <a:extLst>
                  <a:ext uri="{FF2B5EF4-FFF2-40B4-BE49-F238E27FC236}">
                    <a16:creationId xmlns:a16="http://schemas.microsoft.com/office/drawing/2014/main" id="{6AB6F4C4-DAC8-849E-1F1D-1FFCC131B096}"/>
                  </a:ext>
                </a:extLst>
              </p:cNvPr>
              <p:cNvPicPr/>
              <p:nvPr/>
            </p:nvPicPr>
            <p:blipFill>
              <a:blip r:embed="rId40"/>
              <a:stretch>
                <a:fillRect/>
              </a:stretch>
            </p:blipFill>
            <p:spPr>
              <a:xfrm>
                <a:off x="2087966" y="3361423"/>
                <a:ext cx="18000" cy="14976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2" name="Encre 31">
                <a:extLst>
                  <a:ext uri="{FF2B5EF4-FFF2-40B4-BE49-F238E27FC236}">
                    <a16:creationId xmlns:a16="http://schemas.microsoft.com/office/drawing/2014/main" id="{2CD94973-6E2B-9C03-EFB0-1E55D7127FC0}"/>
                  </a:ext>
                </a:extLst>
              </p14:cNvPr>
              <p14:cNvContentPartPr/>
              <p14:nvPr/>
            </p14:nvContentPartPr>
            <p14:xfrm>
              <a:off x="3116486" y="3744463"/>
              <a:ext cx="360" cy="1452240"/>
            </p14:xfrm>
          </p:contentPart>
        </mc:Choice>
        <mc:Fallback>
          <p:pic>
            <p:nvPicPr>
              <p:cNvPr id="32" name="Encre 31">
                <a:extLst>
                  <a:ext uri="{FF2B5EF4-FFF2-40B4-BE49-F238E27FC236}">
                    <a16:creationId xmlns:a16="http://schemas.microsoft.com/office/drawing/2014/main" id="{2CD94973-6E2B-9C03-EFB0-1E55D7127FC0}"/>
                  </a:ext>
                </a:extLst>
              </p:cNvPr>
              <p:cNvPicPr/>
              <p:nvPr/>
            </p:nvPicPr>
            <p:blipFill>
              <a:blip r:embed="rId42"/>
              <a:stretch>
                <a:fillRect/>
              </a:stretch>
            </p:blipFill>
            <p:spPr>
              <a:xfrm>
                <a:off x="3107486" y="3735463"/>
                <a:ext cx="18000" cy="14698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3" name="Encre 32">
                <a:extLst>
                  <a:ext uri="{FF2B5EF4-FFF2-40B4-BE49-F238E27FC236}">
                    <a16:creationId xmlns:a16="http://schemas.microsoft.com/office/drawing/2014/main" id="{AA388AD0-E0B9-3552-BC1B-9DEDBBA069F3}"/>
                  </a:ext>
                </a:extLst>
              </p14:cNvPr>
              <p14:cNvContentPartPr/>
              <p14:nvPr/>
            </p14:nvContentPartPr>
            <p14:xfrm>
              <a:off x="8044886" y="3736183"/>
              <a:ext cx="360" cy="1327680"/>
            </p14:xfrm>
          </p:contentPart>
        </mc:Choice>
        <mc:Fallback>
          <p:pic>
            <p:nvPicPr>
              <p:cNvPr id="33" name="Encre 32">
                <a:extLst>
                  <a:ext uri="{FF2B5EF4-FFF2-40B4-BE49-F238E27FC236}">
                    <a16:creationId xmlns:a16="http://schemas.microsoft.com/office/drawing/2014/main" id="{AA388AD0-E0B9-3552-BC1B-9DEDBBA069F3}"/>
                  </a:ext>
                </a:extLst>
              </p:cNvPr>
              <p:cNvPicPr/>
              <p:nvPr/>
            </p:nvPicPr>
            <p:blipFill>
              <a:blip r:embed="rId44"/>
              <a:stretch>
                <a:fillRect/>
              </a:stretch>
            </p:blipFill>
            <p:spPr>
              <a:xfrm>
                <a:off x="8035886" y="3727183"/>
                <a:ext cx="18000" cy="13453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4" name="Encre 33">
                <a:extLst>
                  <a:ext uri="{FF2B5EF4-FFF2-40B4-BE49-F238E27FC236}">
                    <a16:creationId xmlns:a16="http://schemas.microsoft.com/office/drawing/2014/main" id="{66E8664A-392E-2765-9494-564D50F40706}"/>
                  </a:ext>
                </a:extLst>
              </p14:cNvPr>
              <p14:cNvContentPartPr/>
              <p14:nvPr/>
            </p14:nvContentPartPr>
            <p14:xfrm>
              <a:off x="8254406" y="5320903"/>
              <a:ext cx="360" cy="190800"/>
            </p14:xfrm>
          </p:contentPart>
        </mc:Choice>
        <mc:Fallback>
          <p:pic>
            <p:nvPicPr>
              <p:cNvPr id="34" name="Encre 33">
                <a:extLst>
                  <a:ext uri="{FF2B5EF4-FFF2-40B4-BE49-F238E27FC236}">
                    <a16:creationId xmlns:a16="http://schemas.microsoft.com/office/drawing/2014/main" id="{66E8664A-392E-2765-9494-564D50F40706}"/>
                  </a:ext>
                </a:extLst>
              </p:cNvPr>
              <p:cNvPicPr/>
              <p:nvPr/>
            </p:nvPicPr>
            <p:blipFill>
              <a:blip r:embed="rId46"/>
              <a:stretch>
                <a:fillRect/>
              </a:stretch>
            </p:blipFill>
            <p:spPr>
              <a:xfrm>
                <a:off x="8245406" y="5311903"/>
                <a:ext cx="1800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5" name="Encre 34">
                <a:extLst>
                  <a:ext uri="{FF2B5EF4-FFF2-40B4-BE49-F238E27FC236}">
                    <a16:creationId xmlns:a16="http://schemas.microsoft.com/office/drawing/2014/main" id="{5A1CF096-B160-DAAA-7CDD-92501A9B2EC9}"/>
                  </a:ext>
                </a:extLst>
              </p14:cNvPr>
              <p14:cNvContentPartPr/>
              <p14:nvPr/>
            </p14:nvContentPartPr>
            <p14:xfrm>
              <a:off x="3117566" y="3731143"/>
              <a:ext cx="5056920" cy="360"/>
            </p14:xfrm>
          </p:contentPart>
        </mc:Choice>
        <mc:Fallback>
          <p:pic>
            <p:nvPicPr>
              <p:cNvPr id="35" name="Encre 34">
                <a:extLst>
                  <a:ext uri="{FF2B5EF4-FFF2-40B4-BE49-F238E27FC236}">
                    <a16:creationId xmlns:a16="http://schemas.microsoft.com/office/drawing/2014/main" id="{5A1CF096-B160-DAAA-7CDD-92501A9B2EC9}"/>
                  </a:ext>
                </a:extLst>
              </p:cNvPr>
              <p:cNvPicPr/>
              <p:nvPr/>
            </p:nvPicPr>
            <p:blipFill>
              <a:blip r:embed="rId48"/>
              <a:stretch>
                <a:fillRect/>
              </a:stretch>
            </p:blipFill>
            <p:spPr>
              <a:xfrm>
                <a:off x="3108566" y="3722503"/>
                <a:ext cx="50745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6" name="Encre 35">
                <a:extLst>
                  <a:ext uri="{FF2B5EF4-FFF2-40B4-BE49-F238E27FC236}">
                    <a16:creationId xmlns:a16="http://schemas.microsoft.com/office/drawing/2014/main" id="{F42B30B7-0C55-B5BE-EB60-8CCDA9D08066}"/>
                  </a:ext>
                </a:extLst>
              </p14:cNvPr>
              <p14:cNvContentPartPr/>
              <p14:nvPr/>
            </p14:nvContentPartPr>
            <p14:xfrm>
              <a:off x="1155206" y="4802503"/>
              <a:ext cx="1044000" cy="360"/>
            </p14:xfrm>
          </p:contentPart>
        </mc:Choice>
        <mc:Fallback>
          <p:pic>
            <p:nvPicPr>
              <p:cNvPr id="36" name="Encre 35">
                <a:extLst>
                  <a:ext uri="{FF2B5EF4-FFF2-40B4-BE49-F238E27FC236}">
                    <a16:creationId xmlns:a16="http://schemas.microsoft.com/office/drawing/2014/main" id="{F42B30B7-0C55-B5BE-EB60-8CCDA9D08066}"/>
                  </a:ext>
                </a:extLst>
              </p:cNvPr>
              <p:cNvPicPr/>
              <p:nvPr/>
            </p:nvPicPr>
            <p:blipFill>
              <a:blip r:embed="rId50"/>
              <a:stretch>
                <a:fillRect/>
              </a:stretch>
            </p:blipFill>
            <p:spPr>
              <a:xfrm>
                <a:off x="1146566" y="4793503"/>
                <a:ext cx="1061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7" name="Encre 36">
                <a:extLst>
                  <a:ext uri="{FF2B5EF4-FFF2-40B4-BE49-F238E27FC236}">
                    <a16:creationId xmlns:a16="http://schemas.microsoft.com/office/drawing/2014/main" id="{B38640F3-FF55-C0B2-2F34-5E6293C92D89}"/>
                  </a:ext>
                </a:extLst>
              </p14:cNvPr>
              <p14:cNvContentPartPr/>
              <p14:nvPr/>
            </p14:nvContentPartPr>
            <p14:xfrm>
              <a:off x="1184006" y="3417583"/>
              <a:ext cx="957960" cy="360"/>
            </p14:xfrm>
          </p:contentPart>
        </mc:Choice>
        <mc:Fallback>
          <p:pic>
            <p:nvPicPr>
              <p:cNvPr id="37" name="Encre 36">
                <a:extLst>
                  <a:ext uri="{FF2B5EF4-FFF2-40B4-BE49-F238E27FC236}">
                    <a16:creationId xmlns:a16="http://schemas.microsoft.com/office/drawing/2014/main" id="{B38640F3-FF55-C0B2-2F34-5E6293C92D89}"/>
                  </a:ext>
                </a:extLst>
              </p:cNvPr>
              <p:cNvPicPr/>
              <p:nvPr/>
            </p:nvPicPr>
            <p:blipFill>
              <a:blip r:embed="rId52"/>
              <a:stretch>
                <a:fillRect/>
              </a:stretch>
            </p:blipFill>
            <p:spPr>
              <a:xfrm>
                <a:off x="1175366" y="3408943"/>
                <a:ext cx="975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5" name="Encre 44">
                <a:extLst>
                  <a:ext uri="{FF2B5EF4-FFF2-40B4-BE49-F238E27FC236}">
                    <a16:creationId xmlns:a16="http://schemas.microsoft.com/office/drawing/2014/main" id="{3CED65D1-73AC-E332-F6EC-828ACDEAE719}"/>
                  </a:ext>
                </a:extLst>
              </p14:cNvPr>
              <p14:cNvContentPartPr/>
              <p14:nvPr/>
            </p14:nvContentPartPr>
            <p14:xfrm>
              <a:off x="1454006" y="844303"/>
              <a:ext cx="9360" cy="360"/>
            </p14:xfrm>
          </p:contentPart>
        </mc:Choice>
        <mc:Fallback>
          <p:pic>
            <p:nvPicPr>
              <p:cNvPr id="45" name="Encre 44">
                <a:extLst>
                  <a:ext uri="{FF2B5EF4-FFF2-40B4-BE49-F238E27FC236}">
                    <a16:creationId xmlns:a16="http://schemas.microsoft.com/office/drawing/2014/main" id="{3CED65D1-73AC-E332-F6EC-828ACDEAE719}"/>
                  </a:ext>
                </a:extLst>
              </p:cNvPr>
              <p:cNvPicPr/>
              <p:nvPr/>
            </p:nvPicPr>
            <p:blipFill>
              <a:blip r:embed="rId54"/>
              <a:stretch>
                <a:fillRect/>
              </a:stretch>
            </p:blipFill>
            <p:spPr>
              <a:xfrm>
                <a:off x="1445366" y="835663"/>
                <a:ext cx="27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8" name="Encre 47">
                <a:extLst>
                  <a:ext uri="{FF2B5EF4-FFF2-40B4-BE49-F238E27FC236}">
                    <a16:creationId xmlns:a16="http://schemas.microsoft.com/office/drawing/2014/main" id="{8C2BC931-55CC-51A8-D6BB-E55CEA0A350C}"/>
                  </a:ext>
                </a:extLst>
              </p14:cNvPr>
              <p14:cNvContentPartPr/>
              <p14:nvPr/>
            </p14:nvContentPartPr>
            <p14:xfrm>
              <a:off x="8386166" y="2890971"/>
              <a:ext cx="360" cy="140040"/>
            </p14:xfrm>
          </p:contentPart>
        </mc:Choice>
        <mc:Fallback>
          <p:pic>
            <p:nvPicPr>
              <p:cNvPr id="48" name="Encre 47">
                <a:extLst>
                  <a:ext uri="{FF2B5EF4-FFF2-40B4-BE49-F238E27FC236}">
                    <a16:creationId xmlns:a16="http://schemas.microsoft.com/office/drawing/2014/main" id="{8C2BC931-55CC-51A8-D6BB-E55CEA0A350C}"/>
                  </a:ext>
                </a:extLst>
              </p:cNvPr>
              <p:cNvPicPr/>
              <p:nvPr/>
            </p:nvPicPr>
            <p:blipFill>
              <a:blip r:embed="rId56"/>
              <a:stretch>
                <a:fillRect/>
              </a:stretch>
            </p:blipFill>
            <p:spPr>
              <a:xfrm>
                <a:off x="8350166" y="2855331"/>
                <a:ext cx="72000" cy="211680"/>
              </a:xfrm>
              <a:prstGeom prst="rect">
                <a:avLst/>
              </a:prstGeom>
            </p:spPr>
          </p:pic>
        </mc:Fallback>
      </mc:AlternateContent>
      <p:pic>
        <p:nvPicPr>
          <p:cNvPr id="49" name="Image 48">
            <a:extLst>
              <a:ext uri="{FF2B5EF4-FFF2-40B4-BE49-F238E27FC236}">
                <a16:creationId xmlns:a16="http://schemas.microsoft.com/office/drawing/2014/main" id="{6DC87343-FC10-7DBC-699E-B08BF0B37E6D}"/>
              </a:ext>
            </a:extLst>
          </p:cNvPr>
          <p:cNvPicPr>
            <a:picLocks noChangeAspect="1"/>
          </p:cNvPicPr>
          <p:nvPr/>
        </p:nvPicPr>
        <p:blipFill>
          <a:blip r:embed="rId57"/>
          <a:stretch>
            <a:fillRect/>
          </a:stretch>
        </p:blipFill>
        <p:spPr>
          <a:xfrm>
            <a:off x="114414" y="117374"/>
            <a:ext cx="2383743" cy="542591"/>
          </a:xfrm>
          <a:prstGeom prst="rect">
            <a:avLst/>
          </a:prstGeom>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BBD97B-347F-18A0-5AB4-E393D2FD67A1}"/>
              </a:ext>
            </a:extLst>
          </p:cNvPr>
          <p:cNvSpPr>
            <a:spLocks noGrp="1"/>
          </p:cNvSpPr>
          <p:nvPr>
            <p:ph type="title"/>
          </p:nvPr>
        </p:nvSpPr>
        <p:spPr/>
        <p:txBody>
          <a:bodyPr/>
          <a:lstStyle/>
          <a:p>
            <a:pPr algn="ctr"/>
            <a:r>
              <a:rPr lang="fr-FR" u="sng" dirty="0"/>
              <a:t>Design du front de </a:t>
            </a:r>
            <a:r>
              <a:rPr lang="fr-FR" u="sng" dirty="0" err="1"/>
              <a:t>login.php</a:t>
            </a:r>
            <a:endParaRPr lang="fr-FR" u="sng" dirty="0"/>
          </a:p>
        </p:txBody>
      </p:sp>
      <p:sp>
        <p:nvSpPr>
          <p:cNvPr id="3" name="Espace réservé du contenu 2">
            <a:extLst>
              <a:ext uri="{FF2B5EF4-FFF2-40B4-BE49-F238E27FC236}">
                <a16:creationId xmlns:a16="http://schemas.microsoft.com/office/drawing/2014/main" id="{9C6DDA49-1349-E791-9BFD-1F30D591E5FD}"/>
              </a:ext>
            </a:extLst>
          </p:cNvPr>
          <p:cNvSpPr>
            <a:spLocks noGrp="1"/>
          </p:cNvSpPr>
          <p:nvPr>
            <p:ph idx="1"/>
          </p:nvPr>
        </p:nvSpPr>
        <p:spPr/>
        <p:txBody>
          <a:bodyPr/>
          <a:lstStyle/>
          <a:p>
            <a:endParaRPr lang="fr-FR" dirty="0"/>
          </a:p>
        </p:txBody>
      </p:sp>
      <p:sp>
        <p:nvSpPr>
          <p:cNvPr id="4" name="ZoneTexte 3">
            <a:extLst>
              <a:ext uri="{FF2B5EF4-FFF2-40B4-BE49-F238E27FC236}">
                <a16:creationId xmlns:a16="http://schemas.microsoft.com/office/drawing/2014/main" id="{BFFB9292-D385-5802-41FF-3716A18E2B50}"/>
              </a:ext>
            </a:extLst>
          </p:cNvPr>
          <p:cNvSpPr txBox="1"/>
          <p:nvPr/>
        </p:nvSpPr>
        <p:spPr>
          <a:xfrm>
            <a:off x="677331" y="6348549"/>
            <a:ext cx="3459239" cy="338554"/>
          </a:xfrm>
          <a:prstGeom prst="rect">
            <a:avLst/>
          </a:prstGeom>
          <a:noFill/>
        </p:spPr>
        <p:txBody>
          <a:bodyPr wrap="square" rtlCol="0">
            <a:spAutoFit/>
          </a:bodyPr>
          <a:lstStyle/>
          <a:p>
            <a:r>
              <a:rPr lang="fr-FR" sz="1600" dirty="0">
                <a:solidFill>
                  <a:srgbClr val="990000"/>
                </a:solidFill>
              </a:rPr>
              <a:t>Rayane JERBI et Mathis JANKOVIC</a:t>
            </a:r>
          </a:p>
        </p:txBody>
      </p:sp>
      <mc:AlternateContent xmlns:mc="http://schemas.openxmlformats.org/markup-compatibility/2006">
        <mc:Choice xmlns:p14="http://schemas.microsoft.com/office/powerpoint/2010/main" Requires="p14">
          <p:contentPart p14:bwMode="auto" r:id="rId2">
            <p14:nvContentPartPr>
              <p14:cNvPr id="7" name="Encre 6">
                <a:extLst>
                  <a:ext uri="{FF2B5EF4-FFF2-40B4-BE49-F238E27FC236}">
                    <a16:creationId xmlns:a16="http://schemas.microsoft.com/office/drawing/2014/main" id="{267B70D1-50A8-6147-6791-4FBCE7B232CD}"/>
                  </a:ext>
                </a:extLst>
              </p14:cNvPr>
              <p14:cNvContentPartPr/>
              <p14:nvPr/>
            </p14:nvContentPartPr>
            <p14:xfrm>
              <a:off x="984206" y="2626011"/>
              <a:ext cx="8045640" cy="360"/>
            </p14:xfrm>
          </p:contentPart>
        </mc:Choice>
        <mc:Fallback>
          <p:pic>
            <p:nvPicPr>
              <p:cNvPr id="7" name="Encre 6">
                <a:extLst>
                  <a:ext uri="{FF2B5EF4-FFF2-40B4-BE49-F238E27FC236}">
                    <a16:creationId xmlns:a16="http://schemas.microsoft.com/office/drawing/2014/main" id="{267B70D1-50A8-6147-6791-4FBCE7B232CD}"/>
                  </a:ext>
                </a:extLst>
              </p:cNvPr>
              <p:cNvPicPr/>
              <p:nvPr/>
            </p:nvPicPr>
            <p:blipFill>
              <a:blip r:embed="rId3"/>
              <a:stretch>
                <a:fillRect/>
              </a:stretch>
            </p:blipFill>
            <p:spPr>
              <a:xfrm>
                <a:off x="948206" y="2590371"/>
                <a:ext cx="811728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Encre 7">
                <a:extLst>
                  <a:ext uri="{FF2B5EF4-FFF2-40B4-BE49-F238E27FC236}">
                    <a16:creationId xmlns:a16="http://schemas.microsoft.com/office/drawing/2014/main" id="{85232D20-3952-0388-CA58-6F6229683F07}"/>
                  </a:ext>
                </a:extLst>
              </p14:cNvPr>
              <p14:cNvContentPartPr/>
              <p14:nvPr/>
            </p14:nvContentPartPr>
            <p14:xfrm>
              <a:off x="975206" y="5750091"/>
              <a:ext cx="8090280" cy="360"/>
            </p14:xfrm>
          </p:contentPart>
        </mc:Choice>
        <mc:Fallback>
          <p:pic>
            <p:nvPicPr>
              <p:cNvPr id="8" name="Encre 7">
                <a:extLst>
                  <a:ext uri="{FF2B5EF4-FFF2-40B4-BE49-F238E27FC236}">
                    <a16:creationId xmlns:a16="http://schemas.microsoft.com/office/drawing/2014/main" id="{85232D20-3952-0388-CA58-6F6229683F07}"/>
                  </a:ext>
                </a:extLst>
              </p:cNvPr>
              <p:cNvPicPr/>
              <p:nvPr/>
            </p:nvPicPr>
            <p:blipFill>
              <a:blip r:embed="rId5"/>
              <a:stretch>
                <a:fillRect/>
              </a:stretch>
            </p:blipFill>
            <p:spPr>
              <a:xfrm>
                <a:off x="939566" y="5714451"/>
                <a:ext cx="81619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Encre 8">
                <a:extLst>
                  <a:ext uri="{FF2B5EF4-FFF2-40B4-BE49-F238E27FC236}">
                    <a16:creationId xmlns:a16="http://schemas.microsoft.com/office/drawing/2014/main" id="{A96A97C7-E5DB-7457-B2BC-842AEAFF5BB3}"/>
                  </a:ext>
                </a:extLst>
              </p14:cNvPr>
              <p14:cNvContentPartPr/>
              <p14:nvPr/>
            </p14:nvContentPartPr>
            <p14:xfrm>
              <a:off x="3413846" y="2815371"/>
              <a:ext cx="2777400" cy="360"/>
            </p14:xfrm>
          </p:contentPart>
        </mc:Choice>
        <mc:Fallback>
          <p:pic>
            <p:nvPicPr>
              <p:cNvPr id="9" name="Encre 8">
                <a:extLst>
                  <a:ext uri="{FF2B5EF4-FFF2-40B4-BE49-F238E27FC236}">
                    <a16:creationId xmlns:a16="http://schemas.microsoft.com/office/drawing/2014/main" id="{A96A97C7-E5DB-7457-B2BC-842AEAFF5BB3}"/>
                  </a:ext>
                </a:extLst>
              </p:cNvPr>
              <p:cNvPicPr/>
              <p:nvPr/>
            </p:nvPicPr>
            <p:blipFill>
              <a:blip r:embed="rId7"/>
              <a:stretch>
                <a:fillRect/>
              </a:stretch>
            </p:blipFill>
            <p:spPr>
              <a:xfrm>
                <a:off x="3377846" y="2779371"/>
                <a:ext cx="28490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Encre 9">
                <a:extLst>
                  <a:ext uri="{FF2B5EF4-FFF2-40B4-BE49-F238E27FC236}">
                    <a16:creationId xmlns:a16="http://schemas.microsoft.com/office/drawing/2014/main" id="{03B3F06B-EC06-D461-96C4-10A404B86ADD}"/>
                  </a:ext>
                </a:extLst>
              </p14:cNvPr>
              <p14:cNvContentPartPr/>
              <p14:nvPr/>
            </p14:nvContentPartPr>
            <p14:xfrm>
              <a:off x="3579086" y="3198411"/>
              <a:ext cx="2338920" cy="360"/>
            </p14:xfrm>
          </p:contentPart>
        </mc:Choice>
        <mc:Fallback>
          <p:pic>
            <p:nvPicPr>
              <p:cNvPr id="10" name="Encre 9">
                <a:extLst>
                  <a:ext uri="{FF2B5EF4-FFF2-40B4-BE49-F238E27FC236}">
                    <a16:creationId xmlns:a16="http://schemas.microsoft.com/office/drawing/2014/main" id="{03B3F06B-EC06-D461-96C4-10A404B86ADD}"/>
                  </a:ext>
                </a:extLst>
              </p:cNvPr>
              <p:cNvPicPr/>
              <p:nvPr/>
            </p:nvPicPr>
            <p:blipFill>
              <a:blip r:embed="rId9"/>
              <a:stretch>
                <a:fillRect/>
              </a:stretch>
            </p:blipFill>
            <p:spPr>
              <a:xfrm>
                <a:off x="3543446" y="3162771"/>
                <a:ext cx="24105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Encre 10">
                <a:extLst>
                  <a:ext uri="{FF2B5EF4-FFF2-40B4-BE49-F238E27FC236}">
                    <a16:creationId xmlns:a16="http://schemas.microsoft.com/office/drawing/2014/main" id="{035B6683-5AF7-F12C-7B8E-FDA6AF0479B9}"/>
                  </a:ext>
                </a:extLst>
              </p14:cNvPr>
              <p14:cNvContentPartPr/>
              <p14:nvPr/>
            </p14:nvContentPartPr>
            <p14:xfrm>
              <a:off x="3727406" y="4827051"/>
              <a:ext cx="366840" cy="360"/>
            </p14:xfrm>
          </p:contentPart>
        </mc:Choice>
        <mc:Fallback>
          <p:pic>
            <p:nvPicPr>
              <p:cNvPr id="11" name="Encre 10">
                <a:extLst>
                  <a:ext uri="{FF2B5EF4-FFF2-40B4-BE49-F238E27FC236}">
                    <a16:creationId xmlns:a16="http://schemas.microsoft.com/office/drawing/2014/main" id="{035B6683-5AF7-F12C-7B8E-FDA6AF0479B9}"/>
                  </a:ext>
                </a:extLst>
              </p:cNvPr>
              <p:cNvPicPr/>
              <p:nvPr/>
            </p:nvPicPr>
            <p:blipFill>
              <a:blip r:embed="rId11"/>
              <a:stretch>
                <a:fillRect/>
              </a:stretch>
            </p:blipFill>
            <p:spPr>
              <a:xfrm>
                <a:off x="3691406" y="4791051"/>
                <a:ext cx="43848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Encre 11">
                <a:extLst>
                  <a:ext uri="{FF2B5EF4-FFF2-40B4-BE49-F238E27FC236}">
                    <a16:creationId xmlns:a16="http://schemas.microsoft.com/office/drawing/2014/main" id="{C0A3848D-32E0-7E9E-CC8E-B1E4298A9FBC}"/>
                  </a:ext>
                </a:extLst>
              </p14:cNvPr>
              <p14:cNvContentPartPr/>
              <p14:nvPr/>
            </p14:nvContentPartPr>
            <p14:xfrm>
              <a:off x="3814166" y="4504851"/>
              <a:ext cx="354960" cy="360"/>
            </p14:xfrm>
          </p:contentPart>
        </mc:Choice>
        <mc:Fallback>
          <p:pic>
            <p:nvPicPr>
              <p:cNvPr id="12" name="Encre 11">
                <a:extLst>
                  <a:ext uri="{FF2B5EF4-FFF2-40B4-BE49-F238E27FC236}">
                    <a16:creationId xmlns:a16="http://schemas.microsoft.com/office/drawing/2014/main" id="{C0A3848D-32E0-7E9E-CC8E-B1E4298A9FBC}"/>
                  </a:ext>
                </a:extLst>
              </p:cNvPr>
              <p:cNvPicPr/>
              <p:nvPr/>
            </p:nvPicPr>
            <p:blipFill>
              <a:blip r:embed="rId13"/>
              <a:stretch>
                <a:fillRect/>
              </a:stretch>
            </p:blipFill>
            <p:spPr>
              <a:xfrm>
                <a:off x="3778166" y="4468851"/>
                <a:ext cx="4266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Encre 12">
                <a:extLst>
                  <a:ext uri="{FF2B5EF4-FFF2-40B4-BE49-F238E27FC236}">
                    <a16:creationId xmlns:a16="http://schemas.microsoft.com/office/drawing/2014/main" id="{9D37A4FD-F0AA-3963-3EB7-5C65D5110CF4}"/>
                  </a:ext>
                </a:extLst>
              </p14:cNvPr>
              <p14:cNvContentPartPr/>
              <p14:nvPr/>
            </p14:nvContentPartPr>
            <p14:xfrm>
              <a:off x="3502406" y="5122971"/>
              <a:ext cx="7200" cy="360"/>
            </p14:xfrm>
          </p:contentPart>
        </mc:Choice>
        <mc:Fallback>
          <p:pic>
            <p:nvPicPr>
              <p:cNvPr id="13" name="Encre 12">
                <a:extLst>
                  <a:ext uri="{FF2B5EF4-FFF2-40B4-BE49-F238E27FC236}">
                    <a16:creationId xmlns:a16="http://schemas.microsoft.com/office/drawing/2014/main" id="{9D37A4FD-F0AA-3963-3EB7-5C65D5110CF4}"/>
                  </a:ext>
                </a:extLst>
              </p:cNvPr>
              <p:cNvPicPr/>
              <p:nvPr/>
            </p:nvPicPr>
            <p:blipFill>
              <a:blip r:embed="rId15"/>
              <a:stretch>
                <a:fillRect/>
              </a:stretch>
            </p:blipFill>
            <p:spPr>
              <a:xfrm>
                <a:off x="3466766" y="5087331"/>
                <a:ext cx="788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Encre 13">
                <a:extLst>
                  <a:ext uri="{FF2B5EF4-FFF2-40B4-BE49-F238E27FC236}">
                    <a16:creationId xmlns:a16="http://schemas.microsoft.com/office/drawing/2014/main" id="{3527F8DC-550B-F070-89CC-9B1B27C7D253}"/>
                  </a:ext>
                </a:extLst>
              </p14:cNvPr>
              <p14:cNvContentPartPr/>
              <p14:nvPr/>
            </p14:nvContentPartPr>
            <p14:xfrm>
              <a:off x="3500606" y="5122971"/>
              <a:ext cx="2681280" cy="360"/>
            </p14:xfrm>
          </p:contentPart>
        </mc:Choice>
        <mc:Fallback>
          <p:pic>
            <p:nvPicPr>
              <p:cNvPr id="14" name="Encre 13">
                <a:extLst>
                  <a:ext uri="{FF2B5EF4-FFF2-40B4-BE49-F238E27FC236}">
                    <a16:creationId xmlns:a16="http://schemas.microsoft.com/office/drawing/2014/main" id="{3527F8DC-550B-F070-89CC-9B1B27C7D253}"/>
                  </a:ext>
                </a:extLst>
              </p:cNvPr>
              <p:cNvPicPr/>
              <p:nvPr/>
            </p:nvPicPr>
            <p:blipFill>
              <a:blip r:embed="rId17"/>
              <a:stretch>
                <a:fillRect/>
              </a:stretch>
            </p:blipFill>
            <p:spPr>
              <a:xfrm>
                <a:off x="3464966" y="5087331"/>
                <a:ext cx="27529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Encre 14">
                <a:extLst>
                  <a:ext uri="{FF2B5EF4-FFF2-40B4-BE49-F238E27FC236}">
                    <a16:creationId xmlns:a16="http://schemas.microsoft.com/office/drawing/2014/main" id="{D5443786-92A7-5F61-2B7A-1A03D4733E27}"/>
                  </a:ext>
                </a:extLst>
              </p14:cNvPr>
              <p14:cNvContentPartPr/>
              <p14:nvPr/>
            </p14:nvContentPartPr>
            <p14:xfrm>
              <a:off x="3387566" y="5122971"/>
              <a:ext cx="312840" cy="360"/>
            </p14:xfrm>
          </p:contentPart>
        </mc:Choice>
        <mc:Fallback>
          <p:pic>
            <p:nvPicPr>
              <p:cNvPr id="15" name="Encre 14">
                <a:extLst>
                  <a:ext uri="{FF2B5EF4-FFF2-40B4-BE49-F238E27FC236}">
                    <a16:creationId xmlns:a16="http://schemas.microsoft.com/office/drawing/2014/main" id="{D5443786-92A7-5F61-2B7A-1A03D4733E27}"/>
                  </a:ext>
                </a:extLst>
              </p:cNvPr>
              <p:cNvPicPr/>
              <p:nvPr/>
            </p:nvPicPr>
            <p:blipFill>
              <a:blip r:embed="rId19"/>
              <a:stretch>
                <a:fillRect/>
              </a:stretch>
            </p:blipFill>
            <p:spPr>
              <a:xfrm>
                <a:off x="3351566" y="5087331"/>
                <a:ext cx="38448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Encre 15">
                <a:extLst>
                  <a:ext uri="{FF2B5EF4-FFF2-40B4-BE49-F238E27FC236}">
                    <a16:creationId xmlns:a16="http://schemas.microsoft.com/office/drawing/2014/main" id="{57794893-E7E8-10E8-5A4A-E9C65D42DFC7}"/>
                  </a:ext>
                </a:extLst>
              </p14:cNvPr>
              <p14:cNvContentPartPr/>
              <p14:nvPr/>
            </p14:nvContentPartPr>
            <p14:xfrm>
              <a:off x="3405926" y="2827971"/>
              <a:ext cx="360" cy="2292840"/>
            </p14:xfrm>
          </p:contentPart>
        </mc:Choice>
        <mc:Fallback>
          <p:pic>
            <p:nvPicPr>
              <p:cNvPr id="16" name="Encre 15">
                <a:extLst>
                  <a:ext uri="{FF2B5EF4-FFF2-40B4-BE49-F238E27FC236}">
                    <a16:creationId xmlns:a16="http://schemas.microsoft.com/office/drawing/2014/main" id="{57794893-E7E8-10E8-5A4A-E9C65D42DFC7}"/>
                  </a:ext>
                </a:extLst>
              </p:cNvPr>
              <p:cNvPicPr/>
              <p:nvPr/>
            </p:nvPicPr>
            <p:blipFill>
              <a:blip r:embed="rId21"/>
              <a:stretch>
                <a:fillRect/>
              </a:stretch>
            </p:blipFill>
            <p:spPr>
              <a:xfrm>
                <a:off x="3369926" y="2792331"/>
                <a:ext cx="72000" cy="2364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Encre 16">
                <a:extLst>
                  <a:ext uri="{FF2B5EF4-FFF2-40B4-BE49-F238E27FC236}">
                    <a16:creationId xmlns:a16="http://schemas.microsoft.com/office/drawing/2014/main" id="{6C34CBBF-0274-A82A-153E-19D96010F43A}"/>
                  </a:ext>
                </a:extLst>
              </p14:cNvPr>
              <p14:cNvContentPartPr/>
              <p14:nvPr/>
            </p14:nvContentPartPr>
            <p14:xfrm>
              <a:off x="6181526" y="4379931"/>
              <a:ext cx="360" cy="636120"/>
            </p14:xfrm>
          </p:contentPart>
        </mc:Choice>
        <mc:Fallback>
          <p:pic>
            <p:nvPicPr>
              <p:cNvPr id="17" name="Encre 16">
                <a:extLst>
                  <a:ext uri="{FF2B5EF4-FFF2-40B4-BE49-F238E27FC236}">
                    <a16:creationId xmlns:a16="http://schemas.microsoft.com/office/drawing/2014/main" id="{6C34CBBF-0274-A82A-153E-19D96010F43A}"/>
                  </a:ext>
                </a:extLst>
              </p:cNvPr>
              <p:cNvPicPr/>
              <p:nvPr/>
            </p:nvPicPr>
            <p:blipFill>
              <a:blip r:embed="rId23"/>
              <a:stretch>
                <a:fillRect/>
              </a:stretch>
            </p:blipFill>
            <p:spPr>
              <a:xfrm>
                <a:off x="6145886" y="4344291"/>
                <a:ext cx="72000" cy="707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Encre 17">
                <a:extLst>
                  <a:ext uri="{FF2B5EF4-FFF2-40B4-BE49-F238E27FC236}">
                    <a16:creationId xmlns:a16="http://schemas.microsoft.com/office/drawing/2014/main" id="{11B0BA1B-A7E6-5BFE-6DDB-89A75BA0E83D}"/>
                  </a:ext>
                </a:extLst>
              </p14:cNvPr>
              <p14:cNvContentPartPr/>
              <p14:nvPr/>
            </p14:nvContentPartPr>
            <p14:xfrm>
              <a:off x="6181526" y="2789811"/>
              <a:ext cx="360" cy="2348280"/>
            </p14:xfrm>
          </p:contentPart>
        </mc:Choice>
        <mc:Fallback>
          <p:pic>
            <p:nvPicPr>
              <p:cNvPr id="18" name="Encre 17">
                <a:extLst>
                  <a:ext uri="{FF2B5EF4-FFF2-40B4-BE49-F238E27FC236}">
                    <a16:creationId xmlns:a16="http://schemas.microsoft.com/office/drawing/2014/main" id="{11B0BA1B-A7E6-5BFE-6DDB-89A75BA0E83D}"/>
                  </a:ext>
                </a:extLst>
              </p:cNvPr>
              <p:cNvPicPr/>
              <p:nvPr/>
            </p:nvPicPr>
            <p:blipFill>
              <a:blip r:embed="rId25"/>
              <a:stretch>
                <a:fillRect/>
              </a:stretch>
            </p:blipFill>
            <p:spPr>
              <a:xfrm>
                <a:off x="6145886" y="2754171"/>
                <a:ext cx="72000" cy="2419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2" name="Encre 21">
                <a:extLst>
                  <a:ext uri="{FF2B5EF4-FFF2-40B4-BE49-F238E27FC236}">
                    <a16:creationId xmlns:a16="http://schemas.microsoft.com/office/drawing/2014/main" id="{77D3B1D7-B5C9-509F-1020-6DD076DD263A}"/>
                  </a:ext>
                </a:extLst>
              </p14:cNvPr>
              <p14:cNvContentPartPr/>
              <p14:nvPr/>
            </p14:nvContentPartPr>
            <p14:xfrm>
              <a:off x="3736766" y="4502331"/>
              <a:ext cx="360" cy="21600"/>
            </p14:xfrm>
          </p:contentPart>
        </mc:Choice>
        <mc:Fallback>
          <p:pic>
            <p:nvPicPr>
              <p:cNvPr id="22" name="Encre 21">
                <a:extLst>
                  <a:ext uri="{FF2B5EF4-FFF2-40B4-BE49-F238E27FC236}">
                    <a16:creationId xmlns:a16="http://schemas.microsoft.com/office/drawing/2014/main" id="{77D3B1D7-B5C9-509F-1020-6DD076DD263A}"/>
                  </a:ext>
                </a:extLst>
              </p:cNvPr>
              <p:cNvPicPr/>
              <p:nvPr/>
            </p:nvPicPr>
            <p:blipFill>
              <a:blip r:embed="rId27"/>
              <a:stretch>
                <a:fillRect/>
              </a:stretch>
            </p:blipFill>
            <p:spPr>
              <a:xfrm>
                <a:off x="3701126" y="4466331"/>
                <a:ext cx="7200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4" name="Encre 23">
                <a:extLst>
                  <a:ext uri="{FF2B5EF4-FFF2-40B4-BE49-F238E27FC236}">
                    <a16:creationId xmlns:a16="http://schemas.microsoft.com/office/drawing/2014/main" id="{6138F8AA-FE1F-5BBF-C845-7E046896984B}"/>
                  </a:ext>
                </a:extLst>
              </p14:cNvPr>
              <p14:cNvContentPartPr/>
              <p14:nvPr/>
            </p14:nvContentPartPr>
            <p14:xfrm>
              <a:off x="4169846" y="4806891"/>
              <a:ext cx="360" cy="360"/>
            </p14:xfrm>
          </p:contentPart>
        </mc:Choice>
        <mc:Fallback>
          <p:pic>
            <p:nvPicPr>
              <p:cNvPr id="24" name="Encre 23">
                <a:extLst>
                  <a:ext uri="{FF2B5EF4-FFF2-40B4-BE49-F238E27FC236}">
                    <a16:creationId xmlns:a16="http://schemas.microsoft.com/office/drawing/2014/main" id="{6138F8AA-FE1F-5BBF-C845-7E046896984B}"/>
                  </a:ext>
                </a:extLst>
              </p:cNvPr>
              <p:cNvPicPr/>
              <p:nvPr/>
            </p:nvPicPr>
            <p:blipFill>
              <a:blip r:embed="rId29"/>
              <a:stretch>
                <a:fillRect/>
              </a:stretch>
            </p:blipFill>
            <p:spPr>
              <a:xfrm>
                <a:off x="4134206" y="4770891"/>
                <a:ext cx="72000" cy="72000"/>
              </a:xfrm>
              <a:prstGeom prst="rect">
                <a:avLst/>
              </a:prstGeom>
            </p:spPr>
          </p:pic>
        </mc:Fallback>
      </mc:AlternateContent>
      <p:grpSp>
        <p:nvGrpSpPr>
          <p:cNvPr id="26" name="Groupe 25">
            <a:extLst>
              <a:ext uri="{FF2B5EF4-FFF2-40B4-BE49-F238E27FC236}">
                <a16:creationId xmlns:a16="http://schemas.microsoft.com/office/drawing/2014/main" id="{3D0A8F12-DBA4-8BAA-D5E6-7EADC1001996}"/>
              </a:ext>
            </a:extLst>
          </p:cNvPr>
          <p:cNvGrpSpPr/>
          <p:nvPr/>
        </p:nvGrpSpPr>
        <p:grpSpPr>
          <a:xfrm>
            <a:off x="3736766" y="4502331"/>
            <a:ext cx="433440" cy="288360"/>
            <a:chOff x="3736766" y="4502331"/>
            <a:chExt cx="433440" cy="288360"/>
          </a:xfrm>
        </p:grpSpPr>
        <mc:AlternateContent xmlns:mc="http://schemas.openxmlformats.org/markup-compatibility/2006">
          <mc:Choice xmlns:p14="http://schemas.microsoft.com/office/powerpoint/2010/main" Requires="p14">
            <p:contentPart p14:bwMode="auto" r:id="rId30">
              <p14:nvContentPartPr>
                <p14:cNvPr id="19" name="Encre 18">
                  <a:extLst>
                    <a:ext uri="{FF2B5EF4-FFF2-40B4-BE49-F238E27FC236}">
                      <a16:creationId xmlns:a16="http://schemas.microsoft.com/office/drawing/2014/main" id="{93BC21EC-948E-63DB-48FD-7A7A10DF8AAD}"/>
                    </a:ext>
                  </a:extLst>
                </p14:cNvPr>
                <p14:cNvContentPartPr/>
                <p14:nvPr/>
              </p14:nvContentPartPr>
              <p14:xfrm>
                <a:off x="3736766" y="4510611"/>
                <a:ext cx="360" cy="3960"/>
              </p14:xfrm>
            </p:contentPart>
          </mc:Choice>
          <mc:Fallback>
            <p:pic>
              <p:nvPicPr>
                <p:cNvPr id="19" name="Encre 18">
                  <a:extLst>
                    <a:ext uri="{FF2B5EF4-FFF2-40B4-BE49-F238E27FC236}">
                      <a16:creationId xmlns:a16="http://schemas.microsoft.com/office/drawing/2014/main" id="{93BC21EC-948E-63DB-48FD-7A7A10DF8AAD}"/>
                    </a:ext>
                  </a:extLst>
                </p:cNvPr>
                <p:cNvPicPr/>
                <p:nvPr/>
              </p:nvPicPr>
              <p:blipFill>
                <a:blip r:embed="rId31"/>
                <a:stretch>
                  <a:fillRect/>
                </a:stretch>
              </p:blipFill>
              <p:spPr>
                <a:xfrm>
                  <a:off x="3701126" y="4474971"/>
                  <a:ext cx="7200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Encre 19">
                  <a:extLst>
                    <a:ext uri="{FF2B5EF4-FFF2-40B4-BE49-F238E27FC236}">
                      <a16:creationId xmlns:a16="http://schemas.microsoft.com/office/drawing/2014/main" id="{9B1ED316-7B66-6648-2FE4-468DDDBA8DE8}"/>
                    </a:ext>
                  </a:extLst>
                </p14:cNvPr>
                <p14:cNvContentPartPr/>
                <p14:nvPr/>
              </p14:nvContentPartPr>
              <p14:xfrm>
                <a:off x="3736766" y="4502331"/>
                <a:ext cx="360" cy="288360"/>
              </p14:xfrm>
            </p:contentPart>
          </mc:Choice>
          <mc:Fallback>
            <p:pic>
              <p:nvPicPr>
                <p:cNvPr id="20" name="Encre 19">
                  <a:extLst>
                    <a:ext uri="{FF2B5EF4-FFF2-40B4-BE49-F238E27FC236}">
                      <a16:creationId xmlns:a16="http://schemas.microsoft.com/office/drawing/2014/main" id="{9B1ED316-7B66-6648-2FE4-468DDDBA8DE8}"/>
                    </a:ext>
                  </a:extLst>
                </p:cNvPr>
                <p:cNvPicPr/>
                <p:nvPr/>
              </p:nvPicPr>
              <p:blipFill>
                <a:blip r:embed="rId33"/>
                <a:stretch>
                  <a:fillRect/>
                </a:stretch>
              </p:blipFill>
              <p:spPr>
                <a:xfrm>
                  <a:off x="3701126" y="4466331"/>
                  <a:ext cx="72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5" name="Encre 24">
                  <a:extLst>
                    <a:ext uri="{FF2B5EF4-FFF2-40B4-BE49-F238E27FC236}">
                      <a16:creationId xmlns:a16="http://schemas.microsoft.com/office/drawing/2014/main" id="{544BED68-5C6C-CC52-E9EB-E392424C6652}"/>
                    </a:ext>
                  </a:extLst>
                </p14:cNvPr>
                <p14:cNvContentPartPr/>
                <p14:nvPr/>
              </p14:nvContentPartPr>
              <p14:xfrm>
                <a:off x="4169846" y="4520691"/>
                <a:ext cx="360" cy="260280"/>
              </p14:xfrm>
            </p:contentPart>
          </mc:Choice>
          <mc:Fallback>
            <p:pic>
              <p:nvPicPr>
                <p:cNvPr id="25" name="Encre 24">
                  <a:extLst>
                    <a:ext uri="{FF2B5EF4-FFF2-40B4-BE49-F238E27FC236}">
                      <a16:creationId xmlns:a16="http://schemas.microsoft.com/office/drawing/2014/main" id="{544BED68-5C6C-CC52-E9EB-E392424C6652}"/>
                    </a:ext>
                  </a:extLst>
                </p:cNvPr>
                <p:cNvPicPr/>
                <p:nvPr/>
              </p:nvPicPr>
              <p:blipFill>
                <a:blip r:embed="rId35"/>
                <a:stretch>
                  <a:fillRect/>
                </a:stretch>
              </p:blipFill>
              <p:spPr>
                <a:xfrm>
                  <a:off x="4134206" y="4484691"/>
                  <a:ext cx="72000" cy="331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
            <p14:nvContentPartPr>
              <p14:cNvPr id="27" name="Encre 26">
                <a:extLst>
                  <a:ext uri="{FF2B5EF4-FFF2-40B4-BE49-F238E27FC236}">
                    <a16:creationId xmlns:a16="http://schemas.microsoft.com/office/drawing/2014/main" id="{E59EABCC-A6E8-E7F4-2247-376443A99B50}"/>
                  </a:ext>
                </a:extLst>
              </p14:cNvPr>
              <p14:cNvContentPartPr/>
              <p14:nvPr/>
            </p14:nvContentPartPr>
            <p14:xfrm>
              <a:off x="9058286" y="2604051"/>
              <a:ext cx="360" cy="3108240"/>
            </p14:xfrm>
          </p:contentPart>
        </mc:Choice>
        <mc:Fallback>
          <p:pic>
            <p:nvPicPr>
              <p:cNvPr id="27" name="Encre 26">
                <a:extLst>
                  <a:ext uri="{FF2B5EF4-FFF2-40B4-BE49-F238E27FC236}">
                    <a16:creationId xmlns:a16="http://schemas.microsoft.com/office/drawing/2014/main" id="{E59EABCC-A6E8-E7F4-2247-376443A99B50}"/>
                  </a:ext>
                </a:extLst>
              </p:cNvPr>
              <p:cNvPicPr/>
              <p:nvPr/>
            </p:nvPicPr>
            <p:blipFill>
              <a:blip r:embed="rId37"/>
              <a:stretch>
                <a:fillRect/>
              </a:stretch>
            </p:blipFill>
            <p:spPr>
              <a:xfrm>
                <a:off x="9022646" y="2568051"/>
                <a:ext cx="72000" cy="3179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8" name="Encre 27">
                <a:extLst>
                  <a:ext uri="{FF2B5EF4-FFF2-40B4-BE49-F238E27FC236}">
                    <a16:creationId xmlns:a16="http://schemas.microsoft.com/office/drawing/2014/main" id="{A221D31B-06F2-FC52-FB3F-2D3703890B8E}"/>
                  </a:ext>
                </a:extLst>
              </p14:cNvPr>
              <p14:cNvContentPartPr/>
              <p14:nvPr/>
            </p14:nvContentPartPr>
            <p14:xfrm>
              <a:off x="951446" y="2629611"/>
              <a:ext cx="360" cy="3221640"/>
            </p14:xfrm>
          </p:contentPart>
        </mc:Choice>
        <mc:Fallback>
          <p:pic>
            <p:nvPicPr>
              <p:cNvPr id="28" name="Encre 27">
                <a:extLst>
                  <a:ext uri="{FF2B5EF4-FFF2-40B4-BE49-F238E27FC236}">
                    <a16:creationId xmlns:a16="http://schemas.microsoft.com/office/drawing/2014/main" id="{A221D31B-06F2-FC52-FB3F-2D3703890B8E}"/>
                  </a:ext>
                </a:extLst>
              </p:cNvPr>
              <p:cNvPicPr/>
              <p:nvPr/>
            </p:nvPicPr>
            <p:blipFill>
              <a:blip r:embed="rId39"/>
              <a:stretch>
                <a:fillRect/>
              </a:stretch>
            </p:blipFill>
            <p:spPr>
              <a:xfrm>
                <a:off x="915806" y="2593611"/>
                <a:ext cx="72000" cy="3293280"/>
              </a:xfrm>
              <a:prstGeom prst="rect">
                <a:avLst/>
              </a:prstGeom>
            </p:spPr>
          </p:pic>
        </mc:Fallback>
      </mc:AlternateContent>
      <p:sp>
        <p:nvSpPr>
          <p:cNvPr id="29" name="ZoneTexte 28">
            <a:extLst>
              <a:ext uri="{FF2B5EF4-FFF2-40B4-BE49-F238E27FC236}">
                <a16:creationId xmlns:a16="http://schemas.microsoft.com/office/drawing/2014/main" id="{9B918FED-5051-4B83-3E2E-698A519570CC}"/>
              </a:ext>
            </a:extLst>
          </p:cNvPr>
          <p:cNvSpPr txBox="1"/>
          <p:nvPr/>
        </p:nvSpPr>
        <p:spPr>
          <a:xfrm>
            <a:off x="10981508" y="6317771"/>
            <a:ext cx="1463040" cy="369332"/>
          </a:xfrm>
          <a:prstGeom prst="rect">
            <a:avLst/>
          </a:prstGeom>
          <a:noFill/>
        </p:spPr>
        <p:txBody>
          <a:bodyPr wrap="square" rtlCol="0">
            <a:spAutoFit/>
          </a:bodyPr>
          <a:lstStyle/>
          <a:p>
            <a:r>
              <a:rPr lang="fr-FR" dirty="0"/>
              <a:t>6/12</a:t>
            </a:r>
          </a:p>
        </p:txBody>
      </p:sp>
      <p:pic>
        <p:nvPicPr>
          <p:cNvPr id="30" name="Image 29">
            <a:extLst>
              <a:ext uri="{FF2B5EF4-FFF2-40B4-BE49-F238E27FC236}">
                <a16:creationId xmlns:a16="http://schemas.microsoft.com/office/drawing/2014/main" id="{1F17AE2A-CEB5-8BE2-5501-8172D99D3905}"/>
              </a:ext>
            </a:extLst>
          </p:cNvPr>
          <p:cNvPicPr>
            <a:picLocks noChangeAspect="1"/>
          </p:cNvPicPr>
          <p:nvPr/>
        </p:nvPicPr>
        <p:blipFill>
          <a:blip r:embed="rId40"/>
          <a:stretch>
            <a:fillRect/>
          </a:stretch>
        </p:blipFill>
        <p:spPr>
          <a:xfrm>
            <a:off x="88288" y="148200"/>
            <a:ext cx="2383743" cy="542591"/>
          </a:xfrm>
          <a:prstGeom prst="rect">
            <a:avLst/>
          </a:prstGeom>
        </p:spPr>
      </p:pic>
    </p:spTree>
    <p:extLst>
      <p:ext uri="{BB962C8B-B14F-4D97-AF65-F5344CB8AC3E}">
        <p14:creationId xmlns:p14="http://schemas.microsoft.com/office/powerpoint/2010/main" val="32421718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D6B3C9-3323-23E5-1846-19B00CCD68A8}"/>
              </a:ext>
            </a:extLst>
          </p:cNvPr>
          <p:cNvSpPr>
            <a:spLocks noGrp="1"/>
          </p:cNvSpPr>
          <p:nvPr>
            <p:ph type="title"/>
          </p:nvPr>
        </p:nvSpPr>
        <p:spPr/>
        <p:txBody>
          <a:bodyPr/>
          <a:lstStyle/>
          <a:p>
            <a:pPr algn="ctr"/>
            <a:r>
              <a:rPr lang="fr-FR" u="sng" dirty="0"/>
              <a:t>Design de la page </a:t>
            </a:r>
            <a:r>
              <a:rPr lang="fr-FR" u="sng" dirty="0" err="1"/>
              <a:t>article.php</a:t>
            </a:r>
            <a:endParaRPr lang="fr-FR" u="sng" dirty="0"/>
          </a:p>
        </p:txBody>
      </p:sp>
      <p:sp>
        <p:nvSpPr>
          <p:cNvPr id="3" name="Espace réservé du contenu 2">
            <a:extLst>
              <a:ext uri="{FF2B5EF4-FFF2-40B4-BE49-F238E27FC236}">
                <a16:creationId xmlns:a16="http://schemas.microsoft.com/office/drawing/2014/main" id="{200028E8-DFB0-08F4-6A4B-03B9400489E4}"/>
              </a:ext>
            </a:extLst>
          </p:cNvPr>
          <p:cNvSpPr>
            <a:spLocks noGrp="1"/>
          </p:cNvSpPr>
          <p:nvPr>
            <p:ph idx="1"/>
          </p:nvPr>
        </p:nvSpPr>
        <p:spPr/>
        <p:txBody>
          <a:bodyPr/>
          <a:lstStyle/>
          <a:p>
            <a:endParaRPr lang="fr-FR"/>
          </a:p>
        </p:txBody>
      </p:sp>
      <mc:AlternateContent xmlns:mc="http://schemas.openxmlformats.org/markup-compatibility/2006">
        <mc:Choice xmlns:p14="http://schemas.microsoft.com/office/powerpoint/2010/main" Requires="p14">
          <p:contentPart p14:bwMode="auto" r:id="rId2">
            <p14:nvContentPartPr>
              <p14:cNvPr id="4" name="Encre 3">
                <a:extLst>
                  <a:ext uri="{FF2B5EF4-FFF2-40B4-BE49-F238E27FC236}">
                    <a16:creationId xmlns:a16="http://schemas.microsoft.com/office/drawing/2014/main" id="{705C852E-85C4-A712-EB1F-7066F714271D}"/>
                  </a:ext>
                </a:extLst>
              </p14:cNvPr>
              <p14:cNvContentPartPr/>
              <p14:nvPr/>
            </p14:nvContentPartPr>
            <p14:xfrm>
              <a:off x="6618566" y="1018611"/>
              <a:ext cx="360" cy="360"/>
            </p14:xfrm>
          </p:contentPart>
        </mc:Choice>
        <mc:Fallback>
          <p:pic>
            <p:nvPicPr>
              <p:cNvPr id="4" name="Encre 3">
                <a:extLst>
                  <a:ext uri="{FF2B5EF4-FFF2-40B4-BE49-F238E27FC236}">
                    <a16:creationId xmlns:a16="http://schemas.microsoft.com/office/drawing/2014/main" id="{705C852E-85C4-A712-EB1F-7066F714271D}"/>
                  </a:ext>
                </a:extLst>
              </p:cNvPr>
              <p:cNvPicPr/>
              <p:nvPr/>
            </p:nvPicPr>
            <p:blipFill>
              <a:blip r:embed="rId3"/>
              <a:stretch>
                <a:fillRect/>
              </a:stretch>
            </p:blipFill>
            <p:spPr>
              <a:xfrm>
                <a:off x="6582566" y="982611"/>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Encre 6">
                <a:extLst>
                  <a:ext uri="{FF2B5EF4-FFF2-40B4-BE49-F238E27FC236}">
                    <a16:creationId xmlns:a16="http://schemas.microsoft.com/office/drawing/2014/main" id="{F62E051C-A38E-7D8D-98BD-427A80A7158C}"/>
                  </a:ext>
                </a:extLst>
              </p14:cNvPr>
              <p14:cNvContentPartPr/>
              <p14:nvPr/>
            </p14:nvContentPartPr>
            <p14:xfrm>
              <a:off x="1259606" y="2629611"/>
              <a:ext cx="360" cy="3179880"/>
            </p14:xfrm>
          </p:contentPart>
        </mc:Choice>
        <mc:Fallback>
          <p:pic>
            <p:nvPicPr>
              <p:cNvPr id="7" name="Encre 6">
                <a:extLst>
                  <a:ext uri="{FF2B5EF4-FFF2-40B4-BE49-F238E27FC236}">
                    <a16:creationId xmlns:a16="http://schemas.microsoft.com/office/drawing/2014/main" id="{F62E051C-A38E-7D8D-98BD-427A80A7158C}"/>
                  </a:ext>
                </a:extLst>
              </p:cNvPr>
              <p:cNvPicPr/>
              <p:nvPr/>
            </p:nvPicPr>
            <p:blipFill>
              <a:blip r:embed="rId5"/>
              <a:stretch>
                <a:fillRect/>
              </a:stretch>
            </p:blipFill>
            <p:spPr>
              <a:xfrm>
                <a:off x="1223606" y="2593611"/>
                <a:ext cx="72000" cy="3251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Encre 7">
                <a:extLst>
                  <a:ext uri="{FF2B5EF4-FFF2-40B4-BE49-F238E27FC236}">
                    <a16:creationId xmlns:a16="http://schemas.microsoft.com/office/drawing/2014/main" id="{58B0756F-8986-3606-A01A-D4E7618EF686}"/>
                  </a:ext>
                </a:extLst>
              </p14:cNvPr>
              <p14:cNvContentPartPr/>
              <p14:nvPr/>
            </p14:nvContentPartPr>
            <p14:xfrm>
              <a:off x="1253846" y="2609811"/>
              <a:ext cx="360" cy="360"/>
            </p14:xfrm>
          </p:contentPart>
        </mc:Choice>
        <mc:Fallback>
          <p:pic>
            <p:nvPicPr>
              <p:cNvPr id="8" name="Encre 7">
                <a:extLst>
                  <a:ext uri="{FF2B5EF4-FFF2-40B4-BE49-F238E27FC236}">
                    <a16:creationId xmlns:a16="http://schemas.microsoft.com/office/drawing/2014/main" id="{58B0756F-8986-3606-A01A-D4E7618EF686}"/>
                  </a:ext>
                </a:extLst>
              </p:cNvPr>
              <p:cNvPicPr/>
              <p:nvPr/>
            </p:nvPicPr>
            <p:blipFill>
              <a:blip r:embed="rId3"/>
              <a:stretch>
                <a:fillRect/>
              </a:stretch>
            </p:blipFill>
            <p:spPr>
              <a:xfrm>
                <a:off x="1217846" y="2574171"/>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Encre 8">
                <a:extLst>
                  <a:ext uri="{FF2B5EF4-FFF2-40B4-BE49-F238E27FC236}">
                    <a16:creationId xmlns:a16="http://schemas.microsoft.com/office/drawing/2014/main" id="{77587850-086B-5527-DE02-654DC01AA0E6}"/>
                  </a:ext>
                </a:extLst>
              </p14:cNvPr>
              <p14:cNvContentPartPr/>
              <p14:nvPr/>
            </p14:nvContentPartPr>
            <p14:xfrm>
              <a:off x="1262486" y="2609811"/>
              <a:ext cx="7523640" cy="360"/>
            </p14:xfrm>
          </p:contentPart>
        </mc:Choice>
        <mc:Fallback>
          <p:pic>
            <p:nvPicPr>
              <p:cNvPr id="9" name="Encre 8">
                <a:extLst>
                  <a:ext uri="{FF2B5EF4-FFF2-40B4-BE49-F238E27FC236}">
                    <a16:creationId xmlns:a16="http://schemas.microsoft.com/office/drawing/2014/main" id="{77587850-086B-5527-DE02-654DC01AA0E6}"/>
                  </a:ext>
                </a:extLst>
              </p:cNvPr>
              <p:cNvPicPr/>
              <p:nvPr/>
            </p:nvPicPr>
            <p:blipFill>
              <a:blip r:embed="rId8"/>
              <a:stretch>
                <a:fillRect/>
              </a:stretch>
            </p:blipFill>
            <p:spPr>
              <a:xfrm>
                <a:off x="1226846" y="2574171"/>
                <a:ext cx="759528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Encre 9">
                <a:extLst>
                  <a:ext uri="{FF2B5EF4-FFF2-40B4-BE49-F238E27FC236}">
                    <a16:creationId xmlns:a16="http://schemas.microsoft.com/office/drawing/2014/main" id="{841FF989-A785-08CA-D0CB-5E129A516A08}"/>
                  </a:ext>
                </a:extLst>
              </p14:cNvPr>
              <p14:cNvContentPartPr/>
              <p14:nvPr/>
            </p14:nvContentPartPr>
            <p14:xfrm>
              <a:off x="1271486" y="5793651"/>
              <a:ext cx="7486920" cy="360"/>
            </p14:xfrm>
          </p:contentPart>
        </mc:Choice>
        <mc:Fallback>
          <p:pic>
            <p:nvPicPr>
              <p:cNvPr id="10" name="Encre 9">
                <a:extLst>
                  <a:ext uri="{FF2B5EF4-FFF2-40B4-BE49-F238E27FC236}">
                    <a16:creationId xmlns:a16="http://schemas.microsoft.com/office/drawing/2014/main" id="{841FF989-A785-08CA-D0CB-5E129A516A08}"/>
                  </a:ext>
                </a:extLst>
              </p:cNvPr>
              <p:cNvPicPr/>
              <p:nvPr/>
            </p:nvPicPr>
            <p:blipFill>
              <a:blip r:embed="rId10"/>
              <a:stretch>
                <a:fillRect/>
              </a:stretch>
            </p:blipFill>
            <p:spPr>
              <a:xfrm>
                <a:off x="1235486" y="5757651"/>
                <a:ext cx="75585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Encre 10">
                <a:extLst>
                  <a:ext uri="{FF2B5EF4-FFF2-40B4-BE49-F238E27FC236}">
                    <a16:creationId xmlns:a16="http://schemas.microsoft.com/office/drawing/2014/main" id="{1AE16565-7E27-3101-3729-B1E16D603A61}"/>
                  </a:ext>
                </a:extLst>
              </p14:cNvPr>
              <p14:cNvContentPartPr/>
              <p14:nvPr/>
            </p14:nvContentPartPr>
            <p14:xfrm>
              <a:off x="8792966" y="2595051"/>
              <a:ext cx="360" cy="3254040"/>
            </p14:xfrm>
          </p:contentPart>
        </mc:Choice>
        <mc:Fallback>
          <p:pic>
            <p:nvPicPr>
              <p:cNvPr id="11" name="Encre 10">
                <a:extLst>
                  <a:ext uri="{FF2B5EF4-FFF2-40B4-BE49-F238E27FC236}">
                    <a16:creationId xmlns:a16="http://schemas.microsoft.com/office/drawing/2014/main" id="{1AE16565-7E27-3101-3729-B1E16D603A61}"/>
                  </a:ext>
                </a:extLst>
              </p:cNvPr>
              <p:cNvPicPr/>
              <p:nvPr/>
            </p:nvPicPr>
            <p:blipFill>
              <a:blip r:embed="rId12"/>
              <a:stretch>
                <a:fillRect/>
              </a:stretch>
            </p:blipFill>
            <p:spPr>
              <a:xfrm>
                <a:off x="8757326" y="2559051"/>
                <a:ext cx="72000" cy="33256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Encre 13">
                <a:extLst>
                  <a:ext uri="{FF2B5EF4-FFF2-40B4-BE49-F238E27FC236}">
                    <a16:creationId xmlns:a16="http://schemas.microsoft.com/office/drawing/2014/main" id="{EBF54590-1EDE-9B3B-2E4D-6681357B1E45}"/>
                  </a:ext>
                </a:extLst>
              </p14:cNvPr>
              <p14:cNvContentPartPr/>
              <p14:nvPr/>
            </p14:nvContentPartPr>
            <p14:xfrm>
              <a:off x="1662806" y="5497371"/>
              <a:ext cx="1071720" cy="360"/>
            </p14:xfrm>
          </p:contentPart>
        </mc:Choice>
        <mc:Fallback>
          <p:pic>
            <p:nvPicPr>
              <p:cNvPr id="14" name="Encre 13">
                <a:extLst>
                  <a:ext uri="{FF2B5EF4-FFF2-40B4-BE49-F238E27FC236}">
                    <a16:creationId xmlns:a16="http://schemas.microsoft.com/office/drawing/2014/main" id="{EBF54590-1EDE-9B3B-2E4D-6681357B1E45}"/>
                  </a:ext>
                </a:extLst>
              </p:cNvPr>
              <p:cNvPicPr/>
              <p:nvPr/>
            </p:nvPicPr>
            <p:blipFill>
              <a:blip r:embed="rId14"/>
              <a:stretch>
                <a:fillRect/>
              </a:stretch>
            </p:blipFill>
            <p:spPr>
              <a:xfrm>
                <a:off x="1627166" y="5461371"/>
                <a:ext cx="11433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5" name="Encre 14">
                <a:extLst>
                  <a:ext uri="{FF2B5EF4-FFF2-40B4-BE49-F238E27FC236}">
                    <a16:creationId xmlns:a16="http://schemas.microsoft.com/office/drawing/2014/main" id="{D249F1BB-070B-9B5C-0A54-78D12C3EA706}"/>
                  </a:ext>
                </a:extLst>
              </p14:cNvPr>
              <p14:cNvContentPartPr/>
              <p14:nvPr/>
            </p14:nvContentPartPr>
            <p14:xfrm>
              <a:off x="1732646" y="3175371"/>
              <a:ext cx="1027080" cy="360"/>
            </p14:xfrm>
          </p:contentPart>
        </mc:Choice>
        <mc:Fallback>
          <p:pic>
            <p:nvPicPr>
              <p:cNvPr id="15" name="Encre 14">
                <a:extLst>
                  <a:ext uri="{FF2B5EF4-FFF2-40B4-BE49-F238E27FC236}">
                    <a16:creationId xmlns:a16="http://schemas.microsoft.com/office/drawing/2014/main" id="{D249F1BB-070B-9B5C-0A54-78D12C3EA706}"/>
                  </a:ext>
                </a:extLst>
              </p:cNvPr>
              <p:cNvPicPr/>
              <p:nvPr/>
            </p:nvPicPr>
            <p:blipFill>
              <a:blip r:embed="rId16"/>
              <a:stretch>
                <a:fillRect/>
              </a:stretch>
            </p:blipFill>
            <p:spPr>
              <a:xfrm>
                <a:off x="1696646" y="3139731"/>
                <a:ext cx="10987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6" name="Encre 15">
                <a:extLst>
                  <a:ext uri="{FF2B5EF4-FFF2-40B4-BE49-F238E27FC236}">
                    <a16:creationId xmlns:a16="http://schemas.microsoft.com/office/drawing/2014/main" id="{06B1CF4B-11CC-C916-AB3A-BF7E05EE17EF}"/>
                  </a:ext>
                </a:extLst>
              </p14:cNvPr>
              <p14:cNvContentPartPr/>
              <p14:nvPr/>
            </p14:nvContentPartPr>
            <p14:xfrm>
              <a:off x="1463006" y="2733651"/>
              <a:ext cx="6986880" cy="360"/>
            </p14:xfrm>
          </p:contentPart>
        </mc:Choice>
        <mc:Fallback>
          <p:pic>
            <p:nvPicPr>
              <p:cNvPr id="16" name="Encre 15">
                <a:extLst>
                  <a:ext uri="{FF2B5EF4-FFF2-40B4-BE49-F238E27FC236}">
                    <a16:creationId xmlns:a16="http://schemas.microsoft.com/office/drawing/2014/main" id="{06B1CF4B-11CC-C916-AB3A-BF7E05EE17EF}"/>
                  </a:ext>
                </a:extLst>
              </p:cNvPr>
              <p:cNvPicPr/>
              <p:nvPr/>
            </p:nvPicPr>
            <p:blipFill>
              <a:blip r:embed="rId18"/>
              <a:stretch>
                <a:fillRect/>
              </a:stretch>
            </p:blipFill>
            <p:spPr>
              <a:xfrm>
                <a:off x="1427366" y="2697651"/>
                <a:ext cx="70585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7" name="Encre 16">
                <a:extLst>
                  <a:ext uri="{FF2B5EF4-FFF2-40B4-BE49-F238E27FC236}">
                    <a16:creationId xmlns:a16="http://schemas.microsoft.com/office/drawing/2014/main" id="{6C81FBE5-A9B2-F782-F2F9-99ACCDDE4F2F}"/>
                  </a:ext>
                </a:extLst>
              </p14:cNvPr>
              <p14:cNvContentPartPr/>
              <p14:nvPr/>
            </p14:nvContentPartPr>
            <p14:xfrm>
              <a:off x="1541126" y="2941731"/>
              <a:ext cx="6897600" cy="360"/>
            </p14:xfrm>
          </p:contentPart>
        </mc:Choice>
        <mc:Fallback>
          <p:pic>
            <p:nvPicPr>
              <p:cNvPr id="17" name="Encre 16">
                <a:extLst>
                  <a:ext uri="{FF2B5EF4-FFF2-40B4-BE49-F238E27FC236}">
                    <a16:creationId xmlns:a16="http://schemas.microsoft.com/office/drawing/2014/main" id="{6C81FBE5-A9B2-F782-F2F9-99ACCDDE4F2F}"/>
                  </a:ext>
                </a:extLst>
              </p:cNvPr>
              <p:cNvPicPr/>
              <p:nvPr/>
            </p:nvPicPr>
            <p:blipFill>
              <a:blip r:embed="rId20"/>
              <a:stretch>
                <a:fillRect/>
              </a:stretch>
            </p:blipFill>
            <p:spPr>
              <a:xfrm>
                <a:off x="1505126" y="2906091"/>
                <a:ext cx="69692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8" name="Encre 17">
                <a:extLst>
                  <a:ext uri="{FF2B5EF4-FFF2-40B4-BE49-F238E27FC236}">
                    <a16:creationId xmlns:a16="http://schemas.microsoft.com/office/drawing/2014/main" id="{6330CA5D-BDB5-A1DE-773A-3FD716FB227B}"/>
                  </a:ext>
                </a:extLst>
              </p14:cNvPr>
              <p14:cNvContentPartPr/>
              <p14:nvPr/>
            </p14:nvContentPartPr>
            <p14:xfrm>
              <a:off x="1436726" y="2941731"/>
              <a:ext cx="190800" cy="360"/>
            </p14:xfrm>
          </p:contentPart>
        </mc:Choice>
        <mc:Fallback>
          <p:pic>
            <p:nvPicPr>
              <p:cNvPr id="18" name="Encre 17">
                <a:extLst>
                  <a:ext uri="{FF2B5EF4-FFF2-40B4-BE49-F238E27FC236}">
                    <a16:creationId xmlns:a16="http://schemas.microsoft.com/office/drawing/2014/main" id="{6330CA5D-BDB5-A1DE-773A-3FD716FB227B}"/>
                  </a:ext>
                </a:extLst>
              </p:cNvPr>
              <p:cNvPicPr/>
              <p:nvPr/>
            </p:nvPicPr>
            <p:blipFill>
              <a:blip r:embed="rId22"/>
              <a:stretch>
                <a:fillRect/>
              </a:stretch>
            </p:blipFill>
            <p:spPr>
              <a:xfrm>
                <a:off x="1401086" y="2906091"/>
                <a:ext cx="2624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9" name="Encre 18">
                <a:extLst>
                  <a:ext uri="{FF2B5EF4-FFF2-40B4-BE49-F238E27FC236}">
                    <a16:creationId xmlns:a16="http://schemas.microsoft.com/office/drawing/2014/main" id="{6DFCCC13-3AE9-3382-4B24-D9AFE062F6BE}"/>
                  </a:ext>
                </a:extLst>
              </p14:cNvPr>
              <p14:cNvContentPartPr/>
              <p14:nvPr/>
            </p14:nvContentPartPr>
            <p14:xfrm>
              <a:off x="3326366" y="3142971"/>
              <a:ext cx="4914720" cy="360"/>
            </p14:xfrm>
          </p:contentPart>
        </mc:Choice>
        <mc:Fallback>
          <p:pic>
            <p:nvPicPr>
              <p:cNvPr id="19" name="Encre 18">
                <a:extLst>
                  <a:ext uri="{FF2B5EF4-FFF2-40B4-BE49-F238E27FC236}">
                    <a16:creationId xmlns:a16="http://schemas.microsoft.com/office/drawing/2014/main" id="{6DFCCC13-3AE9-3382-4B24-D9AFE062F6BE}"/>
                  </a:ext>
                </a:extLst>
              </p:cNvPr>
              <p:cNvPicPr/>
              <p:nvPr/>
            </p:nvPicPr>
            <p:blipFill>
              <a:blip r:embed="rId24"/>
              <a:stretch>
                <a:fillRect/>
              </a:stretch>
            </p:blipFill>
            <p:spPr>
              <a:xfrm>
                <a:off x="3290366" y="3107331"/>
                <a:ext cx="49863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0" name="Encre 19">
                <a:extLst>
                  <a:ext uri="{FF2B5EF4-FFF2-40B4-BE49-F238E27FC236}">
                    <a16:creationId xmlns:a16="http://schemas.microsoft.com/office/drawing/2014/main" id="{6BAF39FF-5556-5EFA-9843-EDBDAE21C965}"/>
                  </a:ext>
                </a:extLst>
              </p14:cNvPr>
              <p14:cNvContentPartPr/>
              <p14:nvPr/>
            </p14:nvContentPartPr>
            <p14:xfrm>
              <a:off x="3305846" y="3160971"/>
              <a:ext cx="360" cy="2220120"/>
            </p14:xfrm>
          </p:contentPart>
        </mc:Choice>
        <mc:Fallback>
          <p:pic>
            <p:nvPicPr>
              <p:cNvPr id="20" name="Encre 19">
                <a:extLst>
                  <a:ext uri="{FF2B5EF4-FFF2-40B4-BE49-F238E27FC236}">
                    <a16:creationId xmlns:a16="http://schemas.microsoft.com/office/drawing/2014/main" id="{6BAF39FF-5556-5EFA-9843-EDBDAE21C965}"/>
                  </a:ext>
                </a:extLst>
              </p:cNvPr>
              <p:cNvPicPr/>
              <p:nvPr/>
            </p:nvPicPr>
            <p:blipFill>
              <a:blip r:embed="rId26"/>
              <a:stretch>
                <a:fillRect/>
              </a:stretch>
            </p:blipFill>
            <p:spPr>
              <a:xfrm>
                <a:off x="3269846" y="3124971"/>
                <a:ext cx="72000" cy="22917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Encre 20">
                <a:extLst>
                  <a:ext uri="{FF2B5EF4-FFF2-40B4-BE49-F238E27FC236}">
                    <a16:creationId xmlns:a16="http://schemas.microsoft.com/office/drawing/2014/main" id="{0B62B888-7A53-4054-738A-CCCDBCCFFA9F}"/>
                  </a:ext>
                </a:extLst>
              </p14:cNvPr>
              <p14:cNvContentPartPr/>
              <p14:nvPr/>
            </p14:nvContentPartPr>
            <p14:xfrm>
              <a:off x="8461046" y="2743011"/>
              <a:ext cx="360" cy="190800"/>
            </p14:xfrm>
          </p:contentPart>
        </mc:Choice>
        <mc:Fallback>
          <p:pic>
            <p:nvPicPr>
              <p:cNvPr id="21" name="Encre 20">
                <a:extLst>
                  <a:ext uri="{FF2B5EF4-FFF2-40B4-BE49-F238E27FC236}">
                    <a16:creationId xmlns:a16="http://schemas.microsoft.com/office/drawing/2014/main" id="{0B62B888-7A53-4054-738A-CCCDBCCFFA9F}"/>
                  </a:ext>
                </a:extLst>
              </p:cNvPr>
              <p:cNvPicPr/>
              <p:nvPr/>
            </p:nvPicPr>
            <p:blipFill>
              <a:blip r:embed="rId28"/>
              <a:stretch>
                <a:fillRect/>
              </a:stretch>
            </p:blipFill>
            <p:spPr>
              <a:xfrm>
                <a:off x="8425046" y="2707371"/>
                <a:ext cx="7200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2" name="Encre 21">
                <a:extLst>
                  <a:ext uri="{FF2B5EF4-FFF2-40B4-BE49-F238E27FC236}">
                    <a16:creationId xmlns:a16="http://schemas.microsoft.com/office/drawing/2014/main" id="{EA2891BF-A50E-88BB-3F74-56294C98C705}"/>
                  </a:ext>
                </a:extLst>
              </p14:cNvPr>
              <p14:cNvContentPartPr/>
              <p14:nvPr/>
            </p14:nvContentPartPr>
            <p14:xfrm>
              <a:off x="8461046" y="3117411"/>
              <a:ext cx="360" cy="2359440"/>
            </p14:xfrm>
          </p:contentPart>
        </mc:Choice>
        <mc:Fallback>
          <p:pic>
            <p:nvPicPr>
              <p:cNvPr id="22" name="Encre 21">
                <a:extLst>
                  <a:ext uri="{FF2B5EF4-FFF2-40B4-BE49-F238E27FC236}">
                    <a16:creationId xmlns:a16="http://schemas.microsoft.com/office/drawing/2014/main" id="{EA2891BF-A50E-88BB-3F74-56294C98C705}"/>
                  </a:ext>
                </a:extLst>
              </p:cNvPr>
              <p:cNvPicPr/>
              <p:nvPr/>
            </p:nvPicPr>
            <p:blipFill>
              <a:blip r:embed="rId30"/>
              <a:stretch>
                <a:fillRect/>
              </a:stretch>
            </p:blipFill>
            <p:spPr>
              <a:xfrm>
                <a:off x="8425046" y="3081411"/>
                <a:ext cx="72000" cy="24310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3" name="Encre 22">
                <a:extLst>
                  <a:ext uri="{FF2B5EF4-FFF2-40B4-BE49-F238E27FC236}">
                    <a16:creationId xmlns:a16="http://schemas.microsoft.com/office/drawing/2014/main" id="{6AD708A9-03A6-D459-B89E-6F94DE1FD977}"/>
                  </a:ext>
                </a:extLst>
              </p14:cNvPr>
              <p14:cNvContentPartPr/>
              <p14:nvPr/>
            </p14:nvContentPartPr>
            <p14:xfrm>
              <a:off x="3300086" y="5429331"/>
              <a:ext cx="5370840" cy="360"/>
            </p14:xfrm>
          </p:contentPart>
        </mc:Choice>
        <mc:Fallback>
          <p:pic>
            <p:nvPicPr>
              <p:cNvPr id="23" name="Encre 22">
                <a:extLst>
                  <a:ext uri="{FF2B5EF4-FFF2-40B4-BE49-F238E27FC236}">
                    <a16:creationId xmlns:a16="http://schemas.microsoft.com/office/drawing/2014/main" id="{6AD708A9-03A6-D459-B89E-6F94DE1FD977}"/>
                  </a:ext>
                </a:extLst>
              </p:cNvPr>
              <p:cNvPicPr/>
              <p:nvPr/>
            </p:nvPicPr>
            <p:blipFill>
              <a:blip r:embed="rId32"/>
              <a:stretch>
                <a:fillRect/>
              </a:stretch>
            </p:blipFill>
            <p:spPr>
              <a:xfrm>
                <a:off x="3264446" y="5393331"/>
                <a:ext cx="544248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4" name="Encre 23">
                <a:extLst>
                  <a:ext uri="{FF2B5EF4-FFF2-40B4-BE49-F238E27FC236}">
                    <a16:creationId xmlns:a16="http://schemas.microsoft.com/office/drawing/2014/main" id="{46AE0C39-76CD-AA19-7BA3-3E8BE2A1F5C4}"/>
                  </a:ext>
                </a:extLst>
              </p14:cNvPr>
              <p14:cNvContentPartPr/>
              <p14:nvPr/>
            </p14:nvContentPartPr>
            <p14:xfrm>
              <a:off x="8220566" y="3169611"/>
              <a:ext cx="225720" cy="360"/>
            </p14:xfrm>
          </p:contentPart>
        </mc:Choice>
        <mc:Fallback>
          <p:pic>
            <p:nvPicPr>
              <p:cNvPr id="24" name="Encre 23">
                <a:extLst>
                  <a:ext uri="{FF2B5EF4-FFF2-40B4-BE49-F238E27FC236}">
                    <a16:creationId xmlns:a16="http://schemas.microsoft.com/office/drawing/2014/main" id="{46AE0C39-76CD-AA19-7BA3-3E8BE2A1F5C4}"/>
                  </a:ext>
                </a:extLst>
              </p:cNvPr>
              <p:cNvPicPr/>
              <p:nvPr/>
            </p:nvPicPr>
            <p:blipFill>
              <a:blip r:embed="rId34"/>
              <a:stretch>
                <a:fillRect/>
              </a:stretch>
            </p:blipFill>
            <p:spPr>
              <a:xfrm>
                <a:off x="8184926" y="3133971"/>
                <a:ext cx="2973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5" name="Encre 24">
                <a:extLst>
                  <a:ext uri="{FF2B5EF4-FFF2-40B4-BE49-F238E27FC236}">
                    <a16:creationId xmlns:a16="http://schemas.microsoft.com/office/drawing/2014/main" id="{133014D1-A225-FCAB-CA78-E24F54968D5B}"/>
                  </a:ext>
                </a:extLst>
              </p14:cNvPr>
              <p14:cNvContentPartPr/>
              <p14:nvPr/>
            </p14:nvContentPartPr>
            <p14:xfrm>
              <a:off x="1750286" y="3569931"/>
              <a:ext cx="993960" cy="360"/>
            </p14:xfrm>
          </p:contentPart>
        </mc:Choice>
        <mc:Fallback>
          <p:pic>
            <p:nvPicPr>
              <p:cNvPr id="25" name="Encre 24">
                <a:extLst>
                  <a:ext uri="{FF2B5EF4-FFF2-40B4-BE49-F238E27FC236}">
                    <a16:creationId xmlns:a16="http://schemas.microsoft.com/office/drawing/2014/main" id="{133014D1-A225-FCAB-CA78-E24F54968D5B}"/>
                  </a:ext>
                </a:extLst>
              </p:cNvPr>
              <p:cNvPicPr/>
              <p:nvPr/>
            </p:nvPicPr>
            <p:blipFill>
              <a:blip r:embed="rId36"/>
              <a:stretch>
                <a:fillRect/>
              </a:stretch>
            </p:blipFill>
            <p:spPr>
              <a:xfrm>
                <a:off x="1714646" y="3533931"/>
                <a:ext cx="10656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6" name="Encre 25">
                <a:extLst>
                  <a:ext uri="{FF2B5EF4-FFF2-40B4-BE49-F238E27FC236}">
                    <a16:creationId xmlns:a16="http://schemas.microsoft.com/office/drawing/2014/main" id="{A4F72DC8-BB2F-BC3E-3DD4-7508A50A17F1}"/>
                  </a:ext>
                </a:extLst>
              </p14:cNvPr>
              <p14:cNvContentPartPr/>
              <p14:nvPr/>
            </p14:nvContentPartPr>
            <p14:xfrm>
              <a:off x="1758926" y="4124331"/>
              <a:ext cx="1010880" cy="360"/>
            </p14:xfrm>
          </p:contentPart>
        </mc:Choice>
        <mc:Fallback>
          <p:pic>
            <p:nvPicPr>
              <p:cNvPr id="26" name="Encre 25">
                <a:extLst>
                  <a:ext uri="{FF2B5EF4-FFF2-40B4-BE49-F238E27FC236}">
                    <a16:creationId xmlns:a16="http://schemas.microsoft.com/office/drawing/2014/main" id="{A4F72DC8-BB2F-BC3E-3DD4-7508A50A17F1}"/>
                  </a:ext>
                </a:extLst>
              </p:cNvPr>
              <p:cNvPicPr/>
              <p:nvPr/>
            </p:nvPicPr>
            <p:blipFill>
              <a:blip r:embed="rId38"/>
              <a:stretch>
                <a:fillRect/>
              </a:stretch>
            </p:blipFill>
            <p:spPr>
              <a:xfrm>
                <a:off x="1722926" y="4088331"/>
                <a:ext cx="10825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7" name="Encre 26">
                <a:extLst>
                  <a:ext uri="{FF2B5EF4-FFF2-40B4-BE49-F238E27FC236}">
                    <a16:creationId xmlns:a16="http://schemas.microsoft.com/office/drawing/2014/main" id="{47625F83-4CA6-A746-6C0F-DE5C64858FEF}"/>
                  </a:ext>
                </a:extLst>
              </p14:cNvPr>
              <p14:cNvContentPartPr/>
              <p14:nvPr/>
            </p14:nvContentPartPr>
            <p14:xfrm>
              <a:off x="1689086" y="4784571"/>
              <a:ext cx="1088280" cy="360"/>
            </p14:xfrm>
          </p:contentPart>
        </mc:Choice>
        <mc:Fallback>
          <p:pic>
            <p:nvPicPr>
              <p:cNvPr id="27" name="Encre 26">
                <a:extLst>
                  <a:ext uri="{FF2B5EF4-FFF2-40B4-BE49-F238E27FC236}">
                    <a16:creationId xmlns:a16="http://schemas.microsoft.com/office/drawing/2014/main" id="{47625F83-4CA6-A746-6C0F-DE5C64858FEF}"/>
                  </a:ext>
                </a:extLst>
              </p:cNvPr>
              <p:cNvPicPr/>
              <p:nvPr/>
            </p:nvPicPr>
            <p:blipFill>
              <a:blip r:embed="rId40"/>
              <a:stretch>
                <a:fillRect/>
              </a:stretch>
            </p:blipFill>
            <p:spPr>
              <a:xfrm>
                <a:off x="1653446" y="4748931"/>
                <a:ext cx="11599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8" name="Encre 27">
                <a:extLst>
                  <a:ext uri="{FF2B5EF4-FFF2-40B4-BE49-F238E27FC236}">
                    <a16:creationId xmlns:a16="http://schemas.microsoft.com/office/drawing/2014/main" id="{853EAED4-9E4D-490D-8C01-3750460A434B}"/>
                  </a:ext>
                </a:extLst>
              </p14:cNvPr>
              <p14:cNvContentPartPr/>
              <p14:nvPr/>
            </p14:nvContentPartPr>
            <p14:xfrm>
              <a:off x="3474326" y="3596931"/>
              <a:ext cx="4406040" cy="360"/>
            </p14:xfrm>
          </p:contentPart>
        </mc:Choice>
        <mc:Fallback>
          <p:pic>
            <p:nvPicPr>
              <p:cNvPr id="28" name="Encre 27">
                <a:extLst>
                  <a:ext uri="{FF2B5EF4-FFF2-40B4-BE49-F238E27FC236}">
                    <a16:creationId xmlns:a16="http://schemas.microsoft.com/office/drawing/2014/main" id="{853EAED4-9E4D-490D-8C01-3750460A434B}"/>
                  </a:ext>
                </a:extLst>
              </p:cNvPr>
              <p:cNvPicPr/>
              <p:nvPr/>
            </p:nvPicPr>
            <p:blipFill>
              <a:blip r:embed="rId42"/>
              <a:stretch>
                <a:fillRect/>
              </a:stretch>
            </p:blipFill>
            <p:spPr>
              <a:xfrm>
                <a:off x="3438686" y="3560931"/>
                <a:ext cx="447768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9" name="Encre 28">
                <a:extLst>
                  <a:ext uri="{FF2B5EF4-FFF2-40B4-BE49-F238E27FC236}">
                    <a16:creationId xmlns:a16="http://schemas.microsoft.com/office/drawing/2014/main" id="{3E5B25AD-E9A9-C628-47C1-0947DBF64CF9}"/>
                  </a:ext>
                </a:extLst>
              </p14:cNvPr>
              <p14:cNvContentPartPr/>
              <p14:nvPr/>
            </p14:nvContentPartPr>
            <p14:xfrm>
              <a:off x="3535526" y="3319731"/>
              <a:ext cx="4371120" cy="360"/>
            </p14:xfrm>
          </p:contentPart>
        </mc:Choice>
        <mc:Fallback>
          <p:pic>
            <p:nvPicPr>
              <p:cNvPr id="29" name="Encre 28">
                <a:extLst>
                  <a:ext uri="{FF2B5EF4-FFF2-40B4-BE49-F238E27FC236}">
                    <a16:creationId xmlns:a16="http://schemas.microsoft.com/office/drawing/2014/main" id="{3E5B25AD-E9A9-C628-47C1-0947DBF64CF9}"/>
                  </a:ext>
                </a:extLst>
              </p:cNvPr>
              <p:cNvPicPr/>
              <p:nvPr/>
            </p:nvPicPr>
            <p:blipFill>
              <a:blip r:embed="rId44"/>
              <a:stretch>
                <a:fillRect/>
              </a:stretch>
            </p:blipFill>
            <p:spPr>
              <a:xfrm>
                <a:off x="3499886" y="3284091"/>
                <a:ext cx="44427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0" name="Encre 29">
                <a:extLst>
                  <a:ext uri="{FF2B5EF4-FFF2-40B4-BE49-F238E27FC236}">
                    <a16:creationId xmlns:a16="http://schemas.microsoft.com/office/drawing/2014/main" id="{BB5E8BC9-B6BF-284C-B15E-A26E0BC7ED68}"/>
                  </a:ext>
                </a:extLst>
              </p14:cNvPr>
              <p14:cNvContentPartPr/>
              <p14:nvPr/>
            </p14:nvContentPartPr>
            <p14:xfrm>
              <a:off x="3517886" y="3788811"/>
              <a:ext cx="4397400" cy="360"/>
            </p14:xfrm>
          </p:contentPart>
        </mc:Choice>
        <mc:Fallback>
          <p:pic>
            <p:nvPicPr>
              <p:cNvPr id="30" name="Encre 29">
                <a:extLst>
                  <a:ext uri="{FF2B5EF4-FFF2-40B4-BE49-F238E27FC236}">
                    <a16:creationId xmlns:a16="http://schemas.microsoft.com/office/drawing/2014/main" id="{BB5E8BC9-B6BF-284C-B15E-A26E0BC7ED68}"/>
                  </a:ext>
                </a:extLst>
              </p:cNvPr>
              <p:cNvPicPr/>
              <p:nvPr/>
            </p:nvPicPr>
            <p:blipFill>
              <a:blip r:embed="rId46"/>
              <a:stretch>
                <a:fillRect/>
              </a:stretch>
            </p:blipFill>
            <p:spPr>
              <a:xfrm>
                <a:off x="3482246" y="3753171"/>
                <a:ext cx="44690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1" name="Encre 30">
                <a:extLst>
                  <a:ext uri="{FF2B5EF4-FFF2-40B4-BE49-F238E27FC236}">
                    <a16:creationId xmlns:a16="http://schemas.microsoft.com/office/drawing/2014/main" id="{DCAC5C30-7DC3-192A-84A9-6CD43438AE75}"/>
                  </a:ext>
                </a:extLst>
              </p14:cNvPr>
              <p14:cNvContentPartPr/>
              <p14:nvPr/>
            </p14:nvContentPartPr>
            <p14:xfrm>
              <a:off x="3457046" y="4519251"/>
              <a:ext cx="4484160" cy="360"/>
            </p14:xfrm>
          </p:contentPart>
        </mc:Choice>
        <mc:Fallback>
          <p:pic>
            <p:nvPicPr>
              <p:cNvPr id="31" name="Encre 30">
                <a:extLst>
                  <a:ext uri="{FF2B5EF4-FFF2-40B4-BE49-F238E27FC236}">
                    <a16:creationId xmlns:a16="http://schemas.microsoft.com/office/drawing/2014/main" id="{DCAC5C30-7DC3-192A-84A9-6CD43438AE75}"/>
                  </a:ext>
                </a:extLst>
              </p:cNvPr>
              <p:cNvPicPr/>
              <p:nvPr/>
            </p:nvPicPr>
            <p:blipFill>
              <a:blip r:embed="rId48"/>
              <a:stretch>
                <a:fillRect/>
              </a:stretch>
            </p:blipFill>
            <p:spPr>
              <a:xfrm>
                <a:off x="3421406" y="4483611"/>
                <a:ext cx="45558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2" name="Encre 31">
                <a:extLst>
                  <a:ext uri="{FF2B5EF4-FFF2-40B4-BE49-F238E27FC236}">
                    <a16:creationId xmlns:a16="http://schemas.microsoft.com/office/drawing/2014/main" id="{B57F323D-9179-0925-21CF-69A7DAC129B7}"/>
                  </a:ext>
                </a:extLst>
              </p14:cNvPr>
              <p14:cNvContentPartPr/>
              <p14:nvPr/>
            </p14:nvContentPartPr>
            <p14:xfrm>
              <a:off x="3500606" y="4772331"/>
              <a:ext cx="4406040" cy="360"/>
            </p14:xfrm>
          </p:contentPart>
        </mc:Choice>
        <mc:Fallback>
          <p:pic>
            <p:nvPicPr>
              <p:cNvPr id="32" name="Encre 31">
                <a:extLst>
                  <a:ext uri="{FF2B5EF4-FFF2-40B4-BE49-F238E27FC236}">
                    <a16:creationId xmlns:a16="http://schemas.microsoft.com/office/drawing/2014/main" id="{B57F323D-9179-0925-21CF-69A7DAC129B7}"/>
                  </a:ext>
                </a:extLst>
              </p:cNvPr>
              <p:cNvPicPr/>
              <p:nvPr/>
            </p:nvPicPr>
            <p:blipFill>
              <a:blip r:embed="rId42"/>
              <a:stretch>
                <a:fillRect/>
              </a:stretch>
            </p:blipFill>
            <p:spPr>
              <a:xfrm>
                <a:off x="3464966" y="4736331"/>
                <a:ext cx="447768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Encre 32">
                <a:extLst>
                  <a:ext uri="{FF2B5EF4-FFF2-40B4-BE49-F238E27FC236}">
                    <a16:creationId xmlns:a16="http://schemas.microsoft.com/office/drawing/2014/main" id="{A0CBF180-3D4C-CB01-8E81-EA4C966EC8BF}"/>
                  </a:ext>
                </a:extLst>
              </p14:cNvPr>
              <p14:cNvContentPartPr/>
              <p14:nvPr/>
            </p14:nvContentPartPr>
            <p14:xfrm>
              <a:off x="3526886" y="4998771"/>
              <a:ext cx="4337280" cy="360"/>
            </p14:xfrm>
          </p:contentPart>
        </mc:Choice>
        <mc:Fallback>
          <p:pic>
            <p:nvPicPr>
              <p:cNvPr id="33" name="Encre 32">
                <a:extLst>
                  <a:ext uri="{FF2B5EF4-FFF2-40B4-BE49-F238E27FC236}">
                    <a16:creationId xmlns:a16="http://schemas.microsoft.com/office/drawing/2014/main" id="{A0CBF180-3D4C-CB01-8E81-EA4C966EC8BF}"/>
                  </a:ext>
                </a:extLst>
              </p:cNvPr>
              <p:cNvPicPr/>
              <p:nvPr/>
            </p:nvPicPr>
            <p:blipFill>
              <a:blip r:embed="rId51"/>
              <a:stretch>
                <a:fillRect/>
              </a:stretch>
            </p:blipFill>
            <p:spPr>
              <a:xfrm>
                <a:off x="3490886" y="4963131"/>
                <a:ext cx="44089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Encre 33">
                <a:extLst>
                  <a:ext uri="{FF2B5EF4-FFF2-40B4-BE49-F238E27FC236}">
                    <a16:creationId xmlns:a16="http://schemas.microsoft.com/office/drawing/2014/main" id="{7F2AD649-CC6F-5B4B-AF53-379E99D9400A}"/>
                  </a:ext>
                </a:extLst>
              </p14:cNvPr>
              <p14:cNvContentPartPr/>
              <p14:nvPr/>
            </p14:nvContentPartPr>
            <p14:xfrm>
              <a:off x="3476486" y="3300651"/>
              <a:ext cx="360" cy="286920"/>
            </p14:xfrm>
          </p:contentPart>
        </mc:Choice>
        <mc:Fallback>
          <p:pic>
            <p:nvPicPr>
              <p:cNvPr id="34" name="Encre 33">
                <a:extLst>
                  <a:ext uri="{FF2B5EF4-FFF2-40B4-BE49-F238E27FC236}">
                    <a16:creationId xmlns:a16="http://schemas.microsoft.com/office/drawing/2014/main" id="{7F2AD649-CC6F-5B4B-AF53-379E99D9400A}"/>
                  </a:ext>
                </a:extLst>
              </p:cNvPr>
              <p:cNvPicPr/>
              <p:nvPr/>
            </p:nvPicPr>
            <p:blipFill>
              <a:blip r:embed="rId53"/>
              <a:stretch>
                <a:fillRect/>
              </a:stretch>
            </p:blipFill>
            <p:spPr>
              <a:xfrm>
                <a:off x="3440486" y="3264651"/>
                <a:ext cx="7200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Encre 34">
                <a:extLst>
                  <a:ext uri="{FF2B5EF4-FFF2-40B4-BE49-F238E27FC236}">
                    <a16:creationId xmlns:a16="http://schemas.microsoft.com/office/drawing/2014/main" id="{50BC64C4-C903-AD78-F4DE-13C3FE5169B8}"/>
                  </a:ext>
                </a:extLst>
              </p14:cNvPr>
              <p14:cNvContentPartPr/>
              <p14:nvPr/>
            </p14:nvContentPartPr>
            <p14:xfrm>
              <a:off x="3476486" y="3787731"/>
              <a:ext cx="360" cy="693720"/>
            </p14:xfrm>
          </p:contentPart>
        </mc:Choice>
        <mc:Fallback>
          <p:pic>
            <p:nvPicPr>
              <p:cNvPr id="35" name="Encre 34">
                <a:extLst>
                  <a:ext uri="{FF2B5EF4-FFF2-40B4-BE49-F238E27FC236}">
                    <a16:creationId xmlns:a16="http://schemas.microsoft.com/office/drawing/2014/main" id="{50BC64C4-C903-AD78-F4DE-13C3FE5169B8}"/>
                  </a:ext>
                </a:extLst>
              </p:cNvPr>
              <p:cNvPicPr/>
              <p:nvPr/>
            </p:nvPicPr>
            <p:blipFill>
              <a:blip r:embed="rId55"/>
              <a:stretch>
                <a:fillRect/>
              </a:stretch>
            </p:blipFill>
            <p:spPr>
              <a:xfrm>
                <a:off x="3440486" y="3752091"/>
                <a:ext cx="72000" cy="765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Encre 35">
                <a:extLst>
                  <a:ext uri="{FF2B5EF4-FFF2-40B4-BE49-F238E27FC236}">
                    <a16:creationId xmlns:a16="http://schemas.microsoft.com/office/drawing/2014/main" id="{F0F584DB-F046-9318-49C0-564B4E756500}"/>
                  </a:ext>
                </a:extLst>
              </p14:cNvPr>
              <p14:cNvContentPartPr/>
              <p14:nvPr/>
            </p14:nvContentPartPr>
            <p14:xfrm>
              <a:off x="3476486" y="4763331"/>
              <a:ext cx="360" cy="225720"/>
            </p14:xfrm>
          </p:contentPart>
        </mc:Choice>
        <mc:Fallback>
          <p:pic>
            <p:nvPicPr>
              <p:cNvPr id="36" name="Encre 35">
                <a:extLst>
                  <a:ext uri="{FF2B5EF4-FFF2-40B4-BE49-F238E27FC236}">
                    <a16:creationId xmlns:a16="http://schemas.microsoft.com/office/drawing/2014/main" id="{F0F584DB-F046-9318-49C0-564B4E756500}"/>
                  </a:ext>
                </a:extLst>
              </p:cNvPr>
              <p:cNvPicPr/>
              <p:nvPr/>
            </p:nvPicPr>
            <p:blipFill>
              <a:blip r:embed="rId57"/>
              <a:stretch>
                <a:fillRect/>
              </a:stretch>
            </p:blipFill>
            <p:spPr>
              <a:xfrm>
                <a:off x="3440486" y="4727691"/>
                <a:ext cx="72000" cy="297360"/>
              </a:xfrm>
              <a:prstGeom prst="rect">
                <a:avLst/>
              </a:prstGeom>
            </p:spPr>
          </p:pic>
        </mc:Fallback>
      </mc:AlternateContent>
      <p:grpSp>
        <p:nvGrpSpPr>
          <p:cNvPr id="40" name="Groupe 39">
            <a:extLst>
              <a:ext uri="{FF2B5EF4-FFF2-40B4-BE49-F238E27FC236}">
                <a16:creationId xmlns:a16="http://schemas.microsoft.com/office/drawing/2014/main" id="{46ACD1E2-E095-DFC3-8994-EA28A72DAE75}"/>
              </a:ext>
            </a:extLst>
          </p:cNvPr>
          <p:cNvGrpSpPr/>
          <p:nvPr/>
        </p:nvGrpSpPr>
        <p:grpSpPr>
          <a:xfrm>
            <a:off x="7912406" y="3308931"/>
            <a:ext cx="360" cy="1698480"/>
            <a:chOff x="7912406" y="3308931"/>
            <a:chExt cx="360" cy="1698480"/>
          </a:xfrm>
        </p:grpSpPr>
        <mc:AlternateContent xmlns:mc="http://schemas.openxmlformats.org/markup-compatibility/2006">
          <mc:Choice xmlns:p14="http://schemas.microsoft.com/office/powerpoint/2010/main" Requires="p14">
            <p:contentPart p14:bwMode="auto" r:id="rId58">
              <p14:nvContentPartPr>
                <p14:cNvPr id="37" name="Encre 36">
                  <a:extLst>
                    <a:ext uri="{FF2B5EF4-FFF2-40B4-BE49-F238E27FC236}">
                      <a16:creationId xmlns:a16="http://schemas.microsoft.com/office/drawing/2014/main" id="{B4DB68FB-0EE4-E74C-F43C-9F6F81AEC4C5}"/>
                    </a:ext>
                  </a:extLst>
                </p14:cNvPr>
                <p14:cNvContentPartPr/>
                <p14:nvPr/>
              </p14:nvContentPartPr>
              <p14:xfrm>
                <a:off x="7912406" y="3308931"/>
                <a:ext cx="360" cy="304200"/>
              </p14:xfrm>
            </p:contentPart>
          </mc:Choice>
          <mc:Fallback>
            <p:pic>
              <p:nvPicPr>
                <p:cNvPr id="37" name="Encre 36">
                  <a:extLst>
                    <a:ext uri="{FF2B5EF4-FFF2-40B4-BE49-F238E27FC236}">
                      <a16:creationId xmlns:a16="http://schemas.microsoft.com/office/drawing/2014/main" id="{B4DB68FB-0EE4-E74C-F43C-9F6F81AEC4C5}"/>
                    </a:ext>
                  </a:extLst>
                </p:cNvPr>
                <p:cNvPicPr/>
                <p:nvPr/>
              </p:nvPicPr>
              <p:blipFill>
                <a:blip r:embed="rId59"/>
                <a:stretch>
                  <a:fillRect/>
                </a:stretch>
              </p:blipFill>
              <p:spPr>
                <a:xfrm>
                  <a:off x="7876406" y="3273291"/>
                  <a:ext cx="7200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8" name="Encre 37">
                  <a:extLst>
                    <a:ext uri="{FF2B5EF4-FFF2-40B4-BE49-F238E27FC236}">
                      <a16:creationId xmlns:a16="http://schemas.microsoft.com/office/drawing/2014/main" id="{FC8AAC2D-9E7A-D8DB-8D92-80D9D7DCBB53}"/>
                    </a:ext>
                  </a:extLst>
                </p14:cNvPr>
                <p14:cNvContentPartPr/>
                <p14:nvPr/>
              </p14:nvContentPartPr>
              <p14:xfrm>
                <a:off x="7912406" y="3823011"/>
                <a:ext cx="360" cy="704880"/>
              </p14:xfrm>
            </p:contentPart>
          </mc:Choice>
          <mc:Fallback>
            <p:pic>
              <p:nvPicPr>
                <p:cNvPr id="38" name="Encre 37">
                  <a:extLst>
                    <a:ext uri="{FF2B5EF4-FFF2-40B4-BE49-F238E27FC236}">
                      <a16:creationId xmlns:a16="http://schemas.microsoft.com/office/drawing/2014/main" id="{FC8AAC2D-9E7A-D8DB-8D92-80D9D7DCBB53}"/>
                    </a:ext>
                  </a:extLst>
                </p:cNvPr>
                <p:cNvPicPr/>
                <p:nvPr/>
              </p:nvPicPr>
              <p:blipFill>
                <a:blip r:embed="rId61"/>
                <a:stretch>
                  <a:fillRect/>
                </a:stretch>
              </p:blipFill>
              <p:spPr>
                <a:xfrm>
                  <a:off x="7876406" y="3787011"/>
                  <a:ext cx="72000" cy="776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9" name="Encre 38">
                  <a:extLst>
                    <a:ext uri="{FF2B5EF4-FFF2-40B4-BE49-F238E27FC236}">
                      <a16:creationId xmlns:a16="http://schemas.microsoft.com/office/drawing/2014/main" id="{AA9A689D-F535-735D-B4A5-8167F3C14309}"/>
                    </a:ext>
                  </a:extLst>
                </p14:cNvPr>
                <p14:cNvContentPartPr/>
                <p14:nvPr/>
              </p14:nvContentPartPr>
              <p14:xfrm>
                <a:off x="7912406" y="4772331"/>
                <a:ext cx="360" cy="235080"/>
              </p14:xfrm>
            </p:contentPart>
          </mc:Choice>
          <mc:Fallback>
            <p:pic>
              <p:nvPicPr>
                <p:cNvPr id="39" name="Encre 38">
                  <a:extLst>
                    <a:ext uri="{FF2B5EF4-FFF2-40B4-BE49-F238E27FC236}">
                      <a16:creationId xmlns:a16="http://schemas.microsoft.com/office/drawing/2014/main" id="{AA9A689D-F535-735D-B4A5-8167F3C14309}"/>
                    </a:ext>
                  </a:extLst>
                </p:cNvPr>
                <p:cNvPicPr/>
                <p:nvPr/>
              </p:nvPicPr>
              <p:blipFill>
                <a:blip r:embed="rId63"/>
                <a:stretch>
                  <a:fillRect/>
                </a:stretch>
              </p:blipFill>
              <p:spPr>
                <a:xfrm>
                  <a:off x="7876406" y="4736331"/>
                  <a:ext cx="72000" cy="306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4">
            <p14:nvContentPartPr>
              <p14:cNvPr id="41" name="Encre 40">
                <a:extLst>
                  <a:ext uri="{FF2B5EF4-FFF2-40B4-BE49-F238E27FC236}">
                    <a16:creationId xmlns:a16="http://schemas.microsoft.com/office/drawing/2014/main" id="{CBA8571D-C4AC-9C7F-E29B-8B013116513E}"/>
                  </a:ext>
                </a:extLst>
              </p14:cNvPr>
              <p14:cNvContentPartPr/>
              <p14:nvPr/>
            </p14:nvContentPartPr>
            <p14:xfrm>
              <a:off x="2774126" y="3186891"/>
              <a:ext cx="360" cy="2299320"/>
            </p14:xfrm>
          </p:contentPart>
        </mc:Choice>
        <mc:Fallback>
          <p:pic>
            <p:nvPicPr>
              <p:cNvPr id="41" name="Encre 40">
                <a:extLst>
                  <a:ext uri="{FF2B5EF4-FFF2-40B4-BE49-F238E27FC236}">
                    <a16:creationId xmlns:a16="http://schemas.microsoft.com/office/drawing/2014/main" id="{CBA8571D-C4AC-9C7F-E29B-8B013116513E}"/>
                  </a:ext>
                </a:extLst>
              </p:cNvPr>
              <p:cNvPicPr/>
              <p:nvPr/>
            </p:nvPicPr>
            <p:blipFill>
              <a:blip r:embed="rId65"/>
              <a:stretch>
                <a:fillRect/>
              </a:stretch>
            </p:blipFill>
            <p:spPr>
              <a:xfrm>
                <a:off x="2738126" y="3151251"/>
                <a:ext cx="72000" cy="23709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Encre 41">
                <a:extLst>
                  <a:ext uri="{FF2B5EF4-FFF2-40B4-BE49-F238E27FC236}">
                    <a16:creationId xmlns:a16="http://schemas.microsoft.com/office/drawing/2014/main" id="{AC6FA548-1294-3F03-A37B-F51B4ED95750}"/>
                  </a:ext>
                </a:extLst>
              </p14:cNvPr>
              <p14:cNvContentPartPr/>
              <p14:nvPr/>
            </p14:nvContentPartPr>
            <p14:xfrm>
              <a:off x="1735526" y="3178611"/>
              <a:ext cx="360" cy="2341800"/>
            </p14:xfrm>
          </p:contentPart>
        </mc:Choice>
        <mc:Fallback>
          <p:pic>
            <p:nvPicPr>
              <p:cNvPr id="42" name="Encre 41">
                <a:extLst>
                  <a:ext uri="{FF2B5EF4-FFF2-40B4-BE49-F238E27FC236}">
                    <a16:creationId xmlns:a16="http://schemas.microsoft.com/office/drawing/2014/main" id="{AC6FA548-1294-3F03-A37B-F51B4ED95750}"/>
                  </a:ext>
                </a:extLst>
              </p:cNvPr>
              <p:cNvPicPr/>
              <p:nvPr/>
            </p:nvPicPr>
            <p:blipFill>
              <a:blip r:embed="rId67"/>
              <a:stretch>
                <a:fillRect/>
              </a:stretch>
            </p:blipFill>
            <p:spPr>
              <a:xfrm>
                <a:off x="1699886" y="3142611"/>
                <a:ext cx="72000" cy="2413440"/>
              </a:xfrm>
              <a:prstGeom prst="rect">
                <a:avLst/>
              </a:prstGeom>
            </p:spPr>
          </p:pic>
        </mc:Fallback>
      </mc:AlternateContent>
      <p:sp>
        <p:nvSpPr>
          <p:cNvPr id="43" name="ZoneTexte 42">
            <a:extLst>
              <a:ext uri="{FF2B5EF4-FFF2-40B4-BE49-F238E27FC236}">
                <a16:creationId xmlns:a16="http://schemas.microsoft.com/office/drawing/2014/main" id="{D079AE15-2A60-6CE0-CC9C-8CB6CDC613BE}"/>
              </a:ext>
            </a:extLst>
          </p:cNvPr>
          <p:cNvSpPr txBox="1"/>
          <p:nvPr/>
        </p:nvSpPr>
        <p:spPr>
          <a:xfrm>
            <a:off x="555172" y="6323931"/>
            <a:ext cx="3894908" cy="369332"/>
          </a:xfrm>
          <a:prstGeom prst="rect">
            <a:avLst/>
          </a:prstGeom>
          <a:noFill/>
        </p:spPr>
        <p:txBody>
          <a:bodyPr wrap="square" rtlCol="0">
            <a:spAutoFit/>
          </a:bodyPr>
          <a:lstStyle/>
          <a:p>
            <a:r>
              <a:rPr lang="fr-FR" dirty="0">
                <a:solidFill>
                  <a:srgbClr val="990000"/>
                </a:solidFill>
              </a:rPr>
              <a:t>Rayane JERBI et Mathis JANKOVIC</a:t>
            </a:r>
          </a:p>
        </p:txBody>
      </p:sp>
      <p:sp>
        <p:nvSpPr>
          <p:cNvPr id="44" name="ZoneTexte 43">
            <a:extLst>
              <a:ext uri="{FF2B5EF4-FFF2-40B4-BE49-F238E27FC236}">
                <a16:creationId xmlns:a16="http://schemas.microsoft.com/office/drawing/2014/main" id="{A9E3594D-1C4D-33ED-8FD5-9AD60AF7031C}"/>
              </a:ext>
            </a:extLst>
          </p:cNvPr>
          <p:cNvSpPr txBox="1"/>
          <p:nvPr/>
        </p:nvSpPr>
        <p:spPr>
          <a:xfrm>
            <a:off x="10014857" y="6323931"/>
            <a:ext cx="1889760" cy="369332"/>
          </a:xfrm>
          <a:prstGeom prst="rect">
            <a:avLst/>
          </a:prstGeom>
          <a:noFill/>
        </p:spPr>
        <p:txBody>
          <a:bodyPr wrap="square" rtlCol="0">
            <a:spAutoFit/>
          </a:bodyPr>
          <a:lstStyle/>
          <a:p>
            <a:pPr algn="r"/>
            <a:r>
              <a:rPr lang="fr-FR" dirty="0"/>
              <a:t>7/12</a:t>
            </a:r>
          </a:p>
        </p:txBody>
      </p:sp>
      <p:pic>
        <p:nvPicPr>
          <p:cNvPr id="45" name="Image 44">
            <a:extLst>
              <a:ext uri="{FF2B5EF4-FFF2-40B4-BE49-F238E27FC236}">
                <a16:creationId xmlns:a16="http://schemas.microsoft.com/office/drawing/2014/main" id="{2D71EE38-E6B5-3C0C-EE6C-81E47D8BEA6A}"/>
              </a:ext>
            </a:extLst>
          </p:cNvPr>
          <p:cNvPicPr>
            <a:picLocks noChangeAspect="1"/>
          </p:cNvPicPr>
          <p:nvPr/>
        </p:nvPicPr>
        <p:blipFill>
          <a:blip r:embed="rId68"/>
          <a:stretch>
            <a:fillRect/>
          </a:stretch>
        </p:blipFill>
        <p:spPr>
          <a:xfrm>
            <a:off x="118883" y="179908"/>
            <a:ext cx="2383743" cy="542591"/>
          </a:xfrm>
          <a:prstGeom prst="rect">
            <a:avLst/>
          </a:prstGeom>
        </p:spPr>
      </p:pic>
      <mc:AlternateContent xmlns:mc="http://schemas.openxmlformats.org/markup-compatibility/2006">
        <mc:Choice xmlns:p14="http://schemas.microsoft.com/office/powerpoint/2010/main" Requires="p14">
          <p:contentPart p14:bwMode="auto" r:id="rId69">
            <p14:nvContentPartPr>
              <p14:cNvPr id="46" name="Encre 45">
                <a:extLst>
                  <a:ext uri="{FF2B5EF4-FFF2-40B4-BE49-F238E27FC236}">
                    <a16:creationId xmlns:a16="http://schemas.microsoft.com/office/drawing/2014/main" id="{E028E835-FE51-69B4-74F7-75E6085E40BD}"/>
                  </a:ext>
                </a:extLst>
              </p14:cNvPr>
              <p14:cNvContentPartPr/>
              <p14:nvPr/>
            </p14:nvContentPartPr>
            <p14:xfrm>
              <a:off x="1436726" y="2716731"/>
              <a:ext cx="24840" cy="176760"/>
            </p14:xfrm>
          </p:contentPart>
        </mc:Choice>
        <mc:Fallback>
          <p:pic>
            <p:nvPicPr>
              <p:cNvPr id="46" name="Encre 45">
                <a:extLst>
                  <a:ext uri="{FF2B5EF4-FFF2-40B4-BE49-F238E27FC236}">
                    <a16:creationId xmlns:a16="http://schemas.microsoft.com/office/drawing/2014/main" id="{E028E835-FE51-69B4-74F7-75E6085E40BD}"/>
                  </a:ext>
                </a:extLst>
              </p:cNvPr>
              <p:cNvPicPr/>
              <p:nvPr/>
            </p:nvPicPr>
            <p:blipFill>
              <a:blip r:embed="rId70"/>
              <a:stretch>
                <a:fillRect/>
              </a:stretch>
            </p:blipFill>
            <p:spPr>
              <a:xfrm>
                <a:off x="1401086" y="2681091"/>
                <a:ext cx="96480" cy="248400"/>
              </a:xfrm>
              <a:prstGeom prst="rect">
                <a:avLst/>
              </a:prstGeom>
            </p:spPr>
          </p:pic>
        </mc:Fallback>
      </mc:AlternateContent>
    </p:spTree>
    <p:extLst>
      <p:ext uri="{BB962C8B-B14F-4D97-AF65-F5344CB8AC3E}">
        <p14:creationId xmlns:p14="http://schemas.microsoft.com/office/powerpoint/2010/main" val="29139921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53D9C4-850B-68DE-A099-531B65582FB4}"/>
              </a:ext>
            </a:extLst>
          </p:cNvPr>
          <p:cNvSpPr>
            <a:spLocks noGrp="1"/>
          </p:cNvSpPr>
          <p:nvPr>
            <p:ph type="title"/>
          </p:nvPr>
        </p:nvSpPr>
        <p:spPr/>
        <p:txBody>
          <a:bodyPr/>
          <a:lstStyle/>
          <a:p>
            <a:pPr algn="ctr"/>
            <a:r>
              <a:rPr lang="fr-FR" u="sng" dirty="0"/>
              <a:t>Technologies utilisées</a:t>
            </a:r>
          </a:p>
        </p:txBody>
      </p:sp>
      <p:sp>
        <p:nvSpPr>
          <p:cNvPr id="3" name="Espace réservé du contenu 2">
            <a:extLst>
              <a:ext uri="{FF2B5EF4-FFF2-40B4-BE49-F238E27FC236}">
                <a16:creationId xmlns:a16="http://schemas.microsoft.com/office/drawing/2014/main" id="{7AA1DB39-0BF3-BE52-3773-1AF43794A95A}"/>
              </a:ext>
            </a:extLst>
          </p:cNvPr>
          <p:cNvSpPr>
            <a:spLocks noGrp="1"/>
          </p:cNvSpPr>
          <p:nvPr>
            <p:ph idx="1"/>
          </p:nvPr>
        </p:nvSpPr>
        <p:spPr>
          <a:xfrm>
            <a:off x="677332" y="1516159"/>
            <a:ext cx="8596667" cy="2872962"/>
          </a:xfrm>
        </p:spPr>
        <p:txBody>
          <a:bodyPr/>
          <a:lstStyle/>
          <a:p>
            <a:r>
              <a:rPr lang="fr-FR" dirty="0"/>
              <a:t>Nous avons utilisés:</a:t>
            </a:r>
          </a:p>
          <a:p>
            <a:r>
              <a:rPr lang="fr-FR" dirty="0" err="1"/>
              <a:t>Boostrapp</a:t>
            </a:r>
            <a:r>
              <a:rPr lang="fr-FR" dirty="0"/>
              <a:t>: est une collection d'outils utiles à la création du design (graphisme, animation et interactions avec la page dans le navigateur, etc.) de sites et d'applications web. C'est un ensemble qui contient des codes HTML et CSS, des formulaires, boutons, outils de navigation et autres éléments interactifs, ainsi que des extensions JavaScript en option.</a:t>
            </a:r>
          </a:p>
          <a:p>
            <a:r>
              <a:rPr lang="fr-FR" dirty="0"/>
              <a:t>PHP:</a:t>
            </a:r>
            <a:r>
              <a:rPr lang="fr-FR" b="0" i="0" dirty="0">
                <a:solidFill>
                  <a:srgbClr val="333333"/>
                </a:solidFill>
                <a:effectLst/>
                <a:latin typeface="Fira Sans" panose="020B0604020202020204" pitchFamily="34" charset="0"/>
              </a:rPr>
              <a:t> est un langage de scripts généraliste et Open Source, spécialement conçu pour le développement d'applications web. Il peut être intégré facilement au HTML.</a:t>
            </a:r>
            <a:endParaRPr lang="fr-FR" dirty="0"/>
          </a:p>
          <a:p>
            <a:endParaRPr lang="fr-FR" dirty="0"/>
          </a:p>
        </p:txBody>
      </p:sp>
      <p:pic>
        <p:nvPicPr>
          <p:cNvPr id="5" name="Image 4">
            <a:extLst>
              <a:ext uri="{FF2B5EF4-FFF2-40B4-BE49-F238E27FC236}">
                <a16:creationId xmlns:a16="http://schemas.microsoft.com/office/drawing/2014/main" id="{E8C47A89-6611-E5B2-9CA4-49921AE473C7}"/>
              </a:ext>
            </a:extLst>
          </p:cNvPr>
          <p:cNvPicPr>
            <a:picLocks noChangeAspect="1"/>
          </p:cNvPicPr>
          <p:nvPr/>
        </p:nvPicPr>
        <p:blipFill>
          <a:blip r:embed="rId2"/>
          <a:stretch>
            <a:fillRect/>
          </a:stretch>
        </p:blipFill>
        <p:spPr>
          <a:xfrm>
            <a:off x="966651" y="4433917"/>
            <a:ext cx="3016159" cy="1723519"/>
          </a:xfrm>
          <a:prstGeom prst="rect">
            <a:avLst/>
          </a:prstGeom>
        </p:spPr>
      </p:pic>
      <p:pic>
        <p:nvPicPr>
          <p:cNvPr id="6" name="Image 5">
            <a:extLst>
              <a:ext uri="{FF2B5EF4-FFF2-40B4-BE49-F238E27FC236}">
                <a16:creationId xmlns:a16="http://schemas.microsoft.com/office/drawing/2014/main" id="{592C3FA1-FBB6-2CC8-F333-7AC6CCECCC52}"/>
              </a:ext>
            </a:extLst>
          </p:cNvPr>
          <p:cNvPicPr>
            <a:picLocks noChangeAspect="1"/>
          </p:cNvPicPr>
          <p:nvPr/>
        </p:nvPicPr>
        <p:blipFill>
          <a:blip r:embed="rId3"/>
          <a:stretch>
            <a:fillRect/>
          </a:stretch>
        </p:blipFill>
        <p:spPr>
          <a:xfrm>
            <a:off x="5389638" y="4389121"/>
            <a:ext cx="2231329" cy="1603387"/>
          </a:xfrm>
          <a:prstGeom prst="rect">
            <a:avLst/>
          </a:prstGeom>
        </p:spPr>
      </p:pic>
      <p:sp>
        <p:nvSpPr>
          <p:cNvPr id="7" name="ZoneTexte 6">
            <a:extLst>
              <a:ext uri="{FF2B5EF4-FFF2-40B4-BE49-F238E27FC236}">
                <a16:creationId xmlns:a16="http://schemas.microsoft.com/office/drawing/2014/main" id="{F733FAA0-584C-7BB9-FDCE-F57A704D58EE}"/>
              </a:ext>
            </a:extLst>
          </p:cNvPr>
          <p:cNvSpPr txBox="1"/>
          <p:nvPr/>
        </p:nvSpPr>
        <p:spPr>
          <a:xfrm>
            <a:off x="583474" y="6348549"/>
            <a:ext cx="3901440" cy="646331"/>
          </a:xfrm>
          <a:prstGeom prst="rect">
            <a:avLst/>
          </a:prstGeom>
          <a:noFill/>
        </p:spPr>
        <p:txBody>
          <a:bodyPr wrap="square" rtlCol="0">
            <a:spAutoFit/>
          </a:bodyPr>
          <a:lstStyle/>
          <a:p>
            <a:r>
              <a:rPr lang="fr-FR" dirty="0">
                <a:solidFill>
                  <a:srgbClr val="990000"/>
                </a:solidFill>
              </a:rPr>
              <a:t>Rayane JERBI et Mathis JANKOVIC</a:t>
            </a:r>
          </a:p>
          <a:p>
            <a:endParaRPr lang="fr-FR" dirty="0"/>
          </a:p>
        </p:txBody>
      </p:sp>
      <p:sp>
        <p:nvSpPr>
          <p:cNvPr id="8" name="ZoneTexte 7">
            <a:extLst>
              <a:ext uri="{FF2B5EF4-FFF2-40B4-BE49-F238E27FC236}">
                <a16:creationId xmlns:a16="http://schemas.microsoft.com/office/drawing/2014/main" id="{0BE79A7E-83C1-0FF3-6463-2EA537839A9E}"/>
              </a:ext>
            </a:extLst>
          </p:cNvPr>
          <p:cNvSpPr txBox="1"/>
          <p:nvPr/>
        </p:nvSpPr>
        <p:spPr>
          <a:xfrm>
            <a:off x="10136777" y="5992508"/>
            <a:ext cx="1654629" cy="369332"/>
          </a:xfrm>
          <a:prstGeom prst="rect">
            <a:avLst/>
          </a:prstGeom>
          <a:noFill/>
        </p:spPr>
        <p:txBody>
          <a:bodyPr wrap="square" rtlCol="0">
            <a:spAutoFit/>
          </a:bodyPr>
          <a:lstStyle/>
          <a:p>
            <a:pPr algn="r"/>
            <a:r>
              <a:rPr lang="fr-FR" dirty="0"/>
              <a:t>8/12</a:t>
            </a:r>
          </a:p>
        </p:txBody>
      </p:sp>
      <p:pic>
        <p:nvPicPr>
          <p:cNvPr id="9" name="Image 8">
            <a:extLst>
              <a:ext uri="{FF2B5EF4-FFF2-40B4-BE49-F238E27FC236}">
                <a16:creationId xmlns:a16="http://schemas.microsoft.com/office/drawing/2014/main" id="{CAD3B67D-8EF9-E036-5B05-6220ED33FF29}"/>
              </a:ext>
            </a:extLst>
          </p:cNvPr>
          <p:cNvPicPr>
            <a:picLocks noChangeAspect="1"/>
          </p:cNvPicPr>
          <p:nvPr/>
        </p:nvPicPr>
        <p:blipFill>
          <a:blip r:embed="rId4"/>
          <a:stretch>
            <a:fillRect/>
          </a:stretch>
        </p:blipFill>
        <p:spPr>
          <a:xfrm>
            <a:off x="227626" y="157973"/>
            <a:ext cx="2383743" cy="542591"/>
          </a:xfrm>
          <a:prstGeom prst="rect">
            <a:avLst/>
          </a:prstGeom>
        </p:spPr>
      </p:pic>
    </p:spTree>
    <p:extLst>
      <p:ext uri="{BB962C8B-B14F-4D97-AF65-F5344CB8AC3E}">
        <p14:creationId xmlns:p14="http://schemas.microsoft.com/office/powerpoint/2010/main" val="3267370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FBD268-71D2-E96C-9DA2-721C5506D7DA}"/>
              </a:ext>
            </a:extLst>
          </p:cNvPr>
          <p:cNvSpPr txBox="1">
            <a:spLocks noGrp="1"/>
          </p:cNvSpPr>
          <p:nvPr>
            <p:ph type="title"/>
          </p:nvPr>
        </p:nvSpPr>
        <p:spPr>
          <a:xfrm>
            <a:off x="1732208" y="160306"/>
            <a:ext cx="8596667" cy="731983"/>
          </a:xfrm>
        </p:spPr>
        <p:txBody>
          <a:bodyPr anchorCtr="1"/>
          <a:lstStyle/>
          <a:p>
            <a:pPr lvl="0" algn="ctr"/>
            <a:r>
              <a:rPr lang="fr-FR" u="sng" dirty="0">
                <a:effectLst>
                  <a:outerShdw dist="38096" dir="2700000">
                    <a:srgbClr val="000000"/>
                  </a:outerShdw>
                </a:effectLst>
                <a:latin typeface="Calibri" pitchFamily="34"/>
                <a:cs typeface="Calibri" pitchFamily="34"/>
              </a:rPr>
              <a:t>Bilan individuel du travail effectué</a:t>
            </a:r>
          </a:p>
        </p:txBody>
      </p:sp>
      <p:sp>
        <p:nvSpPr>
          <p:cNvPr id="6" name="ZoneTexte 11">
            <a:extLst>
              <a:ext uri="{FF2B5EF4-FFF2-40B4-BE49-F238E27FC236}">
                <a16:creationId xmlns:a16="http://schemas.microsoft.com/office/drawing/2014/main" id="{3599C802-87D0-48EE-14E5-9F165F0F4609}"/>
              </a:ext>
            </a:extLst>
          </p:cNvPr>
          <p:cNvSpPr txBox="1"/>
          <p:nvPr/>
        </p:nvSpPr>
        <p:spPr>
          <a:xfrm>
            <a:off x="476786" y="6104369"/>
            <a:ext cx="6101077" cy="369332"/>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C00000"/>
                </a:solidFill>
                <a:uFillTx/>
                <a:latin typeface="Calibri" pitchFamily="34"/>
                <a:cs typeface="Calibri" pitchFamily="34"/>
              </a:rPr>
              <a:t>Rayane JERBI et Mathis </a:t>
            </a:r>
            <a:r>
              <a:rPr lang="fr-FR" sz="1800" b="0" i="0" u="none" strike="noStrike" kern="1200" cap="none" spc="0" baseline="0" dirty="0" err="1">
                <a:solidFill>
                  <a:srgbClr val="C00000"/>
                </a:solidFill>
                <a:uFillTx/>
                <a:latin typeface="Calibri" pitchFamily="34"/>
                <a:cs typeface="Calibri" pitchFamily="34"/>
              </a:rPr>
              <a:t>Jankovic</a:t>
            </a:r>
            <a:endParaRPr lang="fr-FR" sz="1800" b="0" i="0" u="none" strike="noStrike" kern="1200" cap="none" spc="0" baseline="0" dirty="0">
              <a:solidFill>
                <a:srgbClr val="C00000"/>
              </a:solidFill>
              <a:uFillTx/>
              <a:latin typeface="Calibri" pitchFamily="34"/>
              <a:cs typeface="Calibri" pitchFamily="34"/>
            </a:endParaRPr>
          </a:p>
        </p:txBody>
      </p:sp>
      <p:sp>
        <p:nvSpPr>
          <p:cNvPr id="7" name="ZoneTexte 12">
            <a:extLst>
              <a:ext uri="{FF2B5EF4-FFF2-40B4-BE49-F238E27FC236}">
                <a16:creationId xmlns:a16="http://schemas.microsoft.com/office/drawing/2014/main" id="{38B18226-D0AD-A301-272A-C9D737886F9C}"/>
              </a:ext>
            </a:extLst>
          </p:cNvPr>
          <p:cNvSpPr txBox="1"/>
          <p:nvPr/>
        </p:nvSpPr>
        <p:spPr>
          <a:xfrm>
            <a:off x="9160696" y="6404978"/>
            <a:ext cx="2743200" cy="369335"/>
          </a:xfrm>
          <a:prstGeom prst="rect">
            <a:avLst/>
          </a:prstGeom>
          <a:noFill/>
          <a:ln cap="flat">
            <a:noFill/>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dirty="0">
                <a:solidFill>
                  <a:srgbClr val="000000"/>
                </a:solidFill>
                <a:latin typeface="Trebuchet MS"/>
              </a:rPr>
              <a:t>9</a:t>
            </a:r>
            <a:r>
              <a:rPr lang="fr-FR" sz="1800" b="0" i="0" u="none" strike="noStrike" kern="1200" cap="none" spc="0" baseline="0" dirty="0">
                <a:solidFill>
                  <a:srgbClr val="000000"/>
                </a:solidFill>
                <a:uFillTx/>
                <a:latin typeface="Trebuchet MS"/>
              </a:rPr>
              <a:t>/12</a:t>
            </a:r>
          </a:p>
        </p:txBody>
      </p:sp>
      <p:graphicFrame>
        <p:nvGraphicFramePr>
          <p:cNvPr id="12" name="Tableau 12">
            <a:extLst>
              <a:ext uri="{FF2B5EF4-FFF2-40B4-BE49-F238E27FC236}">
                <a16:creationId xmlns:a16="http://schemas.microsoft.com/office/drawing/2014/main" id="{1D15A43C-F046-6AD4-4A33-1C55EE46B332}"/>
              </a:ext>
            </a:extLst>
          </p:cNvPr>
          <p:cNvGraphicFramePr>
            <a:graphicFrameLocks noGrp="1"/>
          </p:cNvGraphicFramePr>
          <p:nvPr>
            <p:extLst>
              <p:ext uri="{D42A27DB-BD31-4B8C-83A1-F6EECF244321}">
                <p14:modId xmlns:p14="http://schemas.microsoft.com/office/powerpoint/2010/main" val="2933785884"/>
              </p:ext>
            </p:extLst>
          </p:nvPr>
        </p:nvGraphicFramePr>
        <p:xfrm>
          <a:off x="2947452" y="892289"/>
          <a:ext cx="6166178" cy="5212080"/>
        </p:xfrm>
        <a:graphic>
          <a:graphicData uri="http://schemas.openxmlformats.org/drawingml/2006/table">
            <a:tbl>
              <a:tblPr firstRow="1" bandRow="1">
                <a:tableStyleId>{5C22544A-7EE6-4342-B048-85BDC9FD1C3A}</a:tableStyleId>
              </a:tblPr>
              <a:tblGrid>
                <a:gridCol w="3083089">
                  <a:extLst>
                    <a:ext uri="{9D8B030D-6E8A-4147-A177-3AD203B41FA5}">
                      <a16:colId xmlns:a16="http://schemas.microsoft.com/office/drawing/2014/main" val="1553571879"/>
                    </a:ext>
                  </a:extLst>
                </a:gridCol>
                <a:gridCol w="3083089">
                  <a:extLst>
                    <a:ext uri="{9D8B030D-6E8A-4147-A177-3AD203B41FA5}">
                      <a16:colId xmlns:a16="http://schemas.microsoft.com/office/drawing/2014/main" val="538863798"/>
                    </a:ext>
                  </a:extLst>
                </a:gridCol>
              </a:tblGrid>
              <a:tr h="331020">
                <a:tc>
                  <a:txBody>
                    <a:bodyPr/>
                    <a:lstStyle/>
                    <a:p>
                      <a:r>
                        <a:rPr lang="fr-FR" dirty="0"/>
                        <a:t>Réalisateurs:</a:t>
                      </a:r>
                    </a:p>
                  </a:txBody>
                  <a:tcPr/>
                </a:tc>
                <a:tc>
                  <a:txBody>
                    <a:bodyPr/>
                    <a:lstStyle/>
                    <a:p>
                      <a:r>
                        <a:rPr lang="fr-FR" dirty="0"/>
                        <a:t>Taches réalisées:</a:t>
                      </a:r>
                    </a:p>
                  </a:txBody>
                  <a:tcPr/>
                </a:tc>
                <a:extLst>
                  <a:ext uri="{0D108BD9-81ED-4DB2-BD59-A6C34878D82A}">
                    <a16:rowId xmlns:a16="http://schemas.microsoft.com/office/drawing/2014/main" val="2630265631"/>
                  </a:ext>
                </a:extLst>
              </a:tr>
              <a:tr h="2584807">
                <a:tc>
                  <a:txBody>
                    <a:bodyPr/>
                    <a:lstStyle/>
                    <a:p>
                      <a:r>
                        <a:rPr lang="fr-FR" dirty="0"/>
                        <a:t>Rayane JERBI</a:t>
                      </a:r>
                    </a:p>
                  </a:txBody>
                  <a:tcPr/>
                </a:tc>
                <a:tc>
                  <a:txBody>
                    <a:bodyPr/>
                    <a:lstStyle/>
                    <a:p>
                      <a:r>
                        <a:rPr lang="fr-FR" dirty="0"/>
                        <a:t>-page création de compte</a:t>
                      </a:r>
                    </a:p>
                    <a:p>
                      <a:r>
                        <a:rPr lang="fr-FR" dirty="0"/>
                        <a:t>-page connexion</a:t>
                      </a:r>
                    </a:p>
                    <a:p>
                      <a:r>
                        <a:rPr lang="fr-FR" dirty="0"/>
                        <a:t>-page achat</a:t>
                      </a:r>
                    </a:p>
                    <a:p>
                      <a:r>
                        <a:rPr lang="fr-FR" dirty="0"/>
                        <a:t>-page accueil</a:t>
                      </a:r>
                    </a:p>
                    <a:p>
                      <a:r>
                        <a:rPr lang="fr-FR" dirty="0"/>
                        <a:t>-page catégorie</a:t>
                      </a:r>
                    </a:p>
                    <a:p>
                      <a:r>
                        <a:rPr lang="fr-FR" dirty="0"/>
                        <a:t>-page admin</a:t>
                      </a:r>
                    </a:p>
                    <a:p>
                      <a:r>
                        <a:rPr lang="fr-FR" dirty="0"/>
                        <a:t>-page contact et messagerie</a:t>
                      </a:r>
                    </a:p>
                    <a:p>
                      <a:r>
                        <a:rPr lang="fr-FR" dirty="0"/>
                        <a:t>-page note Site</a:t>
                      </a:r>
                    </a:p>
                    <a:p>
                      <a:r>
                        <a:rPr lang="fr-FR" dirty="0"/>
                        <a:t>-likes</a:t>
                      </a:r>
                    </a:p>
                    <a:p>
                      <a:endParaRPr lang="fr-FR" dirty="0"/>
                    </a:p>
                  </a:txBody>
                  <a:tcPr/>
                </a:tc>
                <a:extLst>
                  <a:ext uri="{0D108BD9-81ED-4DB2-BD59-A6C34878D82A}">
                    <a16:rowId xmlns:a16="http://schemas.microsoft.com/office/drawing/2014/main" val="4161242816"/>
                  </a:ext>
                </a:extLst>
              </a:tr>
              <a:tr h="1956070">
                <a:tc>
                  <a:txBody>
                    <a:bodyPr/>
                    <a:lstStyle/>
                    <a:p>
                      <a:r>
                        <a:rPr lang="fr-FR" dirty="0"/>
                        <a:t>Mathis JANKOVIC</a:t>
                      </a:r>
                    </a:p>
                  </a:txBody>
                  <a:tcPr/>
                </a:tc>
                <a:tc>
                  <a:txBody>
                    <a:bodyPr/>
                    <a:lstStyle/>
                    <a:p>
                      <a:r>
                        <a:rPr lang="fr-FR" dirty="0"/>
                        <a:t>-page article</a:t>
                      </a:r>
                    </a:p>
                    <a:p>
                      <a:r>
                        <a:rPr lang="fr-FR" dirty="0"/>
                        <a:t>-création Base de Donnée</a:t>
                      </a:r>
                    </a:p>
                    <a:p>
                      <a:r>
                        <a:rPr lang="fr-FR" dirty="0"/>
                        <a:t>-page gestion des comptes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-page général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-page admin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-profil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-page note Site</a:t>
                      </a:r>
                    </a:p>
                  </a:txBody>
                  <a:tcPr/>
                </a:tc>
                <a:extLst>
                  <a:ext uri="{0D108BD9-81ED-4DB2-BD59-A6C34878D82A}">
                    <a16:rowId xmlns:a16="http://schemas.microsoft.com/office/drawing/2014/main" val="2635450703"/>
                  </a:ext>
                </a:extLst>
              </a:tr>
            </a:tbl>
          </a:graphicData>
        </a:graphic>
      </p:graphicFrame>
      <p:pic>
        <p:nvPicPr>
          <p:cNvPr id="13" name="Image 12">
            <a:extLst>
              <a:ext uri="{FF2B5EF4-FFF2-40B4-BE49-F238E27FC236}">
                <a16:creationId xmlns:a16="http://schemas.microsoft.com/office/drawing/2014/main" id="{913BA5C2-AD8D-4DC2-4870-E9665D3EB22E}"/>
              </a:ext>
            </a:extLst>
          </p:cNvPr>
          <p:cNvPicPr>
            <a:picLocks noChangeAspect="1"/>
          </p:cNvPicPr>
          <p:nvPr/>
        </p:nvPicPr>
        <p:blipFill>
          <a:blip r:embed="rId2"/>
          <a:stretch>
            <a:fillRect/>
          </a:stretch>
        </p:blipFill>
        <p:spPr>
          <a:xfrm>
            <a:off x="0" y="160306"/>
            <a:ext cx="2383743" cy="542591"/>
          </a:xfrm>
          <a:prstGeom prst="rect">
            <a:avLst/>
          </a:prstGeom>
        </p:spPr>
      </p:pic>
    </p:spTree>
  </p:cSld>
  <p:clrMapOvr>
    <a:masterClrMapping/>
  </p:clrMapOvr>
  <p:transition spd="slow">
    <p:fade/>
  </p:transition>
</p:sld>
</file>

<file path=ppt/theme/theme1.xml><?xml version="1.0" encoding="utf-8"?>
<a:theme xmlns:a="http://schemas.openxmlformats.org/drawingml/2006/main" name="Face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2617</TotalTime>
  <Words>396</Words>
  <Application>Microsoft Office PowerPoint</Application>
  <PresentationFormat>Grand écran</PresentationFormat>
  <Paragraphs>77</Paragraphs>
  <Slides>12</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12</vt:i4>
      </vt:variant>
    </vt:vector>
  </HeadingPairs>
  <TitlesOfParts>
    <vt:vector size="20" baseType="lpstr">
      <vt:lpstr>Arial</vt:lpstr>
      <vt:lpstr>Calibri</vt:lpstr>
      <vt:lpstr>Fira Sans</vt:lpstr>
      <vt:lpstr>Mission Gothic</vt:lpstr>
      <vt:lpstr>Trebuchet MS</vt:lpstr>
      <vt:lpstr>Wingdings</vt:lpstr>
      <vt:lpstr>Wingdings 3</vt:lpstr>
      <vt:lpstr>Facette</vt:lpstr>
      <vt:lpstr>Soutenance de projet</vt:lpstr>
      <vt:lpstr>SOMMAIRE :</vt:lpstr>
      <vt:lpstr>Présentation du sujet:</vt:lpstr>
      <vt:lpstr>modèle entité association/ modèle relationnel  </vt:lpstr>
      <vt:lpstr>Design du front de la page Index.php   </vt:lpstr>
      <vt:lpstr>Design du front de login.php</vt:lpstr>
      <vt:lpstr>Design de la page article.php</vt:lpstr>
      <vt:lpstr>Technologies utilisées</vt:lpstr>
      <vt:lpstr>Bilan individuel du travail effectué</vt:lpstr>
      <vt:lpstr>Bilan collectif </vt:lpstr>
      <vt:lpstr>Sources</vt:lpstr>
      <vt:lpstr>Merci de nous avoir écouter.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de projet:</dc:title>
  <dc:creator>Matheo Szajman</dc:creator>
  <cp:lastModifiedBy>Rayane JERBI</cp:lastModifiedBy>
  <cp:revision>7</cp:revision>
  <dcterms:created xsi:type="dcterms:W3CDTF">2022-01-09T19:06:18Z</dcterms:created>
  <dcterms:modified xsi:type="dcterms:W3CDTF">2022-06-26T22:10:31Z</dcterms:modified>
</cp:coreProperties>
</file>