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5"/>
  </p:notesMasterIdLst>
  <p:sldIdLst>
    <p:sldId id="256" r:id="rId2"/>
    <p:sldId id="271" r:id="rId3"/>
    <p:sldId id="260" r:id="rId4"/>
    <p:sldId id="269" r:id="rId5"/>
    <p:sldId id="311" r:id="rId6"/>
    <p:sldId id="262" r:id="rId7"/>
    <p:sldId id="267" r:id="rId8"/>
    <p:sldId id="274" r:id="rId9"/>
    <p:sldId id="323" r:id="rId10"/>
    <p:sldId id="322" r:id="rId11"/>
    <p:sldId id="268" r:id="rId12"/>
    <p:sldId id="324" r:id="rId13"/>
    <p:sldId id="263" r:id="rId14"/>
    <p:sldId id="276" r:id="rId15"/>
    <p:sldId id="266" r:id="rId16"/>
    <p:sldId id="325" r:id="rId17"/>
    <p:sldId id="326" r:id="rId18"/>
    <p:sldId id="327" r:id="rId19"/>
    <p:sldId id="285" r:id="rId20"/>
    <p:sldId id="277" r:id="rId21"/>
    <p:sldId id="278" r:id="rId22"/>
    <p:sldId id="290" r:id="rId23"/>
    <p:sldId id="291" r:id="rId24"/>
  </p:sldIdLst>
  <p:sldSz cx="9144000" cy="5143500" type="screen16x9"/>
  <p:notesSz cx="6858000" cy="9144000"/>
  <p:embeddedFontLst>
    <p:embeddedFont>
      <p:font typeface="Actor" panose="020B0604020202020204" charset="0"/>
      <p:regular r:id="rId26"/>
    </p:embeddedFont>
    <p:embeddedFont>
      <p:font typeface="Arial Black" panose="020B0A04020102020204" pitchFamily="34" charset="0"/>
      <p:bold r:id="rId27"/>
    </p:embeddedFont>
    <p:embeddedFont>
      <p:font typeface="Asap" panose="020B0604020202020204" charset="0"/>
      <p:regular r:id="rId28"/>
      <p:bold r:id="rId29"/>
      <p:italic r:id="rId30"/>
      <p:boldItalic r:id="rId31"/>
    </p:embeddedFont>
    <p:embeddedFont>
      <p:font typeface="Bahnschrift" panose="020B0502040204020203" pitchFamily="34" charset="0"/>
      <p:regular r:id="rId32"/>
      <p:bold r:id="rId33"/>
    </p:embeddedFont>
    <p:embeddedFont>
      <p:font typeface="Open Sans" panose="020B0606030504020204" pitchFamily="3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0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F73B60-2408-4155-82F4-6330A6917246}">
  <a:tblStyle styleId="{CFF73B60-2408-4155-82F4-6330A69172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4660"/>
  </p:normalViewPr>
  <p:slideViewPr>
    <p:cSldViewPr snapToGrid="0">
      <p:cViewPr>
        <p:scale>
          <a:sx n="150" d="100"/>
          <a:sy n="150" d="100"/>
        </p:scale>
        <p:origin x="156" y="108"/>
      </p:cViewPr>
      <p:guideLst>
        <p:guide orient="horz" pos="50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F49DA-D35D-460F-90E5-1E9932C9CA0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6BDDDBE-0969-4D1C-B6B2-FF9752A3ACF8}">
      <dgm:prSet phldrT="[Texte]"/>
      <dgm:spPr/>
      <dgm:t>
        <a:bodyPr/>
        <a:lstStyle/>
        <a:p>
          <a:r>
            <a:rPr lang="fr-FR"/>
            <a:t>Directeur General</a:t>
          </a:r>
        </a:p>
      </dgm:t>
    </dgm:pt>
    <dgm:pt modelId="{C0697D18-71FE-4545-8671-D506D5EA06F7}" type="parTrans" cxnId="{70F0AB2F-BCFA-4179-BDA0-64E81D43D290}">
      <dgm:prSet/>
      <dgm:spPr/>
      <dgm:t>
        <a:bodyPr/>
        <a:lstStyle/>
        <a:p>
          <a:endParaRPr lang="fr-FR"/>
        </a:p>
      </dgm:t>
    </dgm:pt>
    <dgm:pt modelId="{2A841CCB-0016-4408-9168-7EBCB6E997EF}" type="sibTrans" cxnId="{70F0AB2F-BCFA-4179-BDA0-64E81D43D290}">
      <dgm:prSet/>
      <dgm:spPr/>
      <dgm:t>
        <a:bodyPr/>
        <a:lstStyle/>
        <a:p>
          <a:endParaRPr lang="fr-FR"/>
        </a:p>
      </dgm:t>
    </dgm:pt>
    <dgm:pt modelId="{364B034B-1673-4D73-A357-D06282354533}">
      <dgm:prSet phldrT="[Texte]"/>
      <dgm:spPr/>
      <dgm:t>
        <a:bodyPr/>
        <a:lstStyle/>
        <a:p>
          <a:r>
            <a:rPr lang="fr-FR"/>
            <a:t>Directeur Technique</a:t>
          </a:r>
        </a:p>
      </dgm:t>
    </dgm:pt>
    <dgm:pt modelId="{D024A212-AFBD-4BE1-8E5D-3943E8269B08}" type="parTrans" cxnId="{5D1DE9B1-0DB5-4BF7-BA78-12F0A291CD30}">
      <dgm:prSet/>
      <dgm:spPr/>
      <dgm:t>
        <a:bodyPr/>
        <a:lstStyle/>
        <a:p>
          <a:endParaRPr lang="fr-FR"/>
        </a:p>
      </dgm:t>
    </dgm:pt>
    <dgm:pt modelId="{0830A5FB-3380-4C09-9FF9-3DF96A30DD64}" type="sibTrans" cxnId="{5D1DE9B1-0DB5-4BF7-BA78-12F0A291CD30}">
      <dgm:prSet/>
      <dgm:spPr/>
      <dgm:t>
        <a:bodyPr/>
        <a:lstStyle/>
        <a:p>
          <a:endParaRPr lang="fr-FR"/>
        </a:p>
      </dgm:t>
    </dgm:pt>
    <dgm:pt modelId="{182E4569-7D1E-4A63-B180-7470EB62817E}">
      <dgm:prSet phldrT="[Texte]"/>
      <dgm:spPr/>
      <dgm:t>
        <a:bodyPr/>
        <a:lstStyle/>
        <a:p>
          <a:r>
            <a:rPr lang="en-US"/>
            <a:t>Assistante charg</a:t>
          </a:r>
          <a:r>
            <a:rPr lang="fr-FR"/>
            <a:t>ée</a:t>
          </a:r>
          <a:r>
            <a:rPr lang="en-US"/>
            <a:t> des ressources humaines</a:t>
          </a:r>
          <a:endParaRPr lang="fr-FR"/>
        </a:p>
      </dgm:t>
    </dgm:pt>
    <dgm:pt modelId="{7D7B0037-7AD2-4E92-935F-CD3940923D11}" type="parTrans" cxnId="{1CF96EE3-AAC5-4378-8843-76E7C5C9EC10}">
      <dgm:prSet/>
      <dgm:spPr/>
      <dgm:t>
        <a:bodyPr/>
        <a:lstStyle/>
        <a:p>
          <a:endParaRPr lang="fr-FR"/>
        </a:p>
      </dgm:t>
    </dgm:pt>
    <dgm:pt modelId="{2077B881-7D32-4535-B9FD-6F4F0C7FA89D}" type="sibTrans" cxnId="{1CF96EE3-AAC5-4378-8843-76E7C5C9EC10}">
      <dgm:prSet/>
      <dgm:spPr/>
      <dgm:t>
        <a:bodyPr/>
        <a:lstStyle/>
        <a:p>
          <a:endParaRPr lang="fr-FR"/>
        </a:p>
      </dgm:t>
    </dgm:pt>
    <dgm:pt modelId="{47BB993F-DA29-4C5F-9364-F470E39D3F4E}">
      <dgm:prSet phldrT="[Texte]"/>
      <dgm:spPr/>
      <dgm:t>
        <a:bodyPr/>
        <a:lstStyle/>
        <a:p>
          <a:r>
            <a:rPr lang="en-US"/>
            <a:t>Assistant aux affaires g</a:t>
          </a:r>
          <a:r>
            <a:rPr lang="fr-FR"/>
            <a:t>é</a:t>
          </a:r>
          <a:r>
            <a:rPr lang="en-US"/>
            <a:t>nérales</a:t>
          </a:r>
          <a:endParaRPr lang="fr-FR"/>
        </a:p>
      </dgm:t>
    </dgm:pt>
    <dgm:pt modelId="{76043768-8019-4B46-A25D-8B579C73382B}" type="parTrans" cxnId="{0C7E8367-B56F-43E8-A454-8843F63869B4}">
      <dgm:prSet/>
      <dgm:spPr/>
      <dgm:t>
        <a:bodyPr/>
        <a:lstStyle/>
        <a:p>
          <a:endParaRPr lang="fr-FR"/>
        </a:p>
      </dgm:t>
    </dgm:pt>
    <dgm:pt modelId="{BEBB8031-35FF-42CC-94CE-24D4C33561A4}" type="sibTrans" cxnId="{0C7E8367-B56F-43E8-A454-8843F63869B4}">
      <dgm:prSet/>
      <dgm:spPr/>
      <dgm:t>
        <a:bodyPr/>
        <a:lstStyle/>
        <a:p>
          <a:endParaRPr lang="fr-FR"/>
        </a:p>
      </dgm:t>
    </dgm:pt>
    <dgm:pt modelId="{DF294026-91E0-4B8B-A9AD-98B43271AC0F}">
      <dgm:prSet phldrT="[Texte]"/>
      <dgm:spPr/>
      <dgm:t>
        <a:bodyPr/>
        <a:lstStyle/>
        <a:p>
          <a:r>
            <a:rPr lang="fr-FR"/>
            <a:t>Equipe de développement</a:t>
          </a:r>
        </a:p>
      </dgm:t>
    </dgm:pt>
    <dgm:pt modelId="{9CA9D03B-4C6E-4365-9924-0B0220658807}" type="parTrans" cxnId="{3E1C4A0A-280F-451B-BE88-2FFC44BE3E64}">
      <dgm:prSet/>
      <dgm:spPr/>
      <dgm:t>
        <a:bodyPr/>
        <a:lstStyle/>
        <a:p>
          <a:endParaRPr lang="fr-FR"/>
        </a:p>
      </dgm:t>
    </dgm:pt>
    <dgm:pt modelId="{828BA90C-71D2-4B64-9368-765B65DDAC27}" type="sibTrans" cxnId="{3E1C4A0A-280F-451B-BE88-2FFC44BE3E64}">
      <dgm:prSet/>
      <dgm:spPr/>
      <dgm:t>
        <a:bodyPr/>
        <a:lstStyle/>
        <a:p>
          <a:endParaRPr lang="fr-FR"/>
        </a:p>
      </dgm:t>
    </dgm:pt>
    <dgm:pt modelId="{BD6CB7E5-69ED-4D71-BFFD-2D3FAB795040}">
      <dgm:prSet phldrT="[Texte]"/>
      <dgm:spPr/>
      <dgm:t>
        <a:bodyPr/>
        <a:lstStyle/>
        <a:p>
          <a:r>
            <a:rPr lang="fr-FR"/>
            <a:t>Equipe technique</a:t>
          </a:r>
        </a:p>
      </dgm:t>
    </dgm:pt>
    <dgm:pt modelId="{81C59720-289E-4283-9859-2462BC92558C}" type="parTrans" cxnId="{681D7155-32F0-4685-80BC-087B403BA311}">
      <dgm:prSet/>
      <dgm:spPr/>
      <dgm:t>
        <a:bodyPr/>
        <a:lstStyle/>
        <a:p>
          <a:endParaRPr lang="fr-FR"/>
        </a:p>
      </dgm:t>
    </dgm:pt>
    <dgm:pt modelId="{0B70DF90-36EE-4302-897E-1378E7624527}" type="sibTrans" cxnId="{681D7155-32F0-4685-80BC-087B403BA311}">
      <dgm:prSet/>
      <dgm:spPr/>
      <dgm:t>
        <a:bodyPr/>
        <a:lstStyle/>
        <a:p>
          <a:endParaRPr lang="fr-FR"/>
        </a:p>
      </dgm:t>
    </dgm:pt>
    <dgm:pt modelId="{399266B1-F5ED-4607-9E20-6CF8CBFC938E}">
      <dgm:prSet phldrT="[Texte]"/>
      <dgm:spPr/>
      <dgm:t>
        <a:bodyPr/>
        <a:lstStyle/>
        <a:p>
          <a:r>
            <a:rPr lang="fr-FR"/>
            <a:t>Chef de Projet</a:t>
          </a:r>
        </a:p>
      </dgm:t>
    </dgm:pt>
    <dgm:pt modelId="{A1EFD711-44AE-43BF-A803-41A52F5C5FFF}" type="parTrans" cxnId="{062C8E09-203D-4317-864D-5D856B7187AC}">
      <dgm:prSet/>
      <dgm:spPr/>
      <dgm:t>
        <a:bodyPr/>
        <a:lstStyle/>
        <a:p>
          <a:endParaRPr lang="fr-FR"/>
        </a:p>
      </dgm:t>
    </dgm:pt>
    <dgm:pt modelId="{41603EB6-B763-437A-8AC9-4C5E0A3D2D24}" type="sibTrans" cxnId="{062C8E09-203D-4317-864D-5D856B7187AC}">
      <dgm:prSet/>
      <dgm:spPr/>
      <dgm:t>
        <a:bodyPr/>
        <a:lstStyle/>
        <a:p>
          <a:endParaRPr lang="fr-FR"/>
        </a:p>
      </dgm:t>
    </dgm:pt>
    <dgm:pt modelId="{B0F2CBD7-41AA-429B-B3F3-65AD86327E3C}" type="pres">
      <dgm:prSet presAssocID="{2FDF49DA-D35D-460F-90E5-1E9932C9CA0C}" presName="hierChild1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1D627EEC-C18A-4CEA-B2DD-B89672370B17}" type="pres">
      <dgm:prSet presAssocID="{D6BDDDBE-0969-4D1C-B6B2-FF9752A3ACF8}" presName="hierRoot1" presStyleCnt="0"/>
      <dgm:spPr/>
    </dgm:pt>
    <dgm:pt modelId="{8E8EEC07-0BA0-4874-94D3-22FD6B47A1C9}" type="pres">
      <dgm:prSet presAssocID="{D6BDDDBE-0969-4D1C-B6B2-FF9752A3ACF8}" presName="composite" presStyleCnt="0"/>
      <dgm:spPr/>
    </dgm:pt>
    <dgm:pt modelId="{F117F9A2-E59C-4FAD-98C7-3708D0DF3A57}" type="pres">
      <dgm:prSet presAssocID="{D6BDDDBE-0969-4D1C-B6B2-FF9752A3ACF8}" presName="background" presStyleLbl="node0" presStyleIdx="0" presStyleCnt="1"/>
      <dgm:spPr/>
    </dgm:pt>
    <dgm:pt modelId="{7FA2A8E5-55F4-46A2-9CB5-5B9905E39C0C}" type="pres">
      <dgm:prSet presAssocID="{D6BDDDBE-0969-4D1C-B6B2-FF9752A3ACF8}" presName="text" presStyleLbl="fgAcc0" presStyleIdx="0" presStyleCnt="1">
        <dgm:presLayoutVars>
          <dgm:chPref val="3"/>
        </dgm:presLayoutVars>
      </dgm:prSet>
      <dgm:spPr/>
    </dgm:pt>
    <dgm:pt modelId="{748889C7-CA25-472E-A768-9F7F302F52FD}" type="pres">
      <dgm:prSet presAssocID="{D6BDDDBE-0969-4D1C-B6B2-FF9752A3ACF8}" presName="hierChild2" presStyleCnt="0"/>
      <dgm:spPr/>
    </dgm:pt>
    <dgm:pt modelId="{47CC899C-962E-4410-ADDD-02D6D6B894A3}" type="pres">
      <dgm:prSet presAssocID="{D024A212-AFBD-4BE1-8E5D-3943E8269B08}" presName="Name10" presStyleLbl="parChTrans1D2" presStyleIdx="0" presStyleCnt="1"/>
      <dgm:spPr/>
    </dgm:pt>
    <dgm:pt modelId="{3A71CDAF-3A57-41F6-957F-D08D2FFEA324}" type="pres">
      <dgm:prSet presAssocID="{364B034B-1673-4D73-A357-D06282354533}" presName="hierRoot2" presStyleCnt="0"/>
      <dgm:spPr/>
    </dgm:pt>
    <dgm:pt modelId="{7F08BA2A-E938-4D44-89F9-9FD69645E846}" type="pres">
      <dgm:prSet presAssocID="{364B034B-1673-4D73-A357-D06282354533}" presName="composite2" presStyleCnt="0"/>
      <dgm:spPr/>
    </dgm:pt>
    <dgm:pt modelId="{8E12F151-C700-4DEC-844B-6C2DB1F01410}" type="pres">
      <dgm:prSet presAssocID="{364B034B-1673-4D73-A357-D06282354533}" presName="background2" presStyleLbl="node2" presStyleIdx="0" presStyleCnt="1"/>
      <dgm:spPr/>
    </dgm:pt>
    <dgm:pt modelId="{52A64651-1808-44BA-8E81-4AA54AFBE74D}" type="pres">
      <dgm:prSet presAssocID="{364B034B-1673-4D73-A357-D06282354533}" presName="text2" presStyleLbl="fgAcc2" presStyleIdx="0" presStyleCnt="1">
        <dgm:presLayoutVars>
          <dgm:chPref val="3"/>
        </dgm:presLayoutVars>
      </dgm:prSet>
      <dgm:spPr/>
    </dgm:pt>
    <dgm:pt modelId="{5517EA78-D33D-4973-B104-E7F44ECE47B6}" type="pres">
      <dgm:prSet presAssocID="{364B034B-1673-4D73-A357-D06282354533}" presName="hierChild3" presStyleCnt="0"/>
      <dgm:spPr/>
    </dgm:pt>
    <dgm:pt modelId="{EBD326ED-9801-45A5-B225-C712E36AEA76}" type="pres">
      <dgm:prSet presAssocID="{A1EFD711-44AE-43BF-A803-41A52F5C5FFF}" presName="Name17" presStyleLbl="parChTrans1D3" presStyleIdx="0" presStyleCnt="3"/>
      <dgm:spPr/>
    </dgm:pt>
    <dgm:pt modelId="{090DB83A-182F-48D1-97BB-CBCA27CB2663}" type="pres">
      <dgm:prSet presAssocID="{399266B1-F5ED-4607-9E20-6CF8CBFC938E}" presName="hierRoot3" presStyleCnt="0"/>
      <dgm:spPr/>
    </dgm:pt>
    <dgm:pt modelId="{D9FB9008-B39E-4E56-B4D2-B371FDB8E166}" type="pres">
      <dgm:prSet presAssocID="{399266B1-F5ED-4607-9E20-6CF8CBFC938E}" presName="composite3" presStyleCnt="0"/>
      <dgm:spPr/>
    </dgm:pt>
    <dgm:pt modelId="{4E58C29F-0CD8-4249-B913-BA46C164C83C}" type="pres">
      <dgm:prSet presAssocID="{399266B1-F5ED-4607-9E20-6CF8CBFC938E}" presName="background3" presStyleLbl="node3" presStyleIdx="0" presStyleCnt="3"/>
      <dgm:spPr/>
    </dgm:pt>
    <dgm:pt modelId="{06BC3A0F-4362-4952-B04C-9BFAB1B29F30}" type="pres">
      <dgm:prSet presAssocID="{399266B1-F5ED-4607-9E20-6CF8CBFC938E}" presName="text3" presStyleLbl="fgAcc3" presStyleIdx="0" presStyleCnt="3">
        <dgm:presLayoutVars>
          <dgm:chPref val="3"/>
        </dgm:presLayoutVars>
      </dgm:prSet>
      <dgm:spPr/>
    </dgm:pt>
    <dgm:pt modelId="{926C2388-3969-4F19-94C0-45661E28D577}" type="pres">
      <dgm:prSet presAssocID="{399266B1-F5ED-4607-9E20-6CF8CBFC938E}" presName="hierChild4" presStyleCnt="0"/>
      <dgm:spPr/>
    </dgm:pt>
    <dgm:pt modelId="{2033DEFA-0BB5-4F03-8B1F-1010E6C26EC8}" type="pres">
      <dgm:prSet presAssocID="{9CA9D03B-4C6E-4365-9924-0B0220658807}" presName="Name23" presStyleLbl="parChTrans1D4" presStyleIdx="0" presStyleCnt="2"/>
      <dgm:spPr/>
    </dgm:pt>
    <dgm:pt modelId="{488FF4C4-1FB2-4BF1-8EEF-3D0D4C6AA7A5}" type="pres">
      <dgm:prSet presAssocID="{DF294026-91E0-4B8B-A9AD-98B43271AC0F}" presName="hierRoot4" presStyleCnt="0"/>
      <dgm:spPr/>
    </dgm:pt>
    <dgm:pt modelId="{106798CD-80EA-4C89-BE4C-83772F9838F2}" type="pres">
      <dgm:prSet presAssocID="{DF294026-91E0-4B8B-A9AD-98B43271AC0F}" presName="composite4" presStyleCnt="0"/>
      <dgm:spPr/>
    </dgm:pt>
    <dgm:pt modelId="{85C055A8-AF62-4BC6-992C-749816DA99EF}" type="pres">
      <dgm:prSet presAssocID="{DF294026-91E0-4B8B-A9AD-98B43271AC0F}" presName="background4" presStyleLbl="node4" presStyleIdx="0" presStyleCnt="2"/>
      <dgm:spPr/>
    </dgm:pt>
    <dgm:pt modelId="{C481AB89-CA58-4D04-AFB4-4A243BB038F1}" type="pres">
      <dgm:prSet presAssocID="{DF294026-91E0-4B8B-A9AD-98B43271AC0F}" presName="text4" presStyleLbl="fgAcc4" presStyleIdx="0" presStyleCnt="2">
        <dgm:presLayoutVars>
          <dgm:chPref val="3"/>
        </dgm:presLayoutVars>
      </dgm:prSet>
      <dgm:spPr/>
    </dgm:pt>
    <dgm:pt modelId="{6D1B63B5-AB60-4D85-A4E6-593E45DA379F}" type="pres">
      <dgm:prSet presAssocID="{DF294026-91E0-4B8B-A9AD-98B43271AC0F}" presName="hierChild5" presStyleCnt="0"/>
      <dgm:spPr/>
    </dgm:pt>
    <dgm:pt modelId="{7FB41172-3F79-4FB2-8BA4-9251D1AA801A}" type="pres">
      <dgm:prSet presAssocID="{81C59720-289E-4283-9859-2462BC92558C}" presName="Name23" presStyleLbl="parChTrans1D4" presStyleIdx="1" presStyleCnt="2"/>
      <dgm:spPr/>
    </dgm:pt>
    <dgm:pt modelId="{DA8EEEEC-4B65-4A67-B8B4-D11A252778E3}" type="pres">
      <dgm:prSet presAssocID="{BD6CB7E5-69ED-4D71-BFFD-2D3FAB795040}" presName="hierRoot4" presStyleCnt="0"/>
      <dgm:spPr/>
    </dgm:pt>
    <dgm:pt modelId="{98CE7739-03A2-4AA0-BA48-414AEC7AC278}" type="pres">
      <dgm:prSet presAssocID="{BD6CB7E5-69ED-4D71-BFFD-2D3FAB795040}" presName="composite4" presStyleCnt="0"/>
      <dgm:spPr/>
    </dgm:pt>
    <dgm:pt modelId="{CFCD113A-FBD0-4ABC-9FE2-FDB75018AA60}" type="pres">
      <dgm:prSet presAssocID="{BD6CB7E5-69ED-4D71-BFFD-2D3FAB795040}" presName="background4" presStyleLbl="node4" presStyleIdx="1" presStyleCnt="2"/>
      <dgm:spPr/>
    </dgm:pt>
    <dgm:pt modelId="{E68DF3F9-8232-4B25-9B71-C294E56AE7DA}" type="pres">
      <dgm:prSet presAssocID="{BD6CB7E5-69ED-4D71-BFFD-2D3FAB795040}" presName="text4" presStyleLbl="fgAcc4" presStyleIdx="1" presStyleCnt="2">
        <dgm:presLayoutVars>
          <dgm:chPref val="3"/>
        </dgm:presLayoutVars>
      </dgm:prSet>
      <dgm:spPr/>
    </dgm:pt>
    <dgm:pt modelId="{7D6469DA-1691-4239-9917-AB030D3AFFB1}" type="pres">
      <dgm:prSet presAssocID="{BD6CB7E5-69ED-4D71-BFFD-2D3FAB795040}" presName="hierChild5" presStyleCnt="0"/>
      <dgm:spPr/>
    </dgm:pt>
    <dgm:pt modelId="{6B63D9B4-2EFC-4D16-819C-6110BC0185DC}" type="pres">
      <dgm:prSet presAssocID="{7D7B0037-7AD2-4E92-935F-CD3940923D11}" presName="Name17" presStyleLbl="parChTrans1D3" presStyleIdx="1" presStyleCnt="3"/>
      <dgm:spPr/>
    </dgm:pt>
    <dgm:pt modelId="{860868AD-2855-4729-A89F-8D499C7C495D}" type="pres">
      <dgm:prSet presAssocID="{182E4569-7D1E-4A63-B180-7470EB62817E}" presName="hierRoot3" presStyleCnt="0"/>
      <dgm:spPr/>
    </dgm:pt>
    <dgm:pt modelId="{3DA13C20-3EAD-492F-8B51-A77942DBD979}" type="pres">
      <dgm:prSet presAssocID="{182E4569-7D1E-4A63-B180-7470EB62817E}" presName="composite3" presStyleCnt="0"/>
      <dgm:spPr/>
    </dgm:pt>
    <dgm:pt modelId="{CFE4B885-8F27-4364-9B65-F3B80BB97399}" type="pres">
      <dgm:prSet presAssocID="{182E4569-7D1E-4A63-B180-7470EB62817E}" presName="background3" presStyleLbl="node3" presStyleIdx="1" presStyleCnt="3"/>
      <dgm:spPr/>
    </dgm:pt>
    <dgm:pt modelId="{078396D5-174F-4F30-93E8-E41503C38C89}" type="pres">
      <dgm:prSet presAssocID="{182E4569-7D1E-4A63-B180-7470EB62817E}" presName="text3" presStyleLbl="fgAcc3" presStyleIdx="1" presStyleCnt="3">
        <dgm:presLayoutVars>
          <dgm:chPref val="3"/>
        </dgm:presLayoutVars>
      </dgm:prSet>
      <dgm:spPr/>
    </dgm:pt>
    <dgm:pt modelId="{2BFE0D3B-2238-49FB-B367-D15E22CF9E8F}" type="pres">
      <dgm:prSet presAssocID="{182E4569-7D1E-4A63-B180-7470EB62817E}" presName="hierChild4" presStyleCnt="0"/>
      <dgm:spPr/>
    </dgm:pt>
    <dgm:pt modelId="{655692E4-FF81-47BD-A232-3EA71766EA62}" type="pres">
      <dgm:prSet presAssocID="{76043768-8019-4B46-A25D-8B579C73382B}" presName="Name17" presStyleLbl="parChTrans1D3" presStyleIdx="2" presStyleCnt="3"/>
      <dgm:spPr/>
    </dgm:pt>
    <dgm:pt modelId="{4BAC64CC-6BBC-4495-8207-B1D645196A97}" type="pres">
      <dgm:prSet presAssocID="{47BB993F-DA29-4C5F-9364-F470E39D3F4E}" presName="hierRoot3" presStyleCnt="0"/>
      <dgm:spPr/>
    </dgm:pt>
    <dgm:pt modelId="{03CC8DC6-4E19-462E-96AB-708AF55F5BC1}" type="pres">
      <dgm:prSet presAssocID="{47BB993F-DA29-4C5F-9364-F470E39D3F4E}" presName="composite3" presStyleCnt="0"/>
      <dgm:spPr/>
    </dgm:pt>
    <dgm:pt modelId="{50684513-04C4-4E25-8F5D-068781B4D18A}" type="pres">
      <dgm:prSet presAssocID="{47BB993F-DA29-4C5F-9364-F470E39D3F4E}" presName="background3" presStyleLbl="node3" presStyleIdx="2" presStyleCnt="3"/>
      <dgm:spPr/>
    </dgm:pt>
    <dgm:pt modelId="{6BD95813-E470-4CFD-B5B7-F7FA24B1519B}" type="pres">
      <dgm:prSet presAssocID="{47BB993F-DA29-4C5F-9364-F470E39D3F4E}" presName="text3" presStyleLbl="fgAcc3" presStyleIdx="2" presStyleCnt="3">
        <dgm:presLayoutVars>
          <dgm:chPref val="3"/>
        </dgm:presLayoutVars>
      </dgm:prSet>
      <dgm:spPr/>
    </dgm:pt>
    <dgm:pt modelId="{E3A87120-4F84-4F00-BE82-E386860DBF48}" type="pres">
      <dgm:prSet presAssocID="{47BB993F-DA29-4C5F-9364-F470E39D3F4E}" presName="hierChild4" presStyleCnt="0"/>
      <dgm:spPr/>
    </dgm:pt>
  </dgm:ptLst>
  <dgm:cxnLst>
    <dgm:cxn modelId="{062C8E09-203D-4317-864D-5D856B7187AC}" srcId="{364B034B-1673-4D73-A357-D06282354533}" destId="{399266B1-F5ED-4607-9E20-6CF8CBFC938E}" srcOrd="0" destOrd="0" parTransId="{A1EFD711-44AE-43BF-A803-41A52F5C5FFF}" sibTransId="{41603EB6-B763-437A-8AC9-4C5E0A3D2D24}"/>
    <dgm:cxn modelId="{3E1C4A0A-280F-451B-BE88-2FFC44BE3E64}" srcId="{399266B1-F5ED-4607-9E20-6CF8CBFC938E}" destId="{DF294026-91E0-4B8B-A9AD-98B43271AC0F}" srcOrd="0" destOrd="0" parTransId="{9CA9D03B-4C6E-4365-9924-0B0220658807}" sibTransId="{828BA90C-71D2-4B64-9368-765B65DDAC27}"/>
    <dgm:cxn modelId="{63F56F14-D970-4018-8B1C-4DB91EA5F3A4}" type="presOf" srcId="{D024A212-AFBD-4BE1-8E5D-3943E8269B08}" destId="{47CC899C-962E-4410-ADDD-02D6D6B894A3}" srcOrd="0" destOrd="0" presId="urn:microsoft.com/office/officeart/2005/8/layout/hierarchy1"/>
    <dgm:cxn modelId="{43ECD114-0344-4451-AD4C-815BF699EFBB}" type="presOf" srcId="{DF294026-91E0-4B8B-A9AD-98B43271AC0F}" destId="{C481AB89-CA58-4D04-AFB4-4A243BB038F1}" srcOrd="0" destOrd="0" presId="urn:microsoft.com/office/officeart/2005/8/layout/hierarchy1"/>
    <dgm:cxn modelId="{67403321-10EC-4C05-8400-5B4E3CF120A3}" type="presOf" srcId="{364B034B-1673-4D73-A357-D06282354533}" destId="{52A64651-1808-44BA-8E81-4AA54AFBE74D}" srcOrd="0" destOrd="0" presId="urn:microsoft.com/office/officeart/2005/8/layout/hierarchy1"/>
    <dgm:cxn modelId="{BC76B027-AD91-40AC-B9FC-D2845BE9FB9B}" type="presOf" srcId="{A1EFD711-44AE-43BF-A803-41A52F5C5FFF}" destId="{EBD326ED-9801-45A5-B225-C712E36AEA76}" srcOrd="0" destOrd="0" presId="urn:microsoft.com/office/officeart/2005/8/layout/hierarchy1"/>
    <dgm:cxn modelId="{70F0AB2F-BCFA-4179-BDA0-64E81D43D290}" srcId="{2FDF49DA-D35D-460F-90E5-1E9932C9CA0C}" destId="{D6BDDDBE-0969-4D1C-B6B2-FF9752A3ACF8}" srcOrd="0" destOrd="0" parTransId="{C0697D18-71FE-4545-8671-D506D5EA06F7}" sibTransId="{2A841CCB-0016-4408-9168-7EBCB6E997EF}"/>
    <dgm:cxn modelId="{90E8F25B-58F3-49B6-86EA-B3D01B4855EB}" type="presOf" srcId="{76043768-8019-4B46-A25D-8B579C73382B}" destId="{655692E4-FF81-47BD-A232-3EA71766EA62}" srcOrd="0" destOrd="0" presId="urn:microsoft.com/office/officeart/2005/8/layout/hierarchy1"/>
    <dgm:cxn modelId="{2062B744-2B1C-44C3-AD78-912CA5A3FE66}" type="presOf" srcId="{7D7B0037-7AD2-4E92-935F-CD3940923D11}" destId="{6B63D9B4-2EFC-4D16-819C-6110BC0185DC}" srcOrd="0" destOrd="0" presId="urn:microsoft.com/office/officeart/2005/8/layout/hierarchy1"/>
    <dgm:cxn modelId="{0C7E8367-B56F-43E8-A454-8843F63869B4}" srcId="{364B034B-1673-4D73-A357-D06282354533}" destId="{47BB993F-DA29-4C5F-9364-F470E39D3F4E}" srcOrd="2" destOrd="0" parTransId="{76043768-8019-4B46-A25D-8B579C73382B}" sibTransId="{BEBB8031-35FF-42CC-94CE-24D4C33561A4}"/>
    <dgm:cxn modelId="{E7E4614E-B7DC-4EB8-88B8-1C7B899B91C8}" type="presOf" srcId="{81C59720-289E-4283-9859-2462BC92558C}" destId="{7FB41172-3F79-4FB2-8BA4-9251D1AA801A}" srcOrd="0" destOrd="0" presId="urn:microsoft.com/office/officeart/2005/8/layout/hierarchy1"/>
    <dgm:cxn modelId="{681D7155-32F0-4685-80BC-087B403BA311}" srcId="{399266B1-F5ED-4607-9E20-6CF8CBFC938E}" destId="{BD6CB7E5-69ED-4D71-BFFD-2D3FAB795040}" srcOrd="1" destOrd="0" parTransId="{81C59720-289E-4283-9859-2462BC92558C}" sibTransId="{0B70DF90-36EE-4302-897E-1378E7624527}"/>
    <dgm:cxn modelId="{6A05DB5A-0E73-4A55-8D90-951301C3127D}" type="presOf" srcId="{182E4569-7D1E-4A63-B180-7470EB62817E}" destId="{078396D5-174F-4F30-93E8-E41503C38C89}" srcOrd="0" destOrd="0" presId="urn:microsoft.com/office/officeart/2005/8/layout/hierarchy1"/>
    <dgm:cxn modelId="{05049A81-6226-4967-A941-3F060C933631}" type="presOf" srcId="{D6BDDDBE-0969-4D1C-B6B2-FF9752A3ACF8}" destId="{7FA2A8E5-55F4-46A2-9CB5-5B9905E39C0C}" srcOrd="0" destOrd="0" presId="urn:microsoft.com/office/officeart/2005/8/layout/hierarchy1"/>
    <dgm:cxn modelId="{6783D7A4-78D4-4CD7-802D-E9088A62ABE7}" type="presOf" srcId="{2FDF49DA-D35D-460F-90E5-1E9932C9CA0C}" destId="{B0F2CBD7-41AA-429B-B3F3-65AD86327E3C}" srcOrd="0" destOrd="0" presId="urn:microsoft.com/office/officeart/2005/8/layout/hierarchy1"/>
    <dgm:cxn modelId="{5D1DE9B1-0DB5-4BF7-BA78-12F0A291CD30}" srcId="{D6BDDDBE-0969-4D1C-B6B2-FF9752A3ACF8}" destId="{364B034B-1673-4D73-A357-D06282354533}" srcOrd="0" destOrd="0" parTransId="{D024A212-AFBD-4BE1-8E5D-3943E8269B08}" sibTransId="{0830A5FB-3380-4C09-9FF9-3DF96A30DD64}"/>
    <dgm:cxn modelId="{8BC9D9B6-2EB7-431C-B8DF-41F91924A9A9}" type="presOf" srcId="{9CA9D03B-4C6E-4365-9924-0B0220658807}" destId="{2033DEFA-0BB5-4F03-8B1F-1010E6C26EC8}" srcOrd="0" destOrd="0" presId="urn:microsoft.com/office/officeart/2005/8/layout/hierarchy1"/>
    <dgm:cxn modelId="{D8FA19CB-CAE7-48D0-89B9-8749CF9655E5}" type="presOf" srcId="{BD6CB7E5-69ED-4D71-BFFD-2D3FAB795040}" destId="{E68DF3F9-8232-4B25-9B71-C294E56AE7DA}" srcOrd="0" destOrd="0" presId="urn:microsoft.com/office/officeart/2005/8/layout/hierarchy1"/>
    <dgm:cxn modelId="{548379CC-5009-4842-8359-4E93D4606F4E}" type="presOf" srcId="{47BB993F-DA29-4C5F-9364-F470E39D3F4E}" destId="{6BD95813-E470-4CFD-B5B7-F7FA24B1519B}" srcOrd="0" destOrd="0" presId="urn:microsoft.com/office/officeart/2005/8/layout/hierarchy1"/>
    <dgm:cxn modelId="{1CF96EE3-AAC5-4378-8843-76E7C5C9EC10}" srcId="{364B034B-1673-4D73-A357-D06282354533}" destId="{182E4569-7D1E-4A63-B180-7470EB62817E}" srcOrd="1" destOrd="0" parTransId="{7D7B0037-7AD2-4E92-935F-CD3940923D11}" sibTransId="{2077B881-7D32-4535-B9FD-6F4F0C7FA89D}"/>
    <dgm:cxn modelId="{3B6179E7-9827-4BCA-8F59-F1DD095BA449}" type="presOf" srcId="{399266B1-F5ED-4607-9E20-6CF8CBFC938E}" destId="{06BC3A0F-4362-4952-B04C-9BFAB1B29F30}" srcOrd="0" destOrd="0" presId="urn:microsoft.com/office/officeart/2005/8/layout/hierarchy1"/>
    <dgm:cxn modelId="{64DD1ECE-15B1-4666-9AE4-D1A83240C675}" type="presParOf" srcId="{B0F2CBD7-41AA-429B-B3F3-65AD86327E3C}" destId="{1D627EEC-C18A-4CEA-B2DD-B89672370B17}" srcOrd="0" destOrd="0" presId="urn:microsoft.com/office/officeart/2005/8/layout/hierarchy1"/>
    <dgm:cxn modelId="{A5AE7083-3532-497C-951B-E0FF496AB0D1}" type="presParOf" srcId="{1D627EEC-C18A-4CEA-B2DD-B89672370B17}" destId="{8E8EEC07-0BA0-4874-94D3-22FD6B47A1C9}" srcOrd="0" destOrd="0" presId="urn:microsoft.com/office/officeart/2005/8/layout/hierarchy1"/>
    <dgm:cxn modelId="{3BA3A2F0-FB5F-42B1-B031-9CC4BDD27726}" type="presParOf" srcId="{8E8EEC07-0BA0-4874-94D3-22FD6B47A1C9}" destId="{F117F9A2-E59C-4FAD-98C7-3708D0DF3A57}" srcOrd="0" destOrd="0" presId="urn:microsoft.com/office/officeart/2005/8/layout/hierarchy1"/>
    <dgm:cxn modelId="{FDD018CB-5BE2-4912-9F78-5B16BEACFB50}" type="presParOf" srcId="{8E8EEC07-0BA0-4874-94D3-22FD6B47A1C9}" destId="{7FA2A8E5-55F4-46A2-9CB5-5B9905E39C0C}" srcOrd="1" destOrd="0" presId="urn:microsoft.com/office/officeart/2005/8/layout/hierarchy1"/>
    <dgm:cxn modelId="{ADBB52DF-A251-4B1B-82F3-E18B23D8BAAF}" type="presParOf" srcId="{1D627EEC-C18A-4CEA-B2DD-B89672370B17}" destId="{748889C7-CA25-472E-A768-9F7F302F52FD}" srcOrd="1" destOrd="0" presId="urn:microsoft.com/office/officeart/2005/8/layout/hierarchy1"/>
    <dgm:cxn modelId="{AA10C76F-7867-4EBB-B3BC-94180545492B}" type="presParOf" srcId="{748889C7-CA25-472E-A768-9F7F302F52FD}" destId="{47CC899C-962E-4410-ADDD-02D6D6B894A3}" srcOrd="0" destOrd="0" presId="urn:microsoft.com/office/officeart/2005/8/layout/hierarchy1"/>
    <dgm:cxn modelId="{58320255-9F6A-4494-8AAF-76E3A804D6B6}" type="presParOf" srcId="{748889C7-CA25-472E-A768-9F7F302F52FD}" destId="{3A71CDAF-3A57-41F6-957F-D08D2FFEA324}" srcOrd="1" destOrd="0" presId="urn:microsoft.com/office/officeart/2005/8/layout/hierarchy1"/>
    <dgm:cxn modelId="{568D95ED-6F46-4C5F-BB96-5E1397964067}" type="presParOf" srcId="{3A71CDAF-3A57-41F6-957F-D08D2FFEA324}" destId="{7F08BA2A-E938-4D44-89F9-9FD69645E846}" srcOrd="0" destOrd="0" presId="urn:microsoft.com/office/officeart/2005/8/layout/hierarchy1"/>
    <dgm:cxn modelId="{E54AB520-9AA9-4B3D-8B76-DE55044CF4BA}" type="presParOf" srcId="{7F08BA2A-E938-4D44-89F9-9FD69645E846}" destId="{8E12F151-C700-4DEC-844B-6C2DB1F01410}" srcOrd="0" destOrd="0" presId="urn:microsoft.com/office/officeart/2005/8/layout/hierarchy1"/>
    <dgm:cxn modelId="{030A9DB0-544B-4950-83FF-7C8D31B2D814}" type="presParOf" srcId="{7F08BA2A-E938-4D44-89F9-9FD69645E846}" destId="{52A64651-1808-44BA-8E81-4AA54AFBE74D}" srcOrd="1" destOrd="0" presId="urn:microsoft.com/office/officeart/2005/8/layout/hierarchy1"/>
    <dgm:cxn modelId="{6886E06F-6F0C-4309-8C52-9ABE6F9E8AB3}" type="presParOf" srcId="{3A71CDAF-3A57-41F6-957F-D08D2FFEA324}" destId="{5517EA78-D33D-4973-B104-E7F44ECE47B6}" srcOrd="1" destOrd="0" presId="urn:microsoft.com/office/officeart/2005/8/layout/hierarchy1"/>
    <dgm:cxn modelId="{16CE19A3-6FBB-453A-9519-C627647F0338}" type="presParOf" srcId="{5517EA78-D33D-4973-B104-E7F44ECE47B6}" destId="{EBD326ED-9801-45A5-B225-C712E36AEA76}" srcOrd="0" destOrd="0" presId="urn:microsoft.com/office/officeart/2005/8/layout/hierarchy1"/>
    <dgm:cxn modelId="{E23BF76B-AA10-47B1-A421-364A8DBC77D2}" type="presParOf" srcId="{5517EA78-D33D-4973-B104-E7F44ECE47B6}" destId="{090DB83A-182F-48D1-97BB-CBCA27CB2663}" srcOrd="1" destOrd="0" presId="urn:microsoft.com/office/officeart/2005/8/layout/hierarchy1"/>
    <dgm:cxn modelId="{89FC4CC3-3400-43DC-BD89-D920EF3540D3}" type="presParOf" srcId="{090DB83A-182F-48D1-97BB-CBCA27CB2663}" destId="{D9FB9008-B39E-4E56-B4D2-B371FDB8E166}" srcOrd="0" destOrd="0" presId="urn:microsoft.com/office/officeart/2005/8/layout/hierarchy1"/>
    <dgm:cxn modelId="{B2CE020A-63BE-4D6B-A036-05C72042E3C0}" type="presParOf" srcId="{D9FB9008-B39E-4E56-B4D2-B371FDB8E166}" destId="{4E58C29F-0CD8-4249-B913-BA46C164C83C}" srcOrd="0" destOrd="0" presId="urn:microsoft.com/office/officeart/2005/8/layout/hierarchy1"/>
    <dgm:cxn modelId="{89D44333-5116-417C-BF35-B30F3A930742}" type="presParOf" srcId="{D9FB9008-B39E-4E56-B4D2-B371FDB8E166}" destId="{06BC3A0F-4362-4952-B04C-9BFAB1B29F30}" srcOrd="1" destOrd="0" presId="urn:microsoft.com/office/officeart/2005/8/layout/hierarchy1"/>
    <dgm:cxn modelId="{5DC148F0-80C6-4809-ABD9-BEA889C0F7C1}" type="presParOf" srcId="{090DB83A-182F-48D1-97BB-CBCA27CB2663}" destId="{926C2388-3969-4F19-94C0-45661E28D577}" srcOrd="1" destOrd="0" presId="urn:microsoft.com/office/officeart/2005/8/layout/hierarchy1"/>
    <dgm:cxn modelId="{19AA4F1A-B6B7-4C0F-B5EC-7FD5959715BD}" type="presParOf" srcId="{926C2388-3969-4F19-94C0-45661E28D577}" destId="{2033DEFA-0BB5-4F03-8B1F-1010E6C26EC8}" srcOrd="0" destOrd="0" presId="urn:microsoft.com/office/officeart/2005/8/layout/hierarchy1"/>
    <dgm:cxn modelId="{2DA744C7-91E1-447F-B6F4-61C97863AE31}" type="presParOf" srcId="{926C2388-3969-4F19-94C0-45661E28D577}" destId="{488FF4C4-1FB2-4BF1-8EEF-3D0D4C6AA7A5}" srcOrd="1" destOrd="0" presId="urn:microsoft.com/office/officeart/2005/8/layout/hierarchy1"/>
    <dgm:cxn modelId="{F8EEAFEB-3F0C-48C5-8004-F303F4DFBD89}" type="presParOf" srcId="{488FF4C4-1FB2-4BF1-8EEF-3D0D4C6AA7A5}" destId="{106798CD-80EA-4C89-BE4C-83772F9838F2}" srcOrd="0" destOrd="0" presId="urn:microsoft.com/office/officeart/2005/8/layout/hierarchy1"/>
    <dgm:cxn modelId="{908166DC-A6F4-49D0-9728-798352F26AD0}" type="presParOf" srcId="{106798CD-80EA-4C89-BE4C-83772F9838F2}" destId="{85C055A8-AF62-4BC6-992C-749816DA99EF}" srcOrd="0" destOrd="0" presId="urn:microsoft.com/office/officeart/2005/8/layout/hierarchy1"/>
    <dgm:cxn modelId="{6A1EA127-73BA-44D2-AA80-C565998BF4EC}" type="presParOf" srcId="{106798CD-80EA-4C89-BE4C-83772F9838F2}" destId="{C481AB89-CA58-4D04-AFB4-4A243BB038F1}" srcOrd="1" destOrd="0" presId="urn:microsoft.com/office/officeart/2005/8/layout/hierarchy1"/>
    <dgm:cxn modelId="{C8BF0015-2C84-425D-9FA5-0F1ACDC2CB7D}" type="presParOf" srcId="{488FF4C4-1FB2-4BF1-8EEF-3D0D4C6AA7A5}" destId="{6D1B63B5-AB60-4D85-A4E6-593E45DA379F}" srcOrd="1" destOrd="0" presId="urn:microsoft.com/office/officeart/2005/8/layout/hierarchy1"/>
    <dgm:cxn modelId="{D50DD54B-5124-48A0-B733-FA7D4E9A8E1C}" type="presParOf" srcId="{926C2388-3969-4F19-94C0-45661E28D577}" destId="{7FB41172-3F79-4FB2-8BA4-9251D1AA801A}" srcOrd="2" destOrd="0" presId="urn:microsoft.com/office/officeart/2005/8/layout/hierarchy1"/>
    <dgm:cxn modelId="{EE5CB980-EFF5-478F-BFD3-26BAC995DE93}" type="presParOf" srcId="{926C2388-3969-4F19-94C0-45661E28D577}" destId="{DA8EEEEC-4B65-4A67-B8B4-D11A252778E3}" srcOrd="3" destOrd="0" presId="urn:microsoft.com/office/officeart/2005/8/layout/hierarchy1"/>
    <dgm:cxn modelId="{11A52E5A-159A-4313-97D2-FC0510C6AB28}" type="presParOf" srcId="{DA8EEEEC-4B65-4A67-B8B4-D11A252778E3}" destId="{98CE7739-03A2-4AA0-BA48-414AEC7AC278}" srcOrd="0" destOrd="0" presId="urn:microsoft.com/office/officeart/2005/8/layout/hierarchy1"/>
    <dgm:cxn modelId="{B32001AE-9723-4E20-A619-28D0EDE34333}" type="presParOf" srcId="{98CE7739-03A2-4AA0-BA48-414AEC7AC278}" destId="{CFCD113A-FBD0-4ABC-9FE2-FDB75018AA60}" srcOrd="0" destOrd="0" presId="urn:microsoft.com/office/officeart/2005/8/layout/hierarchy1"/>
    <dgm:cxn modelId="{091885CF-EBBD-4B03-8E4B-2081F86DF73E}" type="presParOf" srcId="{98CE7739-03A2-4AA0-BA48-414AEC7AC278}" destId="{E68DF3F9-8232-4B25-9B71-C294E56AE7DA}" srcOrd="1" destOrd="0" presId="urn:microsoft.com/office/officeart/2005/8/layout/hierarchy1"/>
    <dgm:cxn modelId="{5ECFDB83-427A-488A-81C4-9CADECDD64AD}" type="presParOf" srcId="{DA8EEEEC-4B65-4A67-B8B4-D11A252778E3}" destId="{7D6469DA-1691-4239-9917-AB030D3AFFB1}" srcOrd="1" destOrd="0" presId="urn:microsoft.com/office/officeart/2005/8/layout/hierarchy1"/>
    <dgm:cxn modelId="{0A1DDC81-9641-43D9-A244-D97F95B5E89D}" type="presParOf" srcId="{5517EA78-D33D-4973-B104-E7F44ECE47B6}" destId="{6B63D9B4-2EFC-4D16-819C-6110BC0185DC}" srcOrd="2" destOrd="0" presId="urn:microsoft.com/office/officeart/2005/8/layout/hierarchy1"/>
    <dgm:cxn modelId="{F40E176C-0C0A-463F-85E2-3B30B63FFABF}" type="presParOf" srcId="{5517EA78-D33D-4973-B104-E7F44ECE47B6}" destId="{860868AD-2855-4729-A89F-8D499C7C495D}" srcOrd="3" destOrd="0" presId="urn:microsoft.com/office/officeart/2005/8/layout/hierarchy1"/>
    <dgm:cxn modelId="{A176E42E-7C1D-401D-B4CC-E4483E5BD388}" type="presParOf" srcId="{860868AD-2855-4729-A89F-8D499C7C495D}" destId="{3DA13C20-3EAD-492F-8B51-A77942DBD979}" srcOrd="0" destOrd="0" presId="urn:microsoft.com/office/officeart/2005/8/layout/hierarchy1"/>
    <dgm:cxn modelId="{8313C2F6-B201-49BF-80B2-B2831CCC0403}" type="presParOf" srcId="{3DA13C20-3EAD-492F-8B51-A77942DBD979}" destId="{CFE4B885-8F27-4364-9B65-F3B80BB97399}" srcOrd="0" destOrd="0" presId="urn:microsoft.com/office/officeart/2005/8/layout/hierarchy1"/>
    <dgm:cxn modelId="{9996AE7D-1259-4812-B132-68B96D152C8C}" type="presParOf" srcId="{3DA13C20-3EAD-492F-8B51-A77942DBD979}" destId="{078396D5-174F-4F30-93E8-E41503C38C89}" srcOrd="1" destOrd="0" presId="urn:microsoft.com/office/officeart/2005/8/layout/hierarchy1"/>
    <dgm:cxn modelId="{DAC38861-0275-4A6B-A57F-F3A336B1DCB5}" type="presParOf" srcId="{860868AD-2855-4729-A89F-8D499C7C495D}" destId="{2BFE0D3B-2238-49FB-B367-D15E22CF9E8F}" srcOrd="1" destOrd="0" presId="urn:microsoft.com/office/officeart/2005/8/layout/hierarchy1"/>
    <dgm:cxn modelId="{7E4CC984-5FC3-4C43-A8E3-3BCFB6C35F74}" type="presParOf" srcId="{5517EA78-D33D-4973-B104-E7F44ECE47B6}" destId="{655692E4-FF81-47BD-A232-3EA71766EA62}" srcOrd="4" destOrd="0" presId="urn:microsoft.com/office/officeart/2005/8/layout/hierarchy1"/>
    <dgm:cxn modelId="{746F6B70-0626-4776-BEA8-F1B6AE3CD4E0}" type="presParOf" srcId="{5517EA78-D33D-4973-B104-E7F44ECE47B6}" destId="{4BAC64CC-6BBC-4495-8207-B1D645196A97}" srcOrd="5" destOrd="0" presId="urn:microsoft.com/office/officeart/2005/8/layout/hierarchy1"/>
    <dgm:cxn modelId="{6CBAABA9-04B8-44EA-A2D9-FB28551A70CD}" type="presParOf" srcId="{4BAC64CC-6BBC-4495-8207-B1D645196A97}" destId="{03CC8DC6-4E19-462E-96AB-708AF55F5BC1}" srcOrd="0" destOrd="0" presId="urn:microsoft.com/office/officeart/2005/8/layout/hierarchy1"/>
    <dgm:cxn modelId="{D469F08A-6245-41DE-AD7E-D02DDC172508}" type="presParOf" srcId="{03CC8DC6-4E19-462E-96AB-708AF55F5BC1}" destId="{50684513-04C4-4E25-8F5D-068781B4D18A}" srcOrd="0" destOrd="0" presId="urn:microsoft.com/office/officeart/2005/8/layout/hierarchy1"/>
    <dgm:cxn modelId="{EAD69952-C004-4FB7-A52B-7E8C09778219}" type="presParOf" srcId="{03CC8DC6-4E19-462E-96AB-708AF55F5BC1}" destId="{6BD95813-E470-4CFD-B5B7-F7FA24B1519B}" srcOrd="1" destOrd="0" presId="urn:microsoft.com/office/officeart/2005/8/layout/hierarchy1"/>
    <dgm:cxn modelId="{6247D572-679F-47EC-A2FE-24E37BC5E8D2}" type="presParOf" srcId="{4BAC64CC-6BBC-4495-8207-B1D645196A97}" destId="{E3A87120-4F84-4F00-BE82-E386860DBF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692E4-FF81-47BD-A232-3EA71766EA62}">
      <dsp:nvSpPr>
        <dsp:cNvPr id="0" name=""/>
        <dsp:cNvSpPr/>
      </dsp:nvSpPr>
      <dsp:spPr>
        <a:xfrm>
          <a:off x="2048629" y="1486850"/>
          <a:ext cx="1162858" cy="276707"/>
        </a:xfrm>
        <a:custGeom>
          <a:avLst/>
          <a:gdLst/>
          <a:ahLst/>
          <a:cxnLst/>
          <a:rect l="0" t="0" r="0" b="0"/>
          <a:pathLst>
            <a:path>
              <a:moveTo>
                <a:pt x="1162858" y="0"/>
              </a:moveTo>
              <a:lnTo>
                <a:pt x="1162858" y="188568"/>
              </a:lnTo>
              <a:lnTo>
                <a:pt x="0" y="188568"/>
              </a:lnTo>
              <a:lnTo>
                <a:pt x="0" y="2767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3D9B4-2EFC-4D16-819C-6110BC0185DC}">
      <dsp:nvSpPr>
        <dsp:cNvPr id="0" name=""/>
        <dsp:cNvSpPr/>
      </dsp:nvSpPr>
      <dsp:spPr>
        <a:xfrm>
          <a:off x="3165767" y="1486850"/>
          <a:ext cx="91440" cy="2767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7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41172-3F79-4FB2-8BA4-9251D1AA801A}">
      <dsp:nvSpPr>
        <dsp:cNvPr id="0" name=""/>
        <dsp:cNvSpPr/>
      </dsp:nvSpPr>
      <dsp:spPr>
        <a:xfrm>
          <a:off x="3792916" y="2367715"/>
          <a:ext cx="581429" cy="276707"/>
        </a:xfrm>
        <a:custGeom>
          <a:avLst/>
          <a:gdLst/>
          <a:ahLst/>
          <a:cxnLst/>
          <a:rect l="0" t="0" r="0" b="0"/>
          <a:pathLst>
            <a:path>
              <a:moveTo>
                <a:pt x="581429" y="0"/>
              </a:moveTo>
              <a:lnTo>
                <a:pt x="581429" y="188568"/>
              </a:lnTo>
              <a:lnTo>
                <a:pt x="0" y="188568"/>
              </a:lnTo>
              <a:lnTo>
                <a:pt x="0" y="2767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33DEFA-0BB5-4F03-8B1F-1010E6C26EC8}">
      <dsp:nvSpPr>
        <dsp:cNvPr id="0" name=""/>
        <dsp:cNvSpPr/>
      </dsp:nvSpPr>
      <dsp:spPr>
        <a:xfrm>
          <a:off x="4374346" y="2367715"/>
          <a:ext cx="581429" cy="276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68"/>
              </a:lnTo>
              <a:lnTo>
                <a:pt x="581429" y="188568"/>
              </a:lnTo>
              <a:lnTo>
                <a:pt x="581429" y="2767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326ED-9801-45A5-B225-C712E36AEA76}">
      <dsp:nvSpPr>
        <dsp:cNvPr id="0" name=""/>
        <dsp:cNvSpPr/>
      </dsp:nvSpPr>
      <dsp:spPr>
        <a:xfrm>
          <a:off x="3211487" y="1486850"/>
          <a:ext cx="1162858" cy="276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68"/>
              </a:lnTo>
              <a:lnTo>
                <a:pt x="1162858" y="188568"/>
              </a:lnTo>
              <a:lnTo>
                <a:pt x="1162858" y="2767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C899C-962E-4410-ADDD-02D6D6B894A3}">
      <dsp:nvSpPr>
        <dsp:cNvPr id="0" name=""/>
        <dsp:cNvSpPr/>
      </dsp:nvSpPr>
      <dsp:spPr>
        <a:xfrm>
          <a:off x="3165767" y="605985"/>
          <a:ext cx="91440" cy="2767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7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7F9A2-E59C-4FAD-98C7-3708D0DF3A57}">
      <dsp:nvSpPr>
        <dsp:cNvPr id="0" name=""/>
        <dsp:cNvSpPr/>
      </dsp:nvSpPr>
      <dsp:spPr>
        <a:xfrm>
          <a:off x="2735772" y="1827"/>
          <a:ext cx="951429" cy="60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2A8E5-55F4-46A2-9CB5-5B9905E39C0C}">
      <dsp:nvSpPr>
        <dsp:cNvPr id="0" name=""/>
        <dsp:cNvSpPr/>
      </dsp:nvSpPr>
      <dsp:spPr>
        <a:xfrm>
          <a:off x="2841487" y="102255"/>
          <a:ext cx="951429" cy="60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Directeur General</a:t>
          </a:r>
        </a:p>
      </dsp:txBody>
      <dsp:txXfrm>
        <a:off x="2859182" y="119950"/>
        <a:ext cx="916039" cy="568767"/>
      </dsp:txXfrm>
    </dsp:sp>
    <dsp:sp modelId="{8E12F151-C700-4DEC-844B-6C2DB1F01410}">
      <dsp:nvSpPr>
        <dsp:cNvPr id="0" name=""/>
        <dsp:cNvSpPr/>
      </dsp:nvSpPr>
      <dsp:spPr>
        <a:xfrm>
          <a:off x="2735772" y="882692"/>
          <a:ext cx="951429" cy="60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64651-1808-44BA-8E81-4AA54AFBE74D}">
      <dsp:nvSpPr>
        <dsp:cNvPr id="0" name=""/>
        <dsp:cNvSpPr/>
      </dsp:nvSpPr>
      <dsp:spPr>
        <a:xfrm>
          <a:off x="2841487" y="983121"/>
          <a:ext cx="951429" cy="60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Directeur Technique</a:t>
          </a:r>
        </a:p>
      </dsp:txBody>
      <dsp:txXfrm>
        <a:off x="2859182" y="1000816"/>
        <a:ext cx="916039" cy="568767"/>
      </dsp:txXfrm>
    </dsp:sp>
    <dsp:sp modelId="{4E58C29F-0CD8-4249-B913-BA46C164C83C}">
      <dsp:nvSpPr>
        <dsp:cNvPr id="0" name=""/>
        <dsp:cNvSpPr/>
      </dsp:nvSpPr>
      <dsp:spPr>
        <a:xfrm>
          <a:off x="3898631" y="1763557"/>
          <a:ext cx="951429" cy="60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C3A0F-4362-4952-B04C-9BFAB1B29F30}">
      <dsp:nvSpPr>
        <dsp:cNvPr id="0" name=""/>
        <dsp:cNvSpPr/>
      </dsp:nvSpPr>
      <dsp:spPr>
        <a:xfrm>
          <a:off x="4004345" y="1863986"/>
          <a:ext cx="951429" cy="60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Chef de Projet</a:t>
          </a:r>
        </a:p>
      </dsp:txBody>
      <dsp:txXfrm>
        <a:off x="4022040" y="1881681"/>
        <a:ext cx="916039" cy="568767"/>
      </dsp:txXfrm>
    </dsp:sp>
    <dsp:sp modelId="{85C055A8-AF62-4BC6-992C-749816DA99EF}">
      <dsp:nvSpPr>
        <dsp:cNvPr id="0" name=""/>
        <dsp:cNvSpPr/>
      </dsp:nvSpPr>
      <dsp:spPr>
        <a:xfrm>
          <a:off x="4480060" y="2644423"/>
          <a:ext cx="951429" cy="60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1AB89-CA58-4D04-AFB4-4A243BB038F1}">
      <dsp:nvSpPr>
        <dsp:cNvPr id="0" name=""/>
        <dsp:cNvSpPr/>
      </dsp:nvSpPr>
      <dsp:spPr>
        <a:xfrm>
          <a:off x="4585775" y="2744851"/>
          <a:ext cx="951429" cy="60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Equipe de développement</a:t>
          </a:r>
        </a:p>
      </dsp:txBody>
      <dsp:txXfrm>
        <a:off x="4603470" y="2762546"/>
        <a:ext cx="916039" cy="568767"/>
      </dsp:txXfrm>
    </dsp:sp>
    <dsp:sp modelId="{CFCD113A-FBD0-4ABC-9FE2-FDB75018AA60}">
      <dsp:nvSpPr>
        <dsp:cNvPr id="0" name=""/>
        <dsp:cNvSpPr/>
      </dsp:nvSpPr>
      <dsp:spPr>
        <a:xfrm>
          <a:off x="3317202" y="2644423"/>
          <a:ext cx="951429" cy="60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DF3F9-8232-4B25-9B71-C294E56AE7DA}">
      <dsp:nvSpPr>
        <dsp:cNvPr id="0" name=""/>
        <dsp:cNvSpPr/>
      </dsp:nvSpPr>
      <dsp:spPr>
        <a:xfrm>
          <a:off x="3422916" y="2744851"/>
          <a:ext cx="951429" cy="60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Equipe technique</a:t>
          </a:r>
        </a:p>
      </dsp:txBody>
      <dsp:txXfrm>
        <a:off x="3440611" y="2762546"/>
        <a:ext cx="916039" cy="568767"/>
      </dsp:txXfrm>
    </dsp:sp>
    <dsp:sp modelId="{CFE4B885-8F27-4364-9B65-F3B80BB97399}">
      <dsp:nvSpPr>
        <dsp:cNvPr id="0" name=""/>
        <dsp:cNvSpPr/>
      </dsp:nvSpPr>
      <dsp:spPr>
        <a:xfrm>
          <a:off x="2735772" y="1763557"/>
          <a:ext cx="951429" cy="60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396D5-174F-4F30-93E8-E41503C38C89}">
      <dsp:nvSpPr>
        <dsp:cNvPr id="0" name=""/>
        <dsp:cNvSpPr/>
      </dsp:nvSpPr>
      <dsp:spPr>
        <a:xfrm>
          <a:off x="2841487" y="1863986"/>
          <a:ext cx="951429" cy="60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Assistante charg</a:t>
          </a:r>
          <a:r>
            <a:rPr lang="fr-FR" sz="900" kern="1200"/>
            <a:t>ée</a:t>
          </a:r>
          <a:r>
            <a:rPr lang="en-US" sz="900" kern="1200"/>
            <a:t> des ressources humaines</a:t>
          </a:r>
          <a:endParaRPr lang="fr-FR" sz="900" kern="1200"/>
        </a:p>
      </dsp:txBody>
      <dsp:txXfrm>
        <a:off x="2859182" y="1881681"/>
        <a:ext cx="916039" cy="568767"/>
      </dsp:txXfrm>
    </dsp:sp>
    <dsp:sp modelId="{50684513-04C4-4E25-8F5D-068781B4D18A}">
      <dsp:nvSpPr>
        <dsp:cNvPr id="0" name=""/>
        <dsp:cNvSpPr/>
      </dsp:nvSpPr>
      <dsp:spPr>
        <a:xfrm>
          <a:off x="1572914" y="1763557"/>
          <a:ext cx="951429" cy="60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95813-E470-4CFD-B5B7-F7FA24B1519B}">
      <dsp:nvSpPr>
        <dsp:cNvPr id="0" name=""/>
        <dsp:cNvSpPr/>
      </dsp:nvSpPr>
      <dsp:spPr>
        <a:xfrm>
          <a:off x="1678628" y="1863986"/>
          <a:ext cx="951429" cy="60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Assistant aux affaires g</a:t>
          </a:r>
          <a:r>
            <a:rPr lang="fr-FR" sz="900" kern="1200"/>
            <a:t>é</a:t>
          </a:r>
          <a:r>
            <a:rPr lang="en-US" sz="900" kern="1200"/>
            <a:t>nérales</a:t>
          </a:r>
          <a:endParaRPr lang="fr-FR" sz="900" kern="1200"/>
        </a:p>
      </dsp:txBody>
      <dsp:txXfrm>
        <a:off x="1696323" y="1881681"/>
        <a:ext cx="916039" cy="568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7E331-F07E-4DA5-8B83-849DDAEBF7D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53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gecc7082a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0" name="Google Shape;2020;gecc7082a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gd362d286f3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0" name="Google Shape;2820;gd362d286f3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d362d286f3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d362d286f3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gd362d286f3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0" name="Google Shape;2320;gd362d286f3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d362d286f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d362d286f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Google Shape;3105;ge2812c4e9a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6" name="Google Shape;3106;ge2812c4e9a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d362d286f3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d362d286f3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509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ecc7082a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ecc7082a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d362d286f3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d362d286f3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d362d286f3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d362d286f3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360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1407908404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1407908404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842798"/>
            <a:ext cx="7704000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2900200"/>
            <a:ext cx="3852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98800" y="4769350"/>
            <a:ext cx="854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subTitle" idx="1"/>
          </p:nvPr>
        </p:nvSpPr>
        <p:spPr>
          <a:xfrm>
            <a:off x="6027025" y="2670750"/>
            <a:ext cx="2286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6027025" y="1558350"/>
            <a:ext cx="2286000" cy="11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4" name="Google Shape;104;p20"/>
          <p:cNvCxnSpPr/>
          <p:nvPr/>
        </p:nvCxnSpPr>
        <p:spPr>
          <a:xfrm>
            <a:off x="298800" y="4769350"/>
            <a:ext cx="854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882313" y="3333738"/>
            <a:ext cx="201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ubTitle" idx="1"/>
          </p:nvPr>
        </p:nvSpPr>
        <p:spPr>
          <a:xfrm>
            <a:off x="882313" y="3638538"/>
            <a:ext cx="201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title" idx="2"/>
          </p:nvPr>
        </p:nvSpPr>
        <p:spPr>
          <a:xfrm>
            <a:off x="3566075" y="3333738"/>
            <a:ext cx="201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3"/>
          </p:nvPr>
        </p:nvSpPr>
        <p:spPr>
          <a:xfrm>
            <a:off x="3566075" y="3638538"/>
            <a:ext cx="201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 idx="4"/>
          </p:nvPr>
        </p:nvSpPr>
        <p:spPr>
          <a:xfrm>
            <a:off x="6249825" y="3333738"/>
            <a:ext cx="201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5"/>
          </p:nvPr>
        </p:nvSpPr>
        <p:spPr>
          <a:xfrm>
            <a:off x="6249825" y="3638538"/>
            <a:ext cx="201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 idx="6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23"/>
          <p:cNvCxnSpPr/>
          <p:nvPr/>
        </p:nvCxnSpPr>
        <p:spPr>
          <a:xfrm>
            <a:off x="298800" y="4769350"/>
            <a:ext cx="854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720009" y="2571750"/>
            <a:ext cx="144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1"/>
          </p:nvPr>
        </p:nvSpPr>
        <p:spPr>
          <a:xfrm>
            <a:off x="720009" y="2952750"/>
            <a:ext cx="1446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 idx="2"/>
          </p:nvPr>
        </p:nvSpPr>
        <p:spPr>
          <a:xfrm>
            <a:off x="5413503" y="2571750"/>
            <a:ext cx="144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3"/>
          </p:nvPr>
        </p:nvSpPr>
        <p:spPr>
          <a:xfrm>
            <a:off x="5413503" y="2952750"/>
            <a:ext cx="1446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title" idx="4"/>
          </p:nvPr>
        </p:nvSpPr>
        <p:spPr>
          <a:xfrm>
            <a:off x="2284507" y="2571750"/>
            <a:ext cx="144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5"/>
          </p:nvPr>
        </p:nvSpPr>
        <p:spPr>
          <a:xfrm>
            <a:off x="2284507" y="2952750"/>
            <a:ext cx="1446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title" idx="6"/>
          </p:nvPr>
        </p:nvSpPr>
        <p:spPr>
          <a:xfrm>
            <a:off x="6978001" y="2571750"/>
            <a:ext cx="144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ubTitle" idx="7"/>
          </p:nvPr>
        </p:nvSpPr>
        <p:spPr>
          <a:xfrm>
            <a:off x="6978001" y="2952750"/>
            <a:ext cx="1446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title" idx="8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title" idx="9"/>
          </p:nvPr>
        </p:nvSpPr>
        <p:spPr>
          <a:xfrm>
            <a:off x="3849005" y="2571750"/>
            <a:ext cx="144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13"/>
          </p:nvPr>
        </p:nvSpPr>
        <p:spPr>
          <a:xfrm>
            <a:off x="3849005" y="2952750"/>
            <a:ext cx="1446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5"/>
          <p:cNvCxnSpPr/>
          <p:nvPr/>
        </p:nvCxnSpPr>
        <p:spPr>
          <a:xfrm>
            <a:off x="298800" y="4769350"/>
            <a:ext cx="854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 hasCustomPrompt="1"/>
          </p:nvPr>
        </p:nvSpPr>
        <p:spPr>
          <a:xfrm>
            <a:off x="720000" y="608550"/>
            <a:ext cx="3852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"/>
          </p:nvPr>
        </p:nvSpPr>
        <p:spPr>
          <a:xfrm>
            <a:off x="720000" y="1436853"/>
            <a:ext cx="38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974742"/>
            <a:ext cx="3852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3"/>
          </p:nvPr>
        </p:nvSpPr>
        <p:spPr>
          <a:xfrm>
            <a:off x="720000" y="2803045"/>
            <a:ext cx="38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340947"/>
            <a:ext cx="3852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5"/>
          </p:nvPr>
        </p:nvSpPr>
        <p:spPr>
          <a:xfrm>
            <a:off x="720000" y="4169250"/>
            <a:ext cx="38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73" name="Google Shape;173;p27"/>
          <p:cNvCxnSpPr/>
          <p:nvPr/>
        </p:nvCxnSpPr>
        <p:spPr>
          <a:xfrm>
            <a:off x="298800" y="4769350"/>
            <a:ext cx="854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284000" cy="11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ubTitle" idx="1"/>
          </p:nvPr>
        </p:nvSpPr>
        <p:spPr>
          <a:xfrm>
            <a:off x="720000" y="1537800"/>
            <a:ext cx="42939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89" name="Google Shape;189;p29"/>
          <p:cNvCxnSpPr/>
          <p:nvPr/>
        </p:nvCxnSpPr>
        <p:spPr>
          <a:xfrm>
            <a:off x="298800" y="4769350"/>
            <a:ext cx="854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29"/>
          <p:cNvSpPr txBox="1"/>
          <p:nvPr/>
        </p:nvSpPr>
        <p:spPr>
          <a:xfrm>
            <a:off x="720000" y="3643500"/>
            <a:ext cx="37491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infographics &amp; images by </a:t>
            </a:r>
            <a:r>
              <a:rPr lang="en" sz="12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and illustrations by </a:t>
            </a:r>
            <a:r>
              <a:rPr lang="en" sz="1200" b="1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5"/>
              </a:rPr>
              <a:t>Storyset</a:t>
            </a:r>
            <a:endParaRPr sz="1200" b="1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30"/>
          <p:cNvCxnSpPr/>
          <p:nvPr/>
        </p:nvCxnSpPr>
        <p:spPr>
          <a:xfrm>
            <a:off x="298800" y="4769350"/>
            <a:ext cx="854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30"/>
          <p:cNvGrpSpPr/>
          <p:nvPr/>
        </p:nvGrpSpPr>
        <p:grpSpPr>
          <a:xfrm>
            <a:off x="8142060" y="3854935"/>
            <a:ext cx="563878" cy="914425"/>
            <a:chOff x="3341284" y="3629601"/>
            <a:chExt cx="324983" cy="524627"/>
          </a:xfrm>
        </p:grpSpPr>
        <p:sp>
          <p:nvSpPr>
            <p:cNvPr id="194" name="Google Shape;194;p30"/>
            <p:cNvSpPr/>
            <p:nvPr/>
          </p:nvSpPr>
          <p:spPr>
            <a:xfrm>
              <a:off x="3422190" y="3995134"/>
              <a:ext cx="154123" cy="156527"/>
            </a:xfrm>
            <a:custGeom>
              <a:avLst/>
              <a:gdLst/>
              <a:ahLst/>
              <a:cxnLst/>
              <a:rect l="l" t="t" r="r" b="b"/>
              <a:pathLst>
                <a:path w="2044" h="2073" extrusionOk="0">
                  <a:moveTo>
                    <a:pt x="1" y="1"/>
                  </a:moveTo>
                  <a:lnTo>
                    <a:pt x="154" y="2073"/>
                  </a:lnTo>
                  <a:lnTo>
                    <a:pt x="1891" y="2073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3419476" y="3992416"/>
              <a:ext cx="159552" cy="161813"/>
            </a:xfrm>
            <a:custGeom>
              <a:avLst/>
              <a:gdLst/>
              <a:ahLst/>
              <a:cxnLst/>
              <a:rect l="l" t="t" r="r" b="b"/>
              <a:pathLst>
                <a:path w="2116" h="2143" extrusionOk="0">
                  <a:moveTo>
                    <a:pt x="2042" y="73"/>
                  </a:moveTo>
                  <a:lnTo>
                    <a:pt x="1896" y="2073"/>
                  </a:lnTo>
                  <a:lnTo>
                    <a:pt x="223" y="2073"/>
                  </a:lnTo>
                  <a:lnTo>
                    <a:pt x="75" y="73"/>
                  </a:lnTo>
                  <a:close/>
                  <a:moveTo>
                    <a:pt x="34" y="1"/>
                  </a:moveTo>
                  <a:cubicBezTo>
                    <a:pt x="15" y="3"/>
                    <a:pt x="1" y="20"/>
                    <a:pt x="3" y="39"/>
                  </a:cubicBezTo>
                  <a:lnTo>
                    <a:pt x="156" y="2111"/>
                  </a:lnTo>
                  <a:cubicBezTo>
                    <a:pt x="156" y="2128"/>
                    <a:pt x="173" y="2142"/>
                    <a:pt x="190" y="2142"/>
                  </a:cubicBezTo>
                  <a:lnTo>
                    <a:pt x="1927" y="2142"/>
                  </a:lnTo>
                  <a:cubicBezTo>
                    <a:pt x="1946" y="2142"/>
                    <a:pt x="1960" y="2128"/>
                    <a:pt x="1963" y="2109"/>
                  </a:cubicBezTo>
                  <a:lnTo>
                    <a:pt x="2116" y="39"/>
                  </a:lnTo>
                  <a:cubicBezTo>
                    <a:pt x="2116" y="39"/>
                    <a:pt x="2116" y="37"/>
                    <a:pt x="2116" y="37"/>
                  </a:cubicBezTo>
                  <a:cubicBezTo>
                    <a:pt x="2116" y="18"/>
                    <a:pt x="2099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3506339" y="3719757"/>
              <a:ext cx="53762" cy="274243"/>
            </a:xfrm>
            <a:custGeom>
              <a:avLst/>
              <a:gdLst/>
              <a:ahLst/>
              <a:cxnLst/>
              <a:rect l="l" t="t" r="r" b="b"/>
              <a:pathLst>
                <a:path w="713" h="3632" extrusionOk="0">
                  <a:moveTo>
                    <a:pt x="676" y="0"/>
                  </a:moveTo>
                  <a:cubicBezTo>
                    <a:pt x="660" y="0"/>
                    <a:pt x="645" y="11"/>
                    <a:pt x="641" y="27"/>
                  </a:cubicBezTo>
                  <a:cubicBezTo>
                    <a:pt x="359" y="1203"/>
                    <a:pt x="146" y="2393"/>
                    <a:pt x="3" y="3593"/>
                  </a:cubicBezTo>
                  <a:cubicBezTo>
                    <a:pt x="1" y="3612"/>
                    <a:pt x="15" y="3631"/>
                    <a:pt x="34" y="3631"/>
                  </a:cubicBezTo>
                  <a:lnTo>
                    <a:pt x="39" y="3631"/>
                  </a:lnTo>
                  <a:cubicBezTo>
                    <a:pt x="40" y="3631"/>
                    <a:pt x="41" y="3631"/>
                    <a:pt x="43" y="3631"/>
                  </a:cubicBezTo>
                  <a:cubicBezTo>
                    <a:pt x="58" y="3631"/>
                    <a:pt x="70" y="3618"/>
                    <a:pt x="72" y="3602"/>
                  </a:cubicBezTo>
                  <a:cubicBezTo>
                    <a:pt x="216" y="2405"/>
                    <a:pt x="428" y="1215"/>
                    <a:pt x="710" y="42"/>
                  </a:cubicBezTo>
                  <a:cubicBezTo>
                    <a:pt x="713" y="23"/>
                    <a:pt x="701" y="6"/>
                    <a:pt x="684" y="1"/>
                  </a:cubicBezTo>
                  <a:cubicBezTo>
                    <a:pt x="681" y="0"/>
                    <a:pt x="678" y="0"/>
                    <a:pt x="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3523455" y="3782278"/>
              <a:ext cx="93424" cy="104880"/>
            </a:xfrm>
            <a:custGeom>
              <a:avLst/>
              <a:gdLst/>
              <a:ahLst/>
              <a:cxnLst/>
              <a:rect l="l" t="t" r="r" b="b"/>
              <a:pathLst>
                <a:path w="1239" h="1389" extrusionOk="0">
                  <a:moveTo>
                    <a:pt x="1200" y="1"/>
                  </a:moveTo>
                  <a:cubicBezTo>
                    <a:pt x="1191" y="1"/>
                    <a:pt x="1182" y="4"/>
                    <a:pt x="1174" y="12"/>
                  </a:cubicBezTo>
                  <a:cubicBezTo>
                    <a:pt x="777" y="442"/>
                    <a:pt x="17" y="1321"/>
                    <a:pt x="8" y="1331"/>
                  </a:cubicBezTo>
                  <a:cubicBezTo>
                    <a:pt x="3" y="1338"/>
                    <a:pt x="1" y="1345"/>
                    <a:pt x="1" y="1353"/>
                  </a:cubicBezTo>
                  <a:cubicBezTo>
                    <a:pt x="1" y="1372"/>
                    <a:pt x="15" y="1388"/>
                    <a:pt x="37" y="1388"/>
                  </a:cubicBezTo>
                  <a:cubicBezTo>
                    <a:pt x="46" y="1388"/>
                    <a:pt x="56" y="1384"/>
                    <a:pt x="63" y="1376"/>
                  </a:cubicBezTo>
                  <a:cubicBezTo>
                    <a:pt x="70" y="1367"/>
                    <a:pt x="830" y="487"/>
                    <a:pt x="1227" y="60"/>
                  </a:cubicBezTo>
                  <a:cubicBezTo>
                    <a:pt x="1239" y="45"/>
                    <a:pt x="1239" y="24"/>
                    <a:pt x="1224" y="10"/>
                  </a:cubicBezTo>
                  <a:cubicBezTo>
                    <a:pt x="1217" y="4"/>
                    <a:pt x="1209" y="1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3446168" y="3680720"/>
              <a:ext cx="48333" cy="315923"/>
            </a:xfrm>
            <a:custGeom>
              <a:avLst/>
              <a:gdLst/>
              <a:ahLst/>
              <a:cxnLst/>
              <a:rect l="l" t="t" r="r" b="b"/>
              <a:pathLst>
                <a:path w="641" h="4184" extrusionOk="0">
                  <a:moveTo>
                    <a:pt x="40" y="1"/>
                  </a:moveTo>
                  <a:cubicBezTo>
                    <a:pt x="37" y="1"/>
                    <a:pt x="34" y="1"/>
                    <a:pt x="32" y="2"/>
                  </a:cubicBezTo>
                  <a:lnTo>
                    <a:pt x="29" y="2"/>
                  </a:lnTo>
                  <a:cubicBezTo>
                    <a:pt x="10" y="9"/>
                    <a:pt x="1" y="28"/>
                    <a:pt x="8" y="45"/>
                  </a:cubicBezTo>
                  <a:cubicBezTo>
                    <a:pt x="357" y="1347"/>
                    <a:pt x="569" y="4122"/>
                    <a:pt x="569" y="4150"/>
                  </a:cubicBezTo>
                  <a:cubicBezTo>
                    <a:pt x="572" y="4170"/>
                    <a:pt x="586" y="4184"/>
                    <a:pt x="605" y="4184"/>
                  </a:cubicBezTo>
                  <a:lnTo>
                    <a:pt x="608" y="4181"/>
                  </a:lnTo>
                  <a:cubicBezTo>
                    <a:pt x="627" y="4181"/>
                    <a:pt x="641" y="4165"/>
                    <a:pt x="639" y="4146"/>
                  </a:cubicBezTo>
                  <a:cubicBezTo>
                    <a:pt x="639" y="4117"/>
                    <a:pt x="424" y="1335"/>
                    <a:pt x="75" y="26"/>
                  </a:cubicBezTo>
                  <a:lnTo>
                    <a:pt x="72" y="26"/>
                  </a:lnTo>
                  <a:cubicBezTo>
                    <a:pt x="68" y="10"/>
                    <a:pt x="54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3417364" y="3785449"/>
              <a:ext cx="73216" cy="167400"/>
            </a:xfrm>
            <a:custGeom>
              <a:avLst/>
              <a:gdLst/>
              <a:ahLst/>
              <a:cxnLst/>
              <a:rect l="l" t="t" r="r" b="b"/>
              <a:pathLst>
                <a:path w="971" h="2217" extrusionOk="0">
                  <a:moveTo>
                    <a:pt x="40" y="0"/>
                  </a:moveTo>
                  <a:cubicBezTo>
                    <a:pt x="33" y="0"/>
                    <a:pt x="26" y="2"/>
                    <a:pt x="19" y="6"/>
                  </a:cubicBezTo>
                  <a:cubicBezTo>
                    <a:pt x="5" y="18"/>
                    <a:pt x="0" y="39"/>
                    <a:pt x="12" y="56"/>
                  </a:cubicBezTo>
                  <a:cubicBezTo>
                    <a:pt x="495" y="751"/>
                    <a:pt x="899" y="2176"/>
                    <a:pt x="899" y="2190"/>
                  </a:cubicBezTo>
                  <a:cubicBezTo>
                    <a:pt x="901" y="2204"/>
                    <a:pt x="915" y="2214"/>
                    <a:pt x="932" y="2216"/>
                  </a:cubicBezTo>
                  <a:cubicBezTo>
                    <a:pt x="935" y="2216"/>
                    <a:pt x="937" y="2214"/>
                    <a:pt x="942" y="2214"/>
                  </a:cubicBezTo>
                  <a:cubicBezTo>
                    <a:pt x="958" y="2209"/>
                    <a:pt x="970" y="2190"/>
                    <a:pt x="966" y="2171"/>
                  </a:cubicBezTo>
                  <a:cubicBezTo>
                    <a:pt x="961" y="2156"/>
                    <a:pt x="559" y="720"/>
                    <a:pt x="70" y="15"/>
                  </a:cubicBezTo>
                  <a:cubicBezTo>
                    <a:pt x="62" y="5"/>
                    <a:pt x="51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3396780" y="3857257"/>
              <a:ext cx="78268" cy="56782"/>
            </a:xfrm>
            <a:custGeom>
              <a:avLst/>
              <a:gdLst/>
              <a:ahLst/>
              <a:cxnLst/>
              <a:rect l="l" t="t" r="r" b="b"/>
              <a:pathLst>
                <a:path w="1038" h="752" extrusionOk="0">
                  <a:moveTo>
                    <a:pt x="40" y="1"/>
                  </a:moveTo>
                  <a:cubicBezTo>
                    <a:pt x="30" y="1"/>
                    <a:pt x="20" y="6"/>
                    <a:pt x="13" y="15"/>
                  </a:cubicBezTo>
                  <a:cubicBezTo>
                    <a:pt x="1" y="30"/>
                    <a:pt x="6" y="51"/>
                    <a:pt x="20" y="63"/>
                  </a:cubicBezTo>
                  <a:lnTo>
                    <a:pt x="978" y="744"/>
                  </a:lnTo>
                  <a:cubicBezTo>
                    <a:pt x="983" y="749"/>
                    <a:pt x="990" y="751"/>
                    <a:pt x="997" y="751"/>
                  </a:cubicBezTo>
                  <a:cubicBezTo>
                    <a:pt x="1009" y="751"/>
                    <a:pt x="1019" y="747"/>
                    <a:pt x="1026" y="737"/>
                  </a:cubicBezTo>
                  <a:cubicBezTo>
                    <a:pt x="1038" y="720"/>
                    <a:pt x="1033" y="699"/>
                    <a:pt x="1019" y="687"/>
                  </a:cubicBezTo>
                  <a:lnTo>
                    <a:pt x="61" y="8"/>
                  </a:lnTo>
                  <a:cubicBezTo>
                    <a:pt x="55" y="3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3509958" y="3691442"/>
              <a:ext cx="27974" cy="127532"/>
            </a:xfrm>
            <a:custGeom>
              <a:avLst/>
              <a:gdLst/>
              <a:ahLst/>
              <a:cxnLst/>
              <a:rect l="l" t="t" r="r" b="b"/>
              <a:pathLst>
                <a:path w="371" h="1689" extrusionOk="0">
                  <a:moveTo>
                    <a:pt x="39" y="1"/>
                  </a:moveTo>
                  <a:cubicBezTo>
                    <a:pt x="37" y="1"/>
                    <a:pt x="36" y="1"/>
                    <a:pt x="34" y="1"/>
                  </a:cubicBezTo>
                  <a:cubicBezTo>
                    <a:pt x="15" y="6"/>
                    <a:pt x="1" y="25"/>
                    <a:pt x="5" y="44"/>
                  </a:cubicBezTo>
                  <a:lnTo>
                    <a:pt x="299" y="1659"/>
                  </a:lnTo>
                  <a:cubicBezTo>
                    <a:pt x="304" y="1676"/>
                    <a:pt x="318" y="1688"/>
                    <a:pt x="335" y="1688"/>
                  </a:cubicBezTo>
                  <a:lnTo>
                    <a:pt x="340" y="1688"/>
                  </a:lnTo>
                  <a:cubicBezTo>
                    <a:pt x="359" y="1683"/>
                    <a:pt x="371" y="1667"/>
                    <a:pt x="369" y="1647"/>
                  </a:cubicBezTo>
                  <a:lnTo>
                    <a:pt x="75" y="30"/>
                  </a:lnTo>
                  <a:cubicBezTo>
                    <a:pt x="70" y="12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3343395" y="3824335"/>
              <a:ext cx="78192" cy="51194"/>
            </a:xfrm>
            <a:custGeom>
              <a:avLst/>
              <a:gdLst/>
              <a:ahLst/>
              <a:cxnLst/>
              <a:rect l="l" t="t" r="r" b="b"/>
              <a:pathLst>
                <a:path w="1037" h="678" extrusionOk="0">
                  <a:moveTo>
                    <a:pt x="173" y="1"/>
                  </a:moveTo>
                  <a:cubicBezTo>
                    <a:pt x="64" y="1"/>
                    <a:pt x="0" y="42"/>
                    <a:pt x="28" y="141"/>
                  </a:cubicBezTo>
                  <a:cubicBezTo>
                    <a:pt x="87" y="353"/>
                    <a:pt x="238" y="530"/>
                    <a:pt x="439" y="626"/>
                  </a:cubicBezTo>
                  <a:cubicBezTo>
                    <a:pt x="508" y="665"/>
                    <a:pt x="598" y="678"/>
                    <a:pt x="686" y="678"/>
                  </a:cubicBezTo>
                  <a:cubicBezTo>
                    <a:pt x="863" y="678"/>
                    <a:pt x="1036" y="626"/>
                    <a:pt x="1036" y="626"/>
                  </a:cubicBezTo>
                  <a:cubicBezTo>
                    <a:pt x="1000" y="413"/>
                    <a:pt x="862" y="232"/>
                    <a:pt x="668" y="141"/>
                  </a:cubicBezTo>
                  <a:cubicBezTo>
                    <a:pt x="490" y="57"/>
                    <a:pt x="300" y="1"/>
                    <a:pt x="17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3341284" y="3821768"/>
              <a:ext cx="83169" cy="56404"/>
            </a:xfrm>
            <a:custGeom>
              <a:avLst/>
              <a:gdLst/>
              <a:ahLst/>
              <a:cxnLst/>
              <a:rect l="l" t="t" r="r" b="b"/>
              <a:pathLst>
                <a:path w="1103" h="747" extrusionOk="0">
                  <a:moveTo>
                    <a:pt x="187" y="69"/>
                  </a:moveTo>
                  <a:cubicBezTo>
                    <a:pt x="191" y="69"/>
                    <a:pt x="195" y="69"/>
                    <a:pt x="199" y="70"/>
                  </a:cubicBezTo>
                  <a:cubicBezTo>
                    <a:pt x="366" y="82"/>
                    <a:pt x="531" y="129"/>
                    <a:pt x="682" y="203"/>
                  </a:cubicBezTo>
                  <a:cubicBezTo>
                    <a:pt x="856" y="287"/>
                    <a:pt x="983" y="445"/>
                    <a:pt x="1024" y="634"/>
                  </a:cubicBezTo>
                  <a:cubicBezTo>
                    <a:pt x="969" y="648"/>
                    <a:pt x="842" y="676"/>
                    <a:pt x="714" y="676"/>
                  </a:cubicBezTo>
                  <a:cubicBezTo>
                    <a:pt x="630" y="676"/>
                    <a:pt x="545" y="664"/>
                    <a:pt x="479" y="629"/>
                  </a:cubicBezTo>
                  <a:cubicBezTo>
                    <a:pt x="290" y="536"/>
                    <a:pt x="147" y="366"/>
                    <a:pt x="89" y="163"/>
                  </a:cubicBezTo>
                  <a:cubicBezTo>
                    <a:pt x="77" y="120"/>
                    <a:pt x="89" y="103"/>
                    <a:pt x="101" y="93"/>
                  </a:cubicBezTo>
                  <a:cubicBezTo>
                    <a:pt x="126" y="77"/>
                    <a:pt x="157" y="69"/>
                    <a:pt x="187" y="69"/>
                  </a:cubicBezTo>
                  <a:close/>
                  <a:moveTo>
                    <a:pt x="202" y="1"/>
                  </a:moveTo>
                  <a:cubicBezTo>
                    <a:pt x="140" y="1"/>
                    <a:pt x="89" y="13"/>
                    <a:pt x="56" y="41"/>
                  </a:cubicBezTo>
                  <a:cubicBezTo>
                    <a:pt x="15" y="77"/>
                    <a:pt x="1" y="134"/>
                    <a:pt x="20" y="184"/>
                  </a:cubicBezTo>
                  <a:cubicBezTo>
                    <a:pt x="84" y="407"/>
                    <a:pt x="240" y="591"/>
                    <a:pt x="445" y="691"/>
                  </a:cubicBezTo>
                  <a:cubicBezTo>
                    <a:pt x="520" y="727"/>
                    <a:pt x="603" y="747"/>
                    <a:pt x="687" y="747"/>
                  </a:cubicBezTo>
                  <a:cubicBezTo>
                    <a:pt x="697" y="747"/>
                    <a:pt x="706" y="746"/>
                    <a:pt x="715" y="746"/>
                  </a:cubicBezTo>
                  <a:cubicBezTo>
                    <a:pt x="837" y="743"/>
                    <a:pt x="959" y="727"/>
                    <a:pt x="1076" y="693"/>
                  </a:cubicBezTo>
                  <a:cubicBezTo>
                    <a:pt x="1090" y="689"/>
                    <a:pt x="1102" y="672"/>
                    <a:pt x="1100" y="655"/>
                  </a:cubicBezTo>
                  <a:cubicBezTo>
                    <a:pt x="1062" y="430"/>
                    <a:pt x="916" y="239"/>
                    <a:pt x="711" y="141"/>
                  </a:cubicBezTo>
                  <a:cubicBezTo>
                    <a:pt x="539" y="62"/>
                    <a:pt x="343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3369937" y="3737728"/>
              <a:ext cx="65148" cy="64408"/>
            </a:xfrm>
            <a:custGeom>
              <a:avLst/>
              <a:gdLst/>
              <a:ahLst/>
              <a:cxnLst/>
              <a:rect l="l" t="t" r="r" b="b"/>
              <a:pathLst>
                <a:path w="864" h="853" extrusionOk="0">
                  <a:moveTo>
                    <a:pt x="105" y="1"/>
                  </a:moveTo>
                  <a:cubicBezTo>
                    <a:pt x="43" y="1"/>
                    <a:pt x="4" y="32"/>
                    <a:pt x="3" y="107"/>
                  </a:cubicBezTo>
                  <a:cubicBezTo>
                    <a:pt x="1" y="327"/>
                    <a:pt x="96" y="537"/>
                    <a:pt x="259" y="686"/>
                  </a:cubicBezTo>
                  <a:cubicBezTo>
                    <a:pt x="426" y="849"/>
                    <a:pt x="798" y="853"/>
                    <a:pt x="836" y="853"/>
                  </a:cubicBezTo>
                  <a:cubicBezTo>
                    <a:pt x="838" y="853"/>
                    <a:pt x="840" y="853"/>
                    <a:pt x="840" y="853"/>
                  </a:cubicBezTo>
                  <a:cubicBezTo>
                    <a:pt x="863" y="638"/>
                    <a:pt x="780" y="425"/>
                    <a:pt x="617" y="284"/>
                  </a:cubicBezTo>
                  <a:cubicBezTo>
                    <a:pt x="437" y="124"/>
                    <a:pt x="226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3366921" y="3735161"/>
              <a:ext cx="70652" cy="69693"/>
            </a:xfrm>
            <a:custGeom>
              <a:avLst/>
              <a:gdLst/>
              <a:ahLst/>
              <a:cxnLst/>
              <a:rect l="l" t="t" r="r" b="b"/>
              <a:pathLst>
                <a:path w="937" h="923" extrusionOk="0">
                  <a:moveTo>
                    <a:pt x="136" y="69"/>
                  </a:moveTo>
                  <a:cubicBezTo>
                    <a:pt x="139" y="69"/>
                    <a:pt x="142" y="69"/>
                    <a:pt x="146" y="70"/>
                  </a:cubicBezTo>
                  <a:cubicBezTo>
                    <a:pt x="246" y="70"/>
                    <a:pt x="449" y="179"/>
                    <a:pt x="638" y="344"/>
                  </a:cubicBezTo>
                  <a:cubicBezTo>
                    <a:pt x="782" y="473"/>
                    <a:pt x="858" y="660"/>
                    <a:pt x="846" y="851"/>
                  </a:cubicBezTo>
                  <a:cubicBezTo>
                    <a:pt x="750" y="849"/>
                    <a:pt x="459" y="827"/>
                    <a:pt x="325" y="696"/>
                  </a:cubicBezTo>
                  <a:cubicBezTo>
                    <a:pt x="167" y="555"/>
                    <a:pt x="77" y="352"/>
                    <a:pt x="77" y="141"/>
                  </a:cubicBezTo>
                  <a:cubicBezTo>
                    <a:pt x="77" y="96"/>
                    <a:pt x="96" y="82"/>
                    <a:pt x="108" y="77"/>
                  </a:cubicBezTo>
                  <a:cubicBezTo>
                    <a:pt x="117" y="71"/>
                    <a:pt x="126" y="69"/>
                    <a:pt x="136" y="69"/>
                  </a:cubicBezTo>
                  <a:close/>
                  <a:moveTo>
                    <a:pt x="140" y="0"/>
                  </a:moveTo>
                  <a:cubicBezTo>
                    <a:pt x="117" y="0"/>
                    <a:pt x="95" y="4"/>
                    <a:pt x="77" y="12"/>
                  </a:cubicBezTo>
                  <a:cubicBezTo>
                    <a:pt x="29" y="36"/>
                    <a:pt x="0" y="86"/>
                    <a:pt x="7" y="141"/>
                  </a:cubicBezTo>
                  <a:cubicBezTo>
                    <a:pt x="7" y="371"/>
                    <a:pt x="103" y="591"/>
                    <a:pt x="275" y="746"/>
                  </a:cubicBezTo>
                  <a:cubicBezTo>
                    <a:pt x="449" y="916"/>
                    <a:pt x="825" y="923"/>
                    <a:pt x="875" y="923"/>
                  </a:cubicBezTo>
                  <a:lnTo>
                    <a:pt x="877" y="920"/>
                  </a:lnTo>
                  <a:cubicBezTo>
                    <a:pt x="894" y="920"/>
                    <a:pt x="908" y="908"/>
                    <a:pt x="911" y="892"/>
                  </a:cubicBezTo>
                  <a:cubicBezTo>
                    <a:pt x="937" y="665"/>
                    <a:pt x="851" y="440"/>
                    <a:pt x="679" y="292"/>
                  </a:cubicBezTo>
                  <a:cubicBezTo>
                    <a:pt x="503" y="136"/>
                    <a:pt x="281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3420381" y="3632093"/>
              <a:ext cx="50218" cy="83436"/>
            </a:xfrm>
            <a:custGeom>
              <a:avLst/>
              <a:gdLst/>
              <a:ahLst/>
              <a:cxnLst/>
              <a:rect l="l" t="t" r="r" b="b"/>
              <a:pathLst>
                <a:path w="666" h="1105" extrusionOk="0">
                  <a:moveTo>
                    <a:pt x="194" y="1"/>
                  </a:moveTo>
                  <a:cubicBezTo>
                    <a:pt x="160" y="1"/>
                    <a:pt x="131" y="21"/>
                    <a:pt x="108" y="65"/>
                  </a:cubicBezTo>
                  <a:cubicBezTo>
                    <a:pt x="10" y="264"/>
                    <a:pt x="1" y="495"/>
                    <a:pt x="84" y="699"/>
                  </a:cubicBezTo>
                  <a:cubicBezTo>
                    <a:pt x="166" y="926"/>
                    <a:pt x="531" y="1105"/>
                    <a:pt x="531" y="1105"/>
                  </a:cubicBezTo>
                  <a:cubicBezTo>
                    <a:pt x="646" y="923"/>
                    <a:pt x="665" y="696"/>
                    <a:pt x="584" y="495"/>
                  </a:cubicBezTo>
                  <a:cubicBezTo>
                    <a:pt x="475" y="234"/>
                    <a:pt x="310" y="1"/>
                    <a:pt x="19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3417666" y="3629601"/>
              <a:ext cx="55949" cy="88419"/>
            </a:xfrm>
            <a:custGeom>
              <a:avLst/>
              <a:gdLst/>
              <a:ahLst/>
              <a:cxnLst/>
              <a:rect l="l" t="t" r="r" b="b"/>
              <a:pathLst>
                <a:path w="742" h="1171" extrusionOk="0">
                  <a:moveTo>
                    <a:pt x="230" y="65"/>
                  </a:moveTo>
                  <a:cubicBezTo>
                    <a:pt x="321" y="70"/>
                    <a:pt x="477" y="278"/>
                    <a:pt x="586" y="540"/>
                  </a:cubicBezTo>
                  <a:cubicBezTo>
                    <a:pt x="661" y="717"/>
                    <a:pt x="646" y="920"/>
                    <a:pt x="553" y="1088"/>
                  </a:cubicBezTo>
                  <a:cubicBezTo>
                    <a:pt x="467" y="1042"/>
                    <a:pt x="214" y="896"/>
                    <a:pt x="152" y="717"/>
                  </a:cubicBezTo>
                  <a:cubicBezTo>
                    <a:pt x="73" y="521"/>
                    <a:pt x="82" y="301"/>
                    <a:pt x="175" y="110"/>
                  </a:cubicBezTo>
                  <a:cubicBezTo>
                    <a:pt x="197" y="72"/>
                    <a:pt x="216" y="67"/>
                    <a:pt x="230" y="67"/>
                  </a:cubicBezTo>
                  <a:lnTo>
                    <a:pt x="230" y="65"/>
                  </a:lnTo>
                  <a:close/>
                  <a:moveTo>
                    <a:pt x="235" y="0"/>
                  </a:moveTo>
                  <a:cubicBezTo>
                    <a:pt x="180" y="0"/>
                    <a:pt x="132" y="34"/>
                    <a:pt x="113" y="84"/>
                  </a:cubicBezTo>
                  <a:cubicBezTo>
                    <a:pt x="11" y="289"/>
                    <a:pt x="1" y="531"/>
                    <a:pt x="87" y="746"/>
                  </a:cubicBezTo>
                  <a:cubicBezTo>
                    <a:pt x="171" y="985"/>
                    <a:pt x="536" y="1162"/>
                    <a:pt x="551" y="1169"/>
                  </a:cubicBezTo>
                  <a:cubicBezTo>
                    <a:pt x="553" y="1170"/>
                    <a:pt x="556" y="1171"/>
                    <a:pt x="559" y="1171"/>
                  </a:cubicBezTo>
                  <a:cubicBezTo>
                    <a:pt x="562" y="1171"/>
                    <a:pt x="565" y="1170"/>
                    <a:pt x="567" y="1169"/>
                  </a:cubicBezTo>
                  <a:cubicBezTo>
                    <a:pt x="569" y="1169"/>
                    <a:pt x="571" y="1169"/>
                    <a:pt x="573" y="1169"/>
                  </a:cubicBezTo>
                  <a:cubicBezTo>
                    <a:pt x="581" y="1169"/>
                    <a:pt x="590" y="1165"/>
                    <a:pt x="596" y="1159"/>
                  </a:cubicBezTo>
                  <a:cubicBezTo>
                    <a:pt x="720" y="968"/>
                    <a:pt x="742" y="727"/>
                    <a:pt x="653" y="516"/>
                  </a:cubicBezTo>
                  <a:cubicBezTo>
                    <a:pt x="546" y="263"/>
                    <a:pt x="374" y="5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3478817" y="3641909"/>
              <a:ext cx="50293" cy="83360"/>
            </a:xfrm>
            <a:custGeom>
              <a:avLst/>
              <a:gdLst/>
              <a:ahLst/>
              <a:cxnLst/>
              <a:rect l="l" t="t" r="r" b="b"/>
              <a:pathLst>
                <a:path w="667" h="1104" extrusionOk="0">
                  <a:moveTo>
                    <a:pt x="194" y="0"/>
                  </a:moveTo>
                  <a:cubicBezTo>
                    <a:pt x="160" y="0"/>
                    <a:pt x="131" y="20"/>
                    <a:pt x="108" y="64"/>
                  </a:cubicBezTo>
                  <a:cubicBezTo>
                    <a:pt x="10" y="263"/>
                    <a:pt x="0" y="494"/>
                    <a:pt x="84" y="698"/>
                  </a:cubicBezTo>
                  <a:cubicBezTo>
                    <a:pt x="163" y="929"/>
                    <a:pt x="531" y="1104"/>
                    <a:pt x="531" y="1104"/>
                  </a:cubicBezTo>
                  <a:cubicBezTo>
                    <a:pt x="645" y="922"/>
                    <a:pt x="667" y="695"/>
                    <a:pt x="583" y="497"/>
                  </a:cubicBezTo>
                  <a:cubicBezTo>
                    <a:pt x="476" y="236"/>
                    <a:pt x="311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3476103" y="3639342"/>
              <a:ext cx="56099" cy="88646"/>
            </a:xfrm>
            <a:custGeom>
              <a:avLst/>
              <a:gdLst/>
              <a:ahLst/>
              <a:cxnLst/>
              <a:rect l="l" t="t" r="r" b="b"/>
              <a:pathLst>
                <a:path w="744" h="1174" extrusionOk="0">
                  <a:moveTo>
                    <a:pt x="232" y="70"/>
                  </a:moveTo>
                  <a:cubicBezTo>
                    <a:pt x="323" y="72"/>
                    <a:pt x="478" y="282"/>
                    <a:pt x="588" y="543"/>
                  </a:cubicBezTo>
                  <a:cubicBezTo>
                    <a:pt x="660" y="722"/>
                    <a:pt x="648" y="925"/>
                    <a:pt x="555" y="1092"/>
                  </a:cubicBezTo>
                  <a:cubicBezTo>
                    <a:pt x="469" y="1047"/>
                    <a:pt x="215" y="899"/>
                    <a:pt x="153" y="722"/>
                  </a:cubicBezTo>
                  <a:cubicBezTo>
                    <a:pt x="74" y="526"/>
                    <a:pt x="81" y="304"/>
                    <a:pt x="177" y="115"/>
                  </a:cubicBezTo>
                  <a:cubicBezTo>
                    <a:pt x="196" y="74"/>
                    <a:pt x="215" y="70"/>
                    <a:pt x="230" y="70"/>
                  </a:cubicBezTo>
                  <a:close/>
                  <a:moveTo>
                    <a:pt x="229" y="0"/>
                  </a:moveTo>
                  <a:cubicBezTo>
                    <a:pt x="179" y="0"/>
                    <a:pt x="131" y="33"/>
                    <a:pt x="113" y="84"/>
                  </a:cubicBezTo>
                  <a:cubicBezTo>
                    <a:pt x="10" y="289"/>
                    <a:pt x="0" y="531"/>
                    <a:pt x="86" y="744"/>
                  </a:cubicBezTo>
                  <a:cubicBezTo>
                    <a:pt x="172" y="985"/>
                    <a:pt x="536" y="1162"/>
                    <a:pt x="552" y="1169"/>
                  </a:cubicBezTo>
                  <a:cubicBezTo>
                    <a:pt x="557" y="1171"/>
                    <a:pt x="562" y="1174"/>
                    <a:pt x="567" y="1174"/>
                  </a:cubicBezTo>
                  <a:cubicBezTo>
                    <a:pt x="579" y="1174"/>
                    <a:pt x="590" y="1169"/>
                    <a:pt x="598" y="1157"/>
                  </a:cubicBezTo>
                  <a:cubicBezTo>
                    <a:pt x="722" y="966"/>
                    <a:pt x="743" y="727"/>
                    <a:pt x="655" y="517"/>
                  </a:cubicBezTo>
                  <a:cubicBezTo>
                    <a:pt x="547" y="263"/>
                    <a:pt x="375" y="5"/>
                    <a:pt x="234" y="0"/>
                  </a:cubicBezTo>
                  <a:cubicBezTo>
                    <a:pt x="233" y="0"/>
                    <a:pt x="231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3529563" y="3676416"/>
              <a:ext cx="44412" cy="86607"/>
            </a:xfrm>
            <a:custGeom>
              <a:avLst/>
              <a:gdLst/>
              <a:ahLst/>
              <a:cxnLst/>
              <a:rect l="l" t="t" r="r" b="b"/>
              <a:pathLst>
                <a:path w="589" h="1147" extrusionOk="0">
                  <a:moveTo>
                    <a:pt x="404" y="0"/>
                  </a:moveTo>
                  <a:cubicBezTo>
                    <a:pt x="382" y="0"/>
                    <a:pt x="359" y="9"/>
                    <a:pt x="333" y="28"/>
                  </a:cubicBezTo>
                  <a:cubicBezTo>
                    <a:pt x="156" y="162"/>
                    <a:pt x="46" y="367"/>
                    <a:pt x="32" y="587"/>
                  </a:cubicBezTo>
                  <a:cubicBezTo>
                    <a:pt x="1" y="826"/>
                    <a:pt x="252" y="1146"/>
                    <a:pt x="252" y="1146"/>
                  </a:cubicBezTo>
                  <a:cubicBezTo>
                    <a:pt x="436" y="1034"/>
                    <a:pt x="555" y="840"/>
                    <a:pt x="570" y="625"/>
                  </a:cubicBezTo>
                  <a:cubicBezTo>
                    <a:pt x="588" y="312"/>
                    <a:pt x="533" y="0"/>
                    <a:pt x="40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3526923" y="3673622"/>
              <a:ext cx="49615" cy="91893"/>
            </a:xfrm>
            <a:custGeom>
              <a:avLst/>
              <a:gdLst/>
              <a:ahLst/>
              <a:cxnLst/>
              <a:rect l="l" t="t" r="r" b="b"/>
              <a:pathLst>
                <a:path w="658" h="1217" extrusionOk="0">
                  <a:moveTo>
                    <a:pt x="440" y="70"/>
                  </a:moveTo>
                  <a:cubicBezTo>
                    <a:pt x="447" y="70"/>
                    <a:pt x="454" y="72"/>
                    <a:pt x="461" y="74"/>
                  </a:cubicBezTo>
                  <a:cubicBezTo>
                    <a:pt x="540" y="117"/>
                    <a:pt x="588" y="373"/>
                    <a:pt x="569" y="658"/>
                  </a:cubicBezTo>
                  <a:cubicBezTo>
                    <a:pt x="557" y="849"/>
                    <a:pt x="457" y="1026"/>
                    <a:pt x="296" y="1133"/>
                  </a:cubicBezTo>
                  <a:cubicBezTo>
                    <a:pt x="241" y="1057"/>
                    <a:pt x="79" y="810"/>
                    <a:pt x="103" y="624"/>
                  </a:cubicBezTo>
                  <a:cubicBezTo>
                    <a:pt x="117" y="414"/>
                    <a:pt x="222" y="220"/>
                    <a:pt x="390" y="91"/>
                  </a:cubicBezTo>
                  <a:cubicBezTo>
                    <a:pt x="404" y="79"/>
                    <a:pt x="421" y="72"/>
                    <a:pt x="440" y="70"/>
                  </a:cubicBezTo>
                  <a:close/>
                  <a:moveTo>
                    <a:pt x="435" y="1"/>
                  </a:moveTo>
                  <a:cubicBezTo>
                    <a:pt x="403" y="1"/>
                    <a:pt x="373" y="13"/>
                    <a:pt x="349" y="36"/>
                  </a:cubicBezTo>
                  <a:cubicBezTo>
                    <a:pt x="165" y="175"/>
                    <a:pt x="50" y="388"/>
                    <a:pt x="31" y="617"/>
                  </a:cubicBezTo>
                  <a:cubicBezTo>
                    <a:pt x="0" y="870"/>
                    <a:pt x="249" y="1190"/>
                    <a:pt x="258" y="1202"/>
                  </a:cubicBezTo>
                  <a:cubicBezTo>
                    <a:pt x="265" y="1212"/>
                    <a:pt x="275" y="1217"/>
                    <a:pt x="287" y="1217"/>
                  </a:cubicBezTo>
                  <a:cubicBezTo>
                    <a:pt x="292" y="1217"/>
                    <a:pt x="299" y="1214"/>
                    <a:pt x="304" y="1212"/>
                  </a:cubicBezTo>
                  <a:cubicBezTo>
                    <a:pt x="500" y="1095"/>
                    <a:pt x="624" y="889"/>
                    <a:pt x="638" y="662"/>
                  </a:cubicBezTo>
                  <a:cubicBezTo>
                    <a:pt x="657" y="388"/>
                    <a:pt x="619" y="84"/>
                    <a:pt x="495" y="15"/>
                  </a:cubicBezTo>
                  <a:cubicBezTo>
                    <a:pt x="475" y="6"/>
                    <a:pt x="455" y="1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3589809" y="3748073"/>
              <a:ext cx="76458" cy="60708"/>
            </a:xfrm>
            <a:custGeom>
              <a:avLst/>
              <a:gdLst/>
              <a:ahLst/>
              <a:cxnLst/>
              <a:rect l="l" t="t" r="r" b="b"/>
              <a:pathLst>
                <a:path w="1014" h="804" extrusionOk="0">
                  <a:moveTo>
                    <a:pt x="748" y="0"/>
                  </a:moveTo>
                  <a:cubicBezTo>
                    <a:pt x="541" y="0"/>
                    <a:pt x="344" y="81"/>
                    <a:pt x="196" y="226"/>
                  </a:cubicBezTo>
                  <a:cubicBezTo>
                    <a:pt x="17" y="388"/>
                    <a:pt x="0" y="795"/>
                    <a:pt x="0" y="795"/>
                  </a:cubicBezTo>
                  <a:cubicBezTo>
                    <a:pt x="37" y="801"/>
                    <a:pt x="74" y="804"/>
                    <a:pt x="111" y="804"/>
                  </a:cubicBezTo>
                  <a:cubicBezTo>
                    <a:pt x="285" y="804"/>
                    <a:pt x="454" y="734"/>
                    <a:pt x="581" y="606"/>
                  </a:cubicBezTo>
                  <a:cubicBezTo>
                    <a:pt x="837" y="348"/>
                    <a:pt x="1013" y="18"/>
                    <a:pt x="791" y="1"/>
                  </a:cubicBezTo>
                  <a:cubicBezTo>
                    <a:pt x="777" y="1"/>
                    <a:pt x="762" y="0"/>
                    <a:pt x="74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3586868" y="3745505"/>
              <a:ext cx="75780" cy="66069"/>
            </a:xfrm>
            <a:custGeom>
              <a:avLst/>
              <a:gdLst/>
              <a:ahLst/>
              <a:cxnLst/>
              <a:rect l="l" t="t" r="r" b="b"/>
              <a:pathLst>
                <a:path w="1005" h="875" extrusionOk="0">
                  <a:moveTo>
                    <a:pt x="788" y="70"/>
                  </a:moveTo>
                  <a:cubicBezTo>
                    <a:pt x="802" y="70"/>
                    <a:pt x="816" y="70"/>
                    <a:pt x="830" y="71"/>
                  </a:cubicBezTo>
                  <a:cubicBezTo>
                    <a:pt x="876" y="74"/>
                    <a:pt x="887" y="93"/>
                    <a:pt x="892" y="107"/>
                  </a:cubicBezTo>
                  <a:cubicBezTo>
                    <a:pt x="926" y="191"/>
                    <a:pt x="794" y="415"/>
                    <a:pt x="596" y="616"/>
                  </a:cubicBezTo>
                  <a:cubicBezTo>
                    <a:pt x="476" y="738"/>
                    <a:pt x="315" y="804"/>
                    <a:pt x="148" y="804"/>
                  </a:cubicBezTo>
                  <a:cubicBezTo>
                    <a:pt x="124" y="804"/>
                    <a:pt x="101" y="803"/>
                    <a:pt x="77" y="800"/>
                  </a:cubicBezTo>
                  <a:cubicBezTo>
                    <a:pt x="85" y="702"/>
                    <a:pt x="123" y="413"/>
                    <a:pt x="261" y="286"/>
                  </a:cubicBezTo>
                  <a:cubicBezTo>
                    <a:pt x="402" y="148"/>
                    <a:pt x="590" y="70"/>
                    <a:pt x="788" y="70"/>
                  </a:cubicBezTo>
                  <a:close/>
                  <a:moveTo>
                    <a:pt x="779" y="0"/>
                  </a:moveTo>
                  <a:cubicBezTo>
                    <a:pt x="568" y="0"/>
                    <a:pt x="364" y="83"/>
                    <a:pt x="211" y="234"/>
                  </a:cubicBezTo>
                  <a:cubicBezTo>
                    <a:pt x="25" y="408"/>
                    <a:pt x="3" y="810"/>
                    <a:pt x="3" y="826"/>
                  </a:cubicBezTo>
                  <a:cubicBezTo>
                    <a:pt x="1" y="843"/>
                    <a:pt x="13" y="860"/>
                    <a:pt x="30" y="862"/>
                  </a:cubicBezTo>
                  <a:cubicBezTo>
                    <a:pt x="68" y="869"/>
                    <a:pt x="108" y="874"/>
                    <a:pt x="147" y="874"/>
                  </a:cubicBezTo>
                  <a:cubicBezTo>
                    <a:pt x="333" y="874"/>
                    <a:pt x="510" y="800"/>
                    <a:pt x="641" y="666"/>
                  </a:cubicBezTo>
                  <a:cubicBezTo>
                    <a:pt x="833" y="470"/>
                    <a:pt x="1005" y="215"/>
                    <a:pt x="954" y="81"/>
                  </a:cubicBezTo>
                  <a:cubicBezTo>
                    <a:pt x="936" y="32"/>
                    <a:pt x="889" y="2"/>
                    <a:pt x="836" y="2"/>
                  </a:cubicBezTo>
                  <a:cubicBezTo>
                    <a:pt x="834" y="2"/>
                    <a:pt x="832" y="2"/>
                    <a:pt x="830" y="2"/>
                  </a:cubicBezTo>
                  <a:cubicBezTo>
                    <a:pt x="813" y="1"/>
                    <a:pt x="796" y="0"/>
                    <a:pt x="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3515538" y="3884440"/>
              <a:ext cx="76458" cy="60784"/>
            </a:xfrm>
            <a:custGeom>
              <a:avLst/>
              <a:gdLst/>
              <a:ahLst/>
              <a:cxnLst/>
              <a:rect l="l" t="t" r="r" b="b"/>
              <a:pathLst>
                <a:path w="1014" h="805" extrusionOk="0">
                  <a:moveTo>
                    <a:pt x="741" y="0"/>
                  </a:moveTo>
                  <a:cubicBezTo>
                    <a:pt x="537" y="0"/>
                    <a:pt x="342" y="81"/>
                    <a:pt x="197" y="227"/>
                  </a:cubicBezTo>
                  <a:cubicBezTo>
                    <a:pt x="20" y="389"/>
                    <a:pt x="1" y="795"/>
                    <a:pt x="1" y="795"/>
                  </a:cubicBezTo>
                  <a:cubicBezTo>
                    <a:pt x="37" y="801"/>
                    <a:pt x="73" y="804"/>
                    <a:pt x="109" y="804"/>
                  </a:cubicBezTo>
                  <a:cubicBezTo>
                    <a:pt x="285" y="804"/>
                    <a:pt x="456" y="733"/>
                    <a:pt x="581" y="606"/>
                  </a:cubicBezTo>
                  <a:cubicBezTo>
                    <a:pt x="837" y="348"/>
                    <a:pt x="1014" y="19"/>
                    <a:pt x="792" y="2"/>
                  </a:cubicBezTo>
                  <a:cubicBezTo>
                    <a:pt x="775" y="1"/>
                    <a:pt x="758" y="0"/>
                    <a:pt x="74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3512823" y="3881872"/>
              <a:ext cx="75780" cy="66069"/>
            </a:xfrm>
            <a:custGeom>
              <a:avLst/>
              <a:gdLst/>
              <a:ahLst/>
              <a:cxnLst/>
              <a:rect l="l" t="t" r="r" b="b"/>
              <a:pathLst>
                <a:path w="1005" h="875" extrusionOk="0">
                  <a:moveTo>
                    <a:pt x="786" y="71"/>
                  </a:moveTo>
                  <a:cubicBezTo>
                    <a:pt x="800" y="71"/>
                    <a:pt x="814" y="71"/>
                    <a:pt x="828" y="72"/>
                  </a:cubicBezTo>
                  <a:cubicBezTo>
                    <a:pt x="875" y="74"/>
                    <a:pt x="887" y="93"/>
                    <a:pt x="892" y="108"/>
                  </a:cubicBezTo>
                  <a:cubicBezTo>
                    <a:pt x="923" y="191"/>
                    <a:pt x="792" y="416"/>
                    <a:pt x="593" y="617"/>
                  </a:cubicBezTo>
                  <a:cubicBezTo>
                    <a:pt x="474" y="738"/>
                    <a:pt x="312" y="805"/>
                    <a:pt x="145" y="805"/>
                  </a:cubicBezTo>
                  <a:cubicBezTo>
                    <a:pt x="122" y="805"/>
                    <a:pt x="98" y="803"/>
                    <a:pt x="75" y="801"/>
                  </a:cubicBezTo>
                  <a:lnTo>
                    <a:pt x="75" y="798"/>
                  </a:lnTo>
                  <a:cubicBezTo>
                    <a:pt x="80" y="703"/>
                    <a:pt x="120" y="411"/>
                    <a:pt x="261" y="287"/>
                  </a:cubicBezTo>
                  <a:cubicBezTo>
                    <a:pt x="400" y="148"/>
                    <a:pt x="590" y="71"/>
                    <a:pt x="786" y="71"/>
                  </a:cubicBezTo>
                  <a:close/>
                  <a:moveTo>
                    <a:pt x="779" y="1"/>
                  </a:moveTo>
                  <a:cubicBezTo>
                    <a:pt x="567" y="1"/>
                    <a:pt x="362" y="84"/>
                    <a:pt x="211" y="234"/>
                  </a:cubicBezTo>
                  <a:cubicBezTo>
                    <a:pt x="22" y="409"/>
                    <a:pt x="1" y="810"/>
                    <a:pt x="1" y="827"/>
                  </a:cubicBezTo>
                  <a:cubicBezTo>
                    <a:pt x="1" y="844"/>
                    <a:pt x="13" y="860"/>
                    <a:pt x="29" y="863"/>
                  </a:cubicBezTo>
                  <a:cubicBezTo>
                    <a:pt x="68" y="870"/>
                    <a:pt x="106" y="875"/>
                    <a:pt x="144" y="875"/>
                  </a:cubicBezTo>
                  <a:cubicBezTo>
                    <a:pt x="331" y="875"/>
                    <a:pt x="510" y="801"/>
                    <a:pt x="639" y="667"/>
                  </a:cubicBezTo>
                  <a:cubicBezTo>
                    <a:pt x="832" y="471"/>
                    <a:pt x="1004" y="215"/>
                    <a:pt x="954" y="81"/>
                  </a:cubicBezTo>
                  <a:cubicBezTo>
                    <a:pt x="933" y="33"/>
                    <a:pt x="886" y="2"/>
                    <a:pt x="836" y="2"/>
                  </a:cubicBezTo>
                  <a:cubicBezTo>
                    <a:pt x="834" y="2"/>
                    <a:pt x="832" y="2"/>
                    <a:pt x="830" y="2"/>
                  </a:cubicBezTo>
                  <a:cubicBezTo>
                    <a:pt x="813" y="1"/>
                    <a:pt x="796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3470297" y="3786657"/>
              <a:ext cx="60247" cy="72865"/>
            </a:xfrm>
            <a:custGeom>
              <a:avLst/>
              <a:gdLst/>
              <a:ahLst/>
              <a:cxnLst/>
              <a:rect l="l" t="t" r="r" b="b"/>
              <a:pathLst>
                <a:path w="799" h="965" extrusionOk="0">
                  <a:moveTo>
                    <a:pt x="130" y="0"/>
                  </a:moveTo>
                  <a:cubicBezTo>
                    <a:pt x="84" y="0"/>
                    <a:pt x="51" y="27"/>
                    <a:pt x="39" y="88"/>
                  </a:cubicBezTo>
                  <a:cubicBezTo>
                    <a:pt x="1" y="305"/>
                    <a:pt x="58" y="527"/>
                    <a:pt x="197" y="702"/>
                  </a:cubicBezTo>
                  <a:cubicBezTo>
                    <a:pt x="340" y="903"/>
                    <a:pt x="742" y="965"/>
                    <a:pt x="742" y="965"/>
                  </a:cubicBezTo>
                  <a:cubicBezTo>
                    <a:pt x="799" y="757"/>
                    <a:pt x="754" y="535"/>
                    <a:pt x="617" y="367"/>
                  </a:cubicBezTo>
                  <a:cubicBezTo>
                    <a:pt x="451" y="167"/>
                    <a:pt x="248" y="0"/>
                    <a:pt x="13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3467582" y="3784090"/>
              <a:ext cx="65902" cy="78150"/>
            </a:xfrm>
            <a:custGeom>
              <a:avLst/>
              <a:gdLst/>
              <a:ahLst/>
              <a:cxnLst/>
              <a:rect l="l" t="t" r="r" b="b"/>
              <a:pathLst>
                <a:path w="874" h="1035" extrusionOk="0">
                  <a:moveTo>
                    <a:pt x="160" y="70"/>
                  </a:moveTo>
                  <a:cubicBezTo>
                    <a:pt x="163" y="70"/>
                    <a:pt x="166" y="70"/>
                    <a:pt x="168" y="72"/>
                  </a:cubicBezTo>
                  <a:cubicBezTo>
                    <a:pt x="264" y="72"/>
                    <a:pt x="457" y="217"/>
                    <a:pt x="627" y="423"/>
                  </a:cubicBezTo>
                  <a:cubicBezTo>
                    <a:pt x="747" y="571"/>
                    <a:pt x="794" y="769"/>
                    <a:pt x="751" y="958"/>
                  </a:cubicBezTo>
                  <a:cubicBezTo>
                    <a:pt x="658" y="939"/>
                    <a:pt x="371" y="870"/>
                    <a:pt x="261" y="717"/>
                  </a:cubicBezTo>
                  <a:cubicBezTo>
                    <a:pt x="130" y="552"/>
                    <a:pt x="75" y="339"/>
                    <a:pt x="108" y="129"/>
                  </a:cubicBezTo>
                  <a:cubicBezTo>
                    <a:pt x="118" y="83"/>
                    <a:pt x="137" y="74"/>
                    <a:pt x="151" y="72"/>
                  </a:cubicBezTo>
                  <a:cubicBezTo>
                    <a:pt x="154" y="70"/>
                    <a:pt x="157" y="70"/>
                    <a:pt x="160" y="70"/>
                  </a:cubicBezTo>
                  <a:close/>
                  <a:moveTo>
                    <a:pt x="168" y="0"/>
                  </a:moveTo>
                  <a:cubicBezTo>
                    <a:pt x="155" y="0"/>
                    <a:pt x="144" y="2"/>
                    <a:pt x="132" y="5"/>
                  </a:cubicBezTo>
                  <a:cubicBezTo>
                    <a:pt x="82" y="19"/>
                    <a:pt x="44" y="64"/>
                    <a:pt x="42" y="119"/>
                  </a:cubicBezTo>
                  <a:cubicBezTo>
                    <a:pt x="1" y="346"/>
                    <a:pt x="61" y="578"/>
                    <a:pt x="204" y="760"/>
                  </a:cubicBezTo>
                  <a:cubicBezTo>
                    <a:pt x="352" y="963"/>
                    <a:pt x="754" y="1035"/>
                    <a:pt x="773" y="1035"/>
                  </a:cubicBezTo>
                  <a:lnTo>
                    <a:pt x="778" y="1035"/>
                  </a:lnTo>
                  <a:cubicBezTo>
                    <a:pt x="792" y="1032"/>
                    <a:pt x="806" y="1023"/>
                    <a:pt x="811" y="1008"/>
                  </a:cubicBezTo>
                  <a:cubicBezTo>
                    <a:pt x="873" y="791"/>
                    <a:pt x="825" y="557"/>
                    <a:pt x="680" y="380"/>
                  </a:cubicBezTo>
                  <a:cubicBezTo>
                    <a:pt x="521" y="184"/>
                    <a:pt x="310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31"/>
          <p:cNvCxnSpPr/>
          <p:nvPr/>
        </p:nvCxnSpPr>
        <p:spPr>
          <a:xfrm>
            <a:off x="298800" y="4769350"/>
            <a:ext cx="854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0" name="Google Shape;220;p31"/>
          <p:cNvGrpSpPr/>
          <p:nvPr/>
        </p:nvGrpSpPr>
        <p:grpSpPr>
          <a:xfrm flipH="1">
            <a:off x="8033094" y="2536481"/>
            <a:ext cx="672843" cy="2232905"/>
            <a:chOff x="2416347" y="3307322"/>
            <a:chExt cx="159873" cy="530558"/>
          </a:xfrm>
        </p:grpSpPr>
        <p:sp>
          <p:nvSpPr>
            <p:cNvPr id="221" name="Google Shape;221;p31"/>
            <p:cNvSpPr/>
            <p:nvPr/>
          </p:nvSpPr>
          <p:spPr>
            <a:xfrm>
              <a:off x="2448057" y="3418514"/>
              <a:ext cx="33071" cy="316928"/>
            </a:xfrm>
            <a:custGeom>
              <a:avLst/>
              <a:gdLst/>
              <a:ahLst/>
              <a:cxnLst/>
              <a:rect l="l" t="t" r="r" b="b"/>
              <a:pathLst>
                <a:path w="923" h="8833" fill="none" extrusionOk="0">
                  <a:moveTo>
                    <a:pt x="0" y="0"/>
                  </a:moveTo>
                  <a:lnTo>
                    <a:pt x="922" y="883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2460812" y="3658910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418" y="44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2431575" y="3643374"/>
              <a:ext cx="33788" cy="21456"/>
            </a:xfrm>
            <a:custGeom>
              <a:avLst/>
              <a:gdLst/>
              <a:ahLst/>
              <a:cxnLst/>
              <a:rect l="l" t="t" r="r" b="b"/>
              <a:pathLst>
                <a:path w="943" h="598" extrusionOk="0">
                  <a:moveTo>
                    <a:pt x="195" y="1"/>
                  </a:moveTo>
                  <a:cubicBezTo>
                    <a:pt x="121" y="1"/>
                    <a:pt x="66" y="22"/>
                    <a:pt x="51" y="78"/>
                  </a:cubicBezTo>
                  <a:cubicBezTo>
                    <a:pt x="0" y="261"/>
                    <a:pt x="414" y="598"/>
                    <a:pt x="768" y="598"/>
                  </a:cubicBezTo>
                  <a:cubicBezTo>
                    <a:pt x="829" y="598"/>
                    <a:pt x="888" y="588"/>
                    <a:pt x="943" y="565"/>
                  </a:cubicBezTo>
                  <a:cubicBezTo>
                    <a:pt x="940" y="429"/>
                    <a:pt x="881" y="300"/>
                    <a:pt x="775" y="211"/>
                  </a:cubicBezTo>
                  <a:cubicBezTo>
                    <a:pt x="698" y="143"/>
                    <a:pt x="384" y="1"/>
                    <a:pt x="19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2446086" y="3651626"/>
              <a:ext cx="19277" cy="12056"/>
            </a:xfrm>
            <a:custGeom>
              <a:avLst/>
              <a:gdLst/>
              <a:ahLst/>
              <a:cxnLst/>
              <a:rect l="l" t="t" r="r" b="b"/>
              <a:pathLst>
                <a:path w="538" h="336" fill="none" extrusionOk="0">
                  <a:moveTo>
                    <a:pt x="538" y="33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2464574" y="3695005"/>
              <a:ext cx="15013" cy="15823"/>
            </a:xfrm>
            <a:custGeom>
              <a:avLst/>
              <a:gdLst/>
              <a:ahLst/>
              <a:cxnLst/>
              <a:rect l="l" t="t" r="r" b="b"/>
              <a:pathLst>
                <a:path w="419" h="441" fill="none" extrusionOk="0">
                  <a:moveTo>
                    <a:pt x="418" y="44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2435337" y="3679397"/>
              <a:ext cx="33788" cy="21528"/>
            </a:xfrm>
            <a:custGeom>
              <a:avLst/>
              <a:gdLst/>
              <a:ahLst/>
              <a:cxnLst/>
              <a:rect l="l" t="t" r="r" b="b"/>
              <a:pathLst>
                <a:path w="943" h="600" extrusionOk="0">
                  <a:moveTo>
                    <a:pt x="193" y="1"/>
                  </a:moveTo>
                  <a:cubicBezTo>
                    <a:pt x="120" y="1"/>
                    <a:pt x="66" y="22"/>
                    <a:pt x="52" y="77"/>
                  </a:cubicBezTo>
                  <a:cubicBezTo>
                    <a:pt x="1" y="263"/>
                    <a:pt x="414" y="600"/>
                    <a:pt x="768" y="600"/>
                  </a:cubicBezTo>
                  <a:cubicBezTo>
                    <a:pt x="829" y="600"/>
                    <a:pt x="888" y="590"/>
                    <a:pt x="943" y="567"/>
                  </a:cubicBezTo>
                  <a:cubicBezTo>
                    <a:pt x="941" y="431"/>
                    <a:pt x="881" y="302"/>
                    <a:pt x="776" y="214"/>
                  </a:cubicBezTo>
                  <a:cubicBezTo>
                    <a:pt x="698" y="145"/>
                    <a:pt x="383" y="1"/>
                    <a:pt x="19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2449848" y="3687722"/>
              <a:ext cx="19277" cy="12056"/>
            </a:xfrm>
            <a:custGeom>
              <a:avLst/>
              <a:gdLst/>
              <a:ahLst/>
              <a:cxnLst/>
              <a:rect l="l" t="t" r="r" b="b"/>
              <a:pathLst>
                <a:path w="538" h="336" fill="none" extrusionOk="0">
                  <a:moveTo>
                    <a:pt x="538" y="33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2451640" y="3570932"/>
              <a:ext cx="15013" cy="15931"/>
            </a:xfrm>
            <a:custGeom>
              <a:avLst/>
              <a:gdLst/>
              <a:ahLst/>
              <a:cxnLst/>
              <a:rect l="l" t="t" r="r" b="b"/>
              <a:pathLst>
                <a:path w="419" h="444" fill="none" extrusionOk="0">
                  <a:moveTo>
                    <a:pt x="419" y="44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2422474" y="3555396"/>
              <a:ext cx="33752" cy="21528"/>
            </a:xfrm>
            <a:custGeom>
              <a:avLst/>
              <a:gdLst/>
              <a:ahLst/>
              <a:cxnLst/>
              <a:rect l="l" t="t" r="r" b="b"/>
              <a:pathLst>
                <a:path w="942" h="600" extrusionOk="0">
                  <a:moveTo>
                    <a:pt x="193" y="1"/>
                  </a:moveTo>
                  <a:cubicBezTo>
                    <a:pt x="119" y="1"/>
                    <a:pt x="64" y="22"/>
                    <a:pt x="50" y="78"/>
                  </a:cubicBezTo>
                  <a:cubicBezTo>
                    <a:pt x="1" y="262"/>
                    <a:pt x="414" y="599"/>
                    <a:pt x="769" y="599"/>
                  </a:cubicBezTo>
                  <a:cubicBezTo>
                    <a:pt x="829" y="599"/>
                    <a:pt x="887" y="590"/>
                    <a:pt x="941" y="568"/>
                  </a:cubicBezTo>
                  <a:cubicBezTo>
                    <a:pt x="939" y="429"/>
                    <a:pt x="879" y="300"/>
                    <a:pt x="774" y="212"/>
                  </a:cubicBezTo>
                  <a:cubicBezTo>
                    <a:pt x="696" y="143"/>
                    <a:pt x="382" y="1"/>
                    <a:pt x="19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2436914" y="3563649"/>
              <a:ext cx="19312" cy="12127"/>
            </a:xfrm>
            <a:custGeom>
              <a:avLst/>
              <a:gdLst/>
              <a:ahLst/>
              <a:cxnLst/>
              <a:rect l="l" t="t" r="r" b="b"/>
              <a:pathLst>
                <a:path w="539" h="338" fill="none" extrusionOk="0">
                  <a:moveTo>
                    <a:pt x="538" y="33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2455402" y="3607028"/>
              <a:ext cx="14941" cy="15823"/>
            </a:xfrm>
            <a:custGeom>
              <a:avLst/>
              <a:gdLst/>
              <a:ahLst/>
              <a:cxnLst/>
              <a:rect l="l" t="t" r="r" b="b"/>
              <a:pathLst>
                <a:path w="417" h="441" fill="none" extrusionOk="0">
                  <a:moveTo>
                    <a:pt x="416" y="44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2426165" y="3591420"/>
              <a:ext cx="33824" cy="21528"/>
            </a:xfrm>
            <a:custGeom>
              <a:avLst/>
              <a:gdLst/>
              <a:ahLst/>
              <a:cxnLst/>
              <a:rect l="l" t="t" r="r" b="b"/>
              <a:pathLst>
                <a:path w="944" h="600" extrusionOk="0">
                  <a:moveTo>
                    <a:pt x="195" y="1"/>
                  </a:moveTo>
                  <a:cubicBezTo>
                    <a:pt x="121" y="1"/>
                    <a:pt x="67" y="22"/>
                    <a:pt x="52" y="78"/>
                  </a:cubicBezTo>
                  <a:cubicBezTo>
                    <a:pt x="1" y="263"/>
                    <a:pt x="414" y="600"/>
                    <a:pt x="768" y="600"/>
                  </a:cubicBezTo>
                  <a:cubicBezTo>
                    <a:pt x="829" y="600"/>
                    <a:pt x="888" y="590"/>
                    <a:pt x="943" y="567"/>
                  </a:cubicBezTo>
                  <a:cubicBezTo>
                    <a:pt x="941" y="431"/>
                    <a:pt x="881" y="302"/>
                    <a:pt x="776" y="211"/>
                  </a:cubicBezTo>
                  <a:cubicBezTo>
                    <a:pt x="698" y="143"/>
                    <a:pt x="384" y="1"/>
                    <a:pt x="19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2440676" y="3599744"/>
              <a:ext cx="19312" cy="12056"/>
            </a:xfrm>
            <a:custGeom>
              <a:avLst/>
              <a:gdLst/>
              <a:ahLst/>
              <a:cxnLst/>
              <a:rect l="l" t="t" r="r" b="b"/>
              <a:pathLst>
                <a:path w="539" h="336" fill="none" extrusionOk="0">
                  <a:moveTo>
                    <a:pt x="538" y="335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2445477" y="3512376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419" y="44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2416347" y="3496840"/>
              <a:ext cx="33788" cy="21456"/>
            </a:xfrm>
            <a:custGeom>
              <a:avLst/>
              <a:gdLst/>
              <a:ahLst/>
              <a:cxnLst/>
              <a:rect l="l" t="t" r="r" b="b"/>
              <a:pathLst>
                <a:path w="943" h="598" extrusionOk="0">
                  <a:moveTo>
                    <a:pt x="194" y="1"/>
                  </a:moveTo>
                  <a:cubicBezTo>
                    <a:pt x="121" y="1"/>
                    <a:pt x="66" y="22"/>
                    <a:pt x="51" y="78"/>
                  </a:cubicBezTo>
                  <a:cubicBezTo>
                    <a:pt x="0" y="265"/>
                    <a:pt x="413" y="597"/>
                    <a:pt x="767" y="597"/>
                  </a:cubicBezTo>
                  <a:cubicBezTo>
                    <a:pt x="828" y="597"/>
                    <a:pt x="888" y="587"/>
                    <a:pt x="942" y="565"/>
                  </a:cubicBezTo>
                  <a:cubicBezTo>
                    <a:pt x="940" y="429"/>
                    <a:pt x="880" y="300"/>
                    <a:pt x="775" y="212"/>
                  </a:cubicBezTo>
                  <a:cubicBezTo>
                    <a:pt x="698" y="143"/>
                    <a:pt x="384" y="1"/>
                    <a:pt x="19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2430822" y="3505092"/>
              <a:ext cx="19312" cy="12056"/>
            </a:xfrm>
            <a:custGeom>
              <a:avLst/>
              <a:gdLst/>
              <a:ahLst/>
              <a:cxnLst/>
              <a:rect l="l" t="t" r="r" b="b"/>
              <a:pathLst>
                <a:path w="539" h="336" fill="none" extrusionOk="0">
                  <a:moveTo>
                    <a:pt x="538" y="335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2439386" y="3453569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419" y="44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2473209" y="3634835"/>
              <a:ext cx="11430" cy="18622"/>
            </a:xfrm>
            <a:custGeom>
              <a:avLst/>
              <a:gdLst/>
              <a:ahLst/>
              <a:cxnLst/>
              <a:rect l="l" t="t" r="r" b="b"/>
              <a:pathLst>
                <a:path w="319" h="519" fill="none" extrusionOk="0">
                  <a:moveTo>
                    <a:pt x="1" y="519"/>
                  </a:moveTo>
                  <a:lnTo>
                    <a:pt x="31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2480232" y="3614849"/>
              <a:ext cx="32032" cy="25905"/>
            </a:xfrm>
            <a:custGeom>
              <a:avLst/>
              <a:gdLst/>
              <a:ahLst/>
              <a:cxnLst/>
              <a:rect l="l" t="t" r="r" b="b"/>
              <a:pathLst>
                <a:path w="894" h="722" extrusionOk="0">
                  <a:moveTo>
                    <a:pt x="699" y="0"/>
                  </a:moveTo>
                  <a:cubicBezTo>
                    <a:pt x="519" y="0"/>
                    <a:pt x="184" y="241"/>
                    <a:pt x="115" y="333"/>
                  </a:cubicBezTo>
                  <a:cubicBezTo>
                    <a:pt x="32" y="443"/>
                    <a:pt x="1" y="581"/>
                    <a:pt x="27" y="715"/>
                  </a:cubicBezTo>
                  <a:cubicBezTo>
                    <a:pt x="51" y="719"/>
                    <a:pt x="75" y="721"/>
                    <a:pt x="99" y="721"/>
                  </a:cubicBezTo>
                  <a:cubicBezTo>
                    <a:pt x="477" y="721"/>
                    <a:pt x="893" y="239"/>
                    <a:pt x="799" y="53"/>
                  </a:cubicBezTo>
                  <a:cubicBezTo>
                    <a:pt x="780" y="16"/>
                    <a:pt x="744" y="0"/>
                    <a:pt x="69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2481164" y="3623855"/>
              <a:ext cx="17342" cy="16577"/>
            </a:xfrm>
            <a:custGeom>
              <a:avLst/>
              <a:gdLst/>
              <a:ahLst/>
              <a:cxnLst/>
              <a:rect l="l" t="t" r="r" b="b"/>
              <a:pathLst>
                <a:path w="484" h="462" fill="none" extrusionOk="0">
                  <a:moveTo>
                    <a:pt x="1" y="462"/>
                  </a:moveTo>
                  <a:lnTo>
                    <a:pt x="48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2463356" y="3540004"/>
              <a:ext cx="11430" cy="18622"/>
            </a:xfrm>
            <a:custGeom>
              <a:avLst/>
              <a:gdLst/>
              <a:ahLst/>
              <a:cxnLst/>
              <a:rect l="l" t="t" r="r" b="b"/>
              <a:pathLst>
                <a:path w="319" h="519" fill="none" extrusionOk="0">
                  <a:moveTo>
                    <a:pt x="1" y="519"/>
                  </a:moveTo>
                  <a:lnTo>
                    <a:pt x="31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2470307" y="3519947"/>
              <a:ext cx="32068" cy="25905"/>
            </a:xfrm>
            <a:custGeom>
              <a:avLst/>
              <a:gdLst/>
              <a:ahLst/>
              <a:cxnLst/>
              <a:rect l="l" t="t" r="r" b="b"/>
              <a:pathLst>
                <a:path w="895" h="722" extrusionOk="0">
                  <a:moveTo>
                    <a:pt x="699" y="0"/>
                  </a:moveTo>
                  <a:cubicBezTo>
                    <a:pt x="519" y="0"/>
                    <a:pt x="184" y="241"/>
                    <a:pt x="117" y="335"/>
                  </a:cubicBezTo>
                  <a:cubicBezTo>
                    <a:pt x="34" y="442"/>
                    <a:pt x="0" y="581"/>
                    <a:pt x="27" y="715"/>
                  </a:cubicBezTo>
                  <a:cubicBezTo>
                    <a:pt x="51" y="719"/>
                    <a:pt x="76" y="721"/>
                    <a:pt x="101" y="721"/>
                  </a:cubicBezTo>
                  <a:cubicBezTo>
                    <a:pt x="480" y="721"/>
                    <a:pt x="895" y="239"/>
                    <a:pt x="799" y="53"/>
                  </a:cubicBezTo>
                  <a:cubicBezTo>
                    <a:pt x="780" y="16"/>
                    <a:pt x="744" y="0"/>
                    <a:pt x="69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2471239" y="3528917"/>
              <a:ext cx="17413" cy="16684"/>
            </a:xfrm>
            <a:custGeom>
              <a:avLst/>
              <a:gdLst/>
              <a:ahLst/>
              <a:cxnLst/>
              <a:rect l="l" t="t" r="r" b="b"/>
              <a:pathLst>
                <a:path w="486" h="465" fill="none" extrusionOk="0">
                  <a:moveTo>
                    <a:pt x="1" y="465"/>
                  </a:moveTo>
                  <a:lnTo>
                    <a:pt x="4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2458985" y="3498311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1" y="519"/>
                  </a:moveTo>
                  <a:lnTo>
                    <a:pt x="31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2465936" y="3478254"/>
              <a:ext cx="32104" cy="25905"/>
            </a:xfrm>
            <a:custGeom>
              <a:avLst/>
              <a:gdLst/>
              <a:ahLst/>
              <a:cxnLst/>
              <a:rect l="l" t="t" r="r" b="b"/>
              <a:pathLst>
                <a:path w="896" h="722" extrusionOk="0">
                  <a:moveTo>
                    <a:pt x="700" y="1"/>
                  </a:moveTo>
                  <a:cubicBezTo>
                    <a:pt x="520" y="1"/>
                    <a:pt x="186" y="241"/>
                    <a:pt x="118" y="333"/>
                  </a:cubicBezTo>
                  <a:cubicBezTo>
                    <a:pt x="34" y="440"/>
                    <a:pt x="0" y="581"/>
                    <a:pt x="29" y="715"/>
                  </a:cubicBezTo>
                  <a:cubicBezTo>
                    <a:pt x="54" y="720"/>
                    <a:pt x="78" y="722"/>
                    <a:pt x="103" y="722"/>
                  </a:cubicBezTo>
                  <a:cubicBezTo>
                    <a:pt x="481" y="722"/>
                    <a:pt x="895" y="239"/>
                    <a:pt x="801" y="53"/>
                  </a:cubicBezTo>
                  <a:cubicBezTo>
                    <a:pt x="782" y="16"/>
                    <a:pt x="746" y="1"/>
                    <a:pt x="70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466975" y="3487260"/>
              <a:ext cx="17306" cy="16684"/>
            </a:xfrm>
            <a:custGeom>
              <a:avLst/>
              <a:gdLst/>
              <a:ahLst/>
              <a:cxnLst/>
              <a:rect l="l" t="t" r="r" b="b"/>
              <a:pathLst>
                <a:path w="483" h="465" fill="none" extrusionOk="0">
                  <a:moveTo>
                    <a:pt x="0" y="464"/>
                  </a:moveTo>
                  <a:lnTo>
                    <a:pt x="48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452679" y="3437207"/>
              <a:ext cx="11394" cy="18622"/>
            </a:xfrm>
            <a:custGeom>
              <a:avLst/>
              <a:gdLst/>
              <a:ahLst/>
              <a:cxnLst/>
              <a:rect l="l" t="t" r="r" b="b"/>
              <a:pathLst>
                <a:path w="318" h="519" fill="none" extrusionOk="0">
                  <a:moveTo>
                    <a:pt x="0" y="519"/>
                  </a:moveTo>
                  <a:lnTo>
                    <a:pt x="31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2459594" y="3417115"/>
              <a:ext cx="32104" cy="25905"/>
            </a:xfrm>
            <a:custGeom>
              <a:avLst/>
              <a:gdLst/>
              <a:ahLst/>
              <a:cxnLst/>
              <a:rect l="l" t="t" r="r" b="b"/>
              <a:pathLst>
                <a:path w="896" h="722" extrusionOk="0">
                  <a:moveTo>
                    <a:pt x="699" y="1"/>
                  </a:moveTo>
                  <a:cubicBezTo>
                    <a:pt x="519" y="1"/>
                    <a:pt x="184" y="242"/>
                    <a:pt x="118" y="333"/>
                  </a:cubicBezTo>
                  <a:cubicBezTo>
                    <a:pt x="34" y="443"/>
                    <a:pt x="1" y="582"/>
                    <a:pt x="27" y="715"/>
                  </a:cubicBezTo>
                  <a:cubicBezTo>
                    <a:pt x="52" y="720"/>
                    <a:pt x="77" y="722"/>
                    <a:pt x="102" y="722"/>
                  </a:cubicBezTo>
                  <a:cubicBezTo>
                    <a:pt x="483" y="722"/>
                    <a:pt x="895" y="239"/>
                    <a:pt x="799" y="53"/>
                  </a:cubicBezTo>
                  <a:cubicBezTo>
                    <a:pt x="780" y="16"/>
                    <a:pt x="744" y="1"/>
                    <a:pt x="69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2460525" y="3426121"/>
              <a:ext cx="17449" cy="16684"/>
            </a:xfrm>
            <a:custGeom>
              <a:avLst/>
              <a:gdLst/>
              <a:ahLst/>
              <a:cxnLst/>
              <a:rect l="l" t="t" r="r" b="b"/>
              <a:pathLst>
                <a:path w="487" h="465" fill="none" extrusionOk="0">
                  <a:moveTo>
                    <a:pt x="1" y="464"/>
                  </a:moveTo>
                  <a:lnTo>
                    <a:pt x="4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2446838" y="3391066"/>
              <a:ext cx="31996" cy="25905"/>
            </a:xfrm>
            <a:custGeom>
              <a:avLst/>
              <a:gdLst/>
              <a:ahLst/>
              <a:cxnLst/>
              <a:rect l="l" t="t" r="r" b="b"/>
              <a:pathLst>
                <a:path w="893" h="722" extrusionOk="0">
                  <a:moveTo>
                    <a:pt x="699" y="0"/>
                  </a:moveTo>
                  <a:cubicBezTo>
                    <a:pt x="519" y="0"/>
                    <a:pt x="184" y="241"/>
                    <a:pt x="115" y="333"/>
                  </a:cubicBezTo>
                  <a:cubicBezTo>
                    <a:pt x="32" y="443"/>
                    <a:pt x="1" y="581"/>
                    <a:pt x="27" y="715"/>
                  </a:cubicBezTo>
                  <a:cubicBezTo>
                    <a:pt x="51" y="719"/>
                    <a:pt x="76" y="721"/>
                    <a:pt x="101" y="721"/>
                  </a:cubicBezTo>
                  <a:cubicBezTo>
                    <a:pt x="478" y="721"/>
                    <a:pt x="893" y="239"/>
                    <a:pt x="799" y="53"/>
                  </a:cubicBezTo>
                  <a:cubicBezTo>
                    <a:pt x="780" y="16"/>
                    <a:pt x="744" y="0"/>
                    <a:pt x="69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2447770" y="3400072"/>
              <a:ext cx="17342" cy="16648"/>
            </a:xfrm>
            <a:custGeom>
              <a:avLst/>
              <a:gdLst/>
              <a:ahLst/>
              <a:cxnLst/>
              <a:rect l="l" t="t" r="r" b="b"/>
              <a:pathLst>
                <a:path w="484" h="464" fill="none" extrusionOk="0">
                  <a:moveTo>
                    <a:pt x="1" y="464"/>
                  </a:moveTo>
                  <a:lnTo>
                    <a:pt x="48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2421148" y="3387083"/>
              <a:ext cx="31459" cy="30426"/>
            </a:xfrm>
            <a:custGeom>
              <a:avLst/>
              <a:gdLst/>
              <a:ahLst/>
              <a:cxnLst/>
              <a:rect l="l" t="t" r="r" b="b"/>
              <a:pathLst>
                <a:path w="878" h="848" extrusionOk="0">
                  <a:moveTo>
                    <a:pt x="238" y="1"/>
                  </a:moveTo>
                  <a:cubicBezTo>
                    <a:pt x="221" y="1"/>
                    <a:pt x="206" y="3"/>
                    <a:pt x="192" y="9"/>
                  </a:cubicBezTo>
                  <a:cubicBezTo>
                    <a:pt x="1" y="83"/>
                    <a:pt x="295" y="620"/>
                    <a:pt x="402" y="716"/>
                  </a:cubicBezTo>
                  <a:cubicBezTo>
                    <a:pt x="489" y="800"/>
                    <a:pt x="605" y="848"/>
                    <a:pt x="725" y="848"/>
                  </a:cubicBezTo>
                  <a:cubicBezTo>
                    <a:pt x="741" y="848"/>
                    <a:pt x="757" y="847"/>
                    <a:pt x="773" y="845"/>
                  </a:cubicBezTo>
                  <a:cubicBezTo>
                    <a:pt x="877" y="486"/>
                    <a:pt x="465" y="1"/>
                    <a:pt x="23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2434083" y="3398349"/>
              <a:ext cx="14762" cy="19088"/>
            </a:xfrm>
            <a:custGeom>
              <a:avLst/>
              <a:gdLst/>
              <a:ahLst/>
              <a:cxnLst/>
              <a:rect l="l" t="t" r="r" b="b"/>
              <a:pathLst>
                <a:path w="412" h="532" fill="none" extrusionOk="0">
                  <a:moveTo>
                    <a:pt x="412" y="53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2502339" y="3462144"/>
              <a:ext cx="32892" cy="317036"/>
            </a:xfrm>
            <a:custGeom>
              <a:avLst/>
              <a:gdLst/>
              <a:ahLst/>
              <a:cxnLst/>
              <a:rect l="l" t="t" r="r" b="b"/>
              <a:pathLst>
                <a:path w="918" h="8836" fill="none" extrusionOk="0">
                  <a:moveTo>
                    <a:pt x="918" y="0"/>
                  </a:moveTo>
                  <a:lnTo>
                    <a:pt x="0" y="883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2498219" y="3700064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318" y="519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2470594" y="3680079"/>
              <a:ext cx="32032" cy="25905"/>
            </a:xfrm>
            <a:custGeom>
              <a:avLst/>
              <a:gdLst/>
              <a:ahLst/>
              <a:cxnLst/>
              <a:rect l="l" t="t" r="r" b="b"/>
              <a:pathLst>
                <a:path w="894" h="722" extrusionOk="0">
                  <a:moveTo>
                    <a:pt x="195" y="1"/>
                  </a:moveTo>
                  <a:cubicBezTo>
                    <a:pt x="150" y="1"/>
                    <a:pt x="114" y="16"/>
                    <a:pt x="95" y="54"/>
                  </a:cubicBezTo>
                  <a:cubicBezTo>
                    <a:pt x="1" y="238"/>
                    <a:pt x="417" y="722"/>
                    <a:pt x="795" y="722"/>
                  </a:cubicBezTo>
                  <a:cubicBezTo>
                    <a:pt x="819" y="722"/>
                    <a:pt x="843" y="720"/>
                    <a:pt x="867" y="715"/>
                  </a:cubicBezTo>
                  <a:cubicBezTo>
                    <a:pt x="893" y="582"/>
                    <a:pt x="862" y="443"/>
                    <a:pt x="779" y="333"/>
                  </a:cubicBezTo>
                  <a:cubicBezTo>
                    <a:pt x="710" y="242"/>
                    <a:pt x="375" y="1"/>
                    <a:pt x="19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2485284" y="3689874"/>
              <a:ext cx="16374" cy="15823"/>
            </a:xfrm>
            <a:custGeom>
              <a:avLst/>
              <a:gdLst/>
              <a:ahLst/>
              <a:cxnLst/>
              <a:rect l="l" t="t" r="r" b="b"/>
              <a:pathLst>
                <a:path w="457" h="441" fill="none" extrusionOk="0">
                  <a:moveTo>
                    <a:pt x="457" y="44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2507284" y="3612087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319" y="520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2479695" y="3592030"/>
              <a:ext cx="32068" cy="25905"/>
            </a:xfrm>
            <a:custGeom>
              <a:avLst/>
              <a:gdLst/>
              <a:ahLst/>
              <a:cxnLst/>
              <a:rect l="l" t="t" r="r" b="b"/>
              <a:pathLst>
                <a:path w="895" h="722" extrusionOk="0">
                  <a:moveTo>
                    <a:pt x="197" y="1"/>
                  </a:moveTo>
                  <a:cubicBezTo>
                    <a:pt x="151" y="1"/>
                    <a:pt x="116" y="16"/>
                    <a:pt x="97" y="53"/>
                  </a:cubicBezTo>
                  <a:cubicBezTo>
                    <a:pt x="0" y="239"/>
                    <a:pt x="415" y="722"/>
                    <a:pt x="794" y="722"/>
                  </a:cubicBezTo>
                  <a:cubicBezTo>
                    <a:pt x="819" y="722"/>
                    <a:pt x="844" y="720"/>
                    <a:pt x="869" y="715"/>
                  </a:cubicBezTo>
                  <a:cubicBezTo>
                    <a:pt x="895" y="581"/>
                    <a:pt x="861" y="443"/>
                    <a:pt x="778" y="333"/>
                  </a:cubicBezTo>
                  <a:cubicBezTo>
                    <a:pt x="711" y="241"/>
                    <a:pt x="377" y="1"/>
                    <a:pt x="19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2494349" y="3601897"/>
              <a:ext cx="16482" cy="15823"/>
            </a:xfrm>
            <a:custGeom>
              <a:avLst/>
              <a:gdLst/>
              <a:ahLst/>
              <a:cxnLst/>
              <a:rect l="l" t="t" r="r" b="b"/>
              <a:pathLst>
                <a:path w="460" h="441" fill="none" extrusionOk="0">
                  <a:moveTo>
                    <a:pt x="460" y="440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2503593" y="3648110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319" y="519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2476004" y="3628089"/>
              <a:ext cx="31996" cy="25869"/>
            </a:xfrm>
            <a:custGeom>
              <a:avLst/>
              <a:gdLst/>
              <a:ahLst/>
              <a:cxnLst/>
              <a:rect l="l" t="t" r="r" b="b"/>
              <a:pathLst>
                <a:path w="893" h="721" extrusionOk="0">
                  <a:moveTo>
                    <a:pt x="196" y="1"/>
                  </a:moveTo>
                  <a:cubicBezTo>
                    <a:pt x="150" y="1"/>
                    <a:pt x="114" y="16"/>
                    <a:pt x="95" y="54"/>
                  </a:cubicBezTo>
                  <a:cubicBezTo>
                    <a:pt x="1" y="240"/>
                    <a:pt x="415" y="721"/>
                    <a:pt x="792" y="721"/>
                  </a:cubicBezTo>
                  <a:cubicBezTo>
                    <a:pt x="817" y="721"/>
                    <a:pt x="842" y="718"/>
                    <a:pt x="867" y="714"/>
                  </a:cubicBezTo>
                  <a:cubicBezTo>
                    <a:pt x="893" y="580"/>
                    <a:pt x="862" y="442"/>
                    <a:pt x="778" y="334"/>
                  </a:cubicBezTo>
                  <a:cubicBezTo>
                    <a:pt x="710" y="241"/>
                    <a:pt x="376" y="1"/>
                    <a:pt x="1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2490694" y="3637992"/>
              <a:ext cx="16374" cy="15715"/>
            </a:xfrm>
            <a:custGeom>
              <a:avLst/>
              <a:gdLst/>
              <a:ahLst/>
              <a:cxnLst/>
              <a:rect l="l" t="t" r="r" b="b"/>
              <a:pathLst>
                <a:path w="457" h="438" fill="none" extrusionOk="0">
                  <a:moveTo>
                    <a:pt x="457" y="43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2513375" y="3553530"/>
              <a:ext cx="11430" cy="18550"/>
            </a:xfrm>
            <a:custGeom>
              <a:avLst/>
              <a:gdLst/>
              <a:ahLst/>
              <a:cxnLst/>
              <a:rect l="l" t="t" r="r" b="b"/>
              <a:pathLst>
                <a:path w="319" h="517" fill="none" extrusionOk="0">
                  <a:moveTo>
                    <a:pt x="318" y="517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2485786" y="3533474"/>
              <a:ext cx="32068" cy="25905"/>
            </a:xfrm>
            <a:custGeom>
              <a:avLst/>
              <a:gdLst/>
              <a:ahLst/>
              <a:cxnLst/>
              <a:rect l="l" t="t" r="r" b="b"/>
              <a:pathLst>
                <a:path w="895" h="722" extrusionOk="0">
                  <a:moveTo>
                    <a:pt x="196" y="1"/>
                  </a:moveTo>
                  <a:cubicBezTo>
                    <a:pt x="151" y="1"/>
                    <a:pt x="115" y="16"/>
                    <a:pt x="96" y="53"/>
                  </a:cubicBezTo>
                  <a:cubicBezTo>
                    <a:pt x="0" y="244"/>
                    <a:pt x="414" y="722"/>
                    <a:pt x="793" y="722"/>
                  </a:cubicBezTo>
                  <a:cubicBezTo>
                    <a:pt x="818" y="722"/>
                    <a:pt x="844" y="720"/>
                    <a:pt x="868" y="715"/>
                  </a:cubicBezTo>
                  <a:cubicBezTo>
                    <a:pt x="895" y="581"/>
                    <a:pt x="861" y="443"/>
                    <a:pt x="778" y="333"/>
                  </a:cubicBezTo>
                  <a:cubicBezTo>
                    <a:pt x="711" y="241"/>
                    <a:pt x="376" y="1"/>
                    <a:pt x="1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2500512" y="3543341"/>
              <a:ext cx="16410" cy="15823"/>
            </a:xfrm>
            <a:custGeom>
              <a:avLst/>
              <a:gdLst/>
              <a:ahLst/>
              <a:cxnLst/>
              <a:rect l="l" t="t" r="r" b="b"/>
              <a:pathLst>
                <a:path w="458" h="441" fill="none" extrusionOk="0">
                  <a:moveTo>
                    <a:pt x="457" y="44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519466" y="3494723"/>
              <a:ext cx="11394" cy="18658"/>
            </a:xfrm>
            <a:custGeom>
              <a:avLst/>
              <a:gdLst/>
              <a:ahLst/>
              <a:cxnLst/>
              <a:rect l="l" t="t" r="r" b="b"/>
              <a:pathLst>
                <a:path w="318" h="520" fill="none" extrusionOk="0">
                  <a:moveTo>
                    <a:pt x="318" y="519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2491841" y="3474666"/>
              <a:ext cx="32104" cy="25905"/>
            </a:xfrm>
            <a:custGeom>
              <a:avLst/>
              <a:gdLst/>
              <a:ahLst/>
              <a:cxnLst/>
              <a:rect l="l" t="t" r="r" b="b"/>
              <a:pathLst>
                <a:path w="896" h="722" extrusionOk="0">
                  <a:moveTo>
                    <a:pt x="197" y="0"/>
                  </a:moveTo>
                  <a:cubicBezTo>
                    <a:pt x="152" y="0"/>
                    <a:pt x="116" y="16"/>
                    <a:pt x="97" y="53"/>
                  </a:cubicBezTo>
                  <a:cubicBezTo>
                    <a:pt x="1" y="239"/>
                    <a:pt x="415" y="721"/>
                    <a:pt x="794" y="721"/>
                  </a:cubicBezTo>
                  <a:cubicBezTo>
                    <a:pt x="819" y="721"/>
                    <a:pt x="844" y="719"/>
                    <a:pt x="869" y="715"/>
                  </a:cubicBezTo>
                  <a:cubicBezTo>
                    <a:pt x="895" y="581"/>
                    <a:pt x="862" y="440"/>
                    <a:pt x="778" y="333"/>
                  </a:cubicBezTo>
                  <a:cubicBezTo>
                    <a:pt x="711" y="241"/>
                    <a:pt x="377" y="0"/>
                    <a:pt x="19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2506603" y="3484533"/>
              <a:ext cx="16374" cy="15787"/>
            </a:xfrm>
            <a:custGeom>
              <a:avLst/>
              <a:gdLst/>
              <a:ahLst/>
              <a:cxnLst/>
              <a:rect l="l" t="t" r="r" b="b"/>
              <a:pathLst>
                <a:path w="457" h="440" fill="none" extrusionOk="0">
                  <a:moveTo>
                    <a:pt x="457" y="44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2511476" y="3681371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1" y="443"/>
                  </a:moveTo>
                  <a:lnTo>
                    <a:pt x="41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2521938" y="3665835"/>
              <a:ext cx="33788" cy="21528"/>
            </a:xfrm>
            <a:custGeom>
              <a:avLst/>
              <a:gdLst/>
              <a:ahLst/>
              <a:cxnLst/>
              <a:rect l="l" t="t" r="r" b="b"/>
              <a:pathLst>
                <a:path w="943" h="600" extrusionOk="0">
                  <a:moveTo>
                    <a:pt x="749" y="1"/>
                  </a:moveTo>
                  <a:cubicBezTo>
                    <a:pt x="559" y="1"/>
                    <a:pt x="244" y="143"/>
                    <a:pt x="165" y="212"/>
                  </a:cubicBezTo>
                  <a:cubicBezTo>
                    <a:pt x="62" y="300"/>
                    <a:pt x="3" y="431"/>
                    <a:pt x="0" y="568"/>
                  </a:cubicBezTo>
                  <a:cubicBezTo>
                    <a:pt x="54" y="589"/>
                    <a:pt x="113" y="599"/>
                    <a:pt x="173" y="599"/>
                  </a:cubicBezTo>
                  <a:cubicBezTo>
                    <a:pt x="527" y="599"/>
                    <a:pt x="943" y="262"/>
                    <a:pt x="892" y="78"/>
                  </a:cubicBezTo>
                  <a:cubicBezTo>
                    <a:pt x="877" y="22"/>
                    <a:pt x="822" y="1"/>
                    <a:pt x="7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2521938" y="3673477"/>
              <a:ext cx="20423" cy="12737"/>
            </a:xfrm>
            <a:custGeom>
              <a:avLst/>
              <a:gdLst/>
              <a:ahLst/>
              <a:cxnLst/>
              <a:rect l="l" t="t" r="r" b="b"/>
              <a:pathLst>
                <a:path w="570" h="355" fill="none" extrusionOk="0">
                  <a:moveTo>
                    <a:pt x="0" y="355"/>
                  </a:moveTo>
                  <a:lnTo>
                    <a:pt x="56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2521329" y="3586540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1" y="443"/>
                  </a:moveTo>
                  <a:lnTo>
                    <a:pt x="41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531791" y="3570932"/>
              <a:ext cx="33716" cy="21528"/>
            </a:xfrm>
            <a:custGeom>
              <a:avLst/>
              <a:gdLst/>
              <a:ahLst/>
              <a:cxnLst/>
              <a:rect l="l" t="t" r="r" b="b"/>
              <a:pathLst>
                <a:path w="941" h="600" extrusionOk="0">
                  <a:moveTo>
                    <a:pt x="748" y="1"/>
                  </a:moveTo>
                  <a:cubicBezTo>
                    <a:pt x="558" y="1"/>
                    <a:pt x="243" y="145"/>
                    <a:pt x="167" y="214"/>
                  </a:cubicBezTo>
                  <a:cubicBezTo>
                    <a:pt x="62" y="302"/>
                    <a:pt x="3" y="431"/>
                    <a:pt x="0" y="567"/>
                  </a:cubicBezTo>
                  <a:cubicBezTo>
                    <a:pt x="55" y="590"/>
                    <a:pt x="114" y="600"/>
                    <a:pt x="175" y="600"/>
                  </a:cubicBezTo>
                  <a:cubicBezTo>
                    <a:pt x="528" y="600"/>
                    <a:pt x="940" y="263"/>
                    <a:pt x="891" y="77"/>
                  </a:cubicBezTo>
                  <a:cubicBezTo>
                    <a:pt x="876" y="22"/>
                    <a:pt x="822" y="1"/>
                    <a:pt x="74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2531791" y="3578682"/>
              <a:ext cx="20387" cy="12630"/>
            </a:xfrm>
            <a:custGeom>
              <a:avLst/>
              <a:gdLst/>
              <a:ahLst/>
              <a:cxnLst/>
              <a:rect l="l" t="t" r="r" b="b"/>
              <a:pathLst>
                <a:path w="569" h="352" fill="none" extrusionOk="0">
                  <a:moveTo>
                    <a:pt x="0" y="351"/>
                  </a:moveTo>
                  <a:lnTo>
                    <a:pt x="56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2525700" y="3544883"/>
              <a:ext cx="14941" cy="15823"/>
            </a:xfrm>
            <a:custGeom>
              <a:avLst/>
              <a:gdLst/>
              <a:ahLst/>
              <a:cxnLst/>
              <a:rect l="l" t="t" r="r" b="b"/>
              <a:pathLst>
                <a:path w="417" h="441" fill="none" extrusionOk="0">
                  <a:moveTo>
                    <a:pt x="0" y="440"/>
                  </a:moveTo>
                  <a:lnTo>
                    <a:pt x="41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2536055" y="3529276"/>
              <a:ext cx="33716" cy="21528"/>
            </a:xfrm>
            <a:custGeom>
              <a:avLst/>
              <a:gdLst/>
              <a:ahLst/>
              <a:cxnLst/>
              <a:rect l="l" t="t" r="r" b="b"/>
              <a:pathLst>
                <a:path w="941" h="600" extrusionOk="0">
                  <a:moveTo>
                    <a:pt x="749" y="0"/>
                  </a:moveTo>
                  <a:cubicBezTo>
                    <a:pt x="559" y="0"/>
                    <a:pt x="245" y="142"/>
                    <a:pt x="168" y="211"/>
                  </a:cubicBezTo>
                  <a:cubicBezTo>
                    <a:pt x="63" y="302"/>
                    <a:pt x="3" y="431"/>
                    <a:pt x="1" y="567"/>
                  </a:cubicBezTo>
                  <a:cubicBezTo>
                    <a:pt x="56" y="590"/>
                    <a:pt x="115" y="600"/>
                    <a:pt x="176" y="600"/>
                  </a:cubicBezTo>
                  <a:cubicBezTo>
                    <a:pt x="530" y="600"/>
                    <a:pt x="941" y="260"/>
                    <a:pt x="892" y="77"/>
                  </a:cubicBezTo>
                  <a:cubicBezTo>
                    <a:pt x="877" y="22"/>
                    <a:pt x="822" y="0"/>
                    <a:pt x="74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2536055" y="3536918"/>
              <a:ext cx="20423" cy="12702"/>
            </a:xfrm>
            <a:custGeom>
              <a:avLst/>
              <a:gdLst/>
              <a:ahLst/>
              <a:cxnLst/>
              <a:rect l="l" t="t" r="r" b="b"/>
              <a:pathLst>
                <a:path w="570" h="354" fill="none" extrusionOk="0">
                  <a:moveTo>
                    <a:pt x="1" y="354"/>
                  </a:moveTo>
                  <a:lnTo>
                    <a:pt x="56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2531935" y="3483744"/>
              <a:ext cx="15120" cy="15895"/>
            </a:xfrm>
            <a:custGeom>
              <a:avLst/>
              <a:gdLst/>
              <a:ahLst/>
              <a:cxnLst/>
              <a:rect l="l" t="t" r="r" b="b"/>
              <a:pathLst>
                <a:path w="422" h="443" fill="none" extrusionOk="0">
                  <a:moveTo>
                    <a:pt x="1" y="443"/>
                  </a:moveTo>
                  <a:lnTo>
                    <a:pt x="42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2542469" y="3468136"/>
              <a:ext cx="33752" cy="21528"/>
            </a:xfrm>
            <a:custGeom>
              <a:avLst/>
              <a:gdLst/>
              <a:ahLst/>
              <a:cxnLst/>
              <a:rect l="l" t="t" r="r" b="b"/>
              <a:pathLst>
                <a:path w="942" h="600" extrusionOk="0">
                  <a:moveTo>
                    <a:pt x="748" y="0"/>
                  </a:moveTo>
                  <a:cubicBezTo>
                    <a:pt x="558" y="0"/>
                    <a:pt x="243" y="143"/>
                    <a:pt x="166" y="213"/>
                  </a:cubicBezTo>
                  <a:cubicBezTo>
                    <a:pt x="63" y="302"/>
                    <a:pt x="3" y="431"/>
                    <a:pt x="1" y="567"/>
                  </a:cubicBezTo>
                  <a:cubicBezTo>
                    <a:pt x="55" y="590"/>
                    <a:pt x="114" y="600"/>
                    <a:pt x="175" y="600"/>
                  </a:cubicBezTo>
                  <a:cubicBezTo>
                    <a:pt x="527" y="600"/>
                    <a:pt x="941" y="263"/>
                    <a:pt x="892" y="77"/>
                  </a:cubicBezTo>
                  <a:cubicBezTo>
                    <a:pt x="877" y="22"/>
                    <a:pt x="822" y="0"/>
                    <a:pt x="74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2542397" y="3475778"/>
              <a:ext cx="20423" cy="12737"/>
            </a:xfrm>
            <a:custGeom>
              <a:avLst/>
              <a:gdLst/>
              <a:ahLst/>
              <a:cxnLst/>
              <a:rect l="l" t="t" r="r" b="b"/>
              <a:pathLst>
                <a:path w="570" h="355" fill="none" extrusionOk="0">
                  <a:moveTo>
                    <a:pt x="0" y="354"/>
                  </a:moveTo>
                  <a:lnTo>
                    <a:pt x="56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2535303" y="3440006"/>
              <a:ext cx="33716" cy="21492"/>
            </a:xfrm>
            <a:custGeom>
              <a:avLst/>
              <a:gdLst/>
              <a:ahLst/>
              <a:cxnLst/>
              <a:rect l="l" t="t" r="r" b="b"/>
              <a:pathLst>
                <a:path w="941" h="599" extrusionOk="0">
                  <a:moveTo>
                    <a:pt x="747" y="0"/>
                  </a:moveTo>
                  <a:cubicBezTo>
                    <a:pt x="557" y="0"/>
                    <a:pt x="242" y="142"/>
                    <a:pt x="165" y="211"/>
                  </a:cubicBezTo>
                  <a:cubicBezTo>
                    <a:pt x="62" y="302"/>
                    <a:pt x="3" y="431"/>
                    <a:pt x="0" y="567"/>
                  </a:cubicBezTo>
                  <a:cubicBezTo>
                    <a:pt x="54" y="589"/>
                    <a:pt x="113" y="599"/>
                    <a:pt x="173" y="599"/>
                  </a:cubicBezTo>
                  <a:cubicBezTo>
                    <a:pt x="527" y="599"/>
                    <a:pt x="940" y="261"/>
                    <a:pt x="891" y="77"/>
                  </a:cubicBezTo>
                  <a:cubicBezTo>
                    <a:pt x="876" y="22"/>
                    <a:pt x="821" y="0"/>
                    <a:pt x="74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2535303" y="3447649"/>
              <a:ext cx="20387" cy="12737"/>
            </a:xfrm>
            <a:custGeom>
              <a:avLst/>
              <a:gdLst/>
              <a:ahLst/>
              <a:cxnLst/>
              <a:rect l="l" t="t" r="r" b="b"/>
              <a:pathLst>
                <a:path w="569" h="355" fill="none" extrusionOk="0">
                  <a:moveTo>
                    <a:pt x="0" y="354"/>
                  </a:moveTo>
                  <a:lnTo>
                    <a:pt x="56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2514736" y="3427520"/>
              <a:ext cx="28019" cy="33727"/>
            </a:xfrm>
            <a:custGeom>
              <a:avLst/>
              <a:gdLst/>
              <a:ahLst/>
              <a:cxnLst/>
              <a:rect l="l" t="t" r="r" b="b"/>
              <a:pathLst>
                <a:path w="782" h="940" extrusionOk="0">
                  <a:moveTo>
                    <a:pt x="222" y="1"/>
                  </a:moveTo>
                  <a:cubicBezTo>
                    <a:pt x="216" y="1"/>
                    <a:pt x="210" y="1"/>
                    <a:pt x="204" y="2"/>
                  </a:cubicBezTo>
                  <a:cubicBezTo>
                    <a:pt x="1" y="36"/>
                    <a:pt x="177" y="621"/>
                    <a:pt x="261" y="738"/>
                  </a:cubicBezTo>
                  <a:cubicBezTo>
                    <a:pt x="340" y="851"/>
                    <a:pt x="462" y="925"/>
                    <a:pt x="596" y="939"/>
                  </a:cubicBezTo>
                  <a:cubicBezTo>
                    <a:pt x="781" y="595"/>
                    <a:pt x="443" y="1"/>
                    <a:pt x="22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2525629" y="3439576"/>
              <a:ext cx="10462" cy="21672"/>
            </a:xfrm>
            <a:custGeom>
              <a:avLst/>
              <a:gdLst/>
              <a:ahLst/>
              <a:cxnLst/>
              <a:rect l="l" t="t" r="r" b="b"/>
              <a:pathLst>
                <a:path w="292" h="604" fill="none" extrusionOk="0">
                  <a:moveTo>
                    <a:pt x="292" y="60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2497538" y="3333012"/>
              <a:ext cx="36" cy="400887"/>
            </a:xfrm>
            <a:custGeom>
              <a:avLst/>
              <a:gdLst/>
              <a:ahLst/>
              <a:cxnLst/>
              <a:rect l="l" t="t" r="r" b="b"/>
              <a:pathLst>
                <a:path w="1" h="11173" fill="none" extrusionOk="0">
                  <a:moveTo>
                    <a:pt x="0" y="1"/>
                  </a:moveTo>
                  <a:lnTo>
                    <a:pt x="0" y="1117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2484603" y="3656255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371" y="48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2456047" y="3638387"/>
              <a:ext cx="33035" cy="23753"/>
            </a:xfrm>
            <a:custGeom>
              <a:avLst/>
              <a:gdLst/>
              <a:ahLst/>
              <a:cxnLst/>
              <a:rect l="l" t="t" r="r" b="b"/>
              <a:pathLst>
                <a:path w="922" h="662" extrusionOk="0">
                  <a:moveTo>
                    <a:pt x="190" y="1"/>
                  </a:moveTo>
                  <a:cubicBezTo>
                    <a:pt x="134" y="1"/>
                    <a:pt x="91" y="19"/>
                    <a:pt x="73" y="64"/>
                  </a:cubicBezTo>
                  <a:cubicBezTo>
                    <a:pt x="1" y="252"/>
                    <a:pt x="421" y="662"/>
                    <a:pt x="786" y="662"/>
                  </a:cubicBezTo>
                  <a:cubicBezTo>
                    <a:pt x="829" y="662"/>
                    <a:pt x="870" y="656"/>
                    <a:pt x="910" y="644"/>
                  </a:cubicBezTo>
                  <a:cubicBezTo>
                    <a:pt x="922" y="508"/>
                    <a:pt x="876" y="374"/>
                    <a:pt x="781" y="274"/>
                  </a:cubicBezTo>
                  <a:cubicBezTo>
                    <a:pt x="708" y="194"/>
                    <a:pt x="375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470737" y="3647500"/>
              <a:ext cx="17915" cy="14029"/>
            </a:xfrm>
            <a:custGeom>
              <a:avLst/>
              <a:gdLst/>
              <a:ahLst/>
              <a:cxnLst/>
              <a:rect l="l" t="t" r="r" b="b"/>
              <a:pathLst>
                <a:path w="500" h="391" fill="none" extrusionOk="0">
                  <a:moveTo>
                    <a:pt x="500" y="39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2484603" y="3580979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371" y="48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2456047" y="3563110"/>
              <a:ext cx="33035" cy="23681"/>
            </a:xfrm>
            <a:custGeom>
              <a:avLst/>
              <a:gdLst/>
              <a:ahLst/>
              <a:cxnLst/>
              <a:rect l="l" t="t" r="r" b="b"/>
              <a:pathLst>
                <a:path w="922" h="660" extrusionOk="0">
                  <a:moveTo>
                    <a:pt x="191" y="0"/>
                  </a:moveTo>
                  <a:cubicBezTo>
                    <a:pt x="134" y="0"/>
                    <a:pt x="91" y="19"/>
                    <a:pt x="73" y="64"/>
                  </a:cubicBezTo>
                  <a:cubicBezTo>
                    <a:pt x="1" y="252"/>
                    <a:pt x="420" y="660"/>
                    <a:pt x="784" y="660"/>
                  </a:cubicBezTo>
                  <a:cubicBezTo>
                    <a:pt x="827" y="660"/>
                    <a:pt x="869" y="654"/>
                    <a:pt x="910" y="642"/>
                  </a:cubicBezTo>
                  <a:cubicBezTo>
                    <a:pt x="922" y="506"/>
                    <a:pt x="876" y="372"/>
                    <a:pt x="781" y="274"/>
                  </a:cubicBezTo>
                  <a:cubicBezTo>
                    <a:pt x="708" y="192"/>
                    <a:pt x="376" y="0"/>
                    <a:pt x="19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2470737" y="3572224"/>
              <a:ext cx="17915" cy="13921"/>
            </a:xfrm>
            <a:custGeom>
              <a:avLst/>
              <a:gdLst/>
              <a:ahLst/>
              <a:cxnLst/>
              <a:rect l="l" t="t" r="r" b="b"/>
              <a:pathLst>
                <a:path w="500" h="388" fill="none" extrusionOk="0">
                  <a:moveTo>
                    <a:pt x="500" y="38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2484603" y="3492499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371" y="4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2456047" y="3474630"/>
              <a:ext cx="33035" cy="23717"/>
            </a:xfrm>
            <a:custGeom>
              <a:avLst/>
              <a:gdLst/>
              <a:ahLst/>
              <a:cxnLst/>
              <a:rect l="l" t="t" r="r" b="b"/>
              <a:pathLst>
                <a:path w="922" h="661" extrusionOk="0">
                  <a:moveTo>
                    <a:pt x="190" y="1"/>
                  </a:moveTo>
                  <a:cubicBezTo>
                    <a:pt x="134" y="1"/>
                    <a:pt x="91" y="19"/>
                    <a:pt x="73" y="63"/>
                  </a:cubicBezTo>
                  <a:cubicBezTo>
                    <a:pt x="0" y="252"/>
                    <a:pt x="423" y="661"/>
                    <a:pt x="788" y="661"/>
                  </a:cubicBezTo>
                  <a:cubicBezTo>
                    <a:pt x="830" y="661"/>
                    <a:pt x="871" y="656"/>
                    <a:pt x="910" y="644"/>
                  </a:cubicBezTo>
                  <a:cubicBezTo>
                    <a:pt x="922" y="508"/>
                    <a:pt x="876" y="372"/>
                    <a:pt x="781" y="274"/>
                  </a:cubicBezTo>
                  <a:cubicBezTo>
                    <a:pt x="708" y="193"/>
                    <a:pt x="375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2470737" y="3483744"/>
              <a:ext cx="17915" cy="14029"/>
            </a:xfrm>
            <a:custGeom>
              <a:avLst/>
              <a:gdLst/>
              <a:ahLst/>
              <a:cxnLst/>
              <a:rect l="l" t="t" r="r" b="b"/>
              <a:pathLst>
                <a:path w="500" h="391" fill="none" extrusionOk="0">
                  <a:moveTo>
                    <a:pt x="500" y="39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2484603" y="3433691"/>
              <a:ext cx="13293" cy="17330"/>
            </a:xfrm>
            <a:custGeom>
              <a:avLst/>
              <a:gdLst/>
              <a:ahLst/>
              <a:cxnLst/>
              <a:rect l="l" t="t" r="r" b="b"/>
              <a:pathLst>
                <a:path w="371" h="483" fill="none" extrusionOk="0">
                  <a:moveTo>
                    <a:pt x="371" y="4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2456047" y="3415787"/>
              <a:ext cx="33035" cy="23681"/>
            </a:xfrm>
            <a:custGeom>
              <a:avLst/>
              <a:gdLst/>
              <a:ahLst/>
              <a:cxnLst/>
              <a:rect l="l" t="t" r="r" b="b"/>
              <a:pathLst>
                <a:path w="922" h="660" extrusionOk="0">
                  <a:moveTo>
                    <a:pt x="192" y="0"/>
                  </a:moveTo>
                  <a:cubicBezTo>
                    <a:pt x="134" y="0"/>
                    <a:pt x="91" y="18"/>
                    <a:pt x="73" y="64"/>
                  </a:cubicBezTo>
                  <a:cubicBezTo>
                    <a:pt x="0" y="251"/>
                    <a:pt x="423" y="659"/>
                    <a:pt x="788" y="659"/>
                  </a:cubicBezTo>
                  <a:cubicBezTo>
                    <a:pt x="830" y="659"/>
                    <a:pt x="871" y="654"/>
                    <a:pt x="910" y="642"/>
                  </a:cubicBezTo>
                  <a:cubicBezTo>
                    <a:pt x="922" y="506"/>
                    <a:pt x="876" y="372"/>
                    <a:pt x="781" y="272"/>
                  </a:cubicBezTo>
                  <a:cubicBezTo>
                    <a:pt x="708" y="192"/>
                    <a:pt x="377" y="0"/>
                    <a:pt x="19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2470737" y="3424937"/>
              <a:ext cx="17915" cy="13921"/>
            </a:xfrm>
            <a:custGeom>
              <a:avLst/>
              <a:gdLst/>
              <a:ahLst/>
              <a:cxnLst/>
              <a:rect l="l" t="t" r="r" b="b"/>
              <a:pathLst>
                <a:path w="500" h="388" fill="none" extrusionOk="0">
                  <a:moveTo>
                    <a:pt x="500" y="38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2484603" y="3374525"/>
              <a:ext cx="13293" cy="17330"/>
            </a:xfrm>
            <a:custGeom>
              <a:avLst/>
              <a:gdLst/>
              <a:ahLst/>
              <a:cxnLst/>
              <a:rect l="l" t="t" r="r" b="b"/>
              <a:pathLst>
                <a:path w="371" h="483" fill="none" extrusionOk="0">
                  <a:moveTo>
                    <a:pt x="371" y="4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2456047" y="3356657"/>
              <a:ext cx="33035" cy="23717"/>
            </a:xfrm>
            <a:custGeom>
              <a:avLst/>
              <a:gdLst/>
              <a:ahLst/>
              <a:cxnLst/>
              <a:rect l="l" t="t" r="r" b="b"/>
              <a:pathLst>
                <a:path w="922" h="661" extrusionOk="0">
                  <a:moveTo>
                    <a:pt x="191" y="0"/>
                  </a:moveTo>
                  <a:cubicBezTo>
                    <a:pt x="134" y="0"/>
                    <a:pt x="91" y="18"/>
                    <a:pt x="73" y="63"/>
                  </a:cubicBezTo>
                  <a:cubicBezTo>
                    <a:pt x="0" y="252"/>
                    <a:pt x="423" y="661"/>
                    <a:pt x="788" y="661"/>
                  </a:cubicBezTo>
                  <a:cubicBezTo>
                    <a:pt x="830" y="661"/>
                    <a:pt x="871" y="655"/>
                    <a:pt x="910" y="644"/>
                  </a:cubicBezTo>
                  <a:cubicBezTo>
                    <a:pt x="922" y="508"/>
                    <a:pt x="876" y="372"/>
                    <a:pt x="781" y="274"/>
                  </a:cubicBezTo>
                  <a:cubicBezTo>
                    <a:pt x="708" y="191"/>
                    <a:pt x="376" y="0"/>
                    <a:pt x="19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2470737" y="3365770"/>
              <a:ext cx="17915" cy="13993"/>
            </a:xfrm>
            <a:custGeom>
              <a:avLst/>
              <a:gdLst/>
              <a:ahLst/>
              <a:cxnLst/>
              <a:rect l="l" t="t" r="r" b="b"/>
              <a:pathLst>
                <a:path w="500" h="390" fill="none" extrusionOk="0">
                  <a:moveTo>
                    <a:pt x="500" y="39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2497538" y="3679326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0" y="483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2506352" y="3661457"/>
              <a:ext cx="33035" cy="23645"/>
            </a:xfrm>
            <a:custGeom>
              <a:avLst/>
              <a:gdLst/>
              <a:ahLst/>
              <a:cxnLst/>
              <a:rect l="l" t="t" r="r" b="b"/>
              <a:pathLst>
                <a:path w="922" h="659" extrusionOk="0">
                  <a:moveTo>
                    <a:pt x="731" y="0"/>
                  </a:moveTo>
                  <a:cubicBezTo>
                    <a:pt x="546" y="0"/>
                    <a:pt x="214" y="192"/>
                    <a:pt x="141" y="274"/>
                  </a:cubicBezTo>
                  <a:cubicBezTo>
                    <a:pt x="46" y="372"/>
                    <a:pt x="0" y="506"/>
                    <a:pt x="12" y="642"/>
                  </a:cubicBezTo>
                  <a:cubicBezTo>
                    <a:pt x="52" y="653"/>
                    <a:pt x="93" y="659"/>
                    <a:pt x="135" y="659"/>
                  </a:cubicBezTo>
                  <a:cubicBezTo>
                    <a:pt x="502" y="659"/>
                    <a:pt x="922" y="252"/>
                    <a:pt x="849" y="64"/>
                  </a:cubicBezTo>
                  <a:cubicBezTo>
                    <a:pt x="831" y="19"/>
                    <a:pt x="788" y="0"/>
                    <a:pt x="73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2506782" y="3669818"/>
              <a:ext cx="19026" cy="14675"/>
            </a:xfrm>
            <a:custGeom>
              <a:avLst/>
              <a:gdLst/>
              <a:ahLst/>
              <a:cxnLst/>
              <a:rect l="l" t="t" r="r" b="b"/>
              <a:pathLst>
                <a:path w="531" h="409" fill="none" extrusionOk="0">
                  <a:moveTo>
                    <a:pt x="0" y="409"/>
                  </a:moveTo>
                  <a:lnTo>
                    <a:pt x="53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2497538" y="3559558"/>
              <a:ext cx="13293" cy="17258"/>
            </a:xfrm>
            <a:custGeom>
              <a:avLst/>
              <a:gdLst/>
              <a:ahLst/>
              <a:cxnLst/>
              <a:rect l="l" t="t" r="r" b="b"/>
              <a:pathLst>
                <a:path w="371" h="481" fill="none" extrusionOk="0">
                  <a:moveTo>
                    <a:pt x="0" y="480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2506352" y="3541582"/>
              <a:ext cx="33035" cy="23753"/>
            </a:xfrm>
            <a:custGeom>
              <a:avLst/>
              <a:gdLst/>
              <a:ahLst/>
              <a:cxnLst/>
              <a:rect l="l" t="t" r="r" b="b"/>
              <a:pathLst>
                <a:path w="922" h="662" extrusionOk="0">
                  <a:moveTo>
                    <a:pt x="732" y="1"/>
                  </a:moveTo>
                  <a:cubicBezTo>
                    <a:pt x="547" y="1"/>
                    <a:pt x="215" y="194"/>
                    <a:pt x="141" y="274"/>
                  </a:cubicBezTo>
                  <a:cubicBezTo>
                    <a:pt x="46" y="374"/>
                    <a:pt x="0" y="508"/>
                    <a:pt x="12" y="644"/>
                  </a:cubicBezTo>
                  <a:cubicBezTo>
                    <a:pt x="52" y="656"/>
                    <a:pt x="93" y="661"/>
                    <a:pt x="134" y="661"/>
                  </a:cubicBezTo>
                  <a:cubicBezTo>
                    <a:pt x="501" y="661"/>
                    <a:pt x="922" y="253"/>
                    <a:pt x="849" y="64"/>
                  </a:cubicBezTo>
                  <a:cubicBezTo>
                    <a:pt x="831" y="19"/>
                    <a:pt x="789" y="1"/>
                    <a:pt x="73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2506782" y="3550014"/>
              <a:ext cx="19026" cy="14711"/>
            </a:xfrm>
            <a:custGeom>
              <a:avLst/>
              <a:gdLst/>
              <a:ahLst/>
              <a:cxnLst/>
              <a:rect l="l" t="t" r="r" b="b"/>
              <a:pathLst>
                <a:path w="531" h="410" fill="none" extrusionOk="0">
                  <a:moveTo>
                    <a:pt x="0" y="409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2497538" y="3500392"/>
              <a:ext cx="13293" cy="17330"/>
            </a:xfrm>
            <a:custGeom>
              <a:avLst/>
              <a:gdLst/>
              <a:ahLst/>
              <a:cxnLst/>
              <a:rect l="l" t="t" r="r" b="b"/>
              <a:pathLst>
                <a:path w="371" h="483" fill="none" extrusionOk="0">
                  <a:moveTo>
                    <a:pt x="0" y="483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2506352" y="3482524"/>
              <a:ext cx="33035" cy="23645"/>
            </a:xfrm>
            <a:custGeom>
              <a:avLst/>
              <a:gdLst/>
              <a:ahLst/>
              <a:cxnLst/>
              <a:rect l="l" t="t" r="r" b="b"/>
              <a:pathLst>
                <a:path w="922" h="659" extrusionOk="0">
                  <a:moveTo>
                    <a:pt x="731" y="0"/>
                  </a:moveTo>
                  <a:cubicBezTo>
                    <a:pt x="546" y="0"/>
                    <a:pt x="214" y="191"/>
                    <a:pt x="141" y="271"/>
                  </a:cubicBezTo>
                  <a:cubicBezTo>
                    <a:pt x="46" y="372"/>
                    <a:pt x="0" y="505"/>
                    <a:pt x="12" y="642"/>
                  </a:cubicBezTo>
                  <a:cubicBezTo>
                    <a:pt x="52" y="653"/>
                    <a:pt x="93" y="658"/>
                    <a:pt x="134" y="658"/>
                  </a:cubicBezTo>
                  <a:cubicBezTo>
                    <a:pt x="501" y="658"/>
                    <a:pt x="922" y="250"/>
                    <a:pt x="849" y="63"/>
                  </a:cubicBezTo>
                  <a:cubicBezTo>
                    <a:pt x="831" y="18"/>
                    <a:pt x="788" y="0"/>
                    <a:pt x="73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2506782" y="3490848"/>
              <a:ext cx="19026" cy="14711"/>
            </a:xfrm>
            <a:custGeom>
              <a:avLst/>
              <a:gdLst/>
              <a:ahLst/>
              <a:cxnLst/>
              <a:rect l="l" t="t" r="r" b="b"/>
              <a:pathLst>
                <a:path w="531" h="410" fill="none" extrusionOk="0">
                  <a:moveTo>
                    <a:pt x="0" y="410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2497538" y="3422174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0" y="484"/>
                  </a:moveTo>
                  <a:lnTo>
                    <a:pt x="37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2506352" y="3404306"/>
              <a:ext cx="33035" cy="23753"/>
            </a:xfrm>
            <a:custGeom>
              <a:avLst/>
              <a:gdLst/>
              <a:ahLst/>
              <a:cxnLst/>
              <a:rect l="l" t="t" r="r" b="b"/>
              <a:pathLst>
                <a:path w="922" h="662" extrusionOk="0">
                  <a:moveTo>
                    <a:pt x="731" y="1"/>
                  </a:moveTo>
                  <a:cubicBezTo>
                    <a:pt x="546" y="1"/>
                    <a:pt x="214" y="192"/>
                    <a:pt x="141" y="274"/>
                  </a:cubicBezTo>
                  <a:cubicBezTo>
                    <a:pt x="46" y="372"/>
                    <a:pt x="0" y="508"/>
                    <a:pt x="12" y="645"/>
                  </a:cubicBezTo>
                  <a:cubicBezTo>
                    <a:pt x="52" y="656"/>
                    <a:pt x="93" y="661"/>
                    <a:pt x="134" y="661"/>
                  </a:cubicBezTo>
                  <a:cubicBezTo>
                    <a:pt x="501" y="661"/>
                    <a:pt x="922" y="253"/>
                    <a:pt x="849" y="64"/>
                  </a:cubicBezTo>
                  <a:cubicBezTo>
                    <a:pt x="831" y="19"/>
                    <a:pt x="788" y="1"/>
                    <a:pt x="73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2506782" y="3412666"/>
              <a:ext cx="19026" cy="14783"/>
            </a:xfrm>
            <a:custGeom>
              <a:avLst/>
              <a:gdLst/>
              <a:ahLst/>
              <a:cxnLst/>
              <a:rect l="l" t="t" r="r" b="b"/>
              <a:pathLst>
                <a:path w="531" h="412" fill="none" extrusionOk="0">
                  <a:moveTo>
                    <a:pt x="0" y="412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2497538" y="3360711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0" y="483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2506352" y="3342843"/>
              <a:ext cx="33035" cy="23717"/>
            </a:xfrm>
            <a:custGeom>
              <a:avLst/>
              <a:gdLst/>
              <a:ahLst/>
              <a:cxnLst/>
              <a:rect l="l" t="t" r="r" b="b"/>
              <a:pathLst>
                <a:path w="922" h="661" extrusionOk="0">
                  <a:moveTo>
                    <a:pt x="732" y="1"/>
                  </a:moveTo>
                  <a:cubicBezTo>
                    <a:pt x="547" y="1"/>
                    <a:pt x="215" y="193"/>
                    <a:pt x="141" y="274"/>
                  </a:cubicBezTo>
                  <a:cubicBezTo>
                    <a:pt x="46" y="374"/>
                    <a:pt x="0" y="508"/>
                    <a:pt x="12" y="644"/>
                  </a:cubicBezTo>
                  <a:cubicBezTo>
                    <a:pt x="52" y="656"/>
                    <a:pt x="93" y="661"/>
                    <a:pt x="134" y="661"/>
                  </a:cubicBezTo>
                  <a:cubicBezTo>
                    <a:pt x="501" y="661"/>
                    <a:pt x="922" y="252"/>
                    <a:pt x="849" y="64"/>
                  </a:cubicBezTo>
                  <a:cubicBezTo>
                    <a:pt x="831" y="19"/>
                    <a:pt x="789" y="1"/>
                    <a:pt x="73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2506782" y="3351203"/>
              <a:ext cx="19026" cy="14783"/>
            </a:xfrm>
            <a:custGeom>
              <a:avLst/>
              <a:gdLst/>
              <a:ahLst/>
              <a:cxnLst/>
              <a:rect l="l" t="t" r="r" b="b"/>
              <a:pathLst>
                <a:path w="531" h="412" fill="none" extrusionOk="0">
                  <a:moveTo>
                    <a:pt x="0" y="411"/>
                  </a:moveTo>
                  <a:lnTo>
                    <a:pt x="53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2496320" y="3315646"/>
              <a:ext cx="33071" cy="23681"/>
            </a:xfrm>
            <a:custGeom>
              <a:avLst/>
              <a:gdLst/>
              <a:ahLst/>
              <a:cxnLst/>
              <a:rect l="l" t="t" r="r" b="b"/>
              <a:pathLst>
                <a:path w="923" h="660" extrusionOk="0">
                  <a:moveTo>
                    <a:pt x="732" y="1"/>
                  </a:moveTo>
                  <a:cubicBezTo>
                    <a:pt x="547" y="1"/>
                    <a:pt x="217" y="192"/>
                    <a:pt x="142" y="272"/>
                  </a:cubicBezTo>
                  <a:cubicBezTo>
                    <a:pt x="49" y="372"/>
                    <a:pt x="1" y="506"/>
                    <a:pt x="13" y="642"/>
                  </a:cubicBezTo>
                  <a:cubicBezTo>
                    <a:pt x="52" y="654"/>
                    <a:pt x="93" y="659"/>
                    <a:pt x="135" y="659"/>
                  </a:cubicBezTo>
                  <a:cubicBezTo>
                    <a:pt x="502" y="659"/>
                    <a:pt x="922" y="251"/>
                    <a:pt x="849" y="64"/>
                  </a:cubicBezTo>
                  <a:cubicBezTo>
                    <a:pt x="832" y="19"/>
                    <a:pt x="789" y="1"/>
                    <a:pt x="73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2496750" y="3324006"/>
              <a:ext cx="19062" cy="14711"/>
            </a:xfrm>
            <a:custGeom>
              <a:avLst/>
              <a:gdLst/>
              <a:ahLst/>
              <a:cxnLst/>
              <a:rect l="l" t="t" r="r" b="b"/>
              <a:pathLst>
                <a:path w="532" h="410" fill="none" extrusionOk="0">
                  <a:moveTo>
                    <a:pt x="1" y="409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2473030" y="3307322"/>
              <a:ext cx="29918" cy="32256"/>
            </a:xfrm>
            <a:custGeom>
              <a:avLst/>
              <a:gdLst/>
              <a:ahLst/>
              <a:cxnLst/>
              <a:rect l="l" t="t" r="r" b="b"/>
              <a:pathLst>
                <a:path w="835" h="899" extrusionOk="0">
                  <a:moveTo>
                    <a:pt x="233" y="1"/>
                  </a:moveTo>
                  <a:cubicBezTo>
                    <a:pt x="222" y="1"/>
                    <a:pt x="212" y="2"/>
                    <a:pt x="202" y="4"/>
                  </a:cubicBezTo>
                  <a:cubicBezTo>
                    <a:pt x="1" y="59"/>
                    <a:pt x="240" y="623"/>
                    <a:pt x="335" y="731"/>
                  </a:cubicBezTo>
                  <a:cubicBezTo>
                    <a:pt x="424" y="836"/>
                    <a:pt x="553" y="896"/>
                    <a:pt x="689" y="898"/>
                  </a:cubicBezTo>
                  <a:cubicBezTo>
                    <a:pt x="835" y="543"/>
                    <a:pt x="455" y="1"/>
                    <a:pt x="23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2485105" y="3319126"/>
              <a:ext cx="12648" cy="20452"/>
            </a:xfrm>
            <a:custGeom>
              <a:avLst/>
              <a:gdLst/>
              <a:ahLst/>
              <a:cxnLst/>
              <a:rect l="l" t="t" r="r" b="b"/>
              <a:pathLst>
                <a:path w="353" h="570" fill="none" extrusionOk="0">
                  <a:moveTo>
                    <a:pt x="352" y="569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2466294" y="3730598"/>
              <a:ext cx="53028" cy="107281"/>
            </a:xfrm>
            <a:custGeom>
              <a:avLst/>
              <a:gdLst/>
              <a:ahLst/>
              <a:cxnLst/>
              <a:rect l="l" t="t" r="r" b="b"/>
              <a:pathLst>
                <a:path w="1480" h="2990" extrusionOk="0">
                  <a:moveTo>
                    <a:pt x="0" y="0"/>
                  </a:moveTo>
                  <a:lnTo>
                    <a:pt x="148" y="2990"/>
                  </a:lnTo>
                  <a:lnTo>
                    <a:pt x="1331" y="2990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D474-0AB9-414E-8DB2-94C70FA1DFB3}" type="datetime1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BA9D-A1C0-4232-B92A-100D8A4C4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62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9900" y="2103425"/>
            <a:ext cx="77040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842825"/>
            <a:ext cx="1828800" cy="133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286000" y="2941625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298800" y="4769350"/>
            <a:ext cx="854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cxnSp>
        <p:nvCxnSpPr>
          <p:cNvPr id="20" name="Google Shape;20;p4"/>
          <p:cNvCxnSpPr/>
          <p:nvPr/>
        </p:nvCxnSpPr>
        <p:spPr>
          <a:xfrm>
            <a:off x="298800" y="4769350"/>
            <a:ext cx="854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 flipH="1">
            <a:off x="4436975" y="1660152"/>
            <a:ext cx="4114759" cy="3274682"/>
          </a:xfrm>
          <a:custGeom>
            <a:avLst/>
            <a:gdLst/>
            <a:ahLst/>
            <a:cxnLst/>
            <a:rect l="l" t="t" r="r" b="b"/>
            <a:pathLst>
              <a:path w="37412" h="29732" extrusionOk="0">
                <a:moveTo>
                  <a:pt x="26071" y="1"/>
                </a:moveTo>
                <a:cubicBezTo>
                  <a:pt x="23398" y="1"/>
                  <a:pt x="20403" y="796"/>
                  <a:pt x="16996" y="2373"/>
                </a:cubicBezTo>
                <a:cubicBezTo>
                  <a:pt x="11058" y="5124"/>
                  <a:pt x="6785" y="6870"/>
                  <a:pt x="3394" y="12852"/>
                </a:cubicBezTo>
                <a:cubicBezTo>
                  <a:pt x="1" y="18833"/>
                  <a:pt x="3965" y="25254"/>
                  <a:pt x="8874" y="28542"/>
                </a:cubicBezTo>
                <a:cubicBezTo>
                  <a:pt x="8874" y="28542"/>
                  <a:pt x="10859" y="29731"/>
                  <a:pt x="13726" y="29731"/>
                </a:cubicBezTo>
                <a:cubicBezTo>
                  <a:pt x="14911" y="29731"/>
                  <a:pt x="16247" y="29528"/>
                  <a:pt x="17656" y="28953"/>
                </a:cubicBezTo>
                <a:cubicBezTo>
                  <a:pt x="22469" y="26991"/>
                  <a:pt x="24254" y="22733"/>
                  <a:pt x="26875" y="19612"/>
                </a:cubicBezTo>
                <a:cubicBezTo>
                  <a:pt x="28249" y="17978"/>
                  <a:pt x="30388" y="17148"/>
                  <a:pt x="32063" y="15805"/>
                </a:cubicBezTo>
                <a:cubicBezTo>
                  <a:pt x="37411" y="11509"/>
                  <a:pt x="36044" y="3709"/>
                  <a:pt x="31528" y="1319"/>
                </a:cubicBezTo>
                <a:cubicBezTo>
                  <a:pt x="29861" y="439"/>
                  <a:pt x="28055" y="1"/>
                  <a:pt x="260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1421100"/>
            <a:ext cx="32004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20000" y="1893600"/>
            <a:ext cx="32004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5031375" y="540000"/>
            <a:ext cx="3392700" cy="4063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36" name="Google Shape;36;p7"/>
          <p:cNvCxnSpPr/>
          <p:nvPr/>
        </p:nvCxnSpPr>
        <p:spPr>
          <a:xfrm>
            <a:off x="298800" y="4769350"/>
            <a:ext cx="854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388100" y="1078500"/>
            <a:ext cx="6367800" cy="26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39" name="Google Shape;39;p8"/>
          <p:cNvCxnSpPr/>
          <p:nvPr/>
        </p:nvCxnSpPr>
        <p:spPr>
          <a:xfrm>
            <a:off x="298800" y="4769350"/>
            <a:ext cx="854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4"/>
          <p:cNvCxnSpPr/>
          <p:nvPr/>
        </p:nvCxnSpPr>
        <p:spPr>
          <a:xfrm>
            <a:off x="298800" y="4769350"/>
            <a:ext cx="854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719900" y="1921773"/>
            <a:ext cx="4206300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 idx="2" hasCustomPrompt="1"/>
          </p:nvPr>
        </p:nvSpPr>
        <p:spPr>
          <a:xfrm>
            <a:off x="719900" y="661173"/>
            <a:ext cx="2011800" cy="133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719900" y="3674373"/>
            <a:ext cx="4206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5"/>
          <p:cNvCxnSpPr/>
          <p:nvPr/>
        </p:nvCxnSpPr>
        <p:spPr>
          <a:xfrm>
            <a:off x="298800" y="4769350"/>
            <a:ext cx="854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217700" y="1921773"/>
            <a:ext cx="4206300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 idx="2" hasCustomPrompt="1"/>
          </p:nvPr>
        </p:nvSpPr>
        <p:spPr>
          <a:xfrm>
            <a:off x="6412200" y="661173"/>
            <a:ext cx="2011800" cy="133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4217700" y="3674373"/>
            <a:ext cx="4206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2143050" y="4070100"/>
            <a:ext cx="4857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0" name="Google Shape;100;p19"/>
          <p:cNvCxnSpPr/>
          <p:nvPr/>
        </p:nvCxnSpPr>
        <p:spPr>
          <a:xfrm>
            <a:off x="298800" y="4769350"/>
            <a:ext cx="854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8" r:id="rId6"/>
    <p:sldLayoutId id="2147483660" r:id="rId7"/>
    <p:sldLayoutId id="2147483661" r:id="rId8"/>
    <p:sldLayoutId id="2147483665" r:id="rId9"/>
    <p:sldLayoutId id="2147483666" r:id="rId10"/>
    <p:sldLayoutId id="2147483669" r:id="rId11"/>
    <p:sldLayoutId id="2147483671" r:id="rId12"/>
    <p:sldLayoutId id="2147483673" r:id="rId13"/>
    <p:sldLayoutId id="2147483675" r:id="rId14"/>
    <p:sldLayoutId id="2147483676" r:id="rId15"/>
    <p:sldLayoutId id="2147483677" r:id="rId16"/>
    <p:sldLayoutId id="2147483682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yset.com/illustration/marketing-consulting/bro#90CAF9FF&amp;hide=&amp;hide=complete/?utm_source=slidesgo_template&amp;utm_medium=referral-link&amp;utm_campaign=sg_resources&amp;utm_content=storyse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toryset.com/illustration/consultative-sales/bro#90CAF9FF&amp;hide=&amp;hide=complete/?utm_source=slidesgo_template&amp;utm_medium=referral-link&amp;utm_campaign=sg_resources&amp;utm_content=storyset#c2e3f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/>
          <p:nvPr/>
        </p:nvSpPr>
        <p:spPr>
          <a:xfrm rot="10800000">
            <a:off x="5326678" y="1939484"/>
            <a:ext cx="3798627" cy="3023075"/>
          </a:xfrm>
          <a:custGeom>
            <a:avLst/>
            <a:gdLst/>
            <a:ahLst/>
            <a:cxnLst/>
            <a:rect l="l" t="t" r="r" b="b"/>
            <a:pathLst>
              <a:path w="37412" h="29732" extrusionOk="0">
                <a:moveTo>
                  <a:pt x="26071" y="1"/>
                </a:moveTo>
                <a:cubicBezTo>
                  <a:pt x="23398" y="1"/>
                  <a:pt x="20403" y="796"/>
                  <a:pt x="16996" y="2373"/>
                </a:cubicBezTo>
                <a:cubicBezTo>
                  <a:pt x="11058" y="5124"/>
                  <a:pt x="6785" y="6870"/>
                  <a:pt x="3394" y="12852"/>
                </a:cubicBezTo>
                <a:cubicBezTo>
                  <a:pt x="1" y="18833"/>
                  <a:pt x="3965" y="25254"/>
                  <a:pt x="8874" y="28542"/>
                </a:cubicBezTo>
                <a:cubicBezTo>
                  <a:pt x="8874" y="28542"/>
                  <a:pt x="10859" y="29731"/>
                  <a:pt x="13726" y="29731"/>
                </a:cubicBezTo>
                <a:cubicBezTo>
                  <a:pt x="14911" y="29731"/>
                  <a:pt x="16247" y="29528"/>
                  <a:pt x="17656" y="28953"/>
                </a:cubicBezTo>
                <a:cubicBezTo>
                  <a:pt x="22469" y="26991"/>
                  <a:pt x="24254" y="22733"/>
                  <a:pt x="26875" y="19612"/>
                </a:cubicBezTo>
                <a:cubicBezTo>
                  <a:pt x="28249" y="17978"/>
                  <a:pt x="30388" y="17148"/>
                  <a:pt x="32063" y="15805"/>
                </a:cubicBezTo>
                <a:cubicBezTo>
                  <a:pt x="37411" y="11509"/>
                  <a:pt x="36044" y="3709"/>
                  <a:pt x="31528" y="1319"/>
                </a:cubicBezTo>
                <a:cubicBezTo>
                  <a:pt x="29861" y="439"/>
                  <a:pt x="28055" y="1"/>
                  <a:pt x="260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3" name="Google Shape;333;p35"/>
          <p:cNvCxnSpPr/>
          <p:nvPr/>
        </p:nvCxnSpPr>
        <p:spPr>
          <a:xfrm>
            <a:off x="298800" y="4769350"/>
            <a:ext cx="854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4" name="Google Shape;334;p35"/>
          <p:cNvGrpSpPr/>
          <p:nvPr/>
        </p:nvGrpSpPr>
        <p:grpSpPr>
          <a:xfrm>
            <a:off x="8181883" y="3681395"/>
            <a:ext cx="587258" cy="1069386"/>
            <a:chOff x="3839777" y="3390449"/>
            <a:chExt cx="587258" cy="1069386"/>
          </a:xfrm>
        </p:grpSpPr>
        <p:sp>
          <p:nvSpPr>
            <p:cNvPr id="335" name="Google Shape;335;p35"/>
            <p:cNvSpPr/>
            <p:nvPr/>
          </p:nvSpPr>
          <p:spPr>
            <a:xfrm>
              <a:off x="3839777" y="3390449"/>
              <a:ext cx="587258" cy="1069386"/>
            </a:xfrm>
            <a:custGeom>
              <a:avLst/>
              <a:gdLst/>
              <a:ahLst/>
              <a:cxnLst/>
              <a:rect l="l" t="t" r="r" b="b"/>
              <a:pathLst>
                <a:path w="6135" h="11156" extrusionOk="0">
                  <a:moveTo>
                    <a:pt x="3494" y="6302"/>
                  </a:moveTo>
                  <a:lnTo>
                    <a:pt x="3542" y="6326"/>
                  </a:lnTo>
                  <a:cubicBezTo>
                    <a:pt x="3719" y="6407"/>
                    <a:pt x="4113" y="6416"/>
                    <a:pt x="4228" y="6421"/>
                  </a:cubicBezTo>
                  <a:cubicBezTo>
                    <a:pt x="4194" y="6591"/>
                    <a:pt x="4168" y="6756"/>
                    <a:pt x="4147" y="6916"/>
                  </a:cubicBezTo>
                  <a:cubicBezTo>
                    <a:pt x="4140" y="6988"/>
                    <a:pt x="4128" y="7057"/>
                    <a:pt x="4123" y="7124"/>
                  </a:cubicBezTo>
                  <a:cubicBezTo>
                    <a:pt x="4120" y="7193"/>
                    <a:pt x="4113" y="7258"/>
                    <a:pt x="4108" y="7324"/>
                  </a:cubicBezTo>
                  <a:cubicBezTo>
                    <a:pt x="4108" y="7463"/>
                    <a:pt x="4099" y="7592"/>
                    <a:pt x="4099" y="7719"/>
                  </a:cubicBezTo>
                  <a:lnTo>
                    <a:pt x="4099" y="7896"/>
                  </a:lnTo>
                  <a:cubicBezTo>
                    <a:pt x="4082" y="7790"/>
                    <a:pt x="4056" y="7630"/>
                    <a:pt x="4053" y="7618"/>
                  </a:cubicBezTo>
                  <a:cubicBezTo>
                    <a:pt x="3982" y="7370"/>
                    <a:pt x="3695" y="6925"/>
                    <a:pt x="3408" y="6916"/>
                  </a:cubicBezTo>
                  <a:cubicBezTo>
                    <a:pt x="3407" y="6916"/>
                    <a:pt x="3405" y="6916"/>
                    <a:pt x="3404" y="6916"/>
                  </a:cubicBezTo>
                  <a:cubicBezTo>
                    <a:pt x="3215" y="6916"/>
                    <a:pt x="3062" y="7068"/>
                    <a:pt x="3059" y="7258"/>
                  </a:cubicBezTo>
                  <a:cubicBezTo>
                    <a:pt x="3059" y="7270"/>
                    <a:pt x="3059" y="7281"/>
                    <a:pt x="3062" y="7293"/>
                  </a:cubicBezTo>
                  <a:cubicBezTo>
                    <a:pt x="3067" y="7346"/>
                    <a:pt x="3079" y="7399"/>
                    <a:pt x="3102" y="7446"/>
                  </a:cubicBezTo>
                  <a:cubicBezTo>
                    <a:pt x="3067" y="7561"/>
                    <a:pt x="3047" y="7678"/>
                    <a:pt x="3047" y="7795"/>
                  </a:cubicBezTo>
                  <a:cubicBezTo>
                    <a:pt x="3047" y="7812"/>
                    <a:pt x="3074" y="7994"/>
                    <a:pt x="3088" y="8082"/>
                  </a:cubicBezTo>
                  <a:cubicBezTo>
                    <a:pt x="3059" y="8013"/>
                    <a:pt x="3031" y="7941"/>
                    <a:pt x="3000" y="7867"/>
                  </a:cubicBezTo>
                  <a:cubicBezTo>
                    <a:pt x="2957" y="7762"/>
                    <a:pt x="2916" y="7649"/>
                    <a:pt x="2875" y="7540"/>
                  </a:cubicBezTo>
                  <a:cubicBezTo>
                    <a:pt x="2856" y="7482"/>
                    <a:pt x="2837" y="7425"/>
                    <a:pt x="2818" y="7363"/>
                  </a:cubicBezTo>
                  <a:cubicBezTo>
                    <a:pt x="2799" y="7298"/>
                    <a:pt x="2785" y="7246"/>
                    <a:pt x="2768" y="7183"/>
                  </a:cubicBezTo>
                  <a:cubicBezTo>
                    <a:pt x="2746" y="7095"/>
                    <a:pt x="2725" y="7004"/>
                    <a:pt x="2703" y="6916"/>
                  </a:cubicBezTo>
                  <a:cubicBezTo>
                    <a:pt x="2816" y="6878"/>
                    <a:pt x="3136" y="6765"/>
                    <a:pt x="3263" y="6648"/>
                  </a:cubicBezTo>
                  <a:cubicBezTo>
                    <a:pt x="3370" y="6555"/>
                    <a:pt x="3449" y="6436"/>
                    <a:pt x="3494" y="6302"/>
                  </a:cubicBezTo>
                  <a:close/>
                  <a:moveTo>
                    <a:pt x="3552" y="7857"/>
                  </a:moveTo>
                  <a:cubicBezTo>
                    <a:pt x="3726" y="7917"/>
                    <a:pt x="3908" y="7963"/>
                    <a:pt x="4092" y="7991"/>
                  </a:cubicBezTo>
                  <a:cubicBezTo>
                    <a:pt x="4092" y="8144"/>
                    <a:pt x="4092" y="8295"/>
                    <a:pt x="4099" y="8436"/>
                  </a:cubicBezTo>
                  <a:cubicBezTo>
                    <a:pt x="4101" y="8598"/>
                    <a:pt x="4108" y="8749"/>
                    <a:pt x="4116" y="8890"/>
                  </a:cubicBezTo>
                  <a:lnTo>
                    <a:pt x="3442" y="8887"/>
                  </a:lnTo>
                  <a:cubicBezTo>
                    <a:pt x="3382" y="8758"/>
                    <a:pt x="3317" y="8617"/>
                    <a:pt x="3248" y="8464"/>
                  </a:cubicBezTo>
                  <a:cubicBezTo>
                    <a:pt x="3200" y="8359"/>
                    <a:pt x="3153" y="8247"/>
                    <a:pt x="3105" y="8132"/>
                  </a:cubicBezTo>
                  <a:cubicBezTo>
                    <a:pt x="3260" y="8053"/>
                    <a:pt x="3411" y="7963"/>
                    <a:pt x="3552" y="7857"/>
                  </a:cubicBezTo>
                  <a:close/>
                  <a:moveTo>
                    <a:pt x="3956" y="1"/>
                  </a:moveTo>
                  <a:cubicBezTo>
                    <a:pt x="3799" y="1"/>
                    <a:pt x="3658" y="108"/>
                    <a:pt x="3621" y="268"/>
                  </a:cubicBezTo>
                  <a:cubicBezTo>
                    <a:pt x="3616" y="280"/>
                    <a:pt x="3616" y="292"/>
                    <a:pt x="3614" y="304"/>
                  </a:cubicBezTo>
                  <a:cubicBezTo>
                    <a:pt x="3583" y="507"/>
                    <a:pt x="3717" y="722"/>
                    <a:pt x="3850" y="863"/>
                  </a:cubicBezTo>
                  <a:cubicBezTo>
                    <a:pt x="3984" y="1001"/>
                    <a:pt x="4371" y="1164"/>
                    <a:pt x="4465" y="1202"/>
                  </a:cubicBezTo>
                  <a:cubicBezTo>
                    <a:pt x="4493" y="1281"/>
                    <a:pt x="4524" y="1369"/>
                    <a:pt x="4555" y="1470"/>
                  </a:cubicBezTo>
                  <a:cubicBezTo>
                    <a:pt x="4608" y="1639"/>
                    <a:pt x="4665" y="1833"/>
                    <a:pt x="4713" y="2048"/>
                  </a:cubicBezTo>
                  <a:cubicBezTo>
                    <a:pt x="4727" y="2108"/>
                    <a:pt x="4742" y="2172"/>
                    <a:pt x="4756" y="2234"/>
                  </a:cubicBezTo>
                  <a:cubicBezTo>
                    <a:pt x="4713" y="2139"/>
                    <a:pt x="4651" y="2000"/>
                    <a:pt x="4644" y="1988"/>
                  </a:cubicBezTo>
                  <a:cubicBezTo>
                    <a:pt x="4521" y="1782"/>
                    <a:pt x="4184" y="1467"/>
                    <a:pt x="3912" y="1467"/>
                  </a:cubicBezTo>
                  <a:cubicBezTo>
                    <a:pt x="3887" y="1467"/>
                    <a:pt x="3864" y="1469"/>
                    <a:pt x="3841" y="1475"/>
                  </a:cubicBezTo>
                  <a:cubicBezTo>
                    <a:pt x="3657" y="1522"/>
                    <a:pt x="3544" y="1709"/>
                    <a:pt x="3592" y="1893"/>
                  </a:cubicBezTo>
                  <a:cubicBezTo>
                    <a:pt x="3595" y="1905"/>
                    <a:pt x="3599" y="1917"/>
                    <a:pt x="3604" y="1929"/>
                  </a:cubicBezTo>
                  <a:cubicBezTo>
                    <a:pt x="3669" y="2125"/>
                    <a:pt x="3886" y="2254"/>
                    <a:pt x="4070" y="2316"/>
                  </a:cubicBezTo>
                  <a:cubicBezTo>
                    <a:pt x="4153" y="2342"/>
                    <a:pt x="4284" y="2350"/>
                    <a:pt x="4412" y="2350"/>
                  </a:cubicBezTo>
                  <a:cubicBezTo>
                    <a:pt x="4571" y="2350"/>
                    <a:pt x="4726" y="2338"/>
                    <a:pt x="4778" y="2332"/>
                  </a:cubicBezTo>
                  <a:cubicBezTo>
                    <a:pt x="4801" y="2464"/>
                    <a:pt x="4825" y="2600"/>
                    <a:pt x="4842" y="2748"/>
                  </a:cubicBezTo>
                  <a:cubicBezTo>
                    <a:pt x="4873" y="3009"/>
                    <a:pt x="4883" y="3274"/>
                    <a:pt x="4868" y="3537"/>
                  </a:cubicBezTo>
                  <a:lnTo>
                    <a:pt x="4868" y="3585"/>
                  </a:lnTo>
                  <a:cubicBezTo>
                    <a:pt x="4856" y="3534"/>
                    <a:pt x="4766" y="3255"/>
                    <a:pt x="4756" y="3236"/>
                  </a:cubicBezTo>
                  <a:cubicBezTo>
                    <a:pt x="4655" y="3008"/>
                    <a:pt x="4328" y="2634"/>
                    <a:pt x="4046" y="2634"/>
                  </a:cubicBezTo>
                  <a:cubicBezTo>
                    <a:pt x="4035" y="2634"/>
                    <a:pt x="4024" y="2635"/>
                    <a:pt x="4013" y="2636"/>
                  </a:cubicBezTo>
                  <a:cubicBezTo>
                    <a:pt x="3824" y="2665"/>
                    <a:pt x="3693" y="2839"/>
                    <a:pt x="3721" y="3028"/>
                  </a:cubicBezTo>
                  <a:cubicBezTo>
                    <a:pt x="3721" y="3040"/>
                    <a:pt x="3724" y="3052"/>
                    <a:pt x="3728" y="3064"/>
                  </a:cubicBezTo>
                  <a:cubicBezTo>
                    <a:pt x="3772" y="3264"/>
                    <a:pt x="3975" y="3420"/>
                    <a:pt x="4151" y="3499"/>
                  </a:cubicBezTo>
                  <a:cubicBezTo>
                    <a:pt x="4352" y="3592"/>
                    <a:pt x="4844" y="3592"/>
                    <a:pt x="4864" y="3592"/>
                  </a:cubicBezTo>
                  <a:cubicBezTo>
                    <a:pt x="4842" y="3855"/>
                    <a:pt x="4801" y="4115"/>
                    <a:pt x="4746" y="4371"/>
                  </a:cubicBezTo>
                  <a:cubicBezTo>
                    <a:pt x="4706" y="4562"/>
                    <a:pt x="4658" y="4753"/>
                    <a:pt x="4608" y="4947"/>
                  </a:cubicBezTo>
                  <a:cubicBezTo>
                    <a:pt x="4591" y="4880"/>
                    <a:pt x="4508" y="4622"/>
                    <a:pt x="4498" y="4603"/>
                  </a:cubicBezTo>
                  <a:cubicBezTo>
                    <a:pt x="4397" y="4376"/>
                    <a:pt x="4074" y="4003"/>
                    <a:pt x="3790" y="4003"/>
                  </a:cubicBezTo>
                  <a:cubicBezTo>
                    <a:pt x="3778" y="4003"/>
                    <a:pt x="3767" y="4004"/>
                    <a:pt x="3755" y="4005"/>
                  </a:cubicBezTo>
                  <a:cubicBezTo>
                    <a:pt x="3566" y="4032"/>
                    <a:pt x="3437" y="4206"/>
                    <a:pt x="3463" y="4395"/>
                  </a:cubicBezTo>
                  <a:cubicBezTo>
                    <a:pt x="3466" y="4407"/>
                    <a:pt x="3468" y="4419"/>
                    <a:pt x="3470" y="4431"/>
                  </a:cubicBezTo>
                  <a:cubicBezTo>
                    <a:pt x="3513" y="4631"/>
                    <a:pt x="3717" y="4789"/>
                    <a:pt x="3893" y="4865"/>
                  </a:cubicBezTo>
                  <a:cubicBezTo>
                    <a:pt x="4087" y="4956"/>
                    <a:pt x="4543" y="4961"/>
                    <a:pt x="4606" y="4961"/>
                  </a:cubicBezTo>
                  <a:cubicBezTo>
                    <a:pt x="4584" y="5050"/>
                    <a:pt x="4560" y="5133"/>
                    <a:pt x="4536" y="5222"/>
                  </a:cubicBezTo>
                  <a:cubicBezTo>
                    <a:pt x="4460" y="5506"/>
                    <a:pt x="4381" y="5790"/>
                    <a:pt x="4312" y="6072"/>
                  </a:cubicBezTo>
                  <a:cubicBezTo>
                    <a:pt x="4288" y="6168"/>
                    <a:pt x="4266" y="6266"/>
                    <a:pt x="4247" y="6361"/>
                  </a:cubicBezTo>
                  <a:cubicBezTo>
                    <a:pt x="4218" y="6261"/>
                    <a:pt x="4159" y="6087"/>
                    <a:pt x="4159" y="6072"/>
                  </a:cubicBezTo>
                  <a:cubicBezTo>
                    <a:pt x="4055" y="5845"/>
                    <a:pt x="3732" y="5473"/>
                    <a:pt x="3448" y="5473"/>
                  </a:cubicBezTo>
                  <a:cubicBezTo>
                    <a:pt x="3437" y="5473"/>
                    <a:pt x="3425" y="5474"/>
                    <a:pt x="3413" y="5475"/>
                  </a:cubicBezTo>
                  <a:cubicBezTo>
                    <a:pt x="3227" y="5501"/>
                    <a:pt x="3098" y="5676"/>
                    <a:pt x="3124" y="5862"/>
                  </a:cubicBezTo>
                  <a:cubicBezTo>
                    <a:pt x="3124" y="5869"/>
                    <a:pt x="3126" y="5876"/>
                    <a:pt x="3126" y="5881"/>
                  </a:cubicBezTo>
                  <a:cubicBezTo>
                    <a:pt x="2883" y="5960"/>
                    <a:pt x="2703" y="6369"/>
                    <a:pt x="2675" y="6596"/>
                  </a:cubicBezTo>
                  <a:lnTo>
                    <a:pt x="2675" y="6720"/>
                  </a:lnTo>
                  <a:cubicBezTo>
                    <a:pt x="2658" y="6631"/>
                    <a:pt x="2641" y="6536"/>
                    <a:pt x="2627" y="6443"/>
                  </a:cubicBezTo>
                  <a:cubicBezTo>
                    <a:pt x="2589" y="6182"/>
                    <a:pt x="2555" y="5919"/>
                    <a:pt x="2524" y="5654"/>
                  </a:cubicBezTo>
                  <a:lnTo>
                    <a:pt x="2503" y="5487"/>
                  </a:lnTo>
                  <a:cubicBezTo>
                    <a:pt x="2596" y="5456"/>
                    <a:pt x="2942" y="5339"/>
                    <a:pt x="3076" y="5219"/>
                  </a:cubicBezTo>
                  <a:cubicBezTo>
                    <a:pt x="3208" y="5102"/>
                    <a:pt x="3344" y="4916"/>
                    <a:pt x="3325" y="4729"/>
                  </a:cubicBezTo>
                  <a:cubicBezTo>
                    <a:pt x="3315" y="4561"/>
                    <a:pt x="3177" y="4432"/>
                    <a:pt x="3010" y="4432"/>
                  </a:cubicBezTo>
                  <a:cubicBezTo>
                    <a:pt x="3004" y="4432"/>
                    <a:pt x="2998" y="4433"/>
                    <a:pt x="2992" y="4433"/>
                  </a:cubicBezTo>
                  <a:cubicBezTo>
                    <a:pt x="2983" y="4433"/>
                    <a:pt x="2971" y="4433"/>
                    <a:pt x="2961" y="4435"/>
                  </a:cubicBezTo>
                  <a:cubicBezTo>
                    <a:pt x="2701" y="4486"/>
                    <a:pt x="2507" y="4923"/>
                    <a:pt x="2479" y="5157"/>
                  </a:cubicBezTo>
                  <a:lnTo>
                    <a:pt x="2479" y="5291"/>
                  </a:lnTo>
                  <a:cubicBezTo>
                    <a:pt x="2457" y="5147"/>
                    <a:pt x="2436" y="5004"/>
                    <a:pt x="2409" y="4863"/>
                  </a:cubicBezTo>
                  <a:cubicBezTo>
                    <a:pt x="2366" y="4619"/>
                    <a:pt x="2307" y="4380"/>
                    <a:pt x="2233" y="4144"/>
                  </a:cubicBezTo>
                  <a:cubicBezTo>
                    <a:pt x="2288" y="4127"/>
                    <a:pt x="2677" y="4000"/>
                    <a:pt x="2823" y="3871"/>
                  </a:cubicBezTo>
                  <a:cubicBezTo>
                    <a:pt x="2969" y="3742"/>
                    <a:pt x="3090" y="3566"/>
                    <a:pt x="3071" y="3379"/>
                  </a:cubicBezTo>
                  <a:cubicBezTo>
                    <a:pt x="3062" y="3213"/>
                    <a:pt x="2926" y="3082"/>
                    <a:pt x="2761" y="3082"/>
                  </a:cubicBezTo>
                  <a:cubicBezTo>
                    <a:pt x="2756" y="3082"/>
                    <a:pt x="2750" y="3082"/>
                    <a:pt x="2744" y="3083"/>
                  </a:cubicBezTo>
                  <a:cubicBezTo>
                    <a:pt x="2732" y="3083"/>
                    <a:pt x="2720" y="3085"/>
                    <a:pt x="2708" y="3088"/>
                  </a:cubicBezTo>
                  <a:cubicBezTo>
                    <a:pt x="2448" y="3135"/>
                    <a:pt x="2254" y="3573"/>
                    <a:pt x="2225" y="3807"/>
                  </a:cubicBezTo>
                  <a:cubicBezTo>
                    <a:pt x="2225" y="3823"/>
                    <a:pt x="2221" y="4023"/>
                    <a:pt x="2225" y="4109"/>
                  </a:cubicBezTo>
                  <a:lnTo>
                    <a:pt x="2225" y="4109"/>
                  </a:lnTo>
                  <a:cubicBezTo>
                    <a:pt x="2139" y="3880"/>
                    <a:pt x="2032" y="3658"/>
                    <a:pt x="1905" y="3446"/>
                  </a:cubicBezTo>
                  <a:cubicBezTo>
                    <a:pt x="1800" y="3257"/>
                    <a:pt x="1683" y="3076"/>
                    <a:pt x="1556" y="2899"/>
                  </a:cubicBezTo>
                  <a:cubicBezTo>
                    <a:pt x="1442" y="2736"/>
                    <a:pt x="1324" y="2593"/>
                    <a:pt x="1222" y="2466"/>
                  </a:cubicBezTo>
                  <a:cubicBezTo>
                    <a:pt x="1164" y="2399"/>
                    <a:pt x="1112" y="2337"/>
                    <a:pt x="1062" y="2282"/>
                  </a:cubicBezTo>
                  <a:lnTo>
                    <a:pt x="1066" y="2282"/>
                  </a:lnTo>
                  <a:cubicBezTo>
                    <a:pt x="1071" y="2282"/>
                    <a:pt x="973" y="1976"/>
                    <a:pt x="966" y="1957"/>
                  </a:cubicBezTo>
                  <a:cubicBezTo>
                    <a:pt x="872" y="1750"/>
                    <a:pt x="579" y="1411"/>
                    <a:pt x="320" y="1411"/>
                  </a:cubicBezTo>
                  <a:cubicBezTo>
                    <a:pt x="310" y="1411"/>
                    <a:pt x="300" y="1411"/>
                    <a:pt x="290" y="1412"/>
                  </a:cubicBezTo>
                  <a:cubicBezTo>
                    <a:pt x="120" y="1436"/>
                    <a:pt x="1" y="1594"/>
                    <a:pt x="25" y="1766"/>
                  </a:cubicBezTo>
                  <a:cubicBezTo>
                    <a:pt x="27" y="1778"/>
                    <a:pt x="29" y="1788"/>
                    <a:pt x="32" y="1800"/>
                  </a:cubicBezTo>
                  <a:cubicBezTo>
                    <a:pt x="70" y="1981"/>
                    <a:pt x="254" y="2122"/>
                    <a:pt x="414" y="2196"/>
                  </a:cubicBezTo>
                  <a:cubicBezTo>
                    <a:pt x="574" y="2270"/>
                    <a:pt x="949" y="2280"/>
                    <a:pt x="1045" y="2285"/>
                  </a:cubicBezTo>
                  <a:cubicBezTo>
                    <a:pt x="1097" y="2344"/>
                    <a:pt x="1150" y="2409"/>
                    <a:pt x="1207" y="2481"/>
                  </a:cubicBezTo>
                  <a:cubicBezTo>
                    <a:pt x="1310" y="2607"/>
                    <a:pt x="1422" y="2753"/>
                    <a:pt x="1532" y="2920"/>
                  </a:cubicBezTo>
                  <a:cubicBezTo>
                    <a:pt x="1566" y="2966"/>
                    <a:pt x="1597" y="3016"/>
                    <a:pt x="1628" y="3064"/>
                  </a:cubicBezTo>
                  <a:cubicBezTo>
                    <a:pt x="1561" y="2994"/>
                    <a:pt x="1463" y="2899"/>
                    <a:pt x="1451" y="2892"/>
                  </a:cubicBezTo>
                  <a:cubicBezTo>
                    <a:pt x="1315" y="2784"/>
                    <a:pt x="1042" y="2663"/>
                    <a:pt x="819" y="2663"/>
                  </a:cubicBezTo>
                  <a:cubicBezTo>
                    <a:pt x="736" y="2663"/>
                    <a:pt x="660" y="2679"/>
                    <a:pt x="600" y="2720"/>
                  </a:cubicBezTo>
                  <a:cubicBezTo>
                    <a:pt x="459" y="2818"/>
                    <a:pt x="426" y="3014"/>
                    <a:pt x="526" y="3155"/>
                  </a:cubicBezTo>
                  <a:cubicBezTo>
                    <a:pt x="534" y="3164"/>
                    <a:pt x="541" y="3174"/>
                    <a:pt x="548" y="3181"/>
                  </a:cubicBezTo>
                  <a:cubicBezTo>
                    <a:pt x="661" y="3317"/>
                    <a:pt x="871" y="3360"/>
                    <a:pt x="1044" y="3360"/>
                  </a:cubicBezTo>
                  <a:cubicBezTo>
                    <a:pt x="1053" y="3360"/>
                    <a:pt x="1062" y="3360"/>
                    <a:pt x="1071" y="3360"/>
                  </a:cubicBezTo>
                  <a:cubicBezTo>
                    <a:pt x="1246" y="3355"/>
                    <a:pt x="1599" y="3181"/>
                    <a:pt x="1673" y="3143"/>
                  </a:cubicBezTo>
                  <a:cubicBezTo>
                    <a:pt x="1740" y="3248"/>
                    <a:pt x="1805" y="3358"/>
                    <a:pt x="1865" y="3475"/>
                  </a:cubicBezTo>
                  <a:cubicBezTo>
                    <a:pt x="1979" y="3685"/>
                    <a:pt x="2072" y="3905"/>
                    <a:pt x="2147" y="4134"/>
                  </a:cubicBezTo>
                  <a:cubicBezTo>
                    <a:pt x="2151" y="4149"/>
                    <a:pt x="2154" y="4163"/>
                    <a:pt x="2158" y="4177"/>
                  </a:cubicBezTo>
                  <a:cubicBezTo>
                    <a:pt x="2132" y="4139"/>
                    <a:pt x="1963" y="3929"/>
                    <a:pt x="1951" y="3917"/>
                  </a:cubicBezTo>
                  <a:cubicBezTo>
                    <a:pt x="1814" y="3785"/>
                    <a:pt x="1515" y="3615"/>
                    <a:pt x="1281" y="3615"/>
                  </a:cubicBezTo>
                  <a:cubicBezTo>
                    <a:pt x="1224" y="3615"/>
                    <a:pt x="1170" y="3626"/>
                    <a:pt x="1124" y="3649"/>
                  </a:cubicBezTo>
                  <a:cubicBezTo>
                    <a:pt x="973" y="3735"/>
                    <a:pt x="921" y="3926"/>
                    <a:pt x="1004" y="4077"/>
                  </a:cubicBezTo>
                  <a:cubicBezTo>
                    <a:pt x="1009" y="4086"/>
                    <a:pt x="1016" y="4096"/>
                    <a:pt x="1021" y="4103"/>
                  </a:cubicBezTo>
                  <a:cubicBezTo>
                    <a:pt x="1124" y="4261"/>
                    <a:pt x="1346" y="4323"/>
                    <a:pt x="1523" y="4335"/>
                  </a:cubicBezTo>
                  <a:cubicBezTo>
                    <a:pt x="1531" y="4336"/>
                    <a:pt x="1540" y="4336"/>
                    <a:pt x="1549" y="4336"/>
                  </a:cubicBezTo>
                  <a:cubicBezTo>
                    <a:pt x="1758" y="4336"/>
                    <a:pt x="2143" y="4187"/>
                    <a:pt x="2161" y="4182"/>
                  </a:cubicBezTo>
                  <a:cubicBezTo>
                    <a:pt x="2228" y="4409"/>
                    <a:pt x="2280" y="4643"/>
                    <a:pt x="2316" y="4880"/>
                  </a:cubicBezTo>
                  <a:cubicBezTo>
                    <a:pt x="2345" y="5057"/>
                    <a:pt x="2366" y="5236"/>
                    <a:pt x="2385" y="5413"/>
                  </a:cubicBezTo>
                  <a:cubicBezTo>
                    <a:pt x="2350" y="5365"/>
                    <a:pt x="2194" y="5171"/>
                    <a:pt x="2182" y="5159"/>
                  </a:cubicBezTo>
                  <a:cubicBezTo>
                    <a:pt x="2046" y="5025"/>
                    <a:pt x="1748" y="4858"/>
                    <a:pt x="1514" y="4858"/>
                  </a:cubicBezTo>
                  <a:cubicBezTo>
                    <a:pt x="1456" y="4858"/>
                    <a:pt x="1402" y="4868"/>
                    <a:pt x="1356" y="4892"/>
                  </a:cubicBezTo>
                  <a:cubicBezTo>
                    <a:pt x="1205" y="4975"/>
                    <a:pt x="1150" y="5167"/>
                    <a:pt x="1236" y="5317"/>
                  </a:cubicBezTo>
                  <a:cubicBezTo>
                    <a:pt x="1241" y="5327"/>
                    <a:pt x="1248" y="5336"/>
                    <a:pt x="1253" y="5346"/>
                  </a:cubicBezTo>
                  <a:cubicBezTo>
                    <a:pt x="1356" y="5501"/>
                    <a:pt x="1578" y="5566"/>
                    <a:pt x="1755" y="5575"/>
                  </a:cubicBezTo>
                  <a:cubicBezTo>
                    <a:pt x="1764" y="5576"/>
                    <a:pt x="1773" y="5576"/>
                    <a:pt x="1783" y="5576"/>
                  </a:cubicBezTo>
                  <a:cubicBezTo>
                    <a:pt x="1982" y="5576"/>
                    <a:pt x="2340" y="5443"/>
                    <a:pt x="2388" y="5425"/>
                  </a:cubicBezTo>
                  <a:cubicBezTo>
                    <a:pt x="2397" y="5506"/>
                    <a:pt x="2405" y="5585"/>
                    <a:pt x="2414" y="5666"/>
                  </a:cubicBezTo>
                  <a:cubicBezTo>
                    <a:pt x="2440" y="5934"/>
                    <a:pt x="2469" y="6201"/>
                    <a:pt x="2503" y="6462"/>
                  </a:cubicBezTo>
                  <a:cubicBezTo>
                    <a:pt x="2515" y="6550"/>
                    <a:pt x="2526" y="6639"/>
                    <a:pt x="2541" y="6729"/>
                  </a:cubicBezTo>
                  <a:cubicBezTo>
                    <a:pt x="2483" y="6655"/>
                    <a:pt x="2378" y="6526"/>
                    <a:pt x="2369" y="6514"/>
                  </a:cubicBezTo>
                  <a:cubicBezTo>
                    <a:pt x="2233" y="6382"/>
                    <a:pt x="1933" y="6213"/>
                    <a:pt x="1700" y="6213"/>
                  </a:cubicBezTo>
                  <a:cubicBezTo>
                    <a:pt x="1642" y="6213"/>
                    <a:pt x="1588" y="6223"/>
                    <a:pt x="1542" y="6247"/>
                  </a:cubicBezTo>
                  <a:cubicBezTo>
                    <a:pt x="1391" y="6333"/>
                    <a:pt x="1339" y="6524"/>
                    <a:pt x="1422" y="6674"/>
                  </a:cubicBezTo>
                  <a:cubicBezTo>
                    <a:pt x="1427" y="6684"/>
                    <a:pt x="1434" y="6694"/>
                    <a:pt x="1439" y="6703"/>
                  </a:cubicBezTo>
                  <a:cubicBezTo>
                    <a:pt x="1542" y="6858"/>
                    <a:pt x="1764" y="6921"/>
                    <a:pt x="1941" y="6933"/>
                  </a:cubicBezTo>
                  <a:cubicBezTo>
                    <a:pt x="1948" y="6933"/>
                    <a:pt x="1955" y="6933"/>
                    <a:pt x="1962" y="6933"/>
                  </a:cubicBezTo>
                  <a:cubicBezTo>
                    <a:pt x="2142" y="6933"/>
                    <a:pt x="2459" y="6824"/>
                    <a:pt x="2553" y="6787"/>
                  </a:cubicBezTo>
                  <a:cubicBezTo>
                    <a:pt x="2577" y="6937"/>
                    <a:pt x="2608" y="7083"/>
                    <a:pt x="2641" y="7226"/>
                  </a:cubicBezTo>
                  <a:cubicBezTo>
                    <a:pt x="2658" y="7286"/>
                    <a:pt x="2672" y="7351"/>
                    <a:pt x="2689" y="7408"/>
                  </a:cubicBezTo>
                  <a:lnTo>
                    <a:pt x="2744" y="7587"/>
                  </a:lnTo>
                  <a:cubicBezTo>
                    <a:pt x="2785" y="7704"/>
                    <a:pt x="2823" y="7814"/>
                    <a:pt x="2861" y="7924"/>
                  </a:cubicBezTo>
                  <a:cubicBezTo>
                    <a:pt x="2883" y="7977"/>
                    <a:pt x="2899" y="8027"/>
                    <a:pt x="2921" y="8080"/>
                  </a:cubicBezTo>
                  <a:cubicBezTo>
                    <a:pt x="2871" y="7996"/>
                    <a:pt x="2799" y="7869"/>
                    <a:pt x="2792" y="7857"/>
                  </a:cubicBezTo>
                  <a:cubicBezTo>
                    <a:pt x="2667" y="7693"/>
                    <a:pt x="2357" y="7457"/>
                    <a:pt x="2116" y="7457"/>
                  </a:cubicBezTo>
                  <a:cubicBezTo>
                    <a:pt x="2080" y="7457"/>
                    <a:pt x="2047" y="7462"/>
                    <a:pt x="2015" y="7473"/>
                  </a:cubicBezTo>
                  <a:cubicBezTo>
                    <a:pt x="1853" y="7532"/>
                    <a:pt x="1769" y="7714"/>
                    <a:pt x="1831" y="7876"/>
                  </a:cubicBezTo>
                  <a:cubicBezTo>
                    <a:pt x="1833" y="7886"/>
                    <a:pt x="1838" y="7896"/>
                    <a:pt x="1843" y="7905"/>
                  </a:cubicBezTo>
                  <a:cubicBezTo>
                    <a:pt x="1922" y="8075"/>
                    <a:pt x="2130" y="8173"/>
                    <a:pt x="2302" y="8209"/>
                  </a:cubicBezTo>
                  <a:cubicBezTo>
                    <a:pt x="2336" y="8216"/>
                    <a:pt x="2379" y="8219"/>
                    <a:pt x="2426" y="8219"/>
                  </a:cubicBezTo>
                  <a:cubicBezTo>
                    <a:pt x="2622" y="8219"/>
                    <a:pt x="2898" y="8168"/>
                    <a:pt x="2949" y="8156"/>
                  </a:cubicBezTo>
                  <a:cubicBezTo>
                    <a:pt x="3000" y="8287"/>
                    <a:pt x="3050" y="8412"/>
                    <a:pt x="3100" y="8529"/>
                  </a:cubicBezTo>
                  <a:cubicBezTo>
                    <a:pt x="3148" y="8648"/>
                    <a:pt x="3205" y="8780"/>
                    <a:pt x="3255" y="8890"/>
                  </a:cubicBezTo>
                  <a:lnTo>
                    <a:pt x="2825" y="8890"/>
                  </a:lnTo>
                  <a:lnTo>
                    <a:pt x="2825" y="9174"/>
                  </a:lnTo>
                  <a:lnTo>
                    <a:pt x="2928" y="9174"/>
                  </a:lnTo>
                  <a:lnTo>
                    <a:pt x="3095" y="11155"/>
                  </a:lnTo>
                  <a:lnTo>
                    <a:pt x="4433" y="11155"/>
                  </a:lnTo>
                  <a:lnTo>
                    <a:pt x="4601" y="9174"/>
                  </a:lnTo>
                  <a:lnTo>
                    <a:pt x="4677" y="9174"/>
                  </a:lnTo>
                  <a:lnTo>
                    <a:pt x="4677" y="8890"/>
                  </a:lnTo>
                  <a:lnTo>
                    <a:pt x="4297" y="8890"/>
                  </a:lnTo>
                  <a:cubicBezTo>
                    <a:pt x="4288" y="8749"/>
                    <a:pt x="4276" y="8596"/>
                    <a:pt x="4269" y="8431"/>
                  </a:cubicBezTo>
                  <a:cubicBezTo>
                    <a:pt x="4261" y="8304"/>
                    <a:pt x="4259" y="8170"/>
                    <a:pt x="4254" y="8032"/>
                  </a:cubicBezTo>
                  <a:cubicBezTo>
                    <a:pt x="4326" y="8027"/>
                    <a:pt x="4770" y="7982"/>
                    <a:pt x="4952" y="7876"/>
                  </a:cubicBezTo>
                  <a:cubicBezTo>
                    <a:pt x="5119" y="7781"/>
                    <a:pt x="5308" y="7609"/>
                    <a:pt x="5334" y="7408"/>
                  </a:cubicBezTo>
                  <a:cubicBezTo>
                    <a:pt x="5365" y="7219"/>
                    <a:pt x="5239" y="7042"/>
                    <a:pt x="5050" y="7011"/>
                  </a:cubicBezTo>
                  <a:cubicBezTo>
                    <a:pt x="5038" y="7009"/>
                    <a:pt x="5026" y="7007"/>
                    <a:pt x="5014" y="7007"/>
                  </a:cubicBezTo>
                  <a:cubicBezTo>
                    <a:pt x="5012" y="7007"/>
                    <a:pt x="5009" y="7007"/>
                    <a:pt x="5007" y="7007"/>
                  </a:cubicBezTo>
                  <a:cubicBezTo>
                    <a:pt x="4717" y="7007"/>
                    <a:pt x="4411" y="7425"/>
                    <a:pt x="4326" y="7669"/>
                  </a:cubicBezTo>
                  <a:cubicBezTo>
                    <a:pt x="4319" y="7683"/>
                    <a:pt x="4273" y="7881"/>
                    <a:pt x="4254" y="7979"/>
                  </a:cubicBezTo>
                  <a:lnTo>
                    <a:pt x="4254" y="7724"/>
                  </a:lnTo>
                  <a:lnTo>
                    <a:pt x="4254" y="7339"/>
                  </a:lnTo>
                  <a:cubicBezTo>
                    <a:pt x="4254" y="7272"/>
                    <a:pt x="4259" y="7205"/>
                    <a:pt x="4264" y="7136"/>
                  </a:cubicBezTo>
                  <a:cubicBezTo>
                    <a:pt x="4266" y="7069"/>
                    <a:pt x="4276" y="7004"/>
                    <a:pt x="4281" y="6935"/>
                  </a:cubicBezTo>
                  <a:cubicBezTo>
                    <a:pt x="4292" y="6837"/>
                    <a:pt x="4307" y="6734"/>
                    <a:pt x="4321" y="6634"/>
                  </a:cubicBezTo>
                  <a:cubicBezTo>
                    <a:pt x="4365" y="6635"/>
                    <a:pt x="4436" y="6638"/>
                    <a:pt x="4517" y="6638"/>
                  </a:cubicBezTo>
                  <a:cubicBezTo>
                    <a:pt x="4679" y="6638"/>
                    <a:pt x="4884" y="6628"/>
                    <a:pt x="5000" y="6584"/>
                  </a:cubicBezTo>
                  <a:cubicBezTo>
                    <a:pt x="5177" y="6517"/>
                    <a:pt x="5394" y="6376"/>
                    <a:pt x="5447" y="6177"/>
                  </a:cubicBezTo>
                  <a:cubicBezTo>
                    <a:pt x="5506" y="5998"/>
                    <a:pt x="5408" y="5802"/>
                    <a:pt x="5229" y="5743"/>
                  </a:cubicBezTo>
                  <a:cubicBezTo>
                    <a:pt x="5215" y="5738"/>
                    <a:pt x="5203" y="5735"/>
                    <a:pt x="5189" y="5733"/>
                  </a:cubicBezTo>
                  <a:cubicBezTo>
                    <a:pt x="5170" y="5730"/>
                    <a:pt x="5151" y="5728"/>
                    <a:pt x="5132" y="5728"/>
                  </a:cubicBezTo>
                  <a:cubicBezTo>
                    <a:pt x="4857" y="5728"/>
                    <a:pt x="4524" y="6066"/>
                    <a:pt x="4410" y="6280"/>
                  </a:cubicBezTo>
                  <a:cubicBezTo>
                    <a:pt x="4405" y="6287"/>
                    <a:pt x="4381" y="6342"/>
                    <a:pt x="4357" y="6407"/>
                  </a:cubicBezTo>
                  <a:cubicBezTo>
                    <a:pt x="4376" y="6306"/>
                    <a:pt x="4395" y="6204"/>
                    <a:pt x="4417" y="6103"/>
                  </a:cubicBezTo>
                  <a:cubicBezTo>
                    <a:pt x="4481" y="5821"/>
                    <a:pt x="4553" y="5537"/>
                    <a:pt x="4622" y="5253"/>
                  </a:cubicBezTo>
                  <a:cubicBezTo>
                    <a:pt x="4639" y="5193"/>
                    <a:pt x="4653" y="5133"/>
                    <a:pt x="4668" y="5073"/>
                  </a:cubicBezTo>
                  <a:cubicBezTo>
                    <a:pt x="4707" y="5076"/>
                    <a:pt x="4786" y="5080"/>
                    <a:pt x="4878" y="5080"/>
                  </a:cubicBezTo>
                  <a:cubicBezTo>
                    <a:pt x="5040" y="5080"/>
                    <a:pt x="5245" y="5069"/>
                    <a:pt x="5361" y="5023"/>
                  </a:cubicBezTo>
                  <a:cubicBezTo>
                    <a:pt x="5545" y="4954"/>
                    <a:pt x="5755" y="4815"/>
                    <a:pt x="5808" y="4617"/>
                  </a:cubicBezTo>
                  <a:cubicBezTo>
                    <a:pt x="5867" y="4438"/>
                    <a:pt x="5769" y="4242"/>
                    <a:pt x="5588" y="4182"/>
                  </a:cubicBezTo>
                  <a:cubicBezTo>
                    <a:pt x="5576" y="4177"/>
                    <a:pt x="5564" y="4175"/>
                    <a:pt x="5552" y="4172"/>
                  </a:cubicBezTo>
                  <a:cubicBezTo>
                    <a:pt x="5533" y="4169"/>
                    <a:pt x="5514" y="4167"/>
                    <a:pt x="5495" y="4167"/>
                  </a:cubicBezTo>
                  <a:cubicBezTo>
                    <a:pt x="5216" y="4167"/>
                    <a:pt x="4884" y="4505"/>
                    <a:pt x="4770" y="4722"/>
                  </a:cubicBezTo>
                  <a:cubicBezTo>
                    <a:pt x="4766" y="4729"/>
                    <a:pt x="4739" y="4789"/>
                    <a:pt x="4713" y="4858"/>
                  </a:cubicBezTo>
                  <a:cubicBezTo>
                    <a:pt x="4751" y="4703"/>
                    <a:pt x="4785" y="4545"/>
                    <a:pt x="4813" y="4392"/>
                  </a:cubicBezTo>
                  <a:cubicBezTo>
                    <a:pt x="4864" y="4125"/>
                    <a:pt x="4899" y="3855"/>
                    <a:pt x="4916" y="3585"/>
                  </a:cubicBezTo>
                  <a:cubicBezTo>
                    <a:pt x="4942" y="3586"/>
                    <a:pt x="5033" y="3590"/>
                    <a:pt x="5145" y="3590"/>
                  </a:cubicBezTo>
                  <a:cubicBezTo>
                    <a:pt x="5306" y="3590"/>
                    <a:pt x="5512" y="3581"/>
                    <a:pt x="5628" y="3537"/>
                  </a:cubicBezTo>
                  <a:cubicBezTo>
                    <a:pt x="5808" y="3468"/>
                    <a:pt x="6020" y="3327"/>
                    <a:pt x="6075" y="3131"/>
                  </a:cubicBezTo>
                  <a:cubicBezTo>
                    <a:pt x="6135" y="2949"/>
                    <a:pt x="6039" y="2753"/>
                    <a:pt x="5860" y="2693"/>
                  </a:cubicBezTo>
                  <a:cubicBezTo>
                    <a:pt x="5853" y="2689"/>
                    <a:pt x="5843" y="2686"/>
                    <a:pt x="5836" y="2684"/>
                  </a:cubicBezTo>
                  <a:cubicBezTo>
                    <a:pt x="5818" y="2680"/>
                    <a:pt x="5799" y="2679"/>
                    <a:pt x="5780" y="2679"/>
                  </a:cubicBezTo>
                  <a:cubicBezTo>
                    <a:pt x="5502" y="2679"/>
                    <a:pt x="5169" y="3019"/>
                    <a:pt x="5055" y="3233"/>
                  </a:cubicBezTo>
                  <a:cubicBezTo>
                    <a:pt x="5045" y="3250"/>
                    <a:pt x="4959" y="3468"/>
                    <a:pt x="4928" y="3551"/>
                  </a:cubicBezTo>
                  <a:lnTo>
                    <a:pt x="4928" y="3542"/>
                  </a:lnTo>
                  <a:cubicBezTo>
                    <a:pt x="4938" y="3274"/>
                    <a:pt x="4923" y="3006"/>
                    <a:pt x="4885" y="2741"/>
                  </a:cubicBezTo>
                  <a:cubicBezTo>
                    <a:pt x="4852" y="2505"/>
                    <a:pt x="4804" y="2270"/>
                    <a:pt x="4744" y="2041"/>
                  </a:cubicBezTo>
                  <a:cubicBezTo>
                    <a:pt x="4689" y="1826"/>
                    <a:pt x="4627" y="1632"/>
                    <a:pt x="4570" y="1463"/>
                  </a:cubicBezTo>
                  <a:cubicBezTo>
                    <a:pt x="4539" y="1374"/>
                    <a:pt x="4510" y="1283"/>
                    <a:pt x="4481" y="1209"/>
                  </a:cubicBezTo>
                  <a:lnTo>
                    <a:pt x="4486" y="1209"/>
                  </a:lnTo>
                  <a:cubicBezTo>
                    <a:pt x="4491" y="1209"/>
                    <a:pt x="4512" y="858"/>
                    <a:pt x="4510" y="837"/>
                  </a:cubicBezTo>
                  <a:cubicBezTo>
                    <a:pt x="4496" y="576"/>
                    <a:pt x="4316" y="84"/>
                    <a:pt x="4034" y="10"/>
                  </a:cubicBezTo>
                  <a:cubicBezTo>
                    <a:pt x="4008" y="4"/>
                    <a:pt x="3982" y="1"/>
                    <a:pt x="3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4298864" y="3503367"/>
              <a:ext cx="98498" cy="106402"/>
            </a:xfrm>
            <a:custGeom>
              <a:avLst/>
              <a:gdLst/>
              <a:ahLst/>
              <a:cxnLst/>
              <a:rect l="l" t="t" r="r" b="b"/>
              <a:pathLst>
                <a:path w="1029" h="1110" extrusionOk="0">
                  <a:moveTo>
                    <a:pt x="673" y="1"/>
                  </a:moveTo>
                  <a:cubicBezTo>
                    <a:pt x="667" y="1"/>
                    <a:pt x="661" y="1"/>
                    <a:pt x="655" y="3"/>
                  </a:cubicBezTo>
                  <a:cubicBezTo>
                    <a:pt x="364" y="29"/>
                    <a:pt x="103" y="485"/>
                    <a:pt x="46" y="739"/>
                  </a:cubicBezTo>
                  <a:cubicBezTo>
                    <a:pt x="39" y="760"/>
                    <a:pt x="1" y="1109"/>
                    <a:pt x="8" y="1109"/>
                  </a:cubicBezTo>
                  <a:cubicBezTo>
                    <a:pt x="8" y="1109"/>
                    <a:pt x="8" y="1109"/>
                    <a:pt x="8" y="1109"/>
                  </a:cubicBezTo>
                  <a:cubicBezTo>
                    <a:pt x="13" y="1109"/>
                    <a:pt x="510" y="1011"/>
                    <a:pt x="694" y="875"/>
                  </a:cubicBezTo>
                  <a:cubicBezTo>
                    <a:pt x="849" y="758"/>
                    <a:pt x="1016" y="569"/>
                    <a:pt x="1019" y="363"/>
                  </a:cubicBezTo>
                  <a:cubicBezTo>
                    <a:pt x="1028" y="172"/>
                    <a:pt x="882" y="10"/>
                    <a:pt x="691" y="3"/>
                  </a:cubicBezTo>
                  <a:cubicBezTo>
                    <a:pt x="685" y="1"/>
                    <a:pt x="679" y="1"/>
                    <a:pt x="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3989583" y="3573438"/>
              <a:ext cx="77248" cy="113016"/>
            </a:xfrm>
            <a:custGeom>
              <a:avLst/>
              <a:gdLst/>
              <a:ahLst/>
              <a:cxnLst/>
              <a:rect l="l" t="t" r="r" b="b"/>
              <a:pathLst>
                <a:path w="807" h="1179" extrusionOk="0">
                  <a:moveTo>
                    <a:pt x="442" y="1"/>
                  </a:moveTo>
                  <a:cubicBezTo>
                    <a:pt x="409" y="1"/>
                    <a:pt x="376" y="6"/>
                    <a:pt x="343" y="17"/>
                  </a:cubicBezTo>
                  <a:cubicBezTo>
                    <a:pt x="333" y="20"/>
                    <a:pt x="321" y="24"/>
                    <a:pt x="311" y="29"/>
                  </a:cubicBezTo>
                  <a:cubicBezTo>
                    <a:pt x="73" y="144"/>
                    <a:pt x="1" y="617"/>
                    <a:pt x="37" y="851"/>
                  </a:cubicBezTo>
                  <a:cubicBezTo>
                    <a:pt x="39" y="870"/>
                    <a:pt x="120" y="1179"/>
                    <a:pt x="125" y="1179"/>
                  </a:cubicBezTo>
                  <a:cubicBezTo>
                    <a:pt x="125" y="1179"/>
                    <a:pt x="125" y="1179"/>
                    <a:pt x="125" y="1179"/>
                  </a:cubicBezTo>
                  <a:cubicBezTo>
                    <a:pt x="125" y="1179"/>
                    <a:pt x="517" y="930"/>
                    <a:pt x="629" y="756"/>
                  </a:cubicBezTo>
                  <a:cubicBezTo>
                    <a:pt x="723" y="605"/>
                    <a:pt x="806" y="390"/>
                    <a:pt x="739" y="216"/>
                  </a:cubicBezTo>
                  <a:cubicBezTo>
                    <a:pt x="695" y="84"/>
                    <a:pt x="574" y="1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35"/>
          <p:cNvGrpSpPr/>
          <p:nvPr/>
        </p:nvGrpSpPr>
        <p:grpSpPr>
          <a:xfrm>
            <a:off x="7256973" y="1824168"/>
            <a:ext cx="1888714" cy="1140195"/>
            <a:chOff x="5503615" y="2059961"/>
            <a:chExt cx="1780630" cy="1074946"/>
          </a:xfrm>
        </p:grpSpPr>
        <p:sp>
          <p:nvSpPr>
            <p:cNvPr id="339" name="Google Shape;339;p35"/>
            <p:cNvSpPr/>
            <p:nvPr/>
          </p:nvSpPr>
          <p:spPr>
            <a:xfrm>
              <a:off x="5503615" y="2059961"/>
              <a:ext cx="1780630" cy="1074946"/>
            </a:xfrm>
            <a:custGeom>
              <a:avLst/>
              <a:gdLst/>
              <a:ahLst/>
              <a:cxnLst/>
              <a:rect l="l" t="t" r="r" b="b"/>
              <a:pathLst>
                <a:path w="18602" h="11214" extrusionOk="0">
                  <a:moveTo>
                    <a:pt x="0" y="1"/>
                  </a:moveTo>
                  <a:lnTo>
                    <a:pt x="0" y="11213"/>
                  </a:lnTo>
                  <a:lnTo>
                    <a:pt x="18601" y="11213"/>
                  </a:lnTo>
                  <a:lnTo>
                    <a:pt x="18601" y="1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5503615" y="3101825"/>
              <a:ext cx="1780630" cy="33071"/>
            </a:xfrm>
            <a:custGeom>
              <a:avLst/>
              <a:gdLst/>
              <a:ahLst/>
              <a:cxnLst/>
              <a:rect l="l" t="t" r="r" b="b"/>
              <a:pathLst>
                <a:path w="18602" h="345" extrusionOk="0">
                  <a:moveTo>
                    <a:pt x="0" y="0"/>
                  </a:moveTo>
                  <a:lnTo>
                    <a:pt x="0" y="344"/>
                  </a:lnTo>
                  <a:lnTo>
                    <a:pt x="18601" y="344"/>
                  </a:lnTo>
                  <a:lnTo>
                    <a:pt x="18601" y="0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35"/>
            <p:cNvGrpSpPr/>
            <p:nvPr/>
          </p:nvGrpSpPr>
          <p:grpSpPr>
            <a:xfrm>
              <a:off x="6067561" y="2109040"/>
              <a:ext cx="1150013" cy="955979"/>
              <a:chOff x="3182161" y="2109040"/>
              <a:chExt cx="1150013" cy="955979"/>
            </a:xfrm>
          </p:grpSpPr>
          <p:sp>
            <p:nvSpPr>
              <p:cNvPr id="342" name="Google Shape;342;p35"/>
              <p:cNvSpPr/>
              <p:nvPr/>
            </p:nvSpPr>
            <p:spPr>
              <a:xfrm>
                <a:off x="4036775" y="2761151"/>
                <a:ext cx="295400" cy="303868"/>
              </a:xfrm>
              <a:custGeom>
                <a:avLst/>
                <a:gdLst/>
                <a:ahLst/>
                <a:cxnLst/>
                <a:rect l="l" t="t" r="r" b="b"/>
                <a:pathLst>
                  <a:path w="3086" h="3170" fill="none" extrusionOk="0">
                    <a:moveTo>
                      <a:pt x="676" y="285"/>
                    </a:moveTo>
                    <a:cubicBezTo>
                      <a:pt x="681" y="297"/>
                      <a:pt x="820" y="187"/>
                      <a:pt x="827" y="197"/>
                    </a:cubicBezTo>
                    <a:cubicBezTo>
                      <a:pt x="841" y="221"/>
                      <a:pt x="253" y="710"/>
                      <a:pt x="268" y="732"/>
                    </a:cubicBezTo>
                    <a:cubicBezTo>
                      <a:pt x="299" y="787"/>
                      <a:pt x="1412" y="1"/>
                      <a:pt x="1443" y="53"/>
                    </a:cubicBezTo>
                    <a:cubicBezTo>
                      <a:pt x="1475" y="103"/>
                      <a:pt x="98" y="957"/>
                      <a:pt x="134" y="1021"/>
                    </a:cubicBezTo>
                    <a:cubicBezTo>
                      <a:pt x="182" y="1100"/>
                      <a:pt x="1725" y="17"/>
                      <a:pt x="1764" y="80"/>
                    </a:cubicBezTo>
                    <a:cubicBezTo>
                      <a:pt x="1800" y="144"/>
                      <a:pt x="46" y="1114"/>
                      <a:pt x="86" y="1184"/>
                    </a:cubicBezTo>
                    <a:cubicBezTo>
                      <a:pt x="127" y="1253"/>
                      <a:pt x="1886" y="46"/>
                      <a:pt x="1929" y="120"/>
                    </a:cubicBezTo>
                    <a:cubicBezTo>
                      <a:pt x="1974" y="194"/>
                      <a:pt x="14" y="1229"/>
                      <a:pt x="57" y="1310"/>
                    </a:cubicBezTo>
                    <a:cubicBezTo>
                      <a:pt x="100" y="1394"/>
                      <a:pt x="2003" y="84"/>
                      <a:pt x="2046" y="163"/>
                    </a:cubicBezTo>
                    <a:cubicBezTo>
                      <a:pt x="2091" y="240"/>
                      <a:pt x="0" y="1516"/>
                      <a:pt x="46" y="1590"/>
                    </a:cubicBezTo>
                    <a:cubicBezTo>
                      <a:pt x="103" y="1693"/>
                      <a:pt x="2246" y="197"/>
                      <a:pt x="2299" y="287"/>
                    </a:cubicBezTo>
                    <a:cubicBezTo>
                      <a:pt x="2349" y="378"/>
                      <a:pt x="0" y="1566"/>
                      <a:pt x="48" y="1652"/>
                    </a:cubicBezTo>
                    <a:cubicBezTo>
                      <a:pt x="98" y="1738"/>
                      <a:pt x="2294" y="225"/>
                      <a:pt x="2352" y="323"/>
                    </a:cubicBezTo>
                    <a:cubicBezTo>
                      <a:pt x="2402" y="407"/>
                      <a:pt x="0" y="1652"/>
                      <a:pt x="57" y="1755"/>
                    </a:cubicBezTo>
                    <a:cubicBezTo>
                      <a:pt x="115" y="1855"/>
                      <a:pt x="2375" y="280"/>
                      <a:pt x="2435" y="381"/>
                    </a:cubicBezTo>
                    <a:cubicBezTo>
                      <a:pt x="2495" y="483"/>
                      <a:pt x="60" y="1903"/>
                      <a:pt x="110" y="1987"/>
                    </a:cubicBezTo>
                    <a:cubicBezTo>
                      <a:pt x="170" y="2089"/>
                      <a:pt x="2552" y="440"/>
                      <a:pt x="2612" y="541"/>
                    </a:cubicBezTo>
                    <a:cubicBezTo>
                      <a:pt x="2669" y="644"/>
                      <a:pt x="100" y="2022"/>
                      <a:pt x="165" y="2135"/>
                    </a:cubicBezTo>
                    <a:cubicBezTo>
                      <a:pt x="230" y="2247"/>
                      <a:pt x="2645" y="543"/>
                      <a:pt x="2715" y="663"/>
                    </a:cubicBezTo>
                    <a:cubicBezTo>
                      <a:pt x="2772" y="761"/>
                      <a:pt x="129" y="2080"/>
                      <a:pt x="179" y="2171"/>
                    </a:cubicBezTo>
                    <a:cubicBezTo>
                      <a:pt x="241" y="2278"/>
                      <a:pt x="2677" y="586"/>
                      <a:pt x="2739" y="694"/>
                    </a:cubicBezTo>
                    <a:cubicBezTo>
                      <a:pt x="2803" y="799"/>
                      <a:pt x="141" y="2120"/>
                      <a:pt x="201" y="2221"/>
                    </a:cubicBezTo>
                    <a:cubicBezTo>
                      <a:pt x="270" y="2338"/>
                      <a:pt x="2708" y="634"/>
                      <a:pt x="2767" y="739"/>
                    </a:cubicBezTo>
                    <a:cubicBezTo>
                      <a:pt x="2820" y="828"/>
                      <a:pt x="167" y="2173"/>
                      <a:pt x="225" y="2271"/>
                    </a:cubicBezTo>
                    <a:cubicBezTo>
                      <a:pt x="282" y="2369"/>
                      <a:pt x="2739" y="684"/>
                      <a:pt x="2798" y="785"/>
                    </a:cubicBezTo>
                    <a:cubicBezTo>
                      <a:pt x="2856" y="887"/>
                      <a:pt x="284" y="2352"/>
                      <a:pt x="349" y="2464"/>
                    </a:cubicBezTo>
                    <a:cubicBezTo>
                      <a:pt x="404" y="2562"/>
                      <a:pt x="2839" y="878"/>
                      <a:pt x="2904" y="990"/>
                    </a:cubicBezTo>
                    <a:cubicBezTo>
                      <a:pt x="2970" y="1102"/>
                      <a:pt x="368" y="2455"/>
                      <a:pt x="425" y="2555"/>
                    </a:cubicBezTo>
                    <a:cubicBezTo>
                      <a:pt x="485" y="2656"/>
                      <a:pt x="2894" y="1002"/>
                      <a:pt x="2949" y="1098"/>
                    </a:cubicBezTo>
                    <a:cubicBezTo>
                      <a:pt x="3006" y="1196"/>
                      <a:pt x="430" y="2531"/>
                      <a:pt x="483" y="2622"/>
                    </a:cubicBezTo>
                    <a:cubicBezTo>
                      <a:pt x="547" y="2735"/>
                      <a:pt x="2918" y="1086"/>
                      <a:pt x="2975" y="1181"/>
                    </a:cubicBezTo>
                    <a:cubicBezTo>
                      <a:pt x="3030" y="1279"/>
                      <a:pt x="598" y="2677"/>
                      <a:pt x="657" y="2778"/>
                    </a:cubicBezTo>
                    <a:cubicBezTo>
                      <a:pt x="715" y="2878"/>
                      <a:pt x="2959" y="1298"/>
                      <a:pt x="3023" y="1411"/>
                    </a:cubicBezTo>
                    <a:cubicBezTo>
                      <a:pt x="3073" y="1501"/>
                      <a:pt x="612" y="2684"/>
                      <a:pt x="672" y="2787"/>
                    </a:cubicBezTo>
                    <a:cubicBezTo>
                      <a:pt x="731" y="2890"/>
                      <a:pt x="2968" y="1341"/>
                      <a:pt x="3028" y="1444"/>
                    </a:cubicBezTo>
                    <a:cubicBezTo>
                      <a:pt x="3085" y="1547"/>
                      <a:pt x="629" y="2718"/>
                      <a:pt x="681" y="2809"/>
                    </a:cubicBezTo>
                    <a:cubicBezTo>
                      <a:pt x="734" y="2899"/>
                      <a:pt x="2968" y="1351"/>
                      <a:pt x="3028" y="1454"/>
                    </a:cubicBezTo>
                    <a:cubicBezTo>
                      <a:pt x="3078" y="1544"/>
                      <a:pt x="865" y="2861"/>
                      <a:pt x="915" y="2952"/>
                    </a:cubicBezTo>
                    <a:cubicBezTo>
                      <a:pt x="968" y="3043"/>
                      <a:pt x="2978" y="1633"/>
                      <a:pt x="3035" y="1728"/>
                    </a:cubicBezTo>
                    <a:cubicBezTo>
                      <a:pt x="3076" y="1803"/>
                      <a:pt x="1066" y="2952"/>
                      <a:pt x="1114" y="3033"/>
                    </a:cubicBezTo>
                    <a:cubicBezTo>
                      <a:pt x="1161" y="3114"/>
                      <a:pt x="2966" y="1867"/>
                      <a:pt x="3006" y="1939"/>
                    </a:cubicBezTo>
                    <a:cubicBezTo>
                      <a:pt x="3049" y="2013"/>
                      <a:pt x="1102" y="2969"/>
                      <a:pt x="1147" y="3045"/>
                    </a:cubicBezTo>
                    <a:cubicBezTo>
                      <a:pt x="1190" y="3122"/>
                      <a:pt x="2949" y="1886"/>
                      <a:pt x="2999" y="1975"/>
                    </a:cubicBezTo>
                    <a:cubicBezTo>
                      <a:pt x="3042" y="2049"/>
                      <a:pt x="1472" y="3050"/>
                      <a:pt x="1506" y="3110"/>
                    </a:cubicBezTo>
                    <a:cubicBezTo>
                      <a:pt x="1541" y="3169"/>
                      <a:pt x="2844" y="2252"/>
                      <a:pt x="2880" y="2319"/>
                    </a:cubicBezTo>
                    <a:cubicBezTo>
                      <a:pt x="2906" y="2364"/>
                      <a:pt x="1854" y="3050"/>
                      <a:pt x="1881" y="3093"/>
                    </a:cubicBezTo>
                    <a:cubicBezTo>
                      <a:pt x="1905" y="3138"/>
                      <a:pt x="2648" y="2598"/>
                      <a:pt x="2672" y="2637"/>
                    </a:cubicBezTo>
                    <a:cubicBezTo>
                      <a:pt x="2684" y="2656"/>
                      <a:pt x="2189" y="2978"/>
                      <a:pt x="2201" y="2995"/>
                    </a:cubicBezTo>
                    <a:cubicBezTo>
                      <a:pt x="2215" y="3009"/>
                      <a:pt x="2430" y="2842"/>
                      <a:pt x="2440" y="2856"/>
                    </a:cubicBezTo>
                    <a:cubicBezTo>
                      <a:pt x="2450" y="2871"/>
                      <a:pt x="2254" y="2964"/>
                      <a:pt x="2261" y="2969"/>
                    </a:cubicBezTo>
                    <a:cubicBezTo>
                      <a:pt x="2268" y="2976"/>
                      <a:pt x="2407" y="2871"/>
                      <a:pt x="2414" y="2880"/>
                    </a:cubicBezTo>
                  </a:path>
                </a:pathLst>
              </a:custGeom>
              <a:noFill/>
              <a:ln w="16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5"/>
              <p:cNvSpPr/>
              <p:nvPr/>
            </p:nvSpPr>
            <p:spPr>
              <a:xfrm>
                <a:off x="4002889" y="2111532"/>
                <a:ext cx="295878" cy="303868"/>
              </a:xfrm>
              <a:custGeom>
                <a:avLst/>
                <a:gdLst/>
                <a:ahLst/>
                <a:cxnLst/>
                <a:rect l="l" t="t" r="r" b="b"/>
                <a:pathLst>
                  <a:path w="3091" h="3170" fill="none" extrusionOk="0">
                    <a:moveTo>
                      <a:pt x="679" y="287"/>
                    </a:moveTo>
                    <a:cubicBezTo>
                      <a:pt x="684" y="299"/>
                      <a:pt x="822" y="189"/>
                      <a:pt x="830" y="197"/>
                    </a:cubicBezTo>
                    <a:cubicBezTo>
                      <a:pt x="844" y="223"/>
                      <a:pt x="230" y="751"/>
                      <a:pt x="247" y="780"/>
                    </a:cubicBezTo>
                    <a:cubicBezTo>
                      <a:pt x="275" y="827"/>
                      <a:pt x="1465" y="1"/>
                      <a:pt x="1494" y="56"/>
                    </a:cubicBezTo>
                    <a:cubicBezTo>
                      <a:pt x="1523" y="111"/>
                      <a:pt x="182" y="787"/>
                      <a:pt x="213" y="839"/>
                    </a:cubicBezTo>
                    <a:cubicBezTo>
                      <a:pt x="242" y="892"/>
                      <a:pt x="1527" y="3"/>
                      <a:pt x="1561" y="60"/>
                    </a:cubicBezTo>
                    <a:cubicBezTo>
                      <a:pt x="1594" y="118"/>
                      <a:pt x="115" y="930"/>
                      <a:pt x="146" y="985"/>
                    </a:cubicBezTo>
                    <a:cubicBezTo>
                      <a:pt x="189" y="1059"/>
                      <a:pt x="1685" y="15"/>
                      <a:pt x="1721" y="77"/>
                    </a:cubicBezTo>
                    <a:cubicBezTo>
                      <a:pt x="1757" y="139"/>
                      <a:pt x="20" y="1236"/>
                      <a:pt x="60" y="1308"/>
                    </a:cubicBezTo>
                    <a:cubicBezTo>
                      <a:pt x="103" y="1379"/>
                      <a:pt x="1989" y="72"/>
                      <a:pt x="2041" y="163"/>
                    </a:cubicBezTo>
                    <a:cubicBezTo>
                      <a:pt x="2084" y="235"/>
                      <a:pt x="3" y="1322"/>
                      <a:pt x="51" y="1406"/>
                    </a:cubicBezTo>
                    <a:cubicBezTo>
                      <a:pt x="101" y="1489"/>
                      <a:pt x="2079" y="111"/>
                      <a:pt x="2134" y="204"/>
                    </a:cubicBezTo>
                    <a:cubicBezTo>
                      <a:pt x="2180" y="283"/>
                      <a:pt x="3" y="1525"/>
                      <a:pt x="46" y="1599"/>
                    </a:cubicBezTo>
                    <a:cubicBezTo>
                      <a:pt x="91" y="1676"/>
                      <a:pt x="2254" y="206"/>
                      <a:pt x="2304" y="297"/>
                    </a:cubicBezTo>
                    <a:cubicBezTo>
                      <a:pt x="2357" y="388"/>
                      <a:pt x="0" y="1575"/>
                      <a:pt x="51" y="1666"/>
                    </a:cubicBezTo>
                    <a:cubicBezTo>
                      <a:pt x="103" y="1755"/>
                      <a:pt x="2297" y="228"/>
                      <a:pt x="2359" y="333"/>
                    </a:cubicBezTo>
                    <a:cubicBezTo>
                      <a:pt x="2419" y="440"/>
                      <a:pt x="10" y="1654"/>
                      <a:pt x="58" y="1738"/>
                    </a:cubicBezTo>
                    <a:cubicBezTo>
                      <a:pt x="115" y="1836"/>
                      <a:pt x="2366" y="283"/>
                      <a:pt x="2419" y="373"/>
                    </a:cubicBezTo>
                    <a:cubicBezTo>
                      <a:pt x="2471" y="467"/>
                      <a:pt x="5" y="1681"/>
                      <a:pt x="60" y="1779"/>
                    </a:cubicBezTo>
                    <a:cubicBezTo>
                      <a:pt x="118" y="1877"/>
                      <a:pt x="2393" y="302"/>
                      <a:pt x="2450" y="397"/>
                    </a:cubicBezTo>
                    <a:cubicBezTo>
                      <a:pt x="2507" y="495"/>
                      <a:pt x="5" y="1695"/>
                      <a:pt x="65" y="1802"/>
                    </a:cubicBezTo>
                    <a:cubicBezTo>
                      <a:pt x="127" y="1910"/>
                      <a:pt x="2412" y="323"/>
                      <a:pt x="2467" y="416"/>
                    </a:cubicBezTo>
                    <a:cubicBezTo>
                      <a:pt x="2522" y="510"/>
                      <a:pt x="34" y="1800"/>
                      <a:pt x="91" y="1898"/>
                    </a:cubicBezTo>
                    <a:cubicBezTo>
                      <a:pt x="146" y="1996"/>
                      <a:pt x="2488" y="383"/>
                      <a:pt x="2543" y="481"/>
                    </a:cubicBezTo>
                    <a:cubicBezTo>
                      <a:pt x="2605" y="591"/>
                      <a:pt x="41" y="1824"/>
                      <a:pt x="94" y="1920"/>
                    </a:cubicBezTo>
                    <a:cubicBezTo>
                      <a:pt x="163" y="2037"/>
                      <a:pt x="2502" y="405"/>
                      <a:pt x="2560" y="498"/>
                    </a:cubicBezTo>
                    <a:cubicBezTo>
                      <a:pt x="2615" y="591"/>
                      <a:pt x="75" y="1958"/>
                      <a:pt x="129" y="2051"/>
                    </a:cubicBezTo>
                    <a:cubicBezTo>
                      <a:pt x="192" y="2163"/>
                      <a:pt x="2586" y="486"/>
                      <a:pt x="2651" y="596"/>
                    </a:cubicBezTo>
                    <a:cubicBezTo>
                      <a:pt x="2706" y="691"/>
                      <a:pt x="151" y="2139"/>
                      <a:pt x="211" y="2247"/>
                    </a:cubicBezTo>
                    <a:cubicBezTo>
                      <a:pt x="273" y="2352"/>
                      <a:pt x="2717" y="658"/>
                      <a:pt x="2780" y="763"/>
                    </a:cubicBezTo>
                    <a:cubicBezTo>
                      <a:pt x="2839" y="870"/>
                      <a:pt x="268" y="2338"/>
                      <a:pt x="321" y="2431"/>
                    </a:cubicBezTo>
                    <a:cubicBezTo>
                      <a:pt x="376" y="2524"/>
                      <a:pt x="2823" y="839"/>
                      <a:pt x="2887" y="949"/>
                    </a:cubicBezTo>
                    <a:cubicBezTo>
                      <a:pt x="2952" y="1062"/>
                      <a:pt x="268" y="2338"/>
                      <a:pt x="333" y="2448"/>
                    </a:cubicBezTo>
                    <a:cubicBezTo>
                      <a:pt x="395" y="2558"/>
                      <a:pt x="2837" y="868"/>
                      <a:pt x="2894" y="968"/>
                    </a:cubicBezTo>
                    <a:cubicBezTo>
                      <a:pt x="2952" y="1066"/>
                      <a:pt x="347" y="2443"/>
                      <a:pt x="397" y="2534"/>
                    </a:cubicBezTo>
                    <a:cubicBezTo>
                      <a:pt x="459" y="2639"/>
                      <a:pt x="2878" y="968"/>
                      <a:pt x="2935" y="1069"/>
                    </a:cubicBezTo>
                    <a:cubicBezTo>
                      <a:pt x="2992" y="1169"/>
                      <a:pt x="421" y="2527"/>
                      <a:pt x="481" y="2632"/>
                    </a:cubicBezTo>
                    <a:cubicBezTo>
                      <a:pt x="541" y="2734"/>
                      <a:pt x="2918" y="1090"/>
                      <a:pt x="2978" y="1191"/>
                    </a:cubicBezTo>
                    <a:cubicBezTo>
                      <a:pt x="3035" y="1289"/>
                      <a:pt x="481" y="2581"/>
                      <a:pt x="541" y="2689"/>
                    </a:cubicBezTo>
                    <a:cubicBezTo>
                      <a:pt x="600" y="2794"/>
                      <a:pt x="2933" y="1160"/>
                      <a:pt x="2997" y="1270"/>
                    </a:cubicBezTo>
                    <a:cubicBezTo>
                      <a:pt x="3062" y="1382"/>
                      <a:pt x="670" y="2737"/>
                      <a:pt x="729" y="2840"/>
                    </a:cubicBezTo>
                    <a:cubicBezTo>
                      <a:pt x="789" y="2945"/>
                      <a:pt x="2983" y="1423"/>
                      <a:pt x="3033" y="1511"/>
                    </a:cubicBezTo>
                    <a:cubicBezTo>
                      <a:pt x="3083" y="1597"/>
                      <a:pt x="858" y="2859"/>
                      <a:pt x="909" y="2947"/>
                    </a:cubicBezTo>
                    <a:cubicBezTo>
                      <a:pt x="959" y="3033"/>
                      <a:pt x="2985" y="1623"/>
                      <a:pt x="3038" y="1714"/>
                    </a:cubicBezTo>
                    <a:cubicBezTo>
                      <a:pt x="3090" y="1802"/>
                      <a:pt x="909" y="2885"/>
                      <a:pt x="956" y="2966"/>
                    </a:cubicBezTo>
                    <a:cubicBezTo>
                      <a:pt x="1002" y="3045"/>
                      <a:pt x="2985" y="1681"/>
                      <a:pt x="3033" y="1767"/>
                    </a:cubicBezTo>
                    <a:cubicBezTo>
                      <a:pt x="3083" y="1853"/>
                      <a:pt x="1073" y="2954"/>
                      <a:pt x="1116" y="3028"/>
                    </a:cubicBezTo>
                    <a:cubicBezTo>
                      <a:pt x="1169" y="3119"/>
                      <a:pt x="2959" y="1848"/>
                      <a:pt x="3009" y="1936"/>
                    </a:cubicBezTo>
                    <a:cubicBezTo>
                      <a:pt x="3052" y="2010"/>
                      <a:pt x="1310" y="3024"/>
                      <a:pt x="1348" y="3088"/>
                    </a:cubicBezTo>
                    <a:cubicBezTo>
                      <a:pt x="1384" y="3153"/>
                      <a:pt x="2902" y="2092"/>
                      <a:pt x="2945" y="2166"/>
                    </a:cubicBezTo>
                    <a:cubicBezTo>
                      <a:pt x="2978" y="2221"/>
                      <a:pt x="1422" y="3036"/>
                      <a:pt x="1461" y="3102"/>
                    </a:cubicBezTo>
                    <a:cubicBezTo>
                      <a:pt x="1499" y="3169"/>
                      <a:pt x="2866" y="2204"/>
                      <a:pt x="2904" y="2268"/>
                    </a:cubicBezTo>
                    <a:cubicBezTo>
                      <a:pt x="2933" y="2319"/>
                      <a:pt x="1783" y="3045"/>
                      <a:pt x="1812" y="3098"/>
                    </a:cubicBezTo>
                    <a:cubicBezTo>
                      <a:pt x="1843" y="3150"/>
                      <a:pt x="2703" y="2529"/>
                      <a:pt x="2727" y="2570"/>
                    </a:cubicBezTo>
                    <a:cubicBezTo>
                      <a:pt x="2739" y="2589"/>
                      <a:pt x="2242" y="2954"/>
                      <a:pt x="2252" y="2973"/>
                    </a:cubicBezTo>
                    <a:cubicBezTo>
                      <a:pt x="2263" y="2993"/>
                      <a:pt x="2409" y="2868"/>
                      <a:pt x="2416" y="2880"/>
                    </a:cubicBezTo>
                    <a:cubicBezTo>
                      <a:pt x="2421" y="2890"/>
                      <a:pt x="2256" y="2964"/>
                      <a:pt x="2261" y="2969"/>
                    </a:cubicBezTo>
                    <a:cubicBezTo>
                      <a:pt x="2263" y="2973"/>
                      <a:pt x="2404" y="2868"/>
                      <a:pt x="2412" y="2880"/>
                    </a:cubicBezTo>
                  </a:path>
                </a:pathLst>
              </a:custGeom>
              <a:noFill/>
              <a:ln w="16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5"/>
              <p:cNvSpPr/>
              <p:nvPr/>
            </p:nvSpPr>
            <p:spPr>
              <a:xfrm>
                <a:off x="3584293" y="2363251"/>
                <a:ext cx="296740" cy="303389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3165" fill="none" extrusionOk="0">
                    <a:moveTo>
                      <a:pt x="681" y="290"/>
                    </a:moveTo>
                    <a:cubicBezTo>
                      <a:pt x="689" y="300"/>
                      <a:pt x="825" y="192"/>
                      <a:pt x="832" y="202"/>
                    </a:cubicBezTo>
                    <a:cubicBezTo>
                      <a:pt x="839" y="211"/>
                      <a:pt x="349" y="591"/>
                      <a:pt x="361" y="610"/>
                    </a:cubicBezTo>
                    <a:cubicBezTo>
                      <a:pt x="385" y="656"/>
                      <a:pt x="1267" y="30"/>
                      <a:pt x="1291" y="75"/>
                    </a:cubicBezTo>
                    <a:cubicBezTo>
                      <a:pt x="1317" y="120"/>
                      <a:pt x="180" y="823"/>
                      <a:pt x="206" y="871"/>
                    </a:cubicBezTo>
                    <a:cubicBezTo>
                      <a:pt x="232" y="916"/>
                      <a:pt x="1558" y="1"/>
                      <a:pt x="1597" y="68"/>
                    </a:cubicBezTo>
                    <a:cubicBezTo>
                      <a:pt x="1635" y="135"/>
                      <a:pt x="53" y="1112"/>
                      <a:pt x="94" y="1184"/>
                    </a:cubicBezTo>
                    <a:cubicBezTo>
                      <a:pt x="137" y="1255"/>
                      <a:pt x="1879" y="49"/>
                      <a:pt x="1924" y="128"/>
                    </a:cubicBezTo>
                    <a:cubicBezTo>
                      <a:pt x="1972" y="204"/>
                      <a:pt x="8" y="1387"/>
                      <a:pt x="53" y="1463"/>
                    </a:cubicBezTo>
                    <a:cubicBezTo>
                      <a:pt x="98" y="1542"/>
                      <a:pt x="2141" y="147"/>
                      <a:pt x="2192" y="230"/>
                    </a:cubicBezTo>
                    <a:cubicBezTo>
                      <a:pt x="2244" y="314"/>
                      <a:pt x="10" y="1416"/>
                      <a:pt x="53" y="1492"/>
                    </a:cubicBezTo>
                    <a:cubicBezTo>
                      <a:pt x="110" y="1592"/>
                      <a:pt x="2158" y="142"/>
                      <a:pt x="2216" y="245"/>
                    </a:cubicBezTo>
                    <a:cubicBezTo>
                      <a:pt x="2261" y="323"/>
                      <a:pt x="0" y="1471"/>
                      <a:pt x="51" y="1557"/>
                    </a:cubicBezTo>
                    <a:cubicBezTo>
                      <a:pt x="108" y="1657"/>
                      <a:pt x="2213" y="168"/>
                      <a:pt x="2273" y="273"/>
                    </a:cubicBezTo>
                    <a:cubicBezTo>
                      <a:pt x="2325" y="364"/>
                      <a:pt x="19" y="1693"/>
                      <a:pt x="67" y="1776"/>
                    </a:cubicBezTo>
                    <a:cubicBezTo>
                      <a:pt x="125" y="1874"/>
                      <a:pt x="2402" y="309"/>
                      <a:pt x="2452" y="398"/>
                    </a:cubicBezTo>
                    <a:cubicBezTo>
                      <a:pt x="2505" y="488"/>
                      <a:pt x="70" y="1932"/>
                      <a:pt x="125" y="2030"/>
                    </a:cubicBezTo>
                    <a:cubicBezTo>
                      <a:pt x="180" y="2125"/>
                      <a:pt x="2574" y="472"/>
                      <a:pt x="2636" y="579"/>
                    </a:cubicBezTo>
                    <a:cubicBezTo>
                      <a:pt x="2689" y="670"/>
                      <a:pt x="101" y="2020"/>
                      <a:pt x="163" y="2125"/>
                    </a:cubicBezTo>
                    <a:cubicBezTo>
                      <a:pt x="232" y="2247"/>
                      <a:pt x="2648" y="560"/>
                      <a:pt x="2703" y="658"/>
                    </a:cubicBezTo>
                    <a:cubicBezTo>
                      <a:pt x="2760" y="756"/>
                      <a:pt x="120" y="2061"/>
                      <a:pt x="182" y="2175"/>
                    </a:cubicBezTo>
                    <a:cubicBezTo>
                      <a:pt x="244" y="2290"/>
                      <a:pt x="2672" y="584"/>
                      <a:pt x="2737" y="699"/>
                    </a:cubicBezTo>
                    <a:cubicBezTo>
                      <a:pt x="2789" y="789"/>
                      <a:pt x="139" y="2111"/>
                      <a:pt x="201" y="2214"/>
                    </a:cubicBezTo>
                    <a:cubicBezTo>
                      <a:pt x="263" y="2319"/>
                      <a:pt x="2705" y="637"/>
                      <a:pt x="2763" y="735"/>
                    </a:cubicBezTo>
                    <a:cubicBezTo>
                      <a:pt x="2820" y="835"/>
                      <a:pt x="182" y="2197"/>
                      <a:pt x="239" y="2295"/>
                    </a:cubicBezTo>
                    <a:cubicBezTo>
                      <a:pt x="306" y="2412"/>
                      <a:pt x="2751" y="708"/>
                      <a:pt x="2811" y="811"/>
                    </a:cubicBezTo>
                    <a:cubicBezTo>
                      <a:pt x="2868" y="914"/>
                      <a:pt x="192" y="2207"/>
                      <a:pt x="254" y="2316"/>
                    </a:cubicBezTo>
                    <a:cubicBezTo>
                      <a:pt x="313" y="2424"/>
                      <a:pt x="2763" y="723"/>
                      <a:pt x="2825" y="832"/>
                    </a:cubicBezTo>
                    <a:cubicBezTo>
                      <a:pt x="2889" y="940"/>
                      <a:pt x="330" y="2419"/>
                      <a:pt x="387" y="2515"/>
                    </a:cubicBezTo>
                    <a:cubicBezTo>
                      <a:pt x="445" y="2610"/>
                      <a:pt x="2875" y="950"/>
                      <a:pt x="2930" y="1048"/>
                    </a:cubicBezTo>
                    <a:cubicBezTo>
                      <a:pt x="2995" y="1160"/>
                      <a:pt x="378" y="2474"/>
                      <a:pt x="442" y="2579"/>
                    </a:cubicBezTo>
                    <a:cubicBezTo>
                      <a:pt x="505" y="2684"/>
                      <a:pt x="2899" y="1014"/>
                      <a:pt x="2964" y="1122"/>
                    </a:cubicBezTo>
                    <a:cubicBezTo>
                      <a:pt x="3016" y="1212"/>
                      <a:pt x="493" y="2589"/>
                      <a:pt x="555" y="2699"/>
                    </a:cubicBezTo>
                    <a:cubicBezTo>
                      <a:pt x="619" y="2809"/>
                      <a:pt x="2940" y="1169"/>
                      <a:pt x="3004" y="1284"/>
                    </a:cubicBezTo>
                    <a:cubicBezTo>
                      <a:pt x="3062" y="1382"/>
                      <a:pt x="555" y="2649"/>
                      <a:pt x="612" y="2749"/>
                    </a:cubicBezTo>
                    <a:cubicBezTo>
                      <a:pt x="669" y="2847"/>
                      <a:pt x="2964" y="1253"/>
                      <a:pt x="3018" y="1358"/>
                    </a:cubicBezTo>
                    <a:cubicBezTo>
                      <a:pt x="3076" y="1461"/>
                      <a:pt x="641" y="2720"/>
                      <a:pt x="701" y="2818"/>
                    </a:cubicBezTo>
                    <a:cubicBezTo>
                      <a:pt x="760" y="2916"/>
                      <a:pt x="2978" y="1370"/>
                      <a:pt x="3035" y="1471"/>
                    </a:cubicBezTo>
                    <a:cubicBezTo>
                      <a:pt x="3081" y="1549"/>
                      <a:pt x="875" y="2868"/>
                      <a:pt x="923" y="2952"/>
                    </a:cubicBezTo>
                    <a:cubicBezTo>
                      <a:pt x="971" y="3033"/>
                      <a:pt x="2983" y="1626"/>
                      <a:pt x="3040" y="1726"/>
                    </a:cubicBezTo>
                    <a:cubicBezTo>
                      <a:pt x="3100" y="1829"/>
                      <a:pt x="937" y="2895"/>
                      <a:pt x="990" y="2983"/>
                    </a:cubicBezTo>
                    <a:cubicBezTo>
                      <a:pt x="1045" y="3072"/>
                      <a:pt x="2992" y="1719"/>
                      <a:pt x="3040" y="1800"/>
                    </a:cubicBezTo>
                    <a:cubicBezTo>
                      <a:pt x="3090" y="1882"/>
                      <a:pt x="1138" y="2976"/>
                      <a:pt x="1186" y="3055"/>
                    </a:cubicBezTo>
                    <a:cubicBezTo>
                      <a:pt x="1236" y="3134"/>
                      <a:pt x="2954" y="1920"/>
                      <a:pt x="3004" y="2006"/>
                    </a:cubicBezTo>
                    <a:cubicBezTo>
                      <a:pt x="3045" y="2075"/>
                      <a:pt x="1169" y="2988"/>
                      <a:pt x="1214" y="3062"/>
                    </a:cubicBezTo>
                    <a:cubicBezTo>
                      <a:pt x="1257" y="3139"/>
                      <a:pt x="2959" y="1965"/>
                      <a:pt x="2997" y="2032"/>
                    </a:cubicBezTo>
                    <a:cubicBezTo>
                      <a:pt x="3033" y="2099"/>
                      <a:pt x="1236" y="3009"/>
                      <a:pt x="1276" y="3076"/>
                    </a:cubicBezTo>
                    <a:cubicBezTo>
                      <a:pt x="1317" y="3143"/>
                      <a:pt x="2930" y="2023"/>
                      <a:pt x="2971" y="2097"/>
                    </a:cubicBezTo>
                    <a:cubicBezTo>
                      <a:pt x="3004" y="2154"/>
                      <a:pt x="1334" y="3029"/>
                      <a:pt x="1374" y="3096"/>
                    </a:cubicBezTo>
                    <a:cubicBezTo>
                      <a:pt x="1413" y="3165"/>
                      <a:pt x="2889" y="2116"/>
                      <a:pt x="2935" y="2195"/>
                    </a:cubicBezTo>
                    <a:cubicBezTo>
                      <a:pt x="2968" y="2252"/>
                      <a:pt x="1723" y="3050"/>
                      <a:pt x="1754" y="3105"/>
                    </a:cubicBezTo>
                    <a:cubicBezTo>
                      <a:pt x="1785" y="3160"/>
                      <a:pt x="2732" y="2481"/>
                      <a:pt x="2758" y="2527"/>
                    </a:cubicBezTo>
                    <a:cubicBezTo>
                      <a:pt x="2772" y="2551"/>
                      <a:pt x="2170" y="2981"/>
                      <a:pt x="2184" y="3005"/>
                    </a:cubicBezTo>
                    <a:cubicBezTo>
                      <a:pt x="2199" y="3029"/>
                      <a:pt x="2443" y="2833"/>
                      <a:pt x="2452" y="2849"/>
                    </a:cubicBezTo>
                    <a:cubicBezTo>
                      <a:pt x="2462" y="2868"/>
                      <a:pt x="2196" y="2988"/>
                      <a:pt x="2201" y="2998"/>
                    </a:cubicBezTo>
                    <a:cubicBezTo>
                      <a:pt x="2208" y="3007"/>
                      <a:pt x="2433" y="2842"/>
                      <a:pt x="2443" y="2859"/>
                    </a:cubicBezTo>
                    <a:cubicBezTo>
                      <a:pt x="2455" y="2876"/>
                      <a:pt x="2256" y="2966"/>
                      <a:pt x="2261" y="2974"/>
                    </a:cubicBezTo>
                    <a:cubicBezTo>
                      <a:pt x="2263" y="2981"/>
                      <a:pt x="2404" y="2876"/>
                      <a:pt x="2412" y="2885"/>
                    </a:cubicBezTo>
                  </a:path>
                </a:pathLst>
              </a:custGeom>
              <a:noFill/>
              <a:ln w="16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5"/>
              <p:cNvSpPr/>
              <p:nvPr/>
            </p:nvSpPr>
            <p:spPr>
              <a:xfrm>
                <a:off x="3182161" y="2109040"/>
                <a:ext cx="297697" cy="303581"/>
              </a:xfrm>
              <a:custGeom>
                <a:avLst/>
                <a:gdLst/>
                <a:ahLst/>
                <a:cxnLst/>
                <a:rect l="l" t="t" r="r" b="b"/>
                <a:pathLst>
                  <a:path w="3110" h="3167" fill="none" extrusionOk="0">
                    <a:moveTo>
                      <a:pt x="684" y="294"/>
                    </a:moveTo>
                    <a:cubicBezTo>
                      <a:pt x="691" y="304"/>
                      <a:pt x="830" y="194"/>
                      <a:pt x="837" y="203"/>
                    </a:cubicBezTo>
                    <a:cubicBezTo>
                      <a:pt x="853" y="235"/>
                      <a:pt x="232" y="765"/>
                      <a:pt x="249" y="794"/>
                    </a:cubicBezTo>
                    <a:cubicBezTo>
                      <a:pt x="280" y="846"/>
                      <a:pt x="1479" y="5"/>
                      <a:pt x="1513" y="62"/>
                    </a:cubicBezTo>
                    <a:cubicBezTo>
                      <a:pt x="1546" y="122"/>
                      <a:pt x="175" y="844"/>
                      <a:pt x="201" y="892"/>
                    </a:cubicBezTo>
                    <a:cubicBezTo>
                      <a:pt x="225" y="940"/>
                      <a:pt x="1580" y="0"/>
                      <a:pt x="1620" y="70"/>
                    </a:cubicBezTo>
                    <a:cubicBezTo>
                      <a:pt x="1661" y="141"/>
                      <a:pt x="139" y="894"/>
                      <a:pt x="172" y="951"/>
                    </a:cubicBezTo>
                    <a:cubicBezTo>
                      <a:pt x="203" y="1009"/>
                      <a:pt x="1647" y="3"/>
                      <a:pt x="1687" y="74"/>
                    </a:cubicBezTo>
                    <a:cubicBezTo>
                      <a:pt x="1726" y="149"/>
                      <a:pt x="39" y="1207"/>
                      <a:pt x="77" y="1274"/>
                    </a:cubicBezTo>
                    <a:cubicBezTo>
                      <a:pt x="115" y="1339"/>
                      <a:pt x="1962" y="72"/>
                      <a:pt x="2010" y="156"/>
                    </a:cubicBezTo>
                    <a:cubicBezTo>
                      <a:pt x="2058" y="242"/>
                      <a:pt x="0" y="1449"/>
                      <a:pt x="48" y="1539"/>
                    </a:cubicBezTo>
                    <a:cubicBezTo>
                      <a:pt x="98" y="1628"/>
                      <a:pt x="2196" y="170"/>
                      <a:pt x="2251" y="266"/>
                    </a:cubicBezTo>
                    <a:cubicBezTo>
                      <a:pt x="2309" y="364"/>
                      <a:pt x="15" y="1702"/>
                      <a:pt x="67" y="1795"/>
                    </a:cubicBezTo>
                    <a:cubicBezTo>
                      <a:pt x="132" y="1905"/>
                      <a:pt x="2402" y="304"/>
                      <a:pt x="2464" y="414"/>
                    </a:cubicBezTo>
                    <a:cubicBezTo>
                      <a:pt x="2526" y="521"/>
                      <a:pt x="17" y="1721"/>
                      <a:pt x="77" y="1828"/>
                    </a:cubicBezTo>
                    <a:cubicBezTo>
                      <a:pt x="137" y="1936"/>
                      <a:pt x="2433" y="342"/>
                      <a:pt x="2486" y="438"/>
                    </a:cubicBezTo>
                    <a:cubicBezTo>
                      <a:pt x="2536" y="533"/>
                      <a:pt x="15" y="1733"/>
                      <a:pt x="77" y="1838"/>
                    </a:cubicBezTo>
                    <a:cubicBezTo>
                      <a:pt x="141" y="1943"/>
                      <a:pt x="2428" y="330"/>
                      <a:pt x="2493" y="445"/>
                    </a:cubicBezTo>
                    <a:cubicBezTo>
                      <a:pt x="2545" y="533"/>
                      <a:pt x="65" y="1938"/>
                      <a:pt x="129" y="2048"/>
                    </a:cubicBezTo>
                    <a:cubicBezTo>
                      <a:pt x="191" y="2158"/>
                      <a:pt x="2581" y="481"/>
                      <a:pt x="2646" y="595"/>
                    </a:cubicBezTo>
                    <a:cubicBezTo>
                      <a:pt x="2703" y="693"/>
                      <a:pt x="96" y="2015"/>
                      <a:pt x="160" y="2127"/>
                    </a:cubicBezTo>
                    <a:cubicBezTo>
                      <a:pt x="227" y="2239"/>
                      <a:pt x="2636" y="548"/>
                      <a:pt x="2701" y="660"/>
                    </a:cubicBezTo>
                    <a:cubicBezTo>
                      <a:pt x="2756" y="755"/>
                      <a:pt x="151" y="2144"/>
                      <a:pt x="213" y="2254"/>
                    </a:cubicBezTo>
                    <a:cubicBezTo>
                      <a:pt x="270" y="2347"/>
                      <a:pt x="2715" y="655"/>
                      <a:pt x="2782" y="770"/>
                    </a:cubicBezTo>
                    <a:cubicBezTo>
                      <a:pt x="2837" y="865"/>
                      <a:pt x="191" y="2216"/>
                      <a:pt x="249" y="2318"/>
                    </a:cubicBezTo>
                    <a:cubicBezTo>
                      <a:pt x="309" y="2421"/>
                      <a:pt x="2756" y="720"/>
                      <a:pt x="2822" y="834"/>
                    </a:cubicBezTo>
                    <a:cubicBezTo>
                      <a:pt x="2875" y="928"/>
                      <a:pt x="211" y="2249"/>
                      <a:pt x="263" y="2337"/>
                    </a:cubicBezTo>
                    <a:cubicBezTo>
                      <a:pt x="330" y="2455"/>
                      <a:pt x="2777" y="753"/>
                      <a:pt x="2834" y="853"/>
                    </a:cubicBezTo>
                    <a:cubicBezTo>
                      <a:pt x="2892" y="954"/>
                      <a:pt x="337" y="2438"/>
                      <a:pt x="392" y="2529"/>
                    </a:cubicBezTo>
                    <a:cubicBezTo>
                      <a:pt x="445" y="2619"/>
                      <a:pt x="2870" y="949"/>
                      <a:pt x="2932" y="1059"/>
                    </a:cubicBezTo>
                    <a:cubicBezTo>
                      <a:pt x="2997" y="1169"/>
                      <a:pt x="421" y="2531"/>
                      <a:pt x="476" y="2627"/>
                    </a:cubicBezTo>
                    <a:cubicBezTo>
                      <a:pt x="538" y="2737"/>
                      <a:pt x="2911" y="1066"/>
                      <a:pt x="2978" y="1181"/>
                    </a:cubicBezTo>
                    <a:cubicBezTo>
                      <a:pt x="3033" y="1279"/>
                      <a:pt x="428" y="2541"/>
                      <a:pt x="481" y="2631"/>
                    </a:cubicBezTo>
                    <a:cubicBezTo>
                      <a:pt x="536" y="2725"/>
                      <a:pt x="2918" y="1080"/>
                      <a:pt x="2978" y="1188"/>
                    </a:cubicBezTo>
                    <a:cubicBezTo>
                      <a:pt x="3038" y="1298"/>
                      <a:pt x="507" y="2603"/>
                      <a:pt x="574" y="2710"/>
                    </a:cubicBezTo>
                    <a:cubicBezTo>
                      <a:pt x="626" y="2801"/>
                      <a:pt x="2954" y="1195"/>
                      <a:pt x="3016" y="1300"/>
                    </a:cubicBezTo>
                    <a:cubicBezTo>
                      <a:pt x="3076" y="1408"/>
                      <a:pt x="564" y="2653"/>
                      <a:pt x="626" y="2758"/>
                    </a:cubicBezTo>
                    <a:cubicBezTo>
                      <a:pt x="677" y="2846"/>
                      <a:pt x="2968" y="1260"/>
                      <a:pt x="3033" y="1367"/>
                    </a:cubicBezTo>
                    <a:cubicBezTo>
                      <a:pt x="3085" y="1458"/>
                      <a:pt x="579" y="2662"/>
                      <a:pt x="638" y="2768"/>
                    </a:cubicBezTo>
                    <a:cubicBezTo>
                      <a:pt x="691" y="2856"/>
                      <a:pt x="2971" y="1269"/>
                      <a:pt x="3038" y="1384"/>
                    </a:cubicBezTo>
                    <a:cubicBezTo>
                      <a:pt x="3088" y="1472"/>
                      <a:pt x="705" y="2763"/>
                      <a:pt x="755" y="2851"/>
                    </a:cubicBezTo>
                    <a:cubicBezTo>
                      <a:pt x="818" y="2959"/>
                      <a:pt x="2990" y="1425"/>
                      <a:pt x="3047" y="1527"/>
                    </a:cubicBezTo>
                    <a:cubicBezTo>
                      <a:pt x="3095" y="1606"/>
                      <a:pt x="782" y="2818"/>
                      <a:pt x="832" y="2904"/>
                    </a:cubicBezTo>
                    <a:cubicBezTo>
                      <a:pt x="892" y="3009"/>
                      <a:pt x="3002" y="1525"/>
                      <a:pt x="3054" y="1618"/>
                    </a:cubicBezTo>
                    <a:cubicBezTo>
                      <a:pt x="3109" y="1711"/>
                      <a:pt x="1052" y="2949"/>
                      <a:pt x="1095" y="3023"/>
                    </a:cubicBezTo>
                    <a:cubicBezTo>
                      <a:pt x="1138" y="3100"/>
                      <a:pt x="2975" y="1817"/>
                      <a:pt x="3028" y="1907"/>
                    </a:cubicBezTo>
                    <a:cubicBezTo>
                      <a:pt x="3071" y="1984"/>
                      <a:pt x="1135" y="2978"/>
                      <a:pt x="1178" y="3054"/>
                    </a:cubicBezTo>
                    <a:cubicBezTo>
                      <a:pt x="1229" y="3143"/>
                      <a:pt x="2961" y="1910"/>
                      <a:pt x="3009" y="1996"/>
                    </a:cubicBezTo>
                    <a:cubicBezTo>
                      <a:pt x="3059" y="2082"/>
                      <a:pt x="1319" y="3023"/>
                      <a:pt x="1362" y="3095"/>
                    </a:cubicBezTo>
                    <a:cubicBezTo>
                      <a:pt x="1405" y="3167"/>
                      <a:pt x="2916" y="2106"/>
                      <a:pt x="2954" y="2175"/>
                    </a:cubicBezTo>
                    <a:cubicBezTo>
                      <a:pt x="2995" y="2247"/>
                      <a:pt x="1628" y="3069"/>
                      <a:pt x="1659" y="3116"/>
                    </a:cubicBezTo>
                    <a:cubicBezTo>
                      <a:pt x="1690" y="3167"/>
                      <a:pt x="2796" y="2385"/>
                      <a:pt x="2827" y="2443"/>
                    </a:cubicBezTo>
                    <a:cubicBezTo>
                      <a:pt x="2861" y="2500"/>
                      <a:pt x="1769" y="3066"/>
                      <a:pt x="1795" y="3107"/>
                    </a:cubicBezTo>
                    <a:cubicBezTo>
                      <a:pt x="1819" y="3148"/>
                      <a:pt x="2729" y="2512"/>
                      <a:pt x="2753" y="2553"/>
                    </a:cubicBezTo>
                    <a:cubicBezTo>
                      <a:pt x="2768" y="2576"/>
                      <a:pt x="2261" y="2956"/>
                      <a:pt x="2273" y="2975"/>
                    </a:cubicBezTo>
                    <a:cubicBezTo>
                      <a:pt x="2282" y="2997"/>
                      <a:pt x="2416" y="2878"/>
                      <a:pt x="2423" y="2887"/>
                    </a:cubicBezTo>
                  </a:path>
                </a:pathLst>
              </a:custGeom>
              <a:noFill/>
              <a:ln w="16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5"/>
              <p:cNvSpPr/>
              <p:nvPr/>
            </p:nvSpPr>
            <p:spPr>
              <a:xfrm>
                <a:off x="3271088" y="2760480"/>
                <a:ext cx="294730" cy="303389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3165" fill="none" extrusionOk="0">
                    <a:moveTo>
                      <a:pt x="680" y="283"/>
                    </a:moveTo>
                    <a:cubicBezTo>
                      <a:pt x="687" y="294"/>
                      <a:pt x="823" y="185"/>
                      <a:pt x="830" y="194"/>
                    </a:cubicBezTo>
                    <a:cubicBezTo>
                      <a:pt x="835" y="201"/>
                      <a:pt x="472" y="440"/>
                      <a:pt x="481" y="462"/>
                    </a:cubicBezTo>
                    <a:cubicBezTo>
                      <a:pt x="488" y="481"/>
                      <a:pt x="1081" y="75"/>
                      <a:pt x="1098" y="103"/>
                    </a:cubicBezTo>
                    <a:cubicBezTo>
                      <a:pt x="1114" y="134"/>
                      <a:pt x="257" y="684"/>
                      <a:pt x="278" y="722"/>
                    </a:cubicBezTo>
                    <a:cubicBezTo>
                      <a:pt x="300" y="760"/>
                      <a:pt x="1399" y="1"/>
                      <a:pt x="1430" y="58"/>
                    </a:cubicBezTo>
                    <a:cubicBezTo>
                      <a:pt x="1463" y="115"/>
                      <a:pt x="116" y="923"/>
                      <a:pt x="151" y="985"/>
                    </a:cubicBezTo>
                    <a:cubicBezTo>
                      <a:pt x="187" y="1047"/>
                      <a:pt x="1683" y="5"/>
                      <a:pt x="1726" y="77"/>
                    </a:cubicBezTo>
                    <a:cubicBezTo>
                      <a:pt x="1769" y="146"/>
                      <a:pt x="99" y="976"/>
                      <a:pt x="135" y="1033"/>
                    </a:cubicBezTo>
                    <a:cubicBezTo>
                      <a:pt x="178" y="1109"/>
                      <a:pt x="1738" y="15"/>
                      <a:pt x="1774" y="87"/>
                    </a:cubicBezTo>
                    <a:cubicBezTo>
                      <a:pt x="1812" y="156"/>
                      <a:pt x="70" y="1019"/>
                      <a:pt x="113" y="1093"/>
                    </a:cubicBezTo>
                    <a:cubicBezTo>
                      <a:pt x="156" y="1169"/>
                      <a:pt x="1791" y="22"/>
                      <a:pt x="1836" y="99"/>
                    </a:cubicBezTo>
                    <a:cubicBezTo>
                      <a:pt x="1882" y="173"/>
                      <a:pt x="10" y="1312"/>
                      <a:pt x="53" y="1389"/>
                    </a:cubicBezTo>
                    <a:cubicBezTo>
                      <a:pt x="111" y="1487"/>
                      <a:pt x="2073" y="113"/>
                      <a:pt x="2123" y="197"/>
                    </a:cubicBezTo>
                    <a:cubicBezTo>
                      <a:pt x="2171" y="280"/>
                      <a:pt x="1" y="1408"/>
                      <a:pt x="46" y="1487"/>
                    </a:cubicBezTo>
                    <a:cubicBezTo>
                      <a:pt x="94" y="1563"/>
                      <a:pt x="2152" y="142"/>
                      <a:pt x="2207" y="237"/>
                    </a:cubicBezTo>
                    <a:cubicBezTo>
                      <a:pt x="2264" y="335"/>
                      <a:pt x="8" y="1585"/>
                      <a:pt x="53" y="1664"/>
                    </a:cubicBezTo>
                    <a:cubicBezTo>
                      <a:pt x="99" y="1745"/>
                      <a:pt x="2307" y="237"/>
                      <a:pt x="2359" y="333"/>
                    </a:cubicBezTo>
                    <a:cubicBezTo>
                      <a:pt x="2414" y="428"/>
                      <a:pt x="27" y="1771"/>
                      <a:pt x="82" y="1872"/>
                    </a:cubicBezTo>
                    <a:cubicBezTo>
                      <a:pt x="149" y="1986"/>
                      <a:pt x="2462" y="354"/>
                      <a:pt x="2524" y="462"/>
                    </a:cubicBezTo>
                    <a:cubicBezTo>
                      <a:pt x="2577" y="550"/>
                      <a:pt x="65" y="1931"/>
                      <a:pt x="116" y="2022"/>
                    </a:cubicBezTo>
                    <a:cubicBezTo>
                      <a:pt x="166" y="2115"/>
                      <a:pt x="2575" y="476"/>
                      <a:pt x="2630" y="572"/>
                    </a:cubicBezTo>
                    <a:cubicBezTo>
                      <a:pt x="2682" y="665"/>
                      <a:pt x="101" y="2032"/>
                      <a:pt x="161" y="2135"/>
                    </a:cubicBezTo>
                    <a:cubicBezTo>
                      <a:pt x="218" y="2237"/>
                      <a:pt x="2644" y="555"/>
                      <a:pt x="2708" y="665"/>
                    </a:cubicBezTo>
                    <a:cubicBezTo>
                      <a:pt x="2771" y="775"/>
                      <a:pt x="161" y="2170"/>
                      <a:pt x="211" y="2261"/>
                    </a:cubicBezTo>
                    <a:cubicBezTo>
                      <a:pt x="283" y="2383"/>
                      <a:pt x="2725" y="677"/>
                      <a:pt x="2782" y="777"/>
                    </a:cubicBezTo>
                    <a:cubicBezTo>
                      <a:pt x="2840" y="875"/>
                      <a:pt x="204" y="2242"/>
                      <a:pt x="259" y="2338"/>
                    </a:cubicBezTo>
                    <a:cubicBezTo>
                      <a:pt x="323" y="2450"/>
                      <a:pt x="2773" y="753"/>
                      <a:pt x="2828" y="851"/>
                    </a:cubicBezTo>
                    <a:cubicBezTo>
                      <a:pt x="2885" y="952"/>
                      <a:pt x="309" y="2397"/>
                      <a:pt x="366" y="2500"/>
                    </a:cubicBezTo>
                    <a:cubicBezTo>
                      <a:pt x="436" y="2620"/>
                      <a:pt x="2859" y="933"/>
                      <a:pt x="2914" y="1031"/>
                    </a:cubicBezTo>
                    <a:cubicBezTo>
                      <a:pt x="2978" y="1140"/>
                      <a:pt x="417" y="2519"/>
                      <a:pt x="479" y="2629"/>
                    </a:cubicBezTo>
                    <a:cubicBezTo>
                      <a:pt x="539" y="2739"/>
                      <a:pt x="2902" y="1074"/>
                      <a:pt x="2974" y="1188"/>
                    </a:cubicBezTo>
                    <a:cubicBezTo>
                      <a:pt x="3029" y="1284"/>
                      <a:pt x="546" y="2648"/>
                      <a:pt x="596" y="2734"/>
                    </a:cubicBezTo>
                    <a:cubicBezTo>
                      <a:pt x="656" y="2839"/>
                      <a:pt x="2952" y="1238"/>
                      <a:pt x="3012" y="1341"/>
                    </a:cubicBezTo>
                    <a:cubicBezTo>
                      <a:pt x="3072" y="1444"/>
                      <a:pt x="567" y="2665"/>
                      <a:pt x="622" y="2758"/>
                    </a:cubicBezTo>
                    <a:cubicBezTo>
                      <a:pt x="677" y="2854"/>
                      <a:pt x="2959" y="1274"/>
                      <a:pt x="3019" y="1375"/>
                    </a:cubicBezTo>
                    <a:cubicBezTo>
                      <a:pt x="3069" y="1465"/>
                      <a:pt x="663" y="2730"/>
                      <a:pt x="723" y="2832"/>
                    </a:cubicBezTo>
                    <a:cubicBezTo>
                      <a:pt x="780" y="2933"/>
                      <a:pt x="2978" y="1413"/>
                      <a:pt x="3029" y="1499"/>
                    </a:cubicBezTo>
                    <a:cubicBezTo>
                      <a:pt x="3079" y="1585"/>
                      <a:pt x="844" y="2842"/>
                      <a:pt x="899" y="2937"/>
                    </a:cubicBezTo>
                    <a:cubicBezTo>
                      <a:pt x="954" y="3033"/>
                      <a:pt x="2988" y="1626"/>
                      <a:pt x="3033" y="1707"/>
                    </a:cubicBezTo>
                    <a:cubicBezTo>
                      <a:pt x="3079" y="1786"/>
                      <a:pt x="1098" y="2954"/>
                      <a:pt x="1146" y="3038"/>
                    </a:cubicBezTo>
                    <a:cubicBezTo>
                      <a:pt x="1193" y="3121"/>
                      <a:pt x="2945" y="1879"/>
                      <a:pt x="2998" y="1970"/>
                    </a:cubicBezTo>
                    <a:cubicBezTo>
                      <a:pt x="3041" y="2044"/>
                      <a:pt x="1339" y="3019"/>
                      <a:pt x="1382" y="3093"/>
                    </a:cubicBezTo>
                    <a:cubicBezTo>
                      <a:pt x="1423" y="3164"/>
                      <a:pt x="2892" y="2137"/>
                      <a:pt x="2926" y="2201"/>
                    </a:cubicBezTo>
                    <a:cubicBezTo>
                      <a:pt x="2962" y="2264"/>
                      <a:pt x="1423" y="3043"/>
                      <a:pt x="1456" y="3100"/>
                    </a:cubicBezTo>
                    <a:cubicBezTo>
                      <a:pt x="1487" y="3157"/>
                      <a:pt x="2861" y="2199"/>
                      <a:pt x="2900" y="2266"/>
                    </a:cubicBezTo>
                    <a:cubicBezTo>
                      <a:pt x="2921" y="2307"/>
                      <a:pt x="1968" y="3012"/>
                      <a:pt x="1994" y="3057"/>
                    </a:cubicBezTo>
                    <a:cubicBezTo>
                      <a:pt x="2020" y="3102"/>
                      <a:pt x="2584" y="2679"/>
                      <a:pt x="2601" y="2708"/>
                    </a:cubicBezTo>
                    <a:cubicBezTo>
                      <a:pt x="2608" y="2720"/>
                      <a:pt x="2242" y="2952"/>
                      <a:pt x="2257" y="2966"/>
                    </a:cubicBezTo>
                    <a:cubicBezTo>
                      <a:pt x="2269" y="2983"/>
                      <a:pt x="2400" y="2868"/>
                      <a:pt x="2407" y="2878"/>
                    </a:cubicBezTo>
                  </a:path>
                </a:pathLst>
              </a:custGeom>
              <a:noFill/>
              <a:ln w="16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5"/>
              <p:cNvSpPr/>
              <p:nvPr/>
            </p:nvSpPr>
            <p:spPr>
              <a:xfrm>
                <a:off x="3925832" y="2518826"/>
                <a:ext cx="121089" cy="96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" fill="none" extrusionOk="0">
                    <a:moveTo>
                      <a:pt x="0" y="0"/>
                    </a:moveTo>
                    <a:lnTo>
                      <a:pt x="1264" y="0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5"/>
              <p:cNvSpPr/>
              <p:nvPr/>
            </p:nvSpPr>
            <p:spPr>
              <a:xfrm>
                <a:off x="3925832" y="2543749"/>
                <a:ext cx="121089" cy="96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" fill="none" extrusionOk="0">
                    <a:moveTo>
                      <a:pt x="0" y="1"/>
                    </a:moveTo>
                    <a:lnTo>
                      <a:pt x="1264" y="1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5"/>
              <p:cNvSpPr/>
              <p:nvPr/>
            </p:nvSpPr>
            <p:spPr>
              <a:xfrm>
                <a:off x="3925832" y="2568767"/>
                <a:ext cx="121089" cy="96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" fill="none" extrusionOk="0">
                    <a:moveTo>
                      <a:pt x="0" y="0"/>
                    </a:moveTo>
                    <a:lnTo>
                      <a:pt x="1264" y="0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5"/>
              <p:cNvSpPr/>
              <p:nvPr/>
            </p:nvSpPr>
            <p:spPr>
              <a:xfrm>
                <a:off x="3925832" y="2593498"/>
                <a:ext cx="121089" cy="96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" fill="none" extrusionOk="0">
                    <a:moveTo>
                      <a:pt x="0" y="1"/>
                    </a:moveTo>
                    <a:lnTo>
                      <a:pt x="1264" y="1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5"/>
              <p:cNvSpPr/>
              <p:nvPr/>
            </p:nvSpPr>
            <p:spPr>
              <a:xfrm>
                <a:off x="3538729" y="2227231"/>
                <a:ext cx="365851" cy="96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1" fill="none" extrusionOk="0">
                    <a:moveTo>
                      <a:pt x="1" y="0"/>
                    </a:moveTo>
                    <a:lnTo>
                      <a:pt x="3822" y="0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5"/>
              <p:cNvSpPr/>
              <p:nvPr/>
            </p:nvSpPr>
            <p:spPr>
              <a:xfrm>
                <a:off x="3499674" y="2641618"/>
                <a:ext cx="104816" cy="104964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fill="none" extrusionOk="0">
                    <a:moveTo>
                      <a:pt x="0" y="1095"/>
                    </a:moveTo>
                    <a:lnTo>
                      <a:pt x="1095" y="0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5"/>
              <p:cNvSpPr/>
              <p:nvPr/>
            </p:nvSpPr>
            <p:spPr>
              <a:xfrm>
                <a:off x="4163894" y="2447797"/>
                <a:ext cx="96" cy="266771"/>
              </a:xfrm>
              <a:custGeom>
                <a:avLst/>
                <a:gdLst/>
                <a:ahLst/>
                <a:cxnLst/>
                <a:rect l="l" t="t" r="r" b="b"/>
                <a:pathLst>
                  <a:path w="1" h="2783" fill="none" extrusionOk="0">
                    <a:moveTo>
                      <a:pt x="1" y="1"/>
                    </a:moveTo>
                    <a:lnTo>
                      <a:pt x="1" y="2782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5"/>
              <p:cNvSpPr/>
              <p:nvPr/>
            </p:nvSpPr>
            <p:spPr>
              <a:xfrm>
                <a:off x="3627464" y="2878192"/>
                <a:ext cx="120898" cy="96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" fill="none" extrusionOk="0">
                    <a:moveTo>
                      <a:pt x="1" y="1"/>
                    </a:moveTo>
                    <a:lnTo>
                      <a:pt x="1263" y="1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5"/>
              <p:cNvSpPr/>
              <p:nvPr/>
            </p:nvSpPr>
            <p:spPr>
              <a:xfrm>
                <a:off x="3627464" y="2902923"/>
                <a:ext cx="120898" cy="96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" fill="none" extrusionOk="0">
                    <a:moveTo>
                      <a:pt x="1" y="1"/>
                    </a:moveTo>
                    <a:lnTo>
                      <a:pt x="1263" y="1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5"/>
              <p:cNvSpPr/>
              <p:nvPr/>
            </p:nvSpPr>
            <p:spPr>
              <a:xfrm>
                <a:off x="3627464" y="2927941"/>
                <a:ext cx="120898" cy="96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" fill="none" extrusionOk="0">
                    <a:moveTo>
                      <a:pt x="1" y="0"/>
                    </a:moveTo>
                    <a:lnTo>
                      <a:pt x="1263" y="0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5"/>
              <p:cNvSpPr/>
              <p:nvPr/>
            </p:nvSpPr>
            <p:spPr>
              <a:xfrm>
                <a:off x="3627464" y="2952864"/>
                <a:ext cx="120898" cy="96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" fill="none" extrusionOk="0">
                    <a:moveTo>
                      <a:pt x="1" y="1"/>
                    </a:moveTo>
                    <a:lnTo>
                      <a:pt x="1263" y="1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5"/>
              <p:cNvSpPr/>
              <p:nvPr/>
            </p:nvSpPr>
            <p:spPr>
              <a:xfrm>
                <a:off x="3275969" y="2454890"/>
                <a:ext cx="120802" cy="96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" fill="none" extrusionOk="0">
                    <a:moveTo>
                      <a:pt x="0" y="1"/>
                    </a:moveTo>
                    <a:lnTo>
                      <a:pt x="1262" y="1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5"/>
              <p:cNvSpPr/>
              <p:nvPr/>
            </p:nvSpPr>
            <p:spPr>
              <a:xfrm>
                <a:off x="3275969" y="2479621"/>
                <a:ext cx="120802" cy="96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" fill="none" extrusionOk="0">
                    <a:moveTo>
                      <a:pt x="0" y="1"/>
                    </a:moveTo>
                    <a:lnTo>
                      <a:pt x="1262" y="1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5"/>
              <p:cNvSpPr/>
              <p:nvPr/>
            </p:nvSpPr>
            <p:spPr>
              <a:xfrm>
                <a:off x="3275969" y="2504639"/>
                <a:ext cx="120802" cy="96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" fill="none" extrusionOk="0">
                    <a:moveTo>
                      <a:pt x="0" y="0"/>
                    </a:moveTo>
                    <a:lnTo>
                      <a:pt x="1262" y="0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5"/>
              <p:cNvSpPr/>
              <p:nvPr/>
            </p:nvSpPr>
            <p:spPr>
              <a:xfrm>
                <a:off x="3275969" y="2529562"/>
                <a:ext cx="120802" cy="96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" fill="none" extrusionOk="0">
                    <a:moveTo>
                      <a:pt x="0" y="1"/>
                    </a:moveTo>
                    <a:lnTo>
                      <a:pt x="1262" y="1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5"/>
              <p:cNvSpPr/>
              <p:nvPr/>
            </p:nvSpPr>
            <p:spPr>
              <a:xfrm>
                <a:off x="3844180" y="2273530"/>
                <a:ext cx="120802" cy="96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" fill="none" extrusionOk="0">
                    <a:moveTo>
                      <a:pt x="0" y="0"/>
                    </a:moveTo>
                    <a:lnTo>
                      <a:pt x="1262" y="0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5"/>
              <p:cNvSpPr/>
              <p:nvPr/>
            </p:nvSpPr>
            <p:spPr>
              <a:xfrm>
                <a:off x="3844180" y="2298452"/>
                <a:ext cx="120802" cy="96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" fill="none" extrusionOk="0">
                    <a:moveTo>
                      <a:pt x="0" y="1"/>
                    </a:moveTo>
                    <a:lnTo>
                      <a:pt x="1262" y="1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5"/>
              <p:cNvSpPr/>
              <p:nvPr/>
            </p:nvSpPr>
            <p:spPr>
              <a:xfrm>
                <a:off x="3844180" y="2323183"/>
                <a:ext cx="120802" cy="96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" fill="none" extrusionOk="0">
                    <a:moveTo>
                      <a:pt x="0" y="1"/>
                    </a:moveTo>
                    <a:lnTo>
                      <a:pt x="1262" y="1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5"/>
              <p:cNvSpPr/>
              <p:nvPr/>
            </p:nvSpPr>
            <p:spPr>
              <a:xfrm>
                <a:off x="3844180" y="2348202"/>
                <a:ext cx="120802" cy="96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" fill="none" extrusionOk="0">
                    <a:moveTo>
                      <a:pt x="0" y="0"/>
                    </a:moveTo>
                    <a:lnTo>
                      <a:pt x="1262" y="0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5"/>
              <p:cNvSpPr/>
              <p:nvPr/>
            </p:nvSpPr>
            <p:spPr>
              <a:xfrm>
                <a:off x="3872706" y="2924490"/>
                <a:ext cx="120706" cy="96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" fill="none" extrusionOk="0">
                    <a:moveTo>
                      <a:pt x="1" y="1"/>
                    </a:moveTo>
                    <a:lnTo>
                      <a:pt x="1260" y="1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5"/>
              <p:cNvSpPr/>
              <p:nvPr/>
            </p:nvSpPr>
            <p:spPr>
              <a:xfrm>
                <a:off x="3872706" y="2949221"/>
                <a:ext cx="120706" cy="96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" fill="none" extrusionOk="0">
                    <a:moveTo>
                      <a:pt x="1" y="1"/>
                    </a:moveTo>
                    <a:lnTo>
                      <a:pt x="1260" y="1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5"/>
              <p:cNvSpPr/>
              <p:nvPr/>
            </p:nvSpPr>
            <p:spPr>
              <a:xfrm>
                <a:off x="3872706" y="2974240"/>
                <a:ext cx="120706" cy="96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" fill="none" extrusionOk="0">
                    <a:moveTo>
                      <a:pt x="1" y="0"/>
                    </a:moveTo>
                    <a:lnTo>
                      <a:pt x="1260" y="0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5"/>
              <p:cNvSpPr/>
              <p:nvPr/>
            </p:nvSpPr>
            <p:spPr>
              <a:xfrm>
                <a:off x="3872706" y="2999163"/>
                <a:ext cx="120706" cy="96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" fill="none" extrusionOk="0">
                    <a:moveTo>
                      <a:pt x="1" y="1"/>
                    </a:moveTo>
                    <a:lnTo>
                      <a:pt x="1260" y="1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5"/>
              <p:cNvSpPr/>
              <p:nvPr/>
            </p:nvSpPr>
            <p:spPr>
              <a:xfrm>
                <a:off x="3812113" y="2707376"/>
                <a:ext cx="113814" cy="117617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1227" extrusionOk="0">
                    <a:moveTo>
                      <a:pt x="1078" y="0"/>
                    </a:moveTo>
                    <a:lnTo>
                      <a:pt x="0" y="74"/>
                    </a:lnTo>
                    <a:lnTo>
                      <a:pt x="0" y="1226"/>
                    </a:lnTo>
                    <a:lnTo>
                      <a:pt x="1188" y="1152"/>
                    </a:lnTo>
                    <a:lnTo>
                      <a:pt x="107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5"/>
              <p:cNvSpPr/>
              <p:nvPr/>
            </p:nvSpPr>
            <p:spPr>
              <a:xfrm>
                <a:off x="3832885" y="2741213"/>
                <a:ext cx="66431" cy="498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2" fill="none" extrusionOk="0">
                    <a:moveTo>
                      <a:pt x="1" y="51"/>
                    </a:moveTo>
                    <a:lnTo>
                      <a:pt x="694" y="1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5"/>
              <p:cNvSpPr/>
              <p:nvPr/>
            </p:nvSpPr>
            <p:spPr>
              <a:xfrm>
                <a:off x="3830683" y="2772175"/>
                <a:ext cx="70930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25" fill="none" extrusionOk="0">
                    <a:moveTo>
                      <a:pt x="0" y="24"/>
                    </a:moveTo>
                    <a:lnTo>
                      <a:pt x="741" y="0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5"/>
              <p:cNvSpPr/>
              <p:nvPr/>
            </p:nvSpPr>
            <p:spPr>
              <a:xfrm>
                <a:off x="3409311" y="2339479"/>
                <a:ext cx="113718" cy="11761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227" extrusionOk="0">
                    <a:moveTo>
                      <a:pt x="1076" y="0"/>
                    </a:moveTo>
                    <a:lnTo>
                      <a:pt x="0" y="74"/>
                    </a:lnTo>
                    <a:lnTo>
                      <a:pt x="0" y="1226"/>
                    </a:lnTo>
                    <a:lnTo>
                      <a:pt x="1188" y="1152"/>
                    </a:lnTo>
                    <a:lnTo>
                      <a:pt x="10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5"/>
              <p:cNvSpPr/>
              <p:nvPr/>
            </p:nvSpPr>
            <p:spPr>
              <a:xfrm>
                <a:off x="3429892" y="2373412"/>
                <a:ext cx="66623" cy="488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51" fill="none" extrusionOk="0">
                    <a:moveTo>
                      <a:pt x="0" y="50"/>
                    </a:moveTo>
                    <a:lnTo>
                      <a:pt x="696" y="0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5"/>
              <p:cNvSpPr/>
              <p:nvPr/>
            </p:nvSpPr>
            <p:spPr>
              <a:xfrm>
                <a:off x="3427594" y="2404278"/>
                <a:ext cx="71218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5" fill="none" extrusionOk="0">
                    <a:moveTo>
                      <a:pt x="0" y="25"/>
                    </a:moveTo>
                    <a:lnTo>
                      <a:pt x="744" y="1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5"/>
              <p:cNvSpPr/>
              <p:nvPr/>
            </p:nvSpPr>
            <p:spPr>
              <a:xfrm>
                <a:off x="3231554" y="2657626"/>
                <a:ext cx="113814" cy="117425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1225" extrusionOk="0">
                    <a:moveTo>
                      <a:pt x="1076" y="1"/>
                    </a:moveTo>
                    <a:lnTo>
                      <a:pt x="0" y="75"/>
                    </a:lnTo>
                    <a:lnTo>
                      <a:pt x="0" y="1224"/>
                    </a:lnTo>
                    <a:lnTo>
                      <a:pt x="1188" y="1150"/>
                    </a:lnTo>
                    <a:lnTo>
                      <a:pt x="107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5"/>
              <p:cNvSpPr/>
              <p:nvPr/>
            </p:nvSpPr>
            <p:spPr>
              <a:xfrm>
                <a:off x="3252134" y="2691559"/>
                <a:ext cx="66623" cy="4697"/>
              </a:xfrm>
              <a:custGeom>
                <a:avLst/>
                <a:gdLst/>
                <a:ahLst/>
                <a:cxnLst/>
                <a:rect l="l" t="t" r="r" b="b"/>
                <a:pathLst>
                  <a:path w="696" h="49" fill="none" extrusionOk="0">
                    <a:moveTo>
                      <a:pt x="1" y="48"/>
                    </a:moveTo>
                    <a:lnTo>
                      <a:pt x="696" y="0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5"/>
              <p:cNvSpPr/>
              <p:nvPr/>
            </p:nvSpPr>
            <p:spPr>
              <a:xfrm>
                <a:off x="3249837" y="2722233"/>
                <a:ext cx="71218" cy="258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7" fill="none" extrusionOk="0">
                    <a:moveTo>
                      <a:pt x="1" y="27"/>
                    </a:moveTo>
                    <a:lnTo>
                      <a:pt x="744" y="0"/>
                    </a:ln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9" name="Google Shape;379;p35"/>
          <p:cNvGrpSpPr/>
          <p:nvPr/>
        </p:nvGrpSpPr>
        <p:grpSpPr>
          <a:xfrm>
            <a:off x="6732434" y="2053725"/>
            <a:ext cx="841036" cy="2701340"/>
            <a:chOff x="1558163" y="2206526"/>
            <a:chExt cx="702796" cy="2257324"/>
          </a:xfrm>
        </p:grpSpPr>
        <p:sp>
          <p:nvSpPr>
            <p:cNvPr id="380" name="Google Shape;380;p35"/>
            <p:cNvSpPr/>
            <p:nvPr/>
          </p:nvSpPr>
          <p:spPr>
            <a:xfrm>
              <a:off x="2069802" y="2901581"/>
              <a:ext cx="149997" cy="391099"/>
            </a:xfrm>
            <a:custGeom>
              <a:avLst/>
              <a:gdLst/>
              <a:ahLst/>
              <a:cxnLst/>
              <a:rect l="l" t="t" r="r" b="b"/>
              <a:pathLst>
                <a:path w="1567" h="4080" extrusionOk="0">
                  <a:moveTo>
                    <a:pt x="1365" y="1"/>
                  </a:moveTo>
                  <a:lnTo>
                    <a:pt x="18" y="326"/>
                  </a:lnTo>
                  <a:cubicBezTo>
                    <a:pt x="18" y="326"/>
                    <a:pt x="18" y="1370"/>
                    <a:pt x="187" y="1857"/>
                  </a:cubicBezTo>
                  <a:cubicBezTo>
                    <a:pt x="283" y="2151"/>
                    <a:pt x="211" y="2474"/>
                    <a:pt x="1" y="2699"/>
                  </a:cubicBezTo>
                  <a:lnTo>
                    <a:pt x="321" y="4080"/>
                  </a:lnTo>
                  <a:cubicBezTo>
                    <a:pt x="321" y="4080"/>
                    <a:pt x="575" y="3791"/>
                    <a:pt x="641" y="3521"/>
                  </a:cubicBezTo>
                  <a:cubicBezTo>
                    <a:pt x="708" y="3251"/>
                    <a:pt x="591" y="2883"/>
                    <a:pt x="608" y="2813"/>
                  </a:cubicBezTo>
                  <a:cubicBezTo>
                    <a:pt x="625" y="2744"/>
                    <a:pt x="1566" y="701"/>
                    <a:pt x="1566" y="536"/>
                  </a:cubicBezTo>
                  <a:cubicBezTo>
                    <a:pt x="1566" y="371"/>
                    <a:pt x="1365" y="1"/>
                    <a:pt x="136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2036011" y="4363966"/>
              <a:ext cx="224948" cy="99884"/>
            </a:xfrm>
            <a:custGeom>
              <a:avLst/>
              <a:gdLst/>
              <a:ahLst/>
              <a:cxnLst/>
              <a:rect l="l" t="t" r="r" b="b"/>
              <a:pathLst>
                <a:path w="2350" h="1042" extrusionOk="0">
                  <a:moveTo>
                    <a:pt x="741" y="0"/>
                  </a:moveTo>
                  <a:lnTo>
                    <a:pt x="84" y="101"/>
                  </a:lnTo>
                  <a:cubicBezTo>
                    <a:pt x="84" y="101"/>
                    <a:pt x="0" y="954"/>
                    <a:pt x="67" y="1006"/>
                  </a:cubicBezTo>
                  <a:cubicBezTo>
                    <a:pt x="99" y="1030"/>
                    <a:pt x="196" y="1041"/>
                    <a:pt x="313" y="1041"/>
                  </a:cubicBezTo>
                  <a:cubicBezTo>
                    <a:pt x="440" y="1041"/>
                    <a:pt x="592" y="1029"/>
                    <a:pt x="715" y="1006"/>
                  </a:cubicBezTo>
                  <a:cubicBezTo>
                    <a:pt x="808" y="989"/>
                    <a:pt x="889" y="983"/>
                    <a:pt x="963" y="983"/>
                  </a:cubicBezTo>
                  <a:cubicBezTo>
                    <a:pt x="1146" y="983"/>
                    <a:pt x="1285" y="1021"/>
                    <a:pt x="1453" y="1021"/>
                  </a:cubicBezTo>
                  <a:cubicBezTo>
                    <a:pt x="1580" y="1021"/>
                    <a:pt x="1786" y="1039"/>
                    <a:pt x="1957" y="1039"/>
                  </a:cubicBezTo>
                  <a:cubicBezTo>
                    <a:pt x="2102" y="1039"/>
                    <a:pt x="2222" y="1026"/>
                    <a:pt x="2247" y="975"/>
                  </a:cubicBezTo>
                  <a:cubicBezTo>
                    <a:pt x="2349" y="770"/>
                    <a:pt x="1735" y="571"/>
                    <a:pt x="1398" y="371"/>
                  </a:cubicBezTo>
                  <a:cubicBezTo>
                    <a:pt x="1061" y="167"/>
                    <a:pt x="741" y="0"/>
                    <a:pt x="74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1686240" y="3140263"/>
              <a:ext cx="430368" cy="1232919"/>
            </a:xfrm>
            <a:custGeom>
              <a:avLst/>
              <a:gdLst/>
              <a:ahLst/>
              <a:cxnLst/>
              <a:rect l="l" t="t" r="r" b="b"/>
              <a:pathLst>
                <a:path w="4496" h="12862" extrusionOk="0">
                  <a:moveTo>
                    <a:pt x="4276" y="1"/>
                  </a:moveTo>
                  <a:lnTo>
                    <a:pt x="1179" y="36"/>
                  </a:lnTo>
                  <a:cubicBezTo>
                    <a:pt x="1179" y="36"/>
                    <a:pt x="875" y="1654"/>
                    <a:pt x="858" y="1955"/>
                  </a:cubicBezTo>
                  <a:cubicBezTo>
                    <a:pt x="842" y="2259"/>
                    <a:pt x="1" y="12513"/>
                    <a:pt x="1" y="12513"/>
                  </a:cubicBezTo>
                  <a:lnTo>
                    <a:pt x="775" y="12580"/>
                  </a:lnTo>
                  <a:lnTo>
                    <a:pt x="2710" y="2861"/>
                  </a:lnTo>
                  <a:lnTo>
                    <a:pt x="2847" y="2830"/>
                  </a:lnTo>
                  <a:lnTo>
                    <a:pt x="3738" y="12862"/>
                  </a:lnTo>
                  <a:lnTo>
                    <a:pt x="4462" y="12728"/>
                  </a:lnTo>
                  <a:lnTo>
                    <a:pt x="4495" y="1666"/>
                  </a:lnTo>
                  <a:lnTo>
                    <a:pt x="4276" y="1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1563906" y="2613724"/>
              <a:ext cx="664123" cy="573803"/>
            </a:xfrm>
            <a:custGeom>
              <a:avLst/>
              <a:gdLst/>
              <a:ahLst/>
              <a:cxnLst/>
              <a:rect l="l" t="t" r="r" b="b"/>
              <a:pathLst>
                <a:path w="6938" h="5986" extrusionOk="0">
                  <a:moveTo>
                    <a:pt x="1517" y="1"/>
                  </a:moveTo>
                  <a:cubicBezTo>
                    <a:pt x="1236" y="1"/>
                    <a:pt x="1152" y="694"/>
                    <a:pt x="1061" y="932"/>
                  </a:cubicBezTo>
                  <a:cubicBezTo>
                    <a:pt x="963" y="1183"/>
                    <a:pt x="0" y="2937"/>
                    <a:pt x="67" y="3071"/>
                  </a:cubicBezTo>
                  <a:cubicBezTo>
                    <a:pt x="113" y="3164"/>
                    <a:pt x="246" y="3359"/>
                    <a:pt x="488" y="3359"/>
                  </a:cubicBezTo>
                  <a:cubicBezTo>
                    <a:pt x="599" y="3359"/>
                    <a:pt x="733" y="3318"/>
                    <a:pt x="891" y="3207"/>
                  </a:cubicBezTo>
                  <a:cubicBezTo>
                    <a:pt x="1398" y="2853"/>
                    <a:pt x="1699" y="2263"/>
                    <a:pt x="1699" y="2263"/>
                  </a:cubicBezTo>
                  <a:cubicBezTo>
                    <a:pt x="1699" y="2263"/>
                    <a:pt x="2373" y="4167"/>
                    <a:pt x="2406" y="4385"/>
                  </a:cubicBezTo>
                  <a:cubicBezTo>
                    <a:pt x="2440" y="4602"/>
                    <a:pt x="2318" y="5513"/>
                    <a:pt x="2406" y="5699"/>
                  </a:cubicBezTo>
                  <a:cubicBezTo>
                    <a:pt x="2491" y="5871"/>
                    <a:pt x="3230" y="5985"/>
                    <a:pt x="3891" y="5985"/>
                  </a:cubicBezTo>
                  <a:cubicBezTo>
                    <a:pt x="3936" y="5985"/>
                    <a:pt x="3980" y="5985"/>
                    <a:pt x="4024" y="5984"/>
                  </a:cubicBezTo>
                  <a:cubicBezTo>
                    <a:pt x="4715" y="5967"/>
                    <a:pt x="5472" y="5952"/>
                    <a:pt x="5573" y="5699"/>
                  </a:cubicBezTo>
                  <a:cubicBezTo>
                    <a:pt x="5673" y="5446"/>
                    <a:pt x="5556" y="3577"/>
                    <a:pt x="5556" y="3577"/>
                  </a:cubicBezTo>
                  <a:cubicBezTo>
                    <a:pt x="5556" y="3577"/>
                    <a:pt x="6598" y="3391"/>
                    <a:pt x="6768" y="3140"/>
                  </a:cubicBezTo>
                  <a:cubicBezTo>
                    <a:pt x="6937" y="2887"/>
                    <a:pt x="6567" y="2533"/>
                    <a:pt x="6232" y="1876"/>
                  </a:cubicBezTo>
                  <a:cubicBezTo>
                    <a:pt x="5900" y="1219"/>
                    <a:pt x="5812" y="428"/>
                    <a:pt x="5558" y="277"/>
                  </a:cubicBezTo>
                  <a:cubicBezTo>
                    <a:pt x="5505" y="245"/>
                    <a:pt x="5390" y="232"/>
                    <a:pt x="5240" y="232"/>
                  </a:cubicBezTo>
                  <a:cubicBezTo>
                    <a:pt x="4677" y="232"/>
                    <a:pt x="3625" y="411"/>
                    <a:pt x="3508" y="411"/>
                  </a:cubicBezTo>
                  <a:cubicBezTo>
                    <a:pt x="3500" y="411"/>
                    <a:pt x="3492" y="411"/>
                    <a:pt x="3485" y="411"/>
                  </a:cubicBezTo>
                  <a:cubicBezTo>
                    <a:pt x="3399" y="411"/>
                    <a:pt x="3314" y="399"/>
                    <a:pt x="3231" y="377"/>
                  </a:cubicBezTo>
                  <a:cubicBezTo>
                    <a:pt x="3231" y="377"/>
                    <a:pt x="1885" y="91"/>
                    <a:pt x="1565" y="7"/>
                  </a:cubicBezTo>
                  <a:cubicBezTo>
                    <a:pt x="1549" y="3"/>
                    <a:pt x="1533" y="1"/>
                    <a:pt x="151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1889364" y="2656284"/>
              <a:ext cx="117643" cy="574762"/>
            </a:xfrm>
            <a:custGeom>
              <a:avLst/>
              <a:gdLst/>
              <a:ahLst/>
              <a:cxnLst/>
              <a:rect l="l" t="t" r="r" b="b"/>
              <a:pathLst>
                <a:path w="1229" h="5996" extrusionOk="0">
                  <a:moveTo>
                    <a:pt x="421" y="0"/>
                  </a:moveTo>
                  <a:lnTo>
                    <a:pt x="34" y="304"/>
                  </a:lnTo>
                  <a:lnTo>
                    <a:pt x="84" y="387"/>
                  </a:lnTo>
                  <a:lnTo>
                    <a:pt x="321" y="994"/>
                  </a:lnTo>
                  <a:lnTo>
                    <a:pt x="1" y="4682"/>
                  </a:lnTo>
                  <a:lnTo>
                    <a:pt x="775" y="5996"/>
                  </a:lnTo>
                  <a:lnTo>
                    <a:pt x="1229" y="4479"/>
                  </a:lnTo>
                  <a:lnTo>
                    <a:pt x="555" y="944"/>
                  </a:lnTo>
                  <a:lnTo>
                    <a:pt x="928" y="22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1832888" y="2617462"/>
              <a:ext cx="203219" cy="129408"/>
            </a:xfrm>
            <a:custGeom>
              <a:avLst/>
              <a:gdLst/>
              <a:ahLst/>
              <a:cxnLst/>
              <a:rect l="l" t="t" r="r" b="b"/>
              <a:pathLst>
                <a:path w="2123" h="1350" extrusionOk="0">
                  <a:moveTo>
                    <a:pt x="727" y="1"/>
                  </a:moveTo>
                  <a:cubicBezTo>
                    <a:pt x="482" y="1"/>
                    <a:pt x="243" y="84"/>
                    <a:pt x="50" y="238"/>
                  </a:cubicBezTo>
                  <a:lnTo>
                    <a:pt x="0" y="1316"/>
                  </a:lnTo>
                  <a:lnTo>
                    <a:pt x="1128" y="759"/>
                  </a:lnTo>
                  <a:lnTo>
                    <a:pt x="2122" y="1349"/>
                  </a:lnTo>
                  <a:lnTo>
                    <a:pt x="1582" y="221"/>
                  </a:lnTo>
                  <a:cubicBezTo>
                    <a:pt x="1329" y="83"/>
                    <a:pt x="1047" y="6"/>
                    <a:pt x="758" y="1"/>
                  </a:cubicBezTo>
                  <a:cubicBezTo>
                    <a:pt x="748" y="1"/>
                    <a:pt x="738" y="1"/>
                    <a:pt x="727" y="1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1860360" y="2527261"/>
              <a:ext cx="111038" cy="188264"/>
            </a:xfrm>
            <a:custGeom>
              <a:avLst/>
              <a:gdLst/>
              <a:ahLst/>
              <a:cxnLst/>
              <a:rect l="l" t="t" r="r" b="b"/>
              <a:pathLst>
                <a:path w="1160" h="1964" extrusionOk="0">
                  <a:moveTo>
                    <a:pt x="0" y="1"/>
                  </a:moveTo>
                  <a:lnTo>
                    <a:pt x="0" y="1"/>
                  </a:lnTo>
                  <a:cubicBezTo>
                    <a:pt x="43" y="283"/>
                    <a:pt x="60" y="572"/>
                    <a:pt x="50" y="859"/>
                  </a:cubicBezTo>
                  <a:cubicBezTo>
                    <a:pt x="33" y="1330"/>
                    <a:pt x="100" y="1229"/>
                    <a:pt x="318" y="1583"/>
                  </a:cubicBezTo>
                  <a:cubicBezTo>
                    <a:pt x="466" y="1824"/>
                    <a:pt x="585" y="1963"/>
                    <a:pt x="704" y="1963"/>
                  </a:cubicBezTo>
                  <a:cubicBezTo>
                    <a:pt x="760" y="1963"/>
                    <a:pt x="816" y="1933"/>
                    <a:pt x="875" y="1870"/>
                  </a:cubicBezTo>
                  <a:cubicBezTo>
                    <a:pt x="1059" y="1666"/>
                    <a:pt x="1059" y="1244"/>
                    <a:pt x="1092" y="1162"/>
                  </a:cubicBezTo>
                  <a:cubicBezTo>
                    <a:pt x="1128" y="1079"/>
                    <a:pt x="1159" y="101"/>
                    <a:pt x="1159" y="101"/>
                  </a:cubicBezTo>
                  <a:lnTo>
                    <a:pt x="1159" y="101"/>
                  </a:lnTo>
                  <a:cubicBezTo>
                    <a:pt x="1159" y="101"/>
                    <a:pt x="1087" y="153"/>
                    <a:pt x="865" y="153"/>
                  </a:cubicBezTo>
                  <a:cubicBezTo>
                    <a:pt x="687" y="153"/>
                    <a:pt x="412" y="12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1762914" y="2313310"/>
              <a:ext cx="234042" cy="269455"/>
            </a:xfrm>
            <a:custGeom>
              <a:avLst/>
              <a:gdLst/>
              <a:ahLst/>
              <a:cxnLst/>
              <a:rect l="l" t="t" r="r" b="b"/>
              <a:pathLst>
                <a:path w="2445" h="2811" extrusionOk="0">
                  <a:moveTo>
                    <a:pt x="1620" y="0"/>
                  </a:moveTo>
                  <a:cubicBezTo>
                    <a:pt x="1503" y="0"/>
                    <a:pt x="1385" y="24"/>
                    <a:pt x="1274" y="73"/>
                  </a:cubicBezTo>
                  <a:cubicBezTo>
                    <a:pt x="695" y="304"/>
                    <a:pt x="0" y="768"/>
                    <a:pt x="57" y="1129"/>
                  </a:cubicBezTo>
                  <a:cubicBezTo>
                    <a:pt x="115" y="1490"/>
                    <a:pt x="550" y="2025"/>
                    <a:pt x="710" y="2199"/>
                  </a:cubicBezTo>
                  <a:cubicBezTo>
                    <a:pt x="899" y="2393"/>
                    <a:pt x="1114" y="2565"/>
                    <a:pt x="1345" y="2706"/>
                  </a:cubicBezTo>
                  <a:cubicBezTo>
                    <a:pt x="1458" y="2776"/>
                    <a:pt x="1607" y="2810"/>
                    <a:pt x="1758" y="2810"/>
                  </a:cubicBezTo>
                  <a:cubicBezTo>
                    <a:pt x="1914" y="2810"/>
                    <a:pt x="2073" y="2774"/>
                    <a:pt x="2199" y="2706"/>
                  </a:cubicBezTo>
                  <a:cubicBezTo>
                    <a:pt x="2445" y="2572"/>
                    <a:pt x="2445" y="2328"/>
                    <a:pt x="2445" y="1590"/>
                  </a:cubicBezTo>
                  <a:cubicBezTo>
                    <a:pt x="2442" y="1134"/>
                    <a:pt x="2368" y="680"/>
                    <a:pt x="2227" y="245"/>
                  </a:cubicBezTo>
                  <a:cubicBezTo>
                    <a:pt x="2061" y="85"/>
                    <a:pt x="1842" y="0"/>
                    <a:pt x="162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1887545" y="2415397"/>
              <a:ext cx="19049" cy="29620"/>
            </a:xfrm>
            <a:custGeom>
              <a:avLst/>
              <a:gdLst/>
              <a:ahLst/>
              <a:cxnLst/>
              <a:rect l="l" t="t" r="r" b="b"/>
              <a:pathLst>
                <a:path w="199" h="309" extrusionOk="0">
                  <a:moveTo>
                    <a:pt x="83" y="1"/>
                  </a:moveTo>
                  <a:cubicBezTo>
                    <a:pt x="80" y="1"/>
                    <a:pt x="77" y="1"/>
                    <a:pt x="74" y="2"/>
                  </a:cubicBezTo>
                  <a:cubicBezTo>
                    <a:pt x="29" y="11"/>
                    <a:pt x="0" y="85"/>
                    <a:pt x="22" y="169"/>
                  </a:cubicBezTo>
                  <a:cubicBezTo>
                    <a:pt x="42" y="250"/>
                    <a:pt x="82" y="308"/>
                    <a:pt x="124" y="308"/>
                  </a:cubicBezTo>
                  <a:cubicBezTo>
                    <a:pt x="127" y="308"/>
                    <a:pt x="129" y="308"/>
                    <a:pt x="132" y="308"/>
                  </a:cubicBezTo>
                  <a:cubicBezTo>
                    <a:pt x="177" y="298"/>
                    <a:pt x="199" y="224"/>
                    <a:pt x="184" y="138"/>
                  </a:cubicBezTo>
                  <a:cubicBezTo>
                    <a:pt x="167" y="64"/>
                    <a:pt x="124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1955509" y="2398814"/>
              <a:ext cx="20868" cy="9682"/>
            </a:xfrm>
            <a:custGeom>
              <a:avLst/>
              <a:gdLst/>
              <a:ahLst/>
              <a:cxnLst/>
              <a:rect l="l" t="t" r="r" b="b"/>
              <a:pathLst>
                <a:path w="218" h="101" fill="none" extrusionOk="0">
                  <a:moveTo>
                    <a:pt x="0" y="101"/>
                  </a:moveTo>
                  <a:cubicBezTo>
                    <a:pt x="48" y="29"/>
                    <a:pt x="139" y="0"/>
                    <a:pt x="218" y="2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1955509" y="2488631"/>
              <a:ext cx="22686" cy="15816"/>
            </a:xfrm>
            <a:custGeom>
              <a:avLst/>
              <a:gdLst/>
              <a:ahLst/>
              <a:cxnLst/>
              <a:rect l="l" t="t" r="r" b="b"/>
              <a:pathLst>
                <a:path w="237" h="165" fill="none" extrusionOk="0">
                  <a:moveTo>
                    <a:pt x="0" y="165"/>
                  </a:moveTo>
                  <a:lnTo>
                    <a:pt x="23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1868305" y="2383860"/>
              <a:ext cx="38576" cy="24635"/>
            </a:xfrm>
            <a:custGeom>
              <a:avLst/>
              <a:gdLst/>
              <a:ahLst/>
              <a:cxnLst/>
              <a:rect l="l" t="t" r="r" b="b"/>
              <a:pathLst>
                <a:path w="403" h="257" fill="none" extrusionOk="0">
                  <a:moveTo>
                    <a:pt x="1" y="257"/>
                  </a:moveTo>
                  <a:cubicBezTo>
                    <a:pt x="1" y="257"/>
                    <a:pt x="72" y="1"/>
                    <a:pt x="402" y="9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1936268" y="2371495"/>
              <a:ext cx="26419" cy="17734"/>
            </a:xfrm>
            <a:custGeom>
              <a:avLst/>
              <a:gdLst/>
              <a:ahLst/>
              <a:cxnLst/>
              <a:rect l="l" t="t" r="r" b="b"/>
              <a:pathLst>
                <a:path w="276" h="185" fill="none" extrusionOk="0">
                  <a:moveTo>
                    <a:pt x="0" y="185"/>
                  </a:moveTo>
                  <a:cubicBezTo>
                    <a:pt x="0" y="185"/>
                    <a:pt x="20" y="1"/>
                    <a:pt x="275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1939714" y="2406099"/>
              <a:ext cx="30535" cy="77740"/>
            </a:xfrm>
            <a:custGeom>
              <a:avLst/>
              <a:gdLst/>
              <a:ahLst/>
              <a:cxnLst/>
              <a:rect l="l" t="t" r="r" b="b"/>
              <a:pathLst>
                <a:path w="319" h="811" fill="none" extrusionOk="0">
                  <a:moveTo>
                    <a:pt x="29" y="1"/>
                  </a:moveTo>
                  <a:cubicBezTo>
                    <a:pt x="29" y="1"/>
                    <a:pt x="318" y="464"/>
                    <a:pt x="304" y="536"/>
                  </a:cubicBezTo>
                  <a:cubicBezTo>
                    <a:pt x="289" y="608"/>
                    <a:pt x="0" y="811"/>
                    <a:pt x="0" y="81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1730847" y="2206526"/>
              <a:ext cx="311577" cy="286039"/>
            </a:xfrm>
            <a:custGeom>
              <a:avLst/>
              <a:gdLst/>
              <a:ahLst/>
              <a:cxnLst/>
              <a:rect l="l" t="t" r="r" b="b"/>
              <a:pathLst>
                <a:path w="3255" h="2984" extrusionOk="0">
                  <a:moveTo>
                    <a:pt x="2428" y="0"/>
                  </a:moveTo>
                  <a:cubicBezTo>
                    <a:pt x="2348" y="0"/>
                    <a:pt x="2334" y="119"/>
                    <a:pt x="2359" y="161"/>
                  </a:cubicBezTo>
                  <a:cubicBezTo>
                    <a:pt x="2405" y="233"/>
                    <a:pt x="2534" y="565"/>
                    <a:pt x="2534" y="565"/>
                  </a:cubicBezTo>
                  <a:cubicBezTo>
                    <a:pt x="2534" y="565"/>
                    <a:pt x="2091" y="232"/>
                    <a:pt x="1788" y="232"/>
                  </a:cubicBezTo>
                  <a:cubicBezTo>
                    <a:pt x="1776" y="232"/>
                    <a:pt x="1764" y="232"/>
                    <a:pt x="1752" y="233"/>
                  </a:cubicBezTo>
                  <a:cubicBezTo>
                    <a:pt x="1449" y="262"/>
                    <a:pt x="478" y="697"/>
                    <a:pt x="247" y="1029"/>
                  </a:cubicBezTo>
                  <a:cubicBezTo>
                    <a:pt x="15" y="1363"/>
                    <a:pt x="0" y="1882"/>
                    <a:pt x="58" y="2174"/>
                  </a:cubicBezTo>
                  <a:cubicBezTo>
                    <a:pt x="118" y="2463"/>
                    <a:pt x="290" y="2491"/>
                    <a:pt x="290" y="2491"/>
                  </a:cubicBezTo>
                  <a:lnTo>
                    <a:pt x="682" y="2984"/>
                  </a:lnTo>
                  <a:lnTo>
                    <a:pt x="827" y="2936"/>
                  </a:lnTo>
                  <a:cubicBezTo>
                    <a:pt x="913" y="2910"/>
                    <a:pt x="968" y="2824"/>
                    <a:pt x="956" y="2735"/>
                  </a:cubicBezTo>
                  <a:cubicBezTo>
                    <a:pt x="956" y="2561"/>
                    <a:pt x="868" y="2460"/>
                    <a:pt x="868" y="2214"/>
                  </a:cubicBezTo>
                  <a:cubicBezTo>
                    <a:pt x="868" y="1981"/>
                    <a:pt x="1558" y="1616"/>
                    <a:pt x="1964" y="1616"/>
                  </a:cubicBezTo>
                  <a:cubicBezTo>
                    <a:pt x="1986" y="1616"/>
                    <a:pt x="2007" y="1617"/>
                    <a:pt x="2027" y="1619"/>
                  </a:cubicBezTo>
                  <a:cubicBezTo>
                    <a:pt x="2150" y="1633"/>
                    <a:pt x="2270" y="1643"/>
                    <a:pt x="2383" y="1643"/>
                  </a:cubicBezTo>
                  <a:cubicBezTo>
                    <a:pt x="2631" y="1643"/>
                    <a:pt x="2848" y="1596"/>
                    <a:pt x="2997" y="1447"/>
                  </a:cubicBezTo>
                  <a:cubicBezTo>
                    <a:pt x="3208" y="1237"/>
                    <a:pt x="3255" y="999"/>
                    <a:pt x="3177" y="999"/>
                  </a:cubicBezTo>
                  <a:cubicBezTo>
                    <a:pt x="3175" y="999"/>
                    <a:pt x="3172" y="1000"/>
                    <a:pt x="3169" y="1000"/>
                  </a:cubicBezTo>
                  <a:cubicBezTo>
                    <a:pt x="3066" y="1031"/>
                    <a:pt x="2964" y="1070"/>
                    <a:pt x="2866" y="1117"/>
                  </a:cubicBezTo>
                  <a:cubicBezTo>
                    <a:pt x="2935" y="811"/>
                    <a:pt x="2873" y="491"/>
                    <a:pt x="2691" y="233"/>
                  </a:cubicBezTo>
                  <a:cubicBezTo>
                    <a:pt x="2567" y="57"/>
                    <a:pt x="2482" y="0"/>
                    <a:pt x="2428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1759851" y="2290017"/>
              <a:ext cx="223416" cy="123944"/>
            </a:xfrm>
            <a:custGeom>
              <a:avLst/>
              <a:gdLst/>
              <a:ahLst/>
              <a:cxnLst/>
              <a:rect l="l" t="t" r="r" b="b"/>
              <a:pathLst>
                <a:path w="2334" h="1293" fill="none" extrusionOk="0">
                  <a:moveTo>
                    <a:pt x="1" y="1293"/>
                  </a:moveTo>
                  <a:cubicBezTo>
                    <a:pt x="1" y="1293"/>
                    <a:pt x="56" y="839"/>
                    <a:pt x="474" y="693"/>
                  </a:cubicBezTo>
                  <a:cubicBezTo>
                    <a:pt x="895" y="545"/>
                    <a:pt x="1277" y="547"/>
                    <a:pt x="1805" y="547"/>
                  </a:cubicBezTo>
                  <a:cubicBezTo>
                    <a:pt x="2333" y="547"/>
                    <a:pt x="2061" y="36"/>
                    <a:pt x="1860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1756501" y="2314460"/>
              <a:ext cx="83757" cy="40260"/>
            </a:xfrm>
            <a:custGeom>
              <a:avLst/>
              <a:gdLst/>
              <a:ahLst/>
              <a:cxnLst/>
              <a:rect l="l" t="t" r="r" b="b"/>
              <a:pathLst>
                <a:path w="875" h="420" fill="none" extrusionOk="0">
                  <a:moveTo>
                    <a:pt x="0" y="419"/>
                  </a:moveTo>
                  <a:cubicBezTo>
                    <a:pt x="0" y="419"/>
                    <a:pt x="89" y="37"/>
                    <a:pt x="875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1754778" y="2469173"/>
              <a:ext cx="96680" cy="71797"/>
            </a:xfrm>
            <a:custGeom>
              <a:avLst/>
              <a:gdLst/>
              <a:ahLst/>
              <a:cxnLst/>
              <a:rect l="l" t="t" r="r" b="b"/>
              <a:pathLst>
                <a:path w="1010" h="749" extrusionOk="0">
                  <a:moveTo>
                    <a:pt x="412" y="0"/>
                  </a:moveTo>
                  <a:cubicBezTo>
                    <a:pt x="377" y="0"/>
                    <a:pt x="341" y="8"/>
                    <a:pt x="303" y="24"/>
                  </a:cubicBezTo>
                  <a:cubicBezTo>
                    <a:pt x="0" y="149"/>
                    <a:pt x="324" y="748"/>
                    <a:pt x="638" y="748"/>
                  </a:cubicBezTo>
                  <a:cubicBezTo>
                    <a:pt x="642" y="748"/>
                    <a:pt x="645" y="748"/>
                    <a:pt x="649" y="748"/>
                  </a:cubicBezTo>
                  <a:cubicBezTo>
                    <a:pt x="967" y="734"/>
                    <a:pt x="1010" y="545"/>
                    <a:pt x="1010" y="545"/>
                  </a:cubicBezTo>
                  <a:lnTo>
                    <a:pt x="795" y="342"/>
                  </a:lnTo>
                  <a:cubicBezTo>
                    <a:pt x="795" y="342"/>
                    <a:pt x="651" y="0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1754395" y="2459012"/>
              <a:ext cx="97063" cy="83300"/>
            </a:xfrm>
            <a:custGeom>
              <a:avLst/>
              <a:gdLst/>
              <a:ahLst/>
              <a:cxnLst/>
              <a:rect l="l" t="t" r="r" b="b"/>
              <a:pathLst>
                <a:path w="1014" h="869" fill="none" extrusionOk="0">
                  <a:moveTo>
                    <a:pt x="799" y="448"/>
                  </a:moveTo>
                  <a:cubicBezTo>
                    <a:pt x="799" y="448"/>
                    <a:pt x="610" y="1"/>
                    <a:pt x="307" y="130"/>
                  </a:cubicBezTo>
                  <a:cubicBezTo>
                    <a:pt x="1" y="256"/>
                    <a:pt x="335" y="868"/>
                    <a:pt x="653" y="854"/>
                  </a:cubicBezTo>
                  <a:cubicBezTo>
                    <a:pt x="971" y="840"/>
                    <a:pt x="1014" y="651"/>
                    <a:pt x="1014" y="651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1558163" y="2561482"/>
              <a:ext cx="425965" cy="402410"/>
            </a:xfrm>
            <a:custGeom>
              <a:avLst/>
              <a:gdLst/>
              <a:ahLst/>
              <a:cxnLst/>
              <a:rect l="l" t="t" r="r" b="b"/>
              <a:pathLst>
                <a:path w="4450" h="4198" extrusionOk="0">
                  <a:moveTo>
                    <a:pt x="3676" y="1"/>
                  </a:moveTo>
                  <a:cubicBezTo>
                    <a:pt x="3643" y="1"/>
                    <a:pt x="3602" y="12"/>
                    <a:pt x="3554" y="38"/>
                  </a:cubicBezTo>
                  <a:cubicBezTo>
                    <a:pt x="3382" y="134"/>
                    <a:pt x="3083" y="275"/>
                    <a:pt x="2990" y="449"/>
                  </a:cubicBezTo>
                  <a:cubicBezTo>
                    <a:pt x="2894" y="621"/>
                    <a:pt x="2894" y="1517"/>
                    <a:pt x="2894" y="1517"/>
                  </a:cubicBezTo>
                  <a:cubicBezTo>
                    <a:pt x="2894" y="1517"/>
                    <a:pt x="614" y="2774"/>
                    <a:pt x="330" y="3121"/>
                  </a:cubicBezTo>
                  <a:cubicBezTo>
                    <a:pt x="48" y="3467"/>
                    <a:pt x="0" y="3749"/>
                    <a:pt x="220" y="4034"/>
                  </a:cubicBezTo>
                  <a:cubicBezTo>
                    <a:pt x="311" y="4151"/>
                    <a:pt x="408" y="4197"/>
                    <a:pt x="521" y="4197"/>
                  </a:cubicBezTo>
                  <a:cubicBezTo>
                    <a:pt x="679" y="4197"/>
                    <a:pt x="869" y="4105"/>
                    <a:pt x="1116" y="3986"/>
                  </a:cubicBezTo>
                  <a:cubicBezTo>
                    <a:pt x="1542" y="3783"/>
                    <a:pt x="3114" y="2053"/>
                    <a:pt x="3334" y="1909"/>
                  </a:cubicBezTo>
                  <a:cubicBezTo>
                    <a:pt x="3554" y="1768"/>
                    <a:pt x="3979" y="1596"/>
                    <a:pt x="4075" y="1439"/>
                  </a:cubicBezTo>
                  <a:cubicBezTo>
                    <a:pt x="4168" y="1281"/>
                    <a:pt x="4075" y="810"/>
                    <a:pt x="4120" y="748"/>
                  </a:cubicBezTo>
                  <a:cubicBezTo>
                    <a:pt x="4194" y="676"/>
                    <a:pt x="4273" y="614"/>
                    <a:pt x="4357" y="557"/>
                  </a:cubicBezTo>
                  <a:cubicBezTo>
                    <a:pt x="4450" y="480"/>
                    <a:pt x="4436" y="339"/>
                    <a:pt x="4357" y="227"/>
                  </a:cubicBezTo>
                  <a:cubicBezTo>
                    <a:pt x="4347" y="214"/>
                    <a:pt x="4326" y="208"/>
                    <a:pt x="4297" y="208"/>
                  </a:cubicBezTo>
                  <a:cubicBezTo>
                    <a:pt x="4086" y="208"/>
                    <a:pt x="3444" y="511"/>
                    <a:pt x="3444" y="511"/>
                  </a:cubicBezTo>
                  <a:cubicBezTo>
                    <a:pt x="3551" y="413"/>
                    <a:pt x="3647" y="301"/>
                    <a:pt x="3728" y="182"/>
                  </a:cubicBezTo>
                  <a:cubicBezTo>
                    <a:pt x="3785" y="78"/>
                    <a:pt x="3760" y="1"/>
                    <a:pt x="367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1596835" y="4339619"/>
              <a:ext cx="170003" cy="122793"/>
            </a:xfrm>
            <a:custGeom>
              <a:avLst/>
              <a:gdLst/>
              <a:ahLst/>
              <a:cxnLst/>
              <a:rect l="l" t="t" r="r" b="b"/>
              <a:pathLst>
                <a:path w="1776" h="1281" extrusionOk="0">
                  <a:moveTo>
                    <a:pt x="935" y="1"/>
                  </a:moveTo>
                  <a:cubicBezTo>
                    <a:pt x="935" y="1"/>
                    <a:pt x="681" y="488"/>
                    <a:pt x="514" y="658"/>
                  </a:cubicBezTo>
                  <a:cubicBezTo>
                    <a:pt x="344" y="825"/>
                    <a:pt x="0" y="1160"/>
                    <a:pt x="34" y="1244"/>
                  </a:cubicBezTo>
                  <a:cubicBezTo>
                    <a:pt x="45" y="1271"/>
                    <a:pt x="228" y="1281"/>
                    <a:pt x="468" y="1281"/>
                  </a:cubicBezTo>
                  <a:cubicBezTo>
                    <a:pt x="947" y="1281"/>
                    <a:pt x="1651" y="1244"/>
                    <a:pt x="1651" y="1244"/>
                  </a:cubicBezTo>
                  <a:cubicBezTo>
                    <a:pt x="1651" y="1244"/>
                    <a:pt x="1659" y="1247"/>
                    <a:pt x="1669" y="1247"/>
                  </a:cubicBezTo>
                  <a:cubicBezTo>
                    <a:pt x="1704" y="1247"/>
                    <a:pt x="1775" y="1212"/>
                    <a:pt x="1742" y="909"/>
                  </a:cubicBezTo>
                  <a:cubicBezTo>
                    <a:pt x="1721" y="725"/>
                    <a:pt x="1706" y="68"/>
                    <a:pt x="1706" y="68"/>
                  </a:cubicBezTo>
                  <a:lnTo>
                    <a:pt x="935" y="1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2087702" y="2751566"/>
              <a:ext cx="9668" cy="205135"/>
            </a:xfrm>
            <a:custGeom>
              <a:avLst/>
              <a:gdLst/>
              <a:ahLst/>
              <a:cxnLst/>
              <a:rect l="l" t="t" r="r" b="b"/>
              <a:pathLst>
                <a:path w="101" h="2140" extrusionOk="0">
                  <a:moveTo>
                    <a:pt x="0" y="0"/>
                  </a:moveTo>
                  <a:lnTo>
                    <a:pt x="84" y="2139"/>
                  </a:lnTo>
                  <a:cubicBezTo>
                    <a:pt x="84" y="2139"/>
                    <a:pt x="101" y="23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2087702" y="2751566"/>
              <a:ext cx="9668" cy="205135"/>
            </a:xfrm>
            <a:custGeom>
              <a:avLst/>
              <a:gdLst/>
              <a:ahLst/>
              <a:cxnLst/>
              <a:rect l="l" t="t" r="r" b="b"/>
              <a:pathLst>
                <a:path w="101" h="2140" fill="none" extrusionOk="0">
                  <a:moveTo>
                    <a:pt x="84" y="2139"/>
                  </a:moveTo>
                  <a:cubicBezTo>
                    <a:pt x="84" y="2139"/>
                    <a:pt x="101" y="235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5"/>
          <p:cNvGrpSpPr/>
          <p:nvPr/>
        </p:nvGrpSpPr>
        <p:grpSpPr>
          <a:xfrm>
            <a:off x="5290015" y="3133867"/>
            <a:ext cx="875519" cy="1612463"/>
            <a:chOff x="1656818" y="2935514"/>
            <a:chExt cx="825416" cy="1520188"/>
          </a:xfrm>
        </p:grpSpPr>
        <p:sp>
          <p:nvSpPr>
            <p:cNvPr id="404" name="Google Shape;404;p35"/>
            <p:cNvSpPr/>
            <p:nvPr/>
          </p:nvSpPr>
          <p:spPr>
            <a:xfrm>
              <a:off x="1716357" y="4376523"/>
              <a:ext cx="78971" cy="79178"/>
            </a:xfrm>
            <a:custGeom>
              <a:avLst/>
              <a:gdLst/>
              <a:ahLst/>
              <a:cxnLst/>
              <a:rect l="l" t="t" r="r" b="b"/>
              <a:pathLst>
                <a:path w="825" h="826" extrusionOk="0">
                  <a:moveTo>
                    <a:pt x="411" y="1"/>
                  </a:moveTo>
                  <a:cubicBezTo>
                    <a:pt x="184" y="1"/>
                    <a:pt x="0" y="185"/>
                    <a:pt x="0" y="412"/>
                  </a:cubicBezTo>
                  <a:cubicBezTo>
                    <a:pt x="0" y="641"/>
                    <a:pt x="184" y="825"/>
                    <a:pt x="411" y="825"/>
                  </a:cubicBezTo>
                  <a:cubicBezTo>
                    <a:pt x="641" y="825"/>
                    <a:pt x="825" y="641"/>
                    <a:pt x="825" y="412"/>
                  </a:cubicBezTo>
                  <a:cubicBezTo>
                    <a:pt x="825" y="185"/>
                    <a:pt x="641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1735980" y="4396270"/>
              <a:ext cx="39725" cy="39685"/>
            </a:xfrm>
            <a:custGeom>
              <a:avLst/>
              <a:gdLst/>
              <a:ahLst/>
              <a:cxnLst/>
              <a:rect l="l" t="t" r="r" b="b"/>
              <a:pathLst>
                <a:path w="415" h="414" extrusionOk="0">
                  <a:moveTo>
                    <a:pt x="206" y="0"/>
                  </a:moveTo>
                  <a:cubicBezTo>
                    <a:pt x="92" y="0"/>
                    <a:pt x="1" y="93"/>
                    <a:pt x="1" y="206"/>
                  </a:cubicBezTo>
                  <a:cubicBezTo>
                    <a:pt x="1" y="320"/>
                    <a:pt x="92" y="414"/>
                    <a:pt x="206" y="414"/>
                  </a:cubicBezTo>
                  <a:cubicBezTo>
                    <a:pt x="321" y="414"/>
                    <a:pt x="414" y="320"/>
                    <a:pt x="414" y="206"/>
                  </a:cubicBezTo>
                  <a:cubicBezTo>
                    <a:pt x="414" y="93"/>
                    <a:pt x="321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2139548" y="4376523"/>
              <a:ext cx="79163" cy="79178"/>
            </a:xfrm>
            <a:custGeom>
              <a:avLst/>
              <a:gdLst/>
              <a:ahLst/>
              <a:cxnLst/>
              <a:rect l="l" t="t" r="r" b="b"/>
              <a:pathLst>
                <a:path w="827" h="826" extrusionOk="0">
                  <a:moveTo>
                    <a:pt x="414" y="1"/>
                  </a:moveTo>
                  <a:cubicBezTo>
                    <a:pt x="187" y="1"/>
                    <a:pt x="0" y="185"/>
                    <a:pt x="0" y="412"/>
                  </a:cubicBezTo>
                  <a:cubicBezTo>
                    <a:pt x="0" y="641"/>
                    <a:pt x="187" y="825"/>
                    <a:pt x="414" y="825"/>
                  </a:cubicBezTo>
                  <a:cubicBezTo>
                    <a:pt x="643" y="825"/>
                    <a:pt x="827" y="641"/>
                    <a:pt x="827" y="412"/>
                  </a:cubicBezTo>
                  <a:cubicBezTo>
                    <a:pt x="827" y="185"/>
                    <a:pt x="643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2159171" y="4396270"/>
              <a:ext cx="39916" cy="39685"/>
            </a:xfrm>
            <a:custGeom>
              <a:avLst/>
              <a:gdLst/>
              <a:ahLst/>
              <a:cxnLst/>
              <a:rect l="l" t="t" r="r" b="b"/>
              <a:pathLst>
                <a:path w="417" h="414" extrusionOk="0">
                  <a:moveTo>
                    <a:pt x="207" y="0"/>
                  </a:moveTo>
                  <a:cubicBezTo>
                    <a:pt x="94" y="0"/>
                    <a:pt x="3" y="92"/>
                    <a:pt x="3" y="206"/>
                  </a:cubicBezTo>
                  <a:cubicBezTo>
                    <a:pt x="1" y="318"/>
                    <a:pt x="94" y="411"/>
                    <a:pt x="209" y="414"/>
                  </a:cubicBezTo>
                  <a:cubicBezTo>
                    <a:pt x="323" y="414"/>
                    <a:pt x="416" y="320"/>
                    <a:pt x="416" y="206"/>
                  </a:cubicBezTo>
                  <a:cubicBezTo>
                    <a:pt x="416" y="93"/>
                    <a:pt x="323" y="0"/>
                    <a:pt x="211" y="0"/>
                  </a:cubicBezTo>
                  <a:cubicBezTo>
                    <a:pt x="210" y="0"/>
                    <a:pt x="208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2277867" y="4376523"/>
              <a:ext cx="79258" cy="79178"/>
            </a:xfrm>
            <a:custGeom>
              <a:avLst/>
              <a:gdLst/>
              <a:ahLst/>
              <a:cxnLst/>
              <a:rect l="l" t="t" r="r" b="b"/>
              <a:pathLst>
                <a:path w="828" h="826" extrusionOk="0">
                  <a:moveTo>
                    <a:pt x="414" y="1"/>
                  </a:moveTo>
                  <a:cubicBezTo>
                    <a:pt x="187" y="1"/>
                    <a:pt x="1" y="185"/>
                    <a:pt x="1" y="412"/>
                  </a:cubicBezTo>
                  <a:cubicBezTo>
                    <a:pt x="1" y="641"/>
                    <a:pt x="187" y="825"/>
                    <a:pt x="414" y="825"/>
                  </a:cubicBezTo>
                  <a:cubicBezTo>
                    <a:pt x="641" y="825"/>
                    <a:pt x="828" y="641"/>
                    <a:pt x="828" y="412"/>
                  </a:cubicBezTo>
                  <a:cubicBezTo>
                    <a:pt x="828" y="185"/>
                    <a:pt x="641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2297586" y="4396270"/>
              <a:ext cx="39629" cy="39685"/>
            </a:xfrm>
            <a:custGeom>
              <a:avLst/>
              <a:gdLst/>
              <a:ahLst/>
              <a:cxnLst/>
              <a:rect l="l" t="t" r="r" b="b"/>
              <a:pathLst>
                <a:path w="414" h="414" extrusionOk="0">
                  <a:moveTo>
                    <a:pt x="208" y="0"/>
                  </a:moveTo>
                  <a:cubicBezTo>
                    <a:pt x="94" y="0"/>
                    <a:pt x="0" y="93"/>
                    <a:pt x="0" y="206"/>
                  </a:cubicBezTo>
                  <a:cubicBezTo>
                    <a:pt x="0" y="320"/>
                    <a:pt x="94" y="414"/>
                    <a:pt x="208" y="414"/>
                  </a:cubicBezTo>
                  <a:cubicBezTo>
                    <a:pt x="323" y="414"/>
                    <a:pt x="414" y="320"/>
                    <a:pt x="414" y="206"/>
                  </a:cubicBezTo>
                  <a:cubicBezTo>
                    <a:pt x="414" y="93"/>
                    <a:pt x="323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2033870" y="3794004"/>
              <a:ext cx="83757" cy="576487"/>
            </a:xfrm>
            <a:custGeom>
              <a:avLst/>
              <a:gdLst/>
              <a:ahLst/>
              <a:cxnLst/>
              <a:rect l="l" t="t" r="r" b="b"/>
              <a:pathLst>
                <a:path w="875" h="6014" extrusionOk="0">
                  <a:moveTo>
                    <a:pt x="7" y="1"/>
                  </a:moveTo>
                  <a:lnTo>
                    <a:pt x="0" y="3"/>
                  </a:lnTo>
                  <a:lnTo>
                    <a:pt x="0" y="6013"/>
                  </a:lnTo>
                  <a:lnTo>
                    <a:pt x="875" y="6013"/>
                  </a:lnTo>
                  <a:lnTo>
                    <a:pt x="875" y="1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2011854" y="4067962"/>
              <a:ext cx="128172" cy="302910"/>
            </a:xfrm>
            <a:custGeom>
              <a:avLst/>
              <a:gdLst/>
              <a:ahLst/>
              <a:cxnLst/>
              <a:rect l="l" t="t" r="r" b="b"/>
              <a:pathLst>
                <a:path w="1339" h="3160" extrusionOk="0">
                  <a:moveTo>
                    <a:pt x="1" y="1"/>
                  </a:moveTo>
                  <a:lnTo>
                    <a:pt x="1" y="3160"/>
                  </a:lnTo>
                  <a:lnTo>
                    <a:pt x="1339" y="3160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1883585" y="3491673"/>
              <a:ext cx="107592" cy="230250"/>
            </a:xfrm>
            <a:custGeom>
              <a:avLst/>
              <a:gdLst/>
              <a:ahLst/>
              <a:cxnLst/>
              <a:rect l="l" t="t" r="r" b="b"/>
              <a:pathLst>
                <a:path w="1124" h="2402" extrusionOk="0">
                  <a:moveTo>
                    <a:pt x="0" y="0"/>
                  </a:moveTo>
                  <a:lnTo>
                    <a:pt x="0" y="2402"/>
                  </a:lnTo>
                  <a:lnTo>
                    <a:pt x="1123" y="2402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263238"/>
            </a:solidFill>
            <a:ln w="22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1656818" y="2935514"/>
              <a:ext cx="570889" cy="556261"/>
            </a:xfrm>
            <a:custGeom>
              <a:avLst/>
              <a:gdLst/>
              <a:ahLst/>
              <a:cxnLst/>
              <a:rect l="l" t="t" r="r" b="b"/>
              <a:pathLst>
                <a:path w="5964" h="5803" extrusionOk="0">
                  <a:moveTo>
                    <a:pt x="871" y="0"/>
                  </a:moveTo>
                  <a:cubicBezTo>
                    <a:pt x="455" y="0"/>
                    <a:pt x="113" y="332"/>
                    <a:pt x="104" y="748"/>
                  </a:cubicBezTo>
                  <a:lnTo>
                    <a:pt x="3" y="5019"/>
                  </a:lnTo>
                  <a:cubicBezTo>
                    <a:pt x="3" y="5023"/>
                    <a:pt x="3" y="5028"/>
                    <a:pt x="3" y="5035"/>
                  </a:cubicBezTo>
                  <a:cubicBezTo>
                    <a:pt x="1" y="5458"/>
                    <a:pt x="345" y="5802"/>
                    <a:pt x="770" y="5802"/>
                  </a:cubicBezTo>
                  <a:lnTo>
                    <a:pt x="5139" y="5802"/>
                  </a:lnTo>
                  <a:cubicBezTo>
                    <a:pt x="5179" y="5802"/>
                    <a:pt x="5220" y="5800"/>
                    <a:pt x="5258" y="5793"/>
                  </a:cubicBezTo>
                  <a:cubicBezTo>
                    <a:pt x="5676" y="5728"/>
                    <a:pt x="5963" y="5339"/>
                    <a:pt x="5899" y="4921"/>
                  </a:cubicBezTo>
                  <a:lnTo>
                    <a:pt x="5239" y="650"/>
                  </a:lnTo>
                  <a:cubicBezTo>
                    <a:pt x="5182" y="277"/>
                    <a:pt x="4859" y="0"/>
                    <a:pt x="448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1828162" y="3808958"/>
              <a:ext cx="183787" cy="121260"/>
            </a:xfrm>
            <a:custGeom>
              <a:avLst/>
              <a:gdLst/>
              <a:ahLst/>
              <a:cxnLst/>
              <a:rect l="l" t="t" r="r" b="b"/>
              <a:pathLst>
                <a:path w="1920" h="1265" fill="none" extrusionOk="0">
                  <a:moveTo>
                    <a:pt x="1920" y="0"/>
                  </a:moveTo>
                  <a:lnTo>
                    <a:pt x="1" y="1264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1778098" y="3908265"/>
              <a:ext cx="77152" cy="64416"/>
            </a:xfrm>
            <a:custGeom>
              <a:avLst/>
              <a:gdLst/>
              <a:ahLst/>
              <a:cxnLst/>
              <a:rect l="l" t="t" r="r" b="b"/>
              <a:pathLst>
                <a:path w="806" h="672" extrusionOk="0">
                  <a:moveTo>
                    <a:pt x="570" y="1"/>
                  </a:moveTo>
                  <a:cubicBezTo>
                    <a:pt x="529" y="1"/>
                    <a:pt x="488" y="13"/>
                    <a:pt x="452" y="37"/>
                  </a:cubicBezTo>
                  <a:lnTo>
                    <a:pt x="125" y="257"/>
                  </a:lnTo>
                  <a:cubicBezTo>
                    <a:pt x="27" y="324"/>
                    <a:pt x="0" y="458"/>
                    <a:pt x="67" y="556"/>
                  </a:cubicBezTo>
                  <a:cubicBezTo>
                    <a:pt x="75" y="568"/>
                    <a:pt x="84" y="577"/>
                    <a:pt x="94" y="587"/>
                  </a:cubicBezTo>
                  <a:lnTo>
                    <a:pt x="118" y="608"/>
                  </a:lnTo>
                  <a:cubicBezTo>
                    <a:pt x="158" y="650"/>
                    <a:pt x="213" y="671"/>
                    <a:pt x="267" y="671"/>
                  </a:cubicBezTo>
                  <a:cubicBezTo>
                    <a:pt x="315" y="671"/>
                    <a:pt x="363" y="655"/>
                    <a:pt x="402" y="622"/>
                  </a:cubicBezTo>
                  <a:lnTo>
                    <a:pt x="703" y="374"/>
                  </a:lnTo>
                  <a:cubicBezTo>
                    <a:pt x="794" y="300"/>
                    <a:pt x="806" y="168"/>
                    <a:pt x="732" y="78"/>
                  </a:cubicBezTo>
                  <a:cubicBezTo>
                    <a:pt x="729" y="73"/>
                    <a:pt x="725" y="68"/>
                    <a:pt x="722" y="63"/>
                  </a:cubicBezTo>
                  <a:cubicBezTo>
                    <a:pt x="681" y="22"/>
                    <a:pt x="626" y="1"/>
                    <a:pt x="570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669932" y="3698243"/>
              <a:ext cx="812301" cy="131804"/>
            </a:xfrm>
            <a:custGeom>
              <a:avLst/>
              <a:gdLst/>
              <a:ahLst/>
              <a:cxnLst/>
              <a:rect l="l" t="t" r="r" b="b"/>
              <a:pathLst>
                <a:path w="8486" h="1375" extrusionOk="0">
                  <a:moveTo>
                    <a:pt x="657" y="1"/>
                  </a:moveTo>
                  <a:cubicBezTo>
                    <a:pt x="294" y="1"/>
                    <a:pt x="0" y="295"/>
                    <a:pt x="0" y="658"/>
                  </a:cubicBezTo>
                  <a:lnTo>
                    <a:pt x="0" y="718"/>
                  </a:lnTo>
                  <a:cubicBezTo>
                    <a:pt x="0" y="1081"/>
                    <a:pt x="294" y="1375"/>
                    <a:pt x="657" y="1375"/>
                  </a:cubicBezTo>
                  <a:lnTo>
                    <a:pt x="7829" y="1375"/>
                  </a:lnTo>
                  <a:cubicBezTo>
                    <a:pt x="8192" y="1375"/>
                    <a:pt x="8486" y="1081"/>
                    <a:pt x="8486" y="718"/>
                  </a:cubicBezTo>
                  <a:lnTo>
                    <a:pt x="8486" y="658"/>
                  </a:lnTo>
                  <a:cubicBezTo>
                    <a:pt x="8486" y="295"/>
                    <a:pt x="8192" y="1"/>
                    <a:pt x="782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988306" y="3698243"/>
              <a:ext cx="493928" cy="131804"/>
            </a:xfrm>
            <a:custGeom>
              <a:avLst/>
              <a:gdLst/>
              <a:ahLst/>
              <a:cxnLst/>
              <a:rect l="l" t="t" r="r" b="b"/>
              <a:pathLst>
                <a:path w="5160" h="1375" extrusionOk="0">
                  <a:moveTo>
                    <a:pt x="744" y="1"/>
                  </a:moveTo>
                  <a:cubicBezTo>
                    <a:pt x="396" y="1"/>
                    <a:pt x="98" y="257"/>
                    <a:pt x="46" y="605"/>
                  </a:cubicBezTo>
                  <a:cubicBezTo>
                    <a:pt x="1" y="981"/>
                    <a:pt x="268" y="1322"/>
                    <a:pt x="643" y="1368"/>
                  </a:cubicBezTo>
                  <a:cubicBezTo>
                    <a:pt x="672" y="1373"/>
                    <a:pt x="698" y="1375"/>
                    <a:pt x="727" y="1375"/>
                  </a:cubicBezTo>
                  <a:lnTo>
                    <a:pt x="4472" y="1375"/>
                  </a:lnTo>
                  <a:cubicBezTo>
                    <a:pt x="4852" y="1375"/>
                    <a:pt x="5157" y="1069"/>
                    <a:pt x="5160" y="689"/>
                  </a:cubicBezTo>
                  <a:cubicBezTo>
                    <a:pt x="5160" y="660"/>
                    <a:pt x="5157" y="632"/>
                    <a:pt x="5155" y="605"/>
                  </a:cubicBezTo>
                  <a:cubicBezTo>
                    <a:pt x="5103" y="257"/>
                    <a:pt x="4805" y="1"/>
                    <a:pt x="4455" y="1"/>
                  </a:cubicBezTo>
                  <a:cubicBezTo>
                    <a:pt x="4450" y="1"/>
                    <a:pt x="4445" y="1"/>
                    <a:pt x="4441" y="1"/>
                  </a:cubicBezTo>
                  <a:lnTo>
                    <a:pt x="758" y="1"/>
                  </a:lnTo>
                  <a:cubicBezTo>
                    <a:pt x="753" y="1"/>
                    <a:pt x="749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1716070" y="4358694"/>
              <a:ext cx="653880" cy="36042"/>
            </a:xfrm>
            <a:custGeom>
              <a:avLst/>
              <a:gdLst/>
              <a:ahLst/>
              <a:cxnLst/>
              <a:rect l="l" t="t" r="r" b="b"/>
              <a:pathLst>
                <a:path w="6831" h="376" extrusionOk="0">
                  <a:moveTo>
                    <a:pt x="357" y="0"/>
                  </a:moveTo>
                  <a:cubicBezTo>
                    <a:pt x="159" y="3"/>
                    <a:pt x="1" y="160"/>
                    <a:pt x="1" y="359"/>
                  </a:cubicBezTo>
                  <a:lnTo>
                    <a:pt x="1" y="375"/>
                  </a:lnTo>
                  <a:lnTo>
                    <a:pt x="6831" y="375"/>
                  </a:lnTo>
                  <a:lnTo>
                    <a:pt x="6831" y="359"/>
                  </a:lnTo>
                  <a:cubicBezTo>
                    <a:pt x="6831" y="160"/>
                    <a:pt x="6670" y="0"/>
                    <a:pt x="6472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040475" y="4358694"/>
              <a:ext cx="212791" cy="36042"/>
            </a:xfrm>
            <a:custGeom>
              <a:avLst/>
              <a:gdLst/>
              <a:ahLst/>
              <a:cxnLst/>
              <a:rect l="l" t="t" r="r" b="b"/>
              <a:pathLst>
                <a:path w="2223" h="376" extrusionOk="0">
                  <a:moveTo>
                    <a:pt x="0" y="0"/>
                  </a:moveTo>
                  <a:lnTo>
                    <a:pt x="0" y="3"/>
                  </a:lnTo>
                  <a:lnTo>
                    <a:pt x="0" y="375"/>
                  </a:lnTo>
                  <a:lnTo>
                    <a:pt x="2223" y="375"/>
                  </a:lnTo>
                  <a:lnTo>
                    <a:pt x="2223" y="359"/>
                  </a:lnTo>
                  <a:cubicBezTo>
                    <a:pt x="2223" y="160"/>
                    <a:pt x="2065" y="0"/>
                    <a:pt x="1867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5"/>
          <p:cNvGrpSpPr/>
          <p:nvPr/>
        </p:nvGrpSpPr>
        <p:grpSpPr>
          <a:xfrm>
            <a:off x="6022050" y="3230763"/>
            <a:ext cx="736723" cy="430901"/>
            <a:chOff x="3322569" y="3026865"/>
            <a:chExt cx="694563" cy="406242"/>
          </a:xfrm>
        </p:grpSpPr>
        <p:sp>
          <p:nvSpPr>
            <p:cNvPr id="421" name="Google Shape;421;p35"/>
            <p:cNvSpPr/>
            <p:nvPr/>
          </p:nvSpPr>
          <p:spPr>
            <a:xfrm>
              <a:off x="3322569" y="3411058"/>
              <a:ext cx="541789" cy="22047"/>
            </a:xfrm>
            <a:custGeom>
              <a:avLst/>
              <a:gdLst/>
              <a:ahLst/>
              <a:cxnLst/>
              <a:rect l="l" t="t" r="r" b="b"/>
              <a:pathLst>
                <a:path w="5660" h="230" extrusionOk="0">
                  <a:moveTo>
                    <a:pt x="1" y="0"/>
                  </a:moveTo>
                  <a:lnTo>
                    <a:pt x="1" y="230"/>
                  </a:lnTo>
                  <a:lnTo>
                    <a:pt x="5660" y="230"/>
                  </a:lnTo>
                  <a:lnTo>
                    <a:pt x="5660" y="0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3475439" y="3411058"/>
              <a:ext cx="541694" cy="22047"/>
            </a:xfrm>
            <a:custGeom>
              <a:avLst/>
              <a:gdLst/>
              <a:ahLst/>
              <a:cxnLst/>
              <a:rect l="l" t="t" r="r" b="b"/>
              <a:pathLst>
                <a:path w="5659" h="230" extrusionOk="0">
                  <a:moveTo>
                    <a:pt x="0" y="0"/>
                  </a:moveTo>
                  <a:lnTo>
                    <a:pt x="0" y="230"/>
                  </a:lnTo>
                  <a:lnTo>
                    <a:pt x="5659" y="230"/>
                  </a:lnTo>
                  <a:lnTo>
                    <a:pt x="5659" y="0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3504921" y="3026865"/>
              <a:ext cx="451810" cy="345279"/>
            </a:xfrm>
            <a:custGeom>
              <a:avLst/>
              <a:gdLst/>
              <a:ahLst/>
              <a:cxnLst/>
              <a:rect l="l" t="t" r="r" b="b"/>
              <a:pathLst>
                <a:path w="4720" h="3602" extrusionOk="0">
                  <a:moveTo>
                    <a:pt x="0" y="1"/>
                  </a:moveTo>
                  <a:lnTo>
                    <a:pt x="0" y="3602"/>
                  </a:lnTo>
                  <a:lnTo>
                    <a:pt x="4720" y="3602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3523683" y="3026865"/>
              <a:ext cx="451810" cy="345279"/>
            </a:xfrm>
            <a:custGeom>
              <a:avLst/>
              <a:gdLst/>
              <a:ahLst/>
              <a:cxnLst/>
              <a:rect l="l" t="t" r="r" b="b"/>
              <a:pathLst>
                <a:path w="4720" h="3602" extrusionOk="0">
                  <a:moveTo>
                    <a:pt x="0" y="1"/>
                  </a:moveTo>
                  <a:lnTo>
                    <a:pt x="0" y="3602"/>
                  </a:lnTo>
                  <a:lnTo>
                    <a:pt x="4720" y="3602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3720393" y="3211772"/>
              <a:ext cx="116781" cy="221335"/>
            </a:xfrm>
            <a:custGeom>
              <a:avLst/>
              <a:gdLst/>
              <a:ahLst/>
              <a:cxnLst/>
              <a:rect l="l" t="t" r="r" b="b"/>
              <a:pathLst>
                <a:path w="1220" h="2309" extrusionOk="0">
                  <a:moveTo>
                    <a:pt x="0" y="0"/>
                  </a:moveTo>
                  <a:lnTo>
                    <a:pt x="0" y="2309"/>
                  </a:lnTo>
                  <a:lnTo>
                    <a:pt x="1219" y="2309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35"/>
          <p:cNvGrpSpPr/>
          <p:nvPr/>
        </p:nvGrpSpPr>
        <p:grpSpPr>
          <a:xfrm>
            <a:off x="5704227" y="3285972"/>
            <a:ext cx="438521" cy="368165"/>
            <a:chOff x="3488868" y="3078915"/>
            <a:chExt cx="413426" cy="347097"/>
          </a:xfrm>
        </p:grpSpPr>
        <p:sp>
          <p:nvSpPr>
            <p:cNvPr id="427" name="Google Shape;427;p35"/>
            <p:cNvSpPr/>
            <p:nvPr/>
          </p:nvSpPr>
          <p:spPr>
            <a:xfrm>
              <a:off x="3555204" y="3095019"/>
              <a:ext cx="245050" cy="320452"/>
            </a:xfrm>
            <a:custGeom>
              <a:avLst/>
              <a:gdLst/>
              <a:ahLst/>
              <a:cxnLst/>
              <a:rect l="l" t="t" r="r" b="b"/>
              <a:pathLst>
                <a:path w="2560" h="3343" extrusionOk="0">
                  <a:moveTo>
                    <a:pt x="827" y="0"/>
                  </a:moveTo>
                  <a:cubicBezTo>
                    <a:pt x="811" y="0"/>
                    <a:pt x="795" y="3"/>
                    <a:pt x="779" y="9"/>
                  </a:cubicBezTo>
                  <a:cubicBezTo>
                    <a:pt x="748" y="21"/>
                    <a:pt x="724" y="47"/>
                    <a:pt x="712" y="78"/>
                  </a:cubicBezTo>
                  <a:lnTo>
                    <a:pt x="38" y="1835"/>
                  </a:lnTo>
                  <a:cubicBezTo>
                    <a:pt x="34" y="1849"/>
                    <a:pt x="31" y="1863"/>
                    <a:pt x="31" y="1878"/>
                  </a:cubicBezTo>
                  <a:lnTo>
                    <a:pt x="3" y="3214"/>
                  </a:lnTo>
                  <a:cubicBezTo>
                    <a:pt x="0" y="3283"/>
                    <a:pt x="55" y="3340"/>
                    <a:pt x="124" y="3343"/>
                  </a:cubicBezTo>
                  <a:lnTo>
                    <a:pt x="124" y="3340"/>
                  </a:lnTo>
                  <a:cubicBezTo>
                    <a:pt x="194" y="3340"/>
                    <a:pt x="249" y="3288"/>
                    <a:pt x="251" y="3218"/>
                  </a:cubicBezTo>
                  <a:lnTo>
                    <a:pt x="280" y="1906"/>
                  </a:lnTo>
                  <a:lnTo>
                    <a:pt x="903" y="286"/>
                  </a:lnTo>
                  <a:lnTo>
                    <a:pt x="2390" y="867"/>
                  </a:lnTo>
                  <a:cubicBezTo>
                    <a:pt x="2400" y="869"/>
                    <a:pt x="2410" y="871"/>
                    <a:pt x="2420" y="871"/>
                  </a:cubicBezTo>
                  <a:cubicBezTo>
                    <a:pt x="2477" y="871"/>
                    <a:pt x="2529" y="833"/>
                    <a:pt x="2545" y="776"/>
                  </a:cubicBezTo>
                  <a:cubicBezTo>
                    <a:pt x="2560" y="719"/>
                    <a:pt x="2533" y="659"/>
                    <a:pt x="2481" y="633"/>
                  </a:cubicBezTo>
                  <a:lnTo>
                    <a:pt x="875" y="9"/>
                  </a:lnTo>
                  <a:cubicBezTo>
                    <a:pt x="859" y="3"/>
                    <a:pt x="843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3488868" y="3380575"/>
              <a:ext cx="156793" cy="45436"/>
            </a:xfrm>
            <a:custGeom>
              <a:avLst/>
              <a:gdLst/>
              <a:ahLst/>
              <a:cxnLst/>
              <a:rect l="l" t="t" r="r" b="b"/>
              <a:pathLst>
                <a:path w="1638" h="474" extrusionOk="0">
                  <a:moveTo>
                    <a:pt x="0" y="0"/>
                  </a:moveTo>
                  <a:lnTo>
                    <a:pt x="0" y="474"/>
                  </a:lnTo>
                  <a:lnTo>
                    <a:pt x="1637" y="474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chemeClr val="dk1"/>
            </a:solidFill>
            <a:ln w="22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3606415" y="3078915"/>
              <a:ext cx="55902" cy="5598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292" y="0"/>
                  </a:moveTo>
                  <a:cubicBezTo>
                    <a:pt x="132" y="0"/>
                    <a:pt x="0" y="132"/>
                    <a:pt x="0" y="292"/>
                  </a:cubicBezTo>
                  <a:cubicBezTo>
                    <a:pt x="0" y="454"/>
                    <a:pt x="132" y="583"/>
                    <a:pt x="292" y="583"/>
                  </a:cubicBezTo>
                  <a:cubicBezTo>
                    <a:pt x="454" y="583"/>
                    <a:pt x="584" y="454"/>
                    <a:pt x="584" y="292"/>
                  </a:cubicBezTo>
                  <a:cubicBezTo>
                    <a:pt x="584" y="132"/>
                    <a:pt x="454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3543047" y="3253853"/>
              <a:ext cx="55902" cy="56077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292" y="1"/>
                  </a:moveTo>
                  <a:cubicBezTo>
                    <a:pt x="132" y="1"/>
                    <a:pt x="1" y="132"/>
                    <a:pt x="1" y="292"/>
                  </a:cubicBezTo>
                  <a:lnTo>
                    <a:pt x="1" y="295"/>
                  </a:lnTo>
                  <a:cubicBezTo>
                    <a:pt x="1" y="454"/>
                    <a:pt x="130" y="584"/>
                    <a:pt x="288" y="584"/>
                  </a:cubicBezTo>
                  <a:cubicBezTo>
                    <a:pt x="289" y="584"/>
                    <a:pt x="291" y="584"/>
                    <a:pt x="292" y="584"/>
                  </a:cubicBezTo>
                  <a:cubicBezTo>
                    <a:pt x="455" y="584"/>
                    <a:pt x="584" y="455"/>
                    <a:pt x="584" y="292"/>
                  </a:cubicBezTo>
                  <a:cubicBezTo>
                    <a:pt x="584" y="132"/>
                    <a:pt x="455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3772494" y="3134320"/>
              <a:ext cx="129800" cy="144649"/>
            </a:xfrm>
            <a:custGeom>
              <a:avLst/>
              <a:gdLst/>
              <a:ahLst/>
              <a:cxnLst/>
              <a:rect l="l" t="t" r="r" b="b"/>
              <a:pathLst>
                <a:path w="1356" h="1509" extrusionOk="0">
                  <a:moveTo>
                    <a:pt x="1355" y="1"/>
                  </a:moveTo>
                  <a:lnTo>
                    <a:pt x="258" y="67"/>
                  </a:lnTo>
                  <a:lnTo>
                    <a:pt x="0" y="634"/>
                  </a:lnTo>
                  <a:lnTo>
                    <a:pt x="669" y="1508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35"/>
          <p:cNvGrpSpPr/>
          <p:nvPr/>
        </p:nvGrpSpPr>
        <p:grpSpPr>
          <a:xfrm>
            <a:off x="5487286" y="3653832"/>
            <a:ext cx="2043044" cy="1103184"/>
            <a:chOff x="4118196" y="3425724"/>
            <a:chExt cx="1926128" cy="1040052"/>
          </a:xfrm>
        </p:grpSpPr>
        <p:sp>
          <p:nvSpPr>
            <p:cNvPr id="433" name="Google Shape;433;p35"/>
            <p:cNvSpPr/>
            <p:nvPr/>
          </p:nvSpPr>
          <p:spPr>
            <a:xfrm>
              <a:off x="4167780" y="3558772"/>
              <a:ext cx="78301" cy="907004"/>
            </a:xfrm>
            <a:custGeom>
              <a:avLst/>
              <a:gdLst/>
              <a:ahLst/>
              <a:cxnLst/>
              <a:rect l="l" t="t" r="r" b="b"/>
              <a:pathLst>
                <a:path w="818" h="9462" extrusionOk="0">
                  <a:moveTo>
                    <a:pt x="1" y="1"/>
                  </a:moveTo>
                  <a:lnTo>
                    <a:pt x="244" y="9241"/>
                  </a:lnTo>
                  <a:cubicBezTo>
                    <a:pt x="249" y="9363"/>
                    <a:pt x="350" y="9461"/>
                    <a:pt x="471" y="9461"/>
                  </a:cubicBezTo>
                  <a:cubicBezTo>
                    <a:pt x="596" y="9461"/>
                    <a:pt x="696" y="9361"/>
                    <a:pt x="698" y="9239"/>
                  </a:cubicBezTo>
                  <a:lnTo>
                    <a:pt x="818" y="1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4453513" y="3558772"/>
              <a:ext cx="78301" cy="907004"/>
            </a:xfrm>
            <a:custGeom>
              <a:avLst/>
              <a:gdLst/>
              <a:ahLst/>
              <a:cxnLst/>
              <a:rect l="l" t="t" r="r" b="b"/>
              <a:pathLst>
                <a:path w="818" h="9462" extrusionOk="0">
                  <a:moveTo>
                    <a:pt x="0" y="1"/>
                  </a:moveTo>
                  <a:lnTo>
                    <a:pt x="247" y="9241"/>
                  </a:lnTo>
                  <a:cubicBezTo>
                    <a:pt x="249" y="9363"/>
                    <a:pt x="349" y="9461"/>
                    <a:pt x="471" y="9461"/>
                  </a:cubicBezTo>
                  <a:cubicBezTo>
                    <a:pt x="595" y="9461"/>
                    <a:pt x="696" y="9361"/>
                    <a:pt x="698" y="9239"/>
                  </a:cubicBezTo>
                  <a:lnTo>
                    <a:pt x="818" y="1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5632244" y="3558772"/>
              <a:ext cx="78301" cy="907004"/>
            </a:xfrm>
            <a:custGeom>
              <a:avLst/>
              <a:gdLst/>
              <a:ahLst/>
              <a:cxnLst/>
              <a:rect l="l" t="t" r="r" b="b"/>
              <a:pathLst>
                <a:path w="818" h="9462" extrusionOk="0">
                  <a:moveTo>
                    <a:pt x="0" y="1"/>
                  </a:moveTo>
                  <a:lnTo>
                    <a:pt x="244" y="9241"/>
                  </a:lnTo>
                  <a:cubicBezTo>
                    <a:pt x="249" y="9363"/>
                    <a:pt x="347" y="9461"/>
                    <a:pt x="471" y="9461"/>
                  </a:cubicBezTo>
                  <a:cubicBezTo>
                    <a:pt x="593" y="9461"/>
                    <a:pt x="693" y="9361"/>
                    <a:pt x="696" y="9239"/>
                  </a:cubicBezTo>
                  <a:lnTo>
                    <a:pt x="818" y="1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5917977" y="3558772"/>
              <a:ext cx="78301" cy="907004"/>
            </a:xfrm>
            <a:custGeom>
              <a:avLst/>
              <a:gdLst/>
              <a:ahLst/>
              <a:cxnLst/>
              <a:rect l="l" t="t" r="r" b="b"/>
              <a:pathLst>
                <a:path w="818" h="9462" extrusionOk="0">
                  <a:moveTo>
                    <a:pt x="0" y="1"/>
                  </a:moveTo>
                  <a:lnTo>
                    <a:pt x="246" y="9241"/>
                  </a:lnTo>
                  <a:cubicBezTo>
                    <a:pt x="249" y="9363"/>
                    <a:pt x="349" y="9461"/>
                    <a:pt x="471" y="9461"/>
                  </a:cubicBezTo>
                  <a:cubicBezTo>
                    <a:pt x="595" y="9461"/>
                    <a:pt x="696" y="9361"/>
                    <a:pt x="696" y="9239"/>
                  </a:cubicBezTo>
                  <a:lnTo>
                    <a:pt x="817" y="1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4140116" y="3462149"/>
              <a:ext cx="1882192" cy="106114"/>
            </a:xfrm>
            <a:custGeom>
              <a:avLst/>
              <a:gdLst/>
              <a:ahLst/>
              <a:cxnLst/>
              <a:rect l="l" t="t" r="r" b="b"/>
              <a:pathLst>
                <a:path w="19663" h="1107" extrusionOk="0">
                  <a:moveTo>
                    <a:pt x="1" y="0"/>
                  </a:moveTo>
                  <a:lnTo>
                    <a:pt x="1" y="1107"/>
                  </a:lnTo>
                  <a:lnTo>
                    <a:pt x="19663" y="1107"/>
                  </a:lnTo>
                  <a:lnTo>
                    <a:pt x="19663" y="0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4140116" y="3462149"/>
              <a:ext cx="393802" cy="106114"/>
            </a:xfrm>
            <a:custGeom>
              <a:avLst/>
              <a:gdLst/>
              <a:ahLst/>
              <a:cxnLst/>
              <a:rect l="l" t="t" r="r" b="b"/>
              <a:pathLst>
                <a:path w="4114" h="1107" extrusionOk="0">
                  <a:moveTo>
                    <a:pt x="1" y="0"/>
                  </a:moveTo>
                  <a:lnTo>
                    <a:pt x="1" y="1107"/>
                  </a:lnTo>
                  <a:lnTo>
                    <a:pt x="4113" y="1107"/>
                  </a:lnTo>
                  <a:lnTo>
                    <a:pt x="4113" y="0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4140116" y="3462149"/>
              <a:ext cx="1882192" cy="53009"/>
            </a:xfrm>
            <a:custGeom>
              <a:avLst/>
              <a:gdLst/>
              <a:ahLst/>
              <a:cxnLst/>
              <a:rect l="l" t="t" r="r" b="b"/>
              <a:pathLst>
                <a:path w="19663" h="553" extrusionOk="0">
                  <a:moveTo>
                    <a:pt x="1" y="0"/>
                  </a:moveTo>
                  <a:lnTo>
                    <a:pt x="1" y="552"/>
                  </a:lnTo>
                  <a:lnTo>
                    <a:pt x="19663" y="552"/>
                  </a:lnTo>
                  <a:lnTo>
                    <a:pt x="19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4118196" y="3425724"/>
              <a:ext cx="1926128" cy="58473"/>
            </a:xfrm>
            <a:custGeom>
              <a:avLst/>
              <a:gdLst/>
              <a:ahLst/>
              <a:cxnLst/>
              <a:rect l="l" t="t" r="r" b="b"/>
              <a:pathLst>
                <a:path w="20122" h="610" extrusionOk="0">
                  <a:moveTo>
                    <a:pt x="0" y="0"/>
                  </a:moveTo>
                  <a:lnTo>
                    <a:pt x="0" y="610"/>
                  </a:lnTo>
                  <a:lnTo>
                    <a:pt x="20121" y="610"/>
                  </a:lnTo>
                  <a:lnTo>
                    <a:pt x="20121" y="0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4560052" y="3425724"/>
              <a:ext cx="1483986" cy="58473"/>
            </a:xfrm>
            <a:custGeom>
              <a:avLst/>
              <a:gdLst/>
              <a:ahLst/>
              <a:cxnLst/>
              <a:rect l="l" t="t" r="r" b="b"/>
              <a:pathLst>
                <a:path w="15503" h="610" extrusionOk="0">
                  <a:moveTo>
                    <a:pt x="1" y="0"/>
                  </a:moveTo>
                  <a:lnTo>
                    <a:pt x="1" y="610"/>
                  </a:lnTo>
                  <a:lnTo>
                    <a:pt x="15503" y="610"/>
                  </a:lnTo>
                  <a:lnTo>
                    <a:pt x="15503" y="0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35"/>
          <p:cNvSpPr txBox="1">
            <a:spLocks noGrp="1"/>
          </p:cNvSpPr>
          <p:nvPr>
            <p:ph type="ctrTitle"/>
          </p:nvPr>
        </p:nvSpPr>
        <p:spPr>
          <a:xfrm>
            <a:off x="442590" y="2193447"/>
            <a:ext cx="7704000" cy="5828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500" dirty="0">
                <a:solidFill>
                  <a:schemeClr val="bg1"/>
                </a:solidFill>
              </a:rPr>
              <a:t>CONCEPTION ET MISE EN OEUVRE D’UNE PLATEFORME DE </a:t>
            </a:r>
            <a:br>
              <a:rPr lang="fr-FR" sz="3500" dirty="0">
                <a:solidFill>
                  <a:schemeClr val="bg1"/>
                </a:solidFill>
              </a:rPr>
            </a:br>
            <a:r>
              <a:rPr lang="fr-FR" sz="3500" dirty="0">
                <a:solidFill>
                  <a:schemeClr val="bg1"/>
                </a:solidFill>
              </a:rPr>
              <a:t>E-CPMMERCE</a:t>
            </a:r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4E4D16F1-FD1E-F9A1-1038-6F071305AD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2" y="45488"/>
            <a:ext cx="2194560" cy="681990"/>
          </a:xfrm>
          <a:prstGeom prst="rect">
            <a:avLst/>
          </a:prstGeom>
          <a:ln/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3CFBF2B-73B3-FE03-B798-8CB46C3F9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68" y="8826"/>
            <a:ext cx="2320290" cy="11723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AA59C42F-6DF1-B35A-A019-5CF9F1A59770}"/>
              </a:ext>
            </a:extLst>
          </p:cNvPr>
          <p:cNvSpPr txBox="1">
            <a:spLocks/>
          </p:cNvSpPr>
          <p:nvPr/>
        </p:nvSpPr>
        <p:spPr>
          <a:xfrm>
            <a:off x="1254850" y="2573754"/>
            <a:ext cx="4136431" cy="7959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500" dirty="0" err="1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Pr</a:t>
            </a:r>
            <a:r>
              <a:rPr lang="fr-FR" sz="15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é</a:t>
            </a:r>
            <a:r>
              <a:rPr lang="en-US" sz="1500" dirty="0" err="1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senté</a:t>
            </a:r>
            <a:r>
              <a:rPr lang="en-US" sz="15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par:</a:t>
            </a:r>
          </a:p>
          <a:p>
            <a:pPr algn="ctr"/>
            <a:r>
              <a:rPr lang="fr-FR" sz="15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GHOMSI TALLA Rayan, </a:t>
            </a:r>
          </a:p>
          <a:p>
            <a:pPr algn="ctr"/>
            <a:r>
              <a:rPr lang="fr-FR" sz="15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formation x2026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7B5050-1DBE-1AF6-E2C7-DEE1A15C3DAC}"/>
              </a:ext>
            </a:extLst>
          </p:cNvPr>
          <p:cNvSpPr txBox="1"/>
          <p:nvPr/>
        </p:nvSpPr>
        <p:spPr>
          <a:xfrm>
            <a:off x="1404767" y="3515518"/>
            <a:ext cx="3825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  <a:cs typeface="Times New Roman" panose="02020603050405020304" pitchFamily="18" charset="0"/>
              </a:rPr>
              <a:t>Sous la supervision de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EF1345-DACC-610D-2929-FCFE69A273C6}"/>
              </a:ext>
            </a:extLst>
          </p:cNvPr>
          <p:cNvSpPr txBox="1"/>
          <p:nvPr/>
        </p:nvSpPr>
        <p:spPr>
          <a:xfrm>
            <a:off x="73331" y="4066254"/>
            <a:ext cx="2870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 Black" panose="020B0A04020102020204" pitchFamily="34" charset="0"/>
                <a:cs typeface="Times New Roman" panose="02020603050405020304" pitchFamily="18" charset="0"/>
              </a:rPr>
              <a:t>M. TOKAM William</a:t>
            </a:r>
          </a:p>
          <a:p>
            <a:r>
              <a:rPr lang="fr-FR" sz="1500" dirty="0">
                <a:latin typeface="Arial Black" panose="020B0A04020102020204" pitchFamily="34" charset="0"/>
                <a:cs typeface="Times New Roman" panose="02020603050405020304" pitchFamily="18" charset="0"/>
              </a:rPr>
              <a:t>Encadreur</a:t>
            </a:r>
            <a:r>
              <a:rPr lang="en-US" sz="1500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fr-FR" sz="1500" dirty="0">
                <a:latin typeface="Arial Black" panose="020B0A04020102020204" pitchFamily="34" charset="0"/>
                <a:cs typeface="Times New Roman" panose="02020603050405020304" pitchFamily="18" charset="0"/>
              </a:rPr>
              <a:t>professionnel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028968A-68F3-3E5E-FBDE-76983EAB28F8}"/>
              </a:ext>
            </a:extLst>
          </p:cNvPr>
          <p:cNvSpPr txBox="1"/>
          <p:nvPr/>
        </p:nvSpPr>
        <p:spPr>
          <a:xfrm>
            <a:off x="2820488" y="4078390"/>
            <a:ext cx="32696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Arial Black" panose="020B0A04020102020204" pitchFamily="34" charset="0"/>
              </a:rPr>
              <a:t>M. NGAKO Franck</a:t>
            </a:r>
          </a:p>
          <a:p>
            <a:r>
              <a:rPr lang="fr-FR" sz="1500" dirty="0">
                <a:latin typeface="Arial Black" panose="020B0A04020102020204" pitchFamily="34" charset="0"/>
              </a:rPr>
              <a:t>Encadreur académique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B01BE-1CB8-DE6C-2AF4-2496C2CA0CCF}"/>
              </a:ext>
            </a:extLst>
          </p:cNvPr>
          <p:cNvSpPr txBox="1"/>
          <p:nvPr/>
        </p:nvSpPr>
        <p:spPr>
          <a:xfrm>
            <a:off x="3007312" y="232595"/>
            <a:ext cx="3082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SOUTENANCE DE FIN DE STAGE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8"/>
          <p:cNvSpPr txBox="1">
            <a:spLocks noGrp="1"/>
          </p:cNvSpPr>
          <p:nvPr>
            <p:ph type="title"/>
          </p:nvPr>
        </p:nvSpPr>
        <p:spPr>
          <a:xfrm>
            <a:off x="1388100" y="1078500"/>
            <a:ext cx="6367800" cy="26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0" dirty="0"/>
              <a:t>ANALYSE DE L’EXISTANT</a:t>
            </a:r>
            <a:endParaRPr sz="7000" dirty="0"/>
          </a:p>
        </p:txBody>
      </p:sp>
      <p:grpSp>
        <p:nvGrpSpPr>
          <p:cNvPr id="1340" name="Google Shape;1340;p48"/>
          <p:cNvGrpSpPr/>
          <p:nvPr/>
        </p:nvGrpSpPr>
        <p:grpSpPr>
          <a:xfrm>
            <a:off x="383578" y="2536481"/>
            <a:ext cx="672843" cy="2232905"/>
            <a:chOff x="2416347" y="3307322"/>
            <a:chExt cx="159873" cy="530558"/>
          </a:xfrm>
        </p:grpSpPr>
        <p:sp>
          <p:nvSpPr>
            <p:cNvPr id="1341" name="Google Shape;1341;p48"/>
            <p:cNvSpPr/>
            <p:nvPr/>
          </p:nvSpPr>
          <p:spPr>
            <a:xfrm>
              <a:off x="2448057" y="3418514"/>
              <a:ext cx="33071" cy="316928"/>
            </a:xfrm>
            <a:custGeom>
              <a:avLst/>
              <a:gdLst/>
              <a:ahLst/>
              <a:cxnLst/>
              <a:rect l="l" t="t" r="r" b="b"/>
              <a:pathLst>
                <a:path w="923" h="8833" fill="none" extrusionOk="0">
                  <a:moveTo>
                    <a:pt x="0" y="0"/>
                  </a:moveTo>
                  <a:lnTo>
                    <a:pt x="922" y="883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2460812" y="3658910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418" y="44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2431575" y="3643374"/>
              <a:ext cx="33788" cy="21456"/>
            </a:xfrm>
            <a:custGeom>
              <a:avLst/>
              <a:gdLst/>
              <a:ahLst/>
              <a:cxnLst/>
              <a:rect l="l" t="t" r="r" b="b"/>
              <a:pathLst>
                <a:path w="943" h="598" extrusionOk="0">
                  <a:moveTo>
                    <a:pt x="195" y="1"/>
                  </a:moveTo>
                  <a:cubicBezTo>
                    <a:pt x="121" y="1"/>
                    <a:pt x="66" y="22"/>
                    <a:pt x="51" y="78"/>
                  </a:cubicBezTo>
                  <a:cubicBezTo>
                    <a:pt x="0" y="261"/>
                    <a:pt x="414" y="598"/>
                    <a:pt x="768" y="598"/>
                  </a:cubicBezTo>
                  <a:cubicBezTo>
                    <a:pt x="829" y="598"/>
                    <a:pt x="888" y="588"/>
                    <a:pt x="943" y="565"/>
                  </a:cubicBezTo>
                  <a:cubicBezTo>
                    <a:pt x="940" y="429"/>
                    <a:pt x="881" y="300"/>
                    <a:pt x="775" y="211"/>
                  </a:cubicBezTo>
                  <a:cubicBezTo>
                    <a:pt x="698" y="143"/>
                    <a:pt x="384" y="1"/>
                    <a:pt x="19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2446086" y="3651626"/>
              <a:ext cx="19277" cy="12056"/>
            </a:xfrm>
            <a:custGeom>
              <a:avLst/>
              <a:gdLst/>
              <a:ahLst/>
              <a:cxnLst/>
              <a:rect l="l" t="t" r="r" b="b"/>
              <a:pathLst>
                <a:path w="538" h="336" fill="none" extrusionOk="0">
                  <a:moveTo>
                    <a:pt x="538" y="33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2464574" y="3695005"/>
              <a:ext cx="15013" cy="15823"/>
            </a:xfrm>
            <a:custGeom>
              <a:avLst/>
              <a:gdLst/>
              <a:ahLst/>
              <a:cxnLst/>
              <a:rect l="l" t="t" r="r" b="b"/>
              <a:pathLst>
                <a:path w="419" h="441" fill="none" extrusionOk="0">
                  <a:moveTo>
                    <a:pt x="418" y="44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2435337" y="3679397"/>
              <a:ext cx="33788" cy="21528"/>
            </a:xfrm>
            <a:custGeom>
              <a:avLst/>
              <a:gdLst/>
              <a:ahLst/>
              <a:cxnLst/>
              <a:rect l="l" t="t" r="r" b="b"/>
              <a:pathLst>
                <a:path w="943" h="600" extrusionOk="0">
                  <a:moveTo>
                    <a:pt x="193" y="1"/>
                  </a:moveTo>
                  <a:cubicBezTo>
                    <a:pt x="120" y="1"/>
                    <a:pt x="66" y="22"/>
                    <a:pt x="52" y="77"/>
                  </a:cubicBezTo>
                  <a:cubicBezTo>
                    <a:pt x="1" y="263"/>
                    <a:pt x="414" y="600"/>
                    <a:pt x="768" y="600"/>
                  </a:cubicBezTo>
                  <a:cubicBezTo>
                    <a:pt x="829" y="600"/>
                    <a:pt x="888" y="590"/>
                    <a:pt x="943" y="567"/>
                  </a:cubicBezTo>
                  <a:cubicBezTo>
                    <a:pt x="941" y="431"/>
                    <a:pt x="881" y="302"/>
                    <a:pt x="776" y="214"/>
                  </a:cubicBezTo>
                  <a:cubicBezTo>
                    <a:pt x="698" y="145"/>
                    <a:pt x="383" y="1"/>
                    <a:pt x="19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2449848" y="3687722"/>
              <a:ext cx="19277" cy="12056"/>
            </a:xfrm>
            <a:custGeom>
              <a:avLst/>
              <a:gdLst/>
              <a:ahLst/>
              <a:cxnLst/>
              <a:rect l="l" t="t" r="r" b="b"/>
              <a:pathLst>
                <a:path w="538" h="336" fill="none" extrusionOk="0">
                  <a:moveTo>
                    <a:pt x="538" y="33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2451640" y="3570932"/>
              <a:ext cx="15013" cy="15931"/>
            </a:xfrm>
            <a:custGeom>
              <a:avLst/>
              <a:gdLst/>
              <a:ahLst/>
              <a:cxnLst/>
              <a:rect l="l" t="t" r="r" b="b"/>
              <a:pathLst>
                <a:path w="419" h="444" fill="none" extrusionOk="0">
                  <a:moveTo>
                    <a:pt x="419" y="44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2422474" y="3555396"/>
              <a:ext cx="33752" cy="21528"/>
            </a:xfrm>
            <a:custGeom>
              <a:avLst/>
              <a:gdLst/>
              <a:ahLst/>
              <a:cxnLst/>
              <a:rect l="l" t="t" r="r" b="b"/>
              <a:pathLst>
                <a:path w="942" h="600" extrusionOk="0">
                  <a:moveTo>
                    <a:pt x="193" y="1"/>
                  </a:moveTo>
                  <a:cubicBezTo>
                    <a:pt x="119" y="1"/>
                    <a:pt x="64" y="22"/>
                    <a:pt x="50" y="78"/>
                  </a:cubicBezTo>
                  <a:cubicBezTo>
                    <a:pt x="1" y="262"/>
                    <a:pt x="414" y="599"/>
                    <a:pt x="769" y="599"/>
                  </a:cubicBezTo>
                  <a:cubicBezTo>
                    <a:pt x="829" y="599"/>
                    <a:pt x="887" y="590"/>
                    <a:pt x="941" y="568"/>
                  </a:cubicBezTo>
                  <a:cubicBezTo>
                    <a:pt x="939" y="429"/>
                    <a:pt x="879" y="300"/>
                    <a:pt x="774" y="212"/>
                  </a:cubicBezTo>
                  <a:cubicBezTo>
                    <a:pt x="696" y="143"/>
                    <a:pt x="382" y="1"/>
                    <a:pt x="19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2436914" y="3563649"/>
              <a:ext cx="19312" cy="12127"/>
            </a:xfrm>
            <a:custGeom>
              <a:avLst/>
              <a:gdLst/>
              <a:ahLst/>
              <a:cxnLst/>
              <a:rect l="l" t="t" r="r" b="b"/>
              <a:pathLst>
                <a:path w="539" h="338" fill="none" extrusionOk="0">
                  <a:moveTo>
                    <a:pt x="538" y="33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2455402" y="3607028"/>
              <a:ext cx="14941" cy="15823"/>
            </a:xfrm>
            <a:custGeom>
              <a:avLst/>
              <a:gdLst/>
              <a:ahLst/>
              <a:cxnLst/>
              <a:rect l="l" t="t" r="r" b="b"/>
              <a:pathLst>
                <a:path w="417" h="441" fill="none" extrusionOk="0">
                  <a:moveTo>
                    <a:pt x="416" y="44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2426165" y="3591420"/>
              <a:ext cx="33824" cy="21528"/>
            </a:xfrm>
            <a:custGeom>
              <a:avLst/>
              <a:gdLst/>
              <a:ahLst/>
              <a:cxnLst/>
              <a:rect l="l" t="t" r="r" b="b"/>
              <a:pathLst>
                <a:path w="944" h="600" extrusionOk="0">
                  <a:moveTo>
                    <a:pt x="195" y="1"/>
                  </a:moveTo>
                  <a:cubicBezTo>
                    <a:pt x="121" y="1"/>
                    <a:pt x="67" y="22"/>
                    <a:pt x="52" y="78"/>
                  </a:cubicBezTo>
                  <a:cubicBezTo>
                    <a:pt x="1" y="263"/>
                    <a:pt x="414" y="600"/>
                    <a:pt x="768" y="600"/>
                  </a:cubicBezTo>
                  <a:cubicBezTo>
                    <a:pt x="829" y="600"/>
                    <a:pt x="888" y="590"/>
                    <a:pt x="943" y="567"/>
                  </a:cubicBezTo>
                  <a:cubicBezTo>
                    <a:pt x="941" y="431"/>
                    <a:pt x="881" y="302"/>
                    <a:pt x="776" y="211"/>
                  </a:cubicBezTo>
                  <a:cubicBezTo>
                    <a:pt x="698" y="143"/>
                    <a:pt x="384" y="1"/>
                    <a:pt x="19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2440676" y="3599744"/>
              <a:ext cx="19312" cy="12056"/>
            </a:xfrm>
            <a:custGeom>
              <a:avLst/>
              <a:gdLst/>
              <a:ahLst/>
              <a:cxnLst/>
              <a:rect l="l" t="t" r="r" b="b"/>
              <a:pathLst>
                <a:path w="539" h="336" fill="none" extrusionOk="0">
                  <a:moveTo>
                    <a:pt x="538" y="335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2445477" y="3512376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419" y="44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2416347" y="3496840"/>
              <a:ext cx="33788" cy="21456"/>
            </a:xfrm>
            <a:custGeom>
              <a:avLst/>
              <a:gdLst/>
              <a:ahLst/>
              <a:cxnLst/>
              <a:rect l="l" t="t" r="r" b="b"/>
              <a:pathLst>
                <a:path w="943" h="598" extrusionOk="0">
                  <a:moveTo>
                    <a:pt x="194" y="1"/>
                  </a:moveTo>
                  <a:cubicBezTo>
                    <a:pt x="121" y="1"/>
                    <a:pt x="66" y="22"/>
                    <a:pt x="51" y="78"/>
                  </a:cubicBezTo>
                  <a:cubicBezTo>
                    <a:pt x="0" y="265"/>
                    <a:pt x="413" y="597"/>
                    <a:pt x="767" y="597"/>
                  </a:cubicBezTo>
                  <a:cubicBezTo>
                    <a:pt x="828" y="597"/>
                    <a:pt x="888" y="587"/>
                    <a:pt x="942" y="565"/>
                  </a:cubicBezTo>
                  <a:cubicBezTo>
                    <a:pt x="940" y="429"/>
                    <a:pt x="880" y="300"/>
                    <a:pt x="775" y="212"/>
                  </a:cubicBezTo>
                  <a:cubicBezTo>
                    <a:pt x="698" y="143"/>
                    <a:pt x="384" y="1"/>
                    <a:pt x="19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2430822" y="3505092"/>
              <a:ext cx="19312" cy="12056"/>
            </a:xfrm>
            <a:custGeom>
              <a:avLst/>
              <a:gdLst/>
              <a:ahLst/>
              <a:cxnLst/>
              <a:rect l="l" t="t" r="r" b="b"/>
              <a:pathLst>
                <a:path w="539" h="336" fill="none" extrusionOk="0">
                  <a:moveTo>
                    <a:pt x="538" y="335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2439386" y="3453569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419" y="44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2473209" y="3634835"/>
              <a:ext cx="11430" cy="18622"/>
            </a:xfrm>
            <a:custGeom>
              <a:avLst/>
              <a:gdLst/>
              <a:ahLst/>
              <a:cxnLst/>
              <a:rect l="l" t="t" r="r" b="b"/>
              <a:pathLst>
                <a:path w="319" h="519" fill="none" extrusionOk="0">
                  <a:moveTo>
                    <a:pt x="1" y="519"/>
                  </a:moveTo>
                  <a:lnTo>
                    <a:pt x="31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2480232" y="3614849"/>
              <a:ext cx="32032" cy="25905"/>
            </a:xfrm>
            <a:custGeom>
              <a:avLst/>
              <a:gdLst/>
              <a:ahLst/>
              <a:cxnLst/>
              <a:rect l="l" t="t" r="r" b="b"/>
              <a:pathLst>
                <a:path w="894" h="722" extrusionOk="0">
                  <a:moveTo>
                    <a:pt x="699" y="0"/>
                  </a:moveTo>
                  <a:cubicBezTo>
                    <a:pt x="519" y="0"/>
                    <a:pt x="184" y="241"/>
                    <a:pt x="115" y="333"/>
                  </a:cubicBezTo>
                  <a:cubicBezTo>
                    <a:pt x="32" y="443"/>
                    <a:pt x="1" y="581"/>
                    <a:pt x="27" y="715"/>
                  </a:cubicBezTo>
                  <a:cubicBezTo>
                    <a:pt x="51" y="719"/>
                    <a:pt x="75" y="721"/>
                    <a:pt x="99" y="721"/>
                  </a:cubicBezTo>
                  <a:cubicBezTo>
                    <a:pt x="477" y="721"/>
                    <a:pt x="893" y="239"/>
                    <a:pt x="799" y="53"/>
                  </a:cubicBezTo>
                  <a:cubicBezTo>
                    <a:pt x="780" y="16"/>
                    <a:pt x="744" y="0"/>
                    <a:pt x="69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2481164" y="3623855"/>
              <a:ext cx="17342" cy="16577"/>
            </a:xfrm>
            <a:custGeom>
              <a:avLst/>
              <a:gdLst/>
              <a:ahLst/>
              <a:cxnLst/>
              <a:rect l="l" t="t" r="r" b="b"/>
              <a:pathLst>
                <a:path w="484" h="462" fill="none" extrusionOk="0">
                  <a:moveTo>
                    <a:pt x="1" y="462"/>
                  </a:moveTo>
                  <a:lnTo>
                    <a:pt x="48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2463356" y="3540004"/>
              <a:ext cx="11430" cy="18622"/>
            </a:xfrm>
            <a:custGeom>
              <a:avLst/>
              <a:gdLst/>
              <a:ahLst/>
              <a:cxnLst/>
              <a:rect l="l" t="t" r="r" b="b"/>
              <a:pathLst>
                <a:path w="319" h="519" fill="none" extrusionOk="0">
                  <a:moveTo>
                    <a:pt x="1" y="519"/>
                  </a:moveTo>
                  <a:lnTo>
                    <a:pt x="31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2470307" y="3519947"/>
              <a:ext cx="32068" cy="25905"/>
            </a:xfrm>
            <a:custGeom>
              <a:avLst/>
              <a:gdLst/>
              <a:ahLst/>
              <a:cxnLst/>
              <a:rect l="l" t="t" r="r" b="b"/>
              <a:pathLst>
                <a:path w="895" h="722" extrusionOk="0">
                  <a:moveTo>
                    <a:pt x="699" y="0"/>
                  </a:moveTo>
                  <a:cubicBezTo>
                    <a:pt x="519" y="0"/>
                    <a:pt x="184" y="241"/>
                    <a:pt x="117" y="335"/>
                  </a:cubicBezTo>
                  <a:cubicBezTo>
                    <a:pt x="34" y="442"/>
                    <a:pt x="0" y="581"/>
                    <a:pt x="27" y="715"/>
                  </a:cubicBezTo>
                  <a:cubicBezTo>
                    <a:pt x="51" y="719"/>
                    <a:pt x="76" y="721"/>
                    <a:pt x="101" y="721"/>
                  </a:cubicBezTo>
                  <a:cubicBezTo>
                    <a:pt x="480" y="721"/>
                    <a:pt x="895" y="239"/>
                    <a:pt x="799" y="53"/>
                  </a:cubicBezTo>
                  <a:cubicBezTo>
                    <a:pt x="780" y="16"/>
                    <a:pt x="744" y="0"/>
                    <a:pt x="69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2471239" y="3528917"/>
              <a:ext cx="17413" cy="16684"/>
            </a:xfrm>
            <a:custGeom>
              <a:avLst/>
              <a:gdLst/>
              <a:ahLst/>
              <a:cxnLst/>
              <a:rect l="l" t="t" r="r" b="b"/>
              <a:pathLst>
                <a:path w="486" h="465" fill="none" extrusionOk="0">
                  <a:moveTo>
                    <a:pt x="1" y="465"/>
                  </a:moveTo>
                  <a:lnTo>
                    <a:pt x="4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2458985" y="3498311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1" y="519"/>
                  </a:moveTo>
                  <a:lnTo>
                    <a:pt x="31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2465936" y="3478254"/>
              <a:ext cx="32104" cy="25905"/>
            </a:xfrm>
            <a:custGeom>
              <a:avLst/>
              <a:gdLst/>
              <a:ahLst/>
              <a:cxnLst/>
              <a:rect l="l" t="t" r="r" b="b"/>
              <a:pathLst>
                <a:path w="896" h="722" extrusionOk="0">
                  <a:moveTo>
                    <a:pt x="700" y="1"/>
                  </a:moveTo>
                  <a:cubicBezTo>
                    <a:pt x="520" y="1"/>
                    <a:pt x="186" y="241"/>
                    <a:pt x="118" y="333"/>
                  </a:cubicBezTo>
                  <a:cubicBezTo>
                    <a:pt x="34" y="440"/>
                    <a:pt x="0" y="581"/>
                    <a:pt x="29" y="715"/>
                  </a:cubicBezTo>
                  <a:cubicBezTo>
                    <a:pt x="54" y="720"/>
                    <a:pt x="78" y="722"/>
                    <a:pt x="103" y="722"/>
                  </a:cubicBezTo>
                  <a:cubicBezTo>
                    <a:pt x="481" y="722"/>
                    <a:pt x="895" y="239"/>
                    <a:pt x="801" y="53"/>
                  </a:cubicBezTo>
                  <a:cubicBezTo>
                    <a:pt x="782" y="16"/>
                    <a:pt x="746" y="1"/>
                    <a:pt x="70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2466975" y="3487260"/>
              <a:ext cx="17306" cy="16684"/>
            </a:xfrm>
            <a:custGeom>
              <a:avLst/>
              <a:gdLst/>
              <a:ahLst/>
              <a:cxnLst/>
              <a:rect l="l" t="t" r="r" b="b"/>
              <a:pathLst>
                <a:path w="483" h="465" fill="none" extrusionOk="0">
                  <a:moveTo>
                    <a:pt x="0" y="464"/>
                  </a:moveTo>
                  <a:lnTo>
                    <a:pt x="48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452679" y="3437207"/>
              <a:ext cx="11394" cy="18622"/>
            </a:xfrm>
            <a:custGeom>
              <a:avLst/>
              <a:gdLst/>
              <a:ahLst/>
              <a:cxnLst/>
              <a:rect l="l" t="t" r="r" b="b"/>
              <a:pathLst>
                <a:path w="318" h="519" fill="none" extrusionOk="0">
                  <a:moveTo>
                    <a:pt x="0" y="519"/>
                  </a:moveTo>
                  <a:lnTo>
                    <a:pt x="31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2459594" y="3417115"/>
              <a:ext cx="32104" cy="25905"/>
            </a:xfrm>
            <a:custGeom>
              <a:avLst/>
              <a:gdLst/>
              <a:ahLst/>
              <a:cxnLst/>
              <a:rect l="l" t="t" r="r" b="b"/>
              <a:pathLst>
                <a:path w="896" h="722" extrusionOk="0">
                  <a:moveTo>
                    <a:pt x="699" y="1"/>
                  </a:moveTo>
                  <a:cubicBezTo>
                    <a:pt x="519" y="1"/>
                    <a:pt x="184" y="242"/>
                    <a:pt x="118" y="333"/>
                  </a:cubicBezTo>
                  <a:cubicBezTo>
                    <a:pt x="34" y="443"/>
                    <a:pt x="1" y="582"/>
                    <a:pt x="27" y="715"/>
                  </a:cubicBezTo>
                  <a:cubicBezTo>
                    <a:pt x="52" y="720"/>
                    <a:pt x="77" y="722"/>
                    <a:pt x="102" y="722"/>
                  </a:cubicBezTo>
                  <a:cubicBezTo>
                    <a:pt x="483" y="722"/>
                    <a:pt x="895" y="239"/>
                    <a:pt x="799" y="53"/>
                  </a:cubicBezTo>
                  <a:cubicBezTo>
                    <a:pt x="780" y="16"/>
                    <a:pt x="744" y="1"/>
                    <a:pt x="69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2460525" y="3426121"/>
              <a:ext cx="17449" cy="16684"/>
            </a:xfrm>
            <a:custGeom>
              <a:avLst/>
              <a:gdLst/>
              <a:ahLst/>
              <a:cxnLst/>
              <a:rect l="l" t="t" r="r" b="b"/>
              <a:pathLst>
                <a:path w="487" h="465" fill="none" extrusionOk="0">
                  <a:moveTo>
                    <a:pt x="1" y="464"/>
                  </a:moveTo>
                  <a:lnTo>
                    <a:pt x="4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2446838" y="3391066"/>
              <a:ext cx="31996" cy="25905"/>
            </a:xfrm>
            <a:custGeom>
              <a:avLst/>
              <a:gdLst/>
              <a:ahLst/>
              <a:cxnLst/>
              <a:rect l="l" t="t" r="r" b="b"/>
              <a:pathLst>
                <a:path w="893" h="722" extrusionOk="0">
                  <a:moveTo>
                    <a:pt x="699" y="0"/>
                  </a:moveTo>
                  <a:cubicBezTo>
                    <a:pt x="519" y="0"/>
                    <a:pt x="184" y="241"/>
                    <a:pt x="115" y="333"/>
                  </a:cubicBezTo>
                  <a:cubicBezTo>
                    <a:pt x="32" y="443"/>
                    <a:pt x="1" y="581"/>
                    <a:pt x="27" y="715"/>
                  </a:cubicBezTo>
                  <a:cubicBezTo>
                    <a:pt x="51" y="719"/>
                    <a:pt x="76" y="721"/>
                    <a:pt x="101" y="721"/>
                  </a:cubicBezTo>
                  <a:cubicBezTo>
                    <a:pt x="478" y="721"/>
                    <a:pt x="893" y="239"/>
                    <a:pt x="799" y="53"/>
                  </a:cubicBezTo>
                  <a:cubicBezTo>
                    <a:pt x="780" y="16"/>
                    <a:pt x="744" y="0"/>
                    <a:pt x="69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2447770" y="3400072"/>
              <a:ext cx="17342" cy="16648"/>
            </a:xfrm>
            <a:custGeom>
              <a:avLst/>
              <a:gdLst/>
              <a:ahLst/>
              <a:cxnLst/>
              <a:rect l="l" t="t" r="r" b="b"/>
              <a:pathLst>
                <a:path w="484" h="464" fill="none" extrusionOk="0">
                  <a:moveTo>
                    <a:pt x="1" y="464"/>
                  </a:moveTo>
                  <a:lnTo>
                    <a:pt x="48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2421148" y="3387083"/>
              <a:ext cx="31459" cy="30426"/>
            </a:xfrm>
            <a:custGeom>
              <a:avLst/>
              <a:gdLst/>
              <a:ahLst/>
              <a:cxnLst/>
              <a:rect l="l" t="t" r="r" b="b"/>
              <a:pathLst>
                <a:path w="878" h="848" extrusionOk="0">
                  <a:moveTo>
                    <a:pt x="238" y="1"/>
                  </a:moveTo>
                  <a:cubicBezTo>
                    <a:pt x="221" y="1"/>
                    <a:pt x="206" y="3"/>
                    <a:pt x="192" y="9"/>
                  </a:cubicBezTo>
                  <a:cubicBezTo>
                    <a:pt x="1" y="83"/>
                    <a:pt x="295" y="620"/>
                    <a:pt x="402" y="716"/>
                  </a:cubicBezTo>
                  <a:cubicBezTo>
                    <a:pt x="489" y="800"/>
                    <a:pt x="605" y="848"/>
                    <a:pt x="725" y="848"/>
                  </a:cubicBezTo>
                  <a:cubicBezTo>
                    <a:pt x="741" y="848"/>
                    <a:pt x="757" y="847"/>
                    <a:pt x="773" y="845"/>
                  </a:cubicBezTo>
                  <a:cubicBezTo>
                    <a:pt x="877" y="486"/>
                    <a:pt x="465" y="1"/>
                    <a:pt x="23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2434083" y="3398349"/>
              <a:ext cx="14762" cy="19088"/>
            </a:xfrm>
            <a:custGeom>
              <a:avLst/>
              <a:gdLst/>
              <a:ahLst/>
              <a:cxnLst/>
              <a:rect l="l" t="t" r="r" b="b"/>
              <a:pathLst>
                <a:path w="412" h="532" fill="none" extrusionOk="0">
                  <a:moveTo>
                    <a:pt x="412" y="53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2502339" y="3462144"/>
              <a:ext cx="32892" cy="317036"/>
            </a:xfrm>
            <a:custGeom>
              <a:avLst/>
              <a:gdLst/>
              <a:ahLst/>
              <a:cxnLst/>
              <a:rect l="l" t="t" r="r" b="b"/>
              <a:pathLst>
                <a:path w="918" h="8836" fill="none" extrusionOk="0">
                  <a:moveTo>
                    <a:pt x="918" y="0"/>
                  </a:moveTo>
                  <a:lnTo>
                    <a:pt x="0" y="883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2498219" y="3700064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318" y="519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470594" y="3680079"/>
              <a:ext cx="32032" cy="25905"/>
            </a:xfrm>
            <a:custGeom>
              <a:avLst/>
              <a:gdLst/>
              <a:ahLst/>
              <a:cxnLst/>
              <a:rect l="l" t="t" r="r" b="b"/>
              <a:pathLst>
                <a:path w="894" h="722" extrusionOk="0">
                  <a:moveTo>
                    <a:pt x="195" y="1"/>
                  </a:moveTo>
                  <a:cubicBezTo>
                    <a:pt x="150" y="1"/>
                    <a:pt x="114" y="16"/>
                    <a:pt x="95" y="54"/>
                  </a:cubicBezTo>
                  <a:cubicBezTo>
                    <a:pt x="1" y="238"/>
                    <a:pt x="417" y="722"/>
                    <a:pt x="795" y="722"/>
                  </a:cubicBezTo>
                  <a:cubicBezTo>
                    <a:pt x="819" y="722"/>
                    <a:pt x="843" y="720"/>
                    <a:pt x="867" y="715"/>
                  </a:cubicBezTo>
                  <a:cubicBezTo>
                    <a:pt x="893" y="582"/>
                    <a:pt x="862" y="443"/>
                    <a:pt x="779" y="333"/>
                  </a:cubicBezTo>
                  <a:cubicBezTo>
                    <a:pt x="710" y="242"/>
                    <a:pt x="375" y="1"/>
                    <a:pt x="19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485284" y="3689874"/>
              <a:ext cx="16374" cy="15823"/>
            </a:xfrm>
            <a:custGeom>
              <a:avLst/>
              <a:gdLst/>
              <a:ahLst/>
              <a:cxnLst/>
              <a:rect l="l" t="t" r="r" b="b"/>
              <a:pathLst>
                <a:path w="457" h="441" fill="none" extrusionOk="0">
                  <a:moveTo>
                    <a:pt x="457" y="44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507284" y="3612087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319" y="520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479695" y="3592030"/>
              <a:ext cx="32068" cy="25905"/>
            </a:xfrm>
            <a:custGeom>
              <a:avLst/>
              <a:gdLst/>
              <a:ahLst/>
              <a:cxnLst/>
              <a:rect l="l" t="t" r="r" b="b"/>
              <a:pathLst>
                <a:path w="895" h="722" extrusionOk="0">
                  <a:moveTo>
                    <a:pt x="197" y="1"/>
                  </a:moveTo>
                  <a:cubicBezTo>
                    <a:pt x="151" y="1"/>
                    <a:pt x="116" y="16"/>
                    <a:pt x="97" y="53"/>
                  </a:cubicBezTo>
                  <a:cubicBezTo>
                    <a:pt x="0" y="239"/>
                    <a:pt x="415" y="722"/>
                    <a:pt x="794" y="722"/>
                  </a:cubicBezTo>
                  <a:cubicBezTo>
                    <a:pt x="819" y="722"/>
                    <a:pt x="844" y="720"/>
                    <a:pt x="869" y="715"/>
                  </a:cubicBezTo>
                  <a:cubicBezTo>
                    <a:pt x="895" y="581"/>
                    <a:pt x="861" y="443"/>
                    <a:pt x="778" y="333"/>
                  </a:cubicBezTo>
                  <a:cubicBezTo>
                    <a:pt x="711" y="241"/>
                    <a:pt x="377" y="1"/>
                    <a:pt x="19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2494349" y="3601897"/>
              <a:ext cx="16482" cy="15823"/>
            </a:xfrm>
            <a:custGeom>
              <a:avLst/>
              <a:gdLst/>
              <a:ahLst/>
              <a:cxnLst/>
              <a:rect l="l" t="t" r="r" b="b"/>
              <a:pathLst>
                <a:path w="460" h="441" fill="none" extrusionOk="0">
                  <a:moveTo>
                    <a:pt x="460" y="440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2503593" y="3648110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319" y="519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2476004" y="3628089"/>
              <a:ext cx="31996" cy="25869"/>
            </a:xfrm>
            <a:custGeom>
              <a:avLst/>
              <a:gdLst/>
              <a:ahLst/>
              <a:cxnLst/>
              <a:rect l="l" t="t" r="r" b="b"/>
              <a:pathLst>
                <a:path w="893" h="721" extrusionOk="0">
                  <a:moveTo>
                    <a:pt x="196" y="1"/>
                  </a:moveTo>
                  <a:cubicBezTo>
                    <a:pt x="150" y="1"/>
                    <a:pt x="114" y="16"/>
                    <a:pt x="95" y="54"/>
                  </a:cubicBezTo>
                  <a:cubicBezTo>
                    <a:pt x="1" y="240"/>
                    <a:pt x="415" y="721"/>
                    <a:pt x="792" y="721"/>
                  </a:cubicBezTo>
                  <a:cubicBezTo>
                    <a:pt x="817" y="721"/>
                    <a:pt x="842" y="718"/>
                    <a:pt x="867" y="714"/>
                  </a:cubicBezTo>
                  <a:cubicBezTo>
                    <a:pt x="893" y="580"/>
                    <a:pt x="862" y="442"/>
                    <a:pt x="778" y="334"/>
                  </a:cubicBezTo>
                  <a:cubicBezTo>
                    <a:pt x="710" y="241"/>
                    <a:pt x="376" y="1"/>
                    <a:pt x="1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2490694" y="3637992"/>
              <a:ext cx="16374" cy="15715"/>
            </a:xfrm>
            <a:custGeom>
              <a:avLst/>
              <a:gdLst/>
              <a:ahLst/>
              <a:cxnLst/>
              <a:rect l="l" t="t" r="r" b="b"/>
              <a:pathLst>
                <a:path w="457" h="438" fill="none" extrusionOk="0">
                  <a:moveTo>
                    <a:pt x="457" y="43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2513375" y="3553530"/>
              <a:ext cx="11430" cy="18550"/>
            </a:xfrm>
            <a:custGeom>
              <a:avLst/>
              <a:gdLst/>
              <a:ahLst/>
              <a:cxnLst/>
              <a:rect l="l" t="t" r="r" b="b"/>
              <a:pathLst>
                <a:path w="319" h="517" fill="none" extrusionOk="0">
                  <a:moveTo>
                    <a:pt x="318" y="517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2485786" y="3533474"/>
              <a:ext cx="32068" cy="25905"/>
            </a:xfrm>
            <a:custGeom>
              <a:avLst/>
              <a:gdLst/>
              <a:ahLst/>
              <a:cxnLst/>
              <a:rect l="l" t="t" r="r" b="b"/>
              <a:pathLst>
                <a:path w="895" h="722" extrusionOk="0">
                  <a:moveTo>
                    <a:pt x="196" y="1"/>
                  </a:moveTo>
                  <a:cubicBezTo>
                    <a:pt x="151" y="1"/>
                    <a:pt x="115" y="16"/>
                    <a:pt x="96" y="53"/>
                  </a:cubicBezTo>
                  <a:cubicBezTo>
                    <a:pt x="0" y="244"/>
                    <a:pt x="414" y="722"/>
                    <a:pt x="793" y="722"/>
                  </a:cubicBezTo>
                  <a:cubicBezTo>
                    <a:pt x="818" y="722"/>
                    <a:pt x="844" y="720"/>
                    <a:pt x="868" y="715"/>
                  </a:cubicBezTo>
                  <a:cubicBezTo>
                    <a:pt x="895" y="581"/>
                    <a:pt x="861" y="443"/>
                    <a:pt x="778" y="333"/>
                  </a:cubicBezTo>
                  <a:cubicBezTo>
                    <a:pt x="711" y="241"/>
                    <a:pt x="376" y="1"/>
                    <a:pt x="1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2500512" y="3543341"/>
              <a:ext cx="16410" cy="15823"/>
            </a:xfrm>
            <a:custGeom>
              <a:avLst/>
              <a:gdLst/>
              <a:ahLst/>
              <a:cxnLst/>
              <a:rect l="l" t="t" r="r" b="b"/>
              <a:pathLst>
                <a:path w="458" h="441" fill="none" extrusionOk="0">
                  <a:moveTo>
                    <a:pt x="457" y="44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2519466" y="3494723"/>
              <a:ext cx="11394" cy="18658"/>
            </a:xfrm>
            <a:custGeom>
              <a:avLst/>
              <a:gdLst/>
              <a:ahLst/>
              <a:cxnLst/>
              <a:rect l="l" t="t" r="r" b="b"/>
              <a:pathLst>
                <a:path w="318" h="520" fill="none" extrusionOk="0">
                  <a:moveTo>
                    <a:pt x="318" y="519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2491841" y="3474666"/>
              <a:ext cx="32104" cy="25905"/>
            </a:xfrm>
            <a:custGeom>
              <a:avLst/>
              <a:gdLst/>
              <a:ahLst/>
              <a:cxnLst/>
              <a:rect l="l" t="t" r="r" b="b"/>
              <a:pathLst>
                <a:path w="896" h="722" extrusionOk="0">
                  <a:moveTo>
                    <a:pt x="197" y="0"/>
                  </a:moveTo>
                  <a:cubicBezTo>
                    <a:pt x="152" y="0"/>
                    <a:pt x="116" y="16"/>
                    <a:pt x="97" y="53"/>
                  </a:cubicBezTo>
                  <a:cubicBezTo>
                    <a:pt x="1" y="239"/>
                    <a:pt x="415" y="721"/>
                    <a:pt x="794" y="721"/>
                  </a:cubicBezTo>
                  <a:cubicBezTo>
                    <a:pt x="819" y="721"/>
                    <a:pt x="844" y="719"/>
                    <a:pt x="869" y="715"/>
                  </a:cubicBezTo>
                  <a:cubicBezTo>
                    <a:pt x="895" y="581"/>
                    <a:pt x="862" y="440"/>
                    <a:pt x="778" y="333"/>
                  </a:cubicBezTo>
                  <a:cubicBezTo>
                    <a:pt x="711" y="241"/>
                    <a:pt x="377" y="0"/>
                    <a:pt x="19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506603" y="3484533"/>
              <a:ext cx="16374" cy="15787"/>
            </a:xfrm>
            <a:custGeom>
              <a:avLst/>
              <a:gdLst/>
              <a:ahLst/>
              <a:cxnLst/>
              <a:rect l="l" t="t" r="r" b="b"/>
              <a:pathLst>
                <a:path w="457" h="440" fill="none" extrusionOk="0">
                  <a:moveTo>
                    <a:pt x="457" y="44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511476" y="3681371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1" y="443"/>
                  </a:moveTo>
                  <a:lnTo>
                    <a:pt x="41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2521938" y="3665835"/>
              <a:ext cx="33788" cy="21528"/>
            </a:xfrm>
            <a:custGeom>
              <a:avLst/>
              <a:gdLst/>
              <a:ahLst/>
              <a:cxnLst/>
              <a:rect l="l" t="t" r="r" b="b"/>
              <a:pathLst>
                <a:path w="943" h="600" extrusionOk="0">
                  <a:moveTo>
                    <a:pt x="749" y="1"/>
                  </a:moveTo>
                  <a:cubicBezTo>
                    <a:pt x="559" y="1"/>
                    <a:pt x="244" y="143"/>
                    <a:pt x="165" y="212"/>
                  </a:cubicBezTo>
                  <a:cubicBezTo>
                    <a:pt x="62" y="300"/>
                    <a:pt x="3" y="431"/>
                    <a:pt x="0" y="568"/>
                  </a:cubicBezTo>
                  <a:cubicBezTo>
                    <a:pt x="54" y="589"/>
                    <a:pt x="113" y="599"/>
                    <a:pt x="173" y="599"/>
                  </a:cubicBezTo>
                  <a:cubicBezTo>
                    <a:pt x="527" y="599"/>
                    <a:pt x="943" y="262"/>
                    <a:pt x="892" y="78"/>
                  </a:cubicBezTo>
                  <a:cubicBezTo>
                    <a:pt x="877" y="22"/>
                    <a:pt x="822" y="1"/>
                    <a:pt x="7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521938" y="3673477"/>
              <a:ext cx="20423" cy="12737"/>
            </a:xfrm>
            <a:custGeom>
              <a:avLst/>
              <a:gdLst/>
              <a:ahLst/>
              <a:cxnLst/>
              <a:rect l="l" t="t" r="r" b="b"/>
              <a:pathLst>
                <a:path w="570" h="355" fill="none" extrusionOk="0">
                  <a:moveTo>
                    <a:pt x="0" y="355"/>
                  </a:moveTo>
                  <a:lnTo>
                    <a:pt x="56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521329" y="3586540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1" y="443"/>
                  </a:moveTo>
                  <a:lnTo>
                    <a:pt x="41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2531791" y="3570932"/>
              <a:ext cx="33716" cy="21528"/>
            </a:xfrm>
            <a:custGeom>
              <a:avLst/>
              <a:gdLst/>
              <a:ahLst/>
              <a:cxnLst/>
              <a:rect l="l" t="t" r="r" b="b"/>
              <a:pathLst>
                <a:path w="941" h="600" extrusionOk="0">
                  <a:moveTo>
                    <a:pt x="748" y="1"/>
                  </a:moveTo>
                  <a:cubicBezTo>
                    <a:pt x="558" y="1"/>
                    <a:pt x="243" y="145"/>
                    <a:pt x="167" y="214"/>
                  </a:cubicBezTo>
                  <a:cubicBezTo>
                    <a:pt x="62" y="302"/>
                    <a:pt x="3" y="431"/>
                    <a:pt x="0" y="567"/>
                  </a:cubicBezTo>
                  <a:cubicBezTo>
                    <a:pt x="55" y="590"/>
                    <a:pt x="114" y="600"/>
                    <a:pt x="175" y="600"/>
                  </a:cubicBezTo>
                  <a:cubicBezTo>
                    <a:pt x="528" y="600"/>
                    <a:pt x="940" y="263"/>
                    <a:pt x="891" y="77"/>
                  </a:cubicBezTo>
                  <a:cubicBezTo>
                    <a:pt x="876" y="22"/>
                    <a:pt x="822" y="1"/>
                    <a:pt x="74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2531791" y="3578682"/>
              <a:ext cx="20387" cy="12630"/>
            </a:xfrm>
            <a:custGeom>
              <a:avLst/>
              <a:gdLst/>
              <a:ahLst/>
              <a:cxnLst/>
              <a:rect l="l" t="t" r="r" b="b"/>
              <a:pathLst>
                <a:path w="569" h="352" fill="none" extrusionOk="0">
                  <a:moveTo>
                    <a:pt x="0" y="351"/>
                  </a:moveTo>
                  <a:lnTo>
                    <a:pt x="56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2525700" y="3544883"/>
              <a:ext cx="14941" cy="15823"/>
            </a:xfrm>
            <a:custGeom>
              <a:avLst/>
              <a:gdLst/>
              <a:ahLst/>
              <a:cxnLst/>
              <a:rect l="l" t="t" r="r" b="b"/>
              <a:pathLst>
                <a:path w="417" h="441" fill="none" extrusionOk="0">
                  <a:moveTo>
                    <a:pt x="0" y="440"/>
                  </a:moveTo>
                  <a:lnTo>
                    <a:pt x="41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2536055" y="3529276"/>
              <a:ext cx="33716" cy="21528"/>
            </a:xfrm>
            <a:custGeom>
              <a:avLst/>
              <a:gdLst/>
              <a:ahLst/>
              <a:cxnLst/>
              <a:rect l="l" t="t" r="r" b="b"/>
              <a:pathLst>
                <a:path w="941" h="600" extrusionOk="0">
                  <a:moveTo>
                    <a:pt x="749" y="0"/>
                  </a:moveTo>
                  <a:cubicBezTo>
                    <a:pt x="559" y="0"/>
                    <a:pt x="245" y="142"/>
                    <a:pt x="168" y="211"/>
                  </a:cubicBezTo>
                  <a:cubicBezTo>
                    <a:pt x="63" y="302"/>
                    <a:pt x="3" y="431"/>
                    <a:pt x="1" y="567"/>
                  </a:cubicBezTo>
                  <a:cubicBezTo>
                    <a:pt x="56" y="590"/>
                    <a:pt x="115" y="600"/>
                    <a:pt x="176" y="600"/>
                  </a:cubicBezTo>
                  <a:cubicBezTo>
                    <a:pt x="530" y="600"/>
                    <a:pt x="941" y="260"/>
                    <a:pt x="892" y="77"/>
                  </a:cubicBezTo>
                  <a:cubicBezTo>
                    <a:pt x="877" y="22"/>
                    <a:pt x="822" y="0"/>
                    <a:pt x="74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2536055" y="3536918"/>
              <a:ext cx="20423" cy="12702"/>
            </a:xfrm>
            <a:custGeom>
              <a:avLst/>
              <a:gdLst/>
              <a:ahLst/>
              <a:cxnLst/>
              <a:rect l="l" t="t" r="r" b="b"/>
              <a:pathLst>
                <a:path w="570" h="354" fill="none" extrusionOk="0">
                  <a:moveTo>
                    <a:pt x="1" y="354"/>
                  </a:moveTo>
                  <a:lnTo>
                    <a:pt x="56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2531935" y="3483744"/>
              <a:ext cx="15120" cy="15895"/>
            </a:xfrm>
            <a:custGeom>
              <a:avLst/>
              <a:gdLst/>
              <a:ahLst/>
              <a:cxnLst/>
              <a:rect l="l" t="t" r="r" b="b"/>
              <a:pathLst>
                <a:path w="422" h="443" fill="none" extrusionOk="0">
                  <a:moveTo>
                    <a:pt x="1" y="443"/>
                  </a:moveTo>
                  <a:lnTo>
                    <a:pt x="42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2542469" y="3468136"/>
              <a:ext cx="33752" cy="21528"/>
            </a:xfrm>
            <a:custGeom>
              <a:avLst/>
              <a:gdLst/>
              <a:ahLst/>
              <a:cxnLst/>
              <a:rect l="l" t="t" r="r" b="b"/>
              <a:pathLst>
                <a:path w="942" h="600" extrusionOk="0">
                  <a:moveTo>
                    <a:pt x="748" y="0"/>
                  </a:moveTo>
                  <a:cubicBezTo>
                    <a:pt x="558" y="0"/>
                    <a:pt x="243" y="143"/>
                    <a:pt x="166" y="213"/>
                  </a:cubicBezTo>
                  <a:cubicBezTo>
                    <a:pt x="63" y="302"/>
                    <a:pt x="3" y="431"/>
                    <a:pt x="1" y="567"/>
                  </a:cubicBezTo>
                  <a:cubicBezTo>
                    <a:pt x="55" y="590"/>
                    <a:pt x="114" y="600"/>
                    <a:pt x="175" y="600"/>
                  </a:cubicBezTo>
                  <a:cubicBezTo>
                    <a:pt x="527" y="600"/>
                    <a:pt x="941" y="263"/>
                    <a:pt x="892" y="77"/>
                  </a:cubicBezTo>
                  <a:cubicBezTo>
                    <a:pt x="877" y="22"/>
                    <a:pt x="822" y="0"/>
                    <a:pt x="74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2542397" y="3475778"/>
              <a:ext cx="20423" cy="12737"/>
            </a:xfrm>
            <a:custGeom>
              <a:avLst/>
              <a:gdLst/>
              <a:ahLst/>
              <a:cxnLst/>
              <a:rect l="l" t="t" r="r" b="b"/>
              <a:pathLst>
                <a:path w="570" h="355" fill="none" extrusionOk="0">
                  <a:moveTo>
                    <a:pt x="0" y="354"/>
                  </a:moveTo>
                  <a:lnTo>
                    <a:pt x="56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2535303" y="3440006"/>
              <a:ext cx="33716" cy="21492"/>
            </a:xfrm>
            <a:custGeom>
              <a:avLst/>
              <a:gdLst/>
              <a:ahLst/>
              <a:cxnLst/>
              <a:rect l="l" t="t" r="r" b="b"/>
              <a:pathLst>
                <a:path w="941" h="599" extrusionOk="0">
                  <a:moveTo>
                    <a:pt x="747" y="0"/>
                  </a:moveTo>
                  <a:cubicBezTo>
                    <a:pt x="557" y="0"/>
                    <a:pt x="242" y="142"/>
                    <a:pt x="165" y="211"/>
                  </a:cubicBezTo>
                  <a:cubicBezTo>
                    <a:pt x="62" y="302"/>
                    <a:pt x="3" y="431"/>
                    <a:pt x="0" y="567"/>
                  </a:cubicBezTo>
                  <a:cubicBezTo>
                    <a:pt x="54" y="589"/>
                    <a:pt x="113" y="599"/>
                    <a:pt x="173" y="599"/>
                  </a:cubicBezTo>
                  <a:cubicBezTo>
                    <a:pt x="527" y="599"/>
                    <a:pt x="940" y="261"/>
                    <a:pt x="891" y="77"/>
                  </a:cubicBezTo>
                  <a:cubicBezTo>
                    <a:pt x="876" y="22"/>
                    <a:pt x="821" y="0"/>
                    <a:pt x="74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2535303" y="3447649"/>
              <a:ext cx="20387" cy="12737"/>
            </a:xfrm>
            <a:custGeom>
              <a:avLst/>
              <a:gdLst/>
              <a:ahLst/>
              <a:cxnLst/>
              <a:rect l="l" t="t" r="r" b="b"/>
              <a:pathLst>
                <a:path w="569" h="355" fill="none" extrusionOk="0">
                  <a:moveTo>
                    <a:pt x="0" y="354"/>
                  </a:moveTo>
                  <a:lnTo>
                    <a:pt x="56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2514736" y="3427520"/>
              <a:ext cx="28019" cy="33727"/>
            </a:xfrm>
            <a:custGeom>
              <a:avLst/>
              <a:gdLst/>
              <a:ahLst/>
              <a:cxnLst/>
              <a:rect l="l" t="t" r="r" b="b"/>
              <a:pathLst>
                <a:path w="782" h="940" extrusionOk="0">
                  <a:moveTo>
                    <a:pt x="222" y="1"/>
                  </a:moveTo>
                  <a:cubicBezTo>
                    <a:pt x="216" y="1"/>
                    <a:pt x="210" y="1"/>
                    <a:pt x="204" y="2"/>
                  </a:cubicBezTo>
                  <a:cubicBezTo>
                    <a:pt x="1" y="36"/>
                    <a:pt x="177" y="621"/>
                    <a:pt x="261" y="738"/>
                  </a:cubicBezTo>
                  <a:cubicBezTo>
                    <a:pt x="340" y="851"/>
                    <a:pt x="462" y="925"/>
                    <a:pt x="596" y="939"/>
                  </a:cubicBezTo>
                  <a:cubicBezTo>
                    <a:pt x="781" y="595"/>
                    <a:pt x="443" y="1"/>
                    <a:pt x="22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2525629" y="3439576"/>
              <a:ext cx="10462" cy="21672"/>
            </a:xfrm>
            <a:custGeom>
              <a:avLst/>
              <a:gdLst/>
              <a:ahLst/>
              <a:cxnLst/>
              <a:rect l="l" t="t" r="r" b="b"/>
              <a:pathLst>
                <a:path w="292" h="604" fill="none" extrusionOk="0">
                  <a:moveTo>
                    <a:pt x="292" y="60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2497538" y="3333012"/>
              <a:ext cx="36" cy="400887"/>
            </a:xfrm>
            <a:custGeom>
              <a:avLst/>
              <a:gdLst/>
              <a:ahLst/>
              <a:cxnLst/>
              <a:rect l="l" t="t" r="r" b="b"/>
              <a:pathLst>
                <a:path w="1" h="11173" fill="none" extrusionOk="0">
                  <a:moveTo>
                    <a:pt x="0" y="1"/>
                  </a:moveTo>
                  <a:lnTo>
                    <a:pt x="0" y="1117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2484603" y="3656255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371" y="48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2456047" y="3638387"/>
              <a:ext cx="33035" cy="23753"/>
            </a:xfrm>
            <a:custGeom>
              <a:avLst/>
              <a:gdLst/>
              <a:ahLst/>
              <a:cxnLst/>
              <a:rect l="l" t="t" r="r" b="b"/>
              <a:pathLst>
                <a:path w="922" h="662" extrusionOk="0">
                  <a:moveTo>
                    <a:pt x="190" y="1"/>
                  </a:moveTo>
                  <a:cubicBezTo>
                    <a:pt x="134" y="1"/>
                    <a:pt x="91" y="19"/>
                    <a:pt x="73" y="64"/>
                  </a:cubicBezTo>
                  <a:cubicBezTo>
                    <a:pt x="1" y="252"/>
                    <a:pt x="421" y="662"/>
                    <a:pt x="786" y="662"/>
                  </a:cubicBezTo>
                  <a:cubicBezTo>
                    <a:pt x="829" y="662"/>
                    <a:pt x="870" y="656"/>
                    <a:pt x="910" y="644"/>
                  </a:cubicBezTo>
                  <a:cubicBezTo>
                    <a:pt x="922" y="508"/>
                    <a:pt x="876" y="374"/>
                    <a:pt x="781" y="274"/>
                  </a:cubicBezTo>
                  <a:cubicBezTo>
                    <a:pt x="708" y="194"/>
                    <a:pt x="375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2470737" y="3647500"/>
              <a:ext cx="17915" cy="14029"/>
            </a:xfrm>
            <a:custGeom>
              <a:avLst/>
              <a:gdLst/>
              <a:ahLst/>
              <a:cxnLst/>
              <a:rect l="l" t="t" r="r" b="b"/>
              <a:pathLst>
                <a:path w="500" h="391" fill="none" extrusionOk="0">
                  <a:moveTo>
                    <a:pt x="500" y="39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2484603" y="3580979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371" y="48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2456047" y="3563110"/>
              <a:ext cx="33035" cy="23681"/>
            </a:xfrm>
            <a:custGeom>
              <a:avLst/>
              <a:gdLst/>
              <a:ahLst/>
              <a:cxnLst/>
              <a:rect l="l" t="t" r="r" b="b"/>
              <a:pathLst>
                <a:path w="922" h="660" extrusionOk="0">
                  <a:moveTo>
                    <a:pt x="191" y="0"/>
                  </a:moveTo>
                  <a:cubicBezTo>
                    <a:pt x="134" y="0"/>
                    <a:pt x="91" y="19"/>
                    <a:pt x="73" y="64"/>
                  </a:cubicBezTo>
                  <a:cubicBezTo>
                    <a:pt x="1" y="252"/>
                    <a:pt x="420" y="660"/>
                    <a:pt x="784" y="660"/>
                  </a:cubicBezTo>
                  <a:cubicBezTo>
                    <a:pt x="827" y="660"/>
                    <a:pt x="869" y="654"/>
                    <a:pt x="910" y="642"/>
                  </a:cubicBezTo>
                  <a:cubicBezTo>
                    <a:pt x="922" y="506"/>
                    <a:pt x="876" y="372"/>
                    <a:pt x="781" y="274"/>
                  </a:cubicBezTo>
                  <a:cubicBezTo>
                    <a:pt x="708" y="192"/>
                    <a:pt x="376" y="0"/>
                    <a:pt x="19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2470737" y="3572224"/>
              <a:ext cx="17915" cy="13921"/>
            </a:xfrm>
            <a:custGeom>
              <a:avLst/>
              <a:gdLst/>
              <a:ahLst/>
              <a:cxnLst/>
              <a:rect l="l" t="t" r="r" b="b"/>
              <a:pathLst>
                <a:path w="500" h="388" fill="none" extrusionOk="0">
                  <a:moveTo>
                    <a:pt x="500" y="38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2484603" y="3492499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371" y="4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2456047" y="3474630"/>
              <a:ext cx="33035" cy="23717"/>
            </a:xfrm>
            <a:custGeom>
              <a:avLst/>
              <a:gdLst/>
              <a:ahLst/>
              <a:cxnLst/>
              <a:rect l="l" t="t" r="r" b="b"/>
              <a:pathLst>
                <a:path w="922" h="661" extrusionOk="0">
                  <a:moveTo>
                    <a:pt x="190" y="1"/>
                  </a:moveTo>
                  <a:cubicBezTo>
                    <a:pt x="134" y="1"/>
                    <a:pt x="91" y="19"/>
                    <a:pt x="73" y="63"/>
                  </a:cubicBezTo>
                  <a:cubicBezTo>
                    <a:pt x="0" y="252"/>
                    <a:pt x="423" y="661"/>
                    <a:pt x="788" y="661"/>
                  </a:cubicBezTo>
                  <a:cubicBezTo>
                    <a:pt x="830" y="661"/>
                    <a:pt x="871" y="656"/>
                    <a:pt x="910" y="644"/>
                  </a:cubicBezTo>
                  <a:cubicBezTo>
                    <a:pt x="922" y="508"/>
                    <a:pt x="876" y="372"/>
                    <a:pt x="781" y="274"/>
                  </a:cubicBezTo>
                  <a:cubicBezTo>
                    <a:pt x="708" y="193"/>
                    <a:pt x="375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2470737" y="3483744"/>
              <a:ext cx="17915" cy="14029"/>
            </a:xfrm>
            <a:custGeom>
              <a:avLst/>
              <a:gdLst/>
              <a:ahLst/>
              <a:cxnLst/>
              <a:rect l="l" t="t" r="r" b="b"/>
              <a:pathLst>
                <a:path w="500" h="391" fill="none" extrusionOk="0">
                  <a:moveTo>
                    <a:pt x="500" y="39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2484603" y="3433691"/>
              <a:ext cx="13293" cy="17330"/>
            </a:xfrm>
            <a:custGeom>
              <a:avLst/>
              <a:gdLst/>
              <a:ahLst/>
              <a:cxnLst/>
              <a:rect l="l" t="t" r="r" b="b"/>
              <a:pathLst>
                <a:path w="371" h="483" fill="none" extrusionOk="0">
                  <a:moveTo>
                    <a:pt x="371" y="4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2456047" y="3415787"/>
              <a:ext cx="33035" cy="23681"/>
            </a:xfrm>
            <a:custGeom>
              <a:avLst/>
              <a:gdLst/>
              <a:ahLst/>
              <a:cxnLst/>
              <a:rect l="l" t="t" r="r" b="b"/>
              <a:pathLst>
                <a:path w="922" h="660" extrusionOk="0">
                  <a:moveTo>
                    <a:pt x="192" y="0"/>
                  </a:moveTo>
                  <a:cubicBezTo>
                    <a:pt x="134" y="0"/>
                    <a:pt x="91" y="18"/>
                    <a:pt x="73" y="64"/>
                  </a:cubicBezTo>
                  <a:cubicBezTo>
                    <a:pt x="0" y="251"/>
                    <a:pt x="423" y="659"/>
                    <a:pt x="788" y="659"/>
                  </a:cubicBezTo>
                  <a:cubicBezTo>
                    <a:pt x="830" y="659"/>
                    <a:pt x="871" y="654"/>
                    <a:pt x="910" y="642"/>
                  </a:cubicBezTo>
                  <a:cubicBezTo>
                    <a:pt x="922" y="506"/>
                    <a:pt x="876" y="372"/>
                    <a:pt x="781" y="272"/>
                  </a:cubicBezTo>
                  <a:cubicBezTo>
                    <a:pt x="708" y="192"/>
                    <a:pt x="377" y="0"/>
                    <a:pt x="19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2470737" y="3424937"/>
              <a:ext cx="17915" cy="13921"/>
            </a:xfrm>
            <a:custGeom>
              <a:avLst/>
              <a:gdLst/>
              <a:ahLst/>
              <a:cxnLst/>
              <a:rect l="l" t="t" r="r" b="b"/>
              <a:pathLst>
                <a:path w="500" h="388" fill="none" extrusionOk="0">
                  <a:moveTo>
                    <a:pt x="500" y="38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2484603" y="3374525"/>
              <a:ext cx="13293" cy="17330"/>
            </a:xfrm>
            <a:custGeom>
              <a:avLst/>
              <a:gdLst/>
              <a:ahLst/>
              <a:cxnLst/>
              <a:rect l="l" t="t" r="r" b="b"/>
              <a:pathLst>
                <a:path w="371" h="483" fill="none" extrusionOk="0">
                  <a:moveTo>
                    <a:pt x="371" y="4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2456047" y="3356657"/>
              <a:ext cx="33035" cy="23717"/>
            </a:xfrm>
            <a:custGeom>
              <a:avLst/>
              <a:gdLst/>
              <a:ahLst/>
              <a:cxnLst/>
              <a:rect l="l" t="t" r="r" b="b"/>
              <a:pathLst>
                <a:path w="922" h="661" extrusionOk="0">
                  <a:moveTo>
                    <a:pt x="191" y="0"/>
                  </a:moveTo>
                  <a:cubicBezTo>
                    <a:pt x="134" y="0"/>
                    <a:pt x="91" y="18"/>
                    <a:pt x="73" y="63"/>
                  </a:cubicBezTo>
                  <a:cubicBezTo>
                    <a:pt x="0" y="252"/>
                    <a:pt x="423" y="661"/>
                    <a:pt x="788" y="661"/>
                  </a:cubicBezTo>
                  <a:cubicBezTo>
                    <a:pt x="830" y="661"/>
                    <a:pt x="871" y="655"/>
                    <a:pt x="910" y="644"/>
                  </a:cubicBezTo>
                  <a:cubicBezTo>
                    <a:pt x="922" y="508"/>
                    <a:pt x="876" y="372"/>
                    <a:pt x="781" y="274"/>
                  </a:cubicBezTo>
                  <a:cubicBezTo>
                    <a:pt x="708" y="191"/>
                    <a:pt x="376" y="0"/>
                    <a:pt x="19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2470737" y="3365770"/>
              <a:ext cx="17915" cy="13993"/>
            </a:xfrm>
            <a:custGeom>
              <a:avLst/>
              <a:gdLst/>
              <a:ahLst/>
              <a:cxnLst/>
              <a:rect l="l" t="t" r="r" b="b"/>
              <a:pathLst>
                <a:path w="500" h="390" fill="none" extrusionOk="0">
                  <a:moveTo>
                    <a:pt x="500" y="39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2497538" y="3679326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0" y="483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2506352" y="3661457"/>
              <a:ext cx="33035" cy="23645"/>
            </a:xfrm>
            <a:custGeom>
              <a:avLst/>
              <a:gdLst/>
              <a:ahLst/>
              <a:cxnLst/>
              <a:rect l="l" t="t" r="r" b="b"/>
              <a:pathLst>
                <a:path w="922" h="659" extrusionOk="0">
                  <a:moveTo>
                    <a:pt x="731" y="0"/>
                  </a:moveTo>
                  <a:cubicBezTo>
                    <a:pt x="546" y="0"/>
                    <a:pt x="214" y="192"/>
                    <a:pt x="141" y="274"/>
                  </a:cubicBezTo>
                  <a:cubicBezTo>
                    <a:pt x="46" y="372"/>
                    <a:pt x="0" y="506"/>
                    <a:pt x="12" y="642"/>
                  </a:cubicBezTo>
                  <a:cubicBezTo>
                    <a:pt x="52" y="653"/>
                    <a:pt x="93" y="659"/>
                    <a:pt x="135" y="659"/>
                  </a:cubicBezTo>
                  <a:cubicBezTo>
                    <a:pt x="502" y="659"/>
                    <a:pt x="922" y="252"/>
                    <a:pt x="849" y="64"/>
                  </a:cubicBezTo>
                  <a:cubicBezTo>
                    <a:pt x="831" y="19"/>
                    <a:pt x="788" y="0"/>
                    <a:pt x="73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2506782" y="3669818"/>
              <a:ext cx="19026" cy="14675"/>
            </a:xfrm>
            <a:custGeom>
              <a:avLst/>
              <a:gdLst/>
              <a:ahLst/>
              <a:cxnLst/>
              <a:rect l="l" t="t" r="r" b="b"/>
              <a:pathLst>
                <a:path w="531" h="409" fill="none" extrusionOk="0">
                  <a:moveTo>
                    <a:pt x="0" y="409"/>
                  </a:moveTo>
                  <a:lnTo>
                    <a:pt x="53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2497538" y="3559558"/>
              <a:ext cx="13293" cy="17258"/>
            </a:xfrm>
            <a:custGeom>
              <a:avLst/>
              <a:gdLst/>
              <a:ahLst/>
              <a:cxnLst/>
              <a:rect l="l" t="t" r="r" b="b"/>
              <a:pathLst>
                <a:path w="371" h="481" fill="none" extrusionOk="0">
                  <a:moveTo>
                    <a:pt x="0" y="480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2506352" y="3541582"/>
              <a:ext cx="33035" cy="23753"/>
            </a:xfrm>
            <a:custGeom>
              <a:avLst/>
              <a:gdLst/>
              <a:ahLst/>
              <a:cxnLst/>
              <a:rect l="l" t="t" r="r" b="b"/>
              <a:pathLst>
                <a:path w="922" h="662" extrusionOk="0">
                  <a:moveTo>
                    <a:pt x="732" y="1"/>
                  </a:moveTo>
                  <a:cubicBezTo>
                    <a:pt x="547" y="1"/>
                    <a:pt x="215" y="194"/>
                    <a:pt x="141" y="274"/>
                  </a:cubicBezTo>
                  <a:cubicBezTo>
                    <a:pt x="46" y="374"/>
                    <a:pt x="0" y="508"/>
                    <a:pt x="12" y="644"/>
                  </a:cubicBezTo>
                  <a:cubicBezTo>
                    <a:pt x="52" y="656"/>
                    <a:pt x="93" y="661"/>
                    <a:pt x="134" y="661"/>
                  </a:cubicBezTo>
                  <a:cubicBezTo>
                    <a:pt x="501" y="661"/>
                    <a:pt x="922" y="253"/>
                    <a:pt x="849" y="64"/>
                  </a:cubicBezTo>
                  <a:cubicBezTo>
                    <a:pt x="831" y="19"/>
                    <a:pt x="789" y="1"/>
                    <a:pt x="73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2506782" y="3550014"/>
              <a:ext cx="19026" cy="14711"/>
            </a:xfrm>
            <a:custGeom>
              <a:avLst/>
              <a:gdLst/>
              <a:ahLst/>
              <a:cxnLst/>
              <a:rect l="l" t="t" r="r" b="b"/>
              <a:pathLst>
                <a:path w="531" h="410" fill="none" extrusionOk="0">
                  <a:moveTo>
                    <a:pt x="0" y="409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2497538" y="3500392"/>
              <a:ext cx="13293" cy="17330"/>
            </a:xfrm>
            <a:custGeom>
              <a:avLst/>
              <a:gdLst/>
              <a:ahLst/>
              <a:cxnLst/>
              <a:rect l="l" t="t" r="r" b="b"/>
              <a:pathLst>
                <a:path w="371" h="483" fill="none" extrusionOk="0">
                  <a:moveTo>
                    <a:pt x="0" y="483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2506352" y="3482524"/>
              <a:ext cx="33035" cy="23645"/>
            </a:xfrm>
            <a:custGeom>
              <a:avLst/>
              <a:gdLst/>
              <a:ahLst/>
              <a:cxnLst/>
              <a:rect l="l" t="t" r="r" b="b"/>
              <a:pathLst>
                <a:path w="922" h="659" extrusionOk="0">
                  <a:moveTo>
                    <a:pt x="731" y="0"/>
                  </a:moveTo>
                  <a:cubicBezTo>
                    <a:pt x="546" y="0"/>
                    <a:pt x="214" y="191"/>
                    <a:pt x="141" y="271"/>
                  </a:cubicBezTo>
                  <a:cubicBezTo>
                    <a:pt x="46" y="372"/>
                    <a:pt x="0" y="505"/>
                    <a:pt x="12" y="642"/>
                  </a:cubicBezTo>
                  <a:cubicBezTo>
                    <a:pt x="52" y="653"/>
                    <a:pt x="93" y="658"/>
                    <a:pt x="134" y="658"/>
                  </a:cubicBezTo>
                  <a:cubicBezTo>
                    <a:pt x="501" y="658"/>
                    <a:pt x="922" y="250"/>
                    <a:pt x="849" y="63"/>
                  </a:cubicBezTo>
                  <a:cubicBezTo>
                    <a:pt x="831" y="18"/>
                    <a:pt x="788" y="0"/>
                    <a:pt x="73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2506782" y="3490848"/>
              <a:ext cx="19026" cy="14711"/>
            </a:xfrm>
            <a:custGeom>
              <a:avLst/>
              <a:gdLst/>
              <a:ahLst/>
              <a:cxnLst/>
              <a:rect l="l" t="t" r="r" b="b"/>
              <a:pathLst>
                <a:path w="531" h="410" fill="none" extrusionOk="0">
                  <a:moveTo>
                    <a:pt x="0" y="410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2497538" y="3422174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0" y="484"/>
                  </a:moveTo>
                  <a:lnTo>
                    <a:pt x="37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2506352" y="3404306"/>
              <a:ext cx="33035" cy="23753"/>
            </a:xfrm>
            <a:custGeom>
              <a:avLst/>
              <a:gdLst/>
              <a:ahLst/>
              <a:cxnLst/>
              <a:rect l="l" t="t" r="r" b="b"/>
              <a:pathLst>
                <a:path w="922" h="662" extrusionOk="0">
                  <a:moveTo>
                    <a:pt x="731" y="1"/>
                  </a:moveTo>
                  <a:cubicBezTo>
                    <a:pt x="546" y="1"/>
                    <a:pt x="214" y="192"/>
                    <a:pt x="141" y="274"/>
                  </a:cubicBezTo>
                  <a:cubicBezTo>
                    <a:pt x="46" y="372"/>
                    <a:pt x="0" y="508"/>
                    <a:pt x="12" y="645"/>
                  </a:cubicBezTo>
                  <a:cubicBezTo>
                    <a:pt x="52" y="656"/>
                    <a:pt x="93" y="661"/>
                    <a:pt x="134" y="661"/>
                  </a:cubicBezTo>
                  <a:cubicBezTo>
                    <a:pt x="501" y="661"/>
                    <a:pt x="922" y="253"/>
                    <a:pt x="849" y="64"/>
                  </a:cubicBezTo>
                  <a:cubicBezTo>
                    <a:pt x="831" y="19"/>
                    <a:pt x="788" y="1"/>
                    <a:pt x="73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2506782" y="3412666"/>
              <a:ext cx="19026" cy="14783"/>
            </a:xfrm>
            <a:custGeom>
              <a:avLst/>
              <a:gdLst/>
              <a:ahLst/>
              <a:cxnLst/>
              <a:rect l="l" t="t" r="r" b="b"/>
              <a:pathLst>
                <a:path w="531" h="412" fill="none" extrusionOk="0">
                  <a:moveTo>
                    <a:pt x="0" y="412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2497538" y="3360711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0" y="483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2506352" y="3342843"/>
              <a:ext cx="33035" cy="23717"/>
            </a:xfrm>
            <a:custGeom>
              <a:avLst/>
              <a:gdLst/>
              <a:ahLst/>
              <a:cxnLst/>
              <a:rect l="l" t="t" r="r" b="b"/>
              <a:pathLst>
                <a:path w="922" h="661" extrusionOk="0">
                  <a:moveTo>
                    <a:pt x="732" y="1"/>
                  </a:moveTo>
                  <a:cubicBezTo>
                    <a:pt x="547" y="1"/>
                    <a:pt x="215" y="193"/>
                    <a:pt x="141" y="274"/>
                  </a:cubicBezTo>
                  <a:cubicBezTo>
                    <a:pt x="46" y="374"/>
                    <a:pt x="0" y="508"/>
                    <a:pt x="12" y="644"/>
                  </a:cubicBezTo>
                  <a:cubicBezTo>
                    <a:pt x="52" y="656"/>
                    <a:pt x="93" y="661"/>
                    <a:pt x="134" y="661"/>
                  </a:cubicBezTo>
                  <a:cubicBezTo>
                    <a:pt x="501" y="661"/>
                    <a:pt x="922" y="252"/>
                    <a:pt x="849" y="64"/>
                  </a:cubicBezTo>
                  <a:cubicBezTo>
                    <a:pt x="831" y="19"/>
                    <a:pt x="789" y="1"/>
                    <a:pt x="73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2506782" y="3351203"/>
              <a:ext cx="19026" cy="14783"/>
            </a:xfrm>
            <a:custGeom>
              <a:avLst/>
              <a:gdLst/>
              <a:ahLst/>
              <a:cxnLst/>
              <a:rect l="l" t="t" r="r" b="b"/>
              <a:pathLst>
                <a:path w="531" h="412" fill="none" extrusionOk="0">
                  <a:moveTo>
                    <a:pt x="0" y="411"/>
                  </a:moveTo>
                  <a:lnTo>
                    <a:pt x="53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2496320" y="3315646"/>
              <a:ext cx="33071" cy="23681"/>
            </a:xfrm>
            <a:custGeom>
              <a:avLst/>
              <a:gdLst/>
              <a:ahLst/>
              <a:cxnLst/>
              <a:rect l="l" t="t" r="r" b="b"/>
              <a:pathLst>
                <a:path w="923" h="660" extrusionOk="0">
                  <a:moveTo>
                    <a:pt x="732" y="1"/>
                  </a:moveTo>
                  <a:cubicBezTo>
                    <a:pt x="547" y="1"/>
                    <a:pt x="217" y="192"/>
                    <a:pt x="142" y="272"/>
                  </a:cubicBezTo>
                  <a:cubicBezTo>
                    <a:pt x="49" y="372"/>
                    <a:pt x="1" y="506"/>
                    <a:pt x="13" y="642"/>
                  </a:cubicBezTo>
                  <a:cubicBezTo>
                    <a:pt x="52" y="654"/>
                    <a:pt x="93" y="659"/>
                    <a:pt x="135" y="659"/>
                  </a:cubicBezTo>
                  <a:cubicBezTo>
                    <a:pt x="502" y="659"/>
                    <a:pt x="922" y="251"/>
                    <a:pt x="849" y="64"/>
                  </a:cubicBezTo>
                  <a:cubicBezTo>
                    <a:pt x="832" y="19"/>
                    <a:pt x="789" y="1"/>
                    <a:pt x="73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2496750" y="3324006"/>
              <a:ext cx="19062" cy="14711"/>
            </a:xfrm>
            <a:custGeom>
              <a:avLst/>
              <a:gdLst/>
              <a:ahLst/>
              <a:cxnLst/>
              <a:rect l="l" t="t" r="r" b="b"/>
              <a:pathLst>
                <a:path w="532" h="410" fill="none" extrusionOk="0">
                  <a:moveTo>
                    <a:pt x="1" y="409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2473030" y="3307322"/>
              <a:ext cx="29918" cy="32256"/>
            </a:xfrm>
            <a:custGeom>
              <a:avLst/>
              <a:gdLst/>
              <a:ahLst/>
              <a:cxnLst/>
              <a:rect l="l" t="t" r="r" b="b"/>
              <a:pathLst>
                <a:path w="835" h="899" extrusionOk="0">
                  <a:moveTo>
                    <a:pt x="233" y="1"/>
                  </a:moveTo>
                  <a:cubicBezTo>
                    <a:pt x="222" y="1"/>
                    <a:pt x="212" y="2"/>
                    <a:pt x="202" y="4"/>
                  </a:cubicBezTo>
                  <a:cubicBezTo>
                    <a:pt x="1" y="59"/>
                    <a:pt x="240" y="623"/>
                    <a:pt x="335" y="731"/>
                  </a:cubicBezTo>
                  <a:cubicBezTo>
                    <a:pt x="424" y="836"/>
                    <a:pt x="553" y="896"/>
                    <a:pt x="689" y="898"/>
                  </a:cubicBezTo>
                  <a:cubicBezTo>
                    <a:pt x="835" y="543"/>
                    <a:pt x="455" y="1"/>
                    <a:pt x="23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2485105" y="3319126"/>
              <a:ext cx="12648" cy="20452"/>
            </a:xfrm>
            <a:custGeom>
              <a:avLst/>
              <a:gdLst/>
              <a:ahLst/>
              <a:cxnLst/>
              <a:rect l="l" t="t" r="r" b="b"/>
              <a:pathLst>
                <a:path w="353" h="570" fill="none" extrusionOk="0">
                  <a:moveTo>
                    <a:pt x="352" y="569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2466294" y="3730598"/>
              <a:ext cx="53028" cy="107281"/>
            </a:xfrm>
            <a:custGeom>
              <a:avLst/>
              <a:gdLst/>
              <a:ahLst/>
              <a:cxnLst/>
              <a:rect l="l" t="t" r="r" b="b"/>
              <a:pathLst>
                <a:path w="1480" h="2990" extrusionOk="0">
                  <a:moveTo>
                    <a:pt x="0" y="0"/>
                  </a:moveTo>
                  <a:lnTo>
                    <a:pt x="148" y="2990"/>
                  </a:lnTo>
                  <a:lnTo>
                    <a:pt x="1331" y="2990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48"/>
          <p:cNvGrpSpPr/>
          <p:nvPr/>
        </p:nvGrpSpPr>
        <p:grpSpPr>
          <a:xfrm>
            <a:off x="8142060" y="3854935"/>
            <a:ext cx="563878" cy="914425"/>
            <a:chOff x="3341284" y="3629601"/>
            <a:chExt cx="324983" cy="524627"/>
          </a:xfrm>
        </p:grpSpPr>
        <p:sp>
          <p:nvSpPr>
            <p:cNvPr id="1443" name="Google Shape;1443;p48"/>
            <p:cNvSpPr/>
            <p:nvPr/>
          </p:nvSpPr>
          <p:spPr>
            <a:xfrm>
              <a:off x="3422190" y="3995134"/>
              <a:ext cx="154123" cy="156527"/>
            </a:xfrm>
            <a:custGeom>
              <a:avLst/>
              <a:gdLst/>
              <a:ahLst/>
              <a:cxnLst/>
              <a:rect l="l" t="t" r="r" b="b"/>
              <a:pathLst>
                <a:path w="2044" h="2073" extrusionOk="0">
                  <a:moveTo>
                    <a:pt x="1" y="1"/>
                  </a:moveTo>
                  <a:lnTo>
                    <a:pt x="154" y="2073"/>
                  </a:lnTo>
                  <a:lnTo>
                    <a:pt x="1891" y="2073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3419476" y="3992416"/>
              <a:ext cx="159552" cy="161813"/>
            </a:xfrm>
            <a:custGeom>
              <a:avLst/>
              <a:gdLst/>
              <a:ahLst/>
              <a:cxnLst/>
              <a:rect l="l" t="t" r="r" b="b"/>
              <a:pathLst>
                <a:path w="2116" h="2143" extrusionOk="0">
                  <a:moveTo>
                    <a:pt x="2042" y="73"/>
                  </a:moveTo>
                  <a:lnTo>
                    <a:pt x="1896" y="2073"/>
                  </a:lnTo>
                  <a:lnTo>
                    <a:pt x="223" y="2073"/>
                  </a:lnTo>
                  <a:lnTo>
                    <a:pt x="75" y="73"/>
                  </a:lnTo>
                  <a:close/>
                  <a:moveTo>
                    <a:pt x="34" y="1"/>
                  </a:moveTo>
                  <a:cubicBezTo>
                    <a:pt x="15" y="3"/>
                    <a:pt x="1" y="20"/>
                    <a:pt x="3" y="39"/>
                  </a:cubicBezTo>
                  <a:lnTo>
                    <a:pt x="156" y="2111"/>
                  </a:lnTo>
                  <a:cubicBezTo>
                    <a:pt x="156" y="2128"/>
                    <a:pt x="173" y="2142"/>
                    <a:pt x="190" y="2142"/>
                  </a:cubicBezTo>
                  <a:lnTo>
                    <a:pt x="1927" y="2142"/>
                  </a:lnTo>
                  <a:cubicBezTo>
                    <a:pt x="1946" y="2142"/>
                    <a:pt x="1960" y="2128"/>
                    <a:pt x="1963" y="2109"/>
                  </a:cubicBezTo>
                  <a:lnTo>
                    <a:pt x="2116" y="39"/>
                  </a:lnTo>
                  <a:cubicBezTo>
                    <a:pt x="2116" y="39"/>
                    <a:pt x="2116" y="37"/>
                    <a:pt x="2116" y="37"/>
                  </a:cubicBezTo>
                  <a:cubicBezTo>
                    <a:pt x="2116" y="18"/>
                    <a:pt x="2099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3506339" y="3719757"/>
              <a:ext cx="53762" cy="274243"/>
            </a:xfrm>
            <a:custGeom>
              <a:avLst/>
              <a:gdLst/>
              <a:ahLst/>
              <a:cxnLst/>
              <a:rect l="l" t="t" r="r" b="b"/>
              <a:pathLst>
                <a:path w="713" h="3632" extrusionOk="0">
                  <a:moveTo>
                    <a:pt x="676" y="0"/>
                  </a:moveTo>
                  <a:cubicBezTo>
                    <a:pt x="660" y="0"/>
                    <a:pt x="645" y="11"/>
                    <a:pt x="641" y="27"/>
                  </a:cubicBezTo>
                  <a:cubicBezTo>
                    <a:pt x="359" y="1203"/>
                    <a:pt x="146" y="2393"/>
                    <a:pt x="3" y="3593"/>
                  </a:cubicBezTo>
                  <a:cubicBezTo>
                    <a:pt x="1" y="3612"/>
                    <a:pt x="15" y="3631"/>
                    <a:pt x="34" y="3631"/>
                  </a:cubicBezTo>
                  <a:lnTo>
                    <a:pt x="39" y="3631"/>
                  </a:lnTo>
                  <a:cubicBezTo>
                    <a:pt x="40" y="3631"/>
                    <a:pt x="41" y="3631"/>
                    <a:pt x="43" y="3631"/>
                  </a:cubicBezTo>
                  <a:cubicBezTo>
                    <a:pt x="58" y="3631"/>
                    <a:pt x="70" y="3618"/>
                    <a:pt x="72" y="3602"/>
                  </a:cubicBezTo>
                  <a:cubicBezTo>
                    <a:pt x="216" y="2405"/>
                    <a:pt x="428" y="1215"/>
                    <a:pt x="710" y="42"/>
                  </a:cubicBezTo>
                  <a:cubicBezTo>
                    <a:pt x="713" y="23"/>
                    <a:pt x="701" y="6"/>
                    <a:pt x="684" y="1"/>
                  </a:cubicBezTo>
                  <a:cubicBezTo>
                    <a:pt x="681" y="0"/>
                    <a:pt x="678" y="0"/>
                    <a:pt x="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8"/>
            <p:cNvSpPr/>
            <p:nvPr/>
          </p:nvSpPr>
          <p:spPr>
            <a:xfrm>
              <a:off x="3523455" y="3782278"/>
              <a:ext cx="93424" cy="104880"/>
            </a:xfrm>
            <a:custGeom>
              <a:avLst/>
              <a:gdLst/>
              <a:ahLst/>
              <a:cxnLst/>
              <a:rect l="l" t="t" r="r" b="b"/>
              <a:pathLst>
                <a:path w="1239" h="1389" extrusionOk="0">
                  <a:moveTo>
                    <a:pt x="1200" y="1"/>
                  </a:moveTo>
                  <a:cubicBezTo>
                    <a:pt x="1191" y="1"/>
                    <a:pt x="1182" y="4"/>
                    <a:pt x="1174" y="12"/>
                  </a:cubicBezTo>
                  <a:cubicBezTo>
                    <a:pt x="777" y="442"/>
                    <a:pt x="17" y="1321"/>
                    <a:pt x="8" y="1331"/>
                  </a:cubicBezTo>
                  <a:cubicBezTo>
                    <a:pt x="3" y="1338"/>
                    <a:pt x="1" y="1345"/>
                    <a:pt x="1" y="1353"/>
                  </a:cubicBezTo>
                  <a:cubicBezTo>
                    <a:pt x="1" y="1372"/>
                    <a:pt x="15" y="1388"/>
                    <a:pt x="37" y="1388"/>
                  </a:cubicBezTo>
                  <a:cubicBezTo>
                    <a:pt x="46" y="1388"/>
                    <a:pt x="56" y="1384"/>
                    <a:pt x="63" y="1376"/>
                  </a:cubicBezTo>
                  <a:cubicBezTo>
                    <a:pt x="70" y="1367"/>
                    <a:pt x="830" y="487"/>
                    <a:pt x="1227" y="60"/>
                  </a:cubicBezTo>
                  <a:cubicBezTo>
                    <a:pt x="1239" y="45"/>
                    <a:pt x="1239" y="24"/>
                    <a:pt x="1224" y="10"/>
                  </a:cubicBezTo>
                  <a:cubicBezTo>
                    <a:pt x="1217" y="4"/>
                    <a:pt x="1209" y="1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3446168" y="3680720"/>
              <a:ext cx="48333" cy="315923"/>
            </a:xfrm>
            <a:custGeom>
              <a:avLst/>
              <a:gdLst/>
              <a:ahLst/>
              <a:cxnLst/>
              <a:rect l="l" t="t" r="r" b="b"/>
              <a:pathLst>
                <a:path w="641" h="4184" extrusionOk="0">
                  <a:moveTo>
                    <a:pt x="40" y="1"/>
                  </a:moveTo>
                  <a:cubicBezTo>
                    <a:pt x="37" y="1"/>
                    <a:pt x="34" y="1"/>
                    <a:pt x="32" y="2"/>
                  </a:cubicBezTo>
                  <a:lnTo>
                    <a:pt x="29" y="2"/>
                  </a:lnTo>
                  <a:cubicBezTo>
                    <a:pt x="10" y="9"/>
                    <a:pt x="1" y="28"/>
                    <a:pt x="8" y="45"/>
                  </a:cubicBezTo>
                  <a:cubicBezTo>
                    <a:pt x="357" y="1347"/>
                    <a:pt x="569" y="4122"/>
                    <a:pt x="569" y="4150"/>
                  </a:cubicBezTo>
                  <a:cubicBezTo>
                    <a:pt x="572" y="4170"/>
                    <a:pt x="586" y="4184"/>
                    <a:pt x="605" y="4184"/>
                  </a:cubicBezTo>
                  <a:lnTo>
                    <a:pt x="608" y="4181"/>
                  </a:lnTo>
                  <a:cubicBezTo>
                    <a:pt x="627" y="4181"/>
                    <a:pt x="641" y="4165"/>
                    <a:pt x="639" y="4146"/>
                  </a:cubicBezTo>
                  <a:cubicBezTo>
                    <a:pt x="639" y="4117"/>
                    <a:pt x="424" y="1335"/>
                    <a:pt x="75" y="26"/>
                  </a:cubicBezTo>
                  <a:lnTo>
                    <a:pt x="72" y="26"/>
                  </a:lnTo>
                  <a:cubicBezTo>
                    <a:pt x="68" y="10"/>
                    <a:pt x="54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3417364" y="3785449"/>
              <a:ext cx="73216" cy="167400"/>
            </a:xfrm>
            <a:custGeom>
              <a:avLst/>
              <a:gdLst/>
              <a:ahLst/>
              <a:cxnLst/>
              <a:rect l="l" t="t" r="r" b="b"/>
              <a:pathLst>
                <a:path w="971" h="2217" extrusionOk="0">
                  <a:moveTo>
                    <a:pt x="40" y="0"/>
                  </a:moveTo>
                  <a:cubicBezTo>
                    <a:pt x="33" y="0"/>
                    <a:pt x="26" y="2"/>
                    <a:pt x="19" y="6"/>
                  </a:cubicBezTo>
                  <a:cubicBezTo>
                    <a:pt x="5" y="18"/>
                    <a:pt x="0" y="39"/>
                    <a:pt x="12" y="56"/>
                  </a:cubicBezTo>
                  <a:cubicBezTo>
                    <a:pt x="495" y="751"/>
                    <a:pt x="899" y="2176"/>
                    <a:pt x="899" y="2190"/>
                  </a:cubicBezTo>
                  <a:cubicBezTo>
                    <a:pt x="901" y="2204"/>
                    <a:pt x="915" y="2214"/>
                    <a:pt x="932" y="2216"/>
                  </a:cubicBezTo>
                  <a:cubicBezTo>
                    <a:pt x="935" y="2216"/>
                    <a:pt x="937" y="2214"/>
                    <a:pt x="942" y="2214"/>
                  </a:cubicBezTo>
                  <a:cubicBezTo>
                    <a:pt x="958" y="2209"/>
                    <a:pt x="970" y="2190"/>
                    <a:pt x="966" y="2171"/>
                  </a:cubicBezTo>
                  <a:cubicBezTo>
                    <a:pt x="961" y="2156"/>
                    <a:pt x="559" y="720"/>
                    <a:pt x="70" y="15"/>
                  </a:cubicBezTo>
                  <a:cubicBezTo>
                    <a:pt x="62" y="5"/>
                    <a:pt x="51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3396780" y="3857257"/>
              <a:ext cx="78268" cy="56782"/>
            </a:xfrm>
            <a:custGeom>
              <a:avLst/>
              <a:gdLst/>
              <a:ahLst/>
              <a:cxnLst/>
              <a:rect l="l" t="t" r="r" b="b"/>
              <a:pathLst>
                <a:path w="1038" h="752" extrusionOk="0">
                  <a:moveTo>
                    <a:pt x="40" y="1"/>
                  </a:moveTo>
                  <a:cubicBezTo>
                    <a:pt x="30" y="1"/>
                    <a:pt x="20" y="6"/>
                    <a:pt x="13" y="15"/>
                  </a:cubicBezTo>
                  <a:cubicBezTo>
                    <a:pt x="1" y="30"/>
                    <a:pt x="6" y="51"/>
                    <a:pt x="20" y="63"/>
                  </a:cubicBezTo>
                  <a:lnTo>
                    <a:pt x="978" y="744"/>
                  </a:lnTo>
                  <a:cubicBezTo>
                    <a:pt x="983" y="749"/>
                    <a:pt x="990" y="751"/>
                    <a:pt x="997" y="751"/>
                  </a:cubicBezTo>
                  <a:cubicBezTo>
                    <a:pt x="1009" y="751"/>
                    <a:pt x="1019" y="747"/>
                    <a:pt x="1026" y="737"/>
                  </a:cubicBezTo>
                  <a:cubicBezTo>
                    <a:pt x="1038" y="720"/>
                    <a:pt x="1033" y="699"/>
                    <a:pt x="1019" y="687"/>
                  </a:cubicBezTo>
                  <a:lnTo>
                    <a:pt x="61" y="8"/>
                  </a:lnTo>
                  <a:cubicBezTo>
                    <a:pt x="55" y="3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3509958" y="3691442"/>
              <a:ext cx="27974" cy="127532"/>
            </a:xfrm>
            <a:custGeom>
              <a:avLst/>
              <a:gdLst/>
              <a:ahLst/>
              <a:cxnLst/>
              <a:rect l="l" t="t" r="r" b="b"/>
              <a:pathLst>
                <a:path w="371" h="1689" extrusionOk="0">
                  <a:moveTo>
                    <a:pt x="39" y="1"/>
                  </a:moveTo>
                  <a:cubicBezTo>
                    <a:pt x="37" y="1"/>
                    <a:pt x="36" y="1"/>
                    <a:pt x="34" y="1"/>
                  </a:cubicBezTo>
                  <a:cubicBezTo>
                    <a:pt x="15" y="6"/>
                    <a:pt x="1" y="25"/>
                    <a:pt x="5" y="44"/>
                  </a:cubicBezTo>
                  <a:lnTo>
                    <a:pt x="299" y="1659"/>
                  </a:lnTo>
                  <a:cubicBezTo>
                    <a:pt x="304" y="1676"/>
                    <a:pt x="318" y="1688"/>
                    <a:pt x="335" y="1688"/>
                  </a:cubicBezTo>
                  <a:lnTo>
                    <a:pt x="340" y="1688"/>
                  </a:lnTo>
                  <a:cubicBezTo>
                    <a:pt x="359" y="1683"/>
                    <a:pt x="371" y="1667"/>
                    <a:pt x="369" y="1647"/>
                  </a:cubicBezTo>
                  <a:lnTo>
                    <a:pt x="75" y="30"/>
                  </a:lnTo>
                  <a:cubicBezTo>
                    <a:pt x="70" y="12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3343395" y="3824335"/>
              <a:ext cx="78192" cy="51194"/>
            </a:xfrm>
            <a:custGeom>
              <a:avLst/>
              <a:gdLst/>
              <a:ahLst/>
              <a:cxnLst/>
              <a:rect l="l" t="t" r="r" b="b"/>
              <a:pathLst>
                <a:path w="1037" h="678" extrusionOk="0">
                  <a:moveTo>
                    <a:pt x="173" y="1"/>
                  </a:moveTo>
                  <a:cubicBezTo>
                    <a:pt x="64" y="1"/>
                    <a:pt x="0" y="42"/>
                    <a:pt x="28" y="141"/>
                  </a:cubicBezTo>
                  <a:cubicBezTo>
                    <a:pt x="87" y="353"/>
                    <a:pt x="238" y="530"/>
                    <a:pt x="439" y="626"/>
                  </a:cubicBezTo>
                  <a:cubicBezTo>
                    <a:pt x="508" y="665"/>
                    <a:pt x="598" y="678"/>
                    <a:pt x="686" y="678"/>
                  </a:cubicBezTo>
                  <a:cubicBezTo>
                    <a:pt x="863" y="678"/>
                    <a:pt x="1036" y="626"/>
                    <a:pt x="1036" y="626"/>
                  </a:cubicBezTo>
                  <a:cubicBezTo>
                    <a:pt x="1000" y="413"/>
                    <a:pt x="862" y="232"/>
                    <a:pt x="668" y="141"/>
                  </a:cubicBezTo>
                  <a:cubicBezTo>
                    <a:pt x="490" y="57"/>
                    <a:pt x="300" y="1"/>
                    <a:pt x="17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3341284" y="3821768"/>
              <a:ext cx="83169" cy="56404"/>
            </a:xfrm>
            <a:custGeom>
              <a:avLst/>
              <a:gdLst/>
              <a:ahLst/>
              <a:cxnLst/>
              <a:rect l="l" t="t" r="r" b="b"/>
              <a:pathLst>
                <a:path w="1103" h="747" extrusionOk="0">
                  <a:moveTo>
                    <a:pt x="187" y="69"/>
                  </a:moveTo>
                  <a:cubicBezTo>
                    <a:pt x="191" y="69"/>
                    <a:pt x="195" y="69"/>
                    <a:pt x="199" y="70"/>
                  </a:cubicBezTo>
                  <a:cubicBezTo>
                    <a:pt x="366" y="82"/>
                    <a:pt x="531" y="129"/>
                    <a:pt x="682" y="203"/>
                  </a:cubicBezTo>
                  <a:cubicBezTo>
                    <a:pt x="856" y="287"/>
                    <a:pt x="983" y="445"/>
                    <a:pt x="1024" y="634"/>
                  </a:cubicBezTo>
                  <a:cubicBezTo>
                    <a:pt x="969" y="648"/>
                    <a:pt x="842" y="676"/>
                    <a:pt x="714" y="676"/>
                  </a:cubicBezTo>
                  <a:cubicBezTo>
                    <a:pt x="630" y="676"/>
                    <a:pt x="545" y="664"/>
                    <a:pt x="479" y="629"/>
                  </a:cubicBezTo>
                  <a:cubicBezTo>
                    <a:pt x="290" y="536"/>
                    <a:pt x="147" y="366"/>
                    <a:pt x="89" y="163"/>
                  </a:cubicBezTo>
                  <a:cubicBezTo>
                    <a:pt x="77" y="120"/>
                    <a:pt x="89" y="103"/>
                    <a:pt x="101" y="93"/>
                  </a:cubicBezTo>
                  <a:cubicBezTo>
                    <a:pt x="126" y="77"/>
                    <a:pt x="157" y="69"/>
                    <a:pt x="187" y="69"/>
                  </a:cubicBezTo>
                  <a:close/>
                  <a:moveTo>
                    <a:pt x="202" y="1"/>
                  </a:moveTo>
                  <a:cubicBezTo>
                    <a:pt x="140" y="1"/>
                    <a:pt x="89" y="13"/>
                    <a:pt x="56" y="41"/>
                  </a:cubicBezTo>
                  <a:cubicBezTo>
                    <a:pt x="15" y="77"/>
                    <a:pt x="1" y="134"/>
                    <a:pt x="20" y="184"/>
                  </a:cubicBezTo>
                  <a:cubicBezTo>
                    <a:pt x="84" y="407"/>
                    <a:pt x="240" y="591"/>
                    <a:pt x="445" y="691"/>
                  </a:cubicBezTo>
                  <a:cubicBezTo>
                    <a:pt x="520" y="727"/>
                    <a:pt x="603" y="747"/>
                    <a:pt x="687" y="747"/>
                  </a:cubicBezTo>
                  <a:cubicBezTo>
                    <a:pt x="697" y="747"/>
                    <a:pt x="706" y="746"/>
                    <a:pt x="715" y="746"/>
                  </a:cubicBezTo>
                  <a:cubicBezTo>
                    <a:pt x="837" y="743"/>
                    <a:pt x="959" y="727"/>
                    <a:pt x="1076" y="693"/>
                  </a:cubicBezTo>
                  <a:cubicBezTo>
                    <a:pt x="1090" y="689"/>
                    <a:pt x="1102" y="672"/>
                    <a:pt x="1100" y="655"/>
                  </a:cubicBezTo>
                  <a:cubicBezTo>
                    <a:pt x="1062" y="430"/>
                    <a:pt x="916" y="239"/>
                    <a:pt x="711" y="141"/>
                  </a:cubicBezTo>
                  <a:cubicBezTo>
                    <a:pt x="539" y="62"/>
                    <a:pt x="343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3369937" y="3737728"/>
              <a:ext cx="65148" cy="64408"/>
            </a:xfrm>
            <a:custGeom>
              <a:avLst/>
              <a:gdLst/>
              <a:ahLst/>
              <a:cxnLst/>
              <a:rect l="l" t="t" r="r" b="b"/>
              <a:pathLst>
                <a:path w="864" h="853" extrusionOk="0">
                  <a:moveTo>
                    <a:pt x="105" y="1"/>
                  </a:moveTo>
                  <a:cubicBezTo>
                    <a:pt x="43" y="1"/>
                    <a:pt x="4" y="32"/>
                    <a:pt x="3" y="107"/>
                  </a:cubicBezTo>
                  <a:cubicBezTo>
                    <a:pt x="1" y="327"/>
                    <a:pt x="96" y="537"/>
                    <a:pt x="259" y="686"/>
                  </a:cubicBezTo>
                  <a:cubicBezTo>
                    <a:pt x="426" y="849"/>
                    <a:pt x="798" y="853"/>
                    <a:pt x="836" y="853"/>
                  </a:cubicBezTo>
                  <a:cubicBezTo>
                    <a:pt x="838" y="853"/>
                    <a:pt x="840" y="853"/>
                    <a:pt x="840" y="853"/>
                  </a:cubicBezTo>
                  <a:cubicBezTo>
                    <a:pt x="863" y="638"/>
                    <a:pt x="780" y="425"/>
                    <a:pt x="617" y="284"/>
                  </a:cubicBezTo>
                  <a:cubicBezTo>
                    <a:pt x="437" y="124"/>
                    <a:pt x="226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3366921" y="3735161"/>
              <a:ext cx="70652" cy="69693"/>
            </a:xfrm>
            <a:custGeom>
              <a:avLst/>
              <a:gdLst/>
              <a:ahLst/>
              <a:cxnLst/>
              <a:rect l="l" t="t" r="r" b="b"/>
              <a:pathLst>
                <a:path w="937" h="923" extrusionOk="0">
                  <a:moveTo>
                    <a:pt x="136" y="69"/>
                  </a:moveTo>
                  <a:cubicBezTo>
                    <a:pt x="139" y="69"/>
                    <a:pt x="142" y="69"/>
                    <a:pt x="146" y="70"/>
                  </a:cubicBezTo>
                  <a:cubicBezTo>
                    <a:pt x="246" y="70"/>
                    <a:pt x="449" y="179"/>
                    <a:pt x="638" y="344"/>
                  </a:cubicBezTo>
                  <a:cubicBezTo>
                    <a:pt x="782" y="473"/>
                    <a:pt x="858" y="660"/>
                    <a:pt x="846" y="851"/>
                  </a:cubicBezTo>
                  <a:cubicBezTo>
                    <a:pt x="750" y="849"/>
                    <a:pt x="459" y="827"/>
                    <a:pt x="325" y="696"/>
                  </a:cubicBezTo>
                  <a:cubicBezTo>
                    <a:pt x="167" y="555"/>
                    <a:pt x="77" y="352"/>
                    <a:pt x="77" y="141"/>
                  </a:cubicBezTo>
                  <a:cubicBezTo>
                    <a:pt x="77" y="96"/>
                    <a:pt x="96" y="82"/>
                    <a:pt x="108" y="77"/>
                  </a:cubicBezTo>
                  <a:cubicBezTo>
                    <a:pt x="117" y="71"/>
                    <a:pt x="126" y="69"/>
                    <a:pt x="136" y="69"/>
                  </a:cubicBezTo>
                  <a:close/>
                  <a:moveTo>
                    <a:pt x="140" y="0"/>
                  </a:moveTo>
                  <a:cubicBezTo>
                    <a:pt x="117" y="0"/>
                    <a:pt x="95" y="4"/>
                    <a:pt x="77" y="12"/>
                  </a:cubicBezTo>
                  <a:cubicBezTo>
                    <a:pt x="29" y="36"/>
                    <a:pt x="0" y="86"/>
                    <a:pt x="7" y="141"/>
                  </a:cubicBezTo>
                  <a:cubicBezTo>
                    <a:pt x="7" y="371"/>
                    <a:pt x="103" y="591"/>
                    <a:pt x="275" y="746"/>
                  </a:cubicBezTo>
                  <a:cubicBezTo>
                    <a:pt x="449" y="916"/>
                    <a:pt x="825" y="923"/>
                    <a:pt x="875" y="923"/>
                  </a:cubicBezTo>
                  <a:lnTo>
                    <a:pt x="877" y="920"/>
                  </a:lnTo>
                  <a:cubicBezTo>
                    <a:pt x="894" y="920"/>
                    <a:pt x="908" y="908"/>
                    <a:pt x="911" y="892"/>
                  </a:cubicBezTo>
                  <a:cubicBezTo>
                    <a:pt x="937" y="665"/>
                    <a:pt x="851" y="440"/>
                    <a:pt x="679" y="292"/>
                  </a:cubicBezTo>
                  <a:cubicBezTo>
                    <a:pt x="503" y="136"/>
                    <a:pt x="281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3420381" y="3632093"/>
              <a:ext cx="50218" cy="83436"/>
            </a:xfrm>
            <a:custGeom>
              <a:avLst/>
              <a:gdLst/>
              <a:ahLst/>
              <a:cxnLst/>
              <a:rect l="l" t="t" r="r" b="b"/>
              <a:pathLst>
                <a:path w="666" h="1105" extrusionOk="0">
                  <a:moveTo>
                    <a:pt x="194" y="1"/>
                  </a:moveTo>
                  <a:cubicBezTo>
                    <a:pt x="160" y="1"/>
                    <a:pt x="131" y="21"/>
                    <a:pt x="108" y="65"/>
                  </a:cubicBezTo>
                  <a:cubicBezTo>
                    <a:pt x="10" y="264"/>
                    <a:pt x="1" y="495"/>
                    <a:pt x="84" y="699"/>
                  </a:cubicBezTo>
                  <a:cubicBezTo>
                    <a:pt x="166" y="926"/>
                    <a:pt x="531" y="1105"/>
                    <a:pt x="531" y="1105"/>
                  </a:cubicBezTo>
                  <a:cubicBezTo>
                    <a:pt x="646" y="923"/>
                    <a:pt x="665" y="696"/>
                    <a:pt x="584" y="495"/>
                  </a:cubicBezTo>
                  <a:cubicBezTo>
                    <a:pt x="475" y="234"/>
                    <a:pt x="310" y="1"/>
                    <a:pt x="19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3417666" y="3629601"/>
              <a:ext cx="55949" cy="88419"/>
            </a:xfrm>
            <a:custGeom>
              <a:avLst/>
              <a:gdLst/>
              <a:ahLst/>
              <a:cxnLst/>
              <a:rect l="l" t="t" r="r" b="b"/>
              <a:pathLst>
                <a:path w="742" h="1171" extrusionOk="0">
                  <a:moveTo>
                    <a:pt x="230" y="65"/>
                  </a:moveTo>
                  <a:cubicBezTo>
                    <a:pt x="321" y="70"/>
                    <a:pt x="477" y="278"/>
                    <a:pt x="586" y="540"/>
                  </a:cubicBezTo>
                  <a:cubicBezTo>
                    <a:pt x="661" y="717"/>
                    <a:pt x="646" y="920"/>
                    <a:pt x="553" y="1088"/>
                  </a:cubicBezTo>
                  <a:cubicBezTo>
                    <a:pt x="467" y="1042"/>
                    <a:pt x="214" y="896"/>
                    <a:pt x="152" y="717"/>
                  </a:cubicBezTo>
                  <a:cubicBezTo>
                    <a:pt x="73" y="521"/>
                    <a:pt x="82" y="301"/>
                    <a:pt x="175" y="110"/>
                  </a:cubicBezTo>
                  <a:cubicBezTo>
                    <a:pt x="197" y="72"/>
                    <a:pt x="216" y="67"/>
                    <a:pt x="230" y="67"/>
                  </a:cubicBezTo>
                  <a:lnTo>
                    <a:pt x="230" y="65"/>
                  </a:lnTo>
                  <a:close/>
                  <a:moveTo>
                    <a:pt x="235" y="0"/>
                  </a:moveTo>
                  <a:cubicBezTo>
                    <a:pt x="180" y="0"/>
                    <a:pt x="132" y="34"/>
                    <a:pt x="113" y="84"/>
                  </a:cubicBezTo>
                  <a:cubicBezTo>
                    <a:pt x="11" y="289"/>
                    <a:pt x="1" y="531"/>
                    <a:pt x="87" y="746"/>
                  </a:cubicBezTo>
                  <a:cubicBezTo>
                    <a:pt x="171" y="985"/>
                    <a:pt x="536" y="1162"/>
                    <a:pt x="551" y="1169"/>
                  </a:cubicBezTo>
                  <a:cubicBezTo>
                    <a:pt x="553" y="1170"/>
                    <a:pt x="556" y="1171"/>
                    <a:pt x="559" y="1171"/>
                  </a:cubicBezTo>
                  <a:cubicBezTo>
                    <a:pt x="562" y="1171"/>
                    <a:pt x="565" y="1170"/>
                    <a:pt x="567" y="1169"/>
                  </a:cubicBezTo>
                  <a:cubicBezTo>
                    <a:pt x="569" y="1169"/>
                    <a:pt x="571" y="1169"/>
                    <a:pt x="573" y="1169"/>
                  </a:cubicBezTo>
                  <a:cubicBezTo>
                    <a:pt x="581" y="1169"/>
                    <a:pt x="590" y="1165"/>
                    <a:pt x="596" y="1159"/>
                  </a:cubicBezTo>
                  <a:cubicBezTo>
                    <a:pt x="720" y="968"/>
                    <a:pt x="742" y="727"/>
                    <a:pt x="653" y="516"/>
                  </a:cubicBezTo>
                  <a:cubicBezTo>
                    <a:pt x="546" y="263"/>
                    <a:pt x="374" y="5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3478817" y="3641909"/>
              <a:ext cx="50293" cy="83360"/>
            </a:xfrm>
            <a:custGeom>
              <a:avLst/>
              <a:gdLst/>
              <a:ahLst/>
              <a:cxnLst/>
              <a:rect l="l" t="t" r="r" b="b"/>
              <a:pathLst>
                <a:path w="667" h="1104" extrusionOk="0">
                  <a:moveTo>
                    <a:pt x="194" y="0"/>
                  </a:moveTo>
                  <a:cubicBezTo>
                    <a:pt x="160" y="0"/>
                    <a:pt x="131" y="20"/>
                    <a:pt x="108" y="64"/>
                  </a:cubicBezTo>
                  <a:cubicBezTo>
                    <a:pt x="10" y="263"/>
                    <a:pt x="0" y="494"/>
                    <a:pt x="84" y="698"/>
                  </a:cubicBezTo>
                  <a:cubicBezTo>
                    <a:pt x="163" y="929"/>
                    <a:pt x="531" y="1104"/>
                    <a:pt x="531" y="1104"/>
                  </a:cubicBezTo>
                  <a:cubicBezTo>
                    <a:pt x="645" y="922"/>
                    <a:pt x="667" y="695"/>
                    <a:pt x="583" y="497"/>
                  </a:cubicBezTo>
                  <a:cubicBezTo>
                    <a:pt x="476" y="236"/>
                    <a:pt x="311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3476103" y="3639342"/>
              <a:ext cx="56099" cy="88646"/>
            </a:xfrm>
            <a:custGeom>
              <a:avLst/>
              <a:gdLst/>
              <a:ahLst/>
              <a:cxnLst/>
              <a:rect l="l" t="t" r="r" b="b"/>
              <a:pathLst>
                <a:path w="744" h="1174" extrusionOk="0">
                  <a:moveTo>
                    <a:pt x="232" y="70"/>
                  </a:moveTo>
                  <a:cubicBezTo>
                    <a:pt x="323" y="72"/>
                    <a:pt x="478" y="282"/>
                    <a:pt x="588" y="543"/>
                  </a:cubicBezTo>
                  <a:cubicBezTo>
                    <a:pt x="660" y="722"/>
                    <a:pt x="648" y="925"/>
                    <a:pt x="555" y="1092"/>
                  </a:cubicBezTo>
                  <a:cubicBezTo>
                    <a:pt x="469" y="1047"/>
                    <a:pt x="215" y="899"/>
                    <a:pt x="153" y="722"/>
                  </a:cubicBezTo>
                  <a:cubicBezTo>
                    <a:pt x="74" y="526"/>
                    <a:pt x="81" y="304"/>
                    <a:pt x="177" y="115"/>
                  </a:cubicBezTo>
                  <a:cubicBezTo>
                    <a:pt x="196" y="74"/>
                    <a:pt x="215" y="70"/>
                    <a:pt x="230" y="70"/>
                  </a:cubicBezTo>
                  <a:close/>
                  <a:moveTo>
                    <a:pt x="229" y="0"/>
                  </a:moveTo>
                  <a:cubicBezTo>
                    <a:pt x="179" y="0"/>
                    <a:pt x="131" y="33"/>
                    <a:pt x="113" y="84"/>
                  </a:cubicBezTo>
                  <a:cubicBezTo>
                    <a:pt x="10" y="289"/>
                    <a:pt x="0" y="531"/>
                    <a:pt x="86" y="744"/>
                  </a:cubicBezTo>
                  <a:cubicBezTo>
                    <a:pt x="172" y="985"/>
                    <a:pt x="536" y="1162"/>
                    <a:pt x="552" y="1169"/>
                  </a:cubicBezTo>
                  <a:cubicBezTo>
                    <a:pt x="557" y="1171"/>
                    <a:pt x="562" y="1174"/>
                    <a:pt x="567" y="1174"/>
                  </a:cubicBezTo>
                  <a:cubicBezTo>
                    <a:pt x="579" y="1174"/>
                    <a:pt x="590" y="1169"/>
                    <a:pt x="598" y="1157"/>
                  </a:cubicBezTo>
                  <a:cubicBezTo>
                    <a:pt x="722" y="966"/>
                    <a:pt x="743" y="727"/>
                    <a:pt x="655" y="517"/>
                  </a:cubicBezTo>
                  <a:cubicBezTo>
                    <a:pt x="547" y="263"/>
                    <a:pt x="375" y="5"/>
                    <a:pt x="234" y="0"/>
                  </a:cubicBezTo>
                  <a:cubicBezTo>
                    <a:pt x="233" y="0"/>
                    <a:pt x="231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3529563" y="3676416"/>
              <a:ext cx="44412" cy="86607"/>
            </a:xfrm>
            <a:custGeom>
              <a:avLst/>
              <a:gdLst/>
              <a:ahLst/>
              <a:cxnLst/>
              <a:rect l="l" t="t" r="r" b="b"/>
              <a:pathLst>
                <a:path w="589" h="1147" extrusionOk="0">
                  <a:moveTo>
                    <a:pt x="404" y="0"/>
                  </a:moveTo>
                  <a:cubicBezTo>
                    <a:pt x="382" y="0"/>
                    <a:pt x="359" y="9"/>
                    <a:pt x="333" y="28"/>
                  </a:cubicBezTo>
                  <a:cubicBezTo>
                    <a:pt x="156" y="162"/>
                    <a:pt x="46" y="367"/>
                    <a:pt x="32" y="587"/>
                  </a:cubicBezTo>
                  <a:cubicBezTo>
                    <a:pt x="1" y="826"/>
                    <a:pt x="252" y="1146"/>
                    <a:pt x="252" y="1146"/>
                  </a:cubicBezTo>
                  <a:cubicBezTo>
                    <a:pt x="436" y="1034"/>
                    <a:pt x="555" y="840"/>
                    <a:pt x="570" y="625"/>
                  </a:cubicBezTo>
                  <a:cubicBezTo>
                    <a:pt x="588" y="312"/>
                    <a:pt x="533" y="0"/>
                    <a:pt x="40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3526923" y="3673622"/>
              <a:ext cx="49615" cy="91893"/>
            </a:xfrm>
            <a:custGeom>
              <a:avLst/>
              <a:gdLst/>
              <a:ahLst/>
              <a:cxnLst/>
              <a:rect l="l" t="t" r="r" b="b"/>
              <a:pathLst>
                <a:path w="658" h="1217" extrusionOk="0">
                  <a:moveTo>
                    <a:pt x="440" y="70"/>
                  </a:moveTo>
                  <a:cubicBezTo>
                    <a:pt x="447" y="70"/>
                    <a:pt x="454" y="72"/>
                    <a:pt x="461" y="74"/>
                  </a:cubicBezTo>
                  <a:cubicBezTo>
                    <a:pt x="540" y="117"/>
                    <a:pt x="588" y="373"/>
                    <a:pt x="569" y="658"/>
                  </a:cubicBezTo>
                  <a:cubicBezTo>
                    <a:pt x="557" y="849"/>
                    <a:pt x="457" y="1026"/>
                    <a:pt x="296" y="1133"/>
                  </a:cubicBezTo>
                  <a:cubicBezTo>
                    <a:pt x="241" y="1057"/>
                    <a:pt x="79" y="810"/>
                    <a:pt x="103" y="624"/>
                  </a:cubicBezTo>
                  <a:cubicBezTo>
                    <a:pt x="117" y="414"/>
                    <a:pt x="222" y="220"/>
                    <a:pt x="390" y="91"/>
                  </a:cubicBezTo>
                  <a:cubicBezTo>
                    <a:pt x="404" y="79"/>
                    <a:pt x="421" y="72"/>
                    <a:pt x="440" y="70"/>
                  </a:cubicBezTo>
                  <a:close/>
                  <a:moveTo>
                    <a:pt x="435" y="1"/>
                  </a:moveTo>
                  <a:cubicBezTo>
                    <a:pt x="403" y="1"/>
                    <a:pt x="373" y="13"/>
                    <a:pt x="349" y="36"/>
                  </a:cubicBezTo>
                  <a:cubicBezTo>
                    <a:pt x="165" y="175"/>
                    <a:pt x="50" y="388"/>
                    <a:pt x="31" y="617"/>
                  </a:cubicBezTo>
                  <a:cubicBezTo>
                    <a:pt x="0" y="870"/>
                    <a:pt x="249" y="1190"/>
                    <a:pt x="258" y="1202"/>
                  </a:cubicBezTo>
                  <a:cubicBezTo>
                    <a:pt x="265" y="1212"/>
                    <a:pt x="275" y="1217"/>
                    <a:pt x="287" y="1217"/>
                  </a:cubicBezTo>
                  <a:cubicBezTo>
                    <a:pt x="292" y="1217"/>
                    <a:pt x="299" y="1214"/>
                    <a:pt x="304" y="1212"/>
                  </a:cubicBezTo>
                  <a:cubicBezTo>
                    <a:pt x="500" y="1095"/>
                    <a:pt x="624" y="889"/>
                    <a:pt x="638" y="662"/>
                  </a:cubicBezTo>
                  <a:cubicBezTo>
                    <a:pt x="657" y="388"/>
                    <a:pt x="619" y="84"/>
                    <a:pt x="495" y="15"/>
                  </a:cubicBezTo>
                  <a:cubicBezTo>
                    <a:pt x="475" y="6"/>
                    <a:pt x="455" y="1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3589809" y="3748073"/>
              <a:ext cx="76458" cy="60708"/>
            </a:xfrm>
            <a:custGeom>
              <a:avLst/>
              <a:gdLst/>
              <a:ahLst/>
              <a:cxnLst/>
              <a:rect l="l" t="t" r="r" b="b"/>
              <a:pathLst>
                <a:path w="1014" h="804" extrusionOk="0">
                  <a:moveTo>
                    <a:pt x="748" y="0"/>
                  </a:moveTo>
                  <a:cubicBezTo>
                    <a:pt x="541" y="0"/>
                    <a:pt x="344" y="81"/>
                    <a:pt x="196" y="226"/>
                  </a:cubicBezTo>
                  <a:cubicBezTo>
                    <a:pt x="17" y="388"/>
                    <a:pt x="0" y="795"/>
                    <a:pt x="0" y="795"/>
                  </a:cubicBezTo>
                  <a:cubicBezTo>
                    <a:pt x="37" y="801"/>
                    <a:pt x="74" y="804"/>
                    <a:pt x="111" y="804"/>
                  </a:cubicBezTo>
                  <a:cubicBezTo>
                    <a:pt x="285" y="804"/>
                    <a:pt x="454" y="734"/>
                    <a:pt x="581" y="606"/>
                  </a:cubicBezTo>
                  <a:cubicBezTo>
                    <a:pt x="837" y="348"/>
                    <a:pt x="1013" y="18"/>
                    <a:pt x="791" y="1"/>
                  </a:cubicBezTo>
                  <a:cubicBezTo>
                    <a:pt x="777" y="1"/>
                    <a:pt x="762" y="0"/>
                    <a:pt x="74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3586868" y="3745505"/>
              <a:ext cx="75780" cy="66069"/>
            </a:xfrm>
            <a:custGeom>
              <a:avLst/>
              <a:gdLst/>
              <a:ahLst/>
              <a:cxnLst/>
              <a:rect l="l" t="t" r="r" b="b"/>
              <a:pathLst>
                <a:path w="1005" h="875" extrusionOk="0">
                  <a:moveTo>
                    <a:pt x="788" y="70"/>
                  </a:moveTo>
                  <a:cubicBezTo>
                    <a:pt x="802" y="70"/>
                    <a:pt x="816" y="70"/>
                    <a:pt x="830" y="71"/>
                  </a:cubicBezTo>
                  <a:cubicBezTo>
                    <a:pt x="876" y="74"/>
                    <a:pt x="887" y="93"/>
                    <a:pt x="892" y="107"/>
                  </a:cubicBezTo>
                  <a:cubicBezTo>
                    <a:pt x="926" y="191"/>
                    <a:pt x="794" y="415"/>
                    <a:pt x="596" y="616"/>
                  </a:cubicBezTo>
                  <a:cubicBezTo>
                    <a:pt x="476" y="738"/>
                    <a:pt x="315" y="804"/>
                    <a:pt x="148" y="804"/>
                  </a:cubicBezTo>
                  <a:cubicBezTo>
                    <a:pt x="124" y="804"/>
                    <a:pt x="101" y="803"/>
                    <a:pt x="77" y="800"/>
                  </a:cubicBezTo>
                  <a:cubicBezTo>
                    <a:pt x="85" y="702"/>
                    <a:pt x="123" y="413"/>
                    <a:pt x="261" y="286"/>
                  </a:cubicBezTo>
                  <a:cubicBezTo>
                    <a:pt x="402" y="148"/>
                    <a:pt x="590" y="70"/>
                    <a:pt x="788" y="70"/>
                  </a:cubicBezTo>
                  <a:close/>
                  <a:moveTo>
                    <a:pt x="779" y="0"/>
                  </a:moveTo>
                  <a:cubicBezTo>
                    <a:pt x="568" y="0"/>
                    <a:pt x="364" y="83"/>
                    <a:pt x="211" y="234"/>
                  </a:cubicBezTo>
                  <a:cubicBezTo>
                    <a:pt x="25" y="408"/>
                    <a:pt x="3" y="810"/>
                    <a:pt x="3" y="826"/>
                  </a:cubicBezTo>
                  <a:cubicBezTo>
                    <a:pt x="1" y="843"/>
                    <a:pt x="13" y="860"/>
                    <a:pt x="30" y="862"/>
                  </a:cubicBezTo>
                  <a:cubicBezTo>
                    <a:pt x="68" y="869"/>
                    <a:pt x="108" y="874"/>
                    <a:pt x="147" y="874"/>
                  </a:cubicBezTo>
                  <a:cubicBezTo>
                    <a:pt x="333" y="874"/>
                    <a:pt x="510" y="800"/>
                    <a:pt x="641" y="666"/>
                  </a:cubicBezTo>
                  <a:cubicBezTo>
                    <a:pt x="833" y="470"/>
                    <a:pt x="1005" y="215"/>
                    <a:pt x="954" y="81"/>
                  </a:cubicBezTo>
                  <a:cubicBezTo>
                    <a:pt x="936" y="32"/>
                    <a:pt x="889" y="2"/>
                    <a:pt x="836" y="2"/>
                  </a:cubicBezTo>
                  <a:cubicBezTo>
                    <a:pt x="834" y="2"/>
                    <a:pt x="832" y="2"/>
                    <a:pt x="830" y="2"/>
                  </a:cubicBezTo>
                  <a:cubicBezTo>
                    <a:pt x="813" y="1"/>
                    <a:pt x="796" y="0"/>
                    <a:pt x="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3515538" y="3884440"/>
              <a:ext cx="76458" cy="60784"/>
            </a:xfrm>
            <a:custGeom>
              <a:avLst/>
              <a:gdLst/>
              <a:ahLst/>
              <a:cxnLst/>
              <a:rect l="l" t="t" r="r" b="b"/>
              <a:pathLst>
                <a:path w="1014" h="805" extrusionOk="0">
                  <a:moveTo>
                    <a:pt x="741" y="0"/>
                  </a:moveTo>
                  <a:cubicBezTo>
                    <a:pt x="537" y="0"/>
                    <a:pt x="342" y="81"/>
                    <a:pt x="197" y="227"/>
                  </a:cubicBezTo>
                  <a:cubicBezTo>
                    <a:pt x="20" y="389"/>
                    <a:pt x="1" y="795"/>
                    <a:pt x="1" y="795"/>
                  </a:cubicBezTo>
                  <a:cubicBezTo>
                    <a:pt x="37" y="801"/>
                    <a:pt x="73" y="804"/>
                    <a:pt x="109" y="804"/>
                  </a:cubicBezTo>
                  <a:cubicBezTo>
                    <a:pt x="285" y="804"/>
                    <a:pt x="456" y="733"/>
                    <a:pt x="581" y="606"/>
                  </a:cubicBezTo>
                  <a:cubicBezTo>
                    <a:pt x="837" y="348"/>
                    <a:pt x="1014" y="19"/>
                    <a:pt x="792" y="2"/>
                  </a:cubicBezTo>
                  <a:cubicBezTo>
                    <a:pt x="775" y="1"/>
                    <a:pt x="758" y="0"/>
                    <a:pt x="74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3512823" y="3881872"/>
              <a:ext cx="75780" cy="66069"/>
            </a:xfrm>
            <a:custGeom>
              <a:avLst/>
              <a:gdLst/>
              <a:ahLst/>
              <a:cxnLst/>
              <a:rect l="l" t="t" r="r" b="b"/>
              <a:pathLst>
                <a:path w="1005" h="875" extrusionOk="0">
                  <a:moveTo>
                    <a:pt x="786" y="71"/>
                  </a:moveTo>
                  <a:cubicBezTo>
                    <a:pt x="800" y="71"/>
                    <a:pt x="814" y="71"/>
                    <a:pt x="828" y="72"/>
                  </a:cubicBezTo>
                  <a:cubicBezTo>
                    <a:pt x="875" y="74"/>
                    <a:pt x="887" y="93"/>
                    <a:pt x="892" y="108"/>
                  </a:cubicBezTo>
                  <a:cubicBezTo>
                    <a:pt x="923" y="191"/>
                    <a:pt x="792" y="416"/>
                    <a:pt x="593" y="617"/>
                  </a:cubicBezTo>
                  <a:cubicBezTo>
                    <a:pt x="474" y="738"/>
                    <a:pt x="312" y="805"/>
                    <a:pt x="145" y="805"/>
                  </a:cubicBezTo>
                  <a:cubicBezTo>
                    <a:pt x="122" y="805"/>
                    <a:pt x="98" y="803"/>
                    <a:pt x="75" y="801"/>
                  </a:cubicBezTo>
                  <a:lnTo>
                    <a:pt x="75" y="798"/>
                  </a:lnTo>
                  <a:cubicBezTo>
                    <a:pt x="80" y="703"/>
                    <a:pt x="120" y="411"/>
                    <a:pt x="261" y="287"/>
                  </a:cubicBezTo>
                  <a:cubicBezTo>
                    <a:pt x="400" y="148"/>
                    <a:pt x="590" y="71"/>
                    <a:pt x="786" y="71"/>
                  </a:cubicBezTo>
                  <a:close/>
                  <a:moveTo>
                    <a:pt x="779" y="1"/>
                  </a:moveTo>
                  <a:cubicBezTo>
                    <a:pt x="567" y="1"/>
                    <a:pt x="362" y="84"/>
                    <a:pt x="211" y="234"/>
                  </a:cubicBezTo>
                  <a:cubicBezTo>
                    <a:pt x="22" y="409"/>
                    <a:pt x="1" y="810"/>
                    <a:pt x="1" y="827"/>
                  </a:cubicBezTo>
                  <a:cubicBezTo>
                    <a:pt x="1" y="844"/>
                    <a:pt x="13" y="860"/>
                    <a:pt x="29" y="863"/>
                  </a:cubicBezTo>
                  <a:cubicBezTo>
                    <a:pt x="68" y="870"/>
                    <a:pt x="106" y="875"/>
                    <a:pt x="144" y="875"/>
                  </a:cubicBezTo>
                  <a:cubicBezTo>
                    <a:pt x="331" y="875"/>
                    <a:pt x="510" y="801"/>
                    <a:pt x="639" y="667"/>
                  </a:cubicBezTo>
                  <a:cubicBezTo>
                    <a:pt x="832" y="471"/>
                    <a:pt x="1004" y="215"/>
                    <a:pt x="954" y="81"/>
                  </a:cubicBezTo>
                  <a:cubicBezTo>
                    <a:pt x="933" y="33"/>
                    <a:pt x="886" y="2"/>
                    <a:pt x="836" y="2"/>
                  </a:cubicBezTo>
                  <a:cubicBezTo>
                    <a:pt x="834" y="2"/>
                    <a:pt x="832" y="2"/>
                    <a:pt x="830" y="2"/>
                  </a:cubicBezTo>
                  <a:cubicBezTo>
                    <a:pt x="813" y="1"/>
                    <a:pt x="796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3470297" y="3786657"/>
              <a:ext cx="60247" cy="72865"/>
            </a:xfrm>
            <a:custGeom>
              <a:avLst/>
              <a:gdLst/>
              <a:ahLst/>
              <a:cxnLst/>
              <a:rect l="l" t="t" r="r" b="b"/>
              <a:pathLst>
                <a:path w="799" h="965" extrusionOk="0">
                  <a:moveTo>
                    <a:pt x="130" y="0"/>
                  </a:moveTo>
                  <a:cubicBezTo>
                    <a:pt x="84" y="0"/>
                    <a:pt x="51" y="27"/>
                    <a:pt x="39" y="88"/>
                  </a:cubicBezTo>
                  <a:cubicBezTo>
                    <a:pt x="1" y="305"/>
                    <a:pt x="58" y="527"/>
                    <a:pt x="197" y="702"/>
                  </a:cubicBezTo>
                  <a:cubicBezTo>
                    <a:pt x="340" y="903"/>
                    <a:pt x="742" y="965"/>
                    <a:pt x="742" y="965"/>
                  </a:cubicBezTo>
                  <a:cubicBezTo>
                    <a:pt x="799" y="757"/>
                    <a:pt x="754" y="535"/>
                    <a:pt x="617" y="367"/>
                  </a:cubicBezTo>
                  <a:cubicBezTo>
                    <a:pt x="451" y="167"/>
                    <a:pt x="248" y="0"/>
                    <a:pt x="13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3467582" y="3784090"/>
              <a:ext cx="65902" cy="78150"/>
            </a:xfrm>
            <a:custGeom>
              <a:avLst/>
              <a:gdLst/>
              <a:ahLst/>
              <a:cxnLst/>
              <a:rect l="l" t="t" r="r" b="b"/>
              <a:pathLst>
                <a:path w="874" h="1035" extrusionOk="0">
                  <a:moveTo>
                    <a:pt x="160" y="70"/>
                  </a:moveTo>
                  <a:cubicBezTo>
                    <a:pt x="163" y="70"/>
                    <a:pt x="166" y="70"/>
                    <a:pt x="168" y="72"/>
                  </a:cubicBezTo>
                  <a:cubicBezTo>
                    <a:pt x="264" y="72"/>
                    <a:pt x="457" y="217"/>
                    <a:pt x="627" y="423"/>
                  </a:cubicBezTo>
                  <a:cubicBezTo>
                    <a:pt x="747" y="571"/>
                    <a:pt x="794" y="769"/>
                    <a:pt x="751" y="958"/>
                  </a:cubicBezTo>
                  <a:cubicBezTo>
                    <a:pt x="658" y="939"/>
                    <a:pt x="371" y="870"/>
                    <a:pt x="261" y="717"/>
                  </a:cubicBezTo>
                  <a:cubicBezTo>
                    <a:pt x="130" y="552"/>
                    <a:pt x="75" y="339"/>
                    <a:pt x="108" y="129"/>
                  </a:cubicBezTo>
                  <a:cubicBezTo>
                    <a:pt x="118" y="83"/>
                    <a:pt x="137" y="74"/>
                    <a:pt x="151" y="72"/>
                  </a:cubicBezTo>
                  <a:cubicBezTo>
                    <a:pt x="154" y="70"/>
                    <a:pt x="157" y="70"/>
                    <a:pt x="160" y="70"/>
                  </a:cubicBezTo>
                  <a:close/>
                  <a:moveTo>
                    <a:pt x="168" y="0"/>
                  </a:moveTo>
                  <a:cubicBezTo>
                    <a:pt x="155" y="0"/>
                    <a:pt x="144" y="2"/>
                    <a:pt x="132" y="5"/>
                  </a:cubicBezTo>
                  <a:cubicBezTo>
                    <a:pt x="82" y="19"/>
                    <a:pt x="44" y="64"/>
                    <a:pt x="42" y="119"/>
                  </a:cubicBezTo>
                  <a:cubicBezTo>
                    <a:pt x="1" y="346"/>
                    <a:pt x="61" y="578"/>
                    <a:pt x="204" y="760"/>
                  </a:cubicBezTo>
                  <a:cubicBezTo>
                    <a:pt x="352" y="963"/>
                    <a:pt x="754" y="1035"/>
                    <a:pt x="773" y="1035"/>
                  </a:cubicBezTo>
                  <a:lnTo>
                    <a:pt x="778" y="1035"/>
                  </a:lnTo>
                  <a:cubicBezTo>
                    <a:pt x="792" y="1032"/>
                    <a:pt x="806" y="1023"/>
                    <a:pt x="811" y="1008"/>
                  </a:cubicBezTo>
                  <a:cubicBezTo>
                    <a:pt x="873" y="791"/>
                    <a:pt x="825" y="557"/>
                    <a:pt x="680" y="380"/>
                  </a:cubicBezTo>
                  <a:cubicBezTo>
                    <a:pt x="521" y="184"/>
                    <a:pt x="310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733;p39">
            <a:extLst>
              <a:ext uri="{FF2B5EF4-FFF2-40B4-BE49-F238E27FC236}">
                <a16:creationId xmlns:a16="http://schemas.microsoft.com/office/drawing/2014/main" id="{13190C57-5AC8-ED7C-9B7D-3E5872140CF4}"/>
              </a:ext>
            </a:extLst>
          </p:cNvPr>
          <p:cNvSpPr txBox="1">
            <a:spLocks/>
          </p:cNvSpPr>
          <p:nvPr/>
        </p:nvSpPr>
        <p:spPr>
          <a:xfrm>
            <a:off x="3657600" y="191661"/>
            <a:ext cx="1828800" cy="13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0000" dirty="0">
              <a:solidFill>
                <a:schemeClr val="bg1"/>
              </a:solidFill>
              <a:latin typeface="Acto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7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47"/>
          <p:cNvSpPr txBox="1">
            <a:spLocks noGrp="1"/>
          </p:cNvSpPr>
          <p:nvPr>
            <p:ph type="title"/>
          </p:nvPr>
        </p:nvSpPr>
        <p:spPr>
          <a:xfrm>
            <a:off x="720009" y="2571750"/>
            <a:ext cx="144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266" name="Google Shape;1266;p47"/>
          <p:cNvSpPr txBox="1">
            <a:spLocks noGrp="1"/>
          </p:cNvSpPr>
          <p:nvPr>
            <p:ph type="subTitle" idx="1"/>
          </p:nvPr>
        </p:nvSpPr>
        <p:spPr>
          <a:xfrm>
            <a:off x="720009" y="2952750"/>
            <a:ext cx="1446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1267" name="Google Shape;1267;p47"/>
          <p:cNvSpPr txBox="1">
            <a:spLocks noGrp="1"/>
          </p:cNvSpPr>
          <p:nvPr>
            <p:ph type="title" idx="2"/>
          </p:nvPr>
        </p:nvSpPr>
        <p:spPr>
          <a:xfrm>
            <a:off x="5413503" y="2571750"/>
            <a:ext cx="144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268" name="Google Shape;1268;p47"/>
          <p:cNvSpPr txBox="1">
            <a:spLocks noGrp="1"/>
          </p:cNvSpPr>
          <p:nvPr>
            <p:ph type="subTitle" idx="3"/>
          </p:nvPr>
        </p:nvSpPr>
        <p:spPr>
          <a:xfrm>
            <a:off x="5413503" y="2952750"/>
            <a:ext cx="1446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1269" name="Google Shape;1269;p47"/>
          <p:cNvSpPr txBox="1">
            <a:spLocks noGrp="1"/>
          </p:cNvSpPr>
          <p:nvPr>
            <p:ph type="title" idx="4"/>
          </p:nvPr>
        </p:nvSpPr>
        <p:spPr>
          <a:xfrm>
            <a:off x="2284507" y="2571750"/>
            <a:ext cx="144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270" name="Google Shape;1270;p47"/>
          <p:cNvSpPr txBox="1">
            <a:spLocks noGrp="1"/>
          </p:cNvSpPr>
          <p:nvPr>
            <p:ph type="subTitle" idx="5"/>
          </p:nvPr>
        </p:nvSpPr>
        <p:spPr>
          <a:xfrm>
            <a:off x="2284507" y="2952750"/>
            <a:ext cx="1446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271" name="Google Shape;1271;p47"/>
          <p:cNvSpPr txBox="1">
            <a:spLocks noGrp="1"/>
          </p:cNvSpPr>
          <p:nvPr>
            <p:ph type="title" idx="6"/>
          </p:nvPr>
        </p:nvSpPr>
        <p:spPr>
          <a:xfrm>
            <a:off x="6978001" y="2571750"/>
            <a:ext cx="144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272" name="Google Shape;1272;p47"/>
          <p:cNvSpPr txBox="1">
            <a:spLocks noGrp="1"/>
          </p:cNvSpPr>
          <p:nvPr>
            <p:ph type="subTitle" idx="7"/>
          </p:nvPr>
        </p:nvSpPr>
        <p:spPr>
          <a:xfrm>
            <a:off x="6978001" y="2952750"/>
            <a:ext cx="1446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has a high number of moons, like Jupiter</a:t>
            </a:r>
            <a:endParaRPr/>
          </a:p>
        </p:txBody>
      </p:sp>
      <p:sp>
        <p:nvSpPr>
          <p:cNvPr id="1273" name="Google Shape;1273;p47"/>
          <p:cNvSpPr txBox="1">
            <a:spLocks noGrp="1"/>
          </p:cNvSpPr>
          <p:nvPr>
            <p:ph type="title" idx="8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 sections</a:t>
            </a:r>
            <a:endParaRPr/>
          </a:p>
        </p:txBody>
      </p:sp>
      <p:sp>
        <p:nvSpPr>
          <p:cNvPr id="1274" name="Google Shape;1274;p47"/>
          <p:cNvSpPr txBox="1">
            <a:spLocks noGrp="1"/>
          </p:cNvSpPr>
          <p:nvPr>
            <p:ph type="title" idx="9"/>
          </p:nvPr>
        </p:nvSpPr>
        <p:spPr>
          <a:xfrm>
            <a:off x="3849005" y="2571750"/>
            <a:ext cx="144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275" name="Google Shape;1275;p47"/>
          <p:cNvSpPr txBox="1">
            <a:spLocks noGrp="1"/>
          </p:cNvSpPr>
          <p:nvPr>
            <p:ph type="subTitle" idx="13"/>
          </p:nvPr>
        </p:nvSpPr>
        <p:spPr>
          <a:xfrm>
            <a:off x="3849005" y="2952750"/>
            <a:ext cx="1446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very cold planet</a:t>
            </a:r>
            <a:endParaRPr/>
          </a:p>
        </p:txBody>
      </p:sp>
      <p:grpSp>
        <p:nvGrpSpPr>
          <p:cNvPr id="1276" name="Google Shape;1276;p47"/>
          <p:cNvGrpSpPr/>
          <p:nvPr/>
        </p:nvGrpSpPr>
        <p:grpSpPr>
          <a:xfrm flipH="1">
            <a:off x="438060" y="3854935"/>
            <a:ext cx="563878" cy="914425"/>
            <a:chOff x="3341284" y="3629601"/>
            <a:chExt cx="324983" cy="524627"/>
          </a:xfrm>
        </p:grpSpPr>
        <p:sp>
          <p:nvSpPr>
            <p:cNvPr id="1277" name="Google Shape;1277;p47"/>
            <p:cNvSpPr/>
            <p:nvPr/>
          </p:nvSpPr>
          <p:spPr>
            <a:xfrm>
              <a:off x="3422190" y="3995134"/>
              <a:ext cx="154123" cy="156527"/>
            </a:xfrm>
            <a:custGeom>
              <a:avLst/>
              <a:gdLst/>
              <a:ahLst/>
              <a:cxnLst/>
              <a:rect l="l" t="t" r="r" b="b"/>
              <a:pathLst>
                <a:path w="2044" h="2073" extrusionOk="0">
                  <a:moveTo>
                    <a:pt x="1" y="1"/>
                  </a:moveTo>
                  <a:lnTo>
                    <a:pt x="154" y="2073"/>
                  </a:lnTo>
                  <a:lnTo>
                    <a:pt x="1891" y="2073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3419476" y="3992416"/>
              <a:ext cx="159552" cy="161813"/>
            </a:xfrm>
            <a:custGeom>
              <a:avLst/>
              <a:gdLst/>
              <a:ahLst/>
              <a:cxnLst/>
              <a:rect l="l" t="t" r="r" b="b"/>
              <a:pathLst>
                <a:path w="2116" h="2143" extrusionOk="0">
                  <a:moveTo>
                    <a:pt x="2042" y="73"/>
                  </a:moveTo>
                  <a:lnTo>
                    <a:pt x="1896" y="2073"/>
                  </a:lnTo>
                  <a:lnTo>
                    <a:pt x="223" y="2073"/>
                  </a:lnTo>
                  <a:lnTo>
                    <a:pt x="75" y="73"/>
                  </a:lnTo>
                  <a:close/>
                  <a:moveTo>
                    <a:pt x="34" y="1"/>
                  </a:moveTo>
                  <a:cubicBezTo>
                    <a:pt x="15" y="3"/>
                    <a:pt x="1" y="20"/>
                    <a:pt x="3" y="39"/>
                  </a:cubicBezTo>
                  <a:lnTo>
                    <a:pt x="156" y="2111"/>
                  </a:lnTo>
                  <a:cubicBezTo>
                    <a:pt x="156" y="2128"/>
                    <a:pt x="173" y="2142"/>
                    <a:pt x="190" y="2142"/>
                  </a:cubicBezTo>
                  <a:lnTo>
                    <a:pt x="1927" y="2142"/>
                  </a:lnTo>
                  <a:cubicBezTo>
                    <a:pt x="1946" y="2142"/>
                    <a:pt x="1960" y="2128"/>
                    <a:pt x="1963" y="2109"/>
                  </a:cubicBezTo>
                  <a:lnTo>
                    <a:pt x="2116" y="39"/>
                  </a:lnTo>
                  <a:cubicBezTo>
                    <a:pt x="2116" y="39"/>
                    <a:pt x="2116" y="37"/>
                    <a:pt x="2116" y="37"/>
                  </a:cubicBezTo>
                  <a:cubicBezTo>
                    <a:pt x="2116" y="18"/>
                    <a:pt x="2099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3506339" y="3719757"/>
              <a:ext cx="53762" cy="274243"/>
            </a:xfrm>
            <a:custGeom>
              <a:avLst/>
              <a:gdLst/>
              <a:ahLst/>
              <a:cxnLst/>
              <a:rect l="l" t="t" r="r" b="b"/>
              <a:pathLst>
                <a:path w="713" h="3632" extrusionOk="0">
                  <a:moveTo>
                    <a:pt x="676" y="0"/>
                  </a:moveTo>
                  <a:cubicBezTo>
                    <a:pt x="660" y="0"/>
                    <a:pt x="645" y="11"/>
                    <a:pt x="641" y="27"/>
                  </a:cubicBezTo>
                  <a:cubicBezTo>
                    <a:pt x="359" y="1203"/>
                    <a:pt x="146" y="2393"/>
                    <a:pt x="3" y="3593"/>
                  </a:cubicBezTo>
                  <a:cubicBezTo>
                    <a:pt x="1" y="3612"/>
                    <a:pt x="15" y="3631"/>
                    <a:pt x="34" y="3631"/>
                  </a:cubicBezTo>
                  <a:lnTo>
                    <a:pt x="39" y="3631"/>
                  </a:lnTo>
                  <a:cubicBezTo>
                    <a:pt x="40" y="3631"/>
                    <a:pt x="41" y="3631"/>
                    <a:pt x="43" y="3631"/>
                  </a:cubicBezTo>
                  <a:cubicBezTo>
                    <a:pt x="58" y="3631"/>
                    <a:pt x="70" y="3618"/>
                    <a:pt x="72" y="3602"/>
                  </a:cubicBezTo>
                  <a:cubicBezTo>
                    <a:pt x="216" y="2405"/>
                    <a:pt x="428" y="1215"/>
                    <a:pt x="710" y="42"/>
                  </a:cubicBezTo>
                  <a:cubicBezTo>
                    <a:pt x="713" y="23"/>
                    <a:pt x="701" y="6"/>
                    <a:pt x="684" y="1"/>
                  </a:cubicBezTo>
                  <a:cubicBezTo>
                    <a:pt x="681" y="0"/>
                    <a:pt x="678" y="0"/>
                    <a:pt x="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3523455" y="3782278"/>
              <a:ext cx="93424" cy="104880"/>
            </a:xfrm>
            <a:custGeom>
              <a:avLst/>
              <a:gdLst/>
              <a:ahLst/>
              <a:cxnLst/>
              <a:rect l="l" t="t" r="r" b="b"/>
              <a:pathLst>
                <a:path w="1239" h="1389" extrusionOk="0">
                  <a:moveTo>
                    <a:pt x="1200" y="1"/>
                  </a:moveTo>
                  <a:cubicBezTo>
                    <a:pt x="1191" y="1"/>
                    <a:pt x="1182" y="4"/>
                    <a:pt x="1174" y="12"/>
                  </a:cubicBezTo>
                  <a:cubicBezTo>
                    <a:pt x="777" y="442"/>
                    <a:pt x="17" y="1321"/>
                    <a:pt x="8" y="1331"/>
                  </a:cubicBezTo>
                  <a:cubicBezTo>
                    <a:pt x="3" y="1338"/>
                    <a:pt x="1" y="1345"/>
                    <a:pt x="1" y="1353"/>
                  </a:cubicBezTo>
                  <a:cubicBezTo>
                    <a:pt x="1" y="1372"/>
                    <a:pt x="15" y="1388"/>
                    <a:pt x="37" y="1388"/>
                  </a:cubicBezTo>
                  <a:cubicBezTo>
                    <a:pt x="46" y="1388"/>
                    <a:pt x="56" y="1384"/>
                    <a:pt x="63" y="1376"/>
                  </a:cubicBezTo>
                  <a:cubicBezTo>
                    <a:pt x="70" y="1367"/>
                    <a:pt x="830" y="487"/>
                    <a:pt x="1227" y="60"/>
                  </a:cubicBezTo>
                  <a:cubicBezTo>
                    <a:pt x="1239" y="45"/>
                    <a:pt x="1239" y="24"/>
                    <a:pt x="1224" y="10"/>
                  </a:cubicBezTo>
                  <a:cubicBezTo>
                    <a:pt x="1217" y="4"/>
                    <a:pt x="1209" y="1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3446168" y="3680720"/>
              <a:ext cx="48333" cy="315923"/>
            </a:xfrm>
            <a:custGeom>
              <a:avLst/>
              <a:gdLst/>
              <a:ahLst/>
              <a:cxnLst/>
              <a:rect l="l" t="t" r="r" b="b"/>
              <a:pathLst>
                <a:path w="641" h="4184" extrusionOk="0">
                  <a:moveTo>
                    <a:pt x="40" y="1"/>
                  </a:moveTo>
                  <a:cubicBezTo>
                    <a:pt x="37" y="1"/>
                    <a:pt x="34" y="1"/>
                    <a:pt x="32" y="2"/>
                  </a:cubicBezTo>
                  <a:lnTo>
                    <a:pt x="29" y="2"/>
                  </a:lnTo>
                  <a:cubicBezTo>
                    <a:pt x="10" y="9"/>
                    <a:pt x="1" y="28"/>
                    <a:pt x="8" y="45"/>
                  </a:cubicBezTo>
                  <a:cubicBezTo>
                    <a:pt x="357" y="1347"/>
                    <a:pt x="569" y="4122"/>
                    <a:pt x="569" y="4150"/>
                  </a:cubicBezTo>
                  <a:cubicBezTo>
                    <a:pt x="572" y="4170"/>
                    <a:pt x="586" y="4184"/>
                    <a:pt x="605" y="4184"/>
                  </a:cubicBezTo>
                  <a:lnTo>
                    <a:pt x="608" y="4181"/>
                  </a:lnTo>
                  <a:cubicBezTo>
                    <a:pt x="627" y="4181"/>
                    <a:pt x="641" y="4165"/>
                    <a:pt x="639" y="4146"/>
                  </a:cubicBezTo>
                  <a:cubicBezTo>
                    <a:pt x="639" y="4117"/>
                    <a:pt x="424" y="1335"/>
                    <a:pt x="75" y="26"/>
                  </a:cubicBezTo>
                  <a:lnTo>
                    <a:pt x="72" y="26"/>
                  </a:lnTo>
                  <a:cubicBezTo>
                    <a:pt x="68" y="10"/>
                    <a:pt x="54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3417364" y="3785449"/>
              <a:ext cx="73216" cy="167400"/>
            </a:xfrm>
            <a:custGeom>
              <a:avLst/>
              <a:gdLst/>
              <a:ahLst/>
              <a:cxnLst/>
              <a:rect l="l" t="t" r="r" b="b"/>
              <a:pathLst>
                <a:path w="971" h="2217" extrusionOk="0">
                  <a:moveTo>
                    <a:pt x="40" y="0"/>
                  </a:moveTo>
                  <a:cubicBezTo>
                    <a:pt x="33" y="0"/>
                    <a:pt x="26" y="2"/>
                    <a:pt x="19" y="6"/>
                  </a:cubicBezTo>
                  <a:cubicBezTo>
                    <a:pt x="5" y="18"/>
                    <a:pt x="0" y="39"/>
                    <a:pt x="12" y="56"/>
                  </a:cubicBezTo>
                  <a:cubicBezTo>
                    <a:pt x="495" y="751"/>
                    <a:pt x="899" y="2176"/>
                    <a:pt x="899" y="2190"/>
                  </a:cubicBezTo>
                  <a:cubicBezTo>
                    <a:pt x="901" y="2204"/>
                    <a:pt x="915" y="2214"/>
                    <a:pt x="932" y="2216"/>
                  </a:cubicBezTo>
                  <a:cubicBezTo>
                    <a:pt x="935" y="2216"/>
                    <a:pt x="937" y="2214"/>
                    <a:pt x="942" y="2214"/>
                  </a:cubicBezTo>
                  <a:cubicBezTo>
                    <a:pt x="958" y="2209"/>
                    <a:pt x="970" y="2190"/>
                    <a:pt x="966" y="2171"/>
                  </a:cubicBezTo>
                  <a:cubicBezTo>
                    <a:pt x="961" y="2156"/>
                    <a:pt x="559" y="720"/>
                    <a:pt x="70" y="15"/>
                  </a:cubicBezTo>
                  <a:cubicBezTo>
                    <a:pt x="62" y="5"/>
                    <a:pt x="51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3396780" y="3857257"/>
              <a:ext cx="78268" cy="56782"/>
            </a:xfrm>
            <a:custGeom>
              <a:avLst/>
              <a:gdLst/>
              <a:ahLst/>
              <a:cxnLst/>
              <a:rect l="l" t="t" r="r" b="b"/>
              <a:pathLst>
                <a:path w="1038" h="752" extrusionOk="0">
                  <a:moveTo>
                    <a:pt x="40" y="1"/>
                  </a:moveTo>
                  <a:cubicBezTo>
                    <a:pt x="30" y="1"/>
                    <a:pt x="20" y="6"/>
                    <a:pt x="13" y="15"/>
                  </a:cubicBezTo>
                  <a:cubicBezTo>
                    <a:pt x="1" y="30"/>
                    <a:pt x="6" y="51"/>
                    <a:pt x="20" y="63"/>
                  </a:cubicBezTo>
                  <a:lnTo>
                    <a:pt x="978" y="744"/>
                  </a:lnTo>
                  <a:cubicBezTo>
                    <a:pt x="983" y="749"/>
                    <a:pt x="990" y="751"/>
                    <a:pt x="997" y="751"/>
                  </a:cubicBezTo>
                  <a:cubicBezTo>
                    <a:pt x="1009" y="751"/>
                    <a:pt x="1019" y="747"/>
                    <a:pt x="1026" y="737"/>
                  </a:cubicBezTo>
                  <a:cubicBezTo>
                    <a:pt x="1038" y="720"/>
                    <a:pt x="1033" y="699"/>
                    <a:pt x="1019" y="687"/>
                  </a:cubicBezTo>
                  <a:lnTo>
                    <a:pt x="61" y="8"/>
                  </a:lnTo>
                  <a:cubicBezTo>
                    <a:pt x="55" y="3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3509958" y="3691442"/>
              <a:ext cx="27974" cy="127532"/>
            </a:xfrm>
            <a:custGeom>
              <a:avLst/>
              <a:gdLst/>
              <a:ahLst/>
              <a:cxnLst/>
              <a:rect l="l" t="t" r="r" b="b"/>
              <a:pathLst>
                <a:path w="371" h="1689" extrusionOk="0">
                  <a:moveTo>
                    <a:pt x="39" y="1"/>
                  </a:moveTo>
                  <a:cubicBezTo>
                    <a:pt x="37" y="1"/>
                    <a:pt x="36" y="1"/>
                    <a:pt x="34" y="1"/>
                  </a:cubicBezTo>
                  <a:cubicBezTo>
                    <a:pt x="15" y="6"/>
                    <a:pt x="1" y="25"/>
                    <a:pt x="5" y="44"/>
                  </a:cubicBezTo>
                  <a:lnTo>
                    <a:pt x="299" y="1659"/>
                  </a:lnTo>
                  <a:cubicBezTo>
                    <a:pt x="304" y="1676"/>
                    <a:pt x="318" y="1688"/>
                    <a:pt x="335" y="1688"/>
                  </a:cubicBezTo>
                  <a:lnTo>
                    <a:pt x="340" y="1688"/>
                  </a:lnTo>
                  <a:cubicBezTo>
                    <a:pt x="359" y="1683"/>
                    <a:pt x="371" y="1667"/>
                    <a:pt x="369" y="1647"/>
                  </a:cubicBezTo>
                  <a:lnTo>
                    <a:pt x="75" y="30"/>
                  </a:lnTo>
                  <a:cubicBezTo>
                    <a:pt x="70" y="12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3343395" y="3824335"/>
              <a:ext cx="78192" cy="51194"/>
            </a:xfrm>
            <a:custGeom>
              <a:avLst/>
              <a:gdLst/>
              <a:ahLst/>
              <a:cxnLst/>
              <a:rect l="l" t="t" r="r" b="b"/>
              <a:pathLst>
                <a:path w="1037" h="678" extrusionOk="0">
                  <a:moveTo>
                    <a:pt x="173" y="1"/>
                  </a:moveTo>
                  <a:cubicBezTo>
                    <a:pt x="64" y="1"/>
                    <a:pt x="0" y="42"/>
                    <a:pt x="28" y="141"/>
                  </a:cubicBezTo>
                  <a:cubicBezTo>
                    <a:pt x="87" y="353"/>
                    <a:pt x="238" y="530"/>
                    <a:pt x="439" y="626"/>
                  </a:cubicBezTo>
                  <a:cubicBezTo>
                    <a:pt x="508" y="665"/>
                    <a:pt x="598" y="678"/>
                    <a:pt x="686" y="678"/>
                  </a:cubicBezTo>
                  <a:cubicBezTo>
                    <a:pt x="863" y="678"/>
                    <a:pt x="1036" y="626"/>
                    <a:pt x="1036" y="626"/>
                  </a:cubicBezTo>
                  <a:cubicBezTo>
                    <a:pt x="1000" y="413"/>
                    <a:pt x="862" y="232"/>
                    <a:pt x="668" y="141"/>
                  </a:cubicBezTo>
                  <a:cubicBezTo>
                    <a:pt x="490" y="57"/>
                    <a:pt x="300" y="1"/>
                    <a:pt x="17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3341284" y="3821768"/>
              <a:ext cx="83169" cy="56404"/>
            </a:xfrm>
            <a:custGeom>
              <a:avLst/>
              <a:gdLst/>
              <a:ahLst/>
              <a:cxnLst/>
              <a:rect l="l" t="t" r="r" b="b"/>
              <a:pathLst>
                <a:path w="1103" h="747" extrusionOk="0">
                  <a:moveTo>
                    <a:pt x="187" y="69"/>
                  </a:moveTo>
                  <a:cubicBezTo>
                    <a:pt x="191" y="69"/>
                    <a:pt x="195" y="69"/>
                    <a:pt x="199" y="70"/>
                  </a:cubicBezTo>
                  <a:cubicBezTo>
                    <a:pt x="366" y="82"/>
                    <a:pt x="531" y="129"/>
                    <a:pt x="682" y="203"/>
                  </a:cubicBezTo>
                  <a:cubicBezTo>
                    <a:pt x="856" y="287"/>
                    <a:pt x="983" y="445"/>
                    <a:pt x="1024" y="634"/>
                  </a:cubicBezTo>
                  <a:cubicBezTo>
                    <a:pt x="969" y="648"/>
                    <a:pt x="842" y="676"/>
                    <a:pt x="714" y="676"/>
                  </a:cubicBezTo>
                  <a:cubicBezTo>
                    <a:pt x="630" y="676"/>
                    <a:pt x="545" y="664"/>
                    <a:pt x="479" y="629"/>
                  </a:cubicBezTo>
                  <a:cubicBezTo>
                    <a:pt x="290" y="536"/>
                    <a:pt x="147" y="366"/>
                    <a:pt x="89" y="163"/>
                  </a:cubicBezTo>
                  <a:cubicBezTo>
                    <a:pt x="77" y="120"/>
                    <a:pt x="89" y="103"/>
                    <a:pt x="101" y="93"/>
                  </a:cubicBezTo>
                  <a:cubicBezTo>
                    <a:pt x="126" y="77"/>
                    <a:pt x="157" y="69"/>
                    <a:pt x="187" y="69"/>
                  </a:cubicBezTo>
                  <a:close/>
                  <a:moveTo>
                    <a:pt x="202" y="1"/>
                  </a:moveTo>
                  <a:cubicBezTo>
                    <a:pt x="140" y="1"/>
                    <a:pt x="89" y="13"/>
                    <a:pt x="56" y="41"/>
                  </a:cubicBezTo>
                  <a:cubicBezTo>
                    <a:pt x="15" y="77"/>
                    <a:pt x="1" y="134"/>
                    <a:pt x="20" y="184"/>
                  </a:cubicBezTo>
                  <a:cubicBezTo>
                    <a:pt x="84" y="407"/>
                    <a:pt x="240" y="591"/>
                    <a:pt x="445" y="691"/>
                  </a:cubicBezTo>
                  <a:cubicBezTo>
                    <a:pt x="520" y="727"/>
                    <a:pt x="603" y="747"/>
                    <a:pt x="687" y="747"/>
                  </a:cubicBezTo>
                  <a:cubicBezTo>
                    <a:pt x="697" y="747"/>
                    <a:pt x="706" y="746"/>
                    <a:pt x="715" y="746"/>
                  </a:cubicBezTo>
                  <a:cubicBezTo>
                    <a:pt x="837" y="743"/>
                    <a:pt x="959" y="727"/>
                    <a:pt x="1076" y="693"/>
                  </a:cubicBezTo>
                  <a:cubicBezTo>
                    <a:pt x="1090" y="689"/>
                    <a:pt x="1102" y="672"/>
                    <a:pt x="1100" y="655"/>
                  </a:cubicBezTo>
                  <a:cubicBezTo>
                    <a:pt x="1062" y="430"/>
                    <a:pt x="916" y="239"/>
                    <a:pt x="711" y="141"/>
                  </a:cubicBezTo>
                  <a:cubicBezTo>
                    <a:pt x="539" y="62"/>
                    <a:pt x="343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3369937" y="3737728"/>
              <a:ext cx="65148" cy="64408"/>
            </a:xfrm>
            <a:custGeom>
              <a:avLst/>
              <a:gdLst/>
              <a:ahLst/>
              <a:cxnLst/>
              <a:rect l="l" t="t" r="r" b="b"/>
              <a:pathLst>
                <a:path w="864" h="853" extrusionOk="0">
                  <a:moveTo>
                    <a:pt x="105" y="1"/>
                  </a:moveTo>
                  <a:cubicBezTo>
                    <a:pt x="43" y="1"/>
                    <a:pt x="4" y="32"/>
                    <a:pt x="3" y="107"/>
                  </a:cubicBezTo>
                  <a:cubicBezTo>
                    <a:pt x="1" y="327"/>
                    <a:pt x="96" y="537"/>
                    <a:pt x="259" y="686"/>
                  </a:cubicBezTo>
                  <a:cubicBezTo>
                    <a:pt x="426" y="849"/>
                    <a:pt x="798" y="853"/>
                    <a:pt x="836" y="853"/>
                  </a:cubicBezTo>
                  <a:cubicBezTo>
                    <a:pt x="838" y="853"/>
                    <a:pt x="840" y="853"/>
                    <a:pt x="840" y="853"/>
                  </a:cubicBezTo>
                  <a:cubicBezTo>
                    <a:pt x="863" y="638"/>
                    <a:pt x="780" y="425"/>
                    <a:pt x="617" y="284"/>
                  </a:cubicBezTo>
                  <a:cubicBezTo>
                    <a:pt x="437" y="124"/>
                    <a:pt x="226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3366921" y="3735161"/>
              <a:ext cx="70652" cy="69693"/>
            </a:xfrm>
            <a:custGeom>
              <a:avLst/>
              <a:gdLst/>
              <a:ahLst/>
              <a:cxnLst/>
              <a:rect l="l" t="t" r="r" b="b"/>
              <a:pathLst>
                <a:path w="937" h="923" extrusionOk="0">
                  <a:moveTo>
                    <a:pt x="136" y="69"/>
                  </a:moveTo>
                  <a:cubicBezTo>
                    <a:pt x="139" y="69"/>
                    <a:pt x="142" y="69"/>
                    <a:pt x="146" y="70"/>
                  </a:cubicBezTo>
                  <a:cubicBezTo>
                    <a:pt x="246" y="70"/>
                    <a:pt x="449" y="179"/>
                    <a:pt x="638" y="344"/>
                  </a:cubicBezTo>
                  <a:cubicBezTo>
                    <a:pt x="782" y="473"/>
                    <a:pt x="858" y="660"/>
                    <a:pt x="846" y="851"/>
                  </a:cubicBezTo>
                  <a:cubicBezTo>
                    <a:pt x="750" y="849"/>
                    <a:pt x="459" y="827"/>
                    <a:pt x="325" y="696"/>
                  </a:cubicBezTo>
                  <a:cubicBezTo>
                    <a:pt x="167" y="555"/>
                    <a:pt x="77" y="352"/>
                    <a:pt x="77" y="141"/>
                  </a:cubicBezTo>
                  <a:cubicBezTo>
                    <a:pt x="77" y="96"/>
                    <a:pt x="96" y="82"/>
                    <a:pt x="108" y="77"/>
                  </a:cubicBezTo>
                  <a:cubicBezTo>
                    <a:pt x="117" y="71"/>
                    <a:pt x="126" y="69"/>
                    <a:pt x="136" y="69"/>
                  </a:cubicBezTo>
                  <a:close/>
                  <a:moveTo>
                    <a:pt x="140" y="0"/>
                  </a:moveTo>
                  <a:cubicBezTo>
                    <a:pt x="117" y="0"/>
                    <a:pt x="95" y="4"/>
                    <a:pt x="77" y="12"/>
                  </a:cubicBezTo>
                  <a:cubicBezTo>
                    <a:pt x="29" y="36"/>
                    <a:pt x="0" y="86"/>
                    <a:pt x="7" y="141"/>
                  </a:cubicBezTo>
                  <a:cubicBezTo>
                    <a:pt x="7" y="371"/>
                    <a:pt x="103" y="591"/>
                    <a:pt x="275" y="746"/>
                  </a:cubicBezTo>
                  <a:cubicBezTo>
                    <a:pt x="449" y="916"/>
                    <a:pt x="825" y="923"/>
                    <a:pt x="875" y="923"/>
                  </a:cubicBezTo>
                  <a:lnTo>
                    <a:pt x="877" y="920"/>
                  </a:lnTo>
                  <a:cubicBezTo>
                    <a:pt x="894" y="920"/>
                    <a:pt x="908" y="908"/>
                    <a:pt x="911" y="892"/>
                  </a:cubicBezTo>
                  <a:cubicBezTo>
                    <a:pt x="937" y="665"/>
                    <a:pt x="851" y="440"/>
                    <a:pt x="679" y="292"/>
                  </a:cubicBezTo>
                  <a:cubicBezTo>
                    <a:pt x="503" y="136"/>
                    <a:pt x="281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3420381" y="3632093"/>
              <a:ext cx="50218" cy="83436"/>
            </a:xfrm>
            <a:custGeom>
              <a:avLst/>
              <a:gdLst/>
              <a:ahLst/>
              <a:cxnLst/>
              <a:rect l="l" t="t" r="r" b="b"/>
              <a:pathLst>
                <a:path w="666" h="1105" extrusionOk="0">
                  <a:moveTo>
                    <a:pt x="194" y="1"/>
                  </a:moveTo>
                  <a:cubicBezTo>
                    <a:pt x="160" y="1"/>
                    <a:pt x="131" y="21"/>
                    <a:pt x="108" y="65"/>
                  </a:cubicBezTo>
                  <a:cubicBezTo>
                    <a:pt x="10" y="264"/>
                    <a:pt x="1" y="495"/>
                    <a:pt x="84" y="699"/>
                  </a:cubicBezTo>
                  <a:cubicBezTo>
                    <a:pt x="166" y="926"/>
                    <a:pt x="531" y="1105"/>
                    <a:pt x="531" y="1105"/>
                  </a:cubicBezTo>
                  <a:cubicBezTo>
                    <a:pt x="646" y="923"/>
                    <a:pt x="665" y="696"/>
                    <a:pt x="584" y="495"/>
                  </a:cubicBezTo>
                  <a:cubicBezTo>
                    <a:pt x="475" y="234"/>
                    <a:pt x="310" y="1"/>
                    <a:pt x="19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3417666" y="3629601"/>
              <a:ext cx="55949" cy="88419"/>
            </a:xfrm>
            <a:custGeom>
              <a:avLst/>
              <a:gdLst/>
              <a:ahLst/>
              <a:cxnLst/>
              <a:rect l="l" t="t" r="r" b="b"/>
              <a:pathLst>
                <a:path w="742" h="1171" extrusionOk="0">
                  <a:moveTo>
                    <a:pt x="230" y="65"/>
                  </a:moveTo>
                  <a:cubicBezTo>
                    <a:pt x="321" y="70"/>
                    <a:pt x="477" y="278"/>
                    <a:pt x="586" y="540"/>
                  </a:cubicBezTo>
                  <a:cubicBezTo>
                    <a:pt x="661" y="717"/>
                    <a:pt x="646" y="920"/>
                    <a:pt x="553" y="1088"/>
                  </a:cubicBezTo>
                  <a:cubicBezTo>
                    <a:pt x="467" y="1042"/>
                    <a:pt x="214" y="896"/>
                    <a:pt x="152" y="717"/>
                  </a:cubicBezTo>
                  <a:cubicBezTo>
                    <a:pt x="73" y="521"/>
                    <a:pt x="82" y="301"/>
                    <a:pt x="175" y="110"/>
                  </a:cubicBezTo>
                  <a:cubicBezTo>
                    <a:pt x="197" y="72"/>
                    <a:pt x="216" y="67"/>
                    <a:pt x="230" y="67"/>
                  </a:cubicBezTo>
                  <a:lnTo>
                    <a:pt x="230" y="65"/>
                  </a:lnTo>
                  <a:close/>
                  <a:moveTo>
                    <a:pt x="235" y="0"/>
                  </a:moveTo>
                  <a:cubicBezTo>
                    <a:pt x="180" y="0"/>
                    <a:pt x="132" y="34"/>
                    <a:pt x="113" y="84"/>
                  </a:cubicBezTo>
                  <a:cubicBezTo>
                    <a:pt x="11" y="289"/>
                    <a:pt x="1" y="531"/>
                    <a:pt x="87" y="746"/>
                  </a:cubicBezTo>
                  <a:cubicBezTo>
                    <a:pt x="171" y="985"/>
                    <a:pt x="536" y="1162"/>
                    <a:pt x="551" y="1169"/>
                  </a:cubicBezTo>
                  <a:cubicBezTo>
                    <a:pt x="553" y="1170"/>
                    <a:pt x="556" y="1171"/>
                    <a:pt x="559" y="1171"/>
                  </a:cubicBezTo>
                  <a:cubicBezTo>
                    <a:pt x="562" y="1171"/>
                    <a:pt x="565" y="1170"/>
                    <a:pt x="567" y="1169"/>
                  </a:cubicBezTo>
                  <a:cubicBezTo>
                    <a:pt x="569" y="1169"/>
                    <a:pt x="571" y="1169"/>
                    <a:pt x="573" y="1169"/>
                  </a:cubicBezTo>
                  <a:cubicBezTo>
                    <a:pt x="581" y="1169"/>
                    <a:pt x="590" y="1165"/>
                    <a:pt x="596" y="1159"/>
                  </a:cubicBezTo>
                  <a:cubicBezTo>
                    <a:pt x="720" y="968"/>
                    <a:pt x="742" y="727"/>
                    <a:pt x="653" y="516"/>
                  </a:cubicBezTo>
                  <a:cubicBezTo>
                    <a:pt x="546" y="263"/>
                    <a:pt x="374" y="5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3478817" y="3641909"/>
              <a:ext cx="50293" cy="83360"/>
            </a:xfrm>
            <a:custGeom>
              <a:avLst/>
              <a:gdLst/>
              <a:ahLst/>
              <a:cxnLst/>
              <a:rect l="l" t="t" r="r" b="b"/>
              <a:pathLst>
                <a:path w="667" h="1104" extrusionOk="0">
                  <a:moveTo>
                    <a:pt x="194" y="0"/>
                  </a:moveTo>
                  <a:cubicBezTo>
                    <a:pt x="160" y="0"/>
                    <a:pt x="131" y="20"/>
                    <a:pt x="108" y="64"/>
                  </a:cubicBezTo>
                  <a:cubicBezTo>
                    <a:pt x="10" y="263"/>
                    <a:pt x="0" y="494"/>
                    <a:pt x="84" y="698"/>
                  </a:cubicBezTo>
                  <a:cubicBezTo>
                    <a:pt x="163" y="929"/>
                    <a:pt x="531" y="1104"/>
                    <a:pt x="531" y="1104"/>
                  </a:cubicBezTo>
                  <a:cubicBezTo>
                    <a:pt x="645" y="922"/>
                    <a:pt x="667" y="695"/>
                    <a:pt x="583" y="497"/>
                  </a:cubicBezTo>
                  <a:cubicBezTo>
                    <a:pt x="476" y="236"/>
                    <a:pt x="311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3476103" y="3639342"/>
              <a:ext cx="56099" cy="88646"/>
            </a:xfrm>
            <a:custGeom>
              <a:avLst/>
              <a:gdLst/>
              <a:ahLst/>
              <a:cxnLst/>
              <a:rect l="l" t="t" r="r" b="b"/>
              <a:pathLst>
                <a:path w="744" h="1174" extrusionOk="0">
                  <a:moveTo>
                    <a:pt x="232" y="70"/>
                  </a:moveTo>
                  <a:cubicBezTo>
                    <a:pt x="323" y="72"/>
                    <a:pt x="478" y="282"/>
                    <a:pt x="588" y="543"/>
                  </a:cubicBezTo>
                  <a:cubicBezTo>
                    <a:pt x="660" y="722"/>
                    <a:pt x="648" y="925"/>
                    <a:pt x="555" y="1092"/>
                  </a:cubicBezTo>
                  <a:cubicBezTo>
                    <a:pt x="469" y="1047"/>
                    <a:pt x="215" y="899"/>
                    <a:pt x="153" y="722"/>
                  </a:cubicBezTo>
                  <a:cubicBezTo>
                    <a:pt x="74" y="526"/>
                    <a:pt x="81" y="304"/>
                    <a:pt x="177" y="115"/>
                  </a:cubicBezTo>
                  <a:cubicBezTo>
                    <a:pt x="196" y="74"/>
                    <a:pt x="215" y="70"/>
                    <a:pt x="230" y="70"/>
                  </a:cubicBezTo>
                  <a:close/>
                  <a:moveTo>
                    <a:pt x="229" y="0"/>
                  </a:moveTo>
                  <a:cubicBezTo>
                    <a:pt x="179" y="0"/>
                    <a:pt x="131" y="33"/>
                    <a:pt x="113" y="84"/>
                  </a:cubicBezTo>
                  <a:cubicBezTo>
                    <a:pt x="10" y="289"/>
                    <a:pt x="0" y="531"/>
                    <a:pt x="86" y="744"/>
                  </a:cubicBezTo>
                  <a:cubicBezTo>
                    <a:pt x="172" y="985"/>
                    <a:pt x="536" y="1162"/>
                    <a:pt x="552" y="1169"/>
                  </a:cubicBezTo>
                  <a:cubicBezTo>
                    <a:pt x="557" y="1171"/>
                    <a:pt x="562" y="1174"/>
                    <a:pt x="567" y="1174"/>
                  </a:cubicBezTo>
                  <a:cubicBezTo>
                    <a:pt x="579" y="1174"/>
                    <a:pt x="590" y="1169"/>
                    <a:pt x="598" y="1157"/>
                  </a:cubicBezTo>
                  <a:cubicBezTo>
                    <a:pt x="722" y="966"/>
                    <a:pt x="743" y="727"/>
                    <a:pt x="655" y="517"/>
                  </a:cubicBezTo>
                  <a:cubicBezTo>
                    <a:pt x="547" y="263"/>
                    <a:pt x="375" y="5"/>
                    <a:pt x="234" y="0"/>
                  </a:cubicBezTo>
                  <a:cubicBezTo>
                    <a:pt x="233" y="0"/>
                    <a:pt x="231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3529563" y="3676416"/>
              <a:ext cx="44412" cy="86607"/>
            </a:xfrm>
            <a:custGeom>
              <a:avLst/>
              <a:gdLst/>
              <a:ahLst/>
              <a:cxnLst/>
              <a:rect l="l" t="t" r="r" b="b"/>
              <a:pathLst>
                <a:path w="589" h="1147" extrusionOk="0">
                  <a:moveTo>
                    <a:pt x="404" y="0"/>
                  </a:moveTo>
                  <a:cubicBezTo>
                    <a:pt x="382" y="0"/>
                    <a:pt x="359" y="9"/>
                    <a:pt x="333" y="28"/>
                  </a:cubicBezTo>
                  <a:cubicBezTo>
                    <a:pt x="156" y="162"/>
                    <a:pt x="46" y="367"/>
                    <a:pt x="32" y="587"/>
                  </a:cubicBezTo>
                  <a:cubicBezTo>
                    <a:pt x="1" y="826"/>
                    <a:pt x="252" y="1146"/>
                    <a:pt x="252" y="1146"/>
                  </a:cubicBezTo>
                  <a:cubicBezTo>
                    <a:pt x="436" y="1034"/>
                    <a:pt x="555" y="840"/>
                    <a:pt x="570" y="625"/>
                  </a:cubicBezTo>
                  <a:cubicBezTo>
                    <a:pt x="588" y="312"/>
                    <a:pt x="533" y="0"/>
                    <a:pt x="40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3526923" y="3673622"/>
              <a:ext cx="49615" cy="91893"/>
            </a:xfrm>
            <a:custGeom>
              <a:avLst/>
              <a:gdLst/>
              <a:ahLst/>
              <a:cxnLst/>
              <a:rect l="l" t="t" r="r" b="b"/>
              <a:pathLst>
                <a:path w="658" h="1217" extrusionOk="0">
                  <a:moveTo>
                    <a:pt x="440" y="70"/>
                  </a:moveTo>
                  <a:cubicBezTo>
                    <a:pt x="447" y="70"/>
                    <a:pt x="454" y="72"/>
                    <a:pt x="461" y="74"/>
                  </a:cubicBezTo>
                  <a:cubicBezTo>
                    <a:pt x="540" y="117"/>
                    <a:pt x="588" y="373"/>
                    <a:pt x="569" y="658"/>
                  </a:cubicBezTo>
                  <a:cubicBezTo>
                    <a:pt x="557" y="849"/>
                    <a:pt x="457" y="1026"/>
                    <a:pt x="296" y="1133"/>
                  </a:cubicBezTo>
                  <a:cubicBezTo>
                    <a:pt x="241" y="1057"/>
                    <a:pt x="79" y="810"/>
                    <a:pt x="103" y="624"/>
                  </a:cubicBezTo>
                  <a:cubicBezTo>
                    <a:pt x="117" y="414"/>
                    <a:pt x="222" y="220"/>
                    <a:pt x="390" y="91"/>
                  </a:cubicBezTo>
                  <a:cubicBezTo>
                    <a:pt x="404" y="79"/>
                    <a:pt x="421" y="72"/>
                    <a:pt x="440" y="70"/>
                  </a:cubicBezTo>
                  <a:close/>
                  <a:moveTo>
                    <a:pt x="435" y="1"/>
                  </a:moveTo>
                  <a:cubicBezTo>
                    <a:pt x="403" y="1"/>
                    <a:pt x="373" y="13"/>
                    <a:pt x="349" y="36"/>
                  </a:cubicBezTo>
                  <a:cubicBezTo>
                    <a:pt x="165" y="175"/>
                    <a:pt x="50" y="388"/>
                    <a:pt x="31" y="617"/>
                  </a:cubicBezTo>
                  <a:cubicBezTo>
                    <a:pt x="0" y="870"/>
                    <a:pt x="249" y="1190"/>
                    <a:pt x="258" y="1202"/>
                  </a:cubicBezTo>
                  <a:cubicBezTo>
                    <a:pt x="265" y="1212"/>
                    <a:pt x="275" y="1217"/>
                    <a:pt x="287" y="1217"/>
                  </a:cubicBezTo>
                  <a:cubicBezTo>
                    <a:pt x="292" y="1217"/>
                    <a:pt x="299" y="1214"/>
                    <a:pt x="304" y="1212"/>
                  </a:cubicBezTo>
                  <a:cubicBezTo>
                    <a:pt x="500" y="1095"/>
                    <a:pt x="624" y="889"/>
                    <a:pt x="638" y="662"/>
                  </a:cubicBezTo>
                  <a:cubicBezTo>
                    <a:pt x="657" y="388"/>
                    <a:pt x="619" y="84"/>
                    <a:pt x="495" y="15"/>
                  </a:cubicBezTo>
                  <a:cubicBezTo>
                    <a:pt x="475" y="6"/>
                    <a:pt x="455" y="1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3589809" y="3748073"/>
              <a:ext cx="76458" cy="60708"/>
            </a:xfrm>
            <a:custGeom>
              <a:avLst/>
              <a:gdLst/>
              <a:ahLst/>
              <a:cxnLst/>
              <a:rect l="l" t="t" r="r" b="b"/>
              <a:pathLst>
                <a:path w="1014" h="804" extrusionOk="0">
                  <a:moveTo>
                    <a:pt x="748" y="0"/>
                  </a:moveTo>
                  <a:cubicBezTo>
                    <a:pt x="541" y="0"/>
                    <a:pt x="344" y="81"/>
                    <a:pt x="196" y="226"/>
                  </a:cubicBezTo>
                  <a:cubicBezTo>
                    <a:pt x="17" y="388"/>
                    <a:pt x="0" y="795"/>
                    <a:pt x="0" y="795"/>
                  </a:cubicBezTo>
                  <a:cubicBezTo>
                    <a:pt x="37" y="801"/>
                    <a:pt x="74" y="804"/>
                    <a:pt x="111" y="804"/>
                  </a:cubicBezTo>
                  <a:cubicBezTo>
                    <a:pt x="285" y="804"/>
                    <a:pt x="454" y="734"/>
                    <a:pt x="581" y="606"/>
                  </a:cubicBezTo>
                  <a:cubicBezTo>
                    <a:pt x="837" y="348"/>
                    <a:pt x="1013" y="18"/>
                    <a:pt x="791" y="1"/>
                  </a:cubicBezTo>
                  <a:cubicBezTo>
                    <a:pt x="777" y="1"/>
                    <a:pt x="762" y="0"/>
                    <a:pt x="74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3586868" y="3745505"/>
              <a:ext cx="75780" cy="66069"/>
            </a:xfrm>
            <a:custGeom>
              <a:avLst/>
              <a:gdLst/>
              <a:ahLst/>
              <a:cxnLst/>
              <a:rect l="l" t="t" r="r" b="b"/>
              <a:pathLst>
                <a:path w="1005" h="875" extrusionOk="0">
                  <a:moveTo>
                    <a:pt x="788" y="70"/>
                  </a:moveTo>
                  <a:cubicBezTo>
                    <a:pt x="802" y="70"/>
                    <a:pt x="816" y="70"/>
                    <a:pt x="830" y="71"/>
                  </a:cubicBezTo>
                  <a:cubicBezTo>
                    <a:pt x="876" y="74"/>
                    <a:pt x="887" y="93"/>
                    <a:pt x="892" y="107"/>
                  </a:cubicBezTo>
                  <a:cubicBezTo>
                    <a:pt x="926" y="191"/>
                    <a:pt x="794" y="415"/>
                    <a:pt x="596" y="616"/>
                  </a:cubicBezTo>
                  <a:cubicBezTo>
                    <a:pt x="476" y="738"/>
                    <a:pt x="315" y="804"/>
                    <a:pt x="148" y="804"/>
                  </a:cubicBezTo>
                  <a:cubicBezTo>
                    <a:pt x="124" y="804"/>
                    <a:pt x="101" y="803"/>
                    <a:pt x="77" y="800"/>
                  </a:cubicBezTo>
                  <a:cubicBezTo>
                    <a:pt x="85" y="702"/>
                    <a:pt x="123" y="413"/>
                    <a:pt x="261" y="286"/>
                  </a:cubicBezTo>
                  <a:cubicBezTo>
                    <a:pt x="402" y="148"/>
                    <a:pt x="590" y="70"/>
                    <a:pt x="788" y="70"/>
                  </a:cubicBezTo>
                  <a:close/>
                  <a:moveTo>
                    <a:pt x="779" y="0"/>
                  </a:moveTo>
                  <a:cubicBezTo>
                    <a:pt x="568" y="0"/>
                    <a:pt x="364" y="83"/>
                    <a:pt x="211" y="234"/>
                  </a:cubicBezTo>
                  <a:cubicBezTo>
                    <a:pt x="25" y="408"/>
                    <a:pt x="3" y="810"/>
                    <a:pt x="3" y="826"/>
                  </a:cubicBezTo>
                  <a:cubicBezTo>
                    <a:pt x="1" y="843"/>
                    <a:pt x="13" y="860"/>
                    <a:pt x="30" y="862"/>
                  </a:cubicBezTo>
                  <a:cubicBezTo>
                    <a:pt x="68" y="869"/>
                    <a:pt x="108" y="874"/>
                    <a:pt x="147" y="874"/>
                  </a:cubicBezTo>
                  <a:cubicBezTo>
                    <a:pt x="333" y="874"/>
                    <a:pt x="510" y="800"/>
                    <a:pt x="641" y="666"/>
                  </a:cubicBezTo>
                  <a:cubicBezTo>
                    <a:pt x="833" y="470"/>
                    <a:pt x="1005" y="215"/>
                    <a:pt x="954" y="81"/>
                  </a:cubicBezTo>
                  <a:cubicBezTo>
                    <a:pt x="936" y="32"/>
                    <a:pt x="889" y="2"/>
                    <a:pt x="836" y="2"/>
                  </a:cubicBezTo>
                  <a:cubicBezTo>
                    <a:pt x="834" y="2"/>
                    <a:pt x="832" y="2"/>
                    <a:pt x="830" y="2"/>
                  </a:cubicBezTo>
                  <a:cubicBezTo>
                    <a:pt x="813" y="1"/>
                    <a:pt x="796" y="0"/>
                    <a:pt x="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3515538" y="3884440"/>
              <a:ext cx="76458" cy="60784"/>
            </a:xfrm>
            <a:custGeom>
              <a:avLst/>
              <a:gdLst/>
              <a:ahLst/>
              <a:cxnLst/>
              <a:rect l="l" t="t" r="r" b="b"/>
              <a:pathLst>
                <a:path w="1014" h="805" extrusionOk="0">
                  <a:moveTo>
                    <a:pt x="741" y="0"/>
                  </a:moveTo>
                  <a:cubicBezTo>
                    <a:pt x="537" y="0"/>
                    <a:pt x="342" y="81"/>
                    <a:pt x="197" y="227"/>
                  </a:cubicBezTo>
                  <a:cubicBezTo>
                    <a:pt x="20" y="389"/>
                    <a:pt x="1" y="795"/>
                    <a:pt x="1" y="795"/>
                  </a:cubicBezTo>
                  <a:cubicBezTo>
                    <a:pt x="37" y="801"/>
                    <a:pt x="73" y="804"/>
                    <a:pt x="109" y="804"/>
                  </a:cubicBezTo>
                  <a:cubicBezTo>
                    <a:pt x="285" y="804"/>
                    <a:pt x="456" y="733"/>
                    <a:pt x="581" y="606"/>
                  </a:cubicBezTo>
                  <a:cubicBezTo>
                    <a:pt x="837" y="348"/>
                    <a:pt x="1014" y="19"/>
                    <a:pt x="792" y="2"/>
                  </a:cubicBezTo>
                  <a:cubicBezTo>
                    <a:pt x="775" y="1"/>
                    <a:pt x="758" y="0"/>
                    <a:pt x="74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3512823" y="3881872"/>
              <a:ext cx="75780" cy="66069"/>
            </a:xfrm>
            <a:custGeom>
              <a:avLst/>
              <a:gdLst/>
              <a:ahLst/>
              <a:cxnLst/>
              <a:rect l="l" t="t" r="r" b="b"/>
              <a:pathLst>
                <a:path w="1005" h="875" extrusionOk="0">
                  <a:moveTo>
                    <a:pt x="786" y="71"/>
                  </a:moveTo>
                  <a:cubicBezTo>
                    <a:pt x="800" y="71"/>
                    <a:pt x="814" y="71"/>
                    <a:pt x="828" y="72"/>
                  </a:cubicBezTo>
                  <a:cubicBezTo>
                    <a:pt x="875" y="74"/>
                    <a:pt x="887" y="93"/>
                    <a:pt x="892" y="108"/>
                  </a:cubicBezTo>
                  <a:cubicBezTo>
                    <a:pt x="923" y="191"/>
                    <a:pt x="792" y="416"/>
                    <a:pt x="593" y="617"/>
                  </a:cubicBezTo>
                  <a:cubicBezTo>
                    <a:pt x="474" y="738"/>
                    <a:pt x="312" y="805"/>
                    <a:pt x="145" y="805"/>
                  </a:cubicBezTo>
                  <a:cubicBezTo>
                    <a:pt x="122" y="805"/>
                    <a:pt x="98" y="803"/>
                    <a:pt x="75" y="801"/>
                  </a:cubicBezTo>
                  <a:lnTo>
                    <a:pt x="75" y="798"/>
                  </a:lnTo>
                  <a:cubicBezTo>
                    <a:pt x="80" y="703"/>
                    <a:pt x="120" y="411"/>
                    <a:pt x="261" y="287"/>
                  </a:cubicBezTo>
                  <a:cubicBezTo>
                    <a:pt x="400" y="148"/>
                    <a:pt x="590" y="71"/>
                    <a:pt x="786" y="71"/>
                  </a:cubicBezTo>
                  <a:close/>
                  <a:moveTo>
                    <a:pt x="779" y="1"/>
                  </a:moveTo>
                  <a:cubicBezTo>
                    <a:pt x="567" y="1"/>
                    <a:pt x="362" y="84"/>
                    <a:pt x="211" y="234"/>
                  </a:cubicBezTo>
                  <a:cubicBezTo>
                    <a:pt x="22" y="409"/>
                    <a:pt x="1" y="810"/>
                    <a:pt x="1" y="827"/>
                  </a:cubicBezTo>
                  <a:cubicBezTo>
                    <a:pt x="1" y="844"/>
                    <a:pt x="13" y="860"/>
                    <a:pt x="29" y="863"/>
                  </a:cubicBezTo>
                  <a:cubicBezTo>
                    <a:pt x="68" y="870"/>
                    <a:pt x="106" y="875"/>
                    <a:pt x="144" y="875"/>
                  </a:cubicBezTo>
                  <a:cubicBezTo>
                    <a:pt x="331" y="875"/>
                    <a:pt x="510" y="801"/>
                    <a:pt x="639" y="667"/>
                  </a:cubicBezTo>
                  <a:cubicBezTo>
                    <a:pt x="832" y="471"/>
                    <a:pt x="1004" y="215"/>
                    <a:pt x="954" y="81"/>
                  </a:cubicBezTo>
                  <a:cubicBezTo>
                    <a:pt x="933" y="33"/>
                    <a:pt x="886" y="2"/>
                    <a:pt x="836" y="2"/>
                  </a:cubicBezTo>
                  <a:cubicBezTo>
                    <a:pt x="834" y="2"/>
                    <a:pt x="832" y="2"/>
                    <a:pt x="830" y="2"/>
                  </a:cubicBezTo>
                  <a:cubicBezTo>
                    <a:pt x="813" y="1"/>
                    <a:pt x="796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3470297" y="3786657"/>
              <a:ext cx="60247" cy="72865"/>
            </a:xfrm>
            <a:custGeom>
              <a:avLst/>
              <a:gdLst/>
              <a:ahLst/>
              <a:cxnLst/>
              <a:rect l="l" t="t" r="r" b="b"/>
              <a:pathLst>
                <a:path w="799" h="965" extrusionOk="0">
                  <a:moveTo>
                    <a:pt x="130" y="0"/>
                  </a:moveTo>
                  <a:cubicBezTo>
                    <a:pt x="84" y="0"/>
                    <a:pt x="51" y="27"/>
                    <a:pt x="39" y="88"/>
                  </a:cubicBezTo>
                  <a:cubicBezTo>
                    <a:pt x="1" y="305"/>
                    <a:pt x="58" y="527"/>
                    <a:pt x="197" y="702"/>
                  </a:cubicBezTo>
                  <a:cubicBezTo>
                    <a:pt x="340" y="903"/>
                    <a:pt x="742" y="965"/>
                    <a:pt x="742" y="965"/>
                  </a:cubicBezTo>
                  <a:cubicBezTo>
                    <a:pt x="799" y="757"/>
                    <a:pt x="754" y="535"/>
                    <a:pt x="617" y="367"/>
                  </a:cubicBezTo>
                  <a:cubicBezTo>
                    <a:pt x="451" y="167"/>
                    <a:pt x="248" y="0"/>
                    <a:pt x="13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3467582" y="3784090"/>
              <a:ext cx="65902" cy="78150"/>
            </a:xfrm>
            <a:custGeom>
              <a:avLst/>
              <a:gdLst/>
              <a:ahLst/>
              <a:cxnLst/>
              <a:rect l="l" t="t" r="r" b="b"/>
              <a:pathLst>
                <a:path w="874" h="1035" extrusionOk="0">
                  <a:moveTo>
                    <a:pt x="160" y="70"/>
                  </a:moveTo>
                  <a:cubicBezTo>
                    <a:pt x="163" y="70"/>
                    <a:pt x="166" y="70"/>
                    <a:pt x="168" y="72"/>
                  </a:cubicBezTo>
                  <a:cubicBezTo>
                    <a:pt x="264" y="72"/>
                    <a:pt x="457" y="217"/>
                    <a:pt x="627" y="423"/>
                  </a:cubicBezTo>
                  <a:cubicBezTo>
                    <a:pt x="747" y="571"/>
                    <a:pt x="794" y="769"/>
                    <a:pt x="751" y="958"/>
                  </a:cubicBezTo>
                  <a:cubicBezTo>
                    <a:pt x="658" y="939"/>
                    <a:pt x="371" y="870"/>
                    <a:pt x="261" y="717"/>
                  </a:cubicBezTo>
                  <a:cubicBezTo>
                    <a:pt x="130" y="552"/>
                    <a:pt x="75" y="339"/>
                    <a:pt x="108" y="129"/>
                  </a:cubicBezTo>
                  <a:cubicBezTo>
                    <a:pt x="118" y="83"/>
                    <a:pt x="137" y="74"/>
                    <a:pt x="151" y="72"/>
                  </a:cubicBezTo>
                  <a:cubicBezTo>
                    <a:pt x="154" y="70"/>
                    <a:pt x="157" y="70"/>
                    <a:pt x="160" y="70"/>
                  </a:cubicBezTo>
                  <a:close/>
                  <a:moveTo>
                    <a:pt x="168" y="0"/>
                  </a:moveTo>
                  <a:cubicBezTo>
                    <a:pt x="155" y="0"/>
                    <a:pt x="144" y="2"/>
                    <a:pt x="132" y="5"/>
                  </a:cubicBezTo>
                  <a:cubicBezTo>
                    <a:pt x="82" y="19"/>
                    <a:pt x="44" y="64"/>
                    <a:pt x="42" y="119"/>
                  </a:cubicBezTo>
                  <a:cubicBezTo>
                    <a:pt x="1" y="346"/>
                    <a:pt x="61" y="578"/>
                    <a:pt x="204" y="760"/>
                  </a:cubicBezTo>
                  <a:cubicBezTo>
                    <a:pt x="352" y="963"/>
                    <a:pt x="754" y="1035"/>
                    <a:pt x="773" y="1035"/>
                  </a:cubicBezTo>
                  <a:lnTo>
                    <a:pt x="778" y="1035"/>
                  </a:lnTo>
                  <a:cubicBezTo>
                    <a:pt x="792" y="1032"/>
                    <a:pt x="806" y="1023"/>
                    <a:pt x="811" y="1008"/>
                  </a:cubicBezTo>
                  <a:cubicBezTo>
                    <a:pt x="873" y="791"/>
                    <a:pt x="825" y="557"/>
                    <a:pt x="680" y="380"/>
                  </a:cubicBezTo>
                  <a:cubicBezTo>
                    <a:pt x="521" y="184"/>
                    <a:pt x="310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1" name="Google Shape;1301;p47"/>
          <p:cNvGrpSpPr/>
          <p:nvPr/>
        </p:nvGrpSpPr>
        <p:grpSpPr>
          <a:xfrm>
            <a:off x="5786673" y="1730829"/>
            <a:ext cx="699661" cy="585693"/>
            <a:chOff x="2171474" y="3369229"/>
            <a:chExt cx="408156" cy="343737"/>
          </a:xfrm>
        </p:grpSpPr>
        <p:sp>
          <p:nvSpPr>
            <p:cNvPr id="1302" name="Google Shape;1302;p47"/>
            <p:cNvSpPr/>
            <p:nvPr/>
          </p:nvSpPr>
          <p:spPr>
            <a:xfrm>
              <a:off x="2171474" y="3369229"/>
              <a:ext cx="408156" cy="343737"/>
            </a:xfrm>
            <a:custGeom>
              <a:avLst/>
              <a:gdLst/>
              <a:ahLst/>
              <a:cxnLst/>
              <a:rect l="l" t="t" r="r" b="b"/>
              <a:pathLst>
                <a:path w="12824" h="10800" extrusionOk="0">
                  <a:moveTo>
                    <a:pt x="5395" y="345"/>
                  </a:moveTo>
                  <a:cubicBezTo>
                    <a:pt x="5561" y="345"/>
                    <a:pt x="5704" y="405"/>
                    <a:pt x="5823" y="536"/>
                  </a:cubicBezTo>
                  <a:lnTo>
                    <a:pt x="6478" y="1191"/>
                  </a:lnTo>
                  <a:lnTo>
                    <a:pt x="5645" y="1191"/>
                  </a:lnTo>
                  <a:cubicBezTo>
                    <a:pt x="5537" y="1191"/>
                    <a:pt x="5442" y="1143"/>
                    <a:pt x="5347" y="1072"/>
                  </a:cubicBezTo>
                  <a:lnTo>
                    <a:pt x="4633" y="357"/>
                  </a:lnTo>
                  <a:lnTo>
                    <a:pt x="5395" y="357"/>
                  </a:lnTo>
                  <a:lnTo>
                    <a:pt x="5395" y="345"/>
                  </a:lnTo>
                  <a:close/>
                  <a:moveTo>
                    <a:pt x="6883" y="357"/>
                  </a:moveTo>
                  <a:cubicBezTo>
                    <a:pt x="7049" y="357"/>
                    <a:pt x="7192" y="417"/>
                    <a:pt x="7311" y="536"/>
                  </a:cubicBezTo>
                  <a:lnTo>
                    <a:pt x="7966" y="1191"/>
                  </a:lnTo>
                  <a:lnTo>
                    <a:pt x="7823" y="1191"/>
                  </a:lnTo>
                  <a:cubicBezTo>
                    <a:pt x="7716" y="1191"/>
                    <a:pt x="7621" y="1274"/>
                    <a:pt x="7621" y="1381"/>
                  </a:cubicBezTo>
                  <a:cubicBezTo>
                    <a:pt x="7621" y="1488"/>
                    <a:pt x="7716" y="1572"/>
                    <a:pt x="7823" y="1572"/>
                  </a:cubicBezTo>
                  <a:lnTo>
                    <a:pt x="12026" y="1572"/>
                  </a:lnTo>
                  <a:cubicBezTo>
                    <a:pt x="12253" y="1572"/>
                    <a:pt x="12443" y="1750"/>
                    <a:pt x="12443" y="1988"/>
                  </a:cubicBezTo>
                  <a:lnTo>
                    <a:pt x="12431" y="10001"/>
                  </a:lnTo>
                  <a:cubicBezTo>
                    <a:pt x="12431" y="10216"/>
                    <a:pt x="12253" y="10418"/>
                    <a:pt x="12014" y="10418"/>
                  </a:cubicBezTo>
                  <a:lnTo>
                    <a:pt x="775" y="10418"/>
                  </a:lnTo>
                  <a:cubicBezTo>
                    <a:pt x="561" y="10418"/>
                    <a:pt x="358" y="10239"/>
                    <a:pt x="358" y="10001"/>
                  </a:cubicBezTo>
                  <a:lnTo>
                    <a:pt x="358" y="774"/>
                  </a:lnTo>
                  <a:cubicBezTo>
                    <a:pt x="358" y="548"/>
                    <a:pt x="537" y="357"/>
                    <a:pt x="775" y="357"/>
                  </a:cubicBezTo>
                  <a:lnTo>
                    <a:pt x="3859" y="357"/>
                  </a:lnTo>
                  <a:cubicBezTo>
                    <a:pt x="4025" y="357"/>
                    <a:pt x="4168" y="417"/>
                    <a:pt x="4287" y="536"/>
                  </a:cubicBezTo>
                  <a:lnTo>
                    <a:pt x="5085" y="1322"/>
                  </a:lnTo>
                  <a:cubicBezTo>
                    <a:pt x="5228" y="1465"/>
                    <a:pt x="5418" y="1560"/>
                    <a:pt x="5645" y="1560"/>
                  </a:cubicBezTo>
                  <a:lnTo>
                    <a:pt x="6942" y="1560"/>
                  </a:lnTo>
                  <a:cubicBezTo>
                    <a:pt x="7014" y="1560"/>
                    <a:pt x="7085" y="1512"/>
                    <a:pt x="7121" y="1441"/>
                  </a:cubicBezTo>
                  <a:cubicBezTo>
                    <a:pt x="7145" y="1369"/>
                    <a:pt x="7133" y="1286"/>
                    <a:pt x="7073" y="1226"/>
                  </a:cubicBezTo>
                  <a:lnTo>
                    <a:pt x="6192" y="357"/>
                  </a:lnTo>
                  <a:close/>
                  <a:moveTo>
                    <a:pt x="799" y="0"/>
                  </a:moveTo>
                  <a:cubicBezTo>
                    <a:pt x="358" y="0"/>
                    <a:pt x="1" y="345"/>
                    <a:pt x="1" y="786"/>
                  </a:cubicBezTo>
                  <a:lnTo>
                    <a:pt x="1" y="10013"/>
                  </a:lnTo>
                  <a:cubicBezTo>
                    <a:pt x="1" y="10442"/>
                    <a:pt x="358" y="10799"/>
                    <a:pt x="799" y="10799"/>
                  </a:cubicBezTo>
                  <a:lnTo>
                    <a:pt x="12026" y="10799"/>
                  </a:lnTo>
                  <a:cubicBezTo>
                    <a:pt x="12467" y="10799"/>
                    <a:pt x="12824" y="10442"/>
                    <a:pt x="12824" y="10013"/>
                  </a:cubicBezTo>
                  <a:lnTo>
                    <a:pt x="12824" y="1988"/>
                  </a:lnTo>
                  <a:cubicBezTo>
                    <a:pt x="12824" y="1524"/>
                    <a:pt x="12467" y="1191"/>
                    <a:pt x="12026" y="1191"/>
                  </a:cubicBezTo>
                  <a:lnTo>
                    <a:pt x="8490" y="1191"/>
                  </a:lnTo>
                  <a:lnTo>
                    <a:pt x="7585" y="274"/>
                  </a:lnTo>
                  <a:cubicBezTo>
                    <a:pt x="7383" y="83"/>
                    <a:pt x="7145" y="0"/>
                    <a:pt x="688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2292737" y="3477220"/>
              <a:ext cx="164898" cy="164866"/>
            </a:xfrm>
            <a:custGeom>
              <a:avLst/>
              <a:gdLst/>
              <a:ahLst/>
              <a:cxnLst/>
              <a:rect l="l" t="t" r="r" b="b"/>
              <a:pathLst>
                <a:path w="5181" h="5180" extrusionOk="0">
                  <a:moveTo>
                    <a:pt x="2799" y="1382"/>
                  </a:moveTo>
                  <a:cubicBezTo>
                    <a:pt x="3025" y="1382"/>
                    <a:pt x="3216" y="1560"/>
                    <a:pt x="3216" y="1798"/>
                  </a:cubicBezTo>
                  <a:lnTo>
                    <a:pt x="3216" y="2203"/>
                  </a:lnTo>
                  <a:cubicBezTo>
                    <a:pt x="3204" y="2525"/>
                    <a:pt x="2942" y="2810"/>
                    <a:pt x="2597" y="2810"/>
                  </a:cubicBezTo>
                  <a:cubicBezTo>
                    <a:pt x="2251" y="2810"/>
                    <a:pt x="1977" y="2525"/>
                    <a:pt x="1977" y="2203"/>
                  </a:cubicBezTo>
                  <a:lnTo>
                    <a:pt x="1977" y="1798"/>
                  </a:lnTo>
                  <a:cubicBezTo>
                    <a:pt x="1977" y="1572"/>
                    <a:pt x="2156" y="1382"/>
                    <a:pt x="2406" y="1382"/>
                  </a:cubicBezTo>
                  <a:close/>
                  <a:moveTo>
                    <a:pt x="2799" y="3156"/>
                  </a:moveTo>
                  <a:lnTo>
                    <a:pt x="2799" y="3275"/>
                  </a:lnTo>
                  <a:cubicBezTo>
                    <a:pt x="2799" y="3346"/>
                    <a:pt x="2835" y="3406"/>
                    <a:pt x="2858" y="3465"/>
                  </a:cubicBezTo>
                  <a:lnTo>
                    <a:pt x="2608" y="3715"/>
                  </a:lnTo>
                  <a:lnTo>
                    <a:pt x="2573" y="3715"/>
                  </a:lnTo>
                  <a:lnTo>
                    <a:pt x="2323" y="3465"/>
                  </a:lnTo>
                  <a:cubicBezTo>
                    <a:pt x="2358" y="3406"/>
                    <a:pt x="2382" y="3346"/>
                    <a:pt x="2382" y="3275"/>
                  </a:cubicBezTo>
                  <a:lnTo>
                    <a:pt x="2382" y="3156"/>
                  </a:lnTo>
                  <a:cubicBezTo>
                    <a:pt x="2454" y="3167"/>
                    <a:pt x="2513" y="3179"/>
                    <a:pt x="2597" y="3179"/>
                  </a:cubicBezTo>
                  <a:cubicBezTo>
                    <a:pt x="2668" y="3179"/>
                    <a:pt x="2739" y="3167"/>
                    <a:pt x="2799" y="3156"/>
                  </a:cubicBezTo>
                  <a:close/>
                  <a:moveTo>
                    <a:pt x="2573" y="381"/>
                  </a:moveTo>
                  <a:cubicBezTo>
                    <a:pt x="3799" y="381"/>
                    <a:pt x="4799" y="1382"/>
                    <a:pt x="4799" y="2596"/>
                  </a:cubicBezTo>
                  <a:cubicBezTo>
                    <a:pt x="4811" y="3287"/>
                    <a:pt x="4490" y="3906"/>
                    <a:pt x="3978" y="4322"/>
                  </a:cubicBezTo>
                  <a:lnTo>
                    <a:pt x="3978" y="4049"/>
                  </a:lnTo>
                  <a:cubicBezTo>
                    <a:pt x="3978" y="3822"/>
                    <a:pt x="3859" y="3608"/>
                    <a:pt x="3656" y="3525"/>
                  </a:cubicBezTo>
                  <a:lnTo>
                    <a:pt x="3180" y="3287"/>
                  </a:lnTo>
                  <a:lnTo>
                    <a:pt x="3180" y="3275"/>
                  </a:lnTo>
                  <a:lnTo>
                    <a:pt x="3180" y="2989"/>
                  </a:lnTo>
                  <a:cubicBezTo>
                    <a:pt x="3418" y="2810"/>
                    <a:pt x="3573" y="2513"/>
                    <a:pt x="3573" y="2203"/>
                  </a:cubicBezTo>
                  <a:lnTo>
                    <a:pt x="3573" y="1798"/>
                  </a:lnTo>
                  <a:cubicBezTo>
                    <a:pt x="3573" y="1370"/>
                    <a:pt x="3216" y="1012"/>
                    <a:pt x="2787" y="1012"/>
                  </a:cubicBezTo>
                  <a:lnTo>
                    <a:pt x="2382" y="1012"/>
                  </a:lnTo>
                  <a:cubicBezTo>
                    <a:pt x="1954" y="1012"/>
                    <a:pt x="1596" y="1370"/>
                    <a:pt x="1596" y="1798"/>
                  </a:cubicBezTo>
                  <a:lnTo>
                    <a:pt x="1596" y="2203"/>
                  </a:lnTo>
                  <a:cubicBezTo>
                    <a:pt x="1596" y="2525"/>
                    <a:pt x="1763" y="2810"/>
                    <a:pt x="2001" y="2989"/>
                  </a:cubicBezTo>
                  <a:lnTo>
                    <a:pt x="2001" y="3275"/>
                  </a:lnTo>
                  <a:lnTo>
                    <a:pt x="2001" y="3287"/>
                  </a:lnTo>
                  <a:lnTo>
                    <a:pt x="1525" y="3525"/>
                  </a:lnTo>
                  <a:cubicBezTo>
                    <a:pt x="1334" y="3632"/>
                    <a:pt x="1192" y="3822"/>
                    <a:pt x="1192" y="4049"/>
                  </a:cubicBezTo>
                  <a:lnTo>
                    <a:pt x="1192" y="4322"/>
                  </a:lnTo>
                  <a:cubicBezTo>
                    <a:pt x="692" y="3918"/>
                    <a:pt x="358" y="3298"/>
                    <a:pt x="358" y="2596"/>
                  </a:cubicBezTo>
                  <a:cubicBezTo>
                    <a:pt x="358" y="1382"/>
                    <a:pt x="1358" y="381"/>
                    <a:pt x="2573" y="381"/>
                  </a:cubicBezTo>
                  <a:close/>
                  <a:moveTo>
                    <a:pt x="3156" y="3691"/>
                  </a:moveTo>
                  <a:lnTo>
                    <a:pt x="3490" y="3846"/>
                  </a:lnTo>
                  <a:cubicBezTo>
                    <a:pt x="3561" y="3882"/>
                    <a:pt x="3609" y="3953"/>
                    <a:pt x="3609" y="4049"/>
                  </a:cubicBezTo>
                  <a:lnTo>
                    <a:pt x="3609" y="4560"/>
                  </a:lnTo>
                  <a:cubicBezTo>
                    <a:pt x="3311" y="4727"/>
                    <a:pt x="2954" y="4822"/>
                    <a:pt x="2597" y="4822"/>
                  </a:cubicBezTo>
                  <a:cubicBezTo>
                    <a:pt x="2227" y="4822"/>
                    <a:pt x="1882" y="4727"/>
                    <a:pt x="1585" y="4560"/>
                  </a:cubicBezTo>
                  <a:lnTo>
                    <a:pt x="1585" y="4049"/>
                  </a:lnTo>
                  <a:cubicBezTo>
                    <a:pt x="1585" y="3965"/>
                    <a:pt x="1632" y="3894"/>
                    <a:pt x="1704" y="3846"/>
                  </a:cubicBezTo>
                  <a:lnTo>
                    <a:pt x="2025" y="3691"/>
                  </a:lnTo>
                  <a:lnTo>
                    <a:pt x="2323" y="3989"/>
                  </a:lnTo>
                  <a:cubicBezTo>
                    <a:pt x="2406" y="4060"/>
                    <a:pt x="2489" y="4108"/>
                    <a:pt x="2597" y="4108"/>
                  </a:cubicBezTo>
                  <a:cubicBezTo>
                    <a:pt x="2704" y="4108"/>
                    <a:pt x="2799" y="4060"/>
                    <a:pt x="2858" y="3989"/>
                  </a:cubicBezTo>
                  <a:lnTo>
                    <a:pt x="3156" y="3691"/>
                  </a:lnTo>
                  <a:close/>
                  <a:moveTo>
                    <a:pt x="2597" y="0"/>
                  </a:moveTo>
                  <a:cubicBezTo>
                    <a:pt x="1168" y="0"/>
                    <a:pt x="1" y="1155"/>
                    <a:pt x="1" y="2584"/>
                  </a:cubicBezTo>
                  <a:cubicBezTo>
                    <a:pt x="1" y="4013"/>
                    <a:pt x="1168" y="5180"/>
                    <a:pt x="2597" y="5180"/>
                  </a:cubicBezTo>
                  <a:cubicBezTo>
                    <a:pt x="4025" y="5180"/>
                    <a:pt x="5180" y="4013"/>
                    <a:pt x="5180" y="2584"/>
                  </a:cubicBezTo>
                  <a:cubicBezTo>
                    <a:pt x="5180" y="1155"/>
                    <a:pt x="4025" y="0"/>
                    <a:pt x="259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2256358" y="3451503"/>
              <a:ext cx="188769" cy="177311"/>
            </a:xfrm>
            <a:custGeom>
              <a:avLst/>
              <a:gdLst/>
              <a:ahLst/>
              <a:cxnLst/>
              <a:rect l="l" t="t" r="r" b="b"/>
              <a:pathLst>
                <a:path w="5931" h="5571" extrusionOk="0">
                  <a:moveTo>
                    <a:pt x="3751" y="0"/>
                  </a:moveTo>
                  <a:cubicBezTo>
                    <a:pt x="2872" y="0"/>
                    <a:pt x="1994" y="341"/>
                    <a:pt x="1323" y="999"/>
                  </a:cubicBezTo>
                  <a:cubicBezTo>
                    <a:pt x="120" y="2201"/>
                    <a:pt x="1" y="4142"/>
                    <a:pt x="1049" y="5488"/>
                  </a:cubicBezTo>
                  <a:cubicBezTo>
                    <a:pt x="1073" y="5535"/>
                    <a:pt x="1132" y="5571"/>
                    <a:pt x="1192" y="5571"/>
                  </a:cubicBezTo>
                  <a:cubicBezTo>
                    <a:pt x="1239" y="5571"/>
                    <a:pt x="1263" y="5547"/>
                    <a:pt x="1311" y="5523"/>
                  </a:cubicBezTo>
                  <a:cubicBezTo>
                    <a:pt x="1382" y="5464"/>
                    <a:pt x="1406" y="5345"/>
                    <a:pt x="1346" y="5249"/>
                  </a:cubicBezTo>
                  <a:cubicBezTo>
                    <a:pt x="406" y="4047"/>
                    <a:pt x="525" y="2332"/>
                    <a:pt x="1596" y="1261"/>
                  </a:cubicBezTo>
                  <a:cubicBezTo>
                    <a:pt x="2181" y="676"/>
                    <a:pt x="2961" y="375"/>
                    <a:pt x="3742" y="375"/>
                  </a:cubicBezTo>
                  <a:cubicBezTo>
                    <a:pt x="4393" y="375"/>
                    <a:pt x="5044" y="584"/>
                    <a:pt x="5585" y="1011"/>
                  </a:cubicBezTo>
                  <a:cubicBezTo>
                    <a:pt x="5616" y="1037"/>
                    <a:pt x="5656" y="1049"/>
                    <a:pt x="5697" y="1049"/>
                  </a:cubicBezTo>
                  <a:cubicBezTo>
                    <a:pt x="5750" y="1049"/>
                    <a:pt x="5806" y="1028"/>
                    <a:pt x="5847" y="987"/>
                  </a:cubicBezTo>
                  <a:cubicBezTo>
                    <a:pt x="5930" y="904"/>
                    <a:pt x="5895" y="773"/>
                    <a:pt x="5823" y="713"/>
                  </a:cubicBezTo>
                  <a:cubicBezTo>
                    <a:pt x="5209" y="233"/>
                    <a:pt x="4479" y="0"/>
                    <a:pt x="375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2305245" y="3491160"/>
              <a:ext cx="189151" cy="176706"/>
            </a:xfrm>
            <a:custGeom>
              <a:avLst/>
              <a:gdLst/>
              <a:ahLst/>
              <a:cxnLst/>
              <a:rect l="l" t="t" r="r" b="b"/>
              <a:pathLst>
                <a:path w="5943" h="5552" extrusionOk="0">
                  <a:moveTo>
                    <a:pt x="4739" y="1"/>
                  </a:moveTo>
                  <a:cubicBezTo>
                    <a:pt x="4695" y="1"/>
                    <a:pt x="4650" y="13"/>
                    <a:pt x="4609" y="39"/>
                  </a:cubicBezTo>
                  <a:cubicBezTo>
                    <a:pt x="4537" y="98"/>
                    <a:pt x="4525" y="217"/>
                    <a:pt x="4585" y="301"/>
                  </a:cubicBezTo>
                  <a:cubicBezTo>
                    <a:pt x="5513" y="1503"/>
                    <a:pt x="5406" y="3218"/>
                    <a:pt x="4335" y="4289"/>
                  </a:cubicBezTo>
                  <a:cubicBezTo>
                    <a:pt x="3750" y="4874"/>
                    <a:pt x="2970" y="5175"/>
                    <a:pt x="2189" y="5175"/>
                  </a:cubicBezTo>
                  <a:cubicBezTo>
                    <a:pt x="1538" y="5175"/>
                    <a:pt x="887" y="4966"/>
                    <a:pt x="346" y="4539"/>
                  </a:cubicBezTo>
                  <a:cubicBezTo>
                    <a:pt x="314" y="4516"/>
                    <a:pt x="276" y="4505"/>
                    <a:pt x="237" y="4505"/>
                  </a:cubicBezTo>
                  <a:cubicBezTo>
                    <a:pt x="177" y="4505"/>
                    <a:pt x="116" y="4531"/>
                    <a:pt x="72" y="4575"/>
                  </a:cubicBezTo>
                  <a:cubicBezTo>
                    <a:pt x="1" y="4646"/>
                    <a:pt x="25" y="4765"/>
                    <a:pt x="96" y="4837"/>
                  </a:cubicBezTo>
                  <a:cubicBezTo>
                    <a:pt x="715" y="5313"/>
                    <a:pt x="1453" y="5551"/>
                    <a:pt x="2180" y="5551"/>
                  </a:cubicBezTo>
                  <a:cubicBezTo>
                    <a:pt x="3061" y="5551"/>
                    <a:pt x="3930" y="5218"/>
                    <a:pt x="4597" y="4551"/>
                  </a:cubicBezTo>
                  <a:cubicBezTo>
                    <a:pt x="5823" y="3349"/>
                    <a:pt x="5942" y="1420"/>
                    <a:pt x="4882" y="62"/>
                  </a:cubicBezTo>
                  <a:cubicBezTo>
                    <a:pt x="4849" y="22"/>
                    <a:pt x="4796" y="1"/>
                    <a:pt x="473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6" name="Google Shape;1306;p47"/>
          <p:cNvGrpSpPr/>
          <p:nvPr/>
        </p:nvGrpSpPr>
        <p:grpSpPr>
          <a:xfrm>
            <a:off x="2720665" y="1712065"/>
            <a:ext cx="573685" cy="622516"/>
            <a:chOff x="1314678" y="3358217"/>
            <a:chExt cx="334666" cy="365348"/>
          </a:xfrm>
        </p:grpSpPr>
        <p:sp>
          <p:nvSpPr>
            <p:cNvPr id="1307" name="Google Shape;1307;p47"/>
            <p:cNvSpPr/>
            <p:nvPr/>
          </p:nvSpPr>
          <p:spPr>
            <a:xfrm>
              <a:off x="1316588" y="3358217"/>
              <a:ext cx="332757" cy="365348"/>
            </a:xfrm>
            <a:custGeom>
              <a:avLst/>
              <a:gdLst/>
              <a:ahLst/>
              <a:cxnLst/>
              <a:rect l="l" t="t" r="r" b="b"/>
              <a:pathLst>
                <a:path w="10455" h="11479" extrusionOk="0">
                  <a:moveTo>
                    <a:pt x="1501" y="9300"/>
                  </a:moveTo>
                  <a:cubicBezTo>
                    <a:pt x="1655" y="9300"/>
                    <a:pt x="1786" y="9419"/>
                    <a:pt x="1786" y="9585"/>
                  </a:cubicBezTo>
                  <a:cubicBezTo>
                    <a:pt x="1786" y="9752"/>
                    <a:pt x="1667" y="9871"/>
                    <a:pt x="1501" y="9871"/>
                  </a:cubicBezTo>
                  <a:lnTo>
                    <a:pt x="584" y="9871"/>
                  </a:lnTo>
                  <a:cubicBezTo>
                    <a:pt x="429" y="9871"/>
                    <a:pt x="298" y="9752"/>
                    <a:pt x="298" y="9585"/>
                  </a:cubicBezTo>
                  <a:cubicBezTo>
                    <a:pt x="298" y="9431"/>
                    <a:pt x="417" y="9300"/>
                    <a:pt x="584" y="9300"/>
                  </a:cubicBezTo>
                  <a:close/>
                  <a:moveTo>
                    <a:pt x="9359" y="1013"/>
                  </a:moveTo>
                  <a:lnTo>
                    <a:pt x="9359" y="10443"/>
                  </a:lnTo>
                  <a:lnTo>
                    <a:pt x="9037" y="10443"/>
                  </a:lnTo>
                  <a:lnTo>
                    <a:pt x="9037" y="1013"/>
                  </a:lnTo>
                  <a:close/>
                  <a:moveTo>
                    <a:pt x="3048" y="1"/>
                  </a:moveTo>
                  <a:cubicBezTo>
                    <a:pt x="2965" y="1"/>
                    <a:pt x="2894" y="72"/>
                    <a:pt x="2894" y="156"/>
                  </a:cubicBezTo>
                  <a:cubicBezTo>
                    <a:pt x="2894" y="251"/>
                    <a:pt x="2965" y="322"/>
                    <a:pt x="3048" y="322"/>
                  </a:cubicBezTo>
                  <a:lnTo>
                    <a:pt x="8347" y="322"/>
                  </a:lnTo>
                  <a:cubicBezTo>
                    <a:pt x="8561" y="322"/>
                    <a:pt x="8728" y="489"/>
                    <a:pt x="8728" y="691"/>
                  </a:cubicBezTo>
                  <a:lnTo>
                    <a:pt x="8728" y="10776"/>
                  </a:lnTo>
                  <a:cubicBezTo>
                    <a:pt x="8728" y="10978"/>
                    <a:pt x="8561" y="11145"/>
                    <a:pt x="8347" y="11145"/>
                  </a:cubicBezTo>
                  <a:lnTo>
                    <a:pt x="1584" y="11145"/>
                  </a:lnTo>
                  <a:cubicBezTo>
                    <a:pt x="1370" y="11145"/>
                    <a:pt x="1203" y="10978"/>
                    <a:pt x="1203" y="10776"/>
                  </a:cubicBezTo>
                  <a:lnTo>
                    <a:pt x="1203" y="10204"/>
                  </a:lnTo>
                  <a:lnTo>
                    <a:pt x="1524" y="10204"/>
                  </a:lnTo>
                  <a:cubicBezTo>
                    <a:pt x="1858" y="10204"/>
                    <a:pt x="2132" y="9931"/>
                    <a:pt x="2132" y="9597"/>
                  </a:cubicBezTo>
                  <a:cubicBezTo>
                    <a:pt x="2132" y="9276"/>
                    <a:pt x="1846" y="8990"/>
                    <a:pt x="1524" y="8990"/>
                  </a:cubicBezTo>
                  <a:lnTo>
                    <a:pt x="1203" y="8990"/>
                  </a:lnTo>
                  <a:lnTo>
                    <a:pt x="1203" y="8621"/>
                  </a:lnTo>
                  <a:cubicBezTo>
                    <a:pt x="1203" y="8526"/>
                    <a:pt x="1132" y="8454"/>
                    <a:pt x="1048" y="8454"/>
                  </a:cubicBezTo>
                  <a:cubicBezTo>
                    <a:pt x="953" y="8454"/>
                    <a:pt x="882" y="8526"/>
                    <a:pt x="882" y="8621"/>
                  </a:cubicBezTo>
                  <a:lnTo>
                    <a:pt x="882" y="8990"/>
                  </a:lnTo>
                  <a:lnTo>
                    <a:pt x="608" y="8990"/>
                  </a:lnTo>
                  <a:cubicBezTo>
                    <a:pt x="274" y="8990"/>
                    <a:pt x="0" y="9276"/>
                    <a:pt x="0" y="9597"/>
                  </a:cubicBezTo>
                  <a:cubicBezTo>
                    <a:pt x="0" y="9931"/>
                    <a:pt x="286" y="10204"/>
                    <a:pt x="608" y="10204"/>
                  </a:cubicBezTo>
                  <a:lnTo>
                    <a:pt x="882" y="10204"/>
                  </a:lnTo>
                  <a:lnTo>
                    <a:pt x="882" y="10776"/>
                  </a:lnTo>
                  <a:cubicBezTo>
                    <a:pt x="882" y="11157"/>
                    <a:pt x="1191" y="11478"/>
                    <a:pt x="1584" y="11478"/>
                  </a:cubicBezTo>
                  <a:lnTo>
                    <a:pt x="9752" y="11478"/>
                  </a:lnTo>
                  <a:cubicBezTo>
                    <a:pt x="10133" y="11478"/>
                    <a:pt x="10454" y="11157"/>
                    <a:pt x="10454" y="10776"/>
                  </a:cubicBezTo>
                  <a:lnTo>
                    <a:pt x="10454" y="2156"/>
                  </a:lnTo>
                  <a:cubicBezTo>
                    <a:pt x="10454" y="2073"/>
                    <a:pt x="10371" y="1989"/>
                    <a:pt x="10287" y="1989"/>
                  </a:cubicBezTo>
                  <a:cubicBezTo>
                    <a:pt x="10192" y="1989"/>
                    <a:pt x="10121" y="2073"/>
                    <a:pt x="10121" y="2156"/>
                  </a:cubicBezTo>
                  <a:lnTo>
                    <a:pt x="10121" y="10776"/>
                  </a:lnTo>
                  <a:cubicBezTo>
                    <a:pt x="10121" y="10978"/>
                    <a:pt x="9954" y="11145"/>
                    <a:pt x="9752" y="11145"/>
                  </a:cubicBezTo>
                  <a:lnTo>
                    <a:pt x="8954" y="11145"/>
                  </a:lnTo>
                  <a:cubicBezTo>
                    <a:pt x="9014" y="11038"/>
                    <a:pt x="9061" y="10919"/>
                    <a:pt x="9061" y="10800"/>
                  </a:cubicBezTo>
                  <a:lnTo>
                    <a:pt x="9549" y="10800"/>
                  </a:lnTo>
                  <a:cubicBezTo>
                    <a:pt x="9645" y="10800"/>
                    <a:pt x="9716" y="10728"/>
                    <a:pt x="9716" y="10645"/>
                  </a:cubicBezTo>
                  <a:lnTo>
                    <a:pt x="9716" y="858"/>
                  </a:lnTo>
                  <a:cubicBezTo>
                    <a:pt x="9716" y="775"/>
                    <a:pt x="9645" y="691"/>
                    <a:pt x="9549" y="691"/>
                  </a:cubicBezTo>
                  <a:lnTo>
                    <a:pt x="9061" y="691"/>
                  </a:lnTo>
                  <a:cubicBezTo>
                    <a:pt x="9061" y="560"/>
                    <a:pt x="9014" y="441"/>
                    <a:pt x="8954" y="358"/>
                  </a:cubicBezTo>
                  <a:lnTo>
                    <a:pt x="9752" y="358"/>
                  </a:lnTo>
                  <a:cubicBezTo>
                    <a:pt x="9954" y="358"/>
                    <a:pt x="10121" y="525"/>
                    <a:pt x="10121" y="727"/>
                  </a:cubicBezTo>
                  <a:lnTo>
                    <a:pt x="10121" y="1430"/>
                  </a:lnTo>
                  <a:cubicBezTo>
                    <a:pt x="10097" y="1489"/>
                    <a:pt x="10168" y="1561"/>
                    <a:pt x="10276" y="1561"/>
                  </a:cubicBezTo>
                  <a:cubicBezTo>
                    <a:pt x="10359" y="1561"/>
                    <a:pt x="10430" y="1489"/>
                    <a:pt x="10430" y="1394"/>
                  </a:cubicBezTo>
                  <a:lnTo>
                    <a:pt x="10430" y="691"/>
                  </a:lnTo>
                  <a:cubicBezTo>
                    <a:pt x="10430" y="310"/>
                    <a:pt x="10121" y="1"/>
                    <a:pt x="974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1314678" y="3358981"/>
              <a:ext cx="79632" cy="254684"/>
            </a:xfrm>
            <a:custGeom>
              <a:avLst/>
              <a:gdLst/>
              <a:ahLst/>
              <a:cxnLst/>
              <a:rect l="l" t="t" r="r" b="b"/>
              <a:pathLst>
                <a:path w="2502" h="8002" extrusionOk="0">
                  <a:moveTo>
                    <a:pt x="1537" y="1537"/>
                  </a:moveTo>
                  <a:cubicBezTo>
                    <a:pt x="1680" y="1537"/>
                    <a:pt x="1811" y="1656"/>
                    <a:pt x="1811" y="1822"/>
                  </a:cubicBezTo>
                  <a:cubicBezTo>
                    <a:pt x="1811" y="1989"/>
                    <a:pt x="1692" y="2108"/>
                    <a:pt x="1537" y="2108"/>
                  </a:cubicBezTo>
                  <a:lnTo>
                    <a:pt x="608" y="2108"/>
                  </a:lnTo>
                  <a:cubicBezTo>
                    <a:pt x="465" y="2108"/>
                    <a:pt x="334" y="1989"/>
                    <a:pt x="334" y="1822"/>
                  </a:cubicBezTo>
                  <a:cubicBezTo>
                    <a:pt x="334" y="1668"/>
                    <a:pt x="453" y="1537"/>
                    <a:pt x="608" y="1537"/>
                  </a:cubicBezTo>
                  <a:close/>
                  <a:moveTo>
                    <a:pt x="1549" y="4132"/>
                  </a:moveTo>
                  <a:cubicBezTo>
                    <a:pt x="1692" y="4132"/>
                    <a:pt x="1835" y="4251"/>
                    <a:pt x="1835" y="4406"/>
                  </a:cubicBezTo>
                  <a:cubicBezTo>
                    <a:pt x="1835" y="4573"/>
                    <a:pt x="1715" y="4692"/>
                    <a:pt x="1549" y="4692"/>
                  </a:cubicBezTo>
                  <a:lnTo>
                    <a:pt x="632" y="4692"/>
                  </a:lnTo>
                  <a:cubicBezTo>
                    <a:pt x="465" y="4680"/>
                    <a:pt x="346" y="4561"/>
                    <a:pt x="346" y="4406"/>
                  </a:cubicBezTo>
                  <a:cubicBezTo>
                    <a:pt x="346" y="4263"/>
                    <a:pt x="465" y="4132"/>
                    <a:pt x="632" y="4132"/>
                  </a:cubicBezTo>
                  <a:close/>
                  <a:moveTo>
                    <a:pt x="1549" y="6704"/>
                  </a:moveTo>
                  <a:cubicBezTo>
                    <a:pt x="1715" y="6704"/>
                    <a:pt x="1835" y="6835"/>
                    <a:pt x="1835" y="6990"/>
                  </a:cubicBezTo>
                  <a:cubicBezTo>
                    <a:pt x="1835" y="7132"/>
                    <a:pt x="1715" y="7263"/>
                    <a:pt x="1549" y="7263"/>
                  </a:cubicBezTo>
                  <a:lnTo>
                    <a:pt x="632" y="7263"/>
                  </a:lnTo>
                  <a:cubicBezTo>
                    <a:pt x="477" y="7263"/>
                    <a:pt x="346" y="7144"/>
                    <a:pt x="346" y="6990"/>
                  </a:cubicBezTo>
                  <a:cubicBezTo>
                    <a:pt x="346" y="6823"/>
                    <a:pt x="465" y="6704"/>
                    <a:pt x="632" y="6704"/>
                  </a:cubicBezTo>
                  <a:close/>
                  <a:moveTo>
                    <a:pt x="1608" y="1"/>
                  </a:moveTo>
                  <a:cubicBezTo>
                    <a:pt x="1227" y="1"/>
                    <a:pt x="906" y="310"/>
                    <a:pt x="906" y="703"/>
                  </a:cubicBezTo>
                  <a:lnTo>
                    <a:pt x="906" y="1239"/>
                  </a:lnTo>
                  <a:lnTo>
                    <a:pt x="608" y="1239"/>
                  </a:lnTo>
                  <a:cubicBezTo>
                    <a:pt x="275" y="1239"/>
                    <a:pt x="1" y="1525"/>
                    <a:pt x="1" y="1846"/>
                  </a:cubicBezTo>
                  <a:cubicBezTo>
                    <a:pt x="1" y="2179"/>
                    <a:pt x="287" y="2465"/>
                    <a:pt x="608" y="2465"/>
                  </a:cubicBezTo>
                  <a:lnTo>
                    <a:pt x="906" y="2465"/>
                  </a:lnTo>
                  <a:lnTo>
                    <a:pt x="906" y="3799"/>
                  </a:lnTo>
                  <a:lnTo>
                    <a:pt x="608" y="3799"/>
                  </a:lnTo>
                  <a:cubicBezTo>
                    <a:pt x="275" y="3799"/>
                    <a:pt x="1" y="4084"/>
                    <a:pt x="1" y="4406"/>
                  </a:cubicBezTo>
                  <a:cubicBezTo>
                    <a:pt x="1" y="4739"/>
                    <a:pt x="287" y="5025"/>
                    <a:pt x="608" y="5025"/>
                  </a:cubicBezTo>
                  <a:lnTo>
                    <a:pt x="906" y="5025"/>
                  </a:lnTo>
                  <a:lnTo>
                    <a:pt x="906" y="6359"/>
                  </a:lnTo>
                  <a:lnTo>
                    <a:pt x="632" y="6359"/>
                  </a:lnTo>
                  <a:cubicBezTo>
                    <a:pt x="287" y="6359"/>
                    <a:pt x="13" y="6644"/>
                    <a:pt x="13" y="6966"/>
                  </a:cubicBezTo>
                  <a:cubicBezTo>
                    <a:pt x="13" y="7299"/>
                    <a:pt x="299" y="7585"/>
                    <a:pt x="632" y="7585"/>
                  </a:cubicBezTo>
                  <a:lnTo>
                    <a:pt x="906" y="7585"/>
                  </a:lnTo>
                  <a:lnTo>
                    <a:pt x="906" y="7835"/>
                  </a:lnTo>
                  <a:cubicBezTo>
                    <a:pt x="906" y="7918"/>
                    <a:pt x="977" y="8002"/>
                    <a:pt x="1073" y="8002"/>
                  </a:cubicBezTo>
                  <a:cubicBezTo>
                    <a:pt x="1168" y="8002"/>
                    <a:pt x="1239" y="7918"/>
                    <a:pt x="1239" y="7835"/>
                  </a:cubicBezTo>
                  <a:lnTo>
                    <a:pt x="1239" y="7585"/>
                  </a:lnTo>
                  <a:lnTo>
                    <a:pt x="1537" y="7585"/>
                  </a:lnTo>
                  <a:cubicBezTo>
                    <a:pt x="1882" y="7585"/>
                    <a:pt x="2144" y="7299"/>
                    <a:pt x="2144" y="6966"/>
                  </a:cubicBezTo>
                  <a:cubicBezTo>
                    <a:pt x="2144" y="6644"/>
                    <a:pt x="1858" y="6359"/>
                    <a:pt x="1537" y="6359"/>
                  </a:cubicBezTo>
                  <a:lnTo>
                    <a:pt x="1239" y="6359"/>
                  </a:lnTo>
                  <a:lnTo>
                    <a:pt x="1239" y="5025"/>
                  </a:lnTo>
                  <a:lnTo>
                    <a:pt x="1537" y="5025"/>
                  </a:lnTo>
                  <a:cubicBezTo>
                    <a:pt x="1882" y="5025"/>
                    <a:pt x="2144" y="4739"/>
                    <a:pt x="2144" y="4406"/>
                  </a:cubicBezTo>
                  <a:cubicBezTo>
                    <a:pt x="2144" y="4084"/>
                    <a:pt x="1858" y="3799"/>
                    <a:pt x="1537" y="3799"/>
                  </a:cubicBezTo>
                  <a:lnTo>
                    <a:pt x="1239" y="3799"/>
                  </a:lnTo>
                  <a:lnTo>
                    <a:pt x="1239" y="2465"/>
                  </a:lnTo>
                  <a:lnTo>
                    <a:pt x="1525" y="2465"/>
                  </a:lnTo>
                  <a:cubicBezTo>
                    <a:pt x="1858" y="2465"/>
                    <a:pt x="2132" y="2179"/>
                    <a:pt x="2132" y="1846"/>
                  </a:cubicBezTo>
                  <a:cubicBezTo>
                    <a:pt x="2132" y="1525"/>
                    <a:pt x="1846" y="1239"/>
                    <a:pt x="1525" y="1239"/>
                  </a:cubicBezTo>
                  <a:lnTo>
                    <a:pt x="1239" y="1239"/>
                  </a:lnTo>
                  <a:lnTo>
                    <a:pt x="1239" y="703"/>
                  </a:lnTo>
                  <a:cubicBezTo>
                    <a:pt x="1239" y="489"/>
                    <a:pt x="1406" y="334"/>
                    <a:pt x="1608" y="334"/>
                  </a:cubicBezTo>
                  <a:lnTo>
                    <a:pt x="2335" y="334"/>
                  </a:lnTo>
                  <a:cubicBezTo>
                    <a:pt x="2430" y="334"/>
                    <a:pt x="2501" y="251"/>
                    <a:pt x="2501" y="167"/>
                  </a:cubicBezTo>
                  <a:cubicBezTo>
                    <a:pt x="2501" y="72"/>
                    <a:pt x="2430" y="1"/>
                    <a:pt x="233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1411688" y="3629546"/>
              <a:ext cx="139118" cy="10662"/>
            </a:xfrm>
            <a:custGeom>
              <a:avLst/>
              <a:gdLst/>
              <a:ahLst/>
              <a:cxnLst/>
              <a:rect l="l" t="t" r="r" b="b"/>
              <a:pathLst>
                <a:path w="4371" h="335" extrusionOk="0"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8" y="334"/>
                  </a:cubicBezTo>
                  <a:lnTo>
                    <a:pt x="4204" y="334"/>
                  </a:lnTo>
                  <a:cubicBezTo>
                    <a:pt x="4287" y="334"/>
                    <a:pt x="4371" y="251"/>
                    <a:pt x="4371" y="167"/>
                  </a:cubicBezTo>
                  <a:cubicBezTo>
                    <a:pt x="4371" y="72"/>
                    <a:pt x="4287" y="1"/>
                    <a:pt x="420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1412070" y="3652303"/>
              <a:ext cx="139118" cy="10630"/>
            </a:xfrm>
            <a:custGeom>
              <a:avLst/>
              <a:gdLst/>
              <a:ahLst/>
              <a:cxnLst/>
              <a:rect l="l" t="t" r="r" b="b"/>
              <a:pathLst>
                <a:path w="4371" h="334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lnTo>
                    <a:pt x="4204" y="333"/>
                  </a:lnTo>
                  <a:cubicBezTo>
                    <a:pt x="4299" y="333"/>
                    <a:pt x="4370" y="250"/>
                    <a:pt x="4370" y="167"/>
                  </a:cubicBezTo>
                  <a:cubicBezTo>
                    <a:pt x="4370" y="72"/>
                    <a:pt x="4299" y="0"/>
                    <a:pt x="420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1432153" y="3417352"/>
              <a:ext cx="83802" cy="191379"/>
            </a:xfrm>
            <a:custGeom>
              <a:avLst/>
              <a:gdLst/>
              <a:ahLst/>
              <a:cxnLst/>
              <a:rect l="l" t="t" r="r" b="b"/>
              <a:pathLst>
                <a:path w="2633" h="6013" extrusionOk="0">
                  <a:moveTo>
                    <a:pt x="1763" y="357"/>
                  </a:moveTo>
                  <a:cubicBezTo>
                    <a:pt x="1882" y="357"/>
                    <a:pt x="2037" y="405"/>
                    <a:pt x="2251" y="488"/>
                  </a:cubicBezTo>
                  <a:lnTo>
                    <a:pt x="2263" y="512"/>
                  </a:lnTo>
                  <a:lnTo>
                    <a:pt x="2096" y="1488"/>
                  </a:lnTo>
                  <a:cubicBezTo>
                    <a:pt x="2096" y="1500"/>
                    <a:pt x="2084" y="1500"/>
                    <a:pt x="2084" y="1500"/>
                  </a:cubicBezTo>
                  <a:lnTo>
                    <a:pt x="1596" y="1441"/>
                  </a:lnTo>
                  <a:lnTo>
                    <a:pt x="1561" y="1441"/>
                  </a:lnTo>
                  <a:cubicBezTo>
                    <a:pt x="965" y="1477"/>
                    <a:pt x="751" y="2143"/>
                    <a:pt x="751" y="2691"/>
                  </a:cubicBezTo>
                  <a:lnTo>
                    <a:pt x="751" y="3382"/>
                  </a:lnTo>
                  <a:cubicBezTo>
                    <a:pt x="751" y="3501"/>
                    <a:pt x="763" y="3822"/>
                    <a:pt x="894" y="4120"/>
                  </a:cubicBezTo>
                  <a:cubicBezTo>
                    <a:pt x="1025" y="4441"/>
                    <a:pt x="1263" y="4608"/>
                    <a:pt x="1561" y="4632"/>
                  </a:cubicBezTo>
                  <a:lnTo>
                    <a:pt x="1596" y="4632"/>
                  </a:lnTo>
                  <a:lnTo>
                    <a:pt x="2084" y="4572"/>
                  </a:lnTo>
                  <a:cubicBezTo>
                    <a:pt x="2096" y="4572"/>
                    <a:pt x="2096" y="4572"/>
                    <a:pt x="2096" y="4584"/>
                  </a:cubicBezTo>
                  <a:lnTo>
                    <a:pt x="2263" y="5572"/>
                  </a:lnTo>
                  <a:cubicBezTo>
                    <a:pt x="2263" y="5572"/>
                    <a:pt x="2263" y="5584"/>
                    <a:pt x="2251" y="5584"/>
                  </a:cubicBezTo>
                  <a:cubicBezTo>
                    <a:pt x="2037" y="5668"/>
                    <a:pt x="1882" y="5715"/>
                    <a:pt x="1763" y="5715"/>
                  </a:cubicBezTo>
                  <a:cubicBezTo>
                    <a:pt x="1608" y="5715"/>
                    <a:pt x="1251" y="5632"/>
                    <a:pt x="941" y="5298"/>
                  </a:cubicBezTo>
                  <a:cubicBezTo>
                    <a:pt x="537" y="4882"/>
                    <a:pt x="334" y="4227"/>
                    <a:pt x="334" y="3393"/>
                  </a:cubicBezTo>
                  <a:lnTo>
                    <a:pt x="334" y="2679"/>
                  </a:lnTo>
                  <a:cubicBezTo>
                    <a:pt x="334" y="1846"/>
                    <a:pt x="537" y="1191"/>
                    <a:pt x="941" y="774"/>
                  </a:cubicBezTo>
                  <a:cubicBezTo>
                    <a:pt x="1263" y="453"/>
                    <a:pt x="1620" y="357"/>
                    <a:pt x="1763" y="357"/>
                  </a:cubicBezTo>
                  <a:close/>
                  <a:moveTo>
                    <a:pt x="1775" y="0"/>
                  </a:moveTo>
                  <a:cubicBezTo>
                    <a:pt x="1525" y="0"/>
                    <a:pt x="1084" y="131"/>
                    <a:pt x="715" y="500"/>
                  </a:cubicBezTo>
                  <a:cubicBezTo>
                    <a:pt x="239" y="988"/>
                    <a:pt x="1" y="1715"/>
                    <a:pt x="1" y="2643"/>
                  </a:cubicBezTo>
                  <a:lnTo>
                    <a:pt x="1" y="3358"/>
                  </a:lnTo>
                  <a:cubicBezTo>
                    <a:pt x="1" y="4298"/>
                    <a:pt x="239" y="5013"/>
                    <a:pt x="715" y="5501"/>
                  </a:cubicBezTo>
                  <a:cubicBezTo>
                    <a:pt x="1084" y="5882"/>
                    <a:pt x="1525" y="6013"/>
                    <a:pt x="1775" y="6013"/>
                  </a:cubicBezTo>
                  <a:cubicBezTo>
                    <a:pt x="1965" y="6013"/>
                    <a:pt x="2215" y="5918"/>
                    <a:pt x="2394" y="5858"/>
                  </a:cubicBezTo>
                  <a:cubicBezTo>
                    <a:pt x="2549" y="5799"/>
                    <a:pt x="2632" y="5644"/>
                    <a:pt x="2608" y="5477"/>
                  </a:cubicBezTo>
                  <a:lnTo>
                    <a:pt x="2442" y="4489"/>
                  </a:lnTo>
                  <a:cubicBezTo>
                    <a:pt x="2419" y="4307"/>
                    <a:pt x="2255" y="4190"/>
                    <a:pt x="2075" y="4190"/>
                  </a:cubicBezTo>
                  <a:cubicBezTo>
                    <a:pt x="2066" y="4190"/>
                    <a:pt x="2058" y="4191"/>
                    <a:pt x="2049" y="4191"/>
                  </a:cubicBezTo>
                  <a:lnTo>
                    <a:pt x="1573" y="4251"/>
                  </a:lnTo>
                  <a:cubicBezTo>
                    <a:pt x="1108" y="4215"/>
                    <a:pt x="1108" y="3382"/>
                    <a:pt x="1108" y="3334"/>
                  </a:cubicBezTo>
                  <a:lnTo>
                    <a:pt x="1108" y="2643"/>
                  </a:lnTo>
                  <a:cubicBezTo>
                    <a:pt x="1108" y="2643"/>
                    <a:pt x="1108" y="2644"/>
                    <a:pt x="1108" y="2644"/>
                  </a:cubicBezTo>
                  <a:cubicBezTo>
                    <a:pt x="1084" y="2644"/>
                    <a:pt x="1088" y="1798"/>
                    <a:pt x="1561" y="1762"/>
                  </a:cubicBezTo>
                  <a:lnTo>
                    <a:pt x="2037" y="1822"/>
                  </a:lnTo>
                  <a:cubicBezTo>
                    <a:pt x="2053" y="1824"/>
                    <a:pt x="2068" y="1825"/>
                    <a:pt x="2084" y="1825"/>
                  </a:cubicBezTo>
                  <a:cubicBezTo>
                    <a:pt x="2263" y="1825"/>
                    <a:pt x="2397" y="1700"/>
                    <a:pt x="2430" y="1524"/>
                  </a:cubicBezTo>
                  <a:lnTo>
                    <a:pt x="2596" y="536"/>
                  </a:lnTo>
                  <a:cubicBezTo>
                    <a:pt x="2620" y="369"/>
                    <a:pt x="2537" y="203"/>
                    <a:pt x="2382" y="143"/>
                  </a:cubicBezTo>
                  <a:cubicBezTo>
                    <a:pt x="2215" y="72"/>
                    <a:pt x="1965" y="0"/>
                    <a:pt x="177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2" name="Google Shape;1312;p47"/>
          <p:cNvGrpSpPr/>
          <p:nvPr/>
        </p:nvGrpSpPr>
        <p:grpSpPr>
          <a:xfrm>
            <a:off x="4264076" y="1736632"/>
            <a:ext cx="615859" cy="572136"/>
            <a:chOff x="1748582" y="3372635"/>
            <a:chExt cx="359269" cy="335780"/>
          </a:xfrm>
        </p:grpSpPr>
        <p:sp>
          <p:nvSpPr>
            <p:cNvPr id="1313" name="Google Shape;1313;p47"/>
            <p:cNvSpPr/>
            <p:nvPr/>
          </p:nvSpPr>
          <p:spPr>
            <a:xfrm>
              <a:off x="2080161" y="3535210"/>
              <a:ext cx="27690" cy="10630"/>
            </a:xfrm>
            <a:custGeom>
              <a:avLst/>
              <a:gdLst/>
              <a:ahLst/>
              <a:cxnLst/>
              <a:rect l="l" t="t" r="r" b="b"/>
              <a:pathLst>
                <a:path w="870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703" y="333"/>
                  </a:lnTo>
                  <a:cubicBezTo>
                    <a:pt x="786" y="333"/>
                    <a:pt x="870" y="262"/>
                    <a:pt x="870" y="167"/>
                  </a:cubicBezTo>
                  <a:cubicBezTo>
                    <a:pt x="870" y="83"/>
                    <a:pt x="786" y="0"/>
                    <a:pt x="70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4" name="Google Shape;1314;p47"/>
            <p:cNvGrpSpPr/>
            <p:nvPr/>
          </p:nvGrpSpPr>
          <p:grpSpPr>
            <a:xfrm>
              <a:off x="1748582" y="3372635"/>
              <a:ext cx="333520" cy="335780"/>
              <a:chOff x="1748582" y="3372635"/>
              <a:chExt cx="333520" cy="335780"/>
            </a:xfrm>
          </p:grpSpPr>
          <p:sp>
            <p:nvSpPr>
              <p:cNvPr id="1315" name="Google Shape;1315;p47"/>
              <p:cNvSpPr/>
              <p:nvPr/>
            </p:nvSpPr>
            <p:spPr>
              <a:xfrm>
                <a:off x="1748582" y="3372635"/>
                <a:ext cx="308504" cy="335780"/>
              </a:xfrm>
              <a:custGeom>
                <a:avLst/>
                <a:gdLst/>
                <a:ahLst/>
                <a:cxnLst/>
                <a:rect l="l" t="t" r="r" b="b"/>
                <a:pathLst>
                  <a:path w="9693" h="10550" extrusionOk="0">
                    <a:moveTo>
                      <a:pt x="8454" y="4215"/>
                    </a:moveTo>
                    <a:cubicBezTo>
                      <a:pt x="8978" y="4298"/>
                      <a:pt x="9359" y="4739"/>
                      <a:pt x="9359" y="5275"/>
                    </a:cubicBezTo>
                    <a:cubicBezTo>
                      <a:pt x="9359" y="5811"/>
                      <a:pt x="8978" y="6263"/>
                      <a:pt x="8454" y="6334"/>
                    </a:cubicBezTo>
                    <a:lnTo>
                      <a:pt x="8454" y="4215"/>
                    </a:lnTo>
                    <a:close/>
                    <a:moveTo>
                      <a:pt x="1251" y="4036"/>
                    </a:moveTo>
                    <a:lnTo>
                      <a:pt x="1251" y="6525"/>
                    </a:lnTo>
                    <a:lnTo>
                      <a:pt x="894" y="6525"/>
                    </a:lnTo>
                    <a:cubicBezTo>
                      <a:pt x="596" y="6525"/>
                      <a:pt x="358" y="6287"/>
                      <a:pt x="358" y="5989"/>
                    </a:cubicBezTo>
                    <a:lnTo>
                      <a:pt x="358" y="4572"/>
                    </a:lnTo>
                    <a:cubicBezTo>
                      <a:pt x="358" y="4275"/>
                      <a:pt x="596" y="4036"/>
                      <a:pt x="894" y="4036"/>
                    </a:cubicBezTo>
                    <a:close/>
                    <a:moveTo>
                      <a:pt x="2668" y="4025"/>
                    </a:moveTo>
                    <a:lnTo>
                      <a:pt x="2668" y="6525"/>
                    </a:lnTo>
                    <a:lnTo>
                      <a:pt x="1584" y="6525"/>
                    </a:lnTo>
                    <a:lnTo>
                      <a:pt x="1584" y="4025"/>
                    </a:lnTo>
                    <a:close/>
                    <a:moveTo>
                      <a:pt x="2846" y="7727"/>
                    </a:moveTo>
                    <a:lnTo>
                      <a:pt x="2846" y="8466"/>
                    </a:lnTo>
                    <a:lnTo>
                      <a:pt x="2537" y="8466"/>
                    </a:lnTo>
                    <a:lnTo>
                      <a:pt x="2727" y="7727"/>
                    </a:lnTo>
                    <a:close/>
                    <a:moveTo>
                      <a:pt x="2608" y="6834"/>
                    </a:moveTo>
                    <a:lnTo>
                      <a:pt x="2001" y="9156"/>
                    </a:lnTo>
                    <a:lnTo>
                      <a:pt x="1584" y="9156"/>
                    </a:lnTo>
                    <a:lnTo>
                      <a:pt x="1584" y="6834"/>
                    </a:lnTo>
                    <a:close/>
                    <a:moveTo>
                      <a:pt x="8133" y="357"/>
                    </a:moveTo>
                    <a:lnTo>
                      <a:pt x="8133" y="10228"/>
                    </a:lnTo>
                    <a:lnTo>
                      <a:pt x="7394" y="10228"/>
                    </a:lnTo>
                    <a:lnTo>
                      <a:pt x="7394" y="3251"/>
                    </a:lnTo>
                    <a:cubicBezTo>
                      <a:pt x="7394" y="3167"/>
                      <a:pt x="7323" y="3084"/>
                      <a:pt x="7240" y="3084"/>
                    </a:cubicBezTo>
                    <a:cubicBezTo>
                      <a:pt x="7144" y="3084"/>
                      <a:pt x="7073" y="3167"/>
                      <a:pt x="7073" y="3251"/>
                    </a:cubicBezTo>
                    <a:lnTo>
                      <a:pt x="7073" y="9144"/>
                    </a:lnTo>
                    <a:cubicBezTo>
                      <a:pt x="6859" y="8859"/>
                      <a:pt x="6549" y="8466"/>
                      <a:pt x="6132" y="8073"/>
                    </a:cubicBezTo>
                    <a:cubicBezTo>
                      <a:pt x="5668" y="7632"/>
                      <a:pt x="5192" y="7275"/>
                      <a:pt x="4704" y="7013"/>
                    </a:cubicBezTo>
                    <a:cubicBezTo>
                      <a:pt x="4132" y="6715"/>
                      <a:pt x="3561" y="6561"/>
                      <a:pt x="2989" y="6537"/>
                    </a:cubicBezTo>
                    <a:lnTo>
                      <a:pt x="2989" y="4036"/>
                    </a:lnTo>
                    <a:cubicBezTo>
                      <a:pt x="3572" y="4013"/>
                      <a:pt x="4132" y="3846"/>
                      <a:pt x="4704" y="3560"/>
                    </a:cubicBezTo>
                    <a:cubicBezTo>
                      <a:pt x="5192" y="3310"/>
                      <a:pt x="5668" y="2953"/>
                      <a:pt x="6132" y="2501"/>
                    </a:cubicBezTo>
                    <a:cubicBezTo>
                      <a:pt x="6537" y="2108"/>
                      <a:pt x="6847" y="1715"/>
                      <a:pt x="7073" y="1429"/>
                    </a:cubicBezTo>
                    <a:lnTo>
                      <a:pt x="7073" y="2489"/>
                    </a:lnTo>
                    <a:cubicBezTo>
                      <a:pt x="7073" y="2584"/>
                      <a:pt x="7144" y="2655"/>
                      <a:pt x="7240" y="2655"/>
                    </a:cubicBezTo>
                    <a:cubicBezTo>
                      <a:pt x="7323" y="2655"/>
                      <a:pt x="7394" y="2584"/>
                      <a:pt x="7394" y="2489"/>
                    </a:cubicBezTo>
                    <a:lnTo>
                      <a:pt x="7394" y="357"/>
                    </a:lnTo>
                    <a:close/>
                    <a:moveTo>
                      <a:pt x="7228" y="0"/>
                    </a:moveTo>
                    <a:cubicBezTo>
                      <a:pt x="7144" y="0"/>
                      <a:pt x="7073" y="84"/>
                      <a:pt x="7073" y="167"/>
                    </a:cubicBezTo>
                    <a:lnTo>
                      <a:pt x="7073" y="822"/>
                    </a:lnTo>
                    <a:cubicBezTo>
                      <a:pt x="6966" y="988"/>
                      <a:pt x="6549" y="1631"/>
                      <a:pt x="5906" y="2251"/>
                    </a:cubicBezTo>
                    <a:cubicBezTo>
                      <a:pt x="5227" y="2905"/>
                      <a:pt x="4132" y="3703"/>
                      <a:pt x="2822" y="3703"/>
                    </a:cubicBezTo>
                    <a:lnTo>
                      <a:pt x="882" y="3703"/>
                    </a:lnTo>
                    <a:cubicBezTo>
                      <a:pt x="405" y="3703"/>
                      <a:pt x="1" y="4084"/>
                      <a:pt x="1" y="4572"/>
                    </a:cubicBezTo>
                    <a:lnTo>
                      <a:pt x="1" y="5989"/>
                    </a:lnTo>
                    <a:cubicBezTo>
                      <a:pt x="1" y="6465"/>
                      <a:pt x="382" y="6870"/>
                      <a:pt x="882" y="6870"/>
                    </a:cubicBezTo>
                    <a:lnTo>
                      <a:pt x="1239" y="6870"/>
                    </a:lnTo>
                    <a:lnTo>
                      <a:pt x="1239" y="9359"/>
                    </a:lnTo>
                    <a:cubicBezTo>
                      <a:pt x="1239" y="9442"/>
                      <a:pt x="1310" y="9513"/>
                      <a:pt x="1394" y="9513"/>
                    </a:cubicBezTo>
                    <a:lnTo>
                      <a:pt x="2096" y="9513"/>
                    </a:lnTo>
                    <a:cubicBezTo>
                      <a:pt x="2168" y="9513"/>
                      <a:pt x="2227" y="9478"/>
                      <a:pt x="2263" y="9394"/>
                    </a:cubicBezTo>
                    <a:lnTo>
                      <a:pt x="2406" y="8823"/>
                    </a:lnTo>
                    <a:lnTo>
                      <a:pt x="2977" y="8823"/>
                    </a:lnTo>
                    <a:cubicBezTo>
                      <a:pt x="3061" y="8823"/>
                      <a:pt x="3144" y="8739"/>
                      <a:pt x="3144" y="8656"/>
                    </a:cubicBezTo>
                    <a:lnTo>
                      <a:pt x="3144" y="7573"/>
                    </a:lnTo>
                    <a:cubicBezTo>
                      <a:pt x="3144" y="7477"/>
                      <a:pt x="3061" y="7406"/>
                      <a:pt x="2977" y="7406"/>
                    </a:cubicBezTo>
                    <a:lnTo>
                      <a:pt x="2787" y="7406"/>
                    </a:lnTo>
                    <a:lnTo>
                      <a:pt x="2930" y="6858"/>
                    </a:lnTo>
                    <a:cubicBezTo>
                      <a:pt x="4180" y="6894"/>
                      <a:pt x="5227" y="7656"/>
                      <a:pt x="5882" y="8299"/>
                    </a:cubicBezTo>
                    <a:cubicBezTo>
                      <a:pt x="6537" y="8942"/>
                      <a:pt x="6954" y="9573"/>
                      <a:pt x="7037" y="9728"/>
                    </a:cubicBezTo>
                    <a:lnTo>
                      <a:pt x="7037" y="10383"/>
                    </a:lnTo>
                    <a:cubicBezTo>
                      <a:pt x="7037" y="10466"/>
                      <a:pt x="7109" y="10549"/>
                      <a:pt x="7204" y="10549"/>
                    </a:cubicBezTo>
                    <a:lnTo>
                      <a:pt x="8264" y="10549"/>
                    </a:lnTo>
                    <a:cubicBezTo>
                      <a:pt x="8347" y="10549"/>
                      <a:pt x="8430" y="10466"/>
                      <a:pt x="8430" y="10383"/>
                    </a:cubicBezTo>
                    <a:lnTo>
                      <a:pt x="8430" y="6656"/>
                    </a:lnTo>
                    <a:cubicBezTo>
                      <a:pt x="9121" y="6573"/>
                      <a:pt x="9657" y="5989"/>
                      <a:pt x="9657" y="5275"/>
                    </a:cubicBezTo>
                    <a:cubicBezTo>
                      <a:pt x="9692" y="4560"/>
                      <a:pt x="9168" y="3965"/>
                      <a:pt x="8454" y="3894"/>
                    </a:cubicBezTo>
                    <a:lnTo>
                      <a:pt x="8454" y="167"/>
                    </a:lnTo>
                    <a:cubicBezTo>
                      <a:pt x="8454" y="84"/>
                      <a:pt x="8383" y="0"/>
                      <a:pt x="828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7"/>
              <p:cNvSpPr/>
              <p:nvPr/>
            </p:nvSpPr>
            <p:spPr>
              <a:xfrm>
                <a:off x="2057054" y="3472000"/>
                <a:ext cx="25048" cy="22311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01" extrusionOk="0">
                    <a:moveTo>
                      <a:pt x="600" y="1"/>
                    </a:moveTo>
                    <a:cubicBezTo>
                      <a:pt x="557" y="1"/>
                      <a:pt x="512" y="16"/>
                      <a:pt x="477" y="45"/>
                    </a:cubicBezTo>
                    <a:lnTo>
                      <a:pt x="107" y="414"/>
                    </a:lnTo>
                    <a:cubicBezTo>
                      <a:pt x="0" y="522"/>
                      <a:pt x="72" y="700"/>
                      <a:pt x="227" y="700"/>
                    </a:cubicBezTo>
                    <a:cubicBezTo>
                      <a:pt x="262" y="700"/>
                      <a:pt x="310" y="676"/>
                      <a:pt x="346" y="653"/>
                    </a:cubicBezTo>
                    <a:lnTo>
                      <a:pt x="715" y="283"/>
                    </a:lnTo>
                    <a:cubicBezTo>
                      <a:pt x="786" y="200"/>
                      <a:pt x="786" y="105"/>
                      <a:pt x="715" y="45"/>
                    </a:cubicBezTo>
                    <a:cubicBezTo>
                      <a:pt x="685" y="16"/>
                      <a:pt x="643" y="1"/>
                      <a:pt x="6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7"/>
              <p:cNvSpPr/>
              <p:nvPr/>
            </p:nvSpPr>
            <p:spPr>
              <a:xfrm>
                <a:off x="2058550" y="3586834"/>
                <a:ext cx="23552" cy="2262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11" extrusionOk="0">
                    <a:moveTo>
                      <a:pt x="184" y="0"/>
                    </a:moveTo>
                    <a:cubicBezTo>
                      <a:pt x="141" y="0"/>
                      <a:pt x="96" y="15"/>
                      <a:pt x="60" y="45"/>
                    </a:cubicBezTo>
                    <a:cubicBezTo>
                      <a:pt x="1" y="104"/>
                      <a:pt x="1" y="212"/>
                      <a:pt x="60" y="283"/>
                    </a:cubicBezTo>
                    <a:lnTo>
                      <a:pt x="430" y="664"/>
                    </a:lnTo>
                    <a:cubicBezTo>
                      <a:pt x="461" y="696"/>
                      <a:pt x="500" y="711"/>
                      <a:pt x="538" y="711"/>
                    </a:cubicBezTo>
                    <a:cubicBezTo>
                      <a:pt x="586" y="711"/>
                      <a:pt x="634" y="687"/>
                      <a:pt x="668" y="640"/>
                    </a:cubicBezTo>
                    <a:cubicBezTo>
                      <a:pt x="739" y="581"/>
                      <a:pt x="727" y="485"/>
                      <a:pt x="668" y="426"/>
                    </a:cubicBezTo>
                    <a:lnTo>
                      <a:pt x="299" y="45"/>
                    </a:lnTo>
                    <a:cubicBezTo>
                      <a:pt x="269" y="15"/>
                      <a:pt x="227" y="0"/>
                      <a:pt x="1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8" name="Google Shape;1318;p47"/>
          <p:cNvGrpSpPr/>
          <p:nvPr/>
        </p:nvGrpSpPr>
        <p:grpSpPr>
          <a:xfrm>
            <a:off x="7387862" y="1711414"/>
            <a:ext cx="626279" cy="621865"/>
            <a:chOff x="2640993" y="3357835"/>
            <a:chExt cx="365348" cy="364966"/>
          </a:xfrm>
        </p:grpSpPr>
        <p:sp>
          <p:nvSpPr>
            <p:cNvPr id="1319" name="Google Shape;1319;p47"/>
            <p:cNvSpPr/>
            <p:nvPr/>
          </p:nvSpPr>
          <p:spPr>
            <a:xfrm>
              <a:off x="2640993" y="3455227"/>
              <a:ext cx="365348" cy="267574"/>
            </a:xfrm>
            <a:custGeom>
              <a:avLst/>
              <a:gdLst/>
              <a:ahLst/>
              <a:cxnLst/>
              <a:rect l="l" t="t" r="r" b="b"/>
              <a:pathLst>
                <a:path w="11479" h="8407" extrusionOk="0">
                  <a:moveTo>
                    <a:pt x="5168" y="2311"/>
                  </a:moveTo>
                  <a:lnTo>
                    <a:pt x="5335" y="4859"/>
                  </a:lnTo>
                  <a:lnTo>
                    <a:pt x="4620" y="4859"/>
                  </a:lnTo>
                  <a:lnTo>
                    <a:pt x="4763" y="2311"/>
                  </a:lnTo>
                  <a:close/>
                  <a:moveTo>
                    <a:pt x="6966" y="2311"/>
                  </a:moveTo>
                  <a:lnTo>
                    <a:pt x="7133" y="4859"/>
                  </a:lnTo>
                  <a:lnTo>
                    <a:pt x="6418" y="4859"/>
                  </a:lnTo>
                  <a:lnTo>
                    <a:pt x="6561" y="2311"/>
                  </a:lnTo>
                  <a:close/>
                  <a:moveTo>
                    <a:pt x="8764" y="2311"/>
                  </a:moveTo>
                  <a:lnTo>
                    <a:pt x="8931" y="4859"/>
                  </a:lnTo>
                  <a:lnTo>
                    <a:pt x="8216" y="4859"/>
                  </a:lnTo>
                  <a:lnTo>
                    <a:pt x="8371" y="2311"/>
                  </a:lnTo>
                  <a:close/>
                  <a:moveTo>
                    <a:pt x="2156" y="5894"/>
                  </a:moveTo>
                  <a:lnTo>
                    <a:pt x="2144" y="6287"/>
                  </a:lnTo>
                  <a:lnTo>
                    <a:pt x="1549" y="6287"/>
                  </a:lnTo>
                  <a:cubicBezTo>
                    <a:pt x="1453" y="6287"/>
                    <a:pt x="1382" y="6359"/>
                    <a:pt x="1382" y="6442"/>
                  </a:cubicBezTo>
                  <a:cubicBezTo>
                    <a:pt x="1382" y="6537"/>
                    <a:pt x="1453" y="6609"/>
                    <a:pt x="1549" y="6609"/>
                  </a:cubicBezTo>
                  <a:lnTo>
                    <a:pt x="2132" y="6609"/>
                  </a:lnTo>
                  <a:lnTo>
                    <a:pt x="2096" y="8073"/>
                  </a:lnTo>
                  <a:lnTo>
                    <a:pt x="822" y="8073"/>
                  </a:lnTo>
                  <a:lnTo>
                    <a:pt x="822" y="6609"/>
                  </a:lnTo>
                  <a:lnTo>
                    <a:pt x="834" y="6609"/>
                  </a:lnTo>
                  <a:cubicBezTo>
                    <a:pt x="918" y="6609"/>
                    <a:pt x="1001" y="6537"/>
                    <a:pt x="1001" y="6442"/>
                  </a:cubicBezTo>
                  <a:cubicBezTo>
                    <a:pt x="1001" y="6359"/>
                    <a:pt x="918" y="6287"/>
                    <a:pt x="834" y="6287"/>
                  </a:cubicBezTo>
                  <a:cubicBezTo>
                    <a:pt x="727" y="6287"/>
                    <a:pt x="644" y="6192"/>
                    <a:pt x="644" y="6085"/>
                  </a:cubicBezTo>
                  <a:cubicBezTo>
                    <a:pt x="644" y="5990"/>
                    <a:pt x="727" y="5894"/>
                    <a:pt x="834" y="5894"/>
                  </a:cubicBezTo>
                  <a:close/>
                  <a:moveTo>
                    <a:pt x="3382" y="334"/>
                  </a:moveTo>
                  <a:lnTo>
                    <a:pt x="3489" y="4859"/>
                  </a:lnTo>
                  <a:lnTo>
                    <a:pt x="3192" y="4859"/>
                  </a:lnTo>
                  <a:cubicBezTo>
                    <a:pt x="2894" y="4859"/>
                    <a:pt x="2668" y="5097"/>
                    <a:pt x="2668" y="5371"/>
                  </a:cubicBezTo>
                  <a:cubicBezTo>
                    <a:pt x="2668" y="5537"/>
                    <a:pt x="2739" y="5668"/>
                    <a:pt x="2846" y="5775"/>
                  </a:cubicBezTo>
                  <a:lnTo>
                    <a:pt x="2846" y="8085"/>
                  </a:lnTo>
                  <a:lnTo>
                    <a:pt x="2454" y="8085"/>
                  </a:lnTo>
                  <a:lnTo>
                    <a:pt x="2632" y="334"/>
                  </a:lnTo>
                  <a:close/>
                  <a:moveTo>
                    <a:pt x="10359" y="5180"/>
                  </a:moveTo>
                  <a:cubicBezTo>
                    <a:pt x="10466" y="5180"/>
                    <a:pt x="10550" y="5275"/>
                    <a:pt x="10550" y="5371"/>
                  </a:cubicBezTo>
                  <a:cubicBezTo>
                    <a:pt x="10550" y="5478"/>
                    <a:pt x="10466" y="5573"/>
                    <a:pt x="10359" y="5573"/>
                  </a:cubicBezTo>
                  <a:lnTo>
                    <a:pt x="10002" y="5573"/>
                  </a:lnTo>
                  <a:cubicBezTo>
                    <a:pt x="9919" y="5573"/>
                    <a:pt x="9835" y="5644"/>
                    <a:pt x="9835" y="5728"/>
                  </a:cubicBezTo>
                  <a:cubicBezTo>
                    <a:pt x="9835" y="5823"/>
                    <a:pt x="9919" y="5894"/>
                    <a:pt x="10002" y="5894"/>
                  </a:cubicBezTo>
                  <a:lnTo>
                    <a:pt x="10371" y="5894"/>
                  </a:lnTo>
                  <a:lnTo>
                    <a:pt x="10371" y="8085"/>
                  </a:lnTo>
                  <a:lnTo>
                    <a:pt x="3156" y="8085"/>
                  </a:lnTo>
                  <a:lnTo>
                    <a:pt x="3156" y="5894"/>
                  </a:lnTo>
                  <a:lnTo>
                    <a:pt x="9288" y="5894"/>
                  </a:lnTo>
                  <a:cubicBezTo>
                    <a:pt x="9383" y="5894"/>
                    <a:pt x="9454" y="5823"/>
                    <a:pt x="9454" y="5728"/>
                  </a:cubicBezTo>
                  <a:cubicBezTo>
                    <a:pt x="9454" y="5644"/>
                    <a:pt x="9383" y="5573"/>
                    <a:pt x="9288" y="5573"/>
                  </a:cubicBezTo>
                  <a:lnTo>
                    <a:pt x="3168" y="5573"/>
                  </a:lnTo>
                  <a:cubicBezTo>
                    <a:pt x="3073" y="5573"/>
                    <a:pt x="2977" y="5478"/>
                    <a:pt x="2977" y="5371"/>
                  </a:cubicBezTo>
                  <a:cubicBezTo>
                    <a:pt x="2977" y="5275"/>
                    <a:pt x="3073" y="5180"/>
                    <a:pt x="3168" y="5180"/>
                  </a:cubicBezTo>
                  <a:close/>
                  <a:moveTo>
                    <a:pt x="2489" y="1"/>
                  </a:moveTo>
                  <a:cubicBezTo>
                    <a:pt x="2394" y="1"/>
                    <a:pt x="2323" y="72"/>
                    <a:pt x="2323" y="168"/>
                  </a:cubicBezTo>
                  <a:lnTo>
                    <a:pt x="2203" y="5561"/>
                  </a:lnTo>
                  <a:lnTo>
                    <a:pt x="882" y="5561"/>
                  </a:lnTo>
                  <a:cubicBezTo>
                    <a:pt x="584" y="5561"/>
                    <a:pt x="358" y="5799"/>
                    <a:pt x="358" y="6085"/>
                  </a:cubicBezTo>
                  <a:cubicBezTo>
                    <a:pt x="358" y="6252"/>
                    <a:pt x="429" y="6383"/>
                    <a:pt x="537" y="6490"/>
                  </a:cubicBezTo>
                  <a:lnTo>
                    <a:pt x="537" y="8085"/>
                  </a:lnTo>
                  <a:lnTo>
                    <a:pt x="168" y="8085"/>
                  </a:lnTo>
                  <a:cubicBezTo>
                    <a:pt x="72" y="8085"/>
                    <a:pt x="1" y="8157"/>
                    <a:pt x="1" y="8252"/>
                  </a:cubicBezTo>
                  <a:cubicBezTo>
                    <a:pt x="1" y="8335"/>
                    <a:pt x="72" y="8407"/>
                    <a:pt x="168" y="8407"/>
                  </a:cubicBezTo>
                  <a:lnTo>
                    <a:pt x="11312" y="8407"/>
                  </a:lnTo>
                  <a:cubicBezTo>
                    <a:pt x="11395" y="8407"/>
                    <a:pt x="11478" y="8335"/>
                    <a:pt x="11478" y="8252"/>
                  </a:cubicBezTo>
                  <a:cubicBezTo>
                    <a:pt x="11431" y="8157"/>
                    <a:pt x="11359" y="8085"/>
                    <a:pt x="11264" y="8085"/>
                  </a:cubicBezTo>
                  <a:lnTo>
                    <a:pt x="10716" y="8085"/>
                  </a:lnTo>
                  <a:lnTo>
                    <a:pt x="10716" y="5775"/>
                  </a:lnTo>
                  <a:cubicBezTo>
                    <a:pt x="10824" y="5668"/>
                    <a:pt x="10895" y="5537"/>
                    <a:pt x="10895" y="5371"/>
                  </a:cubicBezTo>
                  <a:cubicBezTo>
                    <a:pt x="10895" y="5073"/>
                    <a:pt x="10657" y="4859"/>
                    <a:pt x="10371" y="4859"/>
                  </a:cubicBezTo>
                  <a:lnTo>
                    <a:pt x="9276" y="4859"/>
                  </a:lnTo>
                  <a:lnTo>
                    <a:pt x="9109" y="2132"/>
                  </a:lnTo>
                  <a:cubicBezTo>
                    <a:pt x="9109" y="2037"/>
                    <a:pt x="9038" y="1965"/>
                    <a:pt x="8942" y="1965"/>
                  </a:cubicBezTo>
                  <a:lnTo>
                    <a:pt x="8228" y="1965"/>
                  </a:lnTo>
                  <a:cubicBezTo>
                    <a:pt x="8145" y="1965"/>
                    <a:pt x="8073" y="2037"/>
                    <a:pt x="8073" y="2132"/>
                  </a:cubicBezTo>
                  <a:lnTo>
                    <a:pt x="7907" y="4859"/>
                  </a:lnTo>
                  <a:lnTo>
                    <a:pt x="7502" y="4859"/>
                  </a:lnTo>
                  <a:lnTo>
                    <a:pt x="7335" y="2132"/>
                  </a:lnTo>
                  <a:cubicBezTo>
                    <a:pt x="7335" y="2037"/>
                    <a:pt x="7264" y="1965"/>
                    <a:pt x="7168" y="1965"/>
                  </a:cubicBezTo>
                  <a:lnTo>
                    <a:pt x="6466" y="1965"/>
                  </a:lnTo>
                  <a:cubicBezTo>
                    <a:pt x="6371" y="1965"/>
                    <a:pt x="6299" y="2037"/>
                    <a:pt x="6299" y="2132"/>
                  </a:cubicBezTo>
                  <a:lnTo>
                    <a:pt x="6133" y="4859"/>
                  </a:lnTo>
                  <a:lnTo>
                    <a:pt x="5728" y="4859"/>
                  </a:lnTo>
                  <a:lnTo>
                    <a:pt x="5561" y="2132"/>
                  </a:lnTo>
                  <a:cubicBezTo>
                    <a:pt x="5561" y="2037"/>
                    <a:pt x="5490" y="1965"/>
                    <a:pt x="5406" y="1965"/>
                  </a:cubicBezTo>
                  <a:lnTo>
                    <a:pt x="4620" y="1965"/>
                  </a:lnTo>
                  <a:cubicBezTo>
                    <a:pt x="4525" y="1965"/>
                    <a:pt x="4454" y="2037"/>
                    <a:pt x="4454" y="2132"/>
                  </a:cubicBezTo>
                  <a:lnTo>
                    <a:pt x="4287" y="4859"/>
                  </a:lnTo>
                  <a:lnTo>
                    <a:pt x="3823" y="4859"/>
                  </a:lnTo>
                  <a:lnTo>
                    <a:pt x="3716" y="168"/>
                  </a:lnTo>
                  <a:cubicBezTo>
                    <a:pt x="3716" y="72"/>
                    <a:pt x="3644" y="1"/>
                    <a:pt x="356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2724763" y="3357835"/>
              <a:ext cx="280050" cy="136476"/>
            </a:xfrm>
            <a:custGeom>
              <a:avLst/>
              <a:gdLst/>
              <a:ahLst/>
              <a:cxnLst/>
              <a:rect l="l" t="t" r="r" b="b"/>
              <a:pathLst>
                <a:path w="8799" h="4288" extrusionOk="0">
                  <a:moveTo>
                    <a:pt x="6656" y="1"/>
                  </a:moveTo>
                  <a:cubicBezTo>
                    <a:pt x="6156" y="1"/>
                    <a:pt x="5656" y="180"/>
                    <a:pt x="5286" y="501"/>
                  </a:cubicBezTo>
                  <a:cubicBezTo>
                    <a:pt x="5001" y="299"/>
                    <a:pt x="4679" y="168"/>
                    <a:pt x="4322" y="168"/>
                  </a:cubicBezTo>
                  <a:cubicBezTo>
                    <a:pt x="3905" y="168"/>
                    <a:pt x="3501" y="334"/>
                    <a:pt x="3191" y="632"/>
                  </a:cubicBezTo>
                  <a:cubicBezTo>
                    <a:pt x="3036" y="561"/>
                    <a:pt x="2858" y="525"/>
                    <a:pt x="2691" y="525"/>
                  </a:cubicBezTo>
                  <a:cubicBezTo>
                    <a:pt x="2191" y="525"/>
                    <a:pt x="1750" y="822"/>
                    <a:pt x="1548" y="1275"/>
                  </a:cubicBezTo>
                  <a:cubicBezTo>
                    <a:pt x="1476" y="1263"/>
                    <a:pt x="1417" y="1239"/>
                    <a:pt x="1346" y="1239"/>
                  </a:cubicBezTo>
                  <a:cubicBezTo>
                    <a:pt x="1000" y="1239"/>
                    <a:pt x="703" y="1465"/>
                    <a:pt x="584" y="1775"/>
                  </a:cubicBezTo>
                  <a:lnTo>
                    <a:pt x="524" y="1775"/>
                  </a:lnTo>
                  <a:cubicBezTo>
                    <a:pt x="226" y="1775"/>
                    <a:pt x="0" y="2013"/>
                    <a:pt x="0" y="2299"/>
                  </a:cubicBezTo>
                  <a:cubicBezTo>
                    <a:pt x="0" y="2394"/>
                    <a:pt x="72" y="2466"/>
                    <a:pt x="167" y="2466"/>
                  </a:cubicBezTo>
                  <a:cubicBezTo>
                    <a:pt x="262" y="2466"/>
                    <a:pt x="333" y="2394"/>
                    <a:pt x="333" y="2299"/>
                  </a:cubicBezTo>
                  <a:cubicBezTo>
                    <a:pt x="333" y="2192"/>
                    <a:pt x="417" y="2108"/>
                    <a:pt x="524" y="2108"/>
                  </a:cubicBezTo>
                  <a:cubicBezTo>
                    <a:pt x="560" y="2108"/>
                    <a:pt x="584" y="2120"/>
                    <a:pt x="631" y="2144"/>
                  </a:cubicBezTo>
                  <a:cubicBezTo>
                    <a:pt x="649" y="2156"/>
                    <a:pt x="679" y="2162"/>
                    <a:pt x="710" y="2162"/>
                  </a:cubicBezTo>
                  <a:cubicBezTo>
                    <a:pt x="741" y="2162"/>
                    <a:pt x="774" y="2156"/>
                    <a:pt x="798" y="2144"/>
                  </a:cubicBezTo>
                  <a:cubicBezTo>
                    <a:pt x="834" y="2108"/>
                    <a:pt x="881" y="2061"/>
                    <a:pt x="881" y="2001"/>
                  </a:cubicBezTo>
                  <a:cubicBezTo>
                    <a:pt x="893" y="1763"/>
                    <a:pt x="1095" y="1573"/>
                    <a:pt x="1346" y="1573"/>
                  </a:cubicBezTo>
                  <a:cubicBezTo>
                    <a:pt x="1417" y="1573"/>
                    <a:pt x="1488" y="1584"/>
                    <a:pt x="1572" y="1632"/>
                  </a:cubicBezTo>
                  <a:cubicBezTo>
                    <a:pt x="1591" y="1652"/>
                    <a:pt x="1618" y="1661"/>
                    <a:pt x="1646" y="1661"/>
                  </a:cubicBezTo>
                  <a:cubicBezTo>
                    <a:pt x="1669" y="1661"/>
                    <a:pt x="1693" y="1655"/>
                    <a:pt x="1715" y="1644"/>
                  </a:cubicBezTo>
                  <a:cubicBezTo>
                    <a:pt x="1762" y="1632"/>
                    <a:pt x="1810" y="1584"/>
                    <a:pt x="1822" y="1525"/>
                  </a:cubicBezTo>
                  <a:cubicBezTo>
                    <a:pt x="1929" y="1132"/>
                    <a:pt x="2286" y="858"/>
                    <a:pt x="2703" y="858"/>
                  </a:cubicBezTo>
                  <a:cubicBezTo>
                    <a:pt x="2846" y="858"/>
                    <a:pt x="3012" y="906"/>
                    <a:pt x="3143" y="977"/>
                  </a:cubicBezTo>
                  <a:cubicBezTo>
                    <a:pt x="3173" y="997"/>
                    <a:pt x="3207" y="1007"/>
                    <a:pt x="3240" y="1007"/>
                  </a:cubicBezTo>
                  <a:cubicBezTo>
                    <a:pt x="3286" y="1007"/>
                    <a:pt x="3330" y="988"/>
                    <a:pt x="3358" y="953"/>
                  </a:cubicBezTo>
                  <a:cubicBezTo>
                    <a:pt x="3596" y="668"/>
                    <a:pt x="3953" y="501"/>
                    <a:pt x="4322" y="501"/>
                  </a:cubicBezTo>
                  <a:cubicBezTo>
                    <a:pt x="4632" y="501"/>
                    <a:pt x="4941" y="620"/>
                    <a:pt x="5167" y="834"/>
                  </a:cubicBezTo>
                  <a:cubicBezTo>
                    <a:pt x="5197" y="864"/>
                    <a:pt x="5239" y="879"/>
                    <a:pt x="5281" y="879"/>
                  </a:cubicBezTo>
                  <a:cubicBezTo>
                    <a:pt x="5322" y="879"/>
                    <a:pt x="5364" y="864"/>
                    <a:pt x="5394" y="834"/>
                  </a:cubicBezTo>
                  <a:cubicBezTo>
                    <a:pt x="5739" y="501"/>
                    <a:pt x="6179" y="322"/>
                    <a:pt x="6644" y="322"/>
                  </a:cubicBezTo>
                  <a:cubicBezTo>
                    <a:pt x="7644" y="322"/>
                    <a:pt x="8454" y="1144"/>
                    <a:pt x="8454" y="2144"/>
                  </a:cubicBezTo>
                  <a:cubicBezTo>
                    <a:pt x="8454" y="3132"/>
                    <a:pt x="7644" y="3954"/>
                    <a:pt x="6644" y="3954"/>
                  </a:cubicBezTo>
                  <a:cubicBezTo>
                    <a:pt x="5977" y="3954"/>
                    <a:pt x="5382" y="3597"/>
                    <a:pt x="5048" y="3013"/>
                  </a:cubicBezTo>
                  <a:cubicBezTo>
                    <a:pt x="5013" y="2960"/>
                    <a:pt x="4957" y="2933"/>
                    <a:pt x="4891" y="2933"/>
                  </a:cubicBezTo>
                  <a:cubicBezTo>
                    <a:pt x="4869" y="2933"/>
                    <a:pt x="4846" y="2936"/>
                    <a:pt x="4822" y="2942"/>
                  </a:cubicBezTo>
                  <a:cubicBezTo>
                    <a:pt x="4667" y="3013"/>
                    <a:pt x="4489" y="3061"/>
                    <a:pt x="4286" y="3061"/>
                  </a:cubicBezTo>
                  <a:cubicBezTo>
                    <a:pt x="3917" y="3061"/>
                    <a:pt x="3572" y="2894"/>
                    <a:pt x="3322" y="2620"/>
                  </a:cubicBezTo>
                  <a:cubicBezTo>
                    <a:pt x="3284" y="2583"/>
                    <a:pt x="3242" y="2559"/>
                    <a:pt x="3198" y="2559"/>
                  </a:cubicBezTo>
                  <a:cubicBezTo>
                    <a:pt x="3172" y="2559"/>
                    <a:pt x="3146" y="2567"/>
                    <a:pt x="3120" y="2585"/>
                  </a:cubicBezTo>
                  <a:cubicBezTo>
                    <a:pt x="2977" y="2656"/>
                    <a:pt x="2822" y="2704"/>
                    <a:pt x="2667" y="2704"/>
                  </a:cubicBezTo>
                  <a:cubicBezTo>
                    <a:pt x="2381" y="2704"/>
                    <a:pt x="2119" y="2573"/>
                    <a:pt x="1953" y="2346"/>
                  </a:cubicBezTo>
                  <a:cubicBezTo>
                    <a:pt x="1929" y="2299"/>
                    <a:pt x="1881" y="2287"/>
                    <a:pt x="1822" y="2287"/>
                  </a:cubicBezTo>
                  <a:cubicBezTo>
                    <a:pt x="1774" y="2287"/>
                    <a:pt x="1715" y="2323"/>
                    <a:pt x="1691" y="2346"/>
                  </a:cubicBezTo>
                  <a:cubicBezTo>
                    <a:pt x="1596" y="2466"/>
                    <a:pt x="1465" y="2525"/>
                    <a:pt x="1334" y="2525"/>
                  </a:cubicBezTo>
                  <a:cubicBezTo>
                    <a:pt x="1238" y="2525"/>
                    <a:pt x="1167" y="2596"/>
                    <a:pt x="1167" y="2692"/>
                  </a:cubicBezTo>
                  <a:cubicBezTo>
                    <a:pt x="1167" y="2775"/>
                    <a:pt x="1238" y="2858"/>
                    <a:pt x="1334" y="2858"/>
                  </a:cubicBezTo>
                  <a:cubicBezTo>
                    <a:pt x="1512" y="2858"/>
                    <a:pt x="1667" y="2799"/>
                    <a:pt x="1822" y="2692"/>
                  </a:cubicBezTo>
                  <a:cubicBezTo>
                    <a:pt x="2060" y="2918"/>
                    <a:pt x="2358" y="3037"/>
                    <a:pt x="2679" y="3037"/>
                  </a:cubicBezTo>
                  <a:cubicBezTo>
                    <a:pt x="2846" y="3037"/>
                    <a:pt x="3024" y="3001"/>
                    <a:pt x="3179" y="2930"/>
                  </a:cubicBezTo>
                  <a:cubicBezTo>
                    <a:pt x="3477" y="3228"/>
                    <a:pt x="3870" y="3394"/>
                    <a:pt x="4310" y="3394"/>
                  </a:cubicBezTo>
                  <a:cubicBezTo>
                    <a:pt x="4489" y="3394"/>
                    <a:pt x="4667" y="3358"/>
                    <a:pt x="4846" y="3299"/>
                  </a:cubicBezTo>
                  <a:cubicBezTo>
                    <a:pt x="5227" y="3906"/>
                    <a:pt x="5918" y="4287"/>
                    <a:pt x="6644" y="4287"/>
                  </a:cubicBezTo>
                  <a:cubicBezTo>
                    <a:pt x="7834" y="4287"/>
                    <a:pt x="8787" y="3311"/>
                    <a:pt x="8787" y="2144"/>
                  </a:cubicBezTo>
                  <a:cubicBezTo>
                    <a:pt x="8799" y="965"/>
                    <a:pt x="7834" y="1"/>
                    <a:pt x="665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2771359" y="3655327"/>
              <a:ext cx="10280" cy="21611"/>
            </a:xfrm>
            <a:custGeom>
              <a:avLst/>
              <a:gdLst/>
              <a:ahLst/>
              <a:cxnLst/>
              <a:rect l="l" t="t" r="r" b="b"/>
              <a:pathLst>
                <a:path w="323" h="679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7" y="679"/>
                  </a:cubicBezTo>
                  <a:cubicBezTo>
                    <a:pt x="251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2794084" y="3655327"/>
              <a:ext cx="10280" cy="21611"/>
            </a:xfrm>
            <a:custGeom>
              <a:avLst/>
              <a:gdLst/>
              <a:ahLst/>
              <a:cxnLst/>
              <a:rect l="l" t="t" r="r" b="b"/>
              <a:pathLst>
                <a:path w="323" h="679" extrusionOk="0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8" y="679"/>
                  </a:cubicBezTo>
                  <a:cubicBezTo>
                    <a:pt x="251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2816840" y="3655327"/>
              <a:ext cx="11012" cy="21611"/>
            </a:xfrm>
            <a:custGeom>
              <a:avLst/>
              <a:gdLst/>
              <a:ahLst/>
              <a:cxnLst/>
              <a:rect l="l" t="t" r="r" b="b"/>
              <a:pathLst>
                <a:path w="346" h="679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2839947" y="3655327"/>
              <a:ext cx="10630" cy="21611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7" y="679"/>
                  </a:cubicBezTo>
                  <a:cubicBezTo>
                    <a:pt x="251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2862672" y="3655327"/>
              <a:ext cx="10662" cy="21611"/>
            </a:xfrm>
            <a:custGeom>
              <a:avLst/>
              <a:gdLst/>
              <a:ahLst/>
              <a:cxnLst/>
              <a:rect l="l" t="t" r="r" b="b"/>
              <a:pathLst>
                <a:path w="335" h="679" extrusionOk="0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8" y="679"/>
                  </a:cubicBezTo>
                  <a:cubicBezTo>
                    <a:pt x="251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2885429" y="3655327"/>
              <a:ext cx="11012" cy="21611"/>
            </a:xfrm>
            <a:custGeom>
              <a:avLst/>
              <a:gdLst/>
              <a:ahLst/>
              <a:cxnLst/>
              <a:rect l="l" t="t" r="r" b="b"/>
              <a:pathLst>
                <a:path w="346" h="679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46" y="72"/>
                    <a:pt x="274" y="0"/>
                    <a:pt x="1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2908535" y="3655327"/>
              <a:ext cx="10630" cy="21611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84" y="679"/>
                    <a:pt x="167" y="679"/>
                  </a:cubicBezTo>
                  <a:cubicBezTo>
                    <a:pt x="263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2931292" y="3655327"/>
              <a:ext cx="10630" cy="21611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1" y="679"/>
                    <a:pt x="167" y="679"/>
                  </a:cubicBezTo>
                  <a:cubicBezTo>
                    <a:pt x="262" y="679"/>
                    <a:pt x="333" y="608"/>
                    <a:pt x="333" y="512"/>
                  </a:cubicBezTo>
                  <a:lnTo>
                    <a:pt x="333" y="179"/>
                  </a:lnTo>
                  <a:cubicBezTo>
                    <a:pt x="333" y="72"/>
                    <a:pt x="262" y="0"/>
                    <a:pt x="1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47"/>
          <p:cNvGrpSpPr/>
          <p:nvPr/>
        </p:nvGrpSpPr>
        <p:grpSpPr>
          <a:xfrm>
            <a:off x="1126296" y="1703063"/>
            <a:ext cx="633427" cy="640087"/>
            <a:chOff x="850092" y="3352934"/>
            <a:chExt cx="369517" cy="375660"/>
          </a:xfrm>
        </p:grpSpPr>
        <p:sp>
          <p:nvSpPr>
            <p:cNvPr id="1330" name="Google Shape;1330;p47"/>
            <p:cNvSpPr/>
            <p:nvPr/>
          </p:nvSpPr>
          <p:spPr>
            <a:xfrm>
              <a:off x="969859" y="3475692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46"/>
                  </a:moveTo>
                  <a:cubicBezTo>
                    <a:pt x="1108" y="346"/>
                    <a:pt x="1322" y="560"/>
                    <a:pt x="1322" y="834"/>
                  </a:cubicBezTo>
                  <a:cubicBezTo>
                    <a:pt x="1322" y="1096"/>
                    <a:pt x="1108" y="1322"/>
                    <a:pt x="834" y="1322"/>
                  </a:cubicBezTo>
                  <a:cubicBezTo>
                    <a:pt x="548" y="1322"/>
                    <a:pt x="346" y="1096"/>
                    <a:pt x="346" y="834"/>
                  </a:cubicBezTo>
                  <a:cubicBezTo>
                    <a:pt x="346" y="560"/>
                    <a:pt x="572" y="346"/>
                    <a:pt x="834" y="346"/>
                  </a:cubicBezTo>
                  <a:close/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99"/>
                    <a:pt x="369" y="1668"/>
                    <a:pt x="834" y="1668"/>
                  </a:cubicBezTo>
                  <a:cubicBezTo>
                    <a:pt x="1298" y="1668"/>
                    <a:pt x="1667" y="1299"/>
                    <a:pt x="1667" y="834"/>
                  </a:cubicBezTo>
                  <a:cubicBezTo>
                    <a:pt x="1667" y="370"/>
                    <a:pt x="1298" y="1"/>
                    <a:pt x="83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1046786" y="3552237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46"/>
                  </a:moveTo>
                  <a:cubicBezTo>
                    <a:pt x="1096" y="346"/>
                    <a:pt x="1322" y="572"/>
                    <a:pt x="1322" y="834"/>
                  </a:cubicBezTo>
                  <a:cubicBezTo>
                    <a:pt x="1322" y="1108"/>
                    <a:pt x="1096" y="1334"/>
                    <a:pt x="834" y="1334"/>
                  </a:cubicBezTo>
                  <a:cubicBezTo>
                    <a:pt x="560" y="1334"/>
                    <a:pt x="334" y="1108"/>
                    <a:pt x="334" y="834"/>
                  </a:cubicBezTo>
                  <a:cubicBezTo>
                    <a:pt x="334" y="572"/>
                    <a:pt x="560" y="346"/>
                    <a:pt x="834" y="346"/>
                  </a:cubicBezTo>
                  <a:close/>
                  <a:moveTo>
                    <a:pt x="834" y="1"/>
                  </a:moveTo>
                  <a:cubicBezTo>
                    <a:pt x="369" y="1"/>
                    <a:pt x="0" y="382"/>
                    <a:pt x="0" y="834"/>
                  </a:cubicBezTo>
                  <a:cubicBezTo>
                    <a:pt x="0" y="1299"/>
                    <a:pt x="369" y="1668"/>
                    <a:pt x="834" y="1668"/>
                  </a:cubicBezTo>
                  <a:cubicBezTo>
                    <a:pt x="1286" y="1668"/>
                    <a:pt x="1667" y="1299"/>
                    <a:pt x="1667" y="834"/>
                  </a:cubicBezTo>
                  <a:cubicBezTo>
                    <a:pt x="1667" y="382"/>
                    <a:pt x="1286" y="1"/>
                    <a:pt x="83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7"/>
            <p:cNvSpPr/>
            <p:nvPr/>
          </p:nvSpPr>
          <p:spPr>
            <a:xfrm>
              <a:off x="984245" y="3485272"/>
              <a:ext cx="106527" cy="104999"/>
            </a:xfrm>
            <a:custGeom>
              <a:avLst/>
              <a:gdLst/>
              <a:ahLst/>
              <a:cxnLst/>
              <a:rect l="l" t="t" r="r" b="b"/>
              <a:pathLst>
                <a:path w="3347" h="3299" extrusionOk="0">
                  <a:moveTo>
                    <a:pt x="3160" y="0"/>
                  </a:moveTo>
                  <a:cubicBezTo>
                    <a:pt x="3117" y="0"/>
                    <a:pt x="3073" y="15"/>
                    <a:pt x="3037" y="45"/>
                  </a:cubicBezTo>
                  <a:lnTo>
                    <a:pt x="72" y="2998"/>
                  </a:lnTo>
                  <a:cubicBezTo>
                    <a:pt x="1" y="3081"/>
                    <a:pt x="1" y="3176"/>
                    <a:pt x="72" y="3236"/>
                  </a:cubicBezTo>
                  <a:cubicBezTo>
                    <a:pt x="108" y="3278"/>
                    <a:pt x="152" y="3298"/>
                    <a:pt x="196" y="3298"/>
                  </a:cubicBezTo>
                  <a:cubicBezTo>
                    <a:pt x="239" y="3298"/>
                    <a:pt x="280" y="3278"/>
                    <a:pt x="310" y="3236"/>
                  </a:cubicBezTo>
                  <a:lnTo>
                    <a:pt x="3275" y="283"/>
                  </a:lnTo>
                  <a:cubicBezTo>
                    <a:pt x="3346" y="200"/>
                    <a:pt x="3346" y="105"/>
                    <a:pt x="3275" y="45"/>
                  </a:cubicBezTo>
                  <a:cubicBezTo>
                    <a:pt x="3245" y="15"/>
                    <a:pt x="3203" y="0"/>
                    <a:pt x="316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922850" y="3428715"/>
              <a:ext cx="223620" cy="223620"/>
            </a:xfrm>
            <a:custGeom>
              <a:avLst/>
              <a:gdLst/>
              <a:ahLst/>
              <a:cxnLst/>
              <a:rect l="l" t="t" r="r" b="b"/>
              <a:pathLst>
                <a:path w="7026" h="7026" extrusionOk="0">
                  <a:moveTo>
                    <a:pt x="3513" y="0"/>
                  </a:moveTo>
                  <a:cubicBezTo>
                    <a:pt x="1584" y="0"/>
                    <a:pt x="1" y="1584"/>
                    <a:pt x="1" y="3513"/>
                  </a:cubicBezTo>
                  <a:cubicBezTo>
                    <a:pt x="1" y="5453"/>
                    <a:pt x="1584" y="7025"/>
                    <a:pt x="3513" y="7025"/>
                  </a:cubicBezTo>
                  <a:cubicBezTo>
                    <a:pt x="5454" y="7025"/>
                    <a:pt x="7026" y="5453"/>
                    <a:pt x="7026" y="3513"/>
                  </a:cubicBezTo>
                  <a:cubicBezTo>
                    <a:pt x="7026" y="1834"/>
                    <a:pt x="5835" y="393"/>
                    <a:pt x="4204" y="60"/>
                  </a:cubicBezTo>
                  <a:cubicBezTo>
                    <a:pt x="4196" y="59"/>
                    <a:pt x="4188" y="58"/>
                    <a:pt x="4180" y="58"/>
                  </a:cubicBezTo>
                  <a:cubicBezTo>
                    <a:pt x="4095" y="58"/>
                    <a:pt x="4022" y="115"/>
                    <a:pt x="3989" y="191"/>
                  </a:cubicBezTo>
                  <a:cubicBezTo>
                    <a:pt x="3978" y="286"/>
                    <a:pt x="4037" y="369"/>
                    <a:pt x="4132" y="405"/>
                  </a:cubicBezTo>
                  <a:cubicBezTo>
                    <a:pt x="5597" y="703"/>
                    <a:pt x="6692" y="2001"/>
                    <a:pt x="6692" y="3513"/>
                  </a:cubicBezTo>
                  <a:cubicBezTo>
                    <a:pt x="6692" y="5251"/>
                    <a:pt x="5263" y="6680"/>
                    <a:pt x="3513" y="6680"/>
                  </a:cubicBezTo>
                  <a:cubicBezTo>
                    <a:pt x="1775" y="6680"/>
                    <a:pt x="346" y="5251"/>
                    <a:pt x="346" y="3513"/>
                  </a:cubicBezTo>
                  <a:cubicBezTo>
                    <a:pt x="346" y="1774"/>
                    <a:pt x="1775" y="346"/>
                    <a:pt x="3513" y="346"/>
                  </a:cubicBezTo>
                  <a:cubicBezTo>
                    <a:pt x="3608" y="346"/>
                    <a:pt x="3692" y="274"/>
                    <a:pt x="3692" y="167"/>
                  </a:cubicBezTo>
                  <a:cubicBezTo>
                    <a:pt x="3680" y="72"/>
                    <a:pt x="3608" y="0"/>
                    <a:pt x="351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7"/>
            <p:cNvSpPr/>
            <p:nvPr/>
          </p:nvSpPr>
          <p:spPr>
            <a:xfrm>
              <a:off x="850092" y="3352934"/>
              <a:ext cx="369517" cy="375660"/>
            </a:xfrm>
            <a:custGeom>
              <a:avLst/>
              <a:gdLst/>
              <a:ahLst/>
              <a:cxnLst/>
              <a:rect l="l" t="t" r="r" b="b"/>
              <a:pathLst>
                <a:path w="11610" h="11803" extrusionOk="0">
                  <a:moveTo>
                    <a:pt x="5804" y="0"/>
                  </a:moveTo>
                  <a:cubicBezTo>
                    <a:pt x="5801" y="0"/>
                    <a:pt x="5799" y="0"/>
                    <a:pt x="5799" y="0"/>
                  </a:cubicBezTo>
                  <a:cubicBezTo>
                    <a:pt x="5585" y="0"/>
                    <a:pt x="5371" y="119"/>
                    <a:pt x="5252" y="310"/>
                  </a:cubicBezTo>
                  <a:lnTo>
                    <a:pt x="4573" y="1453"/>
                  </a:lnTo>
                  <a:cubicBezTo>
                    <a:pt x="4515" y="1551"/>
                    <a:pt x="4424" y="1605"/>
                    <a:pt x="4326" y="1605"/>
                  </a:cubicBezTo>
                  <a:cubicBezTo>
                    <a:pt x="4281" y="1605"/>
                    <a:pt x="4236" y="1594"/>
                    <a:pt x="4192" y="1572"/>
                  </a:cubicBezTo>
                  <a:lnTo>
                    <a:pt x="2977" y="1060"/>
                  </a:lnTo>
                  <a:cubicBezTo>
                    <a:pt x="2889" y="1020"/>
                    <a:pt x="2800" y="1002"/>
                    <a:pt x="2713" y="1002"/>
                  </a:cubicBezTo>
                  <a:cubicBezTo>
                    <a:pt x="2355" y="1002"/>
                    <a:pt x="2046" y="1312"/>
                    <a:pt x="2084" y="1715"/>
                  </a:cubicBezTo>
                  <a:lnTo>
                    <a:pt x="2204" y="3036"/>
                  </a:lnTo>
                  <a:cubicBezTo>
                    <a:pt x="2215" y="3179"/>
                    <a:pt x="2108" y="3322"/>
                    <a:pt x="1965" y="3346"/>
                  </a:cubicBezTo>
                  <a:lnTo>
                    <a:pt x="668" y="3643"/>
                  </a:lnTo>
                  <a:cubicBezTo>
                    <a:pt x="191" y="3751"/>
                    <a:pt x="1" y="4334"/>
                    <a:pt x="322" y="4703"/>
                  </a:cubicBezTo>
                  <a:lnTo>
                    <a:pt x="1203" y="5703"/>
                  </a:lnTo>
                  <a:cubicBezTo>
                    <a:pt x="1311" y="5822"/>
                    <a:pt x="1311" y="5989"/>
                    <a:pt x="1203" y="6084"/>
                  </a:cubicBezTo>
                  <a:lnTo>
                    <a:pt x="322" y="7084"/>
                  </a:lnTo>
                  <a:cubicBezTo>
                    <a:pt x="179" y="7263"/>
                    <a:pt x="132" y="7489"/>
                    <a:pt x="191" y="7715"/>
                  </a:cubicBezTo>
                  <a:cubicBezTo>
                    <a:pt x="263" y="7930"/>
                    <a:pt x="441" y="8084"/>
                    <a:pt x="668" y="8144"/>
                  </a:cubicBezTo>
                  <a:lnTo>
                    <a:pt x="1025" y="8215"/>
                  </a:lnTo>
                  <a:cubicBezTo>
                    <a:pt x="1033" y="8216"/>
                    <a:pt x="1041" y="8217"/>
                    <a:pt x="1049" y="8217"/>
                  </a:cubicBezTo>
                  <a:cubicBezTo>
                    <a:pt x="1136" y="8217"/>
                    <a:pt x="1217" y="8161"/>
                    <a:pt x="1239" y="8084"/>
                  </a:cubicBezTo>
                  <a:cubicBezTo>
                    <a:pt x="1251" y="7989"/>
                    <a:pt x="1192" y="7894"/>
                    <a:pt x="1096" y="7870"/>
                  </a:cubicBezTo>
                  <a:lnTo>
                    <a:pt x="739" y="7799"/>
                  </a:lnTo>
                  <a:cubicBezTo>
                    <a:pt x="644" y="7775"/>
                    <a:pt x="560" y="7692"/>
                    <a:pt x="525" y="7608"/>
                  </a:cubicBezTo>
                  <a:cubicBezTo>
                    <a:pt x="489" y="7501"/>
                    <a:pt x="501" y="7394"/>
                    <a:pt x="584" y="7322"/>
                  </a:cubicBezTo>
                  <a:lnTo>
                    <a:pt x="1453" y="6322"/>
                  </a:lnTo>
                  <a:cubicBezTo>
                    <a:pt x="1668" y="6084"/>
                    <a:pt x="1668" y="5715"/>
                    <a:pt x="1453" y="5477"/>
                  </a:cubicBezTo>
                  <a:lnTo>
                    <a:pt x="584" y="4477"/>
                  </a:lnTo>
                  <a:cubicBezTo>
                    <a:pt x="430" y="4322"/>
                    <a:pt x="525" y="4048"/>
                    <a:pt x="739" y="3989"/>
                  </a:cubicBezTo>
                  <a:lnTo>
                    <a:pt x="2037" y="3691"/>
                  </a:lnTo>
                  <a:cubicBezTo>
                    <a:pt x="2346" y="3620"/>
                    <a:pt x="2573" y="3322"/>
                    <a:pt x="2549" y="3012"/>
                  </a:cubicBezTo>
                  <a:lnTo>
                    <a:pt x="2430" y="1679"/>
                  </a:lnTo>
                  <a:cubicBezTo>
                    <a:pt x="2410" y="1503"/>
                    <a:pt x="2559" y="1359"/>
                    <a:pt x="2731" y="1359"/>
                  </a:cubicBezTo>
                  <a:cubicBezTo>
                    <a:pt x="2769" y="1359"/>
                    <a:pt x="2808" y="1366"/>
                    <a:pt x="2846" y="1381"/>
                  </a:cubicBezTo>
                  <a:lnTo>
                    <a:pt x="4061" y="1905"/>
                  </a:lnTo>
                  <a:cubicBezTo>
                    <a:pt x="4143" y="1941"/>
                    <a:pt x="4229" y="1958"/>
                    <a:pt x="4314" y="1958"/>
                  </a:cubicBezTo>
                  <a:cubicBezTo>
                    <a:pt x="4536" y="1958"/>
                    <a:pt x="4750" y="1841"/>
                    <a:pt x="4871" y="1643"/>
                  </a:cubicBezTo>
                  <a:lnTo>
                    <a:pt x="5549" y="488"/>
                  </a:lnTo>
                  <a:cubicBezTo>
                    <a:pt x="5609" y="393"/>
                    <a:pt x="5710" y="345"/>
                    <a:pt x="5810" y="345"/>
                  </a:cubicBezTo>
                  <a:cubicBezTo>
                    <a:pt x="5909" y="345"/>
                    <a:pt x="6008" y="393"/>
                    <a:pt x="6061" y="488"/>
                  </a:cubicBezTo>
                  <a:lnTo>
                    <a:pt x="6740" y="1643"/>
                  </a:lnTo>
                  <a:cubicBezTo>
                    <a:pt x="6861" y="1842"/>
                    <a:pt x="7077" y="1953"/>
                    <a:pt x="7300" y="1953"/>
                  </a:cubicBezTo>
                  <a:cubicBezTo>
                    <a:pt x="7383" y="1953"/>
                    <a:pt x="7468" y="1938"/>
                    <a:pt x="7549" y="1905"/>
                  </a:cubicBezTo>
                  <a:lnTo>
                    <a:pt x="8764" y="1381"/>
                  </a:lnTo>
                  <a:cubicBezTo>
                    <a:pt x="8802" y="1366"/>
                    <a:pt x="8841" y="1359"/>
                    <a:pt x="8878" y="1359"/>
                  </a:cubicBezTo>
                  <a:cubicBezTo>
                    <a:pt x="9048" y="1359"/>
                    <a:pt x="9190" y="1503"/>
                    <a:pt x="9181" y="1679"/>
                  </a:cubicBezTo>
                  <a:lnTo>
                    <a:pt x="9062" y="3012"/>
                  </a:lnTo>
                  <a:cubicBezTo>
                    <a:pt x="9038" y="3334"/>
                    <a:pt x="9240" y="3620"/>
                    <a:pt x="9574" y="3691"/>
                  </a:cubicBezTo>
                  <a:lnTo>
                    <a:pt x="10859" y="3989"/>
                  </a:lnTo>
                  <a:cubicBezTo>
                    <a:pt x="11086" y="4036"/>
                    <a:pt x="11181" y="4298"/>
                    <a:pt x="11026" y="4477"/>
                  </a:cubicBezTo>
                  <a:lnTo>
                    <a:pt x="10145" y="5477"/>
                  </a:lnTo>
                  <a:cubicBezTo>
                    <a:pt x="9943" y="5715"/>
                    <a:pt x="9943" y="6084"/>
                    <a:pt x="10145" y="6322"/>
                  </a:cubicBezTo>
                  <a:lnTo>
                    <a:pt x="11026" y="7322"/>
                  </a:lnTo>
                  <a:cubicBezTo>
                    <a:pt x="11181" y="7489"/>
                    <a:pt x="11086" y="7751"/>
                    <a:pt x="10859" y="7811"/>
                  </a:cubicBezTo>
                  <a:lnTo>
                    <a:pt x="9574" y="8108"/>
                  </a:lnTo>
                  <a:cubicBezTo>
                    <a:pt x="9252" y="8192"/>
                    <a:pt x="9038" y="8489"/>
                    <a:pt x="9062" y="8799"/>
                  </a:cubicBezTo>
                  <a:lnTo>
                    <a:pt x="9181" y="10120"/>
                  </a:lnTo>
                  <a:cubicBezTo>
                    <a:pt x="9190" y="10302"/>
                    <a:pt x="9054" y="10445"/>
                    <a:pt x="8889" y="10445"/>
                  </a:cubicBezTo>
                  <a:cubicBezTo>
                    <a:pt x="8848" y="10445"/>
                    <a:pt x="8806" y="10437"/>
                    <a:pt x="8764" y="10418"/>
                  </a:cubicBezTo>
                  <a:lnTo>
                    <a:pt x="7549" y="9894"/>
                  </a:lnTo>
                  <a:cubicBezTo>
                    <a:pt x="7468" y="9858"/>
                    <a:pt x="7382" y="9841"/>
                    <a:pt x="7298" y="9841"/>
                  </a:cubicBezTo>
                  <a:cubicBezTo>
                    <a:pt x="7076" y="9841"/>
                    <a:pt x="6861" y="9961"/>
                    <a:pt x="6740" y="10168"/>
                  </a:cubicBezTo>
                  <a:lnTo>
                    <a:pt x="6061" y="11311"/>
                  </a:lnTo>
                  <a:cubicBezTo>
                    <a:pt x="6002" y="11406"/>
                    <a:pt x="5900" y="11454"/>
                    <a:pt x="5801" y="11454"/>
                  </a:cubicBezTo>
                  <a:cubicBezTo>
                    <a:pt x="5701" y="11454"/>
                    <a:pt x="5603" y="11406"/>
                    <a:pt x="5549" y="11311"/>
                  </a:cubicBezTo>
                  <a:lnTo>
                    <a:pt x="4871" y="10168"/>
                  </a:lnTo>
                  <a:cubicBezTo>
                    <a:pt x="4749" y="9960"/>
                    <a:pt x="4533" y="9846"/>
                    <a:pt x="4309" y="9846"/>
                  </a:cubicBezTo>
                  <a:cubicBezTo>
                    <a:pt x="4226" y="9846"/>
                    <a:pt x="4142" y="9862"/>
                    <a:pt x="4061" y="9894"/>
                  </a:cubicBezTo>
                  <a:lnTo>
                    <a:pt x="2846" y="10418"/>
                  </a:lnTo>
                  <a:cubicBezTo>
                    <a:pt x="2804" y="10437"/>
                    <a:pt x="2762" y="10445"/>
                    <a:pt x="2721" y="10445"/>
                  </a:cubicBezTo>
                  <a:cubicBezTo>
                    <a:pt x="2553" y="10445"/>
                    <a:pt x="2411" y="10302"/>
                    <a:pt x="2430" y="10120"/>
                  </a:cubicBezTo>
                  <a:lnTo>
                    <a:pt x="2549" y="8799"/>
                  </a:lnTo>
                  <a:cubicBezTo>
                    <a:pt x="2573" y="8465"/>
                    <a:pt x="2370" y="8192"/>
                    <a:pt x="2037" y="8108"/>
                  </a:cubicBezTo>
                  <a:lnTo>
                    <a:pt x="1727" y="8037"/>
                  </a:lnTo>
                  <a:cubicBezTo>
                    <a:pt x="1719" y="8036"/>
                    <a:pt x="1711" y="8035"/>
                    <a:pt x="1703" y="8035"/>
                  </a:cubicBezTo>
                  <a:cubicBezTo>
                    <a:pt x="1616" y="8035"/>
                    <a:pt x="1535" y="8092"/>
                    <a:pt x="1513" y="8168"/>
                  </a:cubicBezTo>
                  <a:cubicBezTo>
                    <a:pt x="1501" y="8263"/>
                    <a:pt x="1561" y="8370"/>
                    <a:pt x="1656" y="8382"/>
                  </a:cubicBezTo>
                  <a:lnTo>
                    <a:pt x="1965" y="8454"/>
                  </a:lnTo>
                  <a:cubicBezTo>
                    <a:pt x="2108" y="8489"/>
                    <a:pt x="2204" y="8620"/>
                    <a:pt x="2204" y="8763"/>
                  </a:cubicBezTo>
                  <a:lnTo>
                    <a:pt x="2084" y="10097"/>
                  </a:lnTo>
                  <a:cubicBezTo>
                    <a:pt x="2046" y="10493"/>
                    <a:pt x="2361" y="10804"/>
                    <a:pt x="2723" y="10804"/>
                  </a:cubicBezTo>
                  <a:cubicBezTo>
                    <a:pt x="2807" y="10804"/>
                    <a:pt x="2893" y="10787"/>
                    <a:pt x="2977" y="10751"/>
                  </a:cubicBezTo>
                  <a:lnTo>
                    <a:pt x="4192" y="10228"/>
                  </a:lnTo>
                  <a:cubicBezTo>
                    <a:pt x="4230" y="10212"/>
                    <a:pt x="4269" y="10204"/>
                    <a:pt x="4308" y="10204"/>
                  </a:cubicBezTo>
                  <a:cubicBezTo>
                    <a:pt x="4413" y="10204"/>
                    <a:pt x="4512" y="10259"/>
                    <a:pt x="4573" y="10347"/>
                  </a:cubicBezTo>
                  <a:lnTo>
                    <a:pt x="5252" y="11490"/>
                  </a:lnTo>
                  <a:cubicBezTo>
                    <a:pt x="5377" y="11698"/>
                    <a:pt x="5594" y="11802"/>
                    <a:pt x="5810" y="11802"/>
                  </a:cubicBezTo>
                  <a:cubicBezTo>
                    <a:pt x="6025" y="11802"/>
                    <a:pt x="6240" y="11698"/>
                    <a:pt x="6359" y="11490"/>
                  </a:cubicBezTo>
                  <a:lnTo>
                    <a:pt x="7037" y="10347"/>
                  </a:lnTo>
                  <a:cubicBezTo>
                    <a:pt x="7088" y="10253"/>
                    <a:pt x="7188" y="10202"/>
                    <a:pt x="7288" y="10202"/>
                  </a:cubicBezTo>
                  <a:cubicBezTo>
                    <a:pt x="7328" y="10202"/>
                    <a:pt x="7369" y="10211"/>
                    <a:pt x="7407" y="10228"/>
                  </a:cubicBezTo>
                  <a:lnTo>
                    <a:pt x="8633" y="10751"/>
                  </a:lnTo>
                  <a:cubicBezTo>
                    <a:pt x="8715" y="10787"/>
                    <a:pt x="8800" y="10804"/>
                    <a:pt x="8883" y="10804"/>
                  </a:cubicBezTo>
                  <a:cubicBezTo>
                    <a:pt x="9242" y="10804"/>
                    <a:pt x="9565" y="10493"/>
                    <a:pt x="9526" y="10097"/>
                  </a:cubicBezTo>
                  <a:lnTo>
                    <a:pt x="9407" y="8763"/>
                  </a:lnTo>
                  <a:cubicBezTo>
                    <a:pt x="9395" y="8620"/>
                    <a:pt x="9490" y="8489"/>
                    <a:pt x="9645" y="8454"/>
                  </a:cubicBezTo>
                  <a:lnTo>
                    <a:pt x="10943" y="8156"/>
                  </a:lnTo>
                  <a:cubicBezTo>
                    <a:pt x="11419" y="8049"/>
                    <a:pt x="11609" y="7477"/>
                    <a:pt x="11276" y="7096"/>
                  </a:cubicBezTo>
                  <a:lnTo>
                    <a:pt x="10407" y="6084"/>
                  </a:lnTo>
                  <a:cubicBezTo>
                    <a:pt x="10300" y="5965"/>
                    <a:pt x="10300" y="5810"/>
                    <a:pt x="10407" y="5703"/>
                  </a:cubicBezTo>
                  <a:lnTo>
                    <a:pt x="11276" y="4703"/>
                  </a:lnTo>
                  <a:cubicBezTo>
                    <a:pt x="11609" y="4334"/>
                    <a:pt x="11419" y="3751"/>
                    <a:pt x="10943" y="3643"/>
                  </a:cubicBezTo>
                  <a:lnTo>
                    <a:pt x="9645" y="3346"/>
                  </a:lnTo>
                  <a:cubicBezTo>
                    <a:pt x="9490" y="3322"/>
                    <a:pt x="9407" y="3179"/>
                    <a:pt x="9407" y="3036"/>
                  </a:cubicBezTo>
                  <a:lnTo>
                    <a:pt x="9526" y="1715"/>
                  </a:lnTo>
                  <a:cubicBezTo>
                    <a:pt x="9564" y="1312"/>
                    <a:pt x="9248" y="1002"/>
                    <a:pt x="8893" y="1002"/>
                  </a:cubicBezTo>
                  <a:cubicBezTo>
                    <a:pt x="8807" y="1002"/>
                    <a:pt x="8719" y="1020"/>
                    <a:pt x="8633" y="1060"/>
                  </a:cubicBezTo>
                  <a:lnTo>
                    <a:pt x="7407" y="1572"/>
                  </a:lnTo>
                  <a:cubicBezTo>
                    <a:pt x="7371" y="1588"/>
                    <a:pt x="7334" y="1595"/>
                    <a:pt x="7296" y="1595"/>
                  </a:cubicBezTo>
                  <a:cubicBezTo>
                    <a:pt x="7193" y="1595"/>
                    <a:pt x="7090" y="1540"/>
                    <a:pt x="7037" y="1453"/>
                  </a:cubicBezTo>
                  <a:lnTo>
                    <a:pt x="6359" y="310"/>
                  </a:lnTo>
                  <a:cubicBezTo>
                    <a:pt x="6170" y="10"/>
                    <a:pt x="5848" y="0"/>
                    <a:pt x="580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30F8A-3542-2CBD-79AC-1EEAAA53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0"/>
            <a:ext cx="7797662" cy="863974"/>
          </a:xfrm>
        </p:spPr>
        <p:txBody>
          <a:bodyPr/>
          <a:lstStyle/>
          <a:p>
            <a:r>
              <a:rPr lang="en-US" dirty="0"/>
              <a:t>PLANNING PREVISIONNEL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CCFA68-1934-5667-51D7-F6E42C3B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31622" y="4328996"/>
            <a:ext cx="680390" cy="373853"/>
          </a:xfrm>
        </p:spPr>
        <p:txBody>
          <a:bodyPr/>
          <a:lstStyle/>
          <a:p>
            <a:fld id="{B46DBA9D-A1C0-4232-B92A-100D8A4C42E2}" type="slidenum">
              <a:rPr lang="fr-F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fld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4A8633A-8DF4-E741-B4BC-4AA66A82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89" y="1061561"/>
            <a:ext cx="8066042" cy="2703195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718D44F0-4B27-6268-99AF-AA1AE0A0A2DD}"/>
              </a:ext>
            </a:extLst>
          </p:cNvPr>
          <p:cNvSpPr txBox="1">
            <a:spLocks/>
          </p:cNvSpPr>
          <p:nvPr/>
        </p:nvSpPr>
        <p:spPr>
          <a:xfrm>
            <a:off x="673169" y="497321"/>
            <a:ext cx="7797662" cy="86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r>
              <a:rPr lang="en-US" dirty="0"/>
              <a:t>PLANNING REEL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6A4735-B923-3E1B-E0BB-94FBC158E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89" y="1187476"/>
            <a:ext cx="8383353" cy="377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072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89B4E-6E9E-6952-9DF9-EF4F6035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145074"/>
            <a:ext cx="7797662" cy="171450"/>
          </a:xfrm>
        </p:spPr>
        <p:txBody>
          <a:bodyPr>
            <a:normAutofit fontScale="90000"/>
          </a:bodyPr>
          <a:lstStyle/>
          <a:p>
            <a:r>
              <a:rPr lang="en-US" dirty="0"/>
              <a:t>BUDJET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A07ADF-C707-E5CB-7AF9-4B770DD7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31623" y="4318000"/>
            <a:ext cx="680390" cy="373853"/>
          </a:xfrm>
        </p:spPr>
        <p:txBody>
          <a:bodyPr/>
          <a:lstStyle/>
          <a:p>
            <a:fld id="{B46DBA9D-A1C0-4232-B92A-100D8A4C42E2}" type="slidenum">
              <a:rPr lang="fr-F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fld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46700A6C-1AF5-2530-199A-653AE0978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57666"/>
              </p:ext>
            </p:extLst>
          </p:nvPr>
        </p:nvGraphicFramePr>
        <p:xfrm>
          <a:off x="723104" y="623051"/>
          <a:ext cx="5795461" cy="3630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415">
                  <a:extLst>
                    <a:ext uri="{9D8B030D-6E8A-4147-A177-3AD203B41FA5}">
                      <a16:colId xmlns:a16="http://schemas.microsoft.com/office/drawing/2014/main" val="2059798398"/>
                    </a:ext>
                  </a:extLst>
                </a:gridCol>
                <a:gridCol w="1932023">
                  <a:extLst>
                    <a:ext uri="{9D8B030D-6E8A-4147-A177-3AD203B41FA5}">
                      <a16:colId xmlns:a16="http://schemas.microsoft.com/office/drawing/2014/main" val="2888663895"/>
                    </a:ext>
                  </a:extLst>
                </a:gridCol>
                <a:gridCol w="1932023">
                  <a:extLst>
                    <a:ext uri="{9D8B030D-6E8A-4147-A177-3AD203B41FA5}">
                      <a16:colId xmlns:a16="http://schemas.microsoft.com/office/drawing/2014/main" val="1377411291"/>
                    </a:ext>
                  </a:extLst>
                </a:gridCol>
              </a:tblGrid>
              <a:tr h="265699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CA" sz="9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Services</a:t>
                      </a:r>
                      <a:endParaRPr lang="fr-FR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CA" sz="9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Rôle</a:t>
                      </a:r>
                      <a:endParaRPr lang="fr-FR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9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Prix (FCFA)</a:t>
                      </a:r>
                      <a:endParaRPr lang="fr-FR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741923950"/>
                  </a:ext>
                </a:extLst>
              </a:tr>
              <a:tr h="601853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CA" sz="9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Hébergement web</a:t>
                      </a:r>
                      <a:endParaRPr lang="fr-FR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CA" sz="9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Proposer un espace de stockage pour les données du site</a:t>
                      </a:r>
                      <a:endParaRPr lang="fr-FR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9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46800</a:t>
                      </a:r>
                      <a:endParaRPr lang="fr-FR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239601867"/>
                  </a:ext>
                </a:extLst>
              </a:tr>
              <a:tr h="121755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CA" sz="9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 de domaine</a:t>
                      </a:r>
                      <a:endParaRPr lang="fr-FR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9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Ils fournissent des adresses, humainement compréhensibles pour retrouver des serveurs web connectés sur Internet. 15600</a:t>
                      </a:r>
                      <a:endParaRPr lang="fr-FR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15600</a:t>
                      </a:r>
                      <a:endParaRPr lang="fr-FR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87123612"/>
                  </a:ext>
                </a:extLst>
              </a:tr>
              <a:tr h="69774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Certification SSL (Secure Sockets Layer)</a:t>
                      </a:r>
                      <a:endParaRPr lang="fr-FR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34290" marB="3429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9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Certificat Assurant l’authenticité du site</a:t>
                      </a:r>
                      <a:endParaRPr lang="fr-FR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34290" marB="3429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360000</a:t>
                      </a:r>
                      <a:endParaRPr lang="fr-FR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34290" marB="34290"/>
                </a:tc>
                <a:extLst>
                  <a:ext uri="{0D108BD9-81ED-4DB2-BD59-A6C34878D82A}">
                    <a16:rowId xmlns:a16="http://schemas.microsoft.com/office/drawing/2014/main" val="1163994130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humaine</a:t>
                      </a:r>
                      <a:endParaRPr lang="fr-FR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34290" marB="3429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9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Développeur en charge du site</a:t>
                      </a:r>
                      <a:endParaRPr lang="fr-FR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34290" marB="3429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400000</a:t>
                      </a:r>
                      <a:endParaRPr lang="fr-FR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34290" marB="34290"/>
                </a:tc>
                <a:extLst>
                  <a:ext uri="{0D108BD9-81ED-4DB2-BD59-A6C34878D82A}">
                    <a16:rowId xmlns:a16="http://schemas.microsoft.com/office/drawing/2014/main" val="2009577212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9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Total(FCFA) : </a:t>
                      </a:r>
                      <a:endParaRPr lang="fr-FR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34290" marB="34290"/>
                </a:tc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822400</a:t>
                      </a:r>
                      <a:endParaRPr lang="fr-FR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34290" marB="3429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3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077279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55"/>
          <p:cNvSpPr/>
          <p:nvPr/>
        </p:nvSpPr>
        <p:spPr>
          <a:xfrm>
            <a:off x="508150" y="1544825"/>
            <a:ext cx="3938127" cy="2899311"/>
          </a:xfrm>
          <a:custGeom>
            <a:avLst/>
            <a:gdLst/>
            <a:ahLst/>
            <a:cxnLst/>
            <a:rect l="l" t="t" r="r" b="b"/>
            <a:pathLst>
              <a:path w="39060" h="28716" extrusionOk="0">
                <a:moveTo>
                  <a:pt x="12075" y="1"/>
                </a:moveTo>
                <a:cubicBezTo>
                  <a:pt x="10489" y="1"/>
                  <a:pt x="8814" y="459"/>
                  <a:pt x="6916" y="1656"/>
                </a:cubicBezTo>
                <a:cubicBezTo>
                  <a:pt x="1" y="6010"/>
                  <a:pt x="3564" y="28715"/>
                  <a:pt x="21877" y="28715"/>
                </a:cubicBezTo>
                <a:cubicBezTo>
                  <a:pt x="22365" y="28715"/>
                  <a:pt x="22864" y="28699"/>
                  <a:pt x="23374" y="28666"/>
                </a:cubicBezTo>
                <a:cubicBezTo>
                  <a:pt x="23374" y="28666"/>
                  <a:pt x="23414" y="28668"/>
                  <a:pt x="23490" y="28668"/>
                </a:cubicBezTo>
                <a:cubicBezTo>
                  <a:pt x="24414" y="28668"/>
                  <a:pt x="30633" y="28392"/>
                  <a:pt x="34679" y="21162"/>
                </a:cubicBezTo>
                <a:cubicBezTo>
                  <a:pt x="39060" y="13336"/>
                  <a:pt x="33905" y="6136"/>
                  <a:pt x="25943" y="4580"/>
                </a:cubicBezTo>
                <a:cubicBezTo>
                  <a:pt x="20110" y="3441"/>
                  <a:pt x="16421" y="1"/>
                  <a:pt x="120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55"/>
          <p:cNvSpPr txBox="1">
            <a:spLocks noGrp="1"/>
          </p:cNvSpPr>
          <p:nvPr>
            <p:ph type="title"/>
          </p:nvPr>
        </p:nvSpPr>
        <p:spPr>
          <a:xfrm>
            <a:off x="4217700" y="1921773"/>
            <a:ext cx="4206300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TRAVAIL REALIS</a:t>
            </a:r>
            <a:r>
              <a:rPr lang="en-US" sz="6000" b="1" dirty="0">
                <a:latin typeface="Bahnschrift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É</a:t>
            </a:r>
            <a:endParaRPr dirty="0"/>
          </a:p>
        </p:txBody>
      </p:sp>
      <p:sp>
        <p:nvSpPr>
          <p:cNvPr id="2025" name="Google Shape;2025;p55"/>
          <p:cNvSpPr txBox="1">
            <a:spLocks noGrp="1"/>
          </p:cNvSpPr>
          <p:nvPr>
            <p:ph type="title" idx="2"/>
          </p:nvPr>
        </p:nvSpPr>
        <p:spPr>
          <a:xfrm>
            <a:off x="6412200" y="661173"/>
            <a:ext cx="2011800" cy="13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026" name="Google Shape;2026;p55"/>
          <p:cNvGrpSpPr/>
          <p:nvPr/>
        </p:nvGrpSpPr>
        <p:grpSpPr>
          <a:xfrm>
            <a:off x="374481" y="539999"/>
            <a:ext cx="690857" cy="691545"/>
            <a:chOff x="1732822" y="2173168"/>
            <a:chExt cx="463010" cy="463471"/>
          </a:xfrm>
        </p:grpSpPr>
        <p:sp>
          <p:nvSpPr>
            <p:cNvPr id="2027" name="Google Shape;2027;p55"/>
            <p:cNvSpPr/>
            <p:nvPr/>
          </p:nvSpPr>
          <p:spPr>
            <a:xfrm>
              <a:off x="1732822" y="2173168"/>
              <a:ext cx="463010" cy="463471"/>
            </a:xfrm>
            <a:custGeom>
              <a:avLst/>
              <a:gdLst/>
              <a:ahLst/>
              <a:cxnLst/>
              <a:rect l="l" t="t" r="r" b="b"/>
              <a:pathLst>
                <a:path w="4837" h="4835" fill="none" extrusionOk="0">
                  <a:moveTo>
                    <a:pt x="4837" y="2416"/>
                  </a:moveTo>
                  <a:cubicBezTo>
                    <a:pt x="4837" y="3752"/>
                    <a:pt x="3754" y="4835"/>
                    <a:pt x="2419" y="4835"/>
                  </a:cubicBezTo>
                  <a:cubicBezTo>
                    <a:pt x="1083" y="4835"/>
                    <a:pt x="0" y="3752"/>
                    <a:pt x="0" y="2416"/>
                  </a:cubicBezTo>
                  <a:cubicBezTo>
                    <a:pt x="0" y="1083"/>
                    <a:pt x="1083" y="0"/>
                    <a:pt x="2419" y="0"/>
                  </a:cubicBezTo>
                  <a:cubicBezTo>
                    <a:pt x="3754" y="0"/>
                    <a:pt x="4837" y="1083"/>
                    <a:pt x="4837" y="241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5"/>
            <p:cNvSpPr/>
            <p:nvPr/>
          </p:nvSpPr>
          <p:spPr>
            <a:xfrm>
              <a:off x="1772642" y="2213044"/>
              <a:ext cx="383656" cy="384005"/>
            </a:xfrm>
            <a:custGeom>
              <a:avLst/>
              <a:gdLst/>
              <a:ahLst/>
              <a:cxnLst/>
              <a:rect l="l" t="t" r="r" b="b"/>
              <a:pathLst>
                <a:path w="4008" h="4006" fill="none" extrusionOk="0">
                  <a:moveTo>
                    <a:pt x="4008" y="2003"/>
                  </a:moveTo>
                  <a:cubicBezTo>
                    <a:pt x="4008" y="3109"/>
                    <a:pt x="3109" y="4005"/>
                    <a:pt x="2003" y="4005"/>
                  </a:cubicBezTo>
                  <a:cubicBezTo>
                    <a:pt x="896" y="4005"/>
                    <a:pt x="0" y="3109"/>
                    <a:pt x="0" y="2003"/>
                  </a:cubicBezTo>
                  <a:cubicBezTo>
                    <a:pt x="0" y="896"/>
                    <a:pt x="896" y="0"/>
                    <a:pt x="2003" y="0"/>
                  </a:cubicBezTo>
                  <a:cubicBezTo>
                    <a:pt x="3109" y="0"/>
                    <a:pt x="4008" y="896"/>
                    <a:pt x="4008" y="200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5"/>
            <p:cNvSpPr/>
            <p:nvPr/>
          </p:nvSpPr>
          <p:spPr>
            <a:xfrm>
              <a:off x="1842137" y="2404949"/>
              <a:ext cx="122238" cy="176761"/>
            </a:xfrm>
            <a:custGeom>
              <a:avLst/>
              <a:gdLst/>
              <a:ahLst/>
              <a:cxnLst/>
              <a:rect l="l" t="t" r="r" b="b"/>
              <a:pathLst>
                <a:path w="1277" h="1844" fill="none" extrusionOk="0">
                  <a:moveTo>
                    <a:pt x="1" y="1"/>
                  </a:moveTo>
                  <a:lnTo>
                    <a:pt x="1277" y="1"/>
                  </a:lnTo>
                  <a:lnTo>
                    <a:pt x="1277" y="18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55"/>
          <p:cNvGrpSpPr/>
          <p:nvPr/>
        </p:nvGrpSpPr>
        <p:grpSpPr>
          <a:xfrm>
            <a:off x="383578" y="2536481"/>
            <a:ext cx="672843" cy="2232905"/>
            <a:chOff x="2416347" y="3307322"/>
            <a:chExt cx="159873" cy="530558"/>
          </a:xfrm>
        </p:grpSpPr>
        <p:sp>
          <p:nvSpPr>
            <p:cNvPr id="2031" name="Google Shape;2031;p55"/>
            <p:cNvSpPr/>
            <p:nvPr/>
          </p:nvSpPr>
          <p:spPr>
            <a:xfrm>
              <a:off x="2448057" y="3418514"/>
              <a:ext cx="33071" cy="316928"/>
            </a:xfrm>
            <a:custGeom>
              <a:avLst/>
              <a:gdLst/>
              <a:ahLst/>
              <a:cxnLst/>
              <a:rect l="l" t="t" r="r" b="b"/>
              <a:pathLst>
                <a:path w="923" h="8833" fill="none" extrusionOk="0">
                  <a:moveTo>
                    <a:pt x="0" y="0"/>
                  </a:moveTo>
                  <a:lnTo>
                    <a:pt x="922" y="883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5"/>
            <p:cNvSpPr/>
            <p:nvPr/>
          </p:nvSpPr>
          <p:spPr>
            <a:xfrm>
              <a:off x="2460812" y="3658910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418" y="44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5"/>
            <p:cNvSpPr/>
            <p:nvPr/>
          </p:nvSpPr>
          <p:spPr>
            <a:xfrm>
              <a:off x="2431575" y="3643374"/>
              <a:ext cx="33788" cy="21456"/>
            </a:xfrm>
            <a:custGeom>
              <a:avLst/>
              <a:gdLst/>
              <a:ahLst/>
              <a:cxnLst/>
              <a:rect l="l" t="t" r="r" b="b"/>
              <a:pathLst>
                <a:path w="943" h="598" extrusionOk="0">
                  <a:moveTo>
                    <a:pt x="195" y="1"/>
                  </a:moveTo>
                  <a:cubicBezTo>
                    <a:pt x="121" y="1"/>
                    <a:pt x="66" y="22"/>
                    <a:pt x="51" y="78"/>
                  </a:cubicBezTo>
                  <a:cubicBezTo>
                    <a:pt x="0" y="261"/>
                    <a:pt x="414" y="598"/>
                    <a:pt x="768" y="598"/>
                  </a:cubicBezTo>
                  <a:cubicBezTo>
                    <a:pt x="829" y="598"/>
                    <a:pt x="888" y="588"/>
                    <a:pt x="943" y="565"/>
                  </a:cubicBezTo>
                  <a:cubicBezTo>
                    <a:pt x="940" y="429"/>
                    <a:pt x="881" y="300"/>
                    <a:pt x="775" y="211"/>
                  </a:cubicBezTo>
                  <a:cubicBezTo>
                    <a:pt x="698" y="143"/>
                    <a:pt x="384" y="1"/>
                    <a:pt x="19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5"/>
            <p:cNvSpPr/>
            <p:nvPr/>
          </p:nvSpPr>
          <p:spPr>
            <a:xfrm>
              <a:off x="2446086" y="3651626"/>
              <a:ext cx="19277" cy="12056"/>
            </a:xfrm>
            <a:custGeom>
              <a:avLst/>
              <a:gdLst/>
              <a:ahLst/>
              <a:cxnLst/>
              <a:rect l="l" t="t" r="r" b="b"/>
              <a:pathLst>
                <a:path w="538" h="336" fill="none" extrusionOk="0">
                  <a:moveTo>
                    <a:pt x="538" y="33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5"/>
            <p:cNvSpPr/>
            <p:nvPr/>
          </p:nvSpPr>
          <p:spPr>
            <a:xfrm>
              <a:off x="2464574" y="3695005"/>
              <a:ext cx="15013" cy="15823"/>
            </a:xfrm>
            <a:custGeom>
              <a:avLst/>
              <a:gdLst/>
              <a:ahLst/>
              <a:cxnLst/>
              <a:rect l="l" t="t" r="r" b="b"/>
              <a:pathLst>
                <a:path w="419" h="441" fill="none" extrusionOk="0">
                  <a:moveTo>
                    <a:pt x="418" y="44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5"/>
            <p:cNvSpPr/>
            <p:nvPr/>
          </p:nvSpPr>
          <p:spPr>
            <a:xfrm>
              <a:off x="2435337" y="3679397"/>
              <a:ext cx="33788" cy="21528"/>
            </a:xfrm>
            <a:custGeom>
              <a:avLst/>
              <a:gdLst/>
              <a:ahLst/>
              <a:cxnLst/>
              <a:rect l="l" t="t" r="r" b="b"/>
              <a:pathLst>
                <a:path w="943" h="600" extrusionOk="0">
                  <a:moveTo>
                    <a:pt x="193" y="1"/>
                  </a:moveTo>
                  <a:cubicBezTo>
                    <a:pt x="120" y="1"/>
                    <a:pt x="66" y="22"/>
                    <a:pt x="52" y="77"/>
                  </a:cubicBezTo>
                  <a:cubicBezTo>
                    <a:pt x="1" y="263"/>
                    <a:pt x="414" y="600"/>
                    <a:pt x="768" y="600"/>
                  </a:cubicBezTo>
                  <a:cubicBezTo>
                    <a:pt x="829" y="600"/>
                    <a:pt x="888" y="590"/>
                    <a:pt x="943" y="567"/>
                  </a:cubicBezTo>
                  <a:cubicBezTo>
                    <a:pt x="941" y="431"/>
                    <a:pt x="881" y="302"/>
                    <a:pt x="776" y="214"/>
                  </a:cubicBezTo>
                  <a:cubicBezTo>
                    <a:pt x="698" y="145"/>
                    <a:pt x="383" y="1"/>
                    <a:pt x="19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5"/>
            <p:cNvSpPr/>
            <p:nvPr/>
          </p:nvSpPr>
          <p:spPr>
            <a:xfrm>
              <a:off x="2449848" y="3687722"/>
              <a:ext cx="19277" cy="12056"/>
            </a:xfrm>
            <a:custGeom>
              <a:avLst/>
              <a:gdLst/>
              <a:ahLst/>
              <a:cxnLst/>
              <a:rect l="l" t="t" r="r" b="b"/>
              <a:pathLst>
                <a:path w="538" h="336" fill="none" extrusionOk="0">
                  <a:moveTo>
                    <a:pt x="538" y="33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5"/>
            <p:cNvSpPr/>
            <p:nvPr/>
          </p:nvSpPr>
          <p:spPr>
            <a:xfrm>
              <a:off x="2451640" y="3570932"/>
              <a:ext cx="15013" cy="15931"/>
            </a:xfrm>
            <a:custGeom>
              <a:avLst/>
              <a:gdLst/>
              <a:ahLst/>
              <a:cxnLst/>
              <a:rect l="l" t="t" r="r" b="b"/>
              <a:pathLst>
                <a:path w="419" h="444" fill="none" extrusionOk="0">
                  <a:moveTo>
                    <a:pt x="419" y="44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5"/>
            <p:cNvSpPr/>
            <p:nvPr/>
          </p:nvSpPr>
          <p:spPr>
            <a:xfrm>
              <a:off x="2422474" y="3555396"/>
              <a:ext cx="33752" cy="21528"/>
            </a:xfrm>
            <a:custGeom>
              <a:avLst/>
              <a:gdLst/>
              <a:ahLst/>
              <a:cxnLst/>
              <a:rect l="l" t="t" r="r" b="b"/>
              <a:pathLst>
                <a:path w="942" h="600" extrusionOk="0">
                  <a:moveTo>
                    <a:pt x="193" y="1"/>
                  </a:moveTo>
                  <a:cubicBezTo>
                    <a:pt x="119" y="1"/>
                    <a:pt x="64" y="22"/>
                    <a:pt x="50" y="78"/>
                  </a:cubicBezTo>
                  <a:cubicBezTo>
                    <a:pt x="1" y="262"/>
                    <a:pt x="414" y="599"/>
                    <a:pt x="769" y="599"/>
                  </a:cubicBezTo>
                  <a:cubicBezTo>
                    <a:pt x="829" y="599"/>
                    <a:pt x="887" y="590"/>
                    <a:pt x="941" y="568"/>
                  </a:cubicBezTo>
                  <a:cubicBezTo>
                    <a:pt x="939" y="429"/>
                    <a:pt x="879" y="300"/>
                    <a:pt x="774" y="212"/>
                  </a:cubicBezTo>
                  <a:cubicBezTo>
                    <a:pt x="696" y="143"/>
                    <a:pt x="382" y="1"/>
                    <a:pt x="19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5"/>
            <p:cNvSpPr/>
            <p:nvPr/>
          </p:nvSpPr>
          <p:spPr>
            <a:xfrm>
              <a:off x="2436914" y="3563649"/>
              <a:ext cx="19312" cy="12127"/>
            </a:xfrm>
            <a:custGeom>
              <a:avLst/>
              <a:gdLst/>
              <a:ahLst/>
              <a:cxnLst/>
              <a:rect l="l" t="t" r="r" b="b"/>
              <a:pathLst>
                <a:path w="539" h="338" fill="none" extrusionOk="0">
                  <a:moveTo>
                    <a:pt x="538" y="33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5"/>
            <p:cNvSpPr/>
            <p:nvPr/>
          </p:nvSpPr>
          <p:spPr>
            <a:xfrm>
              <a:off x="2455402" y="3607028"/>
              <a:ext cx="14941" cy="15823"/>
            </a:xfrm>
            <a:custGeom>
              <a:avLst/>
              <a:gdLst/>
              <a:ahLst/>
              <a:cxnLst/>
              <a:rect l="l" t="t" r="r" b="b"/>
              <a:pathLst>
                <a:path w="417" h="441" fill="none" extrusionOk="0">
                  <a:moveTo>
                    <a:pt x="416" y="44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5"/>
            <p:cNvSpPr/>
            <p:nvPr/>
          </p:nvSpPr>
          <p:spPr>
            <a:xfrm>
              <a:off x="2426165" y="3591420"/>
              <a:ext cx="33824" cy="21528"/>
            </a:xfrm>
            <a:custGeom>
              <a:avLst/>
              <a:gdLst/>
              <a:ahLst/>
              <a:cxnLst/>
              <a:rect l="l" t="t" r="r" b="b"/>
              <a:pathLst>
                <a:path w="944" h="600" extrusionOk="0">
                  <a:moveTo>
                    <a:pt x="195" y="1"/>
                  </a:moveTo>
                  <a:cubicBezTo>
                    <a:pt x="121" y="1"/>
                    <a:pt x="67" y="22"/>
                    <a:pt x="52" y="78"/>
                  </a:cubicBezTo>
                  <a:cubicBezTo>
                    <a:pt x="1" y="263"/>
                    <a:pt x="414" y="600"/>
                    <a:pt x="768" y="600"/>
                  </a:cubicBezTo>
                  <a:cubicBezTo>
                    <a:pt x="829" y="600"/>
                    <a:pt x="888" y="590"/>
                    <a:pt x="943" y="567"/>
                  </a:cubicBezTo>
                  <a:cubicBezTo>
                    <a:pt x="941" y="431"/>
                    <a:pt x="881" y="302"/>
                    <a:pt x="776" y="211"/>
                  </a:cubicBezTo>
                  <a:cubicBezTo>
                    <a:pt x="698" y="143"/>
                    <a:pt x="384" y="1"/>
                    <a:pt x="19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5"/>
            <p:cNvSpPr/>
            <p:nvPr/>
          </p:nvSpPr>
          <p:spPr>
            <a:xfrm>
              <a:off x="2440676" y="3599744"/>
              <a:ext cx="19312" cy="12056"/>
            </a:xfrm>
            <a:custGeom>
              <a:avLst/>
              <a:gdLst/>
              <a:ahLst/>
              <a:cxnLst/>
              <a:rect l="l" t="t" r="r" b="b"/>
              <a:pathLst>
                <a:path w="539" h="336" fill="none" extrusionOk="0">
                  <a:moveTo>
                    <a:pt x="538" y="335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5"/>
            <p:cNvSpPr/>
            <p:nvPr/>
          </p:nvSpPr>
          <p:spPr>
            <a:xfrm>
              <a:off x="2445477" y="3512376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419" y="44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5"/>
            <p:cNvSpPr/>
            <p:nvPr/>
          </p:nvSpPr>
          <p:spPr>
            <a:xfrm>
              <a:off x="2416347" y="3496840"/>
              <a:ext cx="33788" cy="21456"/>
            </a:xfrm>
            <a:custGeom>
              <a:avLst/>
              <a:gdLst/>
              <a:ahLst/>
              <a:cxnLst/>
              <a:rect l="l" t="t" r="r" b="b"/>
              <a:pathLst>
                <a:path w="943" h="598" extrusionOk="0">
                  <a:moveTo>
                    <a:pt x="194" y="1"/>
                  </a:moveTo>
                  <a:cubicBezTo>
                    <a:pt x="121" y="1"/>
                    <a:pt x="66" y="22"/>
                    <a:pt x="51" y="78"/>
                  </a:cubicBezTo>
                  <a:cubicBezTo>
                    <a:pt x="0" y="265"/>
                    <a:pt x="413" y="597"/>
                    <a:pt x="767" y="597"/>
                  </a:cubicBezTo>
                  <a:cubicBezTo>
                    <a:pt x="828" y="597"/>
                    <a:pt x="888" y="587"/>
                    <a:pt x="942" y="565"/>
                  </a:cubicBezTo>
                  <a:cubicBezTo>
                    <a:pt x="940" y="429"/>
                    <a:pt x="880" y="300"/>
                    <a:pt x="775" y="212"/>
                  </a:cubicBezTo>
                  <a:cubicBezTo>
                    <a:pt x="698" y="143"/>
                    <a:pt x="384" y="1"/>
                    <a:pt x="19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5"/>
            <p:cNvSpPr/>
            <p:nvPr/>
          </p:nvSpPr>
          <p:spPr>
            <a:xfrm>
              <a:off x="2430822" y="3505092"/>
              <a:ext cx="19312" cy="12056"/>
            </a:xfrm>
            <a:custGeom>
              <a:avLst/>
              <a:gdLst/>
              <a:ahLst/>
              <a:cxnLst/>
              <a:rect l="l" t="t" r="r" b="b"/>
              <a:pathLst>
                <a:path w="539" h="336" fill="none" extrusionOk="0">
                  <a:moveTo>
                    <a:pt x="538" y="335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5"/>
            <p:cNvSpPr/>
            <p:nvPr/>
          </p:nvSpPr>
          <p:spPr>
            <a:xfrm>
              <a:off x="2439386" y="3453569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419" y="44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5"/>
            <p:cNvSpPr/>
            <p:nvPr/>
          </p:nvSpPr>
          <p:spPr>
            <a:xfrm>
              <a:off x="2473209" y="3634835"/>
              <a:ext cx="11430" cy="18622"/>
            </a:xfrm>
            <a:custGeom>
              <a:avLst/>
              <a:gdLst/>
              <a:ahLst/>
              <a:cxnLst/>
              <a:rect l="l" t="t" r="r" b="b"/>
              <a:pathLst>
                <a:path w="319" h="519" fill="none" extrusionOk="0">
                  <a:moveTo>
                    <a:pt x="1" y="519"/>
                  </a:moveTo>
                  <a:lnTo>
                    <a:pt x="31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5"/>
            <p:cNvSpPr/>
            <p:nvPr/>
          </p:nvSpPr>
          <p:spPr>
            <a:xfrm>
              <a:off x="2480232" y="3614849"/>
              <a:ext cx="32032" cy="25905"/>
            </a:xfrm>
            <a:custGeom>
              <a:avLst/>
              <a:gdLst/>
              <a:ahLst/>
              <a:cxnLst/>
              <a:rect l="l" t="t" r="r" b="b"/>
              <a:pathLst>
                <a:path w="894" h="722" extrusionOk="0">
                  <a:moveTo>
                    <a:pt x="699" y="0"/>
                  </a:moveTo>
                  <a:cubicBezTo>
                    <a:pt x="519" y="0"/>
                    <a:pt x="184" y="241"/>
                    <a:pt x="115" y="333"/>
                  </a:cubicBezTo>
                  <a:cubicBezTo>
                    <a:pt x="32" y="443"/>
                    <a:pt x="1" y="581"/>
                    <a:pt x="27" y="715"/>
                  </a:cubicBezTo>
                  <a:cubicBezTo>
                    <a:pt x="51" y="719"/>
                    <a:pt x="75" y="721"/>
                    <a:pt x="99" y="721"/>
                  </a:cubicBezTo>
                  <a:cubicBezTo>
                    <a:pt x="477" y="721"/>
                    <a:pt x="893" y="239"/>
                    <a:pt x="799" y="53"/>
                  </a:cubicBezTo>
                  <a:cubicBezTo>
                    <a:pt x="780" y="16"/>
                    <a:pt x="744" y="0"/>
                    <a:pt x="69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5"/>
            <p:cNvSpPr/>
            <p:nvPr/>
          </p:nvSpPr>
          <p:spPr>
            <a:xfrm>
              <a:off x="2481164" y="3623855"/>
              <a:ext cx="17342" cy="16577"/>
            </a:xfrm>
            <a:custGeom>
              <a:avLst/>
              <a:gdLst/>
              <a:ahLst/>
              <a:cxnLst/>
              <a:rect l="l" t="t" r="r" b="b"/>
              <a:pathLst>
                <a:path w="484" h="462" fill="none" extrusionOk="0">
                  <a:moveTo>
                    <a:pt x="1" y="462"/>
                  </a:moveTo>
                  <a:lnTo>
                    <a:pt x="48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5"/>
            <p:cNvSpPr/>
            <p:nvPr/>
          </p:nvSpPr>
          <p:spPr>
            <a:xfrm>
              <a:off x="2463356" y="3540004"/>
              <a:ext cx="11430" cy="18622"/>
            </a:xfrm>
            <a:custGeom>
              <a:avLst/>
              <a:gdLst/>
              <a:ahLst/>
              <a:cxnLst/>
              <a:rect l="l" t="t" r="r" b="b"/>
              <a:pathLst>
                <a:path w="319" h="519" fill="none" extrusionOk="0">
                  <a:moveTo>
                    <a:pt x="1" y="519"/>
                  </a:moveTo>
                  <a:lnTo>
                    <a:pt x="31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5"/>
            <p:cNvSpPr/>
            <p:nvPr/>
          </p:nvSpPr>
          <p:spPr>
            <a:xfrm>
              <a:off x="2470307" y="3519947"/>
              <a:ext cx="32068" cy="25905"/>
            </a:xfrm>
            <a:custGeom>
              <a:avLst/>
              <a:gdLst/>
              <a:ahLst/>
              <a:cxnLst/>
              <a:rect l="l" t="t" r="r" b="b"/>
              <a:pathLst>
                <a:path w="895" h="722" extrusionOk="0">
                  <a:moveTo>
                    <a:pt x="699" y="0"/>
                  </a:moveTo>
                  <a:cubicBezTo>
                    <a:pt x="519" y="0"/>
                    <a:pt x="184" y="241"/>
                    <a:pt x="117" y="335"/>
                  </a:cubicBezTo>
                  <a:cubicBezTo>
                    <a:pt x="34" y="442"/>
                    <a:pt x="0" y="581"/>
                    <a:pt x="27" y="715"/>
                  </a:cubicBezTo>
                  <a:cubicBezTo>
                    <a:pt x="51" y="719"/>
                    <a:pt x="76" y="721"/>
                    <a:pt x="101" y="721"/>
                  </a:cubicBezTo>
                  <a:cubicBezTo>
                    <a:pt x="480" y="721"/>
                    <a:pt x="895" y="239"/>
                    <a:pt x="799" y="53"/>
                  </a:cubicBezTo>
                  <a:cubicBezTo>
                    <a:pt x="780" y="16"/>
                    <a:pt x="744" y="0"/>
                    <a:pt x="69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5"/>
            <p:cNvSpPr/>
            <p:nvPr/>
          </p:nvSpPr>
          <p:spPr>
            <a:xfrm>
              <a:off x="2471239" y="3528917"/>
              <a:ext cx="17413" cy="16684"/>
            </a:xfrm>
            <a:custGeom>
              <a:avLst/>
              <a:gdLst/>
              <a:ahLst/>
              <a:cxnLst/>
              <a:rect l="l" t="t" r="r" b="b"/>
              <a:pathLst>
                <a:path w="486" h="465" fill="none" extrusionOk="0">
                  <a:moveTo>
                    <a:pt x="1" y="465"/>
                  </a:moveTo>
                  <a:lnTo>
                    <a:pt x="4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5"/>
            <p:cNvSpPr/>
            <p:nvPr/>
          </p:nvSpPr>
          <p:spPr>
            <a:xfrm>
              <a:off x="2458985" y="3498311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1" y="519"/>
                  </a:moveTo>
                  <a:lnTo>
                    <a:pt x="31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5"/>
            <p:cNvSpPr/>
            <p:nvPr/>
          </p:nvSpPr>
          <p:spPr>
            <a:xfrm>
              <a:off x="2465936" y="3478254"/>
              <a:ext cx="32104" cy="25905"/>
            </a:xfrm>
            <a:custGeom>
              <a:avLst/>
              <a:gdLst/>
              <a:ahLst/>
              <a:cxnLst/>
              <a:rect l="l" t="t" r="r" b="b"/>
              <a:pathLst>
                <a:path w="896" h="722" extrusionOk="0">
                  <a:moveTo>
                    <a:pt x="700" y="1"/>
                  </a:moveTo>
                  <a:cubicBezTo>
                    <a:pt x="520" y="1"/>
                    <a:pt x="186" y="241"/>
                    <a:pt x="118" y="333"/>
                  </a:cubicBezTo>
                  <a:cubicBezTo>
                    <a:pt x="34" y="440"/>
                    <a:pt x="0" y="581"/>
                    <a:pt x="29" y="715"/>
                  </a:cubicBezTo>
                  <a:cubicBezTo>
                    <a:pt x="54" y="720"/>
                    <a:pt x="78" y="722"/>
                    <a:pt x="103" y="722"/>
                  </a:cubicBezTo>
                  <a:cubicBezTo>
                    <a:pt x="481" y="722"/>
                    <a:pt x="895" y="239"/>
                    <a:pt x="801" y="53"/>
                  </a:cubicBezTo>
                  <a:cubicBezTo>
                    <a:pt x="782" y="16"/>
                    <a:pt x="746" y="1"/>
                    <a:pt x="70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5"/>
            <p:cNvSpPr/>
            <p:nvPr/>
          </p:nvSpPr>
          <p:spPr>
            <a:xfrm>
              <a:off x="2466975" y="3487260"/>
              <a:ext cx="17306" cy="16684"/>
            </a:xfrm>
            <a:custGeom>
              <a:avLst/>
              <a:gdLst/>
              <a:ahLst/>
              <a:cxnLst/>
              <a:rect l="l" t="t" r="r" b="b"/>
              <a:pathLst>
                <a:path w="483" h="465" fill="none" extrusionOk="0">
                  <a:moveTo>
                    <a:pt x="0" y="464"/>
                  </a:moveTo>
                  <a:lnTo>
                    <a:pt x="48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5"/>
            <p:cNvSpPr/>
            <p:nvPr/>
          </p:nvSpPr>
          <p:spPr>
            <a:xfrm>
              <a:off x="2452679" y="3437207"/>
              <a:ext cx="11394" cy="18622"/>
            </a:xfrm>
            <a:custGeom>
              <a:avLst/>
              <a:gdLst/>
              <a:ahLst/>
              <a:cxnLst/>
              <a:rect l="l" t="t" r="r" b="b"/>
              <a:pathLst>
                <a:path w="318" h="519" fill="none" extrusionOk="0">
                  <a:moveTo>
                    <a:pt x="0" y="519"/>
                  </a:moveTo>
                  <a:lnTo>
                    <a:pt x="31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5"/>
            <p:cNvSpPr/>
            <p:nvPr/>
          </p:nvSpPr>
          <p:spPr>
            <a:xfrm>
              <a:off x="2459594" y="3417115"/>
              <a:ext cx="32104" cy="25905"/>
            </a:xfrm>
            <a:custGeom>
              <a:avLst/>
              <a:gdLst/>
              <a:ahLst/>
              <a:cxnLst/>
              <a:rect l="l" t="t" r="r" b="b"/>
              <a:pathLst>
                <a:path w="896" h="722" extrusionOk="0">
                  <a:moveTo>
                    <a:pt x="699" y="1"/>
                  </a:moveTo>
                  <a:cubicBezTo>
                    <a:pt x="519" y="1"/>
                    <a:pt x="184" y="242"/>
                    <a:pt x="118" y="333"/>
                  </a:cubicBezTo>
                  <a:cubicBezTo>
                    <a:pt x="34" y="443"/>
                    <a:pt x="1" y="582"/>
                    <a:pt x="27" y="715"/>
                  </a:cubicBezTo>
                  <a:cubicBezTo>
                    <a:pt x="52" y="720"/>
                    <a:pt x="77" y="722"/>
                    <a:pt x="102" y="722"/>
                  </a:cubicBezTo>
                  <a:cubicBezTo>
                    <a:pt x="483" y="722"/>
                    <a:pt x="895" y="239"/>
                    <a:pt x="799" y="53"/>
                  </a:cubicBezTo>
                  <a:cubicBezTo>
                    <a:pt x="780" y="16"/>
                    <a:pt x="744" y="1"/>
                    <a:pt x="69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5"/>
            <p:cNvSpPr/>
            <p:nvPr/>
          </p:nvSpPr>
          <p:spPr>
            <a:xfrm>
              <a:off x="2460525" y="3426121"/>
              <a:ext cx="17449" cy="16684"/>
            </a:xfrm>
            <a:custGeom>
              <a:avLst/>
              <a:gdLst/>
              <a:ahLst/>
              <a:cxnLst/>
              <a:rect l="l" t="t" r="r" b="b"/>
              <a:pathLst>
                <a:path w="487" h="465" fill="none" extrusionOk="0">
                  <a:moveTo>
                    <a:pt x="1" y="464"/>
                  </a:moveTo>
                  <a:lnTo>
                    <a:pt x="4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5"/>
            <p:cNvSpPr/>
            <p:nvPr/>
          </p:nvSpPr>
          <p:spPr>
            <a:xfrm>
              <a:off x="2446838" y="3391066"/>
              <a:ext cx="31996" cy="25905"/>
            </a:xfrm>
            <a:custGeom>
              <a:avLst/>
              <a:gdLst/>
              <a:ahLst/>
              <a:cxnLst/>
              <a:rect l="l" t="t" r="r" b="b"/>
              <a:pathLst>
                <a:path w="893" h="722" extrusionOk="0">
                  <a:moveTo>
                    <a:pt x="699" y="0"/>
                  </a:moveTo>
                  <a:cubicBezTo>
                    <a:pt x="519" y="0"/>
                    <a:pt x="184" y="241"/>
                    <a:pt x="115" y="333"/>
                  </a:cubicBezTo>
                  <a:cubicBezTo>
                    <a:pt x="32" y="443"/>
                    <a:pt x="1" y="581"/>
                    <a:pt x="27" y="715"/>
                  </a:cubicBezTo>
                  <a:cubicBezTo>
                    <a:pt x="51" y="719"/>
                    <a:pt x="76" y="721"/>
                    <a:pt x="101" y="721"/>
                  </a:cubicBezTo>
                  <a:cubicBezTo>
                    <a:pt x="478" y="721"/>
                    <a:pt x="893" y="239"/>
                    <a:pt x="799" y="53"/>
                  </a:cubicBezTo>
                  <a:cubicBezTo>
                    <a:pt x="780" y="16"/>
                    <a:pt x="744" y="0"/>
                    <a:pt x="69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5"/>
            <p:cNvSpPr/>
            <p:nvPr/>
          </p:nvSpPr>
          <p:spPr>
            <a:xfrm>
              <a:off x="2447770" y="3400072"/>
              <a:ext cx="17342" cy="16648"/>
            </a:xfrm>
            <a:custGeom>
              <a:avLst/>
              <a:gdLst/>
              <a:ahLst/>
              <a:cxnLst/>
              <a:rect l="l" t="t" r="r" b="b"/>
              <a:pathLst>
                <a:path w="484" h="464" fill="none" extrusionOk="0">
                  <a:moveTo>
                    <a:pt x="1" y="464"/>
                  </a:moveTo>
                  <a:lnTo>
                    <a:pt x="48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5"/>
            <p:cNvSpPr/>
            <p:nvPr/>
          </p:nvSpPr>
          <p:spPr>
            <a:xfrm>
              <a:off x="2421148" y="3387083"/>
              <a:ext cx="31459" cy="30426"/>
            </a:xfrm>
            <a:custGeom>
              <a:avLst/>
              <a:gdLst/>
              <a:ahLst/>
              <a:cxnLst/>
              <a:rect l="l" t="t" r="r" b="b"/>
              <a:pathLst>
                <a:path w="878" h="848" extrusionOk="0">
                  <a:moveTo>
                    <a:pt x="238" y="1"/>
                  </a:moveTo>
                  <a:cubicBezTo>
                    <a:pt x="221" y="1"/>
                    <a:pt x="206" y="3"/>
                    <a:pt x="192" y="9"/>
                  </a:cubicBezTo>
                  <a:cubicBezTo>
                    <a:pt x="1" y="83"/>
                    <a:pt x="295" y="620"/>
                    <a:pt x="402" y="716"/>
                  </a:cubicBezTo>
                  <a:cubicBezTo>
                    <a:pt x="489" y="800"/>
                    <a:pt x="605" y="848"/>
                    <a:pt x="725" y="848"/>
                  </a:cubicBezTo>
                  <a:cubicBezTo>
                    <a:pt x="741" y="848"/>
                    <a:pt x="757" y="847"/>
                    <a:pt x="773" y="845"/>
                  </a:cubicBezTo>
                  <a:cubicBezTo>
                    <a:pt x="877" y="486"/>
                    <a:pt x="465" y="1"/>
                    <a:pt x="23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5"/>
            <p:cNvSpPr/>
            <p:nvPr/>
          </p:nvSpPr>
          <p:spPr>
            <a:xfrm>
              <a:off x="2434083" y="3398349"/>
              <a:ext cx="14762" cy="19088"/>
            </a:xfrm>
            <a:custGeom>
              <a:avLst/>
              <a:gdLst/>
              <a:ahLst/>
              <a:cxnLst/>
              <a:rect l="l" t="t" r="r" b="b"/>
              <a:pathLst>
                <a:path w="412" h="532" fill="none" extrusionOk="0">
                  <a:moveTo>
                    <a:pt x="412" y="53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5"/>
            <p:cNvSpPr/>
            <p:nvPr/>
          </p:nvSpPr>
          <p:spPr>
            <a:xfrm>
              <a:off x="2502339" y="3462144"/>
              <a:ext cx="32892" cy="317036"/>
            </a:xfrm>
            <a:custGeom>
              <a:avLst/>
              <a:gdLst/>
              <a:ahLst/>
              <a:cxnLst/>
              <a:rect l="l" t="t" r="r" b="b"/>
              <a:pathLst>
                <a:path w="918" h="8836" fill="none" extrusionOk="0">
                  <a:moveTo>
                    <a:pt x="918" y="0"/>
                  </a:moveTo>
                  <a:lnTo>
                    <a:pt x="0" y="883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5"/>
            <p:cNvSpPr/>
            <p:nvPr/>
          </p:nvSpPr>
          <p:spPr>
            <a:xfrm>
              <a:off x="2498219" y="3700064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318" y="519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5"/>
            <p:cNvSpPr/>
            <p:nvPr/>
          </p:nvSpPr>
          <p:spPr>
            <a:xfrm>
              <a:off x="2470594" y="3680079"/>
              <a:ext cx="32032" cy="25905"/>
            </a:xfrm>
            <a:custGeom>
              <a:avLst/>
              <a:gdLst/>
              <a:ahLst/>
              <a:cxnLst/>
              <a:rect l="l" t="t" r="r" b="b"/>
              <a:pathLst>
                <a:path w="894" h="722" extrusionOk="0">
                  <a:moveTo>
                    <a:pt x="195" y="1"/>
                  </a:moveTo>
                  <a:cubicBezTo>
                    <a:pt x="150" y="1"/>
                    <a:pt x="114" y="16"/>
                    <a:pt x="95" y="54"/>
                  </a:cubicBezTo>
                  <a:cubicBezTo>
                    <a:pt x="1" y="238"/>
                    <a:pt x="417" y="722"/>
                    <a:pt x="795" y="722"/>
                  </a:cubicBezTo>
                  <a:cubicBezTo>
                    <a:pt x="819" y="722"/>
                    <a:pt x="843" y="720"/>
                    <a:pt x="867" y="715"/>
                  </a:cubicBezTo>
                  <a:cubicBezTo>
                    <a:pt x="893" y="582"/>
                    <a:pt x="862" y="443"/>
                    <a:pt x="779" y="333"/>
                  </a:cubicBezTo>
                  <a:cubicBezTo>
                    <a:pt x="710" y="242"/>
                    <a:pt x="375" y="1"/>
                    <a:pt x="19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5"/>
            <p:cNvSpPr/>
            <p:nvPr/>
          </p:nvSpPr>
          <p:spPr>
            <a:xfrm>
              <a:off x="2485284" y="3689874"/>
              <a:ext cx="16374" cy="15823"/>
            </a:xfrm>
            <a:custGeom>
              <a:avLst/>
              <a:gdLst/>
              <a:ahLst/>
              <a:cxnLst/>
              <a:rect l="l" t="t" r="r" b="b"/>
              <a:pathLst>
                <a:path w="457" h="441" fill="none" extrusionOk="0">
                  <a:moveTo>
                    <a:pt x="457" y="44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5"/>
            <p:cNvSpPr/>
            <p:nvPr/>
          </p:nvSpPr>
          <p:spPr>
            <a:xfrm>
              <a:off x="2507284" y="3612087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319" y="520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5"/>
            <p:cNvSpPr/>
            <p:nvPr/>
          </p:nvSpPr>
          <p:spPr>
            <a:xfrm>
              <a:off x="2479695" y="3592030"/>
              <a:ext cx="32068" cy="25905"/>
            </a:xfrm>
            <a:custGeom>
              <a:avLst/>
              <a:gdLst/>
              <a:ahLst/>
              <a:cxnLst/>
              <a:rect l="l" t="t" r="r" b="b"/>
              <a:pathLst>
                <a:path w="895" h="722" extrusionOk="0">
                  <a:moveTo>
                    <a:pt x="197" y="1"/>
                  </a:moveTo>
                  <a:cubicBezTo>
                    <a:pt x="151" y="1"/>
                    <a:pt x="116" y="16"/>
                    <a:pt x="97" y="53"/>
                  </a:cubicBezTo>
                  <a:cubicBezTo>
                    <a:pt x="0" y="239"/>
                    <a:pt x="415" y="722"/>
                    <a:pt x="794" y="722"/>
                  </a:cubicBezTo>
                  <a:cubicBezTo>
                    <a:pt x="819" y="722"/>
                    <a:pt x="844" y="720"/>
                    <a:pt x="869" y="715"/>
                  </a:cubicBezTo>
                  <a:cubicBezTo>
                    <a:pt x="895" y="581"/>
                    <a:pt x="861" y="443"/>
                    <a:pt x="778" y="333"/>
                  </a:cubicBezTo>
                  <a:cubicBezTo>
                    <a:pt x="711" y="241"/>
                    <a:pt x="377" y="1"/>
                    <a:pt x="19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5"/>
            <p:cNvSpPr/>
            <p:nvPr/>
          </p:nvSpPr>
          <p:spPr>
            <a:xfrm>
              <a:off x="2494349" y="3601897"/>
              <a:ext cx="16482" cy="15823"/>
            </a:xfrm>
            <a:custGeom>
              <a:avLst/>
              <a:gdLst/>
              <a:ahLst/>
              <a:cxnLst/>
              <a:rect l="l" t="t" r="r" b="b"/>
              <a:pathLst>
                <a:path w="460" h="441" fill="none" extrusionOk="0">
                  <a:moveTo>
                    <a:pt x="460" y="440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5"/>
            <p:cNvSpPr/>
            <p:nvPr/>
          </p:nvSpPr>
          <p:spPr>
            <a:xfrm>
              <a:off x="2503593" y="3648110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319" y="519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5"/>
            <p:cNvSpPr/>
            <p:nvPr/>
          </p:nvSpPr>
          <p:spPr>
            <a:xfrm>
              <a:off x="2476004" y="3628089"/>
              <a:ext cx="31996" cy="25869"/>
            </a:xfrm>
            <a:custGeom>
              <a:avLst/>
              <a:gdLst/>
              <a:ahLst/>
              <a:cxnLst/>
              <a:rect l="l" t="t" r="r" b="b"/>
              <a:pathLst>
                <a:path w="893" h="721" extrusionOk="0">
                  <a:moveTo>
                    <a:pt x="196" y="1"/>
                  </a:moveTo>
                  <a:cubicBezTo>
                    <a:pt x="150" y="1"/>
                    <a:pt x="114" y="16"/>
                    <a:pt x="95" y="54"/>
                  </a:cubicBezTo>
                  <a:cubicBezTo>
                    <a:pt x="1" y="240"/>
                    <a:pt x="415" y="721"/>
                    <a:pt x="792" y="721"/>
                  </a:cubicBezTo>
                  <a:cubicBezTo>
                    <a:pt x="817" y="721"/>
                    <a:pt x="842" y="718"/>
                    <a:pt x="867" y="714"/>
                  </a:cubicBezTo>
                  <a:cubicBezTo>
                    <a:pt x="893" y="580"/>
                    <a:pt x="862" y="442"/>
                    <a:pt x="778" y="334"/>
                  </a:cubicBezTo>
                  <a:cubicBezTo>
                    <a:pt x="710" y="241"/>
                    <a:pt x="376" y="1"/>
                    <a:pt x="1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5"/>
            <p:cNvSpPr/>
            <p:nvPr/>
          </p:nvSpPr>
          <p:spPr>
            <a:xfrm>
              <a:off x="2490694" y="3637992"/>
              <a:ext cx="16374" cy="15715"/>
            </a:xfrm>
            <a:custGeom>
              <a:avLst/>
              <a:gdLst/>
              <a:ahLst/>
              <a:cxnLst/>
              <a:rect l="l" t="t" r="r" b="b"/>
              <a:pathLst>
                <a:path w="457" h="438" fill="none" extrusionOk="0">
                  <a:moveTo>
                    <a:pt x="457" y="43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5"/>
            <p:cNvSpPr/>
            <p:nvPr/>
          </p:nvSpPr>
          <p:spPr>
            <a:xfrm>
              <a:off x="2513375" y="3553530"/>
              <a:ext cx="11430" cy="18550"/>
            </a:xfrm>
            <a:custGeom>
              <a:avLst/>
              <a:gdLst/>
              <a:ahLst/>
              <a:cxnLst/>
              <a:rect l="l" t="t" r="r" b="b"/>
              <a:pathLst>
                <a:path w="319" h="517" fill="none" extrusionOk="0">
                  <a:moveTo>
                    <a:pt x="318" y="517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5"/>
            <p:cNvSpPr/>
            <p:nvPr/>
          </p:nvSpPr>
          <p:spPr>
            <a:xfrm>
              <a:off x="2485786" y="3533474"/>
              <a:ext cx="32068" cy="25905"/>
            </a:xfrm>
            <a:custGeom>
              <a:avLst/>
              <a:gdLst/>
              <a:ahLst/>
              <a:cxnLst/>
              <a:rect l="l" t="t" r="r" b="b"/>
              <a:pathLst>
                <a:path w="895" h="722" extrusionOk="0">
                  <a:moveTo>
                    <a:pt x="196" y="1"/>
                  </a:moveTo>
                  <a:cubicBezTo>
                    <a:pt x="151" y="1"/>
                    <a:pt x="115" y="16"/>
                    <a:pt x="96" y="53"/>
                  </a:cubicBezTo>
                  <a:cubicBezTo>
                    <a:pt x="0" y="244"/>
                    <a:pt x="414" y="722"/>
                    <a:pt x="793" y="722"/>
                  </a:cubicBezTo>
                  <a:cubicBezTo>
                    <a:pt x="818" y="722"/>
                    <a:pt x="844" y="720"/>
                    <a:pt x="868" y="715"/>
                  </a:cubicBezTo>
                  <a:cubicBezTo>
                    <a:pt x="895" y="581"/>
                    <a:pt x="861" y="443"/>
                    <a:pt x="778" y="333"/>
                  </a:cubicBezTo>
                  <a:cubicBezTo>
                    <a:pt x="711" y="241"/>
                    <a:pt x="376" y="1"/>
                    <a:pt x="1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5"/>
            <p:cNvSpPr/>
            <p:nvPr/>
          </p:nvSpPr>
          <p:spPr>
            <a:xfrm>
              <a:off x="2500512" y="3543341"/>
              <a:ext cx="16410" cy="15823"/>
            </a:xfrm>
            <a:custGeom>
              <a:avLst/>
              <a:gdLst/>
              <a:ahLst/>
              <a:cxnLst/>
              <a:rect l="l" t="t" r="r" b="b"/>
              <a:pathLst>
                <a:path w="458" h="441" fill="none" extrusionOk="0">
                  <a:moveTo>
                    <a:pt x="457" y="44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5"/>
            <p:cNvSpPr/>
            <p:nvPr/>
          </p:nvSpPr>
          <p:spPr>
            <a:xfrm>
              <a:off x="2519466" y="3494723"/>
              <a:ext cx="11394" cy="18658"/>
            </a:xfrm>
            <a:custGeom>
              <a:avLst/>
              <a:gdLst/>
              <a:ahLst/>
              <a:cxnLst/>
              <a:rect l="l" t="t" r="r" b="b"/>
              <a:pathLst>
                <a:path w="318" h="520" fill="none" extrusionOk="0">
                  <a:moveTo>
                    <a:pt x="318" y="519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5"/>
            <p:cNvSpPr/>
            <p:nvPr/>
          </p:nvSpPr>
          <p:spPr>
            <a:xfrm>
              <a:off x="2491841" y="3474666"/>
              <a:ext cx="32104" cy="25905"/>
            </a:xfrm>
            <a:custGeom>
              <a:avLst/>
              <a:gdLst/>
              <a:ahLst/>
              <a:cxnLst/>
              <a:rect l="l" t="t" r="r" b="b"/>
              <a:pathLst>
                <a:path w="896" h="722" extrusionOk="0">
                  <a:moveTo>
                    <a:pt x="197" y="0"/>
                  </a:moveTo>
                  <a:cubicBezTo>
                    <a:pt x="152" y="0"/>
                    <a:pt x="116" y="16"/>
                    <a:pt x="97" y="53"/>
                  </a:cubicBezTo>
                  <a:cubicBezTo>
                    <a:pt x="1" y="239"/>
                    <a:pt x="415" y="721"/>
                    <a:pt x="794" y="721"/>
                  </a:cubicBezTo>
                  <a:cubicBezTo>
                    <a:pt x="819" y="721"/>
                    <a:pt x="844" y="719"/>
                    <a:pt x="869" y="715"/>
                  </a:cubicBezTo>
                  <a:cubicBezTo>
                    <a:pt x="895" y="581"/>
                    <a:pt x="862" y="440"/>
                    <a:pt x="778" y="333"/>
                  </a:cubicBezTo>
                  <a:cubicBezTo>
                    <a:pt x="711" y="241"/>
                    <a:pt x="377" y="0"/>
                    <a:pt x="19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5"/>
            <p:cNvSpPr/>
            <p:nvPr/>
          </p:nvSpPr>
          <p:spPr>
            <a:xfrm>
              <a:off x="2506603" y="3484533"/>
              <a:ext cx="16374" cy="15787"/>
            </a:xfrm>
            <a:custGeom>
              <a:avLst/>
              <a:gdLst/>
              <a:ahLst/>
              <a:cxnLst/>
              <a:rect l="l" t="t" r="r" b="b"/>
              <a:pathLst>
                <a:path w="457" h="440" fill="none" extrusionOk="0">
                  <a:moveTo>
                    <a:pt x="457" y="44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5"/>
            <p:cNvSpPr/>
            <p:nvPr/>
          </p:nvSpPr>
          <p:spPr>
            <a:xfrm>
              <a:off x="2511476" y="3681371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1" y="443"/>
                  </a:moveTo>
                  <a:lnTo>
                    <a:pt x="41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5"/>
            <p:cNvSpPr/>
            <p:nvPr/>
          </p:nvSpPr>
          <p:spPr>
            <a:xfrm>
              <a:off x="2521938" y="3665835"/>
              <a:ext cx="33788" cy="21528"/>
            </a:xfrm>
            <a:custGeom>
              <a:avLst/>
              <a:gdLst/>
              <a:ahLst/>
              <a:cxnLst/>
              <a:rect l="l" t="t" r="r" b="b"/>
              <a:pathLst>
                <a:path w="943" h="600" extrusionOk="0">
                  <a:moveTo>
                    <a:pt x="749" y="1"/>
                  </a:moveTo>
                  <a:cubicBezTo>
                    <a:pt x="559" y="1"/>
                    <a:pt x="244" y="143"/>
                    <a:pt x="165" y="212"/>
                  </a:cubicBezTo>
                  <a:cubicBezTo>
                    <a:pt x="62" y="300"/>
                    <a:pt x="3" y="431"/>
                    <a:pt x="0" y="568"/>
                  </a:cubicBezTo>
                  <a:cubicBezTo>
                    <a:pt x="54" y="589"/>
                    <a:pt x="113" y="599"/>
                    <a:pt x="173" y="599"/>
                  </a:cubicBezTo>
                  <a:cubicBezTo>
                    <a:pt x="527" y="599"/>
                    <a:pt x="943" y="262"/>
                    <a:pt x="892" y="78"/>
                  </a:cubicBezTo>
                  <a:cubicBezTo>
                    <a:pt x="877" y="22"/>
                    <a:pt x="822" y="1"/>
                    <a:pt x="7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5"/>
            <p:cNvSpPr/>
            <p:nvPr/>
          </p:nvSpPr>
          <p:spPr>
            <a:xfrm>
              <a:off x="2521938" y="3673477"/>
              <a:ext cx="20423" cy="12737"/>
            </a:xfrm>
            <a:custGeom>
              <a:avLst/>
              <a:gdLst/>
              <a:ahLst/>
              <a:cxnLst/>
              <a:rect l="l" t="t" r="r" b="b"/>
              <a:pathLst>
                <a:path w="570" h="355" fill="none" extrusionOk="0">
                  <a:moveTo>
                    <a:pt x="0" y="355"/>
                  </a:moveTo>
                  <a:lnTo>
                    <a:pt x="56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5"/>
            <p:cNvSpPr/>
            <p:nvPr/>
          </p:nvSpPr>
          <p:spPr>
            <a:xfrm>
              <a:off x="2521329" y="3586540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1" y="443"/>
                  </a:moveTo>
                  <a:lnTo>
                    <a:pt x="41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5"/>
            <p:cNvSpPr/>
            <p:nvPr/>
          </p:nvSpPr>
          <p:spPr>
            <a:xfrm>
              <a:off x="2531791" y="3570932"/>
              <a:ext cx="33716" cy="21528"/>
            </a:xfrm>
            <a:custGeom>
              <a:avLst/>
              <a:gdLst/>
              <a:ahLst/>
              <a:cxnLst/>
              <a:rect l="l" t="t" r="r" b="b"/>
              <a:pathLst>
                <a:path w="941" h="600" extrusionOk="0">
                  <a:moveTo>
                    <a:pt x="748" y="1"/>
                  </a:moveTo>
                  <a:cubicBezTo>
                    <a:pt x="558" y="1"/>
                    <a:pt x="243" y="145"/>
                    <a:pt x="167" y="214"/>
                  </a:cubicBezTo>
                  <a:cubicBezTo>
                    <a:pt x="62" y="302"/>
                    <a:pt x="3" y="431"/>
                    <a:pt x="0" y="567"/>
                  </a:cubicBezTo>
                  <a:cubicBezTo>
                    <a:pt x="55" y="590"/>
                    <a:pt x="114" y="600"/>
                    <a:pt x="175" y="600"/>
                  </a:cubicBezTo>
                  <a:cubicBezTo>
                    <a:pt x="528" y="600"/>
                    <a:pt x="940" y="263"/>
                    <a:pt x="891" y="77"/>
                  </a:cubicBezTo>
                  <a:cubicBezTo>
                    <a:pt x="876" y="22"/>
                    <a:pt x="822" y="1"/>
                    <a:pt x="74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5"/>
            <p:cNvSpPr/>
            <p:nvPr/>
          </p:nvSpPr>
          <p:spPr>
            <a:xfrm>
              <a:off x="2531791" y="3578682"/>
              <a:ext cx="20387" cy="12630"/>
            </a:xfrm>
            <a:custGeom>
              <a:avLst/>
              <a:gdLst/>
              <a:ahLst/>
              <a:cxnLst/>
              <a:rect l="l" t="t" r="r" b="b"/>
              <a:pathLst>
                <a:path w="569" h="352" fill="none" extrusionOk="0">
                  <a:moveTo>
                    <a:pt x="0" y="351"/>
                  </a:moveTo>
                  <a:lnTo>
                    <a:pt x="56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5"/>
            <p:cNvSpPr/>
            <p:nvPr/>
          </p:nvSpPr>
          <p:spPr>
            <a:xfrm>
              <a:off x="2525700" y="3544883"/>
              <a:ext cx="14941" cy="15823"/>
            </a:xfrm>
            <a:custGeom>
              <a:avLst/>
              <a:gdLst/>
              <a:ahLst/>
              <a:cxnLst/>
              <a:rect l="l" t="t" r="r" b="b"/>
              <a:pathLst>
                <a:path w="417" h="441" fill="none" extrusionOk="0">
                  <a:moveTo>
                    <a:pt x="0" y="440"/>
                  </a:moveTo>
                  <a:lnTo>
                    <a:pt x="41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5"/>
            <p:cNvSpPr/>
            <p:nvPr/>
          </p:nvSpPr>
          <p:spPr>
            <a:xfrm>
              <a:off x="2536055" y="3529276"/>
              <a:ext cx="33716" cy="21528"/>
            </a:xfrm>
            <a:custGeom>
              <a:avLst/>
              <a:gdLst/>
              <a:ahLst/>
              <a:cxnLst/>
              <a:rect l="l" t="t" r="r" b="b"/>
              <a:pathLst>
                <a:path w="941" h="600" extrusionOk="0">
                  <a:moveTo>
                    <a:pt x="749" y="0"/>
                  </a:moveTo>
                  <a:cubicBezTo>
                    <a:pt x="559" y="0"/>
                    <a:pt x="245" y="142"/>
                    <a:pt x="168" y="211"/>
                  </a:cubicBezTo>
                  <a:cubicBezTo>
                    <a:pt x="63" y="302"/>
                    <a:pt x="3" y="431"/>
                    <a:pt x="1" y="567"/>
                  </a:cubicBezTo>
                  <a:cubicBezTo>
                    <a:pt x="56" y="590"/>
                    <a:pt x="115" y="600"/>
                    <a:pt x="176" y="600"/>
                  </a:cubicBezTo>
                  <a:cubicBezTo>
                    <a:pt x="530" y="600"/>
                    <a:pt x="941" y="260"/>
                    <a:pt x="892" y="77"/>
                  </a:cubicBezTo>
                  <a:cubicBezTo>
                    <a:pt x="877" y="22"/>
                    <a:pt x="822" y="0"/>
                    <a:pt x="74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5"/>
            <p:cNvSpPr/>
            <p:nvPr/>
          </p:nvSpPr>
          <p:spPr>
            <a:xfrm>
              <a:off x="2536055" y="3536918"/>
              <a:ext cx="20423" cy="12702"/>
            </a:xfrm>
            <a:custGeom>
              <a:avLst/>
              <a:gdLst/>
              <a:ahLst/>
              <a:cxnLst/>
              <a:rect l="l" t="t" r="r" b="b"/>
              <a:pathLst>
                <a:path w="570" h="354" fill="none" extrusionOk="0">
                  <a:moveTo>
                    <a:pt x="1" y="354"/>
                  </a:moveTo>
                  <a:lnTo>
                    <a:pt x="56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5"/>
            <p:cNvSpPr/>
            <p:nvPr/>
          </p:nvSpPr>
          <p:spPr>
            <a:xfrm>
              <a:off x="2531935" y="3483744"/>
              <a:ext cx="15120" cy="15895"/>
            </a:xfrm>
            <a:custGeom>
              <a:avLst/>
              <a:gdLst/>
              <a:ahLst/>
              <a:cxnLst/>
              <a:rect l="l" t="t" r="r" b="b"/>
              <a:pathLst>
                <a:path w="422" h="443" fill="none" extrusionOk="0">
                  <a:moveTo>
                    <a:pt x="1" y="443"/>
                  </a:moveTo>
                  <a:lnTo>
                    <a:pt x="42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5"/>
            <p:cNvSpPr/>
            <p:nvPr/>
          </p:nvSpPr>
          <p:spPr>
            <a:xfrm>
              <a:off x="2542469" y="3468136"/>
              <a:ext cx="33752" cy="21528"/>
            </a:xfrm>
            <a:custGeom>
              <a:avLst/>
              <a:gdLst/>
              <a:ahLst/>
              <a:cxnLst/>
              <a:rect l="l" t="t" r="r" b="b"/>
              <a:pathLst>
                <a:path w="942" h="600" extrusionOk="0">
                  <a:moveTo>
                    <a:pt x="748" y="0"/>
                  </a:moveTo>
                  <a:cubicBezTo>
                    <a:pt x="558" y="0"/>
                    <a:pt x="243" y="143"/>
                    <a:pt x="166" y="213"/>
                  </a:cubicBezTo>
                  <a:cubicBezTo>
                    <a:pt x="63" y="302"/>
                    <a:pt x="3" y="431"/>
                    <a:pt x="1" y="567"/>
                  </a:cubicBezTo>
                  <a:cubicBezTo>
                    <a:pt x="55" y="590"/>
                    <a:pt x="114" y="600"/>
                    <a:pt x="175" y="600"/>
                  </a:cubicBezTo>
                  <a:cubicBezTo>
                    <a:pt x="527" y="600"/>
                    <a:pt x="941" y="263"/>
                    <a:pt x="892" y="77"/>
                  </a:cubicBezTo>
                  <a:cubicBezTo>
                    <a:pt x="877" y="22"/>
                    <a:pt x="822" y="0"/>
                    <a:pt x="74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5"/>
            <p:cNvSpPr/>
            <p:nvPr/>
          </p:nvSpPr>
          <p:spPr>
            <a:xfrm>
              <a:off x="2542397" y="3475778"/>
              <a:ext cx="20423" cy="12737"/>
            </a:xfrm>
            <a:custGeom>
              <a:avLst/>
              <a:gdLst/>
              <a:ahLst/>
              <a:cxnLst/>
              <a:rect l="l" t="t" r="r" b="b"/>
              <a:pathLst>
                <a:path w="570" h="355" fill="none" extrusionOk="0">
                  <a:moveTo>
                    <a:pt x="0" y="354"/>
                  </a:moveTo>
                  <a:lnTo>
                    <a:pt x="56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5"/>
            <p:cNvSpPr/>
            <p:nvPr/>
          </p:nvSpPr>
          <p:spPr>
            <a:xfrm>
              <a:off x="2535303" y="3440006"/>
              <a:ext cx="33716" cy="21492"/>
            </a:xfrm>
            <a:custGeom>
              <a:avLst/>
              <a:gdLst/>
              <a:ahLst/>
              <a:cxnLst/>
              <a:rect l="l" t="t" r="r" b="b"/>
              <a:pathLst>
                <a:path w="941" h="599" extrusionOk="0">
                  <a:moveTo>
                    <a:pt x="747" y="0"/>
                  </a:moveTo>
                  <a:cubicBezTo>
                    <a:pt x="557" y="0"/>
                    <a:pt x="242" y="142"/>
                    <a:pt x="165" y="211"/>
                  </a:cubicBezTo>
                  <a:cubicBezTo>
                    <a:pt x="62" y="302"/>
                    <a:pt x="3" y="431"/>
                    <a:pt x="0" y="567"/>
                  </a:cubicBezTo>
                  <a:cubicBezTo>
                    <a:pt x="54" y="589"/>
                    <a:pt x="113" y="599"/>
                    <a:pt x="173" y="599"/>
                  </a:cubicBezTo>
                  <a:cubicBezTo>
                    <a:pt x="527" y="599"/>
                    <a:pt x="940" y="261"/>
                    <a:pt x="891" y="77"/>
                  </a:cubicBezTo>
                  <a:cubicBezTo>
                    <a:pt x="876" y="22"/>
                    <a:pt x="821" y="0"/>
                    <a:pt x="74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5"/>
            <p:cNvSpPr/>
            <p:nvPr/>
          </p:nvSpPr>
          <p:spPr>
            <a:xfrm>
              <a:off x="2535303" y="3447649"/>
              <a:ext cx="20387" cy="12737"/>
            </a:xfrm>
            <a:custGeom>
              <a:avLst/>
              <a:gdLst/>
              <a:ahLst/>
              <a:cxnLst/>
              <a:rect l="l" t="t" r="r" b="b"/>
              <a:pathLst>
                <a:path w="569" h="355" fill="none" extrusionOk="0">
                  <a:moveTo>
                    <a:pt x="0" y="354"/>
                  </a:moveTo>
                  <a:lnTo>
                    <a:pt x="56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5"/>
            <p:cNvSpPr/>
            <p:nvPr/>
          </p:nvSpPr>
          <p:spPr>
            <a:xfrm>
              <a:off x="2514736" y="3427520"/>
              <a:ext cx="28019" cy="33727"/>
            </a:xfrm>
            <a:custGeom>
              <a:avLst/>
              <a:gdLst/>
              <a:ahLst/>
              <a:cxnLst/>
              <a:rect l="l" t="t" r="r" b="b"/>
              <a:pathLst>
                <a:path w="782" h="940" extrusionOk="0">
                  <a:moveTo>
                    <a:pt x="222" y="1"/>
                  </a:moveTo>
                  <a:cubicBezTo>
                    <a:pt x="216" y="1"/>
                    <a:pt x="210" y="1"/>
                    <a:pt x="204" y="2"/>
                  </a:cubicBezTo>
                  <a:cubicBezTo>
                    <a:pt x="1" y="36"/>
                    <a:pt x="177" y="621"/>
                    <a:pt x="261" y="738"/>
                  </a:cubicBezTo>
                  <a:cubicBezTo>
                    <a:pt x="340" y="851"/>
                    <a:pt x="462" y="925"/>
                    <a:pt x="596" y="939"/>
                  </a:cubicBezTo>
                  <a:cubicBezTo>
                    <a:pt x="781" y="595"/>
                    <a:pt x="443" y="1"/>
                    <a:pt x="22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5"/>
            <p:cNvSpPr/>
            <p:nvPr/>
          </p:nvSpPr>
          <p:spPr>
            <a:xfrm>
              <a:off x="2525629" y="3439576"/>
              <a:ext cx="10462" cy="21672"/>
            </a:xfrm>
            <a:custGeom>
              <a:avLst/>
              <a:gdLst/>
              <a:ahLst/>
              <a:cxnLst/>
              <a:rect l="l" t="t" r="r" b="b"/>
              <a:pathLst>
                <a:path w="292" h="604" fill="none" extrusionOk="0">
                  <a:moveTo>
                    <a:pt x="292" y="60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5"/>
            <p:cNvSpPr/>
            <p:nvPr/>
          </p:nvSpPr>
          <p:spPr>
            <a:xfrm>
              <a:off x="2497538" y="3333012"/>
              <a:ext cx="36" cy="400887"/>
            </a:xfrm>
            <a:custGeom>
              <a:avLst/>
              <a:gdLst/>
              <a:ahLst/>
              <a:cxnLst/>
              <a:rect l="l" t="t" r="r" b="b"/>
              <a:pathLst>
                <a:path w="1" h="11173" fill="none" extrusionOk="0">
                  <a:moveTo>
                    <a:pt x="0" y="1"/>
                  </a:moveTo>
                  <a:lnTo>
                    <a:pt x="0" y="1117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5"/>
            <p:cNvSpPr/>
            <p:nvPr/>
          </p:nvSpPr>
          <p:spPr>
            <a:xfrm>
              <a:off x="2484603" y="3656255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371" y="48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5"/>
            <p:cNvSpPr/>
            <p:nvPr/>
          </p:nvSpPr>
          <p:spPr>
            <a:xfrm>
              <a:off x="2456047" y="3638387"/>
              <a:ext cx="33035" cy="23753"/>
            </a:xfrm>
            <a:custGeom>
              <a:avLst/>
              <a:gdLst/>
              <a:ahLst/>
              <a:cxnLst/>
              <a:rect l="l" t="t" r="r" b="b"/>
              <a:pathLst>
                <a:path w="922" h="662" extrusionOk="0">
                  <a:moveTo>
                    <a:pt x="190" y="1"/>
                  </a:moveTo>
                  <a:cubicBezTo>
                    <a:pt x="134" y="1"/>
                    <a:pt x="91" y="19"/>
                    <a:pt x="73" y="64"/>
                  </a:cubicBezTo>
                  <a:cubicBezTo>
                    <a:pt x="1" y="252"/>
                    <a:pt x="421" y="662"/>
                    <a:pt x="786" y="662"/>
                  </a:cubicBezTo>
                  <a:cubicBezTo>
                    <a:pt x="829" y="662"/>
                    <a:pt x="870" y="656"/>
                    <a:pt x="910" y="644"/>
                  </a:cubicBezTo>
                  <a:cubicBezTo>
                    <a:pt x="922" y="508"/>
                    <a:pt x="876" y="374"/>
                    <a:pt x="781" y="274"/>
                  </a:cubicBezTo>
                  <a:cubicBezTo>
                    <a:pt x="708" y="194"/>
                    <a:pt x="375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5"/>
            <p:cNvSpPr/>
            <p:nvPr/>
          </p:nvSpPr>
          <p:spPr>
            <a:xfrm>
              <a:off x="2470737" y="3647500"/>
              <a:ext cx="17915" cy="14029"/>
            </a:xfrm>
            <a:custGeom>
              <a:avLst/>
              <a:gdLst/>
              <a:ahLst/>
              <a:cxnLst/>
              <a:rect l="l" t="t" r="r" b="b"/>
              <a:pathLst>
                <a:path w="500" h="391" fill="none" extrusionOk="0">
                  <a:moveTo>
                    <a:pt x="500" y="39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5"/>
            <p:cNvSpPr/>
            <p:nvPr/>
          </p:nvSpPr>
          <p:spPr>
            <a:xfrm>
              <a:off x="2484603" y="3580979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371" y="48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5"/>
            <p:cNvSpPr/>
            <p:nvPr/>
          </p:nvSpPr>
          <p:spPr>
            <a:xfrm>
              <a:off x="2456047" y="3563110"/>
              <a:ext cx="33035" cy="23681"/>
            </a:xfrm>
            <a:custGeom>
              <a:avLst/>
              <a:gdLst/>
              <a:ahLst/>
              <a:cxnLst/>
              <a:rect l="l" t="t" r="r" b="b"/>
              <a:pathLst>
                <a:path w="922" h="660" extrusionOk="0">
                  <a:moveTo>
                    <a:pt x="191" y="0"/>
                  </a:moveTo>
                  <a:cubicBezTo>
                    <a:pt x="134" y="0"/>
                    <a:pt x="91" y="19"/>
                    <a:pt x="73" y="64"/>
                  </a:cubicBezTo>
                  <a:cubicBezTo>
                    <a:pt x="1" y="252"/>
                    <a:pt x="420" y="660"/>
                    <a:pt x="784" y="660"/>
                  </a:cubicBezTo>
                  <a:cubicBezTo>
                    <a:pt x="827" y="660"/>
                    <a:pt x="869" y="654"/>
                    <a:pt x="910" y="642"/>
                  </a:cubicBezTo>
                  <a:cubicBezTo>
                    <a:pt x="922" y="506"/>
                    <a:pt x="876" y="372"/>
                    <a:pt x="781" y="274"/>
                  </a:cubicBezTo>
                  <a:cubicBezTo>
                    <a:pt x="708" y="192"/>
                    <a:pt x="376" y="0"/>
                    <a:pt x="19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5"/>
            <p:cNvSpPr/>
            <p:nvPr/>
          </p:nvSpPr>
          <p:spPr>
            <a:xfrm>
              <a:off x="2470737" y="3572224"/>
              <a:ext cx="17915" cy="13921"/>
            </a:xfrm>
            <a:custGeom>
              <a:avLst/>
              <a:gdLst/>
              <a:ahLst/>
              <a:cxnLst/>
              <a:rect l="l" t="t" r="r" b="b"/>
              <a:pathLst>
                <a:path w="500" h="388" fill="none" extrusionOk="0">
                  <a:moveTo>
                    <a:pt x="500" y="38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5"/>
            <p:cNvSpPr/>
            <p:nvPr/>
          </p:nvSpPr>
          <p:spPr>
            <a:xfrm>
              <a:off x="2484603" y="3492499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371" y="4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5"/>
            <p:cNvSpPr/>
            <p:nvPr/>
          </p:nvSpPr>
          <p:spPr>
            <a:xfrm>
              <a:off x="2456047" y="3474630"/>
              <a:ext cx="33035" cy="23717"/>
            </a:xfrm>
            <a:custGeom>
              <a:avLst/>
              <a:gdLst/>
              <a:ahLst/>
              <a:cxnLst/>
              <a:rect l="l" t="t" r="r" b="b"/>
              <a:pathLst>
                <a:path w="922" h="661" extrusionOk="0">
                  <a:moveTo>
                    <a:pt x="190" y="1"/>
                  </a:moveTo>
                  <a:cubicBezTo>
                    <a:pt x="134" y="1"/>
                    <a:pt x="91" y="19"/>
                    <a:pt x="73" y="63"/>
                  </a:cubicBezTo>
                  <a:cubicBezTo>
                    <a:pt x="0" y="252"/>
                    <a:pt x="423" y="661"/>
                    <a:pt x="788" y="661"/>
                  </a:cubicBezTo>
                  <a:cubicBezTo>
                    <a:pt x="830" y="661"/>
                    <a:pt x="871" y="656"/>
                    <a:pt x="910" y="644"/>
                  </a:cubicBezTo>
                  <a:cubicBezTo>
                    <a:pt x="922" y="508"/>
                    <a:pt x="876" y="372"/>
                    <a:pt x="781" y="274"/>
                  </a:cubicBezTo>
                  <a:cubicBezTo>
                    <a:pt x="708" y="193"/>
                    <a:pt x="375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5"/>
            <p:cNvSpPr/>
            <p:nvPr/>
          </p:nvSpPr>
          <p:spPr>
            <a:xfrm>
              <a:off x="2470737" y="3483744"/>
              <a:ext cx="17915" cy="14029"/>
            </a:xfrm>
            <a:custGeom>
              <a:avLst/>
              <a:gdLst/>
              <a:ahLst/>
              <a:cxnLst/>
              <a:rect l="l" t="t" r="r" b="b"/>
              <a:pathLst>
                <a:path w="500" h="391" fill="none" extrusionOk="0">
                  <a:moveTo>
                    <a:pt x="500" y="39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5"/>
            <p:cNvSpPr/>
            <p:nvPr/>
          </p:nvSpPr>
          <p:spPr>
            <a:xfrm>
              <a:off x="2484603" y="3433691"/>
              <a:ext cx="13293" cy="17330"/>
            </a:xfrm>
            <a:custGeom>
              <a:avLst/>
              <a:gdLst/>
              <a:ahLst/>
              <a:cxnLst/>
              <a:rect l="l" t="t" r="r" b="b"/>
              <a:pathLst>
                <a:path w="371" h="483" fill="none" extrusionOk="0">
                  <a:moveTo>
                    <a:pt x="371" y="4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5"/>
            <p:cNvSpPr/>
            <p:nvPr/>
          </p:nvSpPr>
          <p:spPr>
            <a:xfrm>
              <a:off x="2456047" y="3415787"/>
              <a:ext cx="33035" cy="23681"/>
            </a:xfrm>
            <a:custGeom>
              <a:avLst/>
              <a:gdLst/>
              <a:ahLst/>
              <a:cxnLst/>
              <a:rect l="l" t="t" r="r" b="b"/>
              <a:pathLst>
                <a:path w="922" h="660" extrusionOk="0">
                  <a:moveTo>
                    <a:pt x="192" y="0"/>
                  </a:moveTo>
                  <a:cubicBezTo>
                    <a:pt x="134" y="0"/>
                    <a:pt x="91" y="18"/>
                    <a:pt x="73" y="64"/>
                  </a:cubicBezTo>
                  <a:cubicBezTo>
                    <a:pt x="0" y="251"/>
                    <a:pt x="423" y="659"/>
                    <a:pt x="788" y="659"/>
                  </a:cubicBezTo>
                  <a:cubicBezTo>
                    <a:pt x="830" y="659"/>
                    <a:pt x="871" y="654"/>
                    <a:pt x="910" y="642"/>
                  </a:cubicBezTo>
                  <a:cubicBezTo>
                    <a:pt x="922" y="506"/>
                    <a:pt x="876" y="372"/>
                    <a:pt x="781" y="272"/>
                  </a:cubicBezTo>
                  <a:cubicBezTo>
                    <a:pt x="708" y="192"/>
                    <a:pt x="377" y="0"/>
                    <a:pt x="19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5"/>
            <p:cNvSpPr/>
            <p:nvPr/>
          </p:nvSpPr>
          <p:spPr>
            <a:xfrm>
              <a:off x="2470737" y="3424937"/>
              <a:ext cx="17915" cy="13921"/>
            </a:xfrm>
            <a:custGeom>
              <a:avLst/>
              <a:gdLst/>
              <a:ahLst/>
              <a:cxnLst/>
              <a:rect l="l" t="t" r="r" b="b"/>
              <a:pathLst>
                <a:path w="500" h="388" fill="none" extrusionOk="0">
                  <a:moveTo>
                    <a:pt x="500" y="38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5"/>
            <p:cNvSpPr/>
            <p:nvPr/>
          </p:nvSpPr>
          <p:spPr>
            <a:xfrm>
              <a:off x="2484603" y="3374525"/>
              <a:ext cx="13293" cy="17330"/>
            </a:xfrm>
            <a:custGeom>
              <a:avLst/>
              <a:gdLst/>
              <a:ahLst/>
              <a:cxnLst/>
              <a:rect l="l" t="t" r="r" b="b"/>
              <a:pathLst>
                <a:path w="371" h="483" fill="none" extrusionOk="0">
                  <a:moveTo>
                    <a:pt x="371" y="4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5"/>
            <p:cNvSpPr/>
            <p:nvPr/>
          </p:nvSpPr>
          <p:spPr>
            <a:xfrm>
              <a:off x="2456047" y="3356657"/>
              <a:ext cx="33035" cy="23717"/>
            </a:xfrm>
            <a:custGeom>
              <a:avLst/>
              <a:gdLst/>
              <a:ahLst/>
              <a:cxnLst/>
              <a:rect l="l" t="t" r="r" b="b"/>
              <a:pathLst>
                <a:path w="922" h="661" extrusionOk="0">
                  <a:moveTo>
                    <a:pt x="191" y="0"/>
                  </a:moveTo>
                  <a:cubicBezTo>
                    <a:pt x="134" y="0"/>
                    <a:pt x="91" y="18"/>
                    <a:pt x="73" y="63"/>
                  </a:cubicBezTo>
                  <a:cubicBezTo>
                    <a:pt x="0" y="252"/>
                    <a:pt x="423" y="661"/>
                    <a:pt x="788" y="661"/>
                  </a:cubicBezTo>
                  <a:cubicBezTo>
                    <a:pt x="830" y="661"/>
                    <a:pt x="871" y="655"/>
                    <a:pt x="910" y="644"/>
                  </a:cubicBezTo>
                  <a:cubicBezTo>
                    <a:pt x="922" y="508"/>
                    <a:pt x="876" y="372"/>
                    <a:pt x="781" y="274"/>
                  </a:cubicBezTo>
                  <a:cubicBezTo>
                    <a:pt x="708" y="191"/>
                    <a:pt x="376" y="0"/>
                    <a:pt x="19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5"/>
            <p:cNvSpPr/>
            <p:nvPr/>
          </p:nvSpPr>
          <p:spPr>
            <a:xfrm>
              <a:off x="2470737" y="3365770"/>
              <a:ext cx="17915" cy="13993"/>
            </a:xfrm>
            <a:custGeom>
              <a:avLst/>
              <a:gdLst/>
              <a:ahLst/>
              <a:cxnLst/>
              <a:rect l="l" t="t" r="r" b="b"/>
              <a:pathLst>
                <a:path w="500" h="390" fill="none" extrusionOk="0">
                  <a:moveTo>
                    <a:pt x="500" y="39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5"/>
            <p:cNvSpPr/>
            <p:nvPr/>
          </p:nvSpPr>
          <p:spPr>
            <a:xfrm>
              <a:off x="2497538" y="3679326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0" y="483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5"/>
            <p:cNvSpPr/>
            <p:nvPr/>
          </p:nvSpPr>
          <p:spPr>
            <a:xfrm>
              <a:off x="2506352" y="3661457"/>
              <a:ext cx="33035" cy="23645"/>
            </a:xfrm>
            <a:custGeom>
              <a:avLst/>
              <a:gdLst/>
              <a:ahLst/>
              <a:cxnLst/>
              <a:rect l="l" t="t" r="r" b="b"/>
              <a:pathLst>
                <a:path w="922" h="659" extrusionOk="0">
                  <a:moveTo>
                    <a:pt x="731" y="0"/>
                  </a:moveTo>
                  <a:cubicBezTo>
                    <a:pt x="546" y="0"/>
                    <a:pt x="214" y="192"/>
                    <a:pt x="141" y="274"/>
                  </a:cubicBezTo>
                  <a:cubicBezTo>
                    <a:pt x="46" y="372"/>
                    <a:pt x="0" y="506"/>
                    <a:pt x="12" y="642"/>
                  </a:cubicBezTo>
                  <a:cubicBezTo>
                    <a:pt x="52" y="653"/>
                    <a:pt x="93" y="659"/>
                    <a:pt x="135" y="659"/>
                  </a:cubicBezTo>
                  <a:cubicBezTo>
                    <a:pt x="502" y="659"/>
                    <a:pt x="922" y="252"/>
                    <a:pt x="849" y="64"/>
                  </a:cubicBezTo>
                  <a:cubicBezTo>
                    <a:pt x="831" y="19"/>
                    <a:pt x="788" y="0"/>
                    <a:pt x="73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5"/>
            <p:cNvSpPr/>
            <p:nvPr/>
          </p:nvSpPr>
          <p:spPr>
            <a:xfrm>
              <a:off x="2506782" y="3669818"/>
              <a:ext cx="19026" cy="14675"/>
            </a:xfrm>
            <a:custGeom>
              <a:avLst/>
              <a:gdLst/>
              <a:ahLst/>
              <a:cxnLst/>
              <a:rect l="l" t="t" r="r" b="b"/>
              <a:pathLst>
                <a:path w="531" h="409" fill="none" extrusionOk="0">
                  <a:moveTo>
                    <a:pt x="0" y="409"/>
                  </a:moveTo>
                  <a:lnTo>
                    <a:pt x="53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5"/>
            <p:cNvSpPr/>
            <p:nvPr/>
          </p:nvSpPr>
          <p:spPr>
            <a:xfrm>
              <a:off x="2497538" y="3559558"/>
              <a:ext cx="13293" cy="17258"/>
            </a:xfrm>
            <a:custGeom>
              <a:avLst/>
              <a:gdLst/>
              <a:ahLst/>
              <a:cxnLst/>
              <a:rect l="l" t="t" r="r" b="b"/>
              <a:pathLst>
                <a:path w="371" h="481" fill="none" extrusionOk="0">
                  <a:moveTo>
                    <a:pt x="0" y="480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5"/>
            <p:cNvSpPr/>
            <p:nvPr/>
          </p:nvSpPr>
          <p:spPr>
            <a:xfrm>
              <a:off x="2506352" y="3541582"/>
              <a:ext cx="33035" cy="23753"/>
            </a:xfrm>
            <a:custGeom>
              <a:avLst/>
              <a:gdLst/>
              <a:ahLst/>
              <a:cxnLst/>
              <a:rect l="l" t="t" r="r" b="b"/>
              <a:pathLst>
                <a:path w="922" h="662" extrusionOk="0">
                  <a:moveTo>
                    <a:pt x="732" y="1"/>
                  </a:moveTo>
                  <a:cubicBezTo>
                    <a:pt x="547" y="1"/>
                    <a:pt x="215" y="194"/>
                    <a:pt x="141" y="274"/>
                  </a:cubicBezTo>
                  <a:cubicBezTo>
                    <a:pt x="46" y="374"/>
                    <a:pt x="0" y="508"/>
                    <a:pt x="12" y="644"/>
                  </a:cubicBezTo>
                  <a:cubicBezTo>
                    <a:pt x="52" y="656"/>
                    <a:pt x="93" y="661"/>
                    <a:pt x="134" y="661"/>
                  </a:cubicBezTo>
                  <a:cubicBezTo>
                    <a:pt x="501" y="661"/>
                    <a:pt x="922" y="253"/>
                    <a:pt x="849" y="64"/>
                  </a:cubicBezTo>
                  <a:cubicBezTo>
                    <a:pt x="831" y="19"/>
                    <a:pt x="789" y="1"/>
                    <a:pt x="73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5"/>
            <p:cNvSpPr/>
            <p:nvPr/>
          </p:nvSpPr>
          <p:spPr>
            <a:xfrm>
              <a:off x="2506782" y="3550014"/>
              <a:ext cx="19026" cy="14711"/>
            </a:xfrm>
            <a:custGeom>
              <a:avLst/>
              <a:gdLst/>
              <a:ahLst/>
              <a:cxnLst/>
              <a:rect l="l" t="t" r="r" b="b"/>
              <a:pathLst>
                <a:path w="531" h="410" fill="none" extrusionOk="0">
                  <a:moveTo>
                    <a:pt x="0" y="409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5"/>
            <p:cNvSpPr/>
            <p:nvPr/>
          </p:nvSpPr>
          <p:spPr>
            <a:xfrm>
              <a:off x="2497538" y="3500392"/>
              <a:ext cx="13293" cy="17330"/>
            </a:xfrm>
            <a:custGeom>
              <a:avLst/>
              <a:gdLst/>
              <a:ahLst/>
              <a:cxnLst/>
              <a:rect l="l" t="t" r="r" b="b"/>
              <a:pathLst>
                <a:path w="371" h="483" fill="none" extrusionOk="0">
                  <a:moveTo>
                    <a:pt x="0" y="483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5"/>
            <p:cNvSpPr/>
            <p:nvPr/>
          </p:nvSpPr>
          <p:spPr>
            <a:xfrm>
              <a:off x="2506352" y="3482524"/>
              <a:ext cx="33035" cy="23645"/>
            </a:xfrm>
            <a:custGeom>
              <a:avLst/>
              <a:gdLst/>
              <a:ahLst/>
              <a:cxnLst/>
              <a:rect l="l" t="t" r="r" b="b"/>
              <a:pathLst>
                <a:path w="922" h="659" extrusionOk="0">
                  <a:moveTo>
                    <a:pt x="731" y="0"/>
                  </a:moveTo>
                  <a:cubicBezTo>
                    <a:pt x="546" y="0"/>
                    <a:pt x="214" y="191"/>
                    <a:pt x="141" y="271"/>
                  </a:cubicBezTo>
                  <a:cubicBezTo>
                    <a:pt x="46" y="372"/>
                    <a:pt x="0" y="505"/>
                    <a:pt x="12" y="642"/>
                  </a:cubicBezTo>
                  <a:cubicBezTo>
                    <a:pt x="52" y="653"/>
                    <a:pt x="93" y="658"/>
                    <a:pt x="134" y="658"/>
                  </a:cubicBezTo>
                  <a:cubicBezTo>
                    <a:pt x="501" y="658"/>
                    <a:pt x="922" y="250"/>
                    <a:pt x="849" y="63"/>
                  </a:cubicBezTo>
                  <a:cubicBezTo>
                    <a:pt x="831" y="18"/>
                    <a:pt x="788" y="0"/>
                    <a:pt x="73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5"/>
            <p:cNvSpPr/>
            <p:nvPr/>
          </p:nvSpPr>
          <p:spPr>
            <a:xfrm>
              <a:off x="2506782" y="3490848"/>
              <a:ext cx="19026" cy="14711"/>
            </a:xfrm>
            <a:custGeom>
              <a:avLst/>
              <a:gdLst/>
              <a:ahLst/>
              <a:cxnLst/>
              <a:rect l="l" t="t" r="r" b="b"/>
              <a:pathLst>
                <a:path w="531" h="410" fill="none" extrusionOk="0">
                  <a:moveTo>
                    <a:pt x="0" y="410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5"/>
            <p:cNvSpPr/>
            <p:nvPr/>
          </p:nvSpPr>
          <p:spPr>
            <a:xfrm>
              <a:off x="2497538" y="3422174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0" y="484"/>
                  </a:moveTo>
                  <a:lnTo>
                    <a:pt x="37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5"/>
            <p:cNvSpPr/>
            <p:nvPr/>
          </p:nvSpPr>
          <p:spPr>
            <a:xfrm>
              <a:off x="2506352" y="3404306"/>
              <a:ext cx="33035" cy="23753"/>
            </a:xfrm>
            <a:custGeom>
              <a:avLst/>
              <a:gdLst/>
              <a:ahLst/>
              <a:cxnLst/>
              <a:rect l="l" t="t" r="r" b="b"/>
              <a:pathLst>
                <a:path w="922" h="662" extrusionOk="0">
                  <a:moveTo>
                    <a:pt x="731" y="1"/>
                  </a:moveTo>
                  <a:cubicBezTo>
                    <a:pt x="546" y="1"/>
                    <a:pt x="214" y="192"/>
                    <a:pt x="141" y="274"/>
                  </a:cubicBezTo>
                  <a:cubicBezTo>
                    <a:pt x="46" y="372"/>
                    <a:pt x="0" y="508"/>
                    <a:pt x="12" y="645"/>
                  </a:cubicBezTo>
                  <a:cubicBezTo>
                    <a:pt x="52" y="656"/>
                    <a:pt x="93" y="661"/>
                    <a:pt x="134" y="661"/>
                  </a:cubicBezTo>
                  <a:cubicBezTo>
                    <a:pt x="501" y="661"/>
                    <a:pt x="922" y="253"/>
                    <a:pt x="849" y="64"/>
                  </a:cubicBezTo>
                  <a:cubicBezTo>
                    <a:pt x="831" y="19"/>
                    <a:pt x="788" y="1"/>
                    <a:pt x="73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5"/>
            <p:cNvSpPr/>
            <p:nvPr/>
          </p:nvSpPr>
          <p:spPr>
            <a:xfrm>
              <a:off x="2506782" y="3412666"/>
              <a:ext cx="19026" cy="14783"/>
            </a:xfrm>
            <a:custGeom>
              <a:avLst/>
              <a:gdLst/>
              <a:ahLst/>
              <a:cxnLst/>
              <a:rect l="l" t="t" r="r" b="b"/>
              <a:pathLst>
                <a:path w="531" h="412" fill="none" extrusionOk="0">
                  <a:moveTo>
                    <a:pt x="0" y="412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5"/>
            <p:cNvSpPr/>
            <p:nvPr/>
          </p:nvSpPr>
          <p:spPr>
            <a:xfrm>
              <a:off x="2497538" y="3360711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0" y="483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5"/>
            <p:cNvSpPr/>
            <p:nvPr/>
          </p:nvSpPr>
          <p:spPr>
            <a:xfrm>
              <a:off x="2506352" y="3342843"/>
              <a:ext cx="33035" cy="23717"/>
            </a:xfrm>
            <a:custGeom>
              <a:avLst/>
              <a:gdLst/>
              <a:ahLst/>
              <a:cxnLst/>
              <a:rect l="l" t="t" r="r" b="b"/>
              <a:pathLst>
                <a:path w="922" h="661" extrusionOk="0">
                  <a:moveTo>
                    <a:pt x="732" y="1"/>
                  </a:moveTo>
                  <a:cubicBezTo>
                    <a:pt x="547" y="1"/>
                    <a:pt x="215" y="193"/>
                    <a:pt x="141" y="274"/>
                  </a:cubicBezTo>
                  <a:cubicBezTo>
                    <a:pt x="46" y="374"/>
                    <a:pt x="0" y="508"/>
                    <a:pt x="12" y="644"/>
                  </a:cubicBezTo>
                  <a:cubicBezTo>
                    <a:pt x="52" y="656"/>
                    <a:pt x="93" y="661"/>
                    <a:pt x="134" y="661"/>
                  </a:cubicBezTo>
                  <a:cubicBezTo>
                    <a:pt x="501" y="661"/>
                    <a:pt x="922" y="252"/>
                    <a:pt x="849" y="64"/>
                  </a:cubicBezTo>
                  <a:cubicBezTo>
                    <a:pt x="831" y="19"/>
                    <a:pt x="789" y="1"/>
                    <a:pt x="73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5"/>
            <p:cNvSpPr/>
            <p:nvPr/>
          </p:nvSpPr>
          <p:spPr>
            <a:xfrm>
              <a:off x="2506782" y="3351203"/>
              <a:ext cx="19026" cy="14783"/>
            </a:xfrm>
            <a:custGeom>
              <a:avLst/>
              <a:gdLst/>
              <a:ahLst/>
              <a:cxnLst/>
              <a:rect l="l" t="t" r="r" b="b"/>
              <a:pathLst>
                <a:path w="531" h="412" fill="none" extrusionOk="0">
                  <a:moveTo>
                    <a:pt x="0" y="411"/>
                  </a:moveTo>
                  <a:lnTo>
                    <a:pt x="53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5"/>
            <p:cNvSpPr/>
            <p:nvPr/>
          </p:nvSpPr>
          <p:spPr>
            <a:xfrm>
              <a:off x="2496320" y="3315646"/>
              <a:ext cx="33071" cy="23681"/>
            </a:xfrm>
            <a:custGeom>
              <a:avLst/>
              <a:gdLst/>
              <a:ahLst/>
              <a:cxnLst/>
              <a:rect l="l" t="t" r="r" b="b"/>
              <a:pathLst>
                <a:path w="923" h="660" extrusionOk="0">
                  <a:moveTo>
                    <a:pt x="732" y="1"/>
                  </a:moveTo>
                  <a:cubicBezTo>
                    <a:pt x="547" y="1"/>
                    <a:pt x="217" y="192"/>
                    <a:pt x="142" y="272"/>
                  </a:cubicBezTo>
                  <a:cubicBezTo>
                    <a:pt x="49" y="372"/>
                    <a:pt x="1" y="506"/>
                    <a:pt x="13" y="642"/>
                  </a:cubicBezTo>
                  <a:cubicBezTo>
                    <a:pt x="52" y="654"/>
                    <a:pt x="93" y="659"/>
                    <a:pt x="135" y="659"/>
                  </a:cubicBezTo>
                  <a:cubicBezTo>
                    <a:pt x="502" y="659"/>
                    <a:pt x="922" y="251"/>
                    <a:pt x="849" y="64"/>
                  </a:cubicBezTo>
                  <a:cubicBezTo>
                    <a:pt x="832" y="19"/>
                    <a:pt x="789" y="1"/>
                    <a:pt x="73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5"/>
            <p:cNvSpPr/>
            <p:nvPr/>
          </p:nvSpPr>
          <p:spPr>
            <a:xfrm>
              <a:off x="2496750" y="3324006"/>
              <a:ext cx="19062" cy="14711"/>
            </a:xfrm>
            <a:custGeom>
              <a:avLst/>
              <a:gdLst/>
              <a:ahLst/>
              <a:cxnLst/>
              <a:rect l="l" t="t" r="r" b="b"/>
              <a:pathLst>
                <a:path w="532" h="410" fill="none" extrusionOk="0">
                  <a:moveTo>
                    <a:pt x="1" y="409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5"/>
            <p:cNvSpPr/>
            <p:nvPr/>
          </p:nvSpPr>
          <p:spPr>
            <a:xfrm>
              <a:off x="2473030" y="3307322"/>
              <a:ext cx="29918" cy="32256"/>
            </a:xfrm>
            <a:custGeom>
              <a:avLst/>
              <a:gdLst/>
              <a:ahLst/>
              <a:cxnLst/>
              <a:rect l="l" t="t" r="r" b="b"/>
              <a:pathLst>
                <a:path w="835" h="899" extrusionOk="0">
                  <a:moveTo>
                    <a:pt x="233" y="1"/>
                  </a:moveTo>
                  <a:cubicBezTo>
                    <a:pt x="222" y="1"/>
                    <a:pt x="212" y="2"/>
                    <a:pt x="202" y="4"/>
                  </a:cubicBezTo>
                  <a:cubicBezTo>
                    <a:pt x="1" y="59"/>
                    <a:pt x="240" y="623"/>
                    <a:pt x="335" y="731"/>
                  </a:cubicBezTo>
                  <a:cubicBezTo>
                    <a:pt x="424" y="836"/>
                    <a:pt x="553" y="896"/>
                    <a:pt x="689" y="898"/>
                  </a:cubicBezTo>
                  <a:cubicBezTo>
                    <a:pt x="835" y="543"/>
                    <a:pt x="455" y="1"/>
                    <a:pt x="23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5"/>
            <p:cNvSpPr/>
            <p:nvPr/>
          </p:nvSpPr>
          <p:spPr>
            <a:xfrm>
              <a:off x="2485105" y="3319126"/>
              <a:ext cx="12648" cy="20452"/>
            </a:xfrm>
            <a:custGeom>
              <a:avLst/>
              <a:gdLst/>
              <a:ahLst/>
              <a:cxnLst/>
              <a:rect l="l" t="t" r="r" b="b"/>
              <a:pathLst>
                <a:path w="353" h="570" fill="none" extrusionOk="0">
                  <a:moveTo>
                    <a:pt x="352" y="569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5"/>
            <p:cNvSpPr/>
            <p:nvPr/>
          </p:nvSpPr>
          <p:spPr>
            <a:xfrm>
              <a:off x="2466294" y="3730598"/>
              <a:ext cx="53028" cy="107281"/>
            </a:xfrm>
            <a:custGeom>
              <a:avLst/>
              <a:gdLst/>
              <a:ahLst/>
              <a:cxnLst/>
              <a:rect l="l" t="t" r="r" b="b"/>
              <a:pathLst>
                <a:path w="1480" h="2990" extrusionOk="0">
                  <a:moveTo>
                    <a:pt x="0" y="0"/>
                  </a:moveTo>
                  <a:lnTo>
                    <a:pt x="148" y="2990"/>
                  </a:lnTo>
                  <a:lnTo>
                    <a:pt x="1331" y="2990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2" name="Google Shape;2132;p55"/>
          <p:cNvSpPr/>
          <p:nvPr/>
        </p:nvSpPr>
        <p:spPr>
          <a:xfrm>
            <a:off x="3207636" y="2515267"/>
            <a:ext cx="439916" cy="440525"/>
          </a:xfrm>
          <a:custGeom>
            <a:avLst/>
            <a:gdLst/>
            <a:ahLst/>
            <a:cxnLst/>
            <a:rect l="l" t="t" r="r" b="b"/>
            <a:pathLst>
              <a:path w="3638" h="3638" extrusionOk="0">
                <a:moveTo>
                  <a:pt x="1817" y="895"/>
                </a:moveTo>
                <a:cubicBezTo>
                  <a:pt x="1853" y="895"/>
                  <a:pt x="1890" y="897"/>
                  <a:pt x="1927" y="902"/>
                </a:cubicBezTo>
                <a:cubicBezTo>
                  <a:pt x="2433" y="964"/>
                  <a:pt x="2794" y="1423"/>
                  <a:pt x="2734" y="1929"/>
                </a:cubicBezTo>
                <a:cubicBezTo>
                  <a:pt x="2679" y="2399"/>
                  <a:pt x="2280" y="2743"/>
                  <a:pt x="1819" y="2743"/>
                </a:cubicBezTo>
                <a:cubicBezTo>
                  <a:pt x="1783" y="2743"/>
                  <a:pt x="1746" y="2741"/>
                  <a:pt x="1709" y="2737"/>
                </a:cubicBezTo>
                <a:cubicBezTo>
                  <a:pt x="1203" y="2675"/>
                  <a:pt x="842" y="2216"/>
                  <a:pt x="901" y="1709"/>
                </a:cubicBezTo>
                <a:cubicBezTo>
                  <a:pt x="957" y="1240"/>
                  <a:pt x="1355" y="895"/>
                  <a:pt x="1817" y="895"/>
                </a:cubicBezTo>
                <a:close/>
                <a:moveTo>
                  <a:pt x="1855" y="1"/>
                </a:moveTo>
                <a:lnTo>
                  <a:pt x="1783" y="204"/>
                </a:lnTo>
                <a:cubicBezTo>
                  <a:pt x="1657" y="206"/>
                  <a:pt x="1532" y="223"/>
                  <a:pt x="1408" y="256"/>
                </a:cubicBezTo>
                <a:lnTo>
                  <a:pt x="1281" y="84"/>
                </a:lnTo>
                <a:lnTo>
                  <a:pt x="940" y="230"/>
                </a:lnTo>
                <a:lnTo>
                  <a:pt x="978" y="440"/>
                </a:lnTo>
                <a:cubicBezTo>
                  <a:pt x="870" y="507"/>
                  <a:pt x="770" y="584"/>
                  <a:pt x="679" y="672"/>
                </a:cubicBezTo>
                <a:lnTo>
                  <a:pt x="483" y="584"/>
                </a:lnTo>
                <a:lnTo>
                  <a:pt x="261" y="882"/>
                </a:lnTo>
                <a:lnTo>
                  <a:pt x="400" y="1045"/>
                </a:lnTo>
                <a:cubicBezTo>
                  <a:pt x="338" y="1155"/>
                  <a:pt x="290" y="1272"/>
                  <a:pt x="256" y="1394"/>
                </a:cubicBezTo>
                <a:lnTo>
                  <a:pt x="44" y="1415"/>
                </a:lnTo>
                <a:lnTo>
                  <a:pt x="1" y="1783"/>
                </a:lnTo>
                <a:lnTo>
                  <a:pt x="201" y="1855"/>
                </a:lnTo>
                <a:cubicBezTo>
                  <a:pt x="204" y="1982"/>
                  <a:pt x="220" y="2106"/>
                  <a:pt x="254" y="2228"/>
                </a:cubicBezTo>
                <a:lnTo>
                  <a:pt x="75" y="2355"/>
                </a:lnTo>
                <a:lnTo>
                  <a:pt x="220" y="2699"/>
                </a:lnTo>
                <a:lnTo>
                  <a:pt x="431" y="2658"/>
                </a:lnTo>
                <a:cubicBezTo>
                  <a:pt x="498" y="2766"/>
                  <a:pt x="574" y="2866"/>
                  <a:pt x="663" y="2957"/>
                </a:cubicBezTo>
                <a:lnTo>
                  <a:pt x="574" y="3153"/>
                </a:lnTo>
                <a:lnTo>
                  <a:pt x="880" y="3377"/>
                </a:lnTo>
                <a:lnTo>
                  <a:pt x="1040" y="3239"/>
                </a:lnTo>
                <a:cubicBezTo>
                  <a:pt x="1152" y="3301"/>
                  <a:pt x="1269" y="3349"/>
                  <a:pt x="1391" y="3382"/>
                </a:cubicBezTo>
                <a:lnTo>
                  <a:pt x="1413" y="3595"/>
                </a:lnTo>
                <a:lnTo>
                  <a:pt x="1783" y="3638"/>
                </a:lnTo>
                <a:lnTo>
                  <a:pt x="1853" y="3437"/>
                </a:lnTo>
                <a:cubicBezTo>
                  <a:pt x="1979" y="3435"/>
                  <a:pt x="2106" y="3418"/>
                  <a:pt x="2228" y="3384"/>
                </a:cubicBezTo>
                <a:lnTo>
                  <a:pt x="2354" y="3559"/>
                </a:lnTo>
                <a:lnTo>
                  <a:pt x="2696" y="3413"/>
                </a:lnTo>
                <a:lnTo>
                  <a:pt x="2658" y="3198"/>
                </a:lnTo>
                <a:cubicBezTo>
                  <a:pt x="2765" y="3134"/>
                  <a:pt x="2866" y="3055"/>
                  <a:pt x="2957" y="2966"/>
                </a:cubicBezTo>
                <a:lnTo>
                  <a:pt x="3153" y="3055"/>
                </a:lnTo>
                <a:lnTo>
                  <a:pt x="3375" y="2758"/>
                </a:lnTo>
                <a:lnTo>
                  <a:pt x="3239" y="2596"/>
                </a:lnTo>
                <a:cubicBezTo>
                  <a:pt x="3298" y="2486"/>
                  <a:pt x="3346" y="2369"/>
                  <a:pt x="3380" y="2247"/>
                </a:cubicBezTo>
                <a:lnTo>
                  <a:pt x="3595" y="2223"/>
                </a:lnTo>
                <a:lnTo>
                  <a:pt x="3638" y="1853"/>
                </a:lnTo>
                <a:lnTo>
                  <a:pt x="3437" y="1783"/>
                </a:lnTo>
                <a:cubicBezTo>
                  <a:pt x="3435" y="1657"/>
                  <a:pt x="3415" y="1530"/>
                  <a:pt x="3384" y="1408"/>
                </a:cubicBezTo>
                <a:lnTo>
                  <a:pt x="3561" y="1282"/>
                </a:lnTo>
                <a:lnTo>
                  <a:pt x="3415" y="940"/>
                </a:lnTo>
                <a:lnTo>
                  <a:pt x="3208" y="978"/>
                </a:lnTo>
                <a:cubicBezTo>
                  <a:pt x="3141" y="871"/>
                  <a:pt x="3062" y="770"/>
                  <a:pt x="2973" y="682"/>
                </a:cubicBezTo>
                <a:lnTo>
                  <a:pt x="3062" y="486"/>
                </a:lnTo>
                <a:lnTo>
                  <a:pt x="2756" y="264"/>
                </a:lnTo>
                <a:lnTo>
                  <a:pt x="2596" y="402"/>
                </a:lnTo>
                <a:cubicBezTo>
                  <a:pt x="2483" y="340"/>
                  <a:pt x="2366" y="292"/>
                  <a:pt x="2247" y="259"/>
                </a:cubicBezTo>
                <a:lnTo>
                  <a:pt x="2223" y="46"/>
                </a:lnTo>
                <a:lnTo>
                  <a:pt x="18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3" name="Google Shape;2133;p55"/>
          <p:cNvGrpSpPr/>
          <p:nvPr/>
        </p:nvGrpSpPr>
        <p:grpSpPr>
          <a:xfrm>
            <a:off x="2883648" y="1219910"/>
            <a:ext cx="1294443" cy="1108933"/>
            <a:chOff x="3211439" y="1647818"/>
            <a:chExt cx="954886" cy="818038"/>
          </a:xfrm>
        </p:grpSpPr>
        <p:sp>
          <p:nvSpPr>
            <p:cNvPr id="2134" name="Google Shape;2134;p55"/>
            <p:cNvSpPr/>
            <p:nvPr/>
          </p:nvSpPr>
          <p:spPr>
            <a:xfrm>
              <a:off x="3642724" y="1738750"/>
              <a:ext cx="192315" cy="44484"/>
            </a:xfrm>
            <a:custGeom>
              <a:avLst/>
              <a:gdLst/>
              <a:ahLst/>
              <a:cxnLst/>
              <a:rect l="l" t="t" r="r" b="b"/>
              <a:pathLst>
                <a:path w="2156" h="498" extrusionOk="0">
                  <a:moveTo>
                    <a:pt x="0" y="1"/>
                  </a:moveTo>
                  <a:lnTo>
                    <a:pt x="0" y="498"/>
                  </a:lnTo>
                  <a:lnTo>
                    <a:pt x="2156" y="498"/>
                  </a:lnTo>
                  <a:lnTo>
                    <a:pt x="215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5"/>
            <p:cNvSpPr/>
            <p:nvPr/>
          </p:nvSpPr>
          <p:spPr>
            <a:xfrm>
              <a:off x="3642724" y="1802974"/>
              <a:ext cx="126486" cy="44573"/>
            </a:xfrm>
            <a:custGeom>
              <a:avLst/>
              <a:gdLst/>
              <a:ahLst/>
              <a:cxnLst/>
              <a:rect l="l" t="t" r="r" b="b"/>
              <a:pathLst>
                <a:path w="1418" h="499" extrusionOk="0">
                  <a:moveTo>
                    <a:pt x="0" y="1"/>
                  </a:moveTo>
                  <a:lnTo>
                    <a:pt x="0" y="498"/>
                  </a:lnTo>
                  <a:lnTo>
                    <a:pt x="1417" y="498"/>
                  </a:lnTo>
                  <a:lnTo>
                    <a:pt x="1417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5"/>
            <p:cNvSpPr/>
            <p:nvPr/>
          </p:nvSpPr>
          <p:spPr>
            <a:xfrm>
              <a:off x="3642724" y="1867020"/>
              <a:ext cx="72698" cy="44484"/>
            </a:xfrm>
            <a:custGeom>
              <a:avLst/>
              <a:gdLst/>
              <a:ahLst/>
              <a:cxnLst/>
              <a:rect l="l" t="t" r="r" b="b"/>
              <a:pathLst>
                <a:path w="815" h="498" extrusionOk="0">
                  <a:moveTo>
                    <a:pt x="0" y="1"/>
                  </a:moveTo>
                  <a:lnTo>
                    <a:pt x="0" y="498"/>
                  </a:lnTo>
                  <a:lnTo>
                    <a:pt x="815" y="498"/>
                  </a:lnTo>
                  <a:lnTo>
                    <a:pt x="81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5"/>
            <p:cNvSpPr/>
            <p:nvPr/>
          </p:nvSpPr>
          <p:spPr>
            <a:xfrm>
              <a:off x="3308667" y="2230748"/>
              <a:ext cx="65294" cy="133988"/>
            </a:xfrm>
            <a:custGeom>
              <a:avLst/>
              <a:gdLst/>
              <a:ahLst/>
              <a:cxnLst/>
              <a:rect l="l" t="t" r="r" b="b"/>
              <a:pathLst>
                <a:path w="732" h="1500" extrusionOk="0">
                  <a:moveTo>
                    <a:pt x="0" y="1"/>
                  </a:moveTo>
                  <a:lnTo>
                    <a:pt x="0" y="1499"/>
                  </a:lnTo>
                  <a:lnTo>
                    <a:pt x="732" y="1499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5"/>
            <p:cNvSpPr/>
            <p:nvPr/>
          </p:nvSpPr>
          <p:spPr>
            <a:xfrm>
              <a:off x="3402863" y="2276661"/>
              <a:ext cx="65294" cy="88074"/>
            </a:xfrm>
            <a:custGeom>
              <a:avLst/>
              <a:gdLst/>
              <a:ahLst/>
              <a:cxnLst/>
              <a:rect l="l" t="t" r="r" b="b"/>
              <a:pathLst>
                <a:path w="732" h="986" extrusionOk="0">
                  <a:moveTo>
                    <a:pt x="1" y="1"/>
                  </a:moveTo>
                  <a:lnTo>
                    <a:pt x="1" y="985"/>
                  </a:lnTo>
                  <a:lnTo>
                    <a:pt x="732" y="98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5"/>
            <p:cNvSpPr/>
            <p:nvPr/>
          </p:nvSpPr>
          <p:spPr>
            <a:xfrm>
              <a:off x="3497059" y="2313999"/>
              <a:ext cx="65384" cy="50737"/>
            </a:xfrm>
            <a:custGeom>
              <a:avLst/>
              <a:gdLst/>
              <a:ahLst/>
              <a:cxnLst/>
              <a:rect l="l" t="t" r="r" b="b"/>
              <a:pathLst>
                <a:path w="733" h="568" extrusionOk="0">
                  <a:moveTo>
                    <a:pt x="1" y="1"/>
                  </a:moveTo>
                  <a:lnTo>
                    <a:pt x="1" y="567"/>
                  </a:lnTo>
                  <a:lnTo>
                    <a:pt x="732" y="56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5"/>
            <p:cNvSpPr/>
            <p:nvPr/>
          </p:nvSpPr>
          <p:spPr>
            <a:xfrm>
              <a:off x="3211439" y="1647818"/>
              <a:ext cx="954886" cy="818038"/>
            </a:xfrm>
            <a:custGeom>
              <a:avLst/>
              <a:gdLst/>
              <a:ahLst/>
              <a:cxnLst/>
              <a:rect l="l" t="t" r="r" b="b"/>
              <a:pathLst>
                <a:path w="10705" h="9158" extrusionOk="0">
                  <a:moveTo>
                    <a:pt x="9779" y="82"/>
                  </a:moveTo>
                  <a:cubicBezTo>
                    <a:pt x="10245" y="82"/>
                    <a:pt x="10623" y="459"/>
                    <a:pt x="10623" y="925"/>
                  </a:cubicBezTo>
                  <a:lnTo>
                    <a:pt x="10623" y="8238"/>
                  </a:lnTo>
                  <a:cubicBezTo>
                    <a:pt x="10623" y="8704"/>
                    <a:pt x="10245" y="9079"/>
                    <a:pt x="9779" y="9081"/>
                  </a:cubicBezTo>
                  <a:lnTo>
                    <a:pt x="926" y="9081"/>
                  </a:lnTo>
                  <a:cubicBezTo>
                    <a:pt x="462" y="9079"/>
                    <a:pt x="84" y="8704"/>
                    <a:pt x="84" y="8238"/>
                  </a:cubicBezTo>
                  <a:lnTo>
                    <a:pt x="84" y="928"/>
                  </a:lnTo>
                  <a:cubicBezTo>
                    <a:pt x="84" y="464"/>
                    <a:pt x="462" y="87"/>
                    <a:pt x="926" y="84"/>
                  </a:cubicBezTo>
                  <a:lnTo>
                    <a:pt x="9779" y="82"/>
                  </a:lnTo>
                  <a:close/>
                  <a:moveTo>
                    <a:pt x="926" y="1"/>
                  </a:moveTo>
                  <a:cubicBezTo>
                    <a:pt x="414" y="1"/>
                    <a:pt x="1" y="414"/>
                    <a:pt x="1" y="925"/>
                  </a:cubicBezTo>
                  <a:lnTo>
                    <a:pt x="1" y="8233"/>
                  </a:lnTo>
                  <a:lnTo>
                    <a:pt x="1" y="8235"/>
                  </a:lnTo>
                  <a:cubicBezTo>
                    <a:pt x="1" y="8745"/>
                    <a:pt x="414" y="9158"/>
                    <a:pt x="921" y="9158"/>
                  </a:cubicBezTo>
                  <a:cubicBezTo>
                    <a:pt x="923" y="9158"/>
                    <a:pt x="924" y="9158"/>
                    <a:pt x="926" y="9158"/>
                  </a:cubicBezTo>
                  <a:lnTo>
                    <a:pt x="9779" y="9158"/>
                  </a:lnTo>
                  <a:cubicBezTo>
                    <a:pt x="10291" y="9158"/>
                    <a:pt x="10704" y="8744"/>
                    <a:pt x="10704" y="8233"/>
                  </a:cubicBezTo>
                  <a:lnTo>
                    <a:pt x="10704" y="925"/>
                  </a:lnTo>
                  <a:cubicBezTo>
                    <a:pt x="10704" y="414"/>
                    <a:pt x="10288" y="1"/>
                    <a:pt x="9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5"/>
            <p:cNvSpPr/>
            <p:nvPr/>
          </p:nvSpPr>
          <p:spPr>
            <a:xfrm>
              <a:off x="3299926" y="1741787"/>
              <a:ext cx="281694" cy="7325"/>
            </a:xfrm>
            <a:custGeom>
              <a:avLst/>
              <a:gdLst/>
              <a:ahLst/>
              <a:cxnLst/>
              <a:rect l="l" t="t" r="r" b="b"/>
              <a:pathLst>
                <a:path w="3158" h="82" extrusionOk="0">
                  <a:moveTo>
                    <a:pt x="0" y="0"/>
                  </a:moveTo>
                  <a:lnTo>
                    <a:pt x="0" y="81"/>
                  </a:lnTo>
                  <a:lnTo>
                    <a:pt x="3157" y="81"/>
                  </a:lnTo>
                  <a:lnTo>
                    <a:pt x="3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5"/>
            <p:cNvSpPr/>
            <p:nvPr/>
          </p:nvSpPr>
          <p:spPr>
            <a:xfrm>
              <a:off x="3299926" y="1771889"/>
              <a:ext cx="281694" cy="7325"/>
            </a:xfrm>
            <a:custGeom>
              <a:avLst/>
              <a:gdLst/>
              <a:ahLst/>
              <a:cxnLst/>
              <a:rect l="l" t="t" r="r" b="b"/>
              <a:pathLst>
                <a:path w="3158" h="82" extrusionOk="0">
                  <a:moveTo>
                    <a:pt x="0" y="0"/>
                  </a:moveTo>
                  <a:lnTo>
                    <a:pt x="0" y="81"/>
                  </a:lnTo>
                  <a:lnTo>
                    <a:pt x="3157" y="81"/>
                  </a:lnTo>
                  <a:lnTo>
                    <a:pt x="3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5"/>
            <p:cNvSpPr/>
            <p:nvPr/>
          </p:nvSpPr>
          <p:spPr>
            <a:xfrm>
              <a:off x="3299926" y="1802170"/>
              <a:ext cx="281694" cy="7325"/>
            </a:xfrm>
            <a:custGeom>
              <a:avLst/>
              <a:gdLst/>
              <a:ahLst/>
              <a:cxnLst/>
              <a:rect l="l" t="t" r="r" b="b"/>
              <a:pathLst>
                <a:path w="3158" h="82" extrusionOk="0">
                  <a:moveTo>
                    <a:pt x="0" y="0"/>
                  </a:moveTo>
                  <a:lnTo>
                    <a:pt x="0" y="82"/>
                  </a:lnTo>
                  <a:lnTo>
                    <a:pt x="3157" y="82"/>
                  </a:lnTo>
                  <a:lnTo>
                    <a:pt x="3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5"/>
            <p:cNvSpPr/>
            <p:nvPr/>
          </p:nvSpPr>
          <p:spPr>
            <a:xfrm>
              <a:off x="3299926" y="1832272"/>
              <a:ext cx="281694" cy="7325"/>
            </a:xfrm>
            <a:custGeom>
              <a:avLst/>
              <a:gdLst/>
              <a:ahLst/>
              <a:cxnLst/>
              <a:rect l="l" t="t" r="r" b="b"/>
              <a:pathLst>
                <a:path w="3158" h="82" extrusionOk="0">
                  <a:moveTo>
                    <a:pt x="0" y="0"/>
                  </a:moveTo>
                  <a:lnTo>
                    <a:pt x="0" y="82"/>
                  </a:lnTo>
                  <a:lnTo>
                    <a:pt x="3157" y="82"/>
                  </a:lnTo>
                  <a:lnTo>
                    <a:pt x="3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5"/>
            <p:cNvSpPr/>
            <p:nvPr/>
          </p:nvSpPr>
          <p:spPr>
            <a:xfrm>
              <a:off x="3299926" y="1862553"/>
              <a:ext cx="281694" cy="7325"/>
            </a:xfrm>
            <a:custGeom>
              <a:avLst/>
              <a:gdLst/>
              <a:ahLst/>
              <a:cxnLst/>
              <a:rect l="l" t="t" r="r" b="b"/>
              <a:pathLst>
                <a:path w="3158" h="82" extrusionOk="0">
                  <a:moveTo>
                    <a:pt x="0" y="1"/>
                  </a:moveTo>
                  <a:lnTo>
                    <a:pt x="0" y="82"/>
                  </a:lnTo>
                  <a:lnTo>
                    <a:pt x="3157" y="82"/>
                  </a:lnTo>
                  <a:lnTo>
                    <a:pt x="3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5"/>
            <p:cNvSpPr/>
            <p:nvPr/>
          </p:nvSpPr>
          <p:spPr>
            <a:xfrm>
              <a:off x="3338906" y="1869610"/>
              <a:ext cx="729567" cy="320051"/>
            </a:xfrm>
            <a:custGeom>
              <a:avLst/>
              <a:gdLst/>
              <a:ahLst/>
              <a:cxnLst/>
              <a:rect l="l" t="t" r="r" b="b"/>
              <a:pathLst>
                <a:path w="8179" h="3583" extrusionOk="0">
                  <a:moveTo>
                    <a:pt x="8114" y="1"/>
                  </a:moveTo>
                  <a:lnTo>
                    <a:pt x="6766" y="856"/>
                  </a:lnTo>
                  <a:lnTo>
                    <a:pt x="7330" y="1152"/>
                  </a:lnTo>
                  <a:lnTo>
                    <a:pt x="6905" y="1962"/>
                  </a:lnTo>
                  <a:cubicBezTo>
                    <a:pt x="6830" y="1962"/>
                    <a:pt x="6756" y="1986"/>
                    <a:pt x="6697" y="2032"/>
                  </a:cubicBezTo>
                  <a:lnTo>
                    <a:pt x="5946" y="1685"/>
                  </a:lnTo>
                  <a:lnTo>
                    <a:pt x="5946" y="1680"/>
                  </a:lnTo>
                  <a:cubicBezTo>
                    <a:pt x="5953" y="1489"/>
                    <a:pt x="5803" y="1329"/>
                    <a:pt x="5614" y="1324"/>
                  </a:cubicBezTo>
                  <a:cubicBezTo>
                    <a:pt x="5610" y="1324"/>
                    <a:pt x="5605" y="1324"/>
                    <a:pt x="5601" y="1324"/>
                  </a:cubicBezTo>
                  <a:cubicBezTo>
                    <a:pt x="5418" y="1324"/>
                    <a:pt x="5267" y="1465"/>
                    <a:pt x="5256" y="1647"/>
                  </a:cubicBezTo>
                  <a:cubicBezTo>
                    <a:pt x="5256" y="1659"/>
                    <a:pt x="5256" y="1669"/>
                    <a:pt x="5256" y="1680"/>
                  </a:cubicBezTo>
                  <a:cubicBezTo>
                    <a:pt x="5256" y="1731"/>
                    <a:pt x="5268" y="1778"/>
                    <a:pt x="5287" y="1824"/>
                  </a:cubicBezTo>
                  <a:lnTo>
                    <a:pt x="4309" y="2892"/>
                  </a:lnTo>
                  <a:cubicBezTo>
                    <a:pt x="4278" y="2882"/>
                    <a:pt x="4245" y="2875"/>
                    <a:pt x="4211" y="2875"/>
                  </a:cubicBezTo>
                  <a:cubicBezTo>
                    <a:pt x="4195" y="2875"/>
                    <a:pt x="4178" y="2878"/>
                    <a:pt x="4161" y="2882"/>
                  </a:cubicBezTo>
                  <a:lnTo>
                    <a:pt x="2751" y="1093"/>
                  </a:lnTo>
                  <a:cubicBezTo>
                    <a:pt x="2821" y="916"/>
                    <a:pt x="2735" y="715"/>
                    <a:pt x="2555" y="648"/>
                  </a:cubicBezTo>
                  <a:cubicBezTo>
                    <a:pt x="2514" y="631"/>
                    <a:pt x="2472" y="624"/>
                    <a:pt x="2430" y="624"/>
                  </a:cubicBezTo>
                  <a:cubicBezTo>
                    <a:pt x="2303" y="624"/>
                    <a:pt x="2182" y="695"/>
                    <a:pt x="2123" y="815"/>
                  </a:cubicBezTo>
                  <a:cubicBezTo>
                    <a:pt x="2104" y="858"/>
                    <a:pt x="2094" y="906"/>
                    <a:pt x="2094" y="954"/>
                  </a:cubicBezTo>
                  <a:cubicBezTo>
                    <a:pt x="2094" y="987"/>
                    <a:pt x="2101" y="1023"/>
                    <a:pt x="2111" y="1057"/>
                  </a:cubicBezTo>
                  <a:lnTo>
                    <a:pt x="505" y="2703"/>
                  </a:lnTo>
                  <a:cubicBezTo>
                    <a:pt x="466" y="2689"/>
                    <a:pt x="427" y="2683"/>
                    <a:pt x="388" y="2683"/>
                  </a:cubicBezTo>
                  <a:cubicBezTo>
                    <a:pt x="247" y="2683"/>
                    <a:pt x="116" y="2770"/>
                    <a:pt x="65" y="2909"/>
                  </a:cubicBezTo>
                  <a:cubicBezTo>
                    <a:pt x="1" y="3088"/>
                    <a:pt x="94" y="3286"/>
                    <a:pt x="271" y="3351"/>
                  </a:cubicBezTo>
                  <a:cubicBezTo>
                    <a:pt x="310" y="3365"/>
                    <a:pt x="350" y="3372"/>
                    <a:pt x="389" y="3372"/>
                  </a:cubicBezTo>
                  <a:cubicBezTo>
                    <a:pt x="529" y="3372"/>
                    <a:pt x="658" y="3286"/>
                    <a:pt x="711" y="3148"/>
                  </a:cubicBezTo>
                  <a:cubicBezTo>
                    <a:pt x="725" y="3109"/>
                    <a:pt x="732" y="3069"/>
                    <a:pt x="732" y="3028"/>
                  </a:cubicBezTo>
                  <a:cubicBezTo>
                    <a:pt x="732" y="3002"/>
                    <a:pt x="727" y="2973"/>
                    <a:pt x="720" y="2945"/>
                  </a:cubicBezTo>
                  <a:lnTo>
                    <a:pt x="2343" y="1279"/>
                  </a:lnTo>
                  <a:cubicBezTo>
                    <a:pt x="2374" y="1291"/>
                    <a:pt x="2407" y="1296"/>
                    <a:pt x="2441" y="1296"/>
                  </a:cubicBezTo>
                  <a:cubicBezTo>
                    <a:pt x="2462" y="1296"/>
                    <a:pt x="2484" y="1293"/>
                    <a:pt x="2505" y="1289"/>
                  </a:cubicBezTo>
                  <a:lnTo>
                    <a:pt x="3905" y="3069"/>
                  </a:lnTo>
                  <a:cubicBezTo>
                    <a:pt x="3815" y="3236"/>
                    <a:pt x="3877" y="3449"/>
                    <a:pt x="4046" y="3540"/>
                  </a:cubicBezTo>
                  <a:cubicBezTo>
                    <a:pt x="4100" y="3569"/>
                    <a:pt x="4156" y="3582"/>
                    <a:pt x="4213" y="3582"/>
                  </a:cubicBezTo>
                  <a:cubicBezTo>
                    <a:pt x="4336" y="3582"/>
                    <a:pt x="4455" y="3516"/>
                    <a:pt x="4517" y="3401"/>
                  </a:cubicBezTo>
                  <a:cubicBezTo>
                    <a:pt x="4544" y="3356"/>
                    <a:pt x="4558" y="3305"/>
                    <a:pt x="4560" y="3253"/>
                  </a:cubicBezTo>
                  <a:cubicBezTo>
                    <a:pt x="4560" y="3241"/>
                    <a:pt x="4560" y="3229"/>
                    <a:pt x="4560" y="3219"/>
                  </a:cubicBezTo>
                  <a:cubicBezTo>
                    <a:pt x="4560" y="3184"/>
                    <a:pt x="4553" y="3148"/>
                    <a:pt x="4541" y="3112"/>
                  </a:cubicBezTo>
                  <a:lnTo>
                    <a:pt x="5542" y="2022"/>
                  </a:lnTo>
                  <a:cubicBezTo>
                    <a:pt x="5562" y="2027"/>
                    <a:pt x="5583" y="2027"/>
                    <a:pt x="5602" y="2027"/>
                  </a:cubicBezTo>
                  <a:cubicBezTo>
                    <a:pt x="5669" y="2027"/>
                    <a:pt x="5736" y="2008"/>
                    <a:pt x="5793" y="1970"/>
                  </a:cubicBezTo>
                  <a:lnTo>
                    <a:pt x="6558" y="2326"/>
                  </a:lnTo>
                  <a:cubicBezTo>
                    <a:pt x="6565" y="2510"/>
                    <a:pt x="6716" y="2658"/>
                    <a:pt x="6901" y="2658"/>
                  </a:cubicBezTo>
                  <a:cubicBezTo>
                    <a:pt x="6905" y="2658"/>
                    <a:pt x="6910" y="2658"/>
                    <a:pt x="6914" y="2658"/>
                  </a:cubicBezTo>
                  <a:cubicBezTo>
                    <a:pt x="7103" y="2653"/>
                    <a:pt x="7253" y="2493"/>
                    <a:pt x="7246" y="2304"/>
                  </a:cubicBezTo>
                  <a:cubicBezTo>
                    <a:pt x="7246" y="2299"/>
                    <a:pt x="7246" y="2295"/>
                    <a:pt x="7246" y="2292"/>
                  </a:cubicBezTo>
                  <a:cubicBezTo>
                    <a:pt x="7244" y="2228"/>
                    <a:pt x="7222" y="2166"/>
                    <a:pt x="7184" y="2113"/>
                  </a:cubicBezTo>
                  <a:lnTo>
                    <a:pt x="7614" y="1301"/>
                  </a:lnTo>
                  <a:lnTo>
                    <a:pt x="8178" y="1597"/>
                  </a:lnTo>
                  <a:lnTo>
                    <a:pt x="8178" y="1597"/>
                  </a:lnTo>
                  <a:lnTo>
                    <a:pt x="81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7" name="Google Shape;2147;p55"/>
          <p:cNvGrpSpPr/>
          <p:nvPr/>
        </p:nvGrpSpPr>
        <p:grpSpPr>
          <a:xfrm>
            <a:off x="1913140" y="1687343"/>
            <a:ext cx="1294481" cy="3121102"/>
            <a:chOff x="1490084" y="1639957"/>
            <a:chExt cx="1124462" cy="2711173"/>
          </a:xfrm>
        </p:grpSpPr>
        <p:sp>
          <p:nvSpPr>
            <p:cNvPr id="2148" name="Google Shape;2148;p55"/>
            <p:cNvSpPr/>
            <p:nvPr/>
          </p:nvSpPr>
          <p:spPr>
            <a:xfrm>
              <a:off x="2456930" y="2064694"/>
              <a:ext cx="157616" cy="220365"/>
            </a:xfrm>
            <a:custGeom>
              <a:avLst/>
              <a:gdLst/>
              <a:ahLst/>
              <a:cxnLst/>
              <a:rect l="l" t="t" r="r" b="b"/>
              <a:pathLst>
                <a:path w="1767" h="2467" extrusionOk="0">
                  <a:moveTo>
                    <a:pt x="1411" y="1"/>
                  </a:moveTo>
                  <a:cubicBezTo>
                    <a:pt x="1296" y="46"/>
                    <a:pt x="1255" y="880"/>
                    <a:pt x="1255" y="880"/>
                  </a:cubicBezTo>
                  <a:lnTo>
                    <a:pt x="1143" y="1019"/>
                  </a:lnTo>
                  <a:cubicBezTo>
                    <a:pt x="990" y="510"/>
                    <a:pt x="743" y="353"/>
                    <a:pt x="588" y="353"/>
                  </a:cubicBezTo>
                  <a:cubicBezTo>
                    <a:pt x="520" y="353"/>
                    <a:pt x="470" y="382"/>
                    <a:pt x="452" y="426"/>
                  </a:cubicBezTo>
                  <a:cubicBezTo>
                    <a:pt x="395" y="567"/>
                    <a:pt x="801" y="906"/>
                    <a:pt x="801" y="906"/>
                  </a:cubicBezTo>
                  <a:cubicBezTo>
                    <a:pt x="801" y="906"/>
                    <a:pt x="328" y="660"/>
                    <a:pt x="136" y="660"/>
                  </a:cubicBezTo>
                  <a:cubicBezTo>
                    <a:pt x="97" y="660"/>
                    <a:pt x="70" y="670"/>
                    <a:pt x="60" y="694"/>
                  </a:cubicBezTo>
                  <a:cubicBezTo>
                    <a:pt x="1" y="839"/>
                    <a:pt x="469" y="995"/>
                    <a:pt x="469" y="995"/>
                  </a:cubicBezTo>
                  <a:lnTo>
                    <a:pt x="603" y="1262"/>
                  </a:lnTo>
                  <a:cubicBezTo>
                    <a:pt x="603" y="1262"/>
                    <a:pt x="342" y="1181"/>
                    <a:pt x="183" y="1181"/>
                  </a:cubicBezTo>
                  <a:cubicBezTo>
                    <a:pt x="124" y="1181"/>
                    <a:pt x="79" y="1192"/>
                    <a:pt x="68" y="1224"/>
                  </a:cubicBezTo>
                  <a:cubicBezTo>
                    <a:pt x="29" y="1341"/>
                    <a:pt x="352" y="1399"/>
                    <a:pt x="352" y="1399"/>
                  </a:cubicBezTo>
                  <a:cubicBezTo>
                    <a:pt x="82" y="1731"/>
                    <a:pt x="156" y="2288"/>
                    <a:pt x="156" y="2288"/>
                  </a:cubicBezTo>
                  <a:lnTo>
                    <a:pt x="823" y="2467"/>
                  </a:lnTo>
                  <a:cubicBezTo>
                    <a:pt x="823" y="2467"/>
                    <a:pt x="823" y="1869"/>
                    <a:pt x="1047" y="1716"/>
                  </a:cubicBezTo>
                  <a:cubicBezTo>
                    <a:pt x="1274" y="1564"/>
                    <a:pt x="1540" y="1155"/>
                    <a:pt x="1654" y="973"/>
                  </a:cubicBezTo>
                  <a:cubicBezTo>
                    <a:pt x="1767" y="792"/>
                    <a:pt x="1587" y="577"/>
                    <a:pt x="1587" y="577"/>
                  </a:cubicBezTo>
                  <a:cubicBezTo>
                    <a:pt x="1587" y="99"/>
                    <a:pt x="1411" y="1"/>
                    <a:pt x="1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5"/>
            <p:cNvSpPr/>
            <p:nvPr/>
          </p:nvSpPr>
          <p:spPr>
            <a:xfrm>
              <a:off x="1861337" y="1980372"/>
              <a:ext cx="223981" cy="298971"/>
            </a:xfrm>
            <a:custGeom>
              <a:avLst/>
              <a:gdLst/>
              <a:ahLst/>
              <a:cxnLst/>
              <a:rect l="l" t="t" r="r" b="b"/>
              <a:pathLst>
                <a:path w="2511" h="3347" extrusionOk="0">
                  <a:moveTo>
                    <a:pt x="1703" y="0"/>
                  </a:moveTo>
                  <a:cubicBezTo>
                    <a:pt x="1065" y="0"/>
                    <a:pt x="1" y="2046"/>
                    <a:pt x="1" y="2046"/>
                  </a:cubicBezTo>
                  <a:lnTo>
                    <a:pt x="99" y="3129"/>
                  </a:lnTo>
                  <a:cubicBezTo>
                    <a:pt x="147" y="3125"/>
                    <a:pt x="197" y="3123"/>
                    <a:pt x="248" y="3123"/>
                  </a:cubicBezTo>
                  <a:cubicBezTo>
                    <a:pt x="794" y="3123"/>
                    <a:pt x="1473" y="3346"/>
                    <a:pt x="1473" y="3346"/>
                  </a:cubicBezTo>
                  <a:lnTo>
                    <a:pt x="1473" y="2842"/>
                  </a:lnTo>
                  <a:cubicBezTo>
                    <a:pt x="1473" y="2842"/>
                    <a:pt x="1728" y="2905"/>
                    <a:pt x="1954" y="2905"/>
                  </a:cubicBezTo>
                  <a:cubicBezTo>
                    <a:pt x="2067" y="2905"/>
                    <a:pt x="2172" y="2889"/>
                    <a:pt x="2235" y="2842"/>
                  </a:cubicBezTo>
                  <a:cubicBezTo>
                    <a:pt x="2426" y="2701"/>
                    <a:pt x="2281" y="1917"/>
                    <a:pt x="2281" y="1917"/>
                  </a:cubicBezTo>
                  <a:cubicBezTo>
                    <a:pt x="2281" y="1917"/>
                    <a:pt x="2393" y="1783"/>
                    <a:pt x="2453" y="1714"/>
                  </a:cubicBezTo>
                  <a:cubicBezTo>
                    <a:pt x="2510" y="1645"/>
                    <a:pt x="2400" y="1494"/>
                    <a:pt x="2259" y="1358"/>
                  </a:cubicBezTo>
                  <a:cubicBezTo>
                    <a:pt x="2116" y="1222"/>
                    <a:pt x="2144" y="957"/>
                    <a:pt x="2140" y="722"/>
                  </a:cubicBezTo>
                  <a:cubicBezTo>
                    <a:pt x="2135" y="491"/>
                    <a:pt x="1831" y="32"/>
                    <a:pt x="1831" y="32"/>
                  </a:cubicBezTo>
                  <a:cubicBezTo>
                    <a:pt x="1791" y="10"/>
                    <a:pt x="1748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5"/>
            <p:cNvSpPr/>
            <p:nvPr/>
          </p:nvSpPr>
          <p:spPr>
            <a:xfrm>
              <a:off x="2568609" y="2061121"/>
              <a:ext cx="26136" cy="90129"/>
            </a:xfrm>
            <a:custGeom>
              <a:avLst/>
              <a:gdLst/>
              <a:ahLst/>
              <a:cxnLst/>
              <a:rect l="l" t="t" r="r" b="b"/>
              <a:pathLst>
                <a:path w="293" h="1009" fill="none" extrusionOk="0">
                  <a:moveTo>
                    <a:pt x="292" y="741"/>
                  </a:moveTo>
                  <a:cubicBezTo>
                    <a:pt x="292" y="741"/>
                    <a:pt x="292" y="0"/>
                    <a:pt x="156" y="36"/>
                  </a:cubicBezTo>
                  <a:cubicBezTo>
                    <a:pt x="20" y="69"/>
                    <a:pt x="1" y="1009"/>
                    <a:pt x="1" y="100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5"/>
            <p:cNvSpPr/>
            <p:nvPr/>
          </p:nvSpPr>
          <p:spPr>
            <a:xfrm>
              <a:off x="1490084" y="4153991"/>
              <a:ext cx="130678" cy="176149"/>
            </a:xfrm>
            <a:custGeom>
              <a:avLst/>
              <a:gdLst/>
              <a:ahLst/>
              <a:cxnLst/>
              <a:rect l="l" t="t" r="r" b="b"/>
              <a:pathLst>
                <a:path w="1465" h="1972" extrusionOk="0">
                  <a:moveTo>
                    <a:pt x="440" y="1"/>
                  </a:moveTo>
                  <a:cubicBezTo>
                    <a:pt x="440" y="1"/>
                    <a:pt x="0" y="1468"/>
                    <a:pt x="62" y="1673"/>
                  </a:cubicBezTo>
                  <a:cubicBezTo>
                    <a:pt x="109" y="1829"/>
                    <a:pt x="317" y="1972"/>
                    <a:pt x="631" y="1972"/>
                  </a:cubicBezTo>
                  <a:cubicBezTo>
                    <a:pt x="733" y="1972"/>
                    <a:pt x="846" y="1957"/>
                    <a:pt x="968" y="1922"/>
                  </a:cubicBezTo>
                  <a:cubicBezTo>
                    <a:pt x="1465" y="1783"/>
                    <a:pt x="1259" y="412"/>
                    <a:pt x="1259" y="412"/>
                  </a:cubicBezTo>
                  <a:lnTo>
                    <a:pt x="4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5"/>
            <p:cNvSpPr/>
            <p:nvPr/>
          </p:nvSpPr>
          <p:spPr>
            <a:xfrm>
              <a:off x="2257834" y="4184718"/>
              <a:ext cx="323439" cy="163643"/>
            </a:xfrm>
            <a:custGeom>
              <a:avLst/>
              <a:gdLst/>
              <a:ahLst/>
              <a:cxnLst/>
              <a:rect l="l" t="t" r="r" b="b"/>
              <a:pathLst>
                <a:path w="3626" h="1832" extrusionOk="0">
                  <a:moveTo>
                    <a:pt x="479" y="1"/>
                  </a:moveTo>
                  <a:cubicBezTo>
                    <a:pt x="479" y="1"/>
                    <a:pt x="1" y="1554"/>
                    <a:pt x="228" y="1750"/>
                  </a:cubicBezTo>
                  <a:cubicBezTo>
                    <a:pt x="297" y="1809"/>
                    <a:pt x="496" y="1831"/>
                    <a:pt x="746" y="1831"/>
                  </a:cubicBezTo>
                  <a:cubicBezTo>
                    <a:pt x="1310" y="1831"/>
                    <a:pt x="2135" y="1721"/>
                    <a:pt x="2326" y="1688"/>
                  </a:cubicBezTo>
                  <a:cubicBezTo>
                    <a:pt x="2603" y="1640"/>
                    <a:pt x="3590" y="1265"/>
                    <a:pt x="3607" y="1119"/>
                  </a:cubicBezTo>
                  <a:cubicBezTo>
                    <a:pt x="3626" y="971"/>
                    <a:pt x="3461" y="883"/>
                    <a:pt x="3461" y="883"/>
                  </a:cubicBezTo>
                  <a:lnTo>
                    <a:pt x="1301" y="371"/>
                  </a:lnTo>
                  <a:lnTo>
                    <a:pt x="47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5"/>
            <p:cNvSpPr/>
            <p:nvPr/>
          </p:nvSpPr>
          <p:spPr>
            <a:xfrm>
              <a:off x="1765893" y="1644155"/>
              <a:ext cx="177597" cy="217417"/>
            </a:xfrm>
            <a:custGeom>
              <a:avLst/>
              <a:gdLst/>
              <a:ahLst/>
              <a:cxnLst/>
              <a:rect l="l" t="t" r="r" b="b"/>
              <a:pathLst>
                <a:path w="1991" h="2434" extrusionOk="0">
                  <a:moveTo>
                    <a:pt x="623" y="1"/>
                  </a:moveTo>
                  <a:cubicBezTo>
                    <a:pt x="621" y="1"/>
                    <a:pt x="619" y="1"/>
                    <a:pt x="617" y="1"/>
                  </a:cubicBezTo>
                  <a:cubicBezTo>
                    <a:pt x="490" y="23"/>
                    <a:pt x="543" y="802"/>
                    <a:pt x="543" y="802"/>
                  </a:cubicBezTo>
                  <a:cubicBezTo>
                    <a:pt x="543" y="802"/>
                    <a:pt x="320" y="345"/>
                    <a:pt x="217" y="345"/>
                  </a:cubicBezTo>
                  <a:cubicBezTo>
                    <a:pt x="212" y="345"/>
                    <a:pt x="208" y="346"/>
                    <a:pt x="203" y="348"/>
                  </a:cubicBezTo>
                  <a:cubicBezTo>
                    <a:pt x="108" y="393"/>
                    <a:pt x="249" y="1002"/>
                    <a:pt x="249" y="1002"/>
                  </a:cubicBezTo>
                  <a:cubicBezTo>
                    <a:pt x="249" y="1002"/>
                    <a:pt x="115" y="845"/>
                    <a:pt x="33" y="845"/>
                  </a:cubicBezTo>
                  <a:cubicBezTo>
                    <a:pt x="21" y="845"/>
                    <a:pt x="10" y="848"/>
                    <a:pt x="0" y="857"/>
                  </a:cubicBezTo>
                  <a:cubicBezTo>
                    <a:pt x="24" y="1170"/>
                    <a:pt x="110" y="1478"/>
                    <a:pt x="254" y="1757"/>
                  </a:cubicBezTo>
                  <a:lnTo>
                    <a:pt x="7" y="2176"/>
                  </a:lnTo>
                  <a:lnTo>
                    <a:pt x="743" y="2434"/>
                  </a:lnTo>
                  <a:lnTo>
                    <a:pt x="846" y="2295"/>
                  </a:lnTo>
                  <a:cubicBezTo>
                    <a:pt x="846" y="2295"/>
                    <a:pt x="1991" y="1786"/>
                    <a:pt x="1962" y="1626"/>
                  </a:cubicBezTo>
                  <a:cubicBezTo>
                    <a:pt x="1954" y="1581"/>
                    <a:pt x="1897" y="1566"/>
                    <a:pt x="1816" y="1566"/>
                  </a:cubicBezTo>
                  <a:cubicBezTo>
                    <a:pt x="1658" y="1566"/>
                    <a:pt x="1413" y="1622"/>
                    <a:pt x="1265" y="1622"/>
                  </a:cubicBezTo>
                  <a:cubicBezTo>
                    <a:pt x="1219" y="1622"/>
                    <a:pt x="1183" y="1616"/>
                    <a:pt x="1162" y="1602"/>
                  </a:cubicBezTo>
                  <a:cubicBezTo>
                    <a:pt x="1162" y="1602"/>
                    <a:pt x="1279" y="94"/>
                    <a:pt x="1162" y="46"/>
                  </a:cubicBezTo>
                  <a:cubicBezTo>
                    <a:pt x="1158" y="45"/>
                    <a:pt x="1154" y="44"/>
                    <a:pt x="1150" y="44"/>
                  </a:cubicBezTo>
                  <a:cubicBezTo>
                    <a:pt x="1034" y="44"/>
                    <a:pt x="911" y="754"/>
                    <a:pt x="911" y="754"/>
                  </a:cubicBezTo>
                  <a:cubicBezTo>
                    <a:pt x="911" y="754"/>
                    <a:pt x="751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5"/>
            <p:cNvSpPr/>
            <p:nvPr/>
          </p:nvSpPr>
          <p:spPr>
            <a:xfrm>
              <a:off x="1553149" y="1825037"/>
              <a:ext cx="977008" cy="1249031"/>
            </a:xfrm>
            <a:custGeom>
              <a:avLst/>
              <a:gdLst/>
              <a:ahLst/>
              <a:cxnLst/>
              <a:rect l="l" t="t" r="r" b="b"/>
              <a:pathLst>
                <a:path w="10953" h="13983" extrusionOk="0">
                  <a:moveTo>
                    <a:pt x="2352" y="0"/>
                  </a:moveTo>
                  <a:lnTo>
                    <a:pt x="0" y="4457"/>
                  </a:lnTo>
                  <a:lnTo>
                    <a:pt x="729" y="6995"/>
                  </a:lnTo>
                  <a:lnTo>
                    <a:pt x="1656" y="12340"/>
                  </a:lnTo>
                  <a:lnTo>
                    <a:pt x="1597" y="13511"/>
                  </a:lnTo>
                  <a:cubicBezTo>
                    <a:pt x="2375" y="13861"/>
                    <a:pt x="3150" y="13983"/>
                    <a:pt x="3851" y="13983"/>
                  </a:cubicBezTo>
                  <a:cubicBezTo>
                    <a:pt x="5466" y="13983"/>
                    <a:pt x="6694" y="13337"/>
                    <a:pt x="6694" y="13337"/>
                  </a:cubicBezTo>
                  <a:lnTo>
                    <a:pt x="6560" y="12340"/>
                  </a:lnTo>
                  <a:lnTo>
                    <a:pt x="6656" y="9939"/>
                  </a:lnTo>
                  <a:cubicBezTo>
                    <a:pt x="6656" y="9939"/>
                    <a:pt x="8689" y="11648"/>
                    <a:pt x="9289" y="11648"/>
                  </a:cubicBezTo>
                  <a:cubicBezTo>
                    <a:pt x="9294" y="11648"/>
                    <a:pt x="9299" y="11648"/>
                    <a:pt x="9303" y="11647"/>
                  </a:cubicBezTo>
                  <a:cubicBezTo>
                    <a:pt x="9882" y="11619"/>
                    <a:pt x="10035" y="11184"/>
                    <a:pt x="10207" y="10579"/>
                  </a:cubicBezTo>
                  <a:cubicBezTo>
                    <a:pt x="10376" y="9977"/>
                    <a:pt x="10952" y="5083"/>
                    <a:pt x="10952" y="5083"/>
                  </a:cubicBezTo>
                  <a:lnTo>
                    <a:pt x="10164" y="4973"/>
                  </a:lnTo>
                  <a:lnTo>
                    <a:pt x="8809" y="8902"/>
                  </a:lnTo>
                  <a:cubicBezTo>
                    <a:pt x="6598" y="5838"/>
                    <a:pt x="5289" y="5738"/>
                    <a:pt x="5289" y="5738"/>
                  </a:cubicBezTo>
                  <a:lnTo>
                    <a:pt x="5112" y="5181"/>
                  </a:lnTo>
                  <a:cubicBezTo>
                    <a:pt x="4655" y="4921"/>
                    <a:pt x="4237" y="4844"/>
                    <a:pt x="3903" y="4844"/>
                  </a:cubicBezTo>
                  <a:cubicBezTo>
                    <a:pt x="3420" y="4844"/>
                    <a:pt x="3112" y="5004"/>
                    <a:pt x="3112" y="5004"/>
                  </a:cubicBezTo>
                  <a:lnTo>
                    <a:pt x="2593" y="5668"/>
                  </a:lnTo>
                  <a:lnTo>
                    <a:pt x="2122" y="5857"/>
                  </a:lnTo>
                  <a:lnTo>
                    <a:pt x="1702" y="4502"/>
                  </a:lnTo>
                  <a:lnTo>
                    <a:pt x="3205" y="445"/>
                  </a:lnTo>
                  <a:lnTo>
                    <a:pt x="235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5"/>
            <p:cNvSpPr/>
            <p:nvPr/>
          </p:nvSpPr>
          <p:spPr>
            <a:xfrm>
              <a:off x="1956693" y="2269158"/>
              <a:ext cx="219432" cy="775162"/>
            </a:xfrm>
            <a:custGeom>
              <a:avLst/>
              <a:gdLst/>
              <a:ahLst/>
              <a:cxnLst/>
              <a:rect l="l" t="t" r="r" b="b"/>
              <a:pathLst>
                <a:path w="2460" h="8678" extrusionOk="0">
                  <a:moveTo>
                    <a:pt x="0" y="1"/>
                  </a:moveTo>
                  <a:lnTo>
                    <a:pt x="98" y="687"/>
                  </a:lnTo>
                  <a:cubicBezTo>
                    <a:pt x="98" y="687"/>
                    <a:pt x="834" y="1174"/>
                    <a:pt x="1128" y="1344"/>
                  </a:cubicBezTo>
                  <a:cubicBezTo>
                    <a:pt x="1128" y="1344"/>
                    <a:pt x="1852" y="5903"/>
                    <a:pt x="1317" y="6802"/>
                  </a:cubicBezTo>
                  <a:lnTo>
                    <a:pt x="753" y="7684"/>
                  </a:lnTo>
                  <a:cubicBezTo>
                    <a:pt x="753" y="7684"/>
                    <a:pt x="1329" y="7684"/>
                    <a:pt x="1594" y="7280"/>
                  </a:cubicBezTo>
                  <a:lnTo>
                    <a:pt x="1594" y="7280"/>
                  </a:lnTo>
                  <a:cubicBezTo>
                    <a:pt x="1594" y="7280"/>
                    <a:pt x="1264" y="8382"/>
                    <a:pt x="409" y="8678"/>
                  </a:cubicBezTo>
                  <a:cubicBezTo>
                    <a:pt x="409" y="8678"/>
                    <a:pt x="1723" y="8542"/>
                    <a:pt x="2175" y="8367"/>
                  </a:cubicBezTo>
                  <a:lnTo>
                    <a:pt x="2041" y="7371"/>
                  </a:lnTo>
                  <a:lnTo>
                    <a:pt x="2256" y="1815"/>
                  </a:lnTo>
                  <a:cubicBezTo>
                    <a:pt x="2256" y="1815"/>
                    <a:pt x="2459" y="1444"/>
                    <a:pt x="767" y="778"/>
                  </a:cubicBezTo>
                  <a:lnTo>
                    <a:pt x="516" y="1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5"/>
            <p:cNvSpPr/>
            <p:nvPr/>
          </p:nvSpPr>
          <p:spPr>
            <a:xfrm>
              <a:off x="1992641" y="1988679"/>
              <a:ext cx="93928" cy="290664"/>
            </a:xfrm>
            <a:custGeom>
              <a:avLst/>
              <a:gdLst/>
              <a:ahLst/>
              <a:cxnLst/>
              <a:rect l="l" t="t" r="r" b="b"/>
              <a:pathLst>
                <a:path w="1053" h="3254" fill="none" extrusionOk="0">
                  <a:moveTo>
                    <a:pt x="359" y="1"/>
                  </a:moveTo>
                  <a:cubicBezTo>
                    <a:pt x="359" y="1"/>
                    <a:pt x="634" y="405"/>
                    <a:pt x="668" y="629"/>
                  </a:cubicBezTo>
                  <a:cubicBezTo>
                    <a:pt x="701" y="856"/>
                    <a:pt x="603" y="1103"/>
                    <a:pt x="787" y="1265"/>
                  </a:cubicBezTo>
                  <a:cubicBezTo>
                    <a:pt x="969" y="1425"/>
                    <a:pt x="1052" y="1533"/>
                    <a:pt x="981" y="1621"/>
                  </a:cubicBezTo>
                  <a:cubicBezTo>
                    <a:pt x="907" y="1710"/>
                    <a:pt x="809" y="1824"/>
                    <a:pt x="809" y="1824"/>
                  </a:cubicBezTo>
                  <a:cubicBezTo>
                    <a:pt x="809" y="1824"/>
                    <a:pt x="883" y="2587"/>
                    <a:pt x="763" y="2749"/>
                  </a:cubicBezTo>
                  <a:cubicBezTo>
                    <a:pt x="646" y="2909"/>
                    <a:pt x="1" y="2749"/>
                    <a:pt x="1" y="2749"/>
                  </a:cubicBezTo>
                  <a:lnTo>
                    <a:pt x="1" y="32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5"/>
            <p:cNvSpPr/>
            <p:nvPr/>
          </p:nvSpPr>
          <p:spPr>
            <a:xfrm>
              <a:off x="1935374" y="2089080"/>
              <a:ext cx="57356" cy="107637"/>
            </a:xfrm>
            <a:custGeom>
              <a:avLst/>
              <a:gdLst/>
              <a:ahLst/>
              <a:cxnLst/>
              <a:rect l="l" t="t" r="r" b="b"/>
              <a:pathLst>
                <a:path w="643" h="1205" fill="none" extrusionOk="0">
                  <a:moveTo>
                    <a:pt x="643" y="667"/>
                  </a:moveTo>
                  <a:cubicBezTo>
                    <a:pt x="643" y="667"/>
                    <a:pt x="385" y="0"/>
                    <a:pt x="194" y="163"/>
                  </a:cubicBezTo>
                  <a:cubicBezTo>
                    <a:pt x="0" y="323"/>
                    <a:pt x="172" y="1205"/>
                    <a:pt x="643" y="101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5"/>
            <p:cNvSpPr/>
            <p:nvPr/>
          </p:nvSpPr>
          <p:spPr>
            <a:xfrm>
              <a:off x="1729410" y="1874701"/>
              <a:ext cx="377405" cy="365071"/>
            </a:xfrm>
            <a:custGeom>
              <a:avLst/>
              <a:gdLst/>
              <a:ahLst/>
              <a:cxnLst/>
              <a:rect l="l" t="t" r="r" b="b"/>
              <a:pathLst>
                <a:path w="4231" h="4087" extrusionOk="0">
                  <a:moveTo>
                    <a:pt x="2703" y="1"/>
                  </a:moveTo>
                  <a:cubicBezTo>
                    <a:pt x="2513" y="1"/>
                    <a:pt x="2296" y="92"/>
                    <a:pt x="2082" y="374"/>
                  </a:cubicBezTo>
                  <a:cubicBezTo>
                    <a:pt x="2082" y="374"/>
                    <a:pt x="2078" y="374"/>
                    <a:pt x="2070" y="374"/>
                  </a:cubicBezTo>
                  <a:cubicBezTo>
                    <a:pt x="1933" y="374"/>
                    <a:pt x="709" y="391"/>
                    <a:pt x="364" y="997"/>
                  </a:cubicBezTo>
                  <a:cubicBezTo>
                    <a:pt x="1" y="1643"/>
                    <a:pt x="483" y="3284"/>
                    <a:pt x="1191" y="3834"/>
                  </a:cubicBezTo>
                  <a:cubicBezTo>
                    <a:pt x="1422" y="4013"/>
                    <a:pt x="1652" y="4086"/>
                    <a:pt x="1862" y="4086"/>
                  </a:cubicBezTo>
                  <a:cubicBezTo>
                    <a:pt x="2294" y="4086"/>
                    <a:pt x="2640" y="3774"/>
                    <a:pt x="2737" y="3428"/>
                  </a:cubicBezTo>
                  <a:cubicBezTo>
                    <a:pt x="2737" y="3428"/>
                    <a:pt x="2254" y="3167"/>
                    <a:pt x="2503" y="2565"/>
                  </a:cubicBezTo>
                  <a:cubicBezTo>
                    <a:pt x="2503" y="2564"/>
                    <a:pt x="2520" y="2557"/>
                    <a:pt x="2550" y="2557"/>
                  </a:cubicBezTo>
                  <a:cubicBezTo>
                    <a:pt x="2624" y="2557"/>
                    <a:pt x="2771" y="2602"/>
                    <a:pt x="2883" y="2912"/>
                  </a:cubicBezTo>
                  <a:cubicBezTo>
                    <a:pt x="2883" y="2912"/>
                    <a:pt x="3188" y="2888"/>
                    <a:pt x="2995" y="2168"/>
                  </a:cubicBezTo>
                  <a:cubicBezTo>
                    <a:pt x="2801" y="1449"/>
                    <a:pt x="3222" y="1545"/>
                    <a:pt x="3674" y="1341"/>
                  </a:cubicBezTo>
                  <a:cubicBezTo>
                    <a:pt x="4123" y="1136"/>
                    <a:pt x="4230" y="761"/>
                    <a:pt x="4135" y="536"/>
                  </a:cubicBezTo>
                  <a:cubicBezTo>
                    <a:pt x="4062" y="369"/>
                    <a:pt x="3954" y="260"/>
                    <a:pt x="3668" y="260"/>
                  </a:cubicBezTo>
                  <a:cubicBezTo>
                    <a:pt x="3571" y="260"/>
                    <a:pt x="3453" y="272"/>
                    <a:pt x="3308" y="300"/>
                  </a:cubicBezTo>
                  <a:cubicBezTo>
                    <a:pt x="3308" y="300"/>
                    <a:pt x="3049" y="1"/>
                    <a:pt x="2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5"/>
            <p:cNvSpPr/>
            <p:nvPr/>
          </p:nvSpPr>
          <p:spPr>
            <a:xfrm>
              <a:off x="1611932" y="2201361"/>
              <a:ext cx="547064" cy="915760"/>
            </a:xfrm>
            <a:custGeom>
              <a:avLst/>
              <a:gdLst/>
              <a:ahLst/>
              <a:cxnLst/>
              <a:rect l="l" t="t" r="r" b="b"/>
              <a:pathLst>
                <a:path w="6133" h="10252" fill="none" extrusionOk="0">
                  <a:moveTo>
                    <a:pt x="1" y="2378"/>
                  </a:moveTo>
                  <a:cubicBezTo>
                    <a:pt x="1" y="2378"/>
                    <a:pt x="3277" y="0"/>
                    <a:pt x="6133" y="2378"/>
                  </a:cubicBezTo>
                  <a:lnTo>
                    <a:pt x="5901" y="8125"/>
                  </a:lnTo>
                  <a:lnTo>
                    <a:pt x="6035" y="9121"/>
                  </a:lnTo>
                  <a:cubicBezTo>
                    <a:pt x="6035" y="9121"/>
                    <a:pt x="3621" y="10252"/>
                    <a:pt x="938" y="9293"/>
                  </a:cubicBezTo>
                  <a:lnTo>
                    <a:pt x="997" y="812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5"/>
            <p:cNvSpPr/>
            <p:nvPr/>
          </p:nvSpPr>
          <p:spPr>
            <a:xfrm>
              <a:off x="1780343" y="2238073"/>
              <a:ext cx="244586" cy="99955"/>
            </a:xfrm>
            <a:custGeom>
              <a:avLst/>
              <a:gdLst/>
              <a:ahLst/>
              <a:cxnLst/>
              <a:rect l="l" t="t" r="r" b="b"/>
              <a:pathLst>
                <a:path w="2742" h="1119" fill="none" extrusionOk="0">
                  <a:moveTo>
                    <a:pt x="1" y="1102"/>
                  </a:moveTo>
                  <a:lnTo>
                    <a:pt x="565" y="382"/>
                  </a:lnTo>
                  <a:cubicBezTo>
                    <a:pt x="565" y="382"/>
                    <a:pt x="1671" y="0"/>
                    <a:pt x="2565" y="562"/>
                  </a:cubicBezTo>
                  <a:lnTo>
                    <a:pt x="2742" y="11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5"/>
            <p:cNvSpPr/>
            <p:nvPr/>
          </p:nvSpPr>
          <p:spPr>
            <a:xfrm>
              <a:off x="2158911" y="2413685"/>
              <a:ext cx="254398" cy="292986"/>
            </a:xfrm>
            <a:custGeom>
              <a:avLst/>
              <a:gdLst/>
              <a:ahLst/>
              <a:cxnLst/>
              <a:rect l="l" t="t" r="r" b="b"/>
              <a:pathLst>
                <a:path w="2852" h="3280" fill="none" extrusionOk="0">
                  <a:moveTo>
                    <a:pt x="1" y="1"/>
                  </a:moveTo>
                  <a:lnTo>
                    <a:pt x="2852" y="32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5"/>
            <p:cNvSpPr/>
            <p:nvPr/>
          </p:nvSpPr>
          <p:spPr>
            <a:xfrm>
              <a:off x="2147047" y="2269604"/>
              <a:ext cx="383114" cy="598210"/>
            </a:xfrm>
            <a:custGeom>
              <a:avLst/>
              <a:gdLst/>
              <a:ahLst/>
              <a:cxnLst/>
              <a:rect l="l" t="t" r="r" b="b"/>
              <a:pathLst>
                <a:path w="4295" h="6697" fill="none" extrusionOk="0">
                  <a:moveTo>
                    <a:pt x="0" y="4897"/>
                  </a:moveTo>
                  <a:cubicBezTo>
                    <a:pt x="0" y="4897"/>
                    <a:pt x="1890" y="6654"/>
                    <a:pt x="2645" y="6675"/>
                  </a:cubicBezTo>
                  <a:cubicBezTo>
                    <a:pt x="3398" y="6697"/>
                    <a:pt x="3522" y="5786"/>
                    <a:pt x="3522" y="5786"/>
                  </a:cubicBezTo>
                  <a:lnTo>
                    <a:pt x="4294" y="111"/>
                  </a:lnTo>
                  <a:lnTo>
                    <a:pt x="3506" y="1"/>
                  </a:lnTo>
                  <a:lnTo>
                    <a:pt x="2148" y="39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5"/>
            <p:cNvSpPr/>
            <p:nvPr/>
          </p:nvSpPr>
          <p:spPr>
            <a:xfrm>
              <a:off x="2495732" y="2114895"/>
              <a:ext cx="115157" cy="162929"/>
            </a:xfrm>
            <a:custGeom>
              <a:avLst/>
              <a:gdLst/>
              <a:ahLst/>
              <a:cxnLst/>
              <a:rect l="l" t="t" r="r" b="b"/>
              <a:pathLst>
                <a:path w="1291" h="1824" fill="none" extrusionOk="0">
                  <a:moveTo>
                    <a:pt x="373" y="1824"/>
                  </a:moveTo>
                  <a:cubicBezTo>
                    <a:pt x="373" y="1824"/>
                    <a:pt x="471" y="1183"/>
                    <a:pt x="729" y="1037"/>
                  </a:cubicBezTo>
                  <a:cubicBezTo>
                    <a:pt x="985" y="892"/>
                    <a:pt x="1291" y="325"/>
                    <a:pt x="1193" y="163"/>
                  </a:cubicBezTo>
                  <a:cubicBezTo>
                    <a:pt x="1095" y="0"/>
                    <a:pt x="796" y="528"/>
                    <a:pt x="526" y="631"/>
                  </a:cubicBezTo>
                  <a:cubicBezTo>
                    <a:pt x="256" y="732"/>
                    <a:pt x="39" y="1231"/>
                    <a:pt x="1" y="144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5"/>
            <p:cNvSpPr/>
            <p:nvPr/>
          </p:nvSpPr>
          <p:spPr>
            <a:xfrm>
              <a:off x="2494662" y="2086311"/>
              <a:ext cx="65294" cy="88432"/>
            </a:xfrm>
            <a:custGeom>
              <a:avLst/>
              <a:gdLst/>
              <a:ahLst/>
              <a:cxnLst/>
              <a:rect l="l" t="t" r="r" b="b"/>
              <a:pathLst>
                <a:path w="732" h="990" fill="none" extrusionOk="0">
                  <a:moveTo>
                    <a:pt x="732" y="822"/>
                  </a:moveTo>
                  <a:cubicBezTo>
                    <a:pt x="732" y="822"/>
                    <a:pt x="643" y="406"/>
                    <a:pt x="397" y="203"/>
                  </a:cubicBezTo>
                  <a:cubicBezTo>
                    <a:pt x="154" y="0"/>
                    <a:pt x="1" y="110"/>
                    <a:pt x="27" y="179"/>
                  </a:cubicBezTo>
                  <a:cubicBezTo>
                    <a:pt x="56" y="246"/>
                    <a:pt x="471" y="801"/>
                    <a:pt x="462" y="98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5"/>
            <p:cNvSpPr/>
            <p:nvPr/>
          </p:nvSpPr>
          <p:spPr>
            <a:xfrm>
              <a:off x="2459963" y="2113823"/>
              <a:ext cx="62262" cy="154800"/>
            </a:xfrm>
            <a:custGeom>
              <a:avLst/>
              <a:gdLst/>
              <a:ahLst/>
              <a:cxnLst/>
              <a:rect l="l" t="t" r="r" b="b"/>
              <a:pathLst>
                <a:path w="698" h="1733" fill="none" extrusionOk="0">
                  <a:moveTo>
                    <a:pt x="698" y="309"/>
                  </a:moveTo>
                  <a:cubicBezTo>
                    <a:pt x="698" y="309"/>
                    <a:pt x="26" y="0"/>
                    <a:pt x="24" y="184"/>
                  </a:cubicBezTo>
                  <a:cubicBezTo>
                    <a:pt x="22" y="368"/>
                    <a:pt x="433" y="440"/>
                    <a:pt x="433" y="440"/>
                  </a:cubicBezTo>
                  <a:lnTo>
                    <a:pt x="566" y="708"/>
                  </a:lnTo>
                  <a:cubicBezTo>
                    <a:pt x="566" y="708"/>
                    <a:pt x="0" y="528"/>
                    <a:pt x="34" y="669"/>
                  </a:cubicBezTo>
                  <a:cubicBezTo>
                    <a:pt x="65" y="813"/>
                    <a:pt x="318" y="844"/>
                    <a:pt x="318" y="844"/>
                  </a:cubicBezTo>
                  <a:cubicBezTo>
                    <a:pt x="318" y="844"/>
                    <a:pt x="43" y="1116"/>
                    <a:pt x="120" y="173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5"/>
            <p:cNvSpPr/>
            <p:nvPr/>
          </p:nvSpPr>
          <p:spPr>
            <a:xfrm>
              <a:off x="1508192" y="3010728"/>
              <a:ext cx="880404" cy="1261805"/>
            </a:xfrm>
            <a:custGeom>
              <a:avLst/>
              <a:gdLst/>
              <a:ahLst/>
              <a:cxnLst/>
              <a:rect l="l" t="t" r="r" b="b"/>
              <a:pathLst>
                <a:path w="9870" h="14126" extrusionOk="0">
                  <a:moveTo>
                    <a:pt x="2158" y="1"/>
                  </a:moveTo>
                  <a:cubicBezTo>
                    <a:pt x="1778" y="964"/>
                    <a:pt x="1957" y="2326"/>
                    <a:pt x="1957" y="2326"/>
                  </a:cubicBezTo>
                  <a:cubicBezTo>
                    <a:pt x="1683" y="3564"/>
                    <a:pt x="1513" y="7583"/>
                    <a:pt x="1513" y="7583"/>
                  </a:cubicBezTo>
                  <a:cubicBezTo>
                    <a:pt x="1513" y="7583"/>
                    <a:pt x="789" y="9712"/>
                    <a:pt x="653" y="10642"/>
                  </a:cubicBezTo>
                  <a:cubicBezTo>
                    <a:pt x="516" y="11569"/>
                    <a:pt x="0" y="13287"/>
                    <a:pt x="0" y="13287"/>
                  </a:cubicBezTo>
                  <a:cubicBezTo>
                    <a:pt x="401" y="13573"/>
                    <a:pt x="686" y="13637"/>
                    <a:pt x="860" y="13637"/>
                  </a:cubicBezTo>
                  <a:cubicBezTo>
                    <a:pt x="1000" y="13637"/>
                    <a:pt x="1068" y="13596"/>
                    <a:pt x="1068" y="13595"/>
                  </a:cubicBezTo>
                  <a:lnTo>
                    <a:pt x="1068" y="13595"/>
                  </a:lnTo>
                  <a:cubicBezTo>
                    <a:pt x="1063" y="13609"/>
                    <a:pt x="1060" y="13615"/>
                    <a:pt x="1060" y="13615"/>
                  </a:cubicBezTo>
                  <a:cubicBezTo>
                    <a:pt x="1060" y="13615"/>
                    <a:pt x="3336" y="8265"/>
                    <a:pt x="3680" y="7272"/>
                  </a:cubicBezTo>
                  <a:cubicBezTo>
                    <a:pt x="4024" y="6278"/>
                    <a:pt x="4538" y="3597"/>
                    <a:pt x="4538" y="3597"/>
                  </a:cubicBezTo>
                  <a:lnTo>
                    <a:pt x="7047" y="8202"/>
                  </a:lnTo>
                  <a:cubicBezTo>
                    <a:pt x="7047" y="8202"/>
                    <a:pt x="7121" y="9920"/>
                    <a:pt x="7638" y="11055"/>
                  </a:cubicBezTo>
                  <a:cubicBezTo>
                    <a:pt x="8151" y="12190"/>
                    <a:pt x="8634" y="14114"/>
                    <a:pt x="8634" y="14114"/>
                  </a:cubicBezTo>
                  <a:cubicBezTo>
                    <a:pt x="8719" y="14122"/>
                    <a:pt x="8798" y="14125"/>
                    <a:pt x="8872" y="14125"/>
                  </a:cubicBezTo>
                  <a:cubicBezTo>
                    <a:pt x="9810" y="14125"/>
                    <a:pt x="9870" y="13564"/>
                    <a:pt x="9870" y="13564"/>
                  </a:cubicBezTo>
                  <a:cubicBezTo>
                    <a:pt x="9870" y="13564"/>
                    <a:pt x="9313" y="11947"/>
                    <a:pt x="9248" y="10984"/>
                  </a:cubicBezTo>
                  <a:cubicBezTo>
                    <a:pt x="9181" y="10023"/>
                    <a:pt x="9043" y="7925"/>
                    <a:pt x="8801" y="6998"/>
                  </a:cubicBezTo>
                  <a:cubicBezTo>
                    <a:pt x="8562" y="6070"/>
                    <a:pt x="6980" y="1329"/>
                    <a:pt x="6980" y="1329"/>
                  </a:cubicBezTo>
                  <a:lnTo>
                    <a:pt x="6811" y="127"/>
                  </a:lnTo>
                  <a:cubicBezTo>
                    <a:pt x="6117" y="312"/>
                    <a:pt x="5406" y="405"/>
                    <a:pt x="4696" y="405"/>
                  </a:cubicBezTo>
                  <a:cubicBezTo>
                    <a:pt x="3838" y="405"/>
                    <a:pt x="2982" y="270"/>
                    <a:pt x="2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5"/>
            <p:cNvSpPr/>
            <p:nvPr/>
          </p:nvSpPr>
          <p:spPr>
            <a:xfrm>
              <a:off x="2267022" y="4222145"/>
              <a:ext cx="321298" cy="126216"/>
            </a:xfrm>
            <a:custGeom>
              <a:avLst/>
              <a:gdLst/>
              <a:ahLst/>
              <a:cxnLst/>
              <a:rect l="l" t="t" r="r" b="b"/>
              <a:pathLst>
                <a:path w="3602" h="1413" fill="none" extrusionOk="0">
                  <a:moveTo>
                    <a:pt x="151" y="411"/>
                  </a:moveTo>
                  <a:cubicBezTo>
                    <a:pt x="151" y="411"/>
                    <a:pt x="0" y="1173"/>
                    <a:pt x="125" y="1331"/>
                  </a:cubicBezTo>
                  <a:cubicBezTo>
                    <a:pt x="189" y="1412"/>
                    <a:pt x="385" y="1396"/>
                    <a:pt x="481" y="1398"/>
                  </a:cubicBezTo>
                  <a:cubicBezTo>
                    <a:pt x="696" y="1403"/>
                    <a:pt x="916" y="1388"/>
                    <a:pt x="1131" y="1374"/>
                  </a:cubicBezTo>
                  <a:cubicBezTo>
                    <a:pt x="1566" y="1345"/>
                    <a:pt x="2010" y="1350"/>
                    <a:pt x="2428" y="1216"/>
                  </a:cubicBezTo>
                  <a:cubicBezTo>
                    <a:pt x="2782" y="1109"/>
                    <a:pt x="3119" y="956"/>
                    <a:pt x="3432" y="762"/>
                  </a:cubicBezTo>
                  <a:cubicBezTo>
                    <a:pt x="3602" y="648"/>
                    <a:pt x="3432" y="464"/>
                    <a:pt x="3432" y="464"/>
                  </a:cubicBezTo>
                  <a:lnTo>
                    <a:pt x="13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5"/>
            <p:cNvSpPr/>
            <p:nvPr/>
          </p:nvSpPr>
          <p:spPr>
            <a:xfrm>
              <a:off x="2279599" y="4263502"/>
              <a:ext cx="293557" cy="87628"/>
            </a:xfrm>
            <a:custGeom>
              <a:avLst/>
              <a:gdLst/>
              <a:ahLst/>
              <a:cxnLst/>
              <a:rect l="l" t="t" r="r" b="b"/>
              <a:pathLst>
                <a:path w="3291" h="981" fill="none" extrusionOk="0">
                  <a:moveTo>
                    <a:pt x="0" y="598"/>
                  </a:moveTo>
                  <a:cubicBezTo>
                    <a:pt x="0" y="598"/>
                    <a:pt x="2323" y="980"/>
                    <a:pt x="3291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5"/>
            <p:cNvSpPr/>
            <p:nvPr/>
          </p:nvSpPr>
          <p:spPr>
            <a:xfrm>
              <a:off x="1492403" y="4190703"/>
              <a:ext cx="114354" cy="139258"/>
            </a:xfrm>
            <a:custGeom>
              <a:avLst/>
              <a:gdLst/>
              <a:ahLst/>
              <a:cxnLst/>
              <a:rect l="l" t="t" r="r" b="b"/>
              <a:pathLst>
                <a:path w="1282" h="1559" fill="none" extrusionOk="0">
                  <a:moveTo>
                    <a:pt x="268" y="1"/>
                  </a:moveTo>
                  <a:cubicBezTo>
                    <a:pt x="268" y="1"/>
                    <a:pt x="0" y="916"/>
                    <a:pt x="39" y="1203"/>
                  </a:cubicBezTo>
                  <a:cubicBezTo>
                    <a:pt x="79" y="1492"/>
                    <a:pt x="368" y="1559"/>
                    <a:pt x="705" y="1552"/>
                  </a:cubicBezTo>
                  <a:cubicBezTo>
                    <a:pt x="1045" y="1542"/>
                    <a:pt x="1183" y="1392"/>
                    <a:pt x="1233" y="1162"/>
                  </a:cubicBezTo>
                  <a:cubicBezTo>
                    <a:pt x="1281" y="935"/>
                    <a:pt x="1233" y="197"/>
                    <a:pt x="1233" y="19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5"/>
            <p:cNvSpPr/>
            <p:nvPr/>
          </p:nvSpPr>
          <p:spPr>
            <a:xfrm>
              <a:off x="1495615" y="4285744"/>
              <a:ext cx="106862" cy="8843"/>
            </a:xfrm>
            <a:custGeom>
              <a:avLst/>
              <a:gdLst/>
              <a:ahLst/>
              <a:cxnLst/>
              <a:rect l="l" t="t" r="r" b="b"/>
              <a:pathLst>
                <a:path w="1198" h="99" fill="none" extrusionOk="0">
                  <a:moveTo>
                    <a:pt x="0" y="0"/>
                  </a:moveTo>
                  <a:lnTo>
                    <a:pt x="1197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5"/>
            <p:cNvSpPr/>
            <p:nvPr/>
          </p:nvSpPr>
          <p:spPr>
            <a:xfrm>
              <a:off x="1759024" y="1639957"/>
              <a:ext cx="183395" cy="217328"/>
            </a:xfrm>
            <a:custGeom>
              <a:avLst/>
              <a:gdLst/>
              <a:ahLst/>
              <a:cxnLst/>
              <a:rect l="l" t="t" r="r" b="b"/>
              <a:pathLst>
                <a:path w="2056" h="2433" fill="none" extrusionOk="0">
                  <a:moveTo>
                    <a:pt x="170" y="2101"/>
                  </a:moveTo>
                  <a:cubicBezTo>
                    <a:pt x="271" y="1914"/>
                    <a:pt x="331" y="1802"/>
                    <a:pt x="331" y="1802"/>
                  </a:cubicBezTo>
                  <a:cubicBezTo>
                    <a:pt x="331" y="1802"/>
                    <a:pt x="1" y="1004"/>
                    <a:pt x="84" y="906"/>
                  </a:cubicBezTo>
                  <a:cubicBezTo>
                    <a:pt x="166" y="808"/>
                    <a:pt x="357" y="1085"/>
                    <a:pt x="357" y="1085"/>
                  </a:cubicBezTo>
                  <a:cubicBezTo>
                    <a:pt x="357" y="1085"/>
                    <a:pt x="163" y="450"/>
                    <a:pt x="285" y="395"/>
                  </a:cubicBezTo>
                  <a:cubicBezTo>
                    <a:pt x="409" y="342"/>
                    <a:pt x="629" y="930"/>
                    <a:pt x="629" y="930"/>
                  </a:cubicBezTo>
                  <a:cubicBezTo>
                    <a:pt x="629" y="930"/>
                    <a:pt x="572" y="79"/>
                    <a:pt x="701" y="41"/>
                  </a:cubicBezTo>
                  <a:cubicBezTo>
                    <a:pt x="828" y="0"/>
                    <a:pt x="983" y="849"/>
                    <a:pt x="983" y="849"/>
                  </a:cubicBezTo>
                  <a:cubicBezTo>
                    <a:pt x="983" y="849"/>
                    <a:pt x="1148" y="93"/>
                    <a:pt x="1248" y="86"/>
                  </a:cubicBezTo>
                  <a:cubicBezTo>
                    <a:pt x="1351" y="79"/>
                    <a:pt x="1248" y="1642"/>
                    <a:pt x="1248" y="1642"/>
                  </a:cubicBezTo>
                  <a:cubicBezTo>
                    <a:pt x="1454" y="1742"/>
                    <a:pt x="2056" y="1496"/>
                    <a:pt x="2049" y="1695"/>
                  </a:cubicBezTo>
                  <a:cubicBezTo>
                    <a:pt x="2044" y="1893"/>
                    <a:pt x="895" y="2349"/>
                    <a:pt x="895" y="2349"/>
                  </a:cubicBezTo>
                  <a:cubicBezTo>
                    <a:pt x="873" y="2376"/>
                    <a:pt x="856" y="2404"/>
                    <a:pt x="842" y="243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5"/>
            <p:cNvSpPr/>
            <p:nvPr/>
          </p:nvSpPr>
          <p:spPr>
            <a:xfrm>
              <a:off x="1553149" y="1825216"/>
              <a:ext cx="285886" cy="588562"/>
            </a:xfrm>
            <a:custGeom>
              <a:avLst/>
              <a:gdLst/>
              <a:ahLst/>
              <a:cxnLst/>
              <a:rect l="l" t="t" r="r" b="b"/>
              <a:pathLst>
                <a:path w="3205" h="6589" fill="none" extrusionOk="0">
                  <a:moveTo>
                    <a:pt x="660" y="6589"/>
                  </a:moveTo>
                  <a:lnTo>
                    <a:pt x="0" y="4455"/>
                  </a:lnTo>
                  <a:lnTo>
                    <a:pt x="2352" y="0"/>
                  </a:lnTo>
                  <a:lnTo>
                    <a:pt x="3205" y="445"/>
                  </a:lnTo>
                  <a:lnTo>
                    <a:pt x="1702" y="4503"/>
                  </a:lnTo>
                  <a:lnTo>
                    <a:pt x="2122" y="585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5"/>
            <p:cNvSpPr/>
            <p:nvPr/>
          </p:nvSpPr>
          <p:spPr>
            <a:xfrm>
              <a:off x="1611932" y="2192339"/>
              <a:ext cx="93036" cy="60920"/>
            </a:xfrm>
            <a:custGeom>
              <a:avLst/>
              <a:gdLst/>
              <a:ahLst/>
              <a:cxnLst/>
              <a:rect l="l" t="t" r="r" b="b"/>
              <a:pathLst>
                <a:path w="1043" h="682" fill="none" extrusionOk="0">
                  <a:moveTo>
                    <a:pt x="77" y="8"/>
                  </a:moveTo>
                  <a:cubicBezTo>
                    <a:pt x="77" y="8"/>
                    <a:pt x="921" y="1"/>
                    <a:pt x="1043" y="393"/>
                  </a:cubicBezTo>
                  <a:cubicBezTo>
                    <a:pt x="672" y="374"/>
                    <a:pt x="307" y="474"/>
                    <a:pt x="1" y="68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5"/>
            <p:cNvSpPr/>
            <p:nvPr/>
          </p:nvSpPr>
          <p:spPr>
            <a:xfrm>
              <a:off x="1867314" y="2208775"/>
              <a:ext cx="89" cy="55381"/>
            </a:xfrm>
            <a:custGeom>
              <a:avLst/>
              <a:gdLst/>
              <a:ahLst/>
              <a:cxnLst/>
              <a:rect l="l" t="t" r="r" b="b"/>
              <a:pathLst>
                <a:path w="1" h="620" fill="none" extrusionOk="0">
                  <a:moveTo>
                    <a:pt x="1" y="62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5"/>
            <p:cNvSpPr/>
            <p:nvPr/>
          </p:nvSpPr>
          <p:spPr>
            <a:xfrm>
              <a:off x="2146779" y="2567412"/>
              <a:ext cx="280623" cy="297274"/>
            </a:xfrm>
            <a:custGeom>
              <a:avLst/>
              <a:gdLst/>
              <a:ahLst/>
              <a:cxnLst/>
              <a:rect l="l" t="t" r="r" b="b"/>
              <a:pathLst>
                <a:path w="3146" h="3328" extrusionOk="0">
                  <a:moveTo>
                    <a:pt x="123" y="0"/>
                  </a:moveTo>
                  <a:lnTo>
                    <a:pt x="1" y="1556"/>
                  </a:lnTo>
                  <a:cubicBezTo>
                    <a:pt x="1" y="1556"/>
                    <a:pt x="1869" y="3023"/>
                    <a:pt x="2295" y="3246"/>
                  </a:cubicBezTo>
                  <a:cubicBezTo>
                    <a:pt x="2410" y="3306"/>
                    <a:pt x="2525" y="3328"/>
                    <a:pt x="2632" y="3328"/>
                  </a:cubicBezTo>
                  <a:cubicBezTo>
                    <a:pt x="2919" y="3328"/>
                    <a:pt x="3145" y="3169"/>
                    <a:pt x="3145" y="3169"/>
                  </a:cubicBezTo>
                  <a:cubicBezTo>
                    <a:pt x="2381" y="3159"/>
                    <a:pt x="612" y="1558"/>
                    <a:pt x="612" y="1558"/>
                  </a:cubicBezTo>
                  <a:cubicBezTo>
                    <a:pt x="612" y="1558"/>
                    <a:pt x="720" y="485"/>
                    <a:pt x="612" y="485"/>
                  </a:cubicBezTo>
                  <a:cubicBezTo>
                    <a:pt x="505" y="485"/>
                    <a:pt x="333" y="1403"/>
                    <a:pt x="333" y="1403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191919">
                <a:alpha val="2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5"/>
            <p:cNvSpPr/>
            <p:nvPr/>
          </p:nvSpPr>
          <p:spPr>
            <a:xfrm>
              <a:off x="1611932" y="1857909"/>
              <a:ext cx="227103" cy="500577"/>
            </a:xfrm>
            <a:custGeom>
              <a:avLst/>
              <a:gdLst/>
              <a:ahLst/>
              <a:cxnLst/>
              <a:rect l="l" t="t" r="r" b="b"/>
              <a:pathLst>
                <a:path w="2546" h="5604" extrusionOk="0">
                  <a:moveTo>
                    <a:pt x="2393" y="0"/>
                  </a:moveTo>
                  <a:lnTo>
                    <a:pt x="778" y="3929"/>
                  </a:lnTo>
                  <a:cubicBezTo>
                    <a:pt x="778" y="3929"/>
                    <a:pt x="777" y="3929"/>
                    <a:pt x="775" y="3929"/>
                  </a:cubicBezTo>
                  <a:cubicBezTo>
                    <a:pt x="737" y="3929"/>
                    <a:pt x="206" y="3938"/>
                    <a:pt x="1" y="4426"/>
                  </a:cubicBezTo>
                  <a:lnTo>
                    <a:pt x="864" y="4270"/>
                  </a:lnTo>
                  <a:lnTo>
                    <a:pt x="1155" y="5604"/>
                  </a:lnTo>
                  <a:lnTo>
                    <a:pt x="1463" y="5489"/>
                  </a:lnTo>
                  <a:lnTo>
                    <a:pt x="1043" y="4134"/>
                  </a:lnTo>
                  <a:lnTo>
                    <a:pt x="2546" y="77"/>
                  </a:lnTo>
                  <a:lnTo>
                    <a:pt x="2393" y="0"/>
                  </a:lnTo>
                  <a:close/>
                </a:path>
              </a:pathLst>
            </a:custGeom>
            <a:solidFill>
              <a:srgbClr val="191919">
                <a:alpha val="2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7" name="Google Shape;2177;p55"/>
          <p:cNvSpPr/>
          <p:nvPr/>
        </p:nvSpPr>
        <p:spPr>
          <a:xfrm flipH="1">
            <a:off x="4700613" y="875534"/>
            <a:ext cx="860940" cy="329186"/>
          </a:xfrm>
          <a:custGeom>
            <a:avLst/>
            <a:gdLst/>
            <a:ahLst/>
            <a:cxnLst/>
            <a:rect l="l" t="t" r="r" b="b"/>
            <a:pathLst>
              <a:path w="7289" h="2797" fill="none" extrusionOk="0">
                <a:moveTo>
                  <a:pt x="5554" y="1114"/>
                </a:moveTo>
                <a:cubicBezTo>
                  <a:pt x="5554" y="1114"/>
                  <a:pt x="5439" y="287"/>
                  <a:pt x="4698" y="144"/>
                </a:cubicBezTo>
                <a:cubicBezTo>
                  <a:pt x="3955" y="0"/>
                  <a:pt x="3699" y="485"/>
                  <a:pt x="3613" y="942"/>
                </a:cubicBezTo>
                <a:cubicBezTo>
                  <a:pt x="3530" y="1398"/>
                  <a:pt x="3185" y="1255"/>
                  <a:pt x="2844" y="1143"/>
                </a:cubicBezTo>
                <a:cubicBezTo>
                  <a:pt x="2502" y="1028"/>
                  <a:pt x="2046" y="1281"/>
                  <a:pt x="1847" y="1711"/>
                </a:cubicBezTo>
                <a:cubicBezTo>
                  <a:pt x="1647" y="2141"/>
                  <a:pt x="1647" y="2196"/>
                  <a:pt x="1078" y="2139"/>
                </a:cubicBezTo>
                <a:cubicBezTo>
                  <a:pt x="507" y="2084"/>
                  <a:pt x="335" y="2110"/>
                  <a:pt x="167" y="2454"/>
                </a:cubicBezTo>
                <a:cubicBezTo>
                  <a:pt x="0" y="2796"/>
                  <a:pt x="10" y="2753"/>
                  <a:pt x="10" y="2753"/>
                </a:cubicBezTo>
                <a:lnTo>
                  <a:pt x="7250" y="2753"/>
                </a:lnTo>
                <a:cubicBezTo>
                  <a:pt x="7250" y="2753"/>
                  <a:pt x="7289" y="2000"/>
                  <a:pt x="6949" y="1742"/>
                </a:cubicBezTo>
                <a:cubicBezTo>
                  <a:pt x="6610" y="1487"/>
                  <a:pt x="6122" y="1771"/>
                  <a:pt x="5867" y="1628"/>
                </a:cubicBezTo>
                <a:cubicBezTo>
                  <a:pt x="5611" y="1487"/>
                  <a:pt x="5554" y="1114"/>
                  <a:pt x="5554" y="1114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38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55"/>
          <p:cNvSpPr/>
          <p:nvPr/>
        </p:nvSpPr>
        <p:spPr>
          <a:xfrm>
            <a:off x="3784038" y="566834"/>
            <a:ext cx="716272" cy="274323"/>
          </a:xfrm>
          <a:custGeom>
            <a:avLst/>
            <a:gdLst/>
            <a:ahLst/>
            <a:cxnLst/>
            <a:rect l="l" t="t" r="r" b="b"/>
            <a:pathLst>
              <a:path w="7289" h="2797" fill="none" extrusionOk="0">
                <a:moveTo>
                  <a:pt x="5554" y="1114"/>
                </a:moveTo>
                <a:cubicBezTo>
                  <a:pt x="5554" y="1114"/>
                  <a:pt x="5439" y="287"/>
                  <a:pt x="4698" y="144"/>
                </a:cubicBezTo>
                <a:cubicBezTo>
                  <a:pt x="3955" y="0"/>
                  <a:pt x="3699" y="485"/>
                  <a:pt x="3613" y="942"/>
                </a:cubicBezTo>
                <a:cubicBezTo>
                  <a:pt x="3530" y="1398"/>
                  <a:pt x="3185" y="1255"/>
                  <a:pt x="2844" y="1143"/>
                </a:cubicBezTo>
                <a:cubicBezTo>
                  <a:pt x="2502" y="1028"/>
                  <a:pt x="2046" y="1281"/>
                  <a:pt x="1847" y="1711"/>
                </a:cubicBezTo>
                <a:cubicBezTo>
                  <a:pt x="1647" y="2141"/>
                  <a:pt x="1647" y="2196"/>
                  <a:pt x="1078" y="2139"/>
                </a:cubicBezTo>
                <a:cubicBezTo>
                  <a:pt x="507" y="2084"/>
                  <a:pt x="335" y="2110"/>
                  <a:pt x="167" y="2454"/>
                </a:cubicBezTo>
                <a:cubicBezTo>
                  <a:pt x="0" y="2796"/>
                  <a:pt x="10" y="2753"/>
                  <a:pt x="10" y="2753"/>
                </a:cubicBezTo>
                <a:lnTo>
                  <a:pt x="7250" y="2753"/>
                </a:lnTo>
                <a:cubicBezTo>
                  <a:pt x="7250" y="2753"/>
                  <a:pt x="7289" y="2000"/>
                  <a:pt x="6949" y="1742"/>
                </a:cubicBezTo>
                <a:cubicBezTo>
                  <a:pt x="6610" y="1487"/>
                  <a:pt x="6122" y="1771"/>
                  <a:pt x="5867" y="1628"/>
                </a:cubicBezTo>
                <a:cubicBezTo>
                  <a:pt x="5611" y="1487"/>
                  <a:pt x="5554" y="1114"/>
                  <a:pt x="5554" y="1114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38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908C0-F8B4-C0C9-F23F-2C9A72D1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90" y="1"/>
            <a:ext cx="7053542" cy="507206"/>
          </a:xfrm>
        </p:spPr>
        <p:txBody>
          <a:bodyPr>
            <a:normAutofit fontScale="90000"/>
          </a:bodyPr>
          <a:lstStyle/>
          <a:p>
            <a:r>
              <a:rPr lang="en-US" dirty="0"/>
              <a:t>DIAGRAMME DE CAS D’UTILISATION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818CB6-58C2-EEF2-18A6-6B918C07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2D8852-45BE-382E-CFF2-8F4FEA89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31" y="4307225"/>
            <a:ext cx="680390" cy="373853"/>
          </a:xfrm>
        </p:spPr>
        <p:txBody>
          <a:bodyPr/>
          <a:lstStyle/>
          <a:p>
            <a:fld id="{B46DBA9D-A1C0-4232-B92A-100D8A4C42E2}" type="slidenum">
              <a:rPr lang="fr-F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fld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1FC19BF-DA15-D215-644B-04E43CFE6E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1625"/>
            <a:ext cx="5450681" cy="4346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64159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A5998-C435-5AF7-0BEE-84E65609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7" y="264721"/>
            <a:ext cx="7797662" cy="373853"/>
          </a:xfrm>
        </p:spPr>
        <p:txBody>
          <a:bodyPr>
            <a:normAutofit fontScale="90000"/>
          </a:bodyPr>
          <a:lstStyle/>
          <a:p>
            <a:r>
              <a:rPr lang="en-US" dirty="0"/>
              <a:t>DIAGRAMMDE DE SEQUENCE DE L’AUTHENTIFICATION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40EAC6-82A7-4A48-5E94-CE4330BE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10179" y="4339882"/>
            <a:ext cx="680390" cy="373853"/>
          </a:xfrm>
        </p:spPr>
        <p:txBody>
          <a:bodyPr/>
          <a:lstStyle/>
          <a:p>
            <a:fld id="{B46DBA9D-A1C0-4232-B92A-100D8A4C42E2}" type="slidenum">
              <a:rPr lang="fr-F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fld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3558C35-F9D7-0C86-B33A-C540F9350F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7" y="983456"/>
            <a:ext cx="6100762" cy="3196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4117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5ED7B-7904-DCD7-7ECB-A1A3D14E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19" y="157163"/>
            <a:ext cx="7797662" cy="207169"/>
          </a:xfrm>
        </p:spPr>
        <p:txBody>
          <a:bodyPr>
            <a:normAutofit fontScale="90000"/>
          </a:bodyPr>
          <a:lstStyle/>
          <a:p>
            <a:r>
              <a:rPr lang="en-US" dirty="0"/>
              <a:t>DIAGRAMME DE CLASSE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698D37-31FC-F0CF-FB35-5C71F78D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23112" y="4318000"/>
            <a:ext cx="680390" cy="373853"/>
          </a:xfrm>
        </p:spPr>
        <p:txBody>
          <a:bodyPr/>
          <a:lstStyle/>
          <a:p>
            <a:fld id="{B46DBA9D-A1C0-4232-B92A-100D8A4C42E2}" type="slidenum">
              <a:rPr lang="fr-F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17</a:t>
            </a:fld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B4F0FCA-AA1D-E80B-0809-5F17FC20E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27" y="628650"/>
            <a:ext cx="6133636" cy="3562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45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1396-1F94-F8A6-7160-07947D67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4" y="-17554"/>
            <a:ext cx="7797662" cy="230712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Ressources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Arial Black" panose="020B0A04020102020204" pitchFamily="34" charset="0"/>
              </a:rPr>
              <a:t>logicielles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BDCE57-047C-A2F7-8256-964EA105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77467" y="4661601"/>
            <a:ext cx="680390" cy="373853"/>
          </a:xfrm>
        </p:spPr>
        <p:txBody>
          <a:bodyPr/>
          <a:lstStyle/>
          <a:p>
            <a:fld id="{B46DBA9D-A1C0-4232-B92A-100D8A4C42E2}" type="slidenum">
              <a:rPr lang="fr-FR" sz="1650">
                <a:solidFill>
                  <a:schemeClr val="bg1"/>
                </a:solidFill>
                <a:latin typeface="Arial Black" panose="020B0A04020102020204" pitchFamily="34" charset="0"/>
              </a:rPr>
              <a:t>18</a:t>
            </a:fld>
            <a:endParaRPr lang="fr-FR" sz="165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046C57-D799-E5B9-0E25-DFDDC5552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971" y="3906283"/>
            <a:ext cx="608434" cy="67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Laravel, pourquoi utiliser ce framework PHP? - Webilio">
            <a:extLst>
              <a:ext uri="{FF2B5EF4-FFF2-40B4-BE49-F238E27FC236}">
                <a16:creationId xmlns:a16="http://schemas.microsoft.com/office/drawing/2014/main" id="{582E3DBA-80CD-4671-7818-F4C284CF1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4" y="2634912"/>
            <a:ext cx="921578" cy="65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ySQL logo and symbol, meaning, history, PNG">
            <a:extLst>
              <a:ext uri="{FF2B5EF4-FFF2-40B4-BE49-F238E27FC236}">
                <a16:creationId xmlns:a16="http://schemas.microsoft.com/office/drawing/2014/main" id="{8E7B569F-DF1E-D608-5A72-DA2AE8364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837" y="1880647"/>
            <a:ext cx="1126229" cy="70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HP, conformité et validation - Alsacreations">
            <a:extLst>
              <a:ext uri="{FF2B5EF4-FFF2-40B4-BE49-F238E27FC236}">
                <a16:creationId xmlns:a16="http://schemas.microsoft.com/office/drawing/2014/main" id="{517C0689-E8F0-26E9-396A-3FC3D7D23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431" y="2683226"/>
            <a:ext cx="703480" cy="70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92 IT Solutions - HTML, CSS and JavaScript">
            <a:extLst>
              <a:ext uri="{FF2B5EF4-FFF2-40B4-BE49-F238E27FC236}">
                <a16:creationId xmlns:a16="http://schemas.microsoft.com/office/drawing/2014/main" id="{A22DE661-F9C2-F239-F064-0B783E3B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9" y="524712"/>
            <a:ext cx="819576" cy="81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ootstrap Logo PNG Transparent – Brands Logos">
            <a:extLst>
              <a:ext uri="{FF2B5EF4-FFF2-40B4-BE49-F238E27FC236}">
                <a16:creationId xmlns:a16="http://schemas.microsoft.com/office/drawing/2014/main" id="{BF9C6DA3-4BFD-FEA4-9288-A6D38842E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80" y="585443"/>
            <a:ext cx="819575" cy="8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Visual Paradigm | LinkedIn">
            <a:extLst>
              <a:ext uri="{FF2B5EF4-FFF2-40B4-BE49-F238E27FC236}">
                <a16:creationId xmlns:a16="http://schemas.microsoft.com/office/drawing/2014/main" id="{48F48BF2-E4DB-A8E2-7FD3-ADDFE5D27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30" y="2618513"/>
            <a:ext cx="819575" cy="8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Github : tout savoir sur cette plateforme d'hébergement de code">
            <a:extLst>
              <a:ext uri="{FF2B5EF4-FFF2-40B4-BE49-F238E27FC236}">
                <a16:creationId xmlns:a16="http://schemas.microsoft.com/office/drawing/2014/main" id="{469C400A-9D6B-1E49-5436-257436819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318" y="1293142"/>
            <a:ext cx="1126229" cy="56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B6C0A58-A9EC-15C0-54EE-B62AD3FB91A7}"/>
              </a:ext>
            </a:extLst>
          </p:cNvPr>
          <p:cNvSpPr txBox="1"/>
          <p:nvPr/>
        </p:nvSpPr>
        <p:spPr>
          <a:xfrm>
            <a:off x="4650503" y="4638790"/>
            <a:ext cx="10990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Editeur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code</a:t>
            </a:r>
            <a:endParaRPr lang="fr-FR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FD41C95-10AF-81D9-FC63-C1B42F6A9A8A}"/>
              </a:ext>
            </a:extLst>
          </p:cNvPr>
          <p:cNvSpPr txBox="1"/>
          <p:nvPr/>
        </p:nvSpPr>
        <p:spPr>
          <a:xfrm>
            <a:off x="629609" y="3506525"/>
            <a:ext cx="1161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fr-FR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907698A-3FC9-C404-F510-4F0CAEF00423}"/>
              </a:ext>
            </a:extLst>
          </p:cNvPr>
          <p:cNvSpPr txBox="1"/>
          <p:nvPr/>
        </p:nvSpPr>
        <p:spPr>
          <a:xfrm>
            <a:off x="2640056" y="3506525"/>
            <a:ext cx="1161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Langage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fr-F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A4DFF33-B210-F997-AE8D-F5CDE3E179D1}"/>
              </a:ext>
            </a:extLst>
          </p:cNvPr>
          <p:cNvSpPr txBox="1"/>
          <p:nvPr/>
        </p:nvSpPr>
        <p:spPr>
          <a:xfrm flipH="1">
            <a:off x="4650503" y="3506525"/>
            <a:ext cx="11262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UML</a:t>
            </a:r>
            <a:endParaRPr lang="fr-FR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991E29C-B25F-5F18-70F4-3D9CE72E11A8}"/>
              </a:ext>
            </a:extLst>
          </p:cNvPr>
          <p:cNvSpPr txBox="1"/>
          <p:nvPr/>
        </p:nvSpPr>
        <p:spPr>
          <a:xfrm>
            <a:off x="629609" y="1405018"/>
            <a:ext cx="1161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Front-end</a:t>
            </a:r>
            <a:endParaRPr lang="fr-FR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526A77F-866F-C390-F53B-D86C5149C383}"/>
              </a:ext>
            </a:extLst>
          </p:cNvPr>
          <p:cNvSpPr txBox="1"/>
          <p:nvPr/>
        </p:nvSpPr>
        <p:spPr>
          <a:xfrm>
            <a:off x="7336837" y="2613153"/>
            <a:ext cx="12241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Structuration de la base de </a:t>
            </a:r>
            <a:r>
              <a:rPr lang="fr-F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787C81A-BCA1-AAF3-B01C-DFE7D1E24714}"/>
              </a:ext>
            </a:extLst>
          </p:cNvPr>
          <p:cNvSpPr txBox="1"/>
          <p:nvPr/>
        </p:nvSpPr>
        <p:spPr>
          <a:xfrm>
            <a:off x="4650503" y="1969797"/>
            <a:ext cx="16534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Plateforme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fr-F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contrôle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versions</a:t>
            </a:r>
            <a:endParaRPr lang="fr-FR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17B0FE-6C45-B6B8-929C-15DC552B5C16}"/>
              </a:ext>
            </a:extLst>
          </p:cNvPr>
          <p:cNvSpPr txBox="1"/>
          <p:nvPr/>
        </p:nvSpPr>
        <p:spPr>
          <a:xfrm>
            <a:off x="2519371" y="1471958"/>
            <a:ext cx="9731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fr-FR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98CBBCC-30B1-00BC-5490-D154390D7F30}"/>
              </a:ext>
            </a:extLst>
          </p:cNvPr>
          <p:cNvSpPr txBox="1"/>
          <p:nvPr/>
        </p:nvSpPr>
        <p:spPr>
          <a:xfrm>
            <a:off x="951016" y="2054590"/>
            <a:ext cx="23752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Outil de développement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23FA5A-60EB-15C1-43FD-1E6667DEE2AA}"/>
              </a:ext>
            </a:extLst>
          </p:cNvPr>
          <p:cNvSpPr txBox="1"/>
          <p:nvPr/>
        </p:nvSpPr>
        <p:spPr>
          <a:xfrm>
            <a:off x="4901971" y="701993"/>
            <a:ext cx="110811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Utilitaire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A502FB3-1FF6-CA97-46AD-61B46309D910}"/>
              </a:ext>
            </a:extLst>
          </p:cNvPr>
          <p:cNvSpPr txBox="1"/>
          <p:nvPr/>
        </p:nvSpPr>
        <p:spPr>
          <a:xfrm>
            <a:off x="7157042" y="805367"/>
            <a:ext cx="179524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Outil de gestion de base de donnée</a:t>
            </a:r>
          </a:p>
        </p:txBody>
      </p:sp>
    </p:spTree>
    <p:extLst>
      <p:ext uri="{BB962C8B-B14F-4D97-AF65-F5344CB8AC3E}">
        <p14:creationId xmlns:p14="http://schemas.microsoft.com/office/powerpoint/2010/main" val="1651108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4" grpId="0"/>
      <p:bldP spid="6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2" name="Google Shape;2822;p64"/>
          <p:cNvSpPr txBox="1">
            <a:spLocks noGrp="1"/>
          </p:cNvSpPr>
          <p:nvPr>
            <p:ph type="title" idx="6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2823" name="Google Shape;2823;p64"/>
          <p:cNvSpPr txBox="1">
            <a:spLocks noGrp="1"/>
          </p:cNvSpPr>
          <p:nvPr>
            <p:ph type="title"/>
          </p:nvPr>
        </p:nvSpPr>
        <p:spPr>
          <a:xfrm>
            <a:off x="882313" y="3333738"/>
            <a:ext cx="201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 Doe</a:t>
            </a:r>
            <a:endParaRPr/>
          </a:p>
        </p:txBody>
      </p:sp>
      <p:sp>
        <p:nvSpPr>
          <p:cNvPr id="2824" name="Google Shape;2824;p64"/>
          <p:cNvSpPr txBox="1">
            <a:spLocks noGrp="1"/>
          </p:cNvSpPr>
          <p:nvPr>
            <p:ph type="subTitle" idx="1"/>
          </p:nvPr>
        </p:nvSpPr>
        <p:spPr>
          <a:xfrm>
            <a:off x="882313" y="3638538"/>
            <a:ext cx="201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talk a bit about this person here</a:t>
            </a:r>
            <a:endParaRPr/>
          </a:p>
        </p:txBody>
      </p:sp>
      <p:sp>
        <p:nvSpPr>
          <p:cNvPr id="2825" name="Google Shape;2825;p64"/>
          <p:cNvSpPr txBox="1">
            <a:spLocks noGrp="1"/>
          </p:cNvSpPr>
          <p:nvPr>
            <p:ph type="title" idx="2"/>
          </p:nvPr>
        </p:nvSpPr>
        <p:spPr>
          <a:xfrm>
            <a:off x="3566075" y="3333738"/>
            <a:ext cx="201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Timmy Jimmy</a:t>
            </a:r>
            <a:endParaRPr/>
          </a:p>
        </p:txBody>
      </p:sp>
      <p:sp>
        <p:nvSpPr>
          <p:cNvPr id="2826" name="Google Shape;2826;p64"/>
          <p:cNvSpPr txBox="1">
            <a:spLocks noGrp="1"/>
          </p:cNvSpPr>
          <p:nvPr>
            <p:ph type="subTitle" idx="3"/>
          </p:nvPr>
        </p:nvSpPr>
        <p:spPr>
          <a:xfrm>
            <a:off x="3566075" y="3638538"/>
            <a:ext cx="201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talk a bit about this person here</a:t>
            </a:r>
            <a:endParaRPr/>
          </a:p>
        </p:txBody>
      </p:sp>
      <p:sp>
        <p:nvSpPr>
          <p:cNvPr id="2827" name="Google Shape;2827;p64"/>
          <p:cNvSpPr txBox="1">
            <a:spLocks noGrp="1"/>
          </p:cNvSpPr>
          <p:nvPr>
            <p:ph type="title" idx="4"/>
          </p:nvPr>
        </p:nvSpPr>
        <p:spPr>
          <a:xfrm>
            <a:off x="6249825" y="3333738"/>
            <a:ext cx="201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Susan Smith</a:t>
            </a:r>
            <a:endParaRPr/>
          </a:p>
        </p:txBody>
      </p:sp>
      <p:sp>
        <p:nvSpPr>
          <p:cNvPr id="2828" name="Google Shape;2828;p64"/>
          <p:cNvSpPr txBox="1">
            <a:spLocks noGrp="1"/>
          </p:cNvSpPr>
          <p:nvPr>
            <p:ph type="subTitle" idx="5"/>
          </p:nvPr>
        </p:nvSpPr>
        <p:spPr>
          <a:xfrm>
            <a:off x="6249825" y="3638538"/>
            <a:ext cx="201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talk a bit about this person here</a:t>
            </a:r>
            <a:endParaRPr/>
          </a:p>
        </p:txBody>
      </p:sp>
      <p:sp>
        <p:nvSpPr>
          <p:cNvPr id="2829" name="Google Shape;2829;p64"/>
          <p:cNvSpPr/>
          <p:nvPr/>
        </p:nvSpPr>
        <p:spPr>
          <a:xfrm>
            <a:off x="642288" y="1379675"/>
            <a:ext cx="2491833" cy="1834522"/>
          </a:xfrm>
          <a:custGeom>
            <a:avLst/>
            <a:gdLst/>
            <a:ahLst/>
            <a:cxnLst/>
            <a:rect l="l" t="t" r="r" b="b"/>
            <a:pathLst>
              <a:path w="39060" h="28716" extrusionOk="0">
                <a:moveTo>
                  <a:pt x="12075" y="1"/>
                </a:moveTo>
                <a:cubicBezTo>
                  <a:pt x="10489" y="1"/>
                  <a:pt x="8814" y="459"/>
                  <a:pt x="6916" y="1656"/>
                </a:cubicBezTo>
                <a:cubicBezTo>
                  <a:pt x="1" y="6010"/>
                  <a:pt x="3564" y="28715"/>
                  <a:pt x="21877" y="28715"/>
                </a:cubicBezTo>
                <a:cubicBezTo>
                  <a:pt x="22365" y="28715"/>
                  <a:pt x="22864" y="28699"/>
                  <a:pt x="23374" y="28666"/>
                </a:cubicBezTo>
                <a:cubicBezTo>
                  <a:pt x="23374" y="28666"/>
                  <a:pt x="23414" y="28668"/>
                  <a:pt x="23490" y="28668"/>
                </a:cubicBezTo>
                <a:cubicBezTo>
                  <a:pt x="24414" y="28668"/>
                  <a:pt x="30633" y="28392"/>
                  <a:pt x="34679" y="21162"/>
                </a:cubicBezTo>
                <a:cubicBezTo>
                  <a:pt x="39060" y="13336"/>
                  <a:pt x="33905" y="6136"/>
                  <a:pt x="25943" y="4580"/>
                </a:cubicBezTo>
                <a:cubicBezTo>
                  <a:pt x="20110" y="3441"/>
                  <a:pt x="16421" y="1"/>
                  <a:pt x="120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0" name="Google Shape;2830;p64"/>
          <p:cNvSpPr/>
          <p:nvPr/>
        </p:nvSpPr>
        <p:spPr>
          <a:xfrm rot="5400000">
            <a:off x="3326075" y="1379675"/>
            <a:ext cx="2491833" cy="1834522"/>
          </a:xfrm>
          <a:custGeom>
            <a:avLst/>
            <a:gdLst/>
            <a:ahLst/>
            <a:cxnLst/>
            <a:rect l="l" t="t" r="r" b="b"/>
            <a:pathLst>
              <a:path w="39060" h="28716" extrusionOk="0">
                <a:moveTo>
                  <a:pt x="12075" y="1"/>
                </a:moveTo>
                <a:cubicBezTo>
                  <a:pt x="10489" y="1"/>
                  <a:pt x="8814" y="459"/>
                  <a:pt x="6916" y="1656"/>
                </a:cubicBezTo>
                <a:cubicBezTo>
                  <a:pt x="1" y="6010"/>
                  <a:pt x="3564" y="28715"/>
                  <a:pt x="21877" y="28715"/>
                </a:cubicBezTo>
                <a:cubicBezTo>
                  <a:pt x="22365" y="28715"/>
                  <a:pt x="22864" y="28699"/>
                  <a:pt x="23374" y="28666"/>
                </a:cubicBezTo>
                <a:cubicBezTo>
                  <a:pt x="23374" y="28666"/>
                  <a:pt x="23414" y="28668"/>
                  <a:pt x="23490" y="28668"/>
                </a:cubicBezTo>
                <a:cubicBezTo>
                  <a:pt x="24414" y="28668"/>
                  <a:pt x="30633" y="28392"/>
                  <a:pt x="34679" y="21162"/>
                </a:cubicBezTo>
                <a:cubicBezTo>
                  <a:pt x="39060" y="13336"/>
                  <a:pt x="33905" y="6136"/>
                  <a:pt x="25943" y="4580"/>
                </a:cubicBezTo>
                <a:cubicBezTo>
                  <a:pt x="20110" y="3441"/>
                  <a:pt x="16421" y="1"/>
                  <a:pt x="120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1" name="Google Shape;2831;p64"/>
          <p:cNvSpPr/>
          <p:nvPr/>
        </p:nvSpPr>
        <p:spPr>
          <a:xfrm rot="10800000" flipH="1">
            <a:off x="6009850" y="1379675"/>
            <a:ext cx="2491833" cy="1834522"/>
          </a:xfrm>
          <a:custGeom>
            <a:avLst/>
            <a:gdLst/>
            <a:ahLst/>
            <a:cxnLst/>
            <a:rect l="l" t="t" r="r" b="b"/>
            <a:pathLst>
              <a:path w="39060" h="28716" extrusionOk="0">
                <a:moveTo>
                  <a:pt x="12075" y="1"/>
                </a:moveTo>
                <a:cubicBezTo>
                  <a:pt x="10489" y="1"/>
                  <a:pt x="8814" y="459"/>
                  <a:pt x="6916" y="1656"/>
                </a:cubicBezTo>
                <a:cubicBezTo>
                  <a:pt x="1" y="6010"/>
                  <a:pt x="3564" y="28715"/>
                  <a:pt x="21877" y="28715"/>
                </a:cubicBezTo>
                <a:cubicBezTo>
                  <a:pt x="22365" y="28715"/>
                  <a:pt x="22864" y="28699"/>
                  <a:pt x="23374" y="28666"/>
                </a:cubicBezTo>
                <a:cubicBezTo>
                  <a:pt x="23374" y="28666"/>
                  <a:pt x="23414" y="28668"/>
                  <a:pt x="23490" y="28668"/>
                </a:cubicBezTo>
                <a:cubicBezTo>
                  <a:pt x="24414" y="28668"/>
                  <a:pt x="30633" y="28392"/>
                  <a:pt x="34679" y="21162"/>
                </a:cubicBezTo>
                <a:cubicBezTo>
                  <a:pt x="39060" y="13336"/>
                  <a:pt x="33905" y="6136"/>
                  <a:pt x="25943" y="4580"/>
                </a:cubicBezTo>
                <a:cubicBezTo>
                  <a:pt x="20110" y="3441"/>
                  <a:pt x="16421" y="1"/>
                  <a:pt x="120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32" name="Google Shape;2832;p6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320" b="29013"/>
          <a:stretch/>
        </p:blipFill>
        <p:spPr>
          <a:xfrm>
            <a:off x="1065288" y="1474036"/>
            <a:ext cx="1645800" cy="1645800"/>
          </a:xfrm>
          <a:prstGeom prst="roundRect">
            <a:avLst>
              <a:gd name="adj" fmla="val 502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33" name="Google Shape;2833;p6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27730" t="3545" r="34689" b="40084"/>
          <a:stretch/>
        </p:blipFill>
        <p:spPr>
          <a:xfrm>
            <a:off x="3749075" y="1474036"/>
            <a:ext cx="1645800" cy="1645800"/>
          </a:xfrm>
          <a:prstGeom prst="roundRect">
            <a:avLst>
              <a:gd name="adj" fmla="val 502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34" name="Google Shape;2834;p64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l="30027" t="6000" r="36272" b="43445"/>
          <a:stretch/>
        </p:blipFill>
        <p:spPr>
          <a:xfrm>
            <a:off x="6432863" y="1474036"/>
            <a:ext cx="1645800" cy="1645800"/>
          </a:xfrm>
          <a:prstGeom prst="roundRect">
            <a:avLst>
              <a:gd name="adj" fmla="val 502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835" name="Google Shape;2835;p64"/>
          <p:cNvGrpSpPr/>
          <p:nvPr/>
        </p:nvGrpSpPr>
        <p:grpSpPr>
          <a:xfrm>
            <a:off x="8142060" y="3854935"/>
            <a:ext cx="563878" cy="914425"/>
            <a:chOff x="3341284" y="3629601"/>
            <a:chExt cx="324983" cy="524627"/>
          </a:xfrm>
        </p:grpSpPr>
        <p:sp>
          <p:nvSpPr>
            <p:cNvPr id="2836" name="Google Shape;2836;p64"/>
            <p:cNvSpPr/>
            <p:nvPr/>
          </p:nvSpPr>
          <p:spPr>
            <a:xfrm>
              <a:off x="3422190" y="3995134"/>
              <a:ext cx="154123" cy="156527"/>
            </a:xfrm>
            <a:custGeom>
              <a:avLst/>
              <a:gdLst/>
              <a:ahLst/>
              <a:cxnLst/>
              <a:rect l="l" t="t" r="r" b="b"/>
              <a:pathLst>
                <a:path w="2044" h="2073" extrusionOk="0">
                  <a:moveTo>
                    <a:pt x="1" y="1"/>
                  </a:moveTo>
                  <a:lnTo>
                    <a:pt x="154" y="2073"/>
                  </a:lnTo>
                  <a:lnTo>
                    <a:pt x="1891" y="2073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4"/>
            <p:cNvSpPr/>
            <p:nvPr/>
          </p:nvSpPr>
          <p:spPr>
            <a:xfrm>
              <a:off x="3419476" y="3992416"/>
              <a:ext cx="159552" cy="161813"/>
            </a:xfrm>
            <a:custGeom>
              <a:avLst/>
              <a:gdLst/>
              <a:ahLst/>
              <a:cxnLst/>
              <a:rect l="l" t="t" r="r" b="b"/>
              <a:pathLst>
                <a:path w="2116" h="2143" extrusionOk="0">
                  <a:moveTo>
                    <a:pt x="2042" y="73"/>
                  </a:moveTo>
                  <a:lnTo>
                    <a:pt x="1896" y="2073"/>
                  </a:lnTo>
                  <a:lnTo>
                    <a:pt x="223" y="2073"/>
                  </a:lnTo>
                  <a:lnTo>
                    <a:pt x="75" y="73"/>
                  </a:lnTo>
                  <a:close/>
                  <a:moveTo>
                    <a:pt x="34" y="1"/>
                  </a:moveTo>
                  <a:cubicBezTo>
                    <a:pt x="15" y="3"/>
                    <a:pt x="1" y="20"/>
                    <a:pt x="3" y="39"/>
                  </a:cubicBezTo>
                  <a:lnTo>
                    <a:pt x="156" y="2111"/>
                  </a:lnTo>
                  <a:cubicBezTo>
                    <a:pt x="156" y="2128"/>
                    <a:pt x="173" y="2142"/>
                    <a:pt x="190" y="2142"/>
                  </a:cubicBezTo>
                  <a:lnTo>
                    <a:pt x="1927" y="2142"/>
                  </a:lnTo>
                  <a:cubicBezTo>
                    <a:pt x="1946" y="2142"/>
                    <a:pt x="1960" y="2128"/>
                    <a:pt x="1963" y="2109"/>
                  </a:cubicBezTo>
                  <a:lnTo>
                    <a:pt x="2116" y="39"/>
                  </a:lnTo>
                  <a:cubicBezTo>
                    <a:pt x="2116" y="39"/>
                    <a:pt x="2116" y="37"/>
                    <a:pt x="2116" y="37"/>
                  </a:cubicBezTo>
                  <a:cubicBezTo>
                    <a:pt x="2116" y="18"/>
                    <a:pt x="2099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4"/>
            <p:cNvSpPr/>
            <p:nvPr/>
          </p:nvSpPr>
          <p:spPr>
            <a:xfrm>
              <a:off x="3506339" y="3719757"/>
              <a:ext cx="53762" cy="274243"/>
            </a:xfrm>
            <a:custGeom>
              <a:avLst/>
              <a:gdLst/>
              <a:ahLst/>
              <a:cxnLst/>
              <a:rect l="l" t="t" r="r" b="b"/>
              <a:pathLst>
                <a:path w="713" h="3632" extrusionOk="0">
                  <a:moveTo>
                    <a:pt x="676" y="0"/>
                  </a:moveTo>
                  <a:cubicBezTo>
                    <a:pt x="660" y="0"/>
                    <a:pt x="645" y="11"/>
                    <a:pt x="641" y="27"/>
                  </a:cubicBezTo>
                  <a:cubicBezTo>
                    <a:pt x="359" y="1203"/>
                    <a:pt x="146" y="2393"/>
                    <a:pt x="3" y="3593"/>
                  </a:cubicBezTo>
                  <a:cubicBezTo>
                    <a:pt x="1" y="3612"/>
                    <a:pt x="15" y="3631"/>
                    <a:pt x="34" y="3631"/>
                  </a:cubicBezTo>
                  <a:lnTo>
                    <a:pt x="39" y="3631"/>
                  </a:lnTo>
                  <a:cubicBezTo>
                    <a:pt x="40" y="3631"/>
                    <a:pt x="41" y="3631"/>
                    <a:pt x="43" y="3631"/>
                  </a:cubicBezTo>
                  <a:cubicBezTo>
                    <a:pt x="58" y="3631"/>
                    <a:pt x="70" y="3618"/>
                    <a:pt x="72" y="3602"/>
                  </a:cubicBezTo>
                  <a:cubicBezTo>
                    <a:pt x="216" y="2405"/>
                    <a:pt x="428" y="1215"/>
                    <a:pt x="710" y="42"/>
                  </a:cubicBezTo>
                  <a:cubicBezTo>
                    <a:pt x="713" y="23"/>
                    <a:pt x="701" y="6"/>
                    <a:pt x="684" y="1"/>
                  </a:cubicBezTo>
                  <a:cubicBezTo>
                    <a:pt x="681" y="0"/>
                    <a:pt x="678" y="0"/>
                    <a:pt x="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4"/>
            <p:cNvSpPr/>
            <p:nvPr/>
          </p:nvSpPr>
          <p:spPr>
            <a:xfrm>
              <a:off x="3523455" y="3782278"/>
              <a:ext cx="93424" cy="104880"/>
            </a:xfrm>
            <a:custGeom>
              <a:avLst/>
              <a:gdLst/>
              <a:ahLst/>
              <a:cxnLst/>
              <a:rect l="l" t="t" r="r" b="b"/>
              <a:pathLst>
                <a:path w="1239" h="1389" extrusionOk="0">
                  <a:moveTo>
                    <a:pt x="1200" y="1"/>
                  </a:moveTo>
                  <a:cubicBezTo>
                    <a:pt x="1191" y="1"/>
                    <a:pt x="1182" y="4"/>
                    <a:pt x="1174" y="12"/>
                  </a:cubicBezTo>
                  <a:cubicBezTo>
                    <a:pt x="777" y="442"/>
                    <a:pt x="17" y="1321"/>
                    <a:pt x="8" y="1331"/>
                  </a:cubicBezTo>
                  <a:cubicBezTo>
                    <a:pt x="3" y="1338"/>
                    <a:pt x="1" y="1345"/>
                    <a:pt x="1" y="1353"/>
                  </a:cubicBezTo>
                  <a:cubicBezTo>
                    <a:pt x="1" y="1372"/>
                    <a:pt x="15" y="1388"/>
                    <a:pt x="37" y="1388"/>
                  </a:cubicBezTo>
                  <a:cubicBezTo>
                    <a:pt x="46" y="1388"/>
                    <a:pt x="56" y="1384"/>
                    <a:pt x="63" y="1376"/>
                  </a:cubicBezTo>
                  <a:cubicBezTo>
                    <a:pt x="70" y="1367"/>
                    <a:pt x="830" y="487"/>
                    <a:pt x="1227" y="60"/>
                  </a:cubicBezTo>
                  <a:cubicBezTo>
                    <a:pt x="1239" y="45"/>
                    <a:pt x="1239" y="24"/>
                    <a:pt x="1224" y="10"/>
                  </a:cubicBezTo>
                  <a:cubicBezTo>
                    <a:pt x="1217" y="4"/>
                    <a:pt x="1209" y="1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4"/>
            <p:cNvSpPr/>
            <p:nvPr/>
          </p:nvSpPr>
          <p:spPr>
            <a:xfrm>
              <a:off x="3446168" y="3680720"/>
              <a:ext cx="48333" cy="315923"/>
            </a:xfrm>
            <a:custGeom>
              <a:avLst/>
              <a:gdLst/>
              <a:ahLst/>
              <a:cxnLst/>
              <a:rect l="l" t="t" r="r" b="b"/>
              <a:pathLst>
                <a:path w="641" h="4184" extrusionOk="0">
                  <a:moveTo>
                    <a:pt x="40" y="1"/>
                  </a:moveTo>
                  <a:cubicBezTo>
                    <a:pt x="37" y="1"/>
                    <a:pt x="34" y="1"/>
                    <a:pt x="32" y="2"/>
                  </a:cubicBezTo>
                  <a:lnTo>
                    <a:pt x="29" y="2"/>
                  </a:lnTo>
                  <a:cubicBezTo>
                    <a:pt x="10" y="9"/>
                    <a:pt x="1" y="28"/>
                    <a:pt x="8" y="45"/>
                  </a:cubicBezTo>
                  <a:cubicBezTo>
                    <a:pt x="357" y="1347"/>
                    <a:pt x="569" y="4122"/>
                    <a:pt x="569" y="4150"/>
                  </a:cubicBezTo>
                  <a:cubicBezTo>
                    <a:pt x="572" y="4170"/>
                    <a:pt x="586" y="4184"/>
                    <a:pt x="605" y="4184"/>
                  </a:cubicBezTo>
                  <a:lnTo>
                    <a:pt x="608" y="4181"/>
                  </a:lnTo>
                  <a:cubicBezTo>
                    <a:pt x="627" y="4181"/>
                    <a:pt x="641" y="4165"/>
                    <a:pt x="639" y="4146"/>
                  </a:cubicBezTo>
                  <a:cubicBezTo>
                    <a:pt x="639" y="4117"/>
                    <a:pt x="424" y="1335"/>
                    <a:pt x="75" y="26"/>
                  </a:cubicBezTo>
                  <a:lnTo>
                    <a:pt x="72" y="26"/>
                  </a:lnTo>
                  <a:cubicBezTo>
                    <a:pt x="68" y="10"/>
                    <a:pt x="54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4"/>
            <p:cNvSpPr/>
            <p:nvPr/>
          </p:nvSpPr>
          <p:spPr>
            <a:xfrm>
              <a:off x="3417364" y="3785449"/>
              <a:ext cx="73216" cy="167400"/>
            </a:xfrm>
            <a:custGeom>
              <a:avLst/>
              <a:gdLst/>
              <a:ahLst/>
              <a:cxnLst/>
              <a:rect l="l" t="t" r="r" b="b"/>
              <a:pathLst>
                <a:path w="971" h="2217" extrusionOk="0">
                  <a:moveTo>
                    <a:pt x="40" y="0"/>
                  </a:moveTo>
                  <a:cubicBezTo>
                    <a:pt x="33" y="0"/>
                    <a:pt x="26" y="2"/>
                    <a:pt x="19" y="6"/>
                  </a:cubicBezTo>
                  <a:cubicBezTo>
                    <a:pt x="5" y="18"/>
                    <a:pt x="0" y="39"/>
                    <a:pt x="12" y="56"/>
                  </a:cubicBezTo>
                  <a:cubicBezTo>
                    <a:pt x="495" y="751"/>
                    <a:pt x="899" y="2176"/>
                    <a:pt x="899" y="2190"/>
                  </a:cubicBezTo>
                  <a:cubicBezTo>
                    <a:pt x="901" y="2204"/>
                    <a:pt x="915" y="2214"/>
                    <a:pt x="932" y="2216"/>
                  </a:cubicBezTo>
                  <a:cubicBezTo>
                    <a:pt x="935" y="2216"/>
                    <a:pt x="937" y="2214"/>
                    <a:pt x="942" y="2214"/>
                  </a:cubicBezTo>
                  <a:cubicBezTo>
                    <a:pt x="958" y="2209"/>
                    <a:pt x="970" y="2190"/>
                    <a:pt x="966" y="2171"/>
                  </a:cubicBezTo>
                  <a:cubicBezTo>
                    <a:pt x="961" y="2156"/>
                    <a:pt x="559" y="720"/>
                    <a:pt x="70" y="15"/>
                  </a:cubicBezTo>
                  <a:cubicBezTo>
                    <a:pt x="62" y="5"/>
                    <a:pt x="51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4"/>
            <p:cNvSpPr/>
            <p:nvPr/>
          </p:nvSpPr>
          <p:spPr>
            <a:xfrm>
              <a:off x="3396780" y="3857257"/>
              <a:ext cx="78268" cy="56782"/>
            </a:xfrm>
            <a:custGeom>
              <a:avLst/>
              <a:gdLst/>
              <a:ahLst/>
              <a:cxnLst/>
              <a:rect l="l" t="t" r="r" b="b"/>
              <a:pathLst>
                <a:path w="1038" h="752" extrusionOk="0">
                  <a:moveTo>
                    <a:pt x="40" y="1"/>
                  </a:moveTo>
                  <a:cubicBezTo>
                    <a:pt x="30" y="1"/>
                    <a:pt x="20" y="6"/>
                    <a:pt x="13" y="15"/>
                  </a:cubicBezTo>
                  <a:cubicBezTo>
                    <a:pt x="1" y="30"/>
                    <a:pt x="6" y="51"/>
                    <a:pt x="20" y="63"/>
                  </a:cubicBezTo>
                  <a:lnTo>
                    <a:pt x="978" y="744"/>
                  </a:lnTo>
                  <a:cubicBezTo>
                    <a:pt x="983" y="749"/>
                    <a:pt x="990" y="751"/>
                    <a:pt x="997" y="751"/>
                  </a:cubicBezTo>
                  <a:cubicBezTo>
                    <a:pt x="1009" y="751"/>
                    <a:pt x="1019" y="747"/>
                    <a:pt x="1026" y="737"/>
                  </a:cubicBezTo>
                  <a:cubicBezTo>
                    <a:pt x="1038" y="720"/>
                    <a:pt x="1033" y="699"/>
                    <a:pt x="1019" y="687"/>
                  </a:cubicBezTo>
                  <a:lnTo>
                    <a:pt x="61" y="8"/>
                  </a:lnTo>
                  <a:cubicBezTo>
                    <a:pt x="55" y="3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4"/>
            <p:cNvSpPr/>
            <p:nvPr/>
          </p:nvSpPr>
          <p:spPr>
            <a:xfrm>
              <a:off x="3509958" y="3691442"/>
              <a:ext cx="27974" cy="127532"/>
            </a:xfrm>
            <a:custGeom>
              <a:avLst/>
              <a:gdLst/>
              <a:ahLst/>
              <a:cxnLst/>
              <a:rect l="l" t="t" r="r" b="b"/>
              <a:pathLst>
                <a:path w="371" h="1689" extrusionOk="0">
                  <a:moveTo>
                    <a:pt x="39" y="1"/>
                  </a:moveTo>
                  <a:cubicBezTo>
                    <a:pt x="37" y="1"/>
                    <a:pt x="36" y="1"/>
                    <a:pt x="34" y="1"/>
                  </a:cubicBezTo>
                  <a:cubicBezTo>
                    <a:pt x="15" y="6"/>
                    <a:pt x="1" y="25"/>
                    <a:pt x="5" y="44"/>
                  </a:cubicBezTo>
                  <a:lnTo>
                    <a:pt x="299" y="1659"/>
                  </a:lnTo>
                  <a:cubicBezTo>
                    <a:pt x="304" y="1676"/>
                    <a:pt x="318" y="1688"/>
                    <a:pt x="335" y="1688"/>
                  </a:cubicBezTo>
                  <a:lnTo>
                    <a:pt x="340" y="1688"/>
                  </a:lnTo>
                  <a:cubicBezTo>
                    <a:pt x="359" y="1683"/>
                    <a:pt x="371" y="1667"/>
                    <a:pt x="369" y="1647"/>
                  </a:cubicBezTo>
                  <a:lnTo>
                    <a:pt x="75" y="30"/>
                  </a:lnTo>
                  <a:cubicBezTo>
                    <a:pt x="70" y="12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4"/>
            <p:cNvSpPr/>
            <p:nvPr/>
          </p:nvSpPr>
          <p:spPr>
            <a:xfrm>
              <a:off x="3343395" y="3824335"/>
              <a:ext cx="78192" cy="51194"/>
            </a:xfrm>
            <a:custGeom>
              <a:avLst/>
              <a:gdLst/>
              <a:ahLst/>
              <a:cxnLst/>
              <a:rect l="l" t="t" r="r" b="b"/>
              <a:pathLst>
                <a:path w="1037" h="678" extrusionOk="0">
                  <a:moveTo>
                    <a:pt x="173" y="1"/>
                  </a:moveTo>
                  <a:cubicBezTo>
                    <a:pt x="64" y="1"/>
                    <a:pt x="0" y="42"/>
                    <a:pt x="28" y="141"/>
                  </a:cubicBezTo>
                  <a:cubicBezTo>
                    <a:pt x="87" y="353"/>
                    <a:pt x="238" y="530"/>
                    <a:pt x="439" y="626"/>
                  </a:cubicBezTo>
                  <a:cubicBezTo>
                    <a:pt x="508" y="665"/>
                    <a:pt x="598" y="678"/>
                    <a:pt x="686" y="678"/>
                  </a:cubicBezTo>
                  <a:cubicBezTo>
                    <a:pt x="863" y="678"/>
                    <a:pt x="1036" y="626"/>
                    <a:pt x="1036" y="626"/>
                  </a:cubicBezTo>
                  <a:cubicBezTo>
                    <a:pt x="1000" y="413"/>
                    <a:pt x="862" y="232"/>
                    <a:pt x="668" y="141"/>
                  </a:cubicBezTo>
                  <a:cubicBezTo>
                    <a:pt x="490" y="57"/>
                    <a:pt x="300" y="1"/>
                    <a:pt x="17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4"/>
            <p:cNvSpPr/>
            <p:nvPr/>
          </p:nvSpPr>
          <p:spPr>
            <a:xfrm>
              <a:off x="3341284" y="3821768"/>
              <a:ext cx="83169" cy="56404"/>
            </a:xfrm>
            <a:custGeom>
              <a:avLst/>
              <a:gdLst/>
              <a:ahLst/>
              <a:cxnLst/>
              <a:rect l="l" t="t" r="r" b="b"/>
              <a:pathLst>
                <a:path w="1103" h="747" extrusionOk="0">
                  <a:moveTo>
                    <a:pt x="187" y="69"/>
                  </a:moveTo>
                  <a:cubicBezTo>
                    <a:pt x="191" y="69"/>
                    <a:pt x="195" y="69"/>
                    <a:pt x="199" y="70"/>
                  </a:cubicBezTo>
                  <a:cubicBezTo>
                    <a:pt x="366" y="82"/>
                    <a:pt x="531" y="129"/>
                    <a:pt x="682" y="203"/>
                  </a:cubicBezTo>
                  <a:cubicBezTo>
                    <a:pt x="856" y="287"/>
                    <a:pt x="983" y="445"/>
                    <a:pt x="1024" y="634"/>
                  </a:cubicBezTo>
                  <a:cubicBezTo>
                    <a:pt x="969" y="648"/>
                    <a:pt x="842" y="676"/>
                    <a:pt x="714" y="676"/>
                  </a:cubicBezTo>
                  <a:cubicBezTo>
                    <a:pt x="630" y="676"/>
                    <a:pt x="545" y="664"/>
                    <a:pt x="479" y="629"/>
                  </a:cubicBezTo>
                  <a:cubicBezTo>
                    <a:pt x="290" y="536"/>
                    <a:pt x="147" y="366"/>
                    <a:pt x="89" y="163"/>
                  </a:cubicBezTo>
                  <a:cubicBezTo>
                    <a:pt x="77" y="120"/>
                    <a:pt x="89" y="103"/>
                    <a:pt x="101" y="93"/>
                  </a:cubicBezTo>
                  <a:cubicBezTo>
                    <a:pt x="126" y="77"/>
                    <a:pt x="157" y="69"/>
                    <a:pt x="187" y="69"/>
                  </a:cubicBezTo>
                  <a:close/>
                  <a:moveTo>
                    <a:pt x="202" y="1"/>
                  </a:moveTo>
                  <a:cubicBezTo>
                    <a:pt x="140" y="1"/>
                    <a:pt x="89" y="13"/>
                    <a:pt x="56" y="41"/>
                  </a:cubicBezTo>
                  <a:cubicBezTo>
                    <a:pt x="15" y="77"/>
                    <a:pt x="1" y="134"/>
                    <a:pt x="20" y="184"/>
                  </a:cubicBezTo>
                  <a:cubicBezTo>
                    <a:pt x="84" y="407"/>
                    <a:pt x="240" y="591"/>
                    <a:pt x="445" y="691"/>
                  </a:cubicBezTo>
                  <a:cubicBezTo>
                    <a:pt x="520" y="727"/>
                    <a:pt x="603" y="747"/>
                    <a:pt x="687" y="747"/>
                  </a:cubicBezTo>
                  <a:cubicBezTo>
                    <a:pt x="697" y="747"/>
                    <a:pt x="706" y="746"/>
                    <a:pt x="715" y="746"/>
                  </a:cubicBezTo>
                  <a:cubicBezTo>
                    <a:pt x="837" y="743"/>
                    <a:pt x="959" y="727"/>
                    <a:pt x="1076" y="693"/>
                  </a:cubicBezTo>
                  <a:cubicBezTo>
                    <a:pt x="1090" y="689"/>
                    <a:pt x="1102" y="672"/>
                    <a:pt x="1100" y="655"/>
                  </a:cubicBezTo>
                  <a:cubicBezTo>
                    <a:pt x="1062" y="430"/>
                    <a:pt x="916" y="239"/>
                    <a:pt x="711" y="141"/>
                  </a:cubicBezTo>
                  <a:cubicBezTo>
                    <a:pt x="539" y="62"/>
                    <a:pt x="343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4"/>
            <p:cNvSpPr/>
            <p:nvPr/>
          </p:nvSpPr>
          <p:spPr>
            <a:xfrm>
              <a:off x="3369937" y="3737728"/>
              <a:ext cx="65148" cy="64408"/>
            </a:xfrm>
            <a:custGeom>
              <a:avLst/>
              <a:gdLst/>
              <a:ahLst/>
              <a:cxnLst/>
              <a:rect l="l" t="t" r="r" b="b"/>
              <a:pathLst>
                <a:path w="864" h="853" extrusionOk="0">
                  <a:moveTo>
                    <a:pt x="105" y="1"/>
                  </a:moveTo>
                  <a:cubicBezTo>
                    <a:pt x="43" y="1"/>
                    <a:pt x="4" y="32"/>
                    <a:pt x="3" y="107"/>
                  </a:cubicBezTo>
                  <a:cubicBezTo>
                    <a:pt x="1" y="327"/>
                    <a:pt x="96" y="537"/>
                    <a:pt x="259" y="686"/>
                  </a:cubicBezTo>
                  <a:cubicBezTo>
                    <a:pt x="426" y="849"/>
                    <a:pt x="798" y="853"/>
                    <a:pt x="836" y="853"/>
                  </a:cubicBezTo>
                  <a:cubicBezTo>
                    <a:pt x="838" y="853"/>
                    <a:pt x="840" y="853"/>
                    <a:pt x="840" y="853"/>
                  </a:cubicBezTo>
                  <a:cubicBezTo>
                    <a:pt x="863" y="638"/>
                    <a:pt x="780" y="425"/>
                    <a:pt x="617" y="284"/>
                  </a:cubicBezTo>
                  <a:cubicBezTo>
                    <a:pt x="437" y="124"/>
                    <a:pt x="226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64"/>
            <p:cNvSpPr/>
            <p:nvPr/>
          </p:nvSpPr>
          <p:spPr>
            <a:xfrm>
              <a:off x="3366921" y="3735161"/>
              <a:ext cx="70652" cy="69693"/>
            </a:xfrm>
            <a:custGeom>
              <a:avLst/>
              <a:gdLst/>
              <a:ahLst/>
              <a:cxnLst/>
              <a:rect l="l" t="t" r="r" b="b"/>
              <a:pathLst>
                <a:path w="937" h="923" extrusionOk="0">
                  <a:moveTo>
                    <a:pt x="136" y="69"/>
                  </a:moveTo>
                  <a:cubicBezTo>
                    <a:pt x="139" y="69"/>
                    <a:pt x="142" y="69"/>
                    <a:pt x="146" y="70"/>
                  </a:cubicBezTo>
                  <a:cubicBezTo>
                    <a:pt x="246" y="70"/>
                    <a:pt x="449" y="179"/>
                    <a:pt x="638" y="344"/>
                  </a:cubicBezTo>
                  <a:cubicBezTo>
                    <a:pt x="782" y="473"/>
                    <a:pt x="858" y="660"/>
                    <a:pt x="846" y="851"/>
                  </a:cubicBezTo>
                  <a:cubicBezTo>
                    <a:pt x="750" y="849"/>
                    <a:pt x="459" y="827"/>
                    <a:pt x="325" y="696"/>
                  </a:cubicBezTo>
                  <a:cubicBezTo>
                    <a:pt x="167" y="555"/>
                    <a:pt x="77" y="352"/>
                    <a:pt x="77" y="141"/>
                  </a:cubicBezTo>
                  <a:cubicBezTo>
                    <a:pt x="77" y="96"/>
                    <a:pt x="96" y="82"/>
                    <a:pt x="108" y="77"/>
                  </a:cubicBezTo>
                  <a:cubicBezTo>
                    <a:pt x="117" y="71"/>
                    <a:pt x="126" y="69"/>
                    <a:pt x="136" y="69"/>
                  </a:cubicBezTo>
                  <a:close/>
                  <a:moveTo>
                    <a:pt x="140" y="0"/>
                  </a:moveTo>
                  <a:cubicBezTo>
                    <a:pt x="117" y="0"/>
                    <a:pt x="95" y="4"/>
                    <a:pt x="77" y="12"/>
                  </a:cubicBezTo>
                  <a:cubicBezTo>
                    <a:pt x="29" y="36"/>
                    <a:pt x="0" y="86"/>
                    <a:pt x="7" y="141"/>
                  </a:cubicBezTo>
                  <a:cubicBezTo>
                    <a:pt x="7" y="371"/>
                    <a:pt x="103" y="591"/>
                    <a:pt x="275" y="746"/>
                  </a:cubicBezTo>
                  <a:cubicBezTo>
                    <a:pt x="449" y="916"/>
                    <a:pt x="825" y="923"/>
                    <a:pt x="875" y="923"/>
                  </a:cubicBezTo>
                  <a:lnTo>
                    <a:pt x="877" y="920"/>
                  </a:lnTo>
                  <a:cubicBezTo>
                    <a:pt x="894" y="920"/>
                    <a:pt x="908" y="908"/>
                    <a:pt x="911" y="892"/>
                  </a:cubicBezTo>
                  <a:cubicBezTo>
                    <a:pt x="937" y="665"/>
                    <a:pt x="851" y="440"/>
                    <a:pt x="679" y="292"/>
                  </a:cubicBezTo>
                  <a:cubicBezTo>
                    <a:pt x="503" y="136"/>
                    <a:pt x="281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4"/>
            <p:cNvSpPr/>
            <p:nvPr/>
          </p:nvSpPr>
          <p:spPr>
            <a:xfrm>
              <a:off x="3420381" y="3632093"/>
              <a:ext cx="50218" cy="83436"/>
            </a:xfrm>
            <a:custGeom>
              <a:avLst/>
              <a:gdLst/>
              <a:ahLst/>
              <a:cxnLst/>
              <a:rect l="l" t="t" r="r" b="b"/>
              <a:pathLst>
                <a:path w="666" h="1105" extrusionOk="0">
                  <a:moveTo>
                    <a:pt x="194" y="1"/>
                  </a:moveTo>
                  <a:cubicBezTo>
                    <a:pt x="160" y="1"/>
                    <a:pt x="131" y="21"/>
                    <a:pt x="108" y="65"/>
                  </a:cubicBezTo>
                  <a:cubicBezTo>
                    <a:pt x="10" y="264"/>
                    <a:pt x="1" y="495"/>
                    <a:pt x="84" y="699"/>
                  </a:cubicBezTo>
                  <a:cubicBezTo>
                    <a:pt x="166" y="926"/>
                    <a:pt x="531" y="1105"/>
                    <a:pt x="531" y="1105"/>
                  </a:cubicBezTo>
                  <a:cubicBezTo>
                    <a:pt x="646" y="923"/>
                    <a:pt x="665" y="696"/>
                    <a:pt x="584" y="495"/>
                  </a:cubicBezTo>
                  <a:cubicBezTo>
                    <a:pt x="475" y="234"/>
                    <a:pt x="310" y="1"/>
                    <a:pt x="19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4"/>
            <p:cNvSpPr/>
            <p:nvPr/>
          </p:nvSpPr>
          <p:spPr>
            <a:xfrm>
              <a:off x="3417666" y="3629601"/>
              <a:ext cx="55949" cy="88419"/>
            </a:xfrm>
            <a:custGeom>
              <a:avLst/>
              <a:gdLst/>
              <a:ahLst/>
              <a:cxnLst/>
              <a:rect l="l" t="t" r="r" b="b"/>
              <a:pathLst>
                <a:path w="742" h="1171" extrusionOk="0">
                  <a:moveTo>
                    <a:pt x="230" y="65"/>
                  </a:moveTo>
                  <a:cubicBezTo>
                    <a:pt x="321" y="70"/>
                    <a:pt x="477" y="278"/>
                    <a:pt x="586" y="540"/>
                  </a:cubicBezTo>
                  <a:cubicBezTo>
                    <a:pt x="661" y="717"/>
                    <a:pt x="646" y="920"/>
                    <a:pt x="553" y="1088"/>
                  </a:cubicBezTo>
                  <a:cubicBezTo>
                    <a:pt x="467" y="1042"/>
                    <a:pt x="214" y="896"/>
                    <a:pt x="152" y="717"/>
                  </a:cubicBezTo>
                  <a:cubicBezTo>
                    <a:pt x="73" y="521"/>
                    <a:pt x="82" y="301"/>
                    <a:pt x="175" y="110"/>
                  </a:cubicBezTo>
                  <a:cubicBezTo>
                    <a:pt x="197" y="72"/>
                    <a:pt x="216" y="67"/>
                    <a:pt x="230" y="67"/>
                  </a:cubicBezTo>
                  <a:lnTo>
                    <a:pt x="230" y="65"/>
                  </a:lnTo>
                  <a:close/>
                  <a:moveTo>
                    <a:pt x="235" y="0"/>
                  </a:moveTo>
                  <a:cubicBezTo>
                    <a:pt x="180" y="0"/>
                    <a:pt x="132" y="34"/>
                    <a:pt x="113" y="84"/>
                  </a:cubicBezTo>
                  <a:cubicBezTo>
                    <a:pt x="11" y="289"/>
                    <a:pt x="1" y="531"/>
                    <a:pt x="87" y="746"/>
                  </a:cubicBezTo>
                  <a:cubicBezTo>
                    <a:pt x="171" y="985"/>
                    <a:pt x="536" y="1162"/>
                    <a:pt x="551" y="1169"/>
                  </a:cubicBezTo>
                  <a:cubicBezTo>
                    <a:pt x="553" y="1170"/>
                    <a:pt x="556" y="1171"/>
                    <a:pt x="559" y="1171"/>
                  </a:cubicBezTo>
                  <a:cubicBezTo>
                    <a:pt x="562" y="1171"/>
                    <a:pt x="565" y="1170"/>
                    <a:pt x="567" y="1169"/>
                  </a:cubicBezTo>
                  <a:cubicBezTo>
                    <a:pt x="569" y="1169"/>
                    <a:pt x="571" y="1169"/>
                    <a:pt x="573" y="1169"/>
                  </a:cubicBezTo>
                  <a:cubicBezTo>
                    <a:pt x="581" y="1169"/>
                    <a:pt x="590" y="1165"/>
                    <a:pt x="596" y="1159"/>
                  </a:cubicBezTo>
                  <a:cubicBezTo>
                    <a:pt x="720" y="968"/>
                    <a:pt x="742" y="727"/>
                    <a:pt x="653" y="516"/>
                  </a:cubicBezTo>
                  <a:cubicBezTo>
                    <a:pt x="546" y="263"/>
                    <a:pt x="374" y="5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4"/>
            <p:cNvSpPr/>
            <p:nvPr/>
          </p:nvSpPr>
          <p:spPr>
            <a:xfrm>
              <a:off x="3478817" y="3641909"/>
              <a:ext cx="50293" cy="83360"/>
            </a:xfrm>
            <a:custGeom>
              <a:avLst/>
              <a:gdLst/>
              <a:ahLst/>
              <a:cxnLst/>
              <a:rect l="l" t="t" r="r" b="b"/>
              <a:pathLst>
                <a:path w="667" h="1104" extrusionOk="0">
                  <a:moveTo>
                    <a:pt x="194" y="0"/>
                  </a:moveTo>
                  <a:cubicBezTo>
                    <a:pt x="160" y="0"/>
                    <a:pt x="131" y="20"/>
                    <a:pt x="108" y="64"/>
                  </a:cubicBezTo>
                  <a:cubicBezTo>
                    <a:pt x="10" y="263"/>
                    <a:pt x="0" y="494"/>
                    <a:pt x="84" y="698"/>
                  </a:cubicBezTo>
                  <a:cubicBezTo>
                    <a:pt x="163" y="929"/>
                    <a:pt x="531" y="1104"/>
                    <a:pt x="531" y="1104"/>
                  </a:cubicBezTo>
                  <a:cubicBezTo>
                    <a:pt x="645" y="922"/>
                    <a:pt x="667" y="695"/>
                    <a:pt x="583" y="497"/>
                  </a:cubicBezTo>
                  <a:cubicBezTo>
                    <a:pt x="476" y="236"/>
                    <a:pt x="311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4"/>
            <p:cNvSpPr/>
            <p:nvPr/>
          </p:nvSpPr>
          <p:spPr>
            <a:xfrm>
              <a:off x="3476103" y="3639342"/>
              <a:ext cx="56099" cy="88646"/>
            </a:xfrm>
            <a:custGeom>
              <a:avLst/>
              <a:gdLst/>
              <a:ahLst/>
              <a:cxnLst/>
              <a:rect l="l" t="t" r="r" b="b"/>
              <a:pathLst>
                <a:path w="744" h="1174" extrusionOk="0">
                  <a:moveTo>
                    <a:pt x="232" y="70"/>
                  </a:moveTo>
                  <a:cubicBezTo>
                    <a:pt x="323" y="72"/>
                    <a:pt x="478" y="282"/>
                    <a:pt x="588" y="543"/>
                  </a:cubicBezTo>
                  <a:cubicBezTo>
                    <a:pt x="660" y="722"/>
                    <a:pt x="648" y="925"/>
                    <a:pt x="555" y="1092"/>
                  </a:cubicBezTo>
                  <a:cubicBezTo>
                    <a:pt x="469" y="1047"/>
                    <a:pt x="215" y="899"/>
                    <a:pt x="153" y="722"/>
                  </a:cubicBezTo>
                  <a:cubicBezTo>
                    <a:pt x="74" y="526"/>
                    <a:pt x="81" y="304"/>
                    <a:pt x="177" y="115"/>
                  </a:cubicBezTo>
                  <a:cubicBezTo>
                    <a:pt x="196" y="74"/>
                    <a:pt x="215" y="70"/>
                    <a:pt x="230" y="70"/>
                  </a:cubicBezTo>
                  <a:close/>
                  <a:moveTo>
                    <a:pt x="229" y="0"/>
                  </a:moveTo>
                  <a:cubicBezTo>
                    <a:pt x="179" y="0"/>
                    <a:pt x="131" y="33"/>
                    <a:pt x="113" y="84"/>
                  </a:cubicBezTo>
                  <a:cubicBezTo>
                    <a:pt x="10" y="289"/>
                    <a:pt x="0" y="531"/>
                    <a:pt x="86" y="744"/>
                  </a:cubicBezTo>
                  <a:cubicBezTo>
                    <a:pt x="172" y="985"/>
                    <a:pt x="536" y="1162"/>
                    <a:pt x="552" y="1169"/>
                  </a:cubicBezTo>
                  <a:cubicBezTo>
                    <a:pt x="557" y="1171"/>
                    <a:pt x="562" y="1174"/>
                    <a:pt x="567" y="1174"/>
                  </a:cubicBezTo>
                  <a:cubicBezTo>
                    <a:pt x="579" y="1174"/>
                    <a:pt x="590" y="1169"/>
                    <a:pt x="598" y="1157"/>
                  </a:cubicBezTo>
                  <a:cubicBezTo>
                    <a:pt x="722" y="966"/>
                    <a:pt x="743" y="727"/>
                    <a:pt x="655" y="517"/>
                  </a:cubicBezTo>
                  <a:cubicBezTo>
                    <a:pt x="547" y="263"/>
                    <a:pt x="375" y="5"/>
                    <a:pt x="234" y="0"/>
                  </a:cubicBezTo>
                  <a:cubicBezTo>
                    <a:pt x="233" y="0"/>
                    <a:pt x="231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4"/>
            <p:cNvSpPr/>
            <p:nvPr/>
          </p:nvSpPr>
          <p:spPr>
            <a:xfrm>
              <a:off x="3529563" y="3676416"/>
              <a:ext cx="44412" cy="86607"/>
            </a:xfrm>
            <a:custGeom>
              <a:avLst/>
              <a:gdLst/>
              <a:ahLst/>
              <a:cxnLst/>
              <a:rect l="l" t="t" r="r" b="b"/>
              <a:pathLst>
                <a:path w="589" h="1147" extrusionOk="0">
                  <a:moveTo>
                    <a:pt x="404" y="0"/>
                  </a:moveTo>
                  <a:cubicBezTo>
                    <a:pt x="382" y="0"/>
                    <a:pt x="359" y="9"/>
                    <a:pt x="333" y="28"/>
                  </a:cubicBezTo>
                  <a:cubicBezTo>
                    <a:pt x="156" y="162"/>
                    <a:pt x="46" y="367"/>
                    <a:pt x="32" y="587"/>
                  </a:cubicBezTo>
                  <a:cubicBezTo>
                    <a:pt x="1" y="826"/>
                    <a:pt x="252" y="1146"/>
                    <a:pt x="252" y="1146"/>
                  </a:cubicBezTo>
                  <a:cubicBezTo>
                    <a:pt x="436" y="1034"/>
                    <a:pt x="555" y="840"/>
                    <a:pt x="570" y="625"/>
                  </a:cubicBezTo>
                  <a:cubicBezTo>
                    <a:pt x="588" y="312"/>
                    <a:pt x="533" y="0"/>
                    <a:pt x="40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64"/>
            <p:cNvSpPr/>
            <p:nvPr/>
          </p:nvSpPr>
          <p:spPr>
            <a:xfrm>
              <a:off x="3526923" y="3673622"/>
              <a:ext cx="49615" cy="91893"/>
            </a:xfrm>
            <a:custGeom>
              <a:avLst/>
              <a:gdLst/>
              <a:ahLst/>
              <a:cxnLst/>
              <a:rect l="l" t="t" r="r" b="b"/>
              <a:pathLst>
                <a:path w="658" h="1217" extrusionOk="0">
                  <a:moveTo>
                    <a:pt x="440" y="70"/>
                  </a:moveTo>
                  <a:cubicBezTo>
                    <a:pt x="447" y="70"/>
                    <a:pt x="454" y="72"/>
                    <a:pt x="461" y="74"/>
                  </a:cubicBezTo>
                  <a:cubicBezTo>
                    <a:pt x="540" y="117"/>
                    <a:pt x="588" y="373"/>
                    <a:pt x="569" y="658"/>
                  </a:cubicBezTo>
                  <a:cubicBezTo>
                    <a:pt x="557" y="849"/>
                    <a:pt x="457" y="1026"/>
                    <a:pt x="296" y="1133"/>
                  </a:cubicBezTo>
                  <a:cubicBezTo>
                    <a:pt x="241" y="1057"/>
                    <a:pt x="79" y="810"/>
                    <a:pt x="103" y="624"/>
                  </a:cubicBezTo>
                  <a:cubicBezTo>
                    <a:pt x="117" y="414"/>
                    <a:pt x="222" y="220"/>
                    <a:pt x="390" y="91"/>
                  </a:cubicBezTo>
                  <a:cubicBezTo>
                    <a:pt x="404" y="79"/>
                    <a:pt x="421" y="72"/>
                    <a:pt x="440" y="70"/>
                  </a:cubicBezTo>
                  <a:close/>
                  <a:moveTo>
                    <a:pt x="435" y="1"/>
                  </a:moveTo>
                  <a:cubicBezTo>
                    <a:pt x="403" y="1"/>
                    <a:pt x="373" y="13"/>
                    <a:pt x="349" y="36"/>
                  </a:cubicBezTo>
                  <a:cubicBezTo>
                    <a:pt x="165" y="175"/>
                    <a:pt x="50" y="388"/>
                    <a:pt x="31" y="617"/>
                  </a:cubicBezTo>
                  <a:cubicBezTo>
                    <a:pt x="0" y="870"/>
                    <a:pt x="249" y="1190"/>
                    <a:pt x="258" y="1202"/>
                  </a:cubicBezTo>
                  <a:cubicBezTo>
                    <a:pt x="265" y="1212"/>
                    <a:pt x="275" y="1217"/>
                    <a:pt x="287" y="1217"/>
                  </a:cubicBezTo>
                  <a:cubicBezTo>
                    <a:pt x="292" y="1217"/>
                    <a:pt x="299" y="1214"/>
                    <a:pt x="304" y="1212"/>
                  </a:cubicBezTo>
                  <a:cubicBezTo>
                    <a:pt x="500" y="1095"/>
                    <a:pt x="624" y="889"/>
                    <a:pt x="638" y="662"/>
                  </a:cubicBezTo>
                  <a:cubicBezTo>
                    <a:pt x="657" y="388"/>
                    <a:pt x="619" y="84"/>
                    <a:pt x="495" y="15"/>
                  </a:cubicBezTo>
                  <a:cubicBezTo>
                    <a:pt x="475" y="6"/>
                    <a:pt x="455" y="1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4"/>
            <p:cNvSpPr/>
            <p:nvPr/>
          </p:nvSpPr>
          <p:spPr>
            <a:xfrm>
              <a:off x="3589809" y="3748073"/>
              <a:ext cx="76458" cy="60708"/>
            </a:xfrm>
            <a:custGeom>
              <a:avLst/>
              <a:gdLst/>
              <a:ahLst/>
              <a:cxnLst/>
              <a:rect l="l" t="t" r="r" b="b"/>
              <a:pathLst>
                <a:path w="1014" h="804" extrusionOk="0">
                  <a:moveTo>
                    <a:pt x="748" y="0"/>
                  </a:moveTo>
                  <a:cubicBezTo>
                    <a:pt x="541" y="0"/>
                    <a:pt x="344" y="81"/>
                    <a:pt x="196" y="226"/>
                  </a:cubicBezTo>
                  <a:cubicBezTo>
                    <a:pt x="17" y="388"/>
                    <a:pt x="0" y="795"/>
                    <a:pt x="0" y="795"/>
                  </a:cubicBezTo>
                  <a:cubicBezTo>
                    <a:pt x="37" y="801"/>
                    <a:pt x="74" y="804"/>
                    <a:pt x="111" y="804"/>
                  </a:cubicBezTo>
                  <a:cubicBezTo>
                    <a:pt x="285" y="804"/>
                    <a:pt x="454" y="734"/>
                    <a:pt x="581" y="606"/>
                  </a:cubicBezTo>
                  <a:cubicBezTo>
                    <a:pt x="837" y="348"/>
                    <a:pt x="1013" y="18"/>
                    <a:pt x="791" y="1"/>
                  </a:cubicBezTo>
                  <a:cubicBezTo>
                    <a:pt x="777" y="1"/>
                    <a:pt x="762" y="0"/>
                    <a:pt x="74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64"/>
            <p:cNvSpPr/>
            <p:nvPr/>
          </p:nvSpPr>
          <p:spPr>
            <a:xfrm>
              <a:off x="3586868" y="3745505"/>
              <a:ext cx="75780" cy="66069"/>
            </a:xfrm>
            <a:custGeom>
              <a:avLst/>
              <a:gdLst/>
              <a:ahLst/>
              <a:cxnLst/>
              <a:rect l="l" t="t" r="r" b="b"/>
              <a:pathLst>
                <a:path w="1005" h="875" extrusionOk="0">
                  <a:moveTo>
                    <a:pt x="788" y="70"/>
                  </a:moveTo>
                  <a:cubicBezTo>
                    <a:pt x="802" y="70"/>
                    <a:pt x="816" y="70"/>
                    <a:pt x="830" y="71"/>
                  </a:cubicBezTo>
                  <a:cubicBezTo>
                    <a:pt x="876" y="74"/>
                    <a:pt x="887" y="93"/>
                    <a:pt x="892" y="107"/>
                  </a:cubicBezTo>
                  <a:cubicBezTo>
                    <a:pt x="926" y="191"/>
                    <a:pt x="794" y="415"/>
                    <a:pt x="596" y="616"/>
                  </a:cubicBezTo>
                  <a:cubicBezTo>
                    <a:pt x="476" y="738"/>
                    <a:pt x="315" y="804"/>
                    <a:pt x="148" y="804"/>
                  </a:cubicBezTo>
                  <a:cubicBezTo>
                    <a:pt x="124" y="804"/>
                    <a:pt x="101" y="803"/>
                    <a:pt x="77" y="800"/>
                  </a:cubicBezTo>
                  <a:cubicBezTo>
                    <a:pt x="85" y="702"/>
                    <a:pt x="123" y="413"/>
                    <a:pt x="261" y="286"/>
                  </a:cubicBezTo>
                  <a:cubicBezTo>
                    <a:pt x="402" y="148"/>
                    <a:pt x="590" y="70"/>
                    <a:pt x="788" y="70"/>
                  </a:cubicBezTo>
                  <a:close/>
                  <a:moveTo>
                    <a:pt x="779" y="0"/>
                  </a:moveTo>
                  <a:cubicBezTo>
                    <a:pt x="568" y="0"/>
                    <a:pt x="364" y="83"/>
                    <a:pt x="211" y="234"/>
                  </a:cubicBezTo>
                  <a:cubicBezTo>
                    <a:pt x="25" y="408"/>
                    <a:pt x="3" y="810"/>
                    <a:pt x="3" y="826"/>
                  </a:cubicBezTo>
                  <a:cubicBezTo>
                    <a:pt x="1" y="843"/>
                    <a:pt x="13" y="860"/>
                    <a:pt x="30" y="862"/>
                  </a:cubicBezTo>
                  <a:cubicBezTo>
                    <a:pt x="68" y="869"/>
                    <a:pt x="108" y="874"/>
                    <a:pt x="147" y="874"/>
                  </a:cubicBezTo>
                  <a:cubicBezTo>
                    <a:pt x="333" y="874"/>
                    <a:pt x="510" y="800"/>
                    <a:pt x="641" y="666"/>
                  </a:cubicBezTo>
                  <a:cubicBezTo>
                    <a:pt x="833" y="470"/>
                    <a:pt x="1005" y="215"/>
                    <a:pt x="954" y="81"/>
                  </a:cubicBezTo>
                  <a:cubicBezTo>
                    <a:pt x="936" y="32"/>
                    <a:pt x="889" y="2"/>
                    <a:pt x="836" y="2"/>
                  </a:cubicBezTo>
                  <a:cubicBezTo>
                    <a:pt x="834" y="2"/>
                    <a:pt x="832" y="2"/>
                    <a:pt x="830" y="2"/>
                  </a:cubicBezTo>
                  <a:cubicBezTo>
                    <a:pt x="813" y="1"/>
                    <a:pt x="796" y="0"/>
                    <a:pt x="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64"/>
            <p:cNvSpPr/>
            <p:nvPr/>
          </p:nvSpPr>
          <p:spPr>
            <a:xfrm>
              <a:off x="3515538" y="3884440"/>
              <a:ext cx="76458" cy="60784"/>
            </a:xfrm>
            <a:custGeom>
              <a:avLst/>
              <a:gdLst/>
              <a:ahLst/>
              <a:cxnLst/>
              <a:rect l="l" t="t" r="r" b="b"/>
              <a:pathLst>
                <a:path w="1014" h="805" extrusionOk="0">
                  <a:moveTo>
                    <a:pt x="741" y="0"/>
                  </a:moveTo>
                  <a:cubicBezTo>
                    <a:pt x="537" y="0"/>
                    <a:pt x="342" y="81"/>
                    <a:pt x="197" y="227"/>
                  </a:cubicBezTo>
                  <a:cubicBezTo>
                    <a:pt x="20" y="389"/>
                    <a:pt x="1" y="795"/>
                    <a:pt x="1" y="795"/>
                  </a:cubicBezTo>
                  <a:cubicBezTo>
                    <a:pt x="37" y="801"/>
                    <a:pt x="73" y="804"/>
                    <a:pt x="109" y="804"/>
                  </a:cubicBezTo>
                  <a:cubicBezTo>
                    <a:pt x="285" y="804"/>
                    <a:pt x="456" y="733"/>
                    <a:pt x="581" y="606"/>
                  </a:cubicBezTo>
                  <a:cubicBezTo>
                    <a:pt x="837" y="348"/>
                    <a:pt x="1014" y="19"/>
                    <a:pt x="792" y="2"/>
                  </a:cubicBezTo>
                  <a:cubicBezTo>
                    <a:pt x="775" y="1"/>
                    <a:pt x="758" y="0"/>
                    <a:pt x="74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64"/>
            <p:cNvSpPr/>
            <p:nvPr/>
          </p:nvSpPr>
          <p:spPr>
            <a:xfrm>
              <a:off x="3512823" y="3881872"/>
              <a:ext cx="75780" cy="66069"/>
            </a:xfrm>
            <a:custGeom>
              <a:avLst/>
              <a:gdLst/>
              <a:ahLst/>
              <a:cxnLst/>
              <a:rect l="l" t="t" r="r" b="b"/>
              <a:pathLst>
                <a:path w="1005" h="875" extrusionOk="0">
                  <a:moveTo>
                    <a:pt x="786" y="71"/>
                  </a:moveTo>
                  <a:cubicBezTo>
                    <a:pt x="800" y="71"/>
                    <a:pt x="814" y="71"/>
                    <a:pt x="828" y="72"/>
                  </a:cubicBezTo>
                  <a:cubicBezTo>
                    <a:pt x="875" y="74"/>
                    <a:pt x="887" y="93"/>
                    <a:pt x="892" y="108"/>
                  </a:cubicBezTo>
                  <a:cubicBezTo>
                    <a:pt x="923" y="191"/>
                    <a:pt x="792" y="416"/>
                    <a:pt x="593" y="617"/>
                  </a:cubicBezTo>
                  <a:cubicBezTo>
                    <a:pt x="474" y="738"/>
                    <a:pt x="312" y="805"/>
                    <a:pt x="145" y="805"/>
                  </a:cubicBezTo>
                  <a:cubicBezTo>
                    <a:pt x="122" y="805"/>
                    <a:pt x="98" y="803"/>
                    <a:pt x="75" y="801"/>
                  </a:cubicBezTo>
                  <a:lnTo>
                    <a:pt x="75" y="798"/>
                  </a:lnTo>
                  <a:cubicBezTo>
                    <a:pt x="80" y="703"/>
                    <a:pt x="120" y="411"/>
                    <a:pt x="261" y="287"/>
                  </a:cubicBezTo>
                  <a:cubicBezTo>
                    <a:pt x="400" y="148"/>
                    <a:pt x="590" y="71"/>
                    <a:pt x="786" y="71"/>
                  </a:cubicBezTo>
                  <a:close/>
                  <a:moveTo>
                    <a:pt x="779" y="1"/>
                  </a:moveTo>
                  <a:cubicBezTo>
                    <a:pt x="567" y="1"/>
                    <a:pt x="362" y="84"/>
                    <a:pt x="211" y="234"/>
                  </a:cubicBezTo>
                  <a:cubicBezTo>
                    <a:pt x="22" y="409"/>
                    <a:pt x="1" y="810"/>
                    <a:pt x="1" y="827"/>
                  </a:cubicBezTo>
                  <a:cubicBezTo>
                    <a:pt x="1" y="844"/>
                    <a:pt x="13" y="860"/>
                    <a:pt x="29" y="863"/>
                  </a:cubicBezTo>
                  <a:cubicBezTo>
                    <a:pt x="68" y="870"/>
                    <a:pt x="106" y="875"/>
                    <a:pt x="144" y="875"/>
                  </a:cubicBezTo>
                  <a:cubicBezTo>
                    <a:pt x="331" y="875"/>
                    <a:pt x="510" y="801"/>
                    <a:pt x="639" y="667"/>
                  </a:cubicBezTo>
                  <a:cubicBezTo>
                    <a:pt x="832" y="471"/>
                    <a:pt x="1004" y="215"/>
                    <a:pt x="954" y="81"/>
                  </a:cubicBezTo>
                  <a:cubicBezTo>
                    <a:pt x="933" y="33"/>
                    <a:pt x="886" y="2"/>
                    <a:pt x="836" y="2"/>
                  </a:cubicBezTo>
                  <a:cubicBezTo>
                    <a:pt x="834" y="2"/>
                    <a:pt x="832" y="2"/>
                    <a:pt x="830" y="2"/>
                  </a:cubicBezTo>
                  <a:cubicBezTo>
                    <a:pt x="813" y="1"/>
                    <a:pt x="796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64"/>
            <p:cNvSpPr/>
            <p:nvPr/>
          </p:nvSpPr>
          <p:spPr>
            <a:xfrm>
              <a:off x="3470297" y="3786657"/>
              <a:ext cx="60247" cy="72865"/>
            </a:xfrm>
            <a:custGeom>
              <a:avLst/>
              <a:gdLst/>
              <a:ahLst/>
              <a:cxnLst/>
              <a:rect l="l" t="t" r="r" b="b"/>
              <a:pathLst>
                <a:path w="799" h="965" extrusionOk="0">
                  <a:moveTo>
                    <a:pt x="130" y="0"/>
                  </a:moveTo>
                  <a:cubicBezTo>
                    <a:pt x="84" y="0"/>
                    <a:pt x="51" y="27"/>
                    <a:pt x="39" y="88"/>
                  </a:cubicBezTo>
                  <a:cubicBezTo>
                    <a:pt x="1" y="305"/>
                    <a:pt x="58" y="527"/>
                    <a:pt x="197" y="702"/>
                  </a:cubicBezTo>
                  <a:cubicBezTo>
                    <a:pt x="340" y="903"/>
                    <a:pt x="742" y="965"/>
                    <a:pt x="742" y="965"/>
                  </a:cubicBezTo>
                  <a:cubicBezTo>
                    <a:pt x="799" y="757"/>
                    <a:pt x="754" y="535"/>
                    <a:pt x="617" y="367"/>
                  </a:cubicBezTo>
                  <a:cubicBezTo>
                    <a:pt x="451" y="167"/>
                    <a:pt x="248" y="0"/>
                    <a:pt x="13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64"/>
            <p:cNvSpPr/>
            <p:nvPr/>
          </p:nvSpPr>
          <p:spPr>
            <a:xfrm>
              <a:off x="3467582" y="3784090"/>
              <a:ext cx="65902" cy="78150"/>
            </a:xfrm>
            <a:custGeom>
              <a:avLst/>
              <a:gdLst/>
              <a:ahLst/>
              <a:cxnLst/>
              <a:rect l="l" t="t" r="r" b="b"/>
              <a:pathLst>
                <a:path w="874" h="1035" extrusionOk="0">
                  <a:moveTo>
                    <a:pt x="160" y="70"/>
                  </a:moveTo>
                  <a:cubicBezTo>
                    <a:pt x="163" y="70"/>
                    <a:pt x="166" y="70"/>
                    <a:pt x="168" y="72"/>
                  </a:cubicBezTo>
                  <a:cubicBezTo>
                    <a:pt x="264" y="72"/>
                    <a:pt x="457" y="217"/>
                    <a:pt x="627" y="423"/>
                  </a:cubicBezTo>
                  <a:cubicBezTo>
                    <a:pt x="747" y="571"/>
                    <a:pt x="794" y="769"/>
                    <a:pt x="751" y="958"/>
                  </a:cubicBezTo>
                  <a:cubicBezTo>
                    <a:pt x="658" y="939"/>
                    <a:pt x="371" y="870"/>
                    <a:pt x="261" y="717"/>
                  </a:cubicBezTo>
                  <a:cubicBezTo>
                    <a:pt x="130" y="552"/>
                    <a:pt x="75" y="339"/>
                    <a:pt x="108" y="129"/>
                  </a:cubicBezTo>
                  <a:cubicBezTo>
                    <a:pt x="118" y="83"/>
                    <a:pt x="137" y="74"/>
                    <a:pt x="151" y="72"/>
                  </a:cubicBezTo>
                  <a:cubicBezTo>
                    <a:pt x="154" y="70"/>
                    <a:pt x="157" y="70"/>
                    <a:pt x="160" y="70"/>
                  </a:cubicBezTo>
                  <a:close/>
                  <a:moveTo>
                    <a:pt x="168" y="0"/>
                  </a:moveTo>
                  <a:cubicBezTo>
                    <a:pt x="155" y="0"/>
                    <a:pt x="144" y="2"/>
                    <a:pt x="132" y="5"/>
                  </a:cubicBezTo>
                  <a:cubicBezTo>
                    <a:pt x="82" y="19"/>
                    <a:pt x="44" y="64"/>
                    <a:pt x="42" y="119"/>
                  </a:cubicBezTo>
                  <a:cubicBezTo>
                    <a:pt x="1" y="346"/>
                    <a:pt x="61" y="578"/>
                    <a:pt x="204" y="760"/>
                  </a:cubicBezTo>
                  <a:cubicBezTo>
                    <a:pt x="352" y="963"/>
                    <a:pt x="754" y="1035"/>
                    <a:pt x="773" y="1035"/>
                  </a:cubicBezTo>
                  <a:lnTo>
                    <a:pt x="778" y="1035"/>
                  </a:lnTo>
                  <a:cubicBezTo>
                    <a:pt x="792" y="1032"/>
                    <a:pt x="806" y="1023"/>
                    <a:pt x="811" y="1008"/>
                  </a:cubicBezTo>
                  <a:cubicBezTo>
                    <a:pt x="873" y="791"/>
                    <a:pt x="825" y="557"/>
                    <a:pt x="680" y="380"/>
                  </a:cubicBezTo>
                  <a:cubicBezTo>
                    <a:pt x="521" y="184"/>
                    <a:pt x="310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968A9F-BB0D-0C3F-AC98-870083A5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2652" y="4307320"/>
            <a:ext cx="680390" cy="373853"/>
          </a:xfrm>
        </p:spPr>
        <p:txBody>
          <a:bodyPr/>
          <a:lstStyle/>
          <a:p>
            <a:fld id="{B46DBA9D-A1C0-4232-B92A-100D8A4C42E2}" type="slidenum">
              <a:rPr lang="fr-F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fld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CB4F7C1-E1AD-5369-E83E-9A08D4742B5B}"/>
              </a:ext>
            </a:extLst>
          </p:cNvPr>
          <p:cNvGrpSpPr/>
          <p:nvPr/>
        </p:nvGrpSpPr>
        <p:grpSpPr>
          <a:xfrm rot="480000">
            <a:off x="-294518" y="776223"/>
            <a:ext cx="686946" cy="3364002"/>
            <a:chOff x="230633" y="1590916"/>
            <a:chExt cx="725486" cy="3310257"/>
          </a:xfrm>
          <a:solidFill>
            <a:schemeClr val="tx1"/>
          </a:solidFill>
        </p:grpSpPr>
        <p:sp>
          <p:nvSpPr>
            <p:cNvPr id="6" name="Triangle isocèle 5">
              <a:extLst>
                <a:ext uri="{FF2B5EF4-FFF2-40B4-BE49-F238E27FC236}">
                  <a16:creationId xmlns:a16="http://schemas.microsoft.com/office/drawing/2014/main" id="{47B6F378-4F37-8DF5-440F-72E9A4752A06}"/>
                </a:ext>
              </a:extLst>
            </p:cNvPr>
            <p:cNvSpPr/>
            <p:nvPr/>
          </p:nvSpPr>
          <p:spPr>
            <a:xfrm rot="1216214">
              <a:off x="815907" y="1590916"/>
              <a:ext cx="140212" cy="173390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id="{95D8F450-164D-7C39-63AE-80215AB36A8C}"/>
                </a:ext>
              </a:extLst>
            </p:cNvPr>
            <p:cNvSpPr/>
            <p:nvPr/>
          </p:nvSpPr>
          <p:spPr>
            <a:xfrm rot="1216214" flipV="1">
              <a:off x="230633" y="3167264"/>
              <a:ext cx="140212" cy="173390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63D3E1F-651D-6E1A-4FD1-BC53722D6CEC}"/>
              </a:ext>
            </a:extLst>
          </p:cNvPr>
          <p:cNvSpPr/>
          <p:nvPr/>
        </p:nvSpPr>
        <p:spPr>
          <a:xfrm>
            <a:off x="-106785" y="2320741"/>
            <a:ext cx="278202" cy="27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93B6195-D26F-749A-D2CB-B679342262EF}"/>
              </a:ext>
            </a:extLst>
          </p:cNvPr>
          <p:cNvSpPr/>
          <p:nvPr/>
        </p:nvSpPr>
        <p:spPr>
          <a:xfrm>
            <a:off x="-2803125" y="182910"/>
            <a:ext cx="5606249" cy="4700726"/>
          </a:xfrm>
          <a:prstGeom prst="arc">
            <a:avLst>
              <a:gd name="adj1" fmla="val 16200000"/>
              <a:gd name="adj2" fmla="val 5382593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F6B826A-F264-63EE-EFD8-BCE38D6D839D}"/>
              </a:ext>
            </a:extLst>
          </p:cNvPr>
          <p:cNvSpPr/>
          <p:nvPr/>
        </p:nvSpPr>
        <p:spPr>
          <a:xfrm>
            <a:off x="1018076" y="306070"/>
            <a:ext cx="306279" cy="2663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2A1CA87-2484-DD57-4AD7-01061B43357F}"/>
              </a:ext>
            </a:extLst>
          </p:cNvPr>
          <p:cNvSpPr txBox="1"/>
          <p:nvPr/>
        </p:nvSpPr>
        <p:spPr>
          <a:xfrm>
            <a:off x="1083939" y="243026"/>
            <a:ext cx="342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sz="2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0A5AD95-4F4C-0478-BFA5-4E72DA66EB70}"/>
              </a:ext>
            </a:extLst>
          </p:cNvPr>
          <p:cNvSpPr txBox="1"/>
          <p:nvPr/>
        </p:nvSpPr>
        <p:spPr>
          <a:xfrm>
            <a:off x="1571347" y="239697"/>
            <a:ext cx="30006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9C28A97-331A-D53C-749D-2CEA3B548F10}"/>
              </a:ext>
            </a:extLst>
          </p:cNvPr>
          <p:cNvSpPr/>
          <p:nvPr/>
        </p:nvSpPr>
        <p:spPr>
          <a:xfrm>
            <a:off x="2067558" y="953770"/>
            <a:ext cx="306279" cy="2663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A402FF2-E0E1-8FBA-C83F-87431D18C986}"/>
              </a:ext>
            </a:extLst>
          </p:cNvPr>
          <p:cNvSpPr txBox="1"/>
          <p:nvPr/>
        </p:nvSpPr>
        <p:spPr>
          <a:xfrm>
            <a:off x="2133421" y="890726"/>
            <a:ext cx="342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sz="2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87DA8F7-A673-DFA0-92AA-31AE50C3B05D}"/>
              </a:ext>
            </a:extLst>
          </p:cNvPr>
          <p:cNvSpPr txBox="1"/>
          <p:nvPr/>
        </p:nvSpPr>
        <p:spPr>
          <a:xfrm>
            <a:off x="2620829" y="887397"/>
            <a:ext cx="47774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DE L’ENTREPRISE</a:t>
            </a:r>
            <a:endParaRPr lang="fr-F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7F87181-6569-23A6-A0D9-0A2CD87ED400}"/>
              </a:ext>
            </a:extLst>
          </p:cNvPr>
          <p:cNvSpPr/>
          <p:nvPr/>
        </p:nvSpPr>
        <p:spPr>
          <a:xfrm>
            <a:off x="2620829" y="1946518"/>
            <a:ext cx="306279" cy="2663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111BE07-0609-574C-1FE5-645A839912D7}"/>
              </a:ext>
            </a:extLst>
          </p:cNvPr>
          <p:cNvSpPr txBox="1"/>
          <p:nvPr/>
        </p:nvSpPr>
        <p:spPr>
          <a:xfrm>
            <a:off x="2686692" y="1883474"/>
            <a:ext cx="342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fr-FR" sz="2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3001723-8848-5421-C3EF-CE4631C1806C}"/>
              </a:ext>
            </a:extLst>
          </p:cNvPr>
          <p:cNvSpPr txBox="1"/>
          <p:nvPr/>
        </p:nvSpPr>
        <p:spPr>
          <a:xfrm>
            <a:off x="3174100" y="1880145"/>
            <a:ext cx="40094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DU PROJET</a:t>
            </a:r>
            <a:endParaRPr lang="fr-F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0A58081D-0BB9-8CD6-79E5-07586D63295A}"/>
              </a:ext>
            </a:extLst>
          </p:cNvPr>
          <p:cNvSpPr/>
          <p:nvPr/>
        </p:nvSpPr>
        <p:spPr>
          <a:xfrm>
            <a:off x="2620829" y="3005638"/>
            <a:ext cx="306279" cy="2663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144BA82-44E1-97CD-14DA-492D70128B69}"/>
              </a:ext>
            </a:extLst>
          </p:cNvPr>
          <p:cNvSpPr txBox="1"/>
          <p:nvPr/>
        </p:nvSpPr>
        <p:spPr>
          <a:xfrm>
            <a:off x="2686691" y="2942594"/>
            <a:ext cx="342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r-FR" sz="2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678CC63-F988-6A0B-8911-BCF2B6A40F2D}"/>
              </a:ext>
            </a:extLst>
          </p:cNvPr>
          <p:cNvSpPr txBox="1"/>
          <p:nvPr/>
        </p:nvSpPr>
        <p:spPr>
          <a:xfrm>
            <a:off x="3174100" y="2939265"/>
            <a:ext cx="30006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TRAVAIL REALISE</a:t>
            </a:r>
            <a:endParaRPr lang="fr-F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AD77ED0-3593-5497-584D-ED1EBA422924}"/>
              </a:ext>
            </a:extLst>
          </p:cNvPr>
          <p:cNvSpPr/>
          <p:nvPr/>
        </p:nvSpPr>
        <p:spPr>
          <a:xfrm>
            <a:off x="2072268" y="3858120"/>
            <a:ext cx="306279" cy="2663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42D6BF0-27E8-CE28-1B14-BBE60CDBF0CF}"/>
              </a:ext>
            </a:extLst>
          </p:cNvPr>
          <p:cNvSpPr txBox="1"/>
          <p:nvPr/>
        </p:nvSpPr>
        <p:spPr>
          <a:xfrm>
            <a:off x="2138131" y="3795076"/>
            <a:ext cx="342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fr-FR" sz="2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5C5D127-D110-0B7B-6CC7-92708932DBC3}"/>
              </a:ext>
            </a:extLst>
          </p:cNvPr>
          <p:cNvSpPr txBox="1"/>
          <p:nvPr/>
        </p:nvSpPr>
        <p:spPr>
          <a:xfrm>
            <a:off x="2625539" y="3791747"/>
            <a:ext cx="56062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fr-F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78C0F6B-7D6F-6451-42E8-294247810FCB}"/>
              </a:ext>
            </a:extLst>
          </p:cNvPr>
          <p:cNvSpPr/>
          <p:nvPr/>
        </p:nvSpPr>
        <p:spPr>
          <a:xfrm>
            <a:off x="1018076" y="4560619"/>
            <a:ext cx="306279" cy="2663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2F6FCDD-D286-2BDF-6E4D-E9686DDDA29C}"/>
              </a:ext>
            </a:extLst>
          </p:cNvPr>
          <p:cNvSpPr txBox="1"/>
          <p:nvPr/>
        </p:nvSpPr>
        <p:spPr>
          <a:xfrm>
            <a:off x="1083939" y="4497576"/>
            <a:ext cx="342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fr-FR" sz="2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11B1CD4-8415-BAC7-DDFC-9CB534E21551}"/>
              </a:ext>
            </a:extLst>
          </p:cNvPr>
          <p:cNvSpPr txBox="1"/>
          <p:nvPr/>
        </p:nvSpPr>
        <p:spPr>
          <a:xfrm>
            <a:off x="1571347" y="4494247"/>
            <a:ext cx="30006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72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8" grpId="0" animBg="1"/>
      <p:bldP spid="19" grpId="0"/>
      <p:bldP spid="20" grpId="0"/>
      <p:bldP spid="21" grpId="0" animBg="1"/>
      <p:bldP spid="22" grpId="0"/>
      <p:bldP spid="23" grpId="0"/>
      <p:bldP spid="24" grpId="0" animBg="1"/>
      <p:bldP spid="25" grpId="0"/>
      <p:bldP spid="26" grpId="0"/>
      <p:bldP spid="27" grpId="0" animBg="1"/>
      <p:bldP spid="28" grpId="0"/>
      <p:bldP spid="29" grpId="0"/>
      <p:bldP spid="30" grpId="0" animBg="1"/>
      <p:bldP spid="31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56"/>
          <p:cNvSpPr txBox="1">
            <a:spLocks noGrp="1"/>
          </p:cNvSpPr>
          <p:nvPr>
            <p:ph type="title"/>
          </p:nvPr>
        </p:nvSpPr>
        <p:spPr>
          <a:xfrm>
            <a:off x="551966" y="2197777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grpSp>
        <p:nvGrpSpPr>
          <p:cNvPr id="2185" name="Google Shape;2185;p56"/>
          <p:cNvGrpSpPr/>
          <p:nvPr/>
        </p:nvGrpSpPr>
        <p:grpSpPr>
          <a:xfrm>
            <a:off x="2289628" y="1441561"/>
            <a:ext cx="4438800" cy="2976300"/>
            <a:chOff x="2352525" y="1009975"/>
            <a:chExt cx="4438800" cy="2976300"/>
          </a:xfrm>
        </p:grpSpPr>
        <p:sp>
          <p:nvSpPr>
            <p:cNvPr id="2186" name="Google Shape;2186;p56"/>
            <p:cNvSpPr/>
            <p:nvPr/>
          </p:nvSpPr>
          <p:spPr>
            <a:xfrm>
              <a:off x="4326850" y="3605875"/>
              <a:ext cx="489900" cy="1902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6"/>
            <p:cNvSpPr/>
            <p:nvPr/>
          </p:nvSpPr>
          <p:spPr>
            <a:xfrm>
              <a:off x="4326850" y="3605875"/>
              <a:ext cx="489900" cy="190200"/>
            </a:xfrm>
            <a:prstGeom prst="roundRect">
              <a:avLst>
                <a:gd name="adj" fmla="val 0"/>
              </a:avLst>
            </a:prstGeom>
            <a:solidFill>
              <a:srgbClr val="191919">
                <a:alpha val="2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6"/>
            <p:cNvSpPr/>
            <p:nvPr/>
          </p:nvSpPr>
          <p:spPr>
            <a:xfrm>
              <a:off x="4088050" y="3796075"/>
              <a:ext cx="967800" cy="190200"/>
            </a:xfrm>
            <a:prstGeom prst="roundRect">
              <a:avLst>
                <a:gd name="adj" fmla="val 25197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6"/>
            <p:cNvSpPr/>
            <p:nvPr/>
          </p:nvSpPr>
          <p:spPr>
            <a:xfrm>
              <a:off x="2352525" y="1009975"/>
              <a:ext cx="4438800" cy="2595900"/>
            </a:xfrm>
            <a:prstGeom prst="roundRect">
              <a:avLst>
                <a:gd name="adj" fmla="val 6178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1" name="Google Shape;2191;p56"/>
          <p:cNvGrpSpPr/>
          <p:nvPr/>
        </p:nvGrpSpPr>
        <p:grpSpPr>
          <a:xfrm flipH="1">
            <a:off x="8033094" y="2536481"/>
            <a:ext cx="672843" cy="2232905"/>
            <a:chOff x="2416347" y="3307322"/>
            <a:chExt cx="159873" cy="530558"/>
          </a:xfrm>
        </p:grpSpPr>
        <p:sp>
          <p:nvSpPr>
            <p:cNvPr id="2192" name="Google Shape;2192;p56"/>
            <p:cNvSpPr/>
            <p:nvPr/>
          </p:nvSpPr>
          <p:spPr>
            <a:xfrm>
              <a:off x="2448057" y="3418514"/>
              <a:ext cx="33071" cy="316928"/>
            </a:xfrm>
            <a:custGeom>
              <a:avLst/>
              <a:gdLst/>
              <a:ahLst/>
              <a:cxnLst/>
              <a:rect l="l" t="t" r="r" b="b"/>
              <a:pathLst>
                <a:path w="923" h="8833" fill="none" extrusionOk="0">
                  <a:moveTo>
                    <a:pt x="0" y="0"/>
                  </a:moveTo>
                  <a:lnTo>
                    <a:pt x="922" y="883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6"/>
            <p:cNvSpPr/>
            <p:nvPr/>
          </p:nvSpPr>
          <p:spPr>
            <a:xfrm>
              <a:off x="2460812" y="3658910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418" y="44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6"/>
            <p:cNvSpPr/>
            <p:nvPr/>
          </p:nvSpPr>
          <p:spPr>
            <a:xfrm>
              <a:off x="2431575" y="3643374"/>
              <a:ext cx="33788" cy="21456"/>
            </a:xfrm>
            <a:custGeom>
              <a:avLst/>
              <a:gdLst/>
              <a:ahLst/>
              <a:cxnLst/>
              <a:rect l="l" t="t" r="r" b="b"/>
              <a:pathLst>
                <a:path w="943" h="598" extrusionOk="0">
                  <a:moveTo>
                    <a:pt x="195" y="1"/>
                  </a:moveTo>
                  <a:cubicBezTo>
                    <a:pt x="121" y="1"/>
                    <a:pt x="66" y="22"/>
                    <a:pt x="51" y="78"/>
                  </a:cubicBezTo>
                  <a:cubicBezTo>
                    <a:pt x="0" y="261"/>
                    <a:pt x="414" y="598"/>
                    <a:pt x="768" y="598"/>
                  </a:cubicBezTo>
                  <a:cubicBezTo>
                    <a:pt x="829" y="598"/>
                    <a:pt x="888" y="588"/>
                    <a:pt x="943" y="565"/>
                  </a:cubicBezTo>
                  <a:cubicBezTo>
                    <a:pt x="940" y="429"/>
                    <a:pt x="881" y="300"/>
                    <a:pt x="775" y="211"/>
                  </a:cubicBezTo>
                  <a:cubicBezTo>
                    <a:pt x="698" y="143"/>
                    <a:pt x="384" y="1"/>
                    <a:pt x="19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6"/>
            <p:cNvSpPr/>
            <p:nvPr/>
          </p:nvSpPr>
          <p:spPr>
            <a:xfrm>
              <a:off x="2446086" y="3651626"/>
              <a:ext cx="19277" cy="12056"/>
            </a:xfrm>
            <a:custGeom>
              <a:avLst/>
              <a:gdLst/>
              <a:ahLst/>
              <a:cxnLst/>
              <a:rect l="l" t="t" r="r" b="b"/>
              <a:pathLst>
                <a:path w="538" h="336" fill="none" extrusionOk="0">
                  <a:moveTo>
                    <a:pt x="538" y="33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6"/>
            <p:cNvSpPr/>
            <p:nvPr/>
          </p:nvSpPr>
          <p:spPr>
            <a:xfrm>
              <a:off x="2464574" y="3695005"/>
              <a:ext cx="15013" cy="15823"/>
            </a:xfrm>
            <a:custGeom>
              <a:avLst/>
              <a:gdLst/>
              <a:ahLst/>
              <a:cxnLst/>
              <a:rect l="l" t="t" r="r" b="b"/>
              <a:pathLst>
                <a:path w="419" h="441" fill="none" extrusionOk="0">
                  <a:moveTo>
                    <a:pt x="418" y="44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6"/>
            <p:cNvSpPr/>
            <p:nvPr/>
          </p:nvSpPr>
          <p:spPr>
            <a:xfrm>
              <a:off x="2435337" y="3679397"/>
              <a:ext cx="33788" cy="21528"/>
            </a:xfrm>
            <a:custGeom>
              <a:avLst/>
              <a:gdLst/>
              <a:ahLst/>
              <a:cxnLst/>
              <a:rect l="l" t="t" r="r" b="b"/>
              <a:pathLst>
                <a:path w="943" h="600" extrusionOk="0">
                  <a:moveTo>
                    <a:pt x="193" y="1"/>
                  </a:moveTo>
                  <a:cubicBezTo>
                    <a:pt x="120" y="1"/>
                    <a:pt x="66" y="22"/>
                    <a:pt x="52" y="77"/>
                  </a:cubicBezTo>
                  <a:cubicBezTo>
                    <a:pt x="1" y="263"/>
                    <a:pt x="414" y="600"/>
                    <a:pt x="768" y="600"/>
                  </a:cubicBezTo>
                  <a:cubicBezTo>
                    <a:pt x="829" y="600"/>
                    <a:pt x="888" y="590"/>
                    <a:pt x="943" y="567"/>
                  </a:cubicBezTo>
                  <a:cubicBezTo>
                    <a:pt x="941" y="431"/>
                    <a:pt x="881" y="302"/>
                    <a:pt x="776" y="214"/>
                  </a:cubicBezTo>
                  <a:cubicBezTo>
                    <a:pt x="698" y="145"/>
                    <a:pt x="383" y="1"/>
                    <a:pt x="19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6"/>
            <p:cNvSpPr/>
            <p:nvPr/>
          </p:nvSpPr>
          <p:spPr>
            <a:xfrm>
              <a:off x="2449848" y="3687722"/>
              <a:ext cx="19277" cy="12056"/>
            </a:xfrm>
            <a:custGeom>
              <a:avLst/>
              <a:gdLst/>
              <a:ahLst/>
              <a:cxnLst/>
              <a:rect l="l" t="t" r="r" b="b"/>
              <a:pathLst>
                <a:path w="538" h="336" fill="none" extrusionOk="0">
                  <a:moveTo>
                    <a:pt x="538" y="33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6"/>
            <p:cNvSpPr/>
            <p:nvPr/>
          </p:nvSpPr>
          <p:spPr>
            <a:xfrm>
              <a:off x="2451640" y="3570932"/>
              <a:ext cx="15013" cy="15931"/>
            </a:xfrm>
            <a:custGeom>
              <a:avLst/>
              <a:gdLst/>
              <a:ahLst/>
              <a:cxnLst/>
              <a:rect l="l" t="t" r="r" b="b"/>
              <a:pathLst>
                <a:path w="419" h="444" fill="none" extrusionOk="0">
                  <a:moveTo>
                    <a:pt x="419" y="44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6"/>
            <p:cNvSpPr/>
            <p:nvPr/>
          </p:nvSpPr>
          <p:spPr>
            <a:xfrm>
              <a:off x="2422474" y="3555396"/>
              <a:ext cx="33752" cy="21528"/>
            </a:xfrm>
            <a:custGeom>
              <a:avLst/>
              <a:gdLst/>
              <a:ahLst/>
              <a:cxnLst/>
              <a:rect l="l" t="t" r="r" b="b"/>
              <a:pathLst>
                <a:path w="942" h="600" extrusionOk="0">
                  <a:moveTo>
                    <a:pt x="193" y="1"/>
                  </a:moveTo>
                  <a:cubicBezTo>
                    <a:pt x="119" y="1"/>
                    <a:pt x="64" y="22"/>
                    <a:pt x="50" y="78"/>
                  </a:cubicBezTo>
                  <a:cubicBezTo>
                    <a:pt x="1" y="262"/>
                    <a:pt x="414" y="599"/>
                    <a:pt x="769" y="599"/>
                  </a:cubicBezTo>
                  <a:cubicBezTo>
                    <a:pt x="829" y="599"/>
                    <a:pt x="887" y="590"/>
                    <a:pt x="941" y="568"/>
                  </a:cubicBezTo>
                  <a:cubicBezTo>
                    <a:pt x="939" y="429"/>
                    <a:pt x="879" y="300"/>
                    <a:pt x="774" y="212"/>
                  </a:cubicBezTo>
                  <a:cubicBezTo>
                    <a:pt x="696" y="143"/>
                    <a:pt x="382" y="1"/>
                    <a:pt x="19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6"/>
            <p:cNvSpPr/>
            <p:nvPr/>
          </p:nvSpPr>
          <p:spPr>
            <a:xfrm>
              <a:off x="2436914" y="3563649"/>
              <a:ext cx="19312" cy="12127"/>
            </a:xfrm>
            <a:custGeom>
              <a:avLst/>
              <a:gdLst/>
              <a:ahLst/>
              <a:cxnLst/>
              <a:rect l="l" t="t" r="r" b="b"/>
              <a:pathLst>
                <a:path w="539" h="338" fill="none" extrusionOk="0">
                  <a:moveTo>
                    <a:pt x="538" y="33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6"/>
            <p:cNvSpPr/>
            <p:nvPr/>
          </p:nvSpPr>
          <p:spPr>
            <a:xfrm>
              <a:off x="2455402" y="3607028"/>
              <a:ext cx="14941" cy="15823"/>
            </a:xfrm>
            <a:custGeom>
              <a:avLst/>
              <a:gdLst/>
              <a:ahLst/>
              <a:cxnLst/>
              <a:rect l="l" t="t" r="r" b="b"/>
              <a:pathLst>
                <a:path w="417" h="441" fill="none" extrusionOk="0">
                  <a:moveTo>
                    <a:pt x="416" y="44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6"/>
            <p:cNvSpPr/>
            <p:nvPr/>
          </p:nvSpPr>
          <p:spPr>
            <a:xfrm>
              <a:off x="2426165" y="3591420"/>
              <a:ext cx="33824" cy="21528"/>
            </a:xfrm>
            <a:custGeom>
              <a:avLst/>
              <a:gdLst/>
              <a:ahLst/>
              <a:cxnLst/>
              <a:rect l="l" t="t" r="r" b="b"/>
              <a:pathLst>
                <a:path w="944" h="600" extrusionOk="0">
                  <a:moveTo>
                    <a:pt x="195" y="1"/>
                  </a:moveTo>
                  <a:cubicBezTo>
                    <a:pt x="121" y="1"/>
                    <a:pt x="67" y="22"/>
                    <a:pt x="52" y="78"/>
                  </a:cubicBezTo>
                  <a:cubicBezTo>
                    <a:pt x="1" y="263"/>
                    <a:pt x="414" y="600"/>
                    <a:pt x="768" y="600"/>
                  </a:cubicBezTo>
                  <a:cubicBezTo>
                    <a:pt x="829" y="600"/>
                    <a:pt x="888" y="590"/>
                    <a:pt x="943" y="567"/>
                  </a:cubicBezTo>
                  <a:cubicBezTo>
                    <a:pt x="941" y="431"/>
                    <a:pt x="881" y="302"/>
                    <a:pt x="776" y="211"/>
                  </a:cubicBezTo>
                  <a:cubicBezTo>
                    <a:pt x="698" y="143"/>
                    <a:pt x="384" y="1"/>
                    <a:pt x="19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6"/>
            <p:cNvSpPr/>
            <p:nvPr/>
          </p:nvSpPr>
          <p:spPr>
            <a:xfrm>
              <a:off x="2440676" y="3599744"/>
              <a:ext cx="19312" cy="12056"/>
            </a:xfrm>
            <a:custGeom>
              <a:avLst/>
              <a:gdLst/>
              <a:ahLst/>
              <a:cxnLst/>
              <a:rect l="l" t="t" r="r" b="b"/>
              <a:pathLst>
                <a:path w="539" h="336" fill="none" extrusionOk="0">
                  <a:moveTo>
                    <a:pt x="538" y="335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6"/>
            <p:cNvSpPr/>
            <p:nvPr/>
          </p:nvSpPr>
          <p:spPr>
            <a:xfrm>
              <a:off x="2445477" y="3512376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419" y="44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6"/>
            <p:cNvSpPr/>
            <p:nvPr/>
          </p:nvSpPr>
          <p:spPr>
            <a:xfrm>
              <a:off x="2416347" y="3496840"/>
              <a:ext cx="33788" cy="21456"/>
            </a:xfrm>
            <a:custGeom>
              <a:avLst/>
              <a:gdLst/>
              <a:ahLst/>
              <a:cxnLst/>
              <a:rect l="l" t="t" r="r" b="b"/>
              <a:pathLst>
                <a:path w="943" h="598" extrusionOk="0">
                  <a:moveTo>
                    <a:pt x="194" y="1"/>
                  </a:moveTo>
                  <a:cubicBezTo>
                    <a:pt x="121" y="1"/>
                    <a:pt x="66" y="22"/>
                    <a:pt x="51" y="78"/>
                  </a:cubicBezTo>
                  <a:cubicBezTo>
                    <a:pt x="0" y="265"/>
                    <a:pt x="413" y="597"/>
                    <a:pt x="767" y="597"/>
                  </a:cubicBezTo>
                  <a:cubicBezTo>
                    <a:pt x="828" y="597"/>
                    <a:pt x="888" y="587"/>
                    <a:pt x="942" y="565"/>
                  </a:cubicBezTo>
                  <a:cubicBezTo>
                    <a:pt x="940" y="429"/>
                    <a:pt x="880" y="300"/>
                    <a:pt x="775" y="212"/>
                  </a:cubicBezTo>
                  <a:cubicBezTo>
                    <a:pt x="698" y="143"/>
                    <a:pt x="384" y="1"/>
                    <a:pt x="19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6"/>
            <p:cNvSpPr/>
            <p:nvPr/>
          </p:nvSpPr>
          <p:spPr>
            <a:xfrm>
              <a:off x="2430822" y="3505092"/>
              <a:ext cx="19312" cy="12056"/>
            </a:xfrm>
            <a:custGeom>
              <a:avLst/>
              <a:gdLst/>
              <a:ahLst/>
              <a:cxnLst/>
              <a:rect l="l" t="t" r="r" b="b"/>
              <a:pathLst>
                <a:path w="539" h="336" fill="none" extrusionOk="0">
                  <a:moveTo>
                    <a:pt x="538" y="335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6"/>
            <p:cNvSpPr/>
            <p:nvPr/>
          </p:nvSpPr>
          <p:spPr>
            <a:xfrm>
              <a:off x="2439386" y="3453569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419" y="44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6"/>
            <p:cNvSpPr/>
            <p:nvPr/>
          </p:nvSpPr>
          <p:spPr>
            <a:xfrm>
              <a:off x="2473209" y="3634835"/>
              <a:ext cx="11430" cy="18622"/>
            </a:xfrm>
            <a:custGeom>
              <a:avLst/>
              <a:gdLst/>
              <a:ahLst/>
              <a:cxnLst/>
              <a:rect l="l" t="t" r="r" b="b"/>
              <a:pathLst>
                <a:path w="319" h="519" fill="none" extrusionOk="0">
                  <a:moveTo>
                    <a:pt x="1" y="519"/>
                  </a:moveTo>
                  <a:lnTo>
                    <a:pt x="31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6"/>
            <p:cNvSpPr/>
            <p:nvPr/>
          </p:nvSpPr>
          <p:spPr>
            <a:xfrm>
              <a:off x="2480232" y="3614849"/>
              <a:ext cx="32032" cy="25905"/>
            </a:xfrm>
            <a:custGeom>
              <a:avLst/>
              <a:gdLst/>
              <a:ahLst/>
              <a:cxnLst/>
              <a:rect l="l" t="t" r="r" b="b"/>
              <a:pathLst>
                <a:path w="894" h="722" extrusionOk="0">
                  <a:moveTo>
                    <a:pt x="699" y="0"/>
                  </a:moveTo>
                  <a:cubicBezTo>
                    <a:pt x="519" y="0"/>
                    <a:pt x="184" y="241"/>
                    <a:pt x="115" y="333"/>
                  </a:cubicBezTo>
                  <a:cubicBezTo>
                    <a:pt x="32" y="443"/>
                    <a:pt x="1" y="581"/>
                    <a:pt x="27" y="715"/>
                  </a:cubicBezTo>
                  <a:cubicBezTo>
                    <a:pt x="51" y="719"/>
                    <a:pt x="75" y="721"/>
                    <a:pt x="99" y="721"/>
                  </a:cubicBezTo>
                  <a:cubicBezTo>
                    <a:pt x="477" y="721"/>
                    <a:pt x="893" y="239"/>
                    <a:pt x="799" y="53"/>
                  </a:cubicBezTo>
                  <a:cubicBezTo>
                    <a:pt x="780" y="16"/>
                    <a:pt x="744" y="0"/>
                    <a:pt x="69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6"/>
            <p:cNvSpPr/>
            <p:nvPr/>
          </p:nvSpPr>
          <p:spPr>
            <a:xfrm>
              <a:off x="2481164" y="3623855"/>
              <a:ext cx="17342" cy="16577"/>
            </a:xfrm>
            <a:custGeom>
              <a:avLst/>
              <a:gdLst/>
              <a:ahLst/>
              <a:cxnLst/>
              <a:rect l="l" t="t" r="r" b="b"/>
              <a:pathLst>
                <a:path w="484" h="462" fill="none" extrusionOk="0">
                  <a:moveTo>
                    <a:pt x="1" y="462"/>
                  </a:moveTo>
                  <a:lnTo>
                    <a:pt x="48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6"/>
            <p:cNvSpPr/>
            <p:nvPr/>
          </p:nvSpPr>
          <p:spPr>
            <a:xfrm>
              <a:off x="2463356" y="3540004"/>
              <a:ext cx="11430" cy="18622"/>
            </a:xfrm>
            <a:custGeom>
              <a:avLst/>
              <a:gdLst/>
              <a:ahLst/>
              <a:cxnLst/>
              <a:rect l="l" t="t" r="r" b="b"/>
              <a:pathLst>
                <a:path w="319" h="519" fill="none" extrusionOk="0">
                  <a:moveTo>
                    <a:pt x="1" y="519"/>
                  </a:moveTo>
                  <a:lnTo>
                    <a:pt x="31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6"/>
            <p:cNvSpPr/>
            <p:nvPr/>
          </p:nvSpPr>
          <p:spPr>
            <a:xfrm>
              <a:off x="2470307" y="3519947"/>
              <a:ext cx="32068" cy="25905"/>
            </a:xfrm>
            <a:custGeom>
              <a:avLst/>
              <a:gdLst/>
              <a:ahLst/>
              <a:cxnLst/>
              <a:rect l="l" t="t" r="r" b="b"/>
              <a:pathLst>
                <a:path w="895" h="722" extrusionOk="0">
                  <a:moveTo>
                    <a:pt x="699" y="0"/>
                  </a:moveTo>
                  <a:cubicBezTo>
                    <a:pt x="519" y="0"/>
                    <a:pt x="184" y="241"/>
                    <a:pt x="117" y="335"/>
                  </a:cubicBezTo>
                  <a:cubicBezTo>
                    <a:pt x="34" y="442"/>
                    <a:pt x="0" y="581"/>
                    <a:pt x="27" y="715"/>
                  </a:cubicBezTo>
                  <a:cubicBezTo>
                    <a:pt x="51" y="719"/>
                    <a:pt x="76" y="721"/>
                    <a:pt x="101" y="721"/>
                  </a:cubicBezTo>
                  <a:cubicBezTo>
                    <a:pt x="480" y="721"/>
                    <a:pt x="895" y="239"/>
                    <a:pt x="799" y="53"/>
                  </a:cubicBezTo>
                  <a:cubicBezTo>
                    <a:pt x="780" y="16"/>
                    <a:pt x="744" y="0"/>
                    <a:pt x="69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6"/>
            <p:cNvSpPr/>
            <p:nvPr/>
          </p:nvSpPr>
          <p:spPr>
            <a:xfrm>
              <a:off x="2471239" y="3528917"/>
              <a:ext cx="17413" cy="16684"/>
            </a:xfrm>
            <a:custGeom>
              <a:avLst/>
              <a:gdLst/>
              <a:ahLst/>
              <a:cxnLst/>
              <a:rect l="l" t="t" r="r" b="b"/>
              <a:pathLst>
                <a:path w="486" h="465" fill="none" extrusionOk="0">
                  <a:moveTo>
                    <a:pt x="1" y="465"/>
                  </a:moveTo>
                  <a:lnTo>
                    <a:pt x="4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6"/>
            <p:cNvSpPr/>
            <p:nvPr/>
          </p:nvSpPr>
          <p:spPr>
            <a:xfrm>
              <a:off x="2458985" y="3498311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1" y="519"/>
                  </a:moveTo>
                  <a:lnTo>
                    <a:pt x="31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6"/>
            <p:cNvSpPr/>
            <p:nvPr/>
          </p:nvSpPr>
          <p:spPr>
            <a:xfrm>
              <a:off x="2465936" y="3478254"/>
              <a:ext cx="32104" cy="25905"/>
            </a:xfrm>
            <a:custGeom>
              <a:avLst/>
              <a:gdLst/>
              <a:ahLst/>
              <a:cxnLst/>
              <a:rect l="l" t="t" r="r" b="b"/>
              <a:pathLst>
                <a:path w="896" h="722" extrusionOk="0">
                  <a:moveTo>
                    <a:pt x="700" y="1"/>
                  </a:moveTo>
                  <a:cubicBezTo>
                    <a:pt x="520" y="1"/>
                    <a:pt x="186" y="241"/>
                    <a:pt x="118" y="333"/>
                  </a:cubicBezTo>
                  <a:cubicBezTo>
                    <a:pt x="34" y="440"/>
                    <a:pt x="0" y="581"/>
                    <a:pt x="29" y="715"/>
                  </a:cubicBezTo>
                  <a:cubicBezTo>
                    <a:pt x="54" y="720"/>
                    <a:pt x="78" y="722"/>
                    <a:pt x="103" y="722"/>
                  </a:cubicBezTo>
                  <a:cubicBezTo>
                    <a:pt x="481" y="722"/>
                    <a:pt x="895" y="239"/>
                    <a:pt x="801" y="53"/>
                  </a:cubicBezTo>
                  <a:cubicBezTo>
                    <a:pt x="782" y="16"/>
                    <a:pt x="746" y="1"/>
                    <a:pt x="70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6"/>
            <p:cNvSpPr/>
            <p:nvPr/>
          </p:nvSpPr>
          <p:spPr>
            <a:xfrm>
              <a:off x="2466975" y="3487260"/>
              <a:ext cx="17306" cy="16684"/>
            </a:xfrm>
            <a:custGeom>
              <a:avLst/>
              <a:gdLst/>
              <a:ahLst/>
              <a:cxnLst/>
              <a:rect l="l" t="t" r="r" b="b"/>
              <a:pathLst>
                <a:path w="483" h="465" fill="none" extrusionOk="0">
                  <a:moveTo>
                    <a:pt x="0" y="464"/>
                  </a:moveTo>
                  <a:lnTo>
                    <a:pt x="48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6"/>
            <p:cNvSpPr/>
            <p:nvPr/>
          </p:nvSpPr>
          <p:spPr>
            <a:xfrm>
              <a:off x="2452679" y="3437207"/>
              <a:ext cx="11394" cy="18622"/>
            </a:xfrm>
            <a:custGeom>
              <a:avLst/>
              <a:gdLst/>
              <a:ahLst/>
              <a:cxnLst/>
              <a:rect l="l" t="t" r="r" b="b"/>
              <a:pathLst>
                <a:path w="318" h="519" fill="none" extrusionOk="0">
                  <a:moveTo>
                    <a:pt x="0" y="519"/>
                  </a:moveTo>
                  <a:lnTo>
                    <a:pt x="31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6"/>
            <p:cNvSpPr/>
            <p:nvPr/>
          </p:nvSpPr>
          <p:spPr>
            <a:xfrm>
              <a:off x="2459594" y="3417115"/>
              <a:ext cx="32104" cy="25905"/>
            </a:xfrm>
            <a:custGeom>
              <a:avLst/>
              <a:gdLst/>
              <a:ahLst/>
              <a:cxnLst/>
              <a:rect l="l" t="t" r="r" b="b"/>
              <a:pathLst>
                <a:path w="896" h="722" extrusionOk="0">
                  <a:moveTo>
                    <a:pt x="699" y="1"/>
                  </a:moveTo>
                  <a:cubicBezTo>
                    <a:pt x="519" y="1"/>
                    <a:pt x="184" y="242"/>
                    <a:pt x="118" y="333"/>
                  </a:cubicBezTo>
                  <a:cubicBezTo>
                    <a:pt x="34" y="443"/>
                    <a:pt x="1" y="582"/>
                    <a:pt x="27" y="715"/>
                  </a:cubicBezTo>
                  <a:cubicBezTo>
                    <a:pt x="52" y="720"/>
                    <a:pt x="77" y="722"/>
                    <a:pt x="102" y="722"/>
                  </a:cubicBezTo>
                  <a:cubicBezTo>
                    <a:pt x="483" y="722"/>
                    <a:pt x="895" y="239"/>
                    <a:pt x="799" y="53"/>
                  </a:cubicBezTo>
                  <a:cubicBezTo>
                    <a:pt x="780" y="16"/>
                    <a:pt x="744" y="1"/>
                    <a:pt x="69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6"/>
            <p:cNvSpPr/>
            <p:nvPr/>
          </p:nvSpPr>
          <p:spPr>
            <a:xfrm>
              <a:off x="2460525" y="3426121"/>
              <a:ext cx="17449" cy="16684"/>
            </a:xfrm>
            <a:custGeom>
              <a:avLst/>
              <a:gdLst/>
              <a:ahLst/>
              <a:cxnLst/>
              <a:rect l="l" t="t" r="r" b="b"/>
              <a:pathLst>
                <a:path w="487" h="465" fill="none" extrusionOk="0">
                  <a:moveTo>
                    <a:pt x="1" y="464"/>
                  </a:moveTo>
                  <a:lnTo>
                    <a:pt x="4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6"/>
            <p:cNvSpPr/>
            <p:nvPr/>
          </p:nvSpPr>
          <p:spPr>
            <a:xfrm>
              <a:off x="2446838" y="3391066"/>
              <a:ext cx="31996" cy="25905"/>
            </a:xfrm>
            <a:custGeom>
              <a:avLst/>
              <a:gdLst/>
              <a:ahLst/>
              <a:cxnLst/>
              <a:rect l="l" t="t" r="r" b="b"/>
              <a:pathLst>
                <a:path w="893" h="722" extrusionOk="0">
                  <a:moveTo>
                    <a:pt x="699" y="0"/>
                  </a:moveTo>
                  <a:cubicBezTo>
                    <a:pt x="519" y="0"/>
                    <a:pt x="184" y="241"/>
                    <a:pt x="115" y="333"/>
                  </a:cubicBezTo>
                  <a:cubicBezTo>
                    <a:pt x="32" y="443"/>
                    <a:pt x="1" y="581"/>
                    <a:pt x="27" y="715"/>
                  </a:cubicBezTo>
                  <a:cubicBezTo>
                    <a:pt x="51" y="719"/>
                    <a:pt x="76" y="721"/>
                    <a:pt x="101" y="721"/>
                  </a:cubicBezTo>
                  <a:cubicBezTo>
                    <a:pt x="478" y="721"/>
                    <a:pt x="893" y="239"/>
                    <a:pt x="799" y="53"/>
                  </a:cubicBezTo>
                  <a:cubicBezTo>
                    <a:pt x="780" y="16"/>
                    <a:pt x="744" y="0"/>
                    <a:pt x="69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6"/>
            <p:cNvSpPr/>
            <p:nvPr/>
          </p:nvSpPr>
          <p:spPr>
            <a:xfrm>
              <a:off x="2447770" y="3400072"/>
              <a:ext cx="17342" cy="16648"/>
            </a:xfrm>
            <a:custGeom>
              <a:avLst/>
              <a:gdLst/>
              <a:ahLst/>
              <a:cxnLst/>
              <a:rect l="l" t="t" r="r" b="b"/>
              <a:pathLst>
                <a:path w="484" h="464" fill="none" extrusionOk="0">
                  <a:moveTo>
                    <a:pt x="1" y="464"/>
                  </a:moveTo>
                  <a:lnTo>
                    <a:pt x="48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6"/>
            <p:cNvSpPr/>
            <p:nvPr/>
          </p:nvSpPr>
          <p:spPr>
            <a:xfrm>
              <a:off x="2421148" y="3387083"/>
              <a:ext cx="31459" cy="30426"/>
            </a:xfrm>
            <a:custGeom>
              <a:avLst/>
              <a:gdLst/>
              <a:ahLst/>
              <a:cxnLst/>
              <a:rect l="l" t="t" r="r" b="b"/>
              <a:pathLst>
                <a:path w="878" h="848" extrusionOk="0">
                  <a:moveTo>
                    <a:pt x="238" y="1"/>
                  </a:moveTo>
                  <a:cubicBezTo>
                    <a:pt x="221" y="1"/>
                    <a:pt x="206" y="3"/>
                    <a:pt x="192" y="9"/>
                  </a:cubicBezTo>
                  <a:cubicBezTo>
                    <a:pt x="1" y="83"/>
                    <a:pt x="295" y="620"/>
                    <a:pt x="402" y="716"/>
                  </a:cubicBezTo>
                  <a:cubicBezTo>
                    <a:pt x="489" y="800"/>
                    <a:pt x="605" y="848"/>
                    <a:pt x="725" y="848"/>
                  </a:cubicBezTo>
                  <a:cubicBezTo>
                    <a:pt x="741" y="848"/>
                    <a:pt x="757" y="847"/>
                    <a:pt x="773" y="845"/>
                  </a:cubicBezTo>
                  <a:cubicBezTo>
                    <a:pt x="877" y="486"/>
                    <a:pt x="465" y="1"/>
                    <a:pt x="23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6"/>
            <p:cNvSpPr/>
            <p:nvPr/>
          </p:nvSpPr>
          <p:spPr>
            <a:xfrm>
              <a:off x="2434083" y="3398349"/>
              <a:ext cx="14762" cy="19088"/>
            </a:xfrm>
            <a:custGeom>
              <a:avLst/>
              <a:gdLst/>
              <a:ahLst/>
              <a:cxnLst/>
              <a:rect l="l" t="t" r="r" b="b"/>
              <a:pathLst>
                <a:path w="412" h="532" fill="none" extrusionOk="0">
                  <a:moveTo>
                    <a:pt x="412" y="53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6"/>
            <p:cNvSpPr/>
            <p:nvPr/>
          </p:nvSpPr>
          <p:spPr>
            <a:xfrm>
              <a:off x="2502339" y="3462144"/>
              <a:ext cx="32892" cy="317036"/>
            </a:xfrm>
            <a:custGeom>
              <a:avLst/>
              <a:gdLst/>
              <a:ahLst/>
              <a:cxnLst/>
              <a:rect l="l" t="t" r="r" b="b"/>
              <a:pathLst>
                <a:path w="918" h="8836" fill="none" extrusionOk="0">
                  <a:moveTo>
                    <a:pt x="918" y="0"/>
                  </a:moveTo>
                  <a:lnTo>
                    <a:pt x="0" y="883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6"/>
            <p:cNvSpPr/>
            <p:nvPr/>
          </p:nvSpPr>
          <p:spPr>
            <a:xfrm>
              <a:off x="2498219" y="3700064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318" y="519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6"/>
            <p:cNvSpPr/>
            <p:nvPr/>
          </p:nvSpPr>
          <p:spPr>
            <a:xfrm>
              <a:off x="2470594" y="3680079"/>
              <a:ext cx="32032" cy="25905"/>
            </a:xfrm>
            <a:custGeom>
              <a:avLst/>
              <a:gdLst/>
              <a:ahLst/>
              <a:cxnLst/>
              <a:rect l="l" t="t" r="r" b="b"/>
              <a:pathLst>
                <a:path w="894" h="722" extrusionOk="0">
                  <a:moveTo>
                    <a:pt x="195" y="1"/>
                  </a:moveTo>
                  <a:cubicBezTo>
                    <a:pt x="150" y="1"/>
                    <a:pt x="114" y="16"/>
                    <a:pt x="95" y="54"/>
                  </a:cubicBezTo>
                  <a:cubicBezTo>
                    <a:pt x="1" y="238"/>
                    <a:pt x="417" y="722"/>
                    <a:pt x="795" y="722"/>
                  </a:cubicBezTo>
                  <a:cubicBezTo>
                    <a:pt x="819" y="722"/>
                    <a:pt x="843" y="720"/>
                    <a:pt x="867" y="715"/>
                  </a:cubicBezTo>
                  <a:cubicBezTo>
                    <a:pt x="893" y="582"/>
                    <a:pt x="862" y="443"/>
                    <a:pt x="779" y="333"/>
                  </a:cubicBezTo>
                  <a:cubicBezTo>
                    <a:pt x="710" y="242"/>
                    <a:pt x="375" y="1"/>
                    <a:pt x="19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6"/>
            <p:cNvSpPr/>
            <p:nvPr/>
          </p:nvSpPr>
          <p:spPr>
            <a:xfrm>
              <a:off x="2485284" y="3689874"/>
              <a:ext cx="16374" cy="15823"/>
            </a:xfrm>
            <a:custGeom>
              <a:avLst/>
              <a:gdLst/>
              <a:ahLst/>
              <a:cxnLst/>
              <a:rect l="l" t="t" r="r" b="b"/>
              <a:pathLst>
                <a:path w="457" h="441" fill="none" extrusionOk="0">
                  <a:moveTo>
                    <a:pt x="457" y="44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6"/>
            <p:cNvSpPr/>
            <p:nvPr/>
          </p:nvSpPr>
          <p:spPr>
            <a:xfrm>
              <a:off x="2507284" y="3612087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319" y="520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6"/>
            <p:cNvSpPr/>
            <p:nvPr/>
          </p:nvSpPr>
          <p:spPr>
            <a:xfrm>
              <a:off x="2479695" y="3592030"/>
              <a:ext cx="32068" cy="25905"/>
            </a:xfrm>
            <a:custGeom>
              <a:avLst/>
              <a:gdLst/>
              <a:ahLst/>
              <a:cxnLst/>
              <a:rect l="l" t="t" r="r" b="b"/>
              <a:pathLst>
                <a:path w="895" h="722" extrusionOk="0">
                  <a:moveTo>
                    <a:pt x="197" y="1"/>
                  </a:moveTo>
                  <a:cubicBezTo>
                    <a:pt x="151" y="1"/>
                    <a:pt x="116" y="16"/>
                    <a:pt x="97" y="53"/>
                  </a:cubicBezTo>
                  <a:cubicBezTo>
                    <a:pt x="0" y="239"/>
                    <a:pt x="415" y="722"/>
                    <a:pt x="794" y="722"/>
                  </a:cubicBezTo>
                  <a:cubicBezTo>
                    <a:pt x="819" y="722"/>
                    <a:pt x="844" y="720"/>
                    <a:pt x="869" y="715"/>
                  </a:cubicBezTo>
                  <a:cubicBezTo>
                    <a:pt x="895" y="581"/>
                    <a:pt x="861" y="443"/>
                    <a:pt x="778" y="333"/>
                  </a:cubicBezTo>
                  <a:cubicBezTo>
                    <a:pt x="711" y="241"/>
                    <a:pt x="377" y="1"/>
                    <a:pt x="19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6"/>
            <p:cNvSpPr/>
            <p:nvPr/>
          </p:nvSpPr>
          <p:spPr>
            <a:xfrm>
              <a:off x="2494349" y="3601897"/>
              <a:ext cx="16482" cy="15823"/>
            </a:xfrm>
            <a:custGeom>
              <a:avLst/>
              <a:gdLst/>
              <a:ahLst/>
              <a:cxnLst/>
              <a:rect l="l" t="t" r="r" b="b"/>
              <a:pathLst>
                <a:path w="460" h="441" fill="none" extrusionOk="0">
                  <a:moveTo>
                    <a:pt x="460" y="440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6"/>
            <p:cNvSpPr/>
            <p:nvPr/>
          </p:nvSpPr>
          <p:spPr>
            <a:xfrm>
              <a:off x="2503593" y="3648110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319" y="519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6"/>
            <p:cNvSpPr/>
            <p:nvPr/>
          </p:nvSpPr>
          <p:spPr>
            <a:xfrm>
              <a:off x="2476004" y="3628089"/>
              <a:ext cx="31996" cy="25869"/>
            </a:xfrm>
            <a:custGeom>
              <a:avLst/>
              <a:gdLst/>
              <a:ahLst/>
              <a:cxnLst/>
              <a:rect l="l" t="t" r="r" b="b"/>
              <a:pathLst>
                <a:path w="893" h="721" extrusionOk="0">
                  <a:moveTo>
                    <a:pt x="196" y="1"/>
                  </a:moveTo>
                  <a:cubicBezTo>
                    <a:pt x="150" y="1"/>
                    <a:pt x="114" y="16"/>
                    <a:pt x="95" y="54"/>
                  </a:cubicBezTo>
                  <a:cubicBezTo>
                    <a:pt x="1" y="240"/>
                    <a:pt x="415" y="721"/>
                    <a:pt x="792" y="721"/>
                  </a:cubicBezTo>
                  <a:cubicBezTo>
                    <a:pt x="817" y="721"/>
                    <a:pt x="842" y="718"/>
                    <a:pt x="867" y="714"/>
                  </a:cubicBezTo>
                  <a:cubicBezTo>
                    <a:pt x="893" y="580"/>
                    <a:pt x="862" y="442"/>
                    <a:pt x="778" y="334"/>
                  </a:cubicBezTo>
                  <a:cubicBezTo>
                    <a:pt x="710" y="241"/>
                    <a:pt x="376" y="1"/>
                    <a:pt x="1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6"/>
            <p:cNvSpPr/>
            <p:nvPr/>
          </p:nvSpPr>
          <p:spPr>
            <a:xfrm>
              <a:off x="2490694" y="3637992"/>
              <a:ext cx="16374" cy="15715"/>
            </a:xfrm>
            <a:custGeom>
              <a:avLst/>
              <a:gdLst/>
              <a:ahLst/>
              <a:cxnLst/>
              <a:rect l="l" t="t" r="r" b="b"/>
              <a:pathLst>
                <a:path w="457" h="438" fill="none" extrusionOk="0">
                  <a:moveTo>
                    <a:pt x="457" y="43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6"/>
            <p:cNvSpPr/>
            <p:nvPr/>
          </p:nvSpPr>
          <p:spPr>
            <a:xfrm>
              <a:off x="2513375" y="3553530"/>
              <a:ext cx="11430" cy="18550"/>
            </a:xfrm>
            <a:custGeom>
              <a:avLst/>
              <a:gdLst/>
              <a:ahLst/>
              <a:cxnLst/>
              <a:rect l="l" t="t" r="r" b="b"/>
              <a:pathLst>
                <a:path w="319" h="517" fill="none" extrusionOk="0">
                  <a:moveTo>
                    <a:pt x="318" y="517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6"/>
            <p:cNvSpPr/>
            <p:nvPr/>
          </p:nvSpPr>
          <p:spPr>
            <a:xfrm>
              <a:off x="2485786" y="3533474"/>
              <a:ext cx="32068" cy="25905"/>
            </a:xfrm>
            <a:custGeom>
              <a:avLst/>
              <a:gdLst/>
              <a:ahLst/>
              <a:cxnLst/>
              <a:rect l="l" t="t" r="r" b="b"/>
              <a:pathLst>
                <a:path w="895" h="722" extrusionOk="0">
                  <a:moveTo>
                    <a:pt x="196" y="1"/>
                  </a:moveTo>
                  <a:cubicBezTo>
                    <a:pt x="151" y="1"/>
                    <a:pt x="115" y="16"/>
                    <a:pt x="96" y="53"/>
                  </a:cubicBezTo>
                  <a:cubicBezTo>
                    <a:pt x="0" y="244"/>
                    <a:pt x="414" y="722"/>
                    <a:pt x="793" y="722"/>
                  </a:cubicBezTo>
                  <a:cubicBezTo>
                    <a:pt x="818" y="722"/>
                    <a:pt x="844" y="720"/>
                    <a:pt x="868" y="715"/>
                  </a:cubicBezTo>
                  <a:cubicBezTo>
                    <a:pt x="895" y="581"/>
                    <a:pt x="861" y="443"/>
                    <a:pt x="778" y="333"/>
                  </a:cubicBezTo>
                  <a:cubicBezTo>
                    <a:pt x="711" y="241"/>
                    <a:pt x="376" y="1"/>
                    <a:pt x="1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6"/>
            <p:cNvSpPr/>
            <p:nvPr/>
          </p:nvSpPr>
          <p:spPr>
            <a:xfrm>
              <a:off x="2500512" y="3543341"/>
              <a:ext cx="16410" cy="15823"/>
            </a:xfrm>
            <a:custGeom>
              <a:avLst/>
              <a:gdLst/>
              <a:ahLst/>
              <a:cxnLst/>
              <a:rect l="l" t="t" r="r" b="b"/>
              <a:pathLst>
                <a:path w="458" h="441" fill="none" extrusionOk="0">
                  <a:moveTo>
                    <a:pt x="457" y="44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6"/>
            <p:cNvSpPr/>
            <p:nvPr/>
          </p:nvSpPr>
          <p:spPr>
            <a:xfrm>
              <a:off x="2519466" y="3494723"/>
              <a:ext cx="11394" cy="18658"/>
            </a:xfrm>
            <a:custGeom>
              <a:avLst/>
              <a:gdLst/>
              <a:ahLst/>
              <a:cxnLst/>
              <a:rect l="l" t="t" r="r" b="b"/>
              <a:pathLst>
                <a:path w="318" h="520" fill="none" extrusionOk="0">
                  <a:moveTo>
                    <a:pt x="318" y="519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6"/>
            <p:cNvSpPr/>
            <p:nvPr/>
          </p:nvSpPr>
          <p:spPr>
            <a:xfrm>
              <a:off x="2491841" y="3474666"/>
              <a:ext cx="32104" cy="25905"/>
            </a:xfrm>
            <a:custGeom>
              <a:avLst/>
              <a:gdLst/>
              <a:ahLst/>
              <a:cxnLst/>
              <a:rect l="l" t="t" r="r" b="b"/>
              <a:pathLst>
                <a:path w="896" h="722" extrusionOk="0">
                  <a:moveTo>
                    <a:pt x="197" y="0"/>
                  </a:moveTo>
                  <a:cubicBezTo>
                    <a:pt x="152" y="0"/>
                    <a:pt x="116" y="16"/>
                    <a:pt x="97" y="53"/>
                  </a:cubicBezTo>
                  <a:cubicBezTo>
                    <a:pt x="1" y="239"/>
                    <a:pt x="415" y="721"/>
                    <a:pt x="794" y="721"/>
                  </a:cubicBezTo>
                  <a:cubicBezTo>
                    <a:pt x="819" y="721"/>
                    <a:pt x="844" y="719"/>
                    <a:pt x="869" y="715"/>
                  </a:cubicBezTo>
                  <a:cubicBezTo>
                    <a:pt x="895" y="581"/>
                    <a:pt x="862" y="440"/>
                    <a:pt x="778" y="333"/>
                  </a:cubicBezTo>
                  <a:cubicBezTo>
                    <a:pt x="711" y="241"/>
                    <a:pt x="377" y="0"/>
                    <a:pt x="19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6"/>
            <p:cNvSpPr/>
            <p:nvPr/>
          </p:nvSpPr>
          <p:spPr>
            <a:xfrm>
              <a:off x="2506603" y="3484533"/>
              <a:ext cx="16374" cy="15787"/>
            </a:xfrm>
            <a:custGeom>
              <a:avLst/>
              <a:gdLst/>
              <a:ahLst/>
              <a:cxnLst/>
              <a:rect l="l" t="t" r="r" b="b"/>
              <a:pathLst>
                <a:path w="457" h="440" fill="none" extrusionOk="0">
                  <a:moveTo>
                    <a:pt x="457" y="44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6"/>
            <p:cNvSpPr/>
            <p:nvPr/>
          </p:nvSpPr>
          <p:spPr>
            <a:xfrm>
              <a:off x="2511476" y="3681371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1" y="443"/>
                  </a:moveTo>
                  <a:lnTo>
                    <a:pt x="41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6"/>
            <p:cNvSpPr/>
            <p:nvPr/>
          </p:nvSpPr>
          <p:spPr>
            <a:xfrm>
              <a:off x="2521938" y="3665835"/>
              <a:ext cx="33788" cy="21528"/>
            </a:xfrm>
            <a:custGeom>
              <a:avLst/>
              <a:gdLst/>
              <a:ahLst/>
              <a:cxnLst/>
              <a:rect l="l" t="t" r="r" b="b"/>
              <a:pathLst>
                <a:path w="943" h="600" extrusionOk="0">
                  <a:moveTo>
                    <a:pt x="749" y="1"/>
                  </a:moveTo>
                  <a:cubicBezTo>
                    <a:pt x="559" y="1"/>
                    <a:pt x="244" y="143"/>
                    <a:pt x="165" y="212"/>
                  </a:cubicBezTo>
                  <a:cubicBezTo>
                    <a:pt x="62" y="300"/>
                    <a:pt x="3" y="431"/>
                    <a:pt x="0" y="568"/>
                  </a:cubicBezTo>
                  <a:cubicBezTo>
                    <a:pt x="54" y="589"/>
                    <a:pt x="113" y="599"/>
                    <a:pt x="173" y="599"/>
                  </a:cubicBezTo>
                  <a:cubicBezTo>
                    <a:pt x="527" y="599"/>
                    <a:pt x="943" y="262"/>
                    <a:pt x="892" y="78"/>
                  </a:cubicBezTo>
                  <a:cubicBezTo>
                    <a:pt x="877" y="22"/>
                    <a:pt x="822" y="1"/>
                    <a:pt x="7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6"/>
            <p:cNvSpPr/>
            <p:nvPr/>
          </p:nvSpPr>
          <p:spPr>
            <a:xfrm>
              <a:off x="2521938" y="3673477"/>
              <a:ext cx="20423" cy="12737"/>
            </a:xfrm>
            <a:custGeom>
              <a:avLst/>
              <a:gdLst/>
              <a:ahLst/>
              <a:cxnLst/>
              <a:rect l="l" t="t" r="r" b="b"/>
              <a:pathLst>
                <a:path w="570" h="355" fill="none" extrusionOk="0">
                  <a:moveTo>
                    <a:pt x="0" y="355"/>
                  </a:moveTo>
                  <a:lnTo>
                    <a:pt x="56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6"/>
            <p:cNvSpPr/>
            <p:nvPr/>
          </p:nvSpPr>
          <p:spPr>
            <a:xfrm>
              <a:off x="2521329" y="3586540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1" y="443"/>
                  </a:moveTo>
                  <a:lnTo>
                    <a:pt x="41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6"/>
            <p:cNvSpPr/>
            <p:nvPr/>
          </p:nvSpPr>
          <p:spPr>
            <a:xfrm>
              <a:off x="2531791" y="3570932"/>
              <a:ext cx="33716" cy="21528"/>
            </a:xfrm>
            <a:custGeom>
              <a:avLst/>
              <a:gdLst/>
              <a:ahLst/>
              <a:cxnLst/>
              <a:rect l="l" t="t" r="r" b="b"/>
              <a:pathLst>
                <a:path w="941" h="600" extrusionOk="0">
                  <a:moveTo>
                    <a:pt x="748" y="1"/>
                  </a:moveTo>
                  <a:cubicBezTo>
                    <a:pt x="558" y="1"/>
                    <a:pt x="243" y="145"/>
                    <a:pt x="167" y="214"/>
                  </a:cubicBezTo>
                  <a:cubicBezTo>
                    <a:pt x="62" y="302"/>
                    <a:pt x="3" y="431"/>
                    <a:pt x="0" y="567"/>
                  </a:cubicBezTo>
                  <a:cubicBezTo>
                    <a:pt x="55" y="590"/>
                    <a:pt x="114" y="600"/>
                    <a:pt x="175" y="600"/>
                  </a:cubicBezTo>
                  <a:cubicBezTo>
                    <a:pt x="528" y="600"/>
                    <a:pt x="940" y="263"/>
                    <a:pt x="891" y="77"/>
                  </a:cubicBezTo>
                  <a:cubicBezTo>
                    <a:pt x="876" y="22"/>
                    <a:pt x="822" y="1"/>
                    <a:pt x="74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6"/>
            <p:cNvSpPr/>
            <p:nvPr/>
          </p:nvSpPr>
          <p:spPr>
            <a:xfrm>
              <a:off x="2531791" y="3578682"/>
              <a:ext cx="20387" cy="12630"/>
            </a:xfrm>
            <a:custGeom>
              <a:avLst/>
              <a:gdLst/>
              <a:ahLst/>
              <a:cxnLst/>
              <a:rect l="l" t="t" r="r" b="b"/>
              <a:pathLst>
                <a:path w="569" h="352" fill="none" extrusionOk="0">
                  <a:moveTo>
                    <a:pt x="0" y="351"/>
                  </a:moveTo>
                  <a:lnTo>
                    <a:pt x="56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6"/>
            <p:cNvSpPr/>
            <p:nvPr/>
          </p:nvSpPr>
          <p:spPr>
            <a:xfrm>
              <a:off x="2525700" y="3544883"/>
              <a:ext cx="14941" cy="15823"/>
            </a:xfrm>
            <a:custGeom>
              <a:avLst/>
              <a:gdLst/>
              <a:ahLst/>
              <a:cxnLst/>
              <a:rect l="l" t="t" r="r" b="b"/>
              <a:pathLst>
                <a:path w="417" h="441" fill="none" extrusionOk="0">
                  <a:moveTo>
                    <a:pt x="0" y="440"/>
                  </a:moveTo>
                  <a:lnTo>
                    <a:pt x="41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6"/>
            <p:cNvSpPr/>
            <p:nvPr/>
          </p:nvSpPr>
          <p:spPr>
            <a:xfrm>
              <a:off x="2536055" y="3529276"/>
              <a:ext cx="33716" cy="21528"/>
            </a:xfrm>
            <a:custGeom>
              <a:avLst/>
              <a:gdLst/>
              <a:ahLst/>
              <a:cxnLst/>
              <a:rect l="l" t="t" r="r" b="b"/>
              <a:pathLst>
                <a:path w="941" h="600" extrusionOk="0">
                  <a:moveTo>
                    <a:pt x="749" y="0"/>
                  </a:moveTo>
                  <a:cubicBezTo>
                    <a:pt x="559" y="0"/>
                    <a:pt x="245" y="142"/>
                    <a:pt x="168" y="211"/>
                  </a:cubicBezTo>
                  <a:cubicBezTo>
                    <a:pt x="63" y="302"/>
                    <a:pt x="3" y="431"/>
                    <a:pt x="1" y="567"/>
                  </a:cubicBezTo>
                  <a:cubicBezTo>
                    <a:pt x="56" y="590"/>
                    <a:pt x="115" y="600"/>
                    <a:pt x="176" y="600"/>
                  </a:cubicBezTo>
                  <a:cubicBezTo>
                    <a:pt x="530" y="600"/>
                    <a:pt x="941" y="260"/>
                    <a:pt x="892" y="77"/>
                  </a:cubicBezTo>
                  <a:cubicBezTo>
                    <a:pt x="877" y="22"/>
                    <a:pt x="822" y="0"/>
                    <a:pt x="74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6"/>
            <p:cNvSpPr/>
            <p:nvPr/>
          </p:nvSpPr>
          <p:spPr>
            <a:xfrm>
              <a:off x="2536055" y="3536918"/>
              <a:ext cx="20423" cy="12702"/>
            </a:xfrm>
            <a:custGeom>
              <a:avLst/>
              <a:gdLst/>
              <a:ahLst/>
              <a:cxnLst/>
              <a:rect l="l" t="t" r="r" b="b"/>
              <a:pathLst>
                <a:path w="570" h="354" fill="none" extrusionOk="0">
                  <a:moveTo>
                    <a:pt x="1" y="354"/>
                  </a:moveTo>
                  <a:lnTo>
                    <a:pt x="56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6"/>
            <p:cNvSpPr/>
            <p:nvPr/>
          </p:nvSpPr>
          <p:spPr>
            <a:xfrm>
              <a:off x="2531935" y="3483744"/>
              <a:ext cx="15120" cy="15895"/>
            </a:xfrm>
            <a:custGeom>
              <a:avLst/>
              <a:gdLst/>
              <a:ahLst/>
              <a:cxnLst/>
              <a:rect l="l" t="t" r="r" b="b"/>
              <a:pathLst>
                <a:path w="422" h="443" fill="none" extrusionOk="0">
                  <a:moveTo>
                    <a:pt x="1" y="443"/>
                  </a:moveTo>
                  <a:lnTo>
                    <a:pt x="42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6"/>
            <p:cNvSpPr/>
            <p:nvPr/>
          </p:nvSpPr>
          <p:spPr>
            <a:xfrm>
              <a:off x="2542469" y="3468136"/>
              <a:ext cx="33752" cy="21528"/>
            </a:xfrm>
            <a:custGeom>
              <a:avLst/>
              <a:gdLst/>
              <a:ahLst/>
              <a:cxnLst/>
              <a:rect l="l" t="t" r="r" b="b"/>
              <a:pathLst>
                <a:path w="942" h="600" extrusionOk="0">
                  <a:moveTo>
                    <a:pt x="748" y="0"/>
                  </a:moveTo>
                  <a:cubicBezTo>
                    <a:pt x="558" y="0"/>
                    <a:pt x="243" y="143"/>
                    <a:pt x="166" y="213"/>
                  </a:cubicBezTo>
                  <a:cubicBezTo>
                    <a:pt x="63" y="302"/>
                    <a:pt x="3" y="431"/>
                    <a:pt x="1" y="567"/>
                  </a:cubicBezTo>
                  <a:cubicBezTo>
                    <a:pt x="55" y="590"/>
                    <a:pt x="114" y="600"/>
                    <a:pt x="175" y="600"/>
                  </a:cubicBezTo>
                  <a:cubicBezTo>
                    <a:pt x="527" y="600"/>
                    <a:pt x="941" y="263"/>
                    <a:pt x="892" y="77"/>
                  </a:cubicBezTo>
                  <a:cubicBezTo>
                    <a:pt x="877" y="22"/>
                    <a:pt x="822" y="0"/>
                    <a:pt x="74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6"/>
            <p:cNvSpPr/>
            <p:nvPr/>
          </p:nvSpPr>
          <p:spPr>
            <a:xfrm>
              <a:off x="2542397" y="3475778"/>
              <a:ext cx="20423" cy="12737"/>
            </a:xfrm>
            <a:custGeom>
              <a:avLst/>
              <a:gdLst/>
              <a:ahLst/>
              <a:cxnLst/>
              <a:rect l="l" t="t" r="r" b="b"/>
              <a:pathLst>
                <a:path w="570" h="355" fill="none" extrusionOk="0">
                  <a:moveTo>
                    <a:pt x="0" y="354"/>
                  </a:moveTo>
                  <a:lnTo>
                    <a:pt x="56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6"/>
            <p:cNvSpPr/>
            <p:nvPr/>
          </p:nvSpPr>
          <p:spPr>
            <a:xfrm>
              <a:off x="2535303" y="3440006"/>
              <a:ext cx="33716" cy="21492"/>
            </a:xfrm>
            <a:custGeom>
              <a:avLst/>
              <a:gdLst/>
              <a:ahLst/>
              <a:cxnLst/>
              <a:rect l="l" t="t" r="r" b="b"/>
              <a:pathLst>
                <a:path w="941" h="599" extrusionOk="0">
                  <a:moveTo>
                    <a:pt x="747" y="0"/>
                  </a:moveTo>
                  <a:cubicBezTo>
                    <a:pt x="557" y="0"/>
                    <a:pt x="242" y="142"/>
                    <a:pt x="165" y="211"/>
                  </a:cubicBezTo>
                  <a:cubicBezTo>
                    <a:pt x="62" y="302"/>
                    <a:pt x="3" y="431"/>
                    <a:pt x="0" y="567"/>
                  </a:cubicBezTo>
                  <a:cubicBezTo>
                    <a:pt x="54" y="589"/>
                    <a:pt x="113" y="599"/>
                    <a:pt x="173" y="599"/>
                  </a:cubicBezTo>
                  <a:cubicBezTo>
                    <a:pt x="527" y="599"/>
                    <a:pt x="940" y="261"/>
                    <a:pt x="891" y="77"/>
                  </a:cubicBezTo>
                  <a:cubicBezTo>
                    <a:pt x="876" y="22"/>
                    <a:pt x="821" y="0"/>
                    <a:pt x="74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6"/>
            <p:cNvSpPr/>
            <p:nvPr/>
          </p:nvSpPr>
          <p:spPr>
            <a:xfrm>
              <a:off x="2535303" y="3447649"/>
              <a:ext cx="20387" cy="12737"/>
            </a:xfrm>
            <a:custGeom>
              <a:avLst/>
              <a:gdLst/>
              <a:ahLst/>
              <a:cxnLst/>
              <a:rect l="l" t="t" r="r" b="b"/>
              <a:pathLst>
                <a:path w="569" h="355" fill="none" extrusionOk="0">
                  <a:moveTo>
                    <a:pt x="0" y="354"/>
                  </a:moveTo>
                  <a:lnTo>
                    <a:pt x="56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6"/>
            <p:cNvSpPr/>
            <p:nvPr/>
          </p:nvSpPr>
          <p:spPr>
            <a:xfrm>
              <a:off x="2514736" y="3427520"/>
              <a:ext cx="28019" cy="33727"/>
            </a:xfrm>
            <a:custGeom>
              <a:avLst/>
              <a:gdLst/>
              <a:ahLst/>
              <a:cxnLst/>
              <a:rect l="l" t="t" r="r" b="b"/>
              <a:pathLst>
                <a:path w="782" h="940" extrusionOk="0">
                  <a:moveTo>
                    <a:pt x="222" y="1"/>
                  </a:moveTo>
                  <a:cubicBezTo>
                    <a:pt x="216" y="1"/>
                    <a:pt x="210" y="1"/>
                    <a:pt x="204" y="2"/>
                  </a:cubicBezTo>
                  <a:cubicBezTo>
                    <a:pt x="1" y="36"/>
                    <a:pt x="177" y="621"/>
                    <a:pt x="261" y="738"/>
                  </a:cubicBezTo>
                  <a:cubicBezTo>
                    <a:pt x="340" y="851"/>
                    <a:pt x="462" y="925"/>
                    <a:pt x="596" y="939"/>
                  </a:cubicBezTo>
                  <a:cubicBezTo>
                    <a:pt x="781" y="595"/>
                    <a:pt x="443" y="1"/>
                    <a:pt x="22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6"/>
            <p:cNvSpPr/>
            <p:nvPr/>
          </p:nvSpPr>
          <p:spPr>
            <a:xfrm>
              <a:off x="2525629" y="3439576"/>
              <a:ext cx="10462" cy="21672"/>
            </a:xfrm>
            <a:custGeom>
              <a:avLst/>
              <a:gdLst/>
              <a:ahLst/>
              <a:cxnLst/>
              <a:rect l="l" t="t" r="r" b="b"/>
              <a:pathLst>
                <a:path w="292" h="604" fill="none" extrusionOk="0">
                  <a:moveTo>
                    <a:pt x="292" y="60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6"/>
            <p:cNvSpPr/>
            <p:nvPr/>
          </p:nvSpPr>
          <p:spPr>
            <a:xfrm>
              <a:off x="2497538" y="3333012"/>
              <a:ext cx="36" cy="400887"/>
            </a:xfrm>
            <a:custGeom>
              <a:avLst/>
              <a:gdLst/>
              <a:ahLst/>
              <a:cxnLst/>
              <a:rect l="l" t="t" r="r" b="b"/>
              <a:pathLst>
                <a:path w="1" h="11173" fill="none" extrusionOk="0">
                  <a:moveTo>
                    <a:pt x="0" y="1"/>
                  </a:moveTo>
                  <a:lnTo>
                    <a:pt x="0" y="1117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6"/>
            <p:cNvSpPr/>
            <p:nvPr/>
          </p:nvSpPr>
          <p:spPr>
            <a:xfrm>
              <a:off x="2484603" y="3656255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371" y="48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6"/>
            <p:cNvSpPr/>
            <p:nvPr/>
          </p:nvSpPr>
          <p:spPr>
            <a:xfrm>
              <a:off x="2456047" y="3638387"/>
              <a:ext cx="33035" cy="23753"/>
            </a:xfrm>
            <a:custGeom>
              <a:avLst/>
              <a:gdLst/>
              <a:ahLst/>
              <a:cxnLst/>
              <a:rect l="l" t="t" r="r" b="b"/>
              <a:pathLst>
                <a:path w="922" h="662" extrusionOk="0">
                  <a:moveTo>
                    <a:pt x="190" y="1"/>
                  </a:moveTo>
                  <a:cubicBezTo>
                    <a:pt x="134" y="1"/>
                    <a:pt x="91" y="19"/>
                    <a:pt x="73" y="64"/>
                  </a:cubicBezTo>
                  <a:cubicBezTo>
                    <a:pt x="1" y="252"/>
                    <a:pt x="421" y="662"/>
                    <a:pt x="786" y="662"/>
                  </a:cubicBezTo>
                  <a:cubicBezTo>
                    <a:pt x="829" y="662"/>
                    <a:pt x="870" y="656"/>
                    <a:pt x="910" y="644"/>
                  </a:cubicBezTo>
                  <a:cubicBezTo>
                    <a:pt x="922" y="508"/>
                    <a:pt x="876" y="374"/>
                    <a:pt x="781" y="274"/>
                  </a:cubicBezTo>
                  <a:cubicBezTo>
                    <a:pt x="708" y="194"/>
                    <a:pt x="375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6"/>
            <p:cNvSpPr/>
            <p:nvPr/>
          </p:nvSpPr>
          <p:spPr>
            <a:xfrm>
              <a:off x="2470737" y="3647500"/>
              <a:ext cx="17915" cy="14029"/>
            </a:xfrm>
            <a:custGeom>
              <a:avLst/>
              <a:gdLst/>
              <a:ahLst/>
              <a:cxnLst/>
              <a:rect l="l" t="t" r="r" b="b"/>
              <a:pathLst>
                <a:path w="500" h="391" fill="none" extrusionOk="0">
                  <a:moveTo>
                    <a:pt x="500" y="39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6"/>
            <p:cNvSpPr/>
            <p:nvPr/>
          </p:nvSpPr>
          <p:spPr>
            <a:xfrm>
              <a:off x="2484603" y="3580979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371" y="48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6"/>
            <p:cNvSpPr/>
            <p:nvPr/>
          </p:nvSpPr>
          <p:spPr>
            <a:xfrm>
              <a:off x="2456047" y="3563110"/>
              <a:ext cx="33035" cy="23681"/>
            </a:xfrm>
            <a:custGeom>
              <a:avLst/>
              <a:gdLst/>
              <a:ahLst/>
              <a:cxnLst/>
              <a:rect l="l" t="t" r="r" b="b"/>
              <a:pathLst>
                <a:path w="922" h="660" extrusionOk="0">
                  <a:moveTo>
                    <a:pt x="191" y="0"/>
                  </a:moveTo>
                  <a:cubicBezTo>
                    <a:pt x="134" y="0"/>
                    <a:pt x="91" y="19"/>
                    <a:pt x="73" y="64"/>
                  </a:cubicBezTo>
                  <a:cubicBezTo>
                    <a:pt x="1" y="252"/>
                    <a:pt x="420" y="660"/>
                    <a:pt x="784" y="660"/>
                  </a:cubicBezTo>
                  <a:cubicBezTo>
                    <a:pt x="827" y="660"/>
                    <a:pt x="869" y="654"/>
                    <a:pt x="910" y="642"/>
                  </a:cubicBezTo>
                  <a:cubicBezTo>
                    <a:pt x="922" y="506"/>
                    <a:pt x="876" y="372"/>
                    <a:pt x="781" y="274"/>
                  </a:cubicBezTo>
                  <a:cubicBezTo>
                    <a:pt x="708" y="192"/>
                    <a:pt x="376" y="0"/>
                    <a:pt x="19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6"/>
            <p:cNvSpPr/>
            <p:nvPr/>
          </p:nvSpPr>
          <p:spPr>
            <a:xfrm>
              <a:off x="2470737" y="3572224"/>
              <a:ext cx="17915" cy="13921"/>
            </a:xfrm>
            <a:custGeom>
              <a:avLst/>
              <a:gdLst/>
              <a:ahLst/>
              <a:cxnLst/>
              <a:rect l="l" t="t" r="r" b="b"/>
              <a:pathLst>
                <a:path w="500" h="388" fill="none" extrusionOk="0">
                  <a:moveTo>
                    <a:pt x="500" y="38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6"/>
            <p:cNvSpPr/>
            <p:nvPr/>
          </p:nvSpPr>
          <p:spPr>
            <a:xfrm>
              <a:off x="2484603" y="3492499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371" y="4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6"/>
            <p:cNvSpPr/>
            <p:nvPr/>
          </p:nvSpPr>
          <p:spPr>
            <a:xfrm>
              <a:off x="2456047" y="3474630"/>
              <a:ext cx="33035" cy="23717"/>
            </a:xfrm>
            <a:custGeom>
              <a:avLst/>
              <a:gdLst/>
              <a:ahLst/>
              <a:cxnLst/>
              <a:rect l="l" t="t" r="r" b="b"/>
              <a:pathLst>
                <a:path w="922" h="661" extrusionOk="0">
                  <a:moveTo>
                    <a:pt x="190" y="1"/>
                  </a:moveTo>
                  <a:cubicBezTo>
                    <a:pt x="134" y="1"/>
                    <a:pt x="91" y="19"/>
                    <a:pt x="73" y="63"/>
                  </a:cubicBezTo>
                  <a:cubicBezTo>
                    <a:pt x="0" y="252"/>
                    <a:pt x="423" y="661"/>
                    <a:pt x="788" y="661"/>
                  </a:cubicBezTo>
                  <a:cubicBezTo>
                    <a:pt x="830" y="661"/>
                    <a:pt x="871" y="656"/>
                    <a:pt x="910" y="644"/>
                  </a:cubicBezTo>
                  <a:cubicBezTo>
                    <a:pt x="922" y="508"/>
                    <a:pt x="876" y="372"/>
                    <a:pt x="781" y="274"/>
                  </a:cubicBezTo>
                  <a:cubicBezTo>
                    <a:pt x="708" y="193"/>
                    <a:pt x="375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6"/>
            <p:cNvSpPr/>
            <p:nvPr/>
          </p:nvSpPr>
          <p:spPr>
            <a:xfrm>
              <a:off x="2470737" y="3483744"/>
              <a:ext cx="17915" cy="14029"/>
            </a:xfrm>
            <a:custGeom>
              <a:avLst/>
              <a:gdLst/>
              <a:ahLst/>
              <a:cxnLst/>
              <a:rect l="l" t="t" r="r" b="b"/>
              <a:pathLst>
                <a:path w="500" h="391" fill="none" extrusionOk="0">
                  <a:moveTo>
                    <a:pt x="500" y="39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6"/>
            <p:cNvSpPr/>
            <p:nvPr/>
          </p:nvSpPr>
          <p:spPr>
            <a:xfrm>
              <a:off x="2484603" y="3433691"/>
              <a:ext cx="13293" cy="17330"/>
            </a:xfrm>
            <a:custGeom>
              <a:avLst/>
              <a:gdLst/>
              <a:ahLst/>
              <a:cxnLst/>
              <a:rect l="l" t="t" r="r" b="b"/>
              <a:pathLst>
                <a:path w="371" h="483" fill="none" extrusionOk="0">
                  <a:moveTo>
                    <a:pt x="371" y="4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6"/>
            <p:cNvSpPr/>
            <p:nvPr/>
          </p:nvSpPr>
          <p:spPr>
            <a:xfrm>
              <a:off x="2456047" y="3415787"/>
              <a:ext cx="33035" cy="23681"/>
            </a:xfrm>
            <a:custGeom>
              <a:avLst/>
              <a:gdLst/>
              <a:ahLst/>
              <a:cxnLst/>
              <a:rect l="l" t="t" r="r" b="b"/>
              <a:pathLst>
                <a:path w="922" h="660" extrusionOk="0">
                  <a:moveTo>
                    <a:pt x="192" y="0"/>
                  </a:moveTo>
                  <a:cubicBezTo>
                    <a:pt x="134" y="0"/>
                    <a:pt x="91" y="18"/>
                    <a:pt x="73" y="64"/>
                  </a:cubicBezTo>
                  <a:cubicBezTo>
                    <a:pt x="0" y="251"/>
                    <a:pt x="423" y="659"/>
                    <a:pt x="788" y="659"/>
                  </a:cubicBezTo>
                  <a:cubicBezTo>
                    <a:pt x="830" y="659"/>
                    <a:pt x="871" y="654"/>
                    <a:pt x="910" y="642"/>
                  </a:cubicBezTo>
                  <a:cubicBezTo>
                    <a:pt x="922" y="506"/>
                    <a:pt x="876" y="372"/>
                    <a:pt x="781" y="272"/>
                  </a:cubicBezTo>
                  <a:cubicBezTo>
                    <a:pt x="708" y="192"/>
                    <a:pt x="377" y="0"/>
                    <a:pt x="19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6"/>
            <p:cNvSpPr/>
            <p:nvPr/>
          </p:nvSpPr>
          <p:spPr>
            <a:xfrm>
              <a:off x="2470737" y="3424937"/>
              <a:ext cx="17915" cy="13921"/>
            </a:xfrm>
            <a:custGeom>
              <a:avLst/>
              <a:gdLst/>
              <a:ahLst/>
              <a:cxnLst/>
              <a:rect l="l" t="t" r="r" b="b"/>
              <a:pathLst>
                <a:path w="500" h="388" fill="none" extrusionOk="0">
                  <a:moveTo>
                    <a:pt x="500" y="38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6"/>
            <p:cNvSpPr/>
            <p:nvPr/>
          </p:nvSpPr>
          <p:spPr>
            <a:xfrm>
              <a:off x="2484603" y="3374525"/>
              <a:ext cx="13293" cy="17330"/>
            </a:xfrm>
            <a:custGeom>
              <a:avLst/>
              <a:gdLst/>
              <a:ahLst/>
              <a:cxnLst/>
              <a:rect l="l" t="t" r="r" b="b"/>
              <a:pathLst>
                <a:path w="371" h="483" fill="none" extrusionOk="0">
                  <a:moveTo>
                    <a:pt x="371" y="4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6"/>
            <p:cNvSpPr/>
            <p:nvPr/>
          </p:nvSpPr>
          <p:spPr>
            <a:xfrm>
              <a:off x="2456047" y="3356657"/>
              <a:ext cx="33035" cy="23717"/>
            </a:xfrm>
            <a:custGeom>
              <a:avLst/>
              <a:gdLst/>
              <a:ahLst/>
              <a:cxnLst/>
              <a:rect l="l" t="t" r="r" b="b"/>
              <a:pathLst>
                <a:path w="922" h="661" extrusionOk="0">
                  <a:moveTo>
                    <a:pt x="191" y="0"/>
                  </a:moveTo>
                  <a:cubicBezTo>
                    <a:pt x="134" y="0"/>
                    <a:pt x="91" y="18"/>
                    <a:pt x="73" y="63"/>
                  </a:cubicBezTo>
                  <a:cubicBezTo>
                    <a:pt x="0" y="252"/>
                    <a:pt x="423" y="661"/>
                    <a:pt x="788" y="661"/>
                  </a:cubicBezTo>
                  <a:cubicBezTo>
                    <a:pt x="830" y="661"/>
                    <a:pt x="871" y="655"/>
                    <a:pt x="910" y="644"/>
                  </a:cubicBezTo>
                  <a:cubicBezTo>
                    <a:pt x="922" y="508"/>
                    <a:pt x="876" y="372"/>
                    <a:pt x="781" y="274"/>
                  </a:cubicBezTo>
                  <a:cubicBezTo>
                    <a:pt x="708" y="191"/>
                    <a:pt x="376" y="0"/>
                    <a:pt x="19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6"/>
            <p:cNvSpPr/>
            <p:nvPr/>
          </p:nvSpPr>
          <p:spPr>
            <a:xfrm>
              <a:off x="2470737" y="3365770"/>
              <a:ext cx="17915" cy="13993"/>
            </a:xfrm>
            <a:custGeom>
              <a:avLst/>
              <a:gdLst/>
              <a:ahLst/>
              <a:cxnLst/>
              <a:rect l="l" t="t" r="r" b="b"/>
              <a:pathLst>
                <a:path w="500" h="390" fill="none" extrusionOk="0">
                  <a:moveTo>
                    <a:pt x="500" y="39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6"/>
            <p:cNvSpPr/>
            <p:nvPr/>
          </p:nvSpPr>
          <p:spPr>
            <a:xfrm>
              <a:off x="2497538" y="3679326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0" y="483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6"/>
            <p:cNvSpPr/>
            <p:nvPr/>
          </p:nvSpPr>
          <p:spPr>
            <a:xfrm>
              <a:off x="2506352" y="3661457"/>
              <a:ext cx="33035" cy="23645"/>
            </a:xfrm>
            <a:custGeom>
              <a:avLst/>
              <a:gdLst/>
              <a:ahLst/>
              <a:cxnLst/>
              <a:rect l="l" t="t" r="r" b="b"/>
              <a:pathLst>
                <a:path w="922" h="659" extrusionOk="0">
                  <a:moveTo>
                    <a:pt x="731" y="0"/>
                  </a:moveTo>
                  <a:cubicBezTo>
                    <a:pt x="546" y="0"/>
                    <a:pt x="214" y="192"/>
                    <a:pt x="141" y="274"/>
                  </a:cubicBezTo>
                  <a:cubicBezTo>
                    <a:pt x="46" y="372"/>
                    <a:pt x="0" y="506"/>
                    <a:pt x="12" y="642"/>
                  </a:cubicBezTo>
                  <a:cubicBezTo>
                    <a:pt x="52" y="653"/>
                    <a:pt x="93" y="659"/>
                    <a:pt x="135" y="659"/>
                  </a:cubicBezTo>
                  <a:cubicBezTo>
                    <a:pt x="502" y="659"/>
                    <a:pt x="922" y="252"/>
                    <a:pt x="849" y="64"/>
                  </a:cubicBezTo>
                  <a:cubicBezTo>
                    <a:pt x="831" y="19"/>
                    <a:pt x="788" y="0"/>
                    <a:pt x="73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6"/>
            <p:cNvSpPr/>
            <p:nvPr/>
          </p:nvSpPr>
          <p:spPr>
            <a:xfrm>
              <a:off x="2506782" y="3669818"/>
              <a:ext cx="19026" cy="14675"/>
            </a:xfrm>
            <a:custGeom>
              <a:avLst/>
              <a:gdLst/>
              <a:ahLst/>
              <a:cxnLst/>
              <a:rect l="l" t="t" r="r" b="b"/>
              <a:pathLst>
                <a:path w="531" h="409" fill="none" extrusionOk="0">
                  <a:moveTo>
                    <a:pt x="0" y="409"/>
                  </a:moveTo>
                  <a:lnTo>
                    <a:pt x="53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6"/>
            <p:cNvSpPr/>
            <p:nvPr/>
          </p:nvSpPr>
          <p:spPr>
            <a:xfrm>
              <a:off x="2497538" y="3559558"/>
              <a:ext cx="13293" cy="17258"/>
            </a:xfrm>
            <a:custGeom>
              <a:avLst/>
              <a:gdLst/>
              <a:ahLst/>
              <a:cxnLst/>
              <a:rect l="l" t="t" r="r" b="b"/>
              <a:pathLst>
                <a:path w="371" h="481" fill="none" extrusionOk="0">
                  <a:moveTo>
                    <a:pt x="0" y="480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6"/>
            <p:cNvSpPr/>
            <p:nvPr/>
          </p:nvSpPr>
          <p:spPr>
            <a:xfrm>
              <a:off x="2506352" y="3541582"/>
              <a:ext cx="33035" cy="23753"/>
            </a:xfrm>
            <a:custGeom>
              <a:avLst/>
              <a:gdLst/>
              <a:ahLst/>
              <a:cxnLst/>
              <a:rect l="l" t="t" r="r" b="b"/>
              <a:pathLst>
                <a:path w="922" h="662" extrusionOk="0">
                  <a:moveTo>
                    <a:pt x="732" y="1"/>
                  </a:moveTo>
                  <a:cubicBezTo>
                    <a:pt x="547" y="1"/>
                    <a:pt x="215" y="194"/>
                    <a:pt x="141" y="274"/>
                  </a:cubicBezTo>
                  <a:cubicBezTo>
                    <a:pt x="46" y="374"/>
                    <a:pt x="0" y="508"/>
                    <a:pt x="12" y="644"/>
                  </a:cubicBezTo>
                  <a:cubicBezTo>
                    <a:pt x="52" y="656"/>
                    <a:pt x="93" y="661"/>
                    <a:pt x="134" y="661"/>
                  </a:cubicBezTo>
                  <a:cubicBezTo>
                    <a:pt x="501" y="661"/>
                    <a:pt x="922" y="253"/>
                    <a:pt x="849" y="64"/>
                  </a:cubicBezTo>
                  <a:cubicBezTo>
                    <a:pt x="831" y="19"/>
                    <a:pt x="789" y="1"/>
                    <a:pt x="73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6"/>
            <p:cNvSpPr/>
            <p:nvPr/>
          </p:nvSpPr>
          <p:spPr>
            <a:xfrm>
              <a:off x="2506782" y="3550014"/>
              <a:ext cx="19026" cy="14711"/>
            </a:xfrm>
            <a:custGeom>
              <a:avLst/>
              <a:gdLst/>
              <a:ahLst/>
              <a:cxnLst/>
              <a:rect l="l" t="t" r="r" b="b"/>
              <a:pathLst>
                <a:path w="531" h="410" fill="none" extrusionOk="0">
                  <a:moveTo>
                    <a:pt x="0" y="409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6"/>
            <p:cNvSpPr/>
            <p:nvPr/>
          </p:nvSpPr>
          <p:spPr>
            <a:xfrm>
              <a:off x="2497538" y="3500392"/>
              <a:ext cx="13293" cy="17330"/>
            </a:xfrm>
            <a:custGeom>
              <a:avLst/>
              <a:gdLst/>
              <a:ahLst/>
              <a:cxnLst/>
              <a:rect l="l" t="t" r="r" b="b"/>
              <a:pathLst>
                <a:path w="371" h="483" fill="none" extrusionOk="0">
                  <a:moveTo>
                    <a:pt x="0" y="483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6"/>
            <p:cNvSpPr/>
            <p:nvPr/>
          </p:nvSpPr>
          <p:spPr>
            <a:xfrm>
              <a:off x="2506352" y="3482524"/>
              <a:ext cx="33035" cy="23645"/>
            </a:xfrm>
            <a:custGeom>
              <a:avLst/>
              <a:gdLst/>
              <a:ahLst/>
              <a:cxnLst/>
              <a:rect l="l" t="t" r="r" b="b"/>
              <a:pathLst>
                <a:path w="922" h="659" extrusionOk="0">
                  <a:moveTo>
                    <a:pt x="731" y="0"/>
                  </a:moveTo>
                  <a:cubicBezTo>
                    <a:pt x="546" y="0"/>
                    <a:pt x="214" y="191"/>
                    <a:pt x="141" y="271"/>
                  </a:cubicBezTo>
                  <a:cubicBezTo>
                    <a:pt x="46" y="372"/>
                    <a:pt x="0" y="505"/>
                    <a:pt x="12" y="642"/>
                  </a:cubicBezTo>
                  <a:cubicBezTo>
                    <a:pt x="52" y="653"/>
                    <a:pt x="93" y="658"/>
                    <a:pt x="134" y="658"/>
                  </a:cubicBezTo>
                  <a:cubicBezTo>
                    <a:pt x="501" y="658"/>
                    <a:pt x="922" y="250"/>
                    <a:pt x="849" y="63"/>
                  </a:cubicBezTo>
                  <a:cubicBezTo>
                    <a:pt x="831" y="18"/>
                    <a:pt x="788" y="0"/>
                    <a:pt x="73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6"/>
            <p:cNvSpPr/>
            <p:nvPr/>
          </p:nvSpPr>
          <p:spPr>
            <a:xfrm>
              <a:off x="2506782" y="3490848"/>
              <a:ext cx="19026" cy="14711"/>
            </a:xfrm>
            <a:custGeom>
              <a:avLst/>
              <a:gdLst/>
              <a:ahLst/>
              <a:cxnLst/>
              <a:rect l="l" t="t" r="r" b="b"/>
              <a:pathLst>
                <a:path w="531" h="410" fill="none" extrusionOk="0">
                  <a:moveTo>
                    <a:pt x="0" y="410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6"/>
            <p:cNvSpPr/>
            <p:nvPr/>
          </p:nvSpPr>
          <p:spPr>
            <a:xfrm>
              <a:off x="2497538" y="3422174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0" y="484"/>
                  </a:moveTo>
                  <a:lnTo>
                    <a:pt x="37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6"/>
            <p:cNvSpPr/>
            <p:nvPr/>
          </p:nvSpPr>
          <p:spPr>
            <a:xfrm>
              <a:off x="2506352" y="3404306"/>
              <a:ext cx="33035" cy="23753"/>
            </a:xfrm>
            <a:custGeom>
              <a:avLst/>
              <a:gdLst/>
              <a:ahLst/>
              <a:cxnLst/>
              <a:rect l="l" t="t" r="r" b="b"/>
              <a:pathLst>
                <a:path w="922" h="662" extrusionOk="0">
                  <a:moveTo>
                    <a:pt x="731" y="1"/>
                  </a:moveTo>
                  <a:cubicBezTo>
                    <a:pt x="546" y="1"/>
                    <a:pt x="214" y="192"/>
                    <a:pt x="141" y="274"/>
                  </a:cubicBezTo>
                  <a:cubicBezTo>
                    <a:pt x="46" y="372"/>
                    <a:pt x="0" y="508"/>
                    <a:pt x="12" y="645"/>
                  </a:cubicBezTo>
                  <a:cubicBezTo>
                    <a:pt x="52" y="656"/>
                    <a:pt x="93" y="661"/>
                    <a:pt x="134" y="661"/>
                  </a:cubicBezTo>
                  <a:cubicBezTo>
                    <a:pt x="501" y="661"/>
                    <a:pt x="922" y="253"/>
                    <a:pt x="849" y="64"/>
                  </a:cubicBezTo>
                  <a:cubicBezTo>
                    <a:pt x="831" y="19"/>
                    <a:pt x="788" y="1"/>
                    <a:pt x="73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6"/>
            <p:cNvSpPr/>
            <p:nvPr/>
          </p:nvSpPr>
          <p:spPr>
            <a:xfrm>
              <a:off x="2506782" y="3412666"/>
              <a:ext cx="19026" cy="14783"/>
            </a:xfrm>
            <a:custGeom>
              <a:avLst/>
              <a:gdLst/>
              <a:ahLst/>
              <a:cxnLst/>
              <a:rect l="l" t="t" r="r" b="b"/>
              <a:pathLst>
                <a:path w="531" h="412" fill="none" extrusionOk="0">
                  <a:moveTo>
                    <a:pt x="0" y="412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6"/>
            <p:cNvSpPr/>
            <p:nvPr/>
          </p:nvSpPr>
          <p:spPr>
            <a:xfrm>
              <a:off x="2497538" y="3360711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0" y="483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6"/>
            <p:cNvSpPr/>
            <p:nvPr/>
          </p:nvSpPr>
          <p:spPr>
            <a:xfrm>
              <a:off x="2506352" y="3342843"/>
              <a:ext cx="33035" cy="23717"/>
            </a:xfrm>
            <a:custGeom>
              <a:avLst/>
              <a:gdLst/>
              <a:ahLst/>
              <a:cxnLst/>
              <a:rect l="l" t="t" r="r" b="b"/>
              <a:pathLst>
                <a:path w="922" h="661" extrusionOk="0">
                  <a:moveTo>
                    <a:pt x="732" y="1"/>
                  </a:moveTo>
                  <a:cubicBezTo>
                    <a:pt x="547" y="1"/>
                    <a:pt x="215" y="193"/>
                    <a:pt x="141" y="274"/>
                  </a:cubicBezTo>
                  <a:cubicBezTo>
                    <a:pt x="46" y="374"/>
                    <a:pt x="0" y="508"/>
                    <a:pt x="12" y="644"/>
                  </a:cubicBezTo>
                  <a:cubicBezTo>
                    <a:pt x="52" y="656"/>
                    <a:pt x="93" y="661"/>
                    <a:pt x="134" y="661"/>
                  </a:cubicBezTo>
                  <a:cubicBezTo>
                    <a:pt x="501" y="661"/>
                    <a:pt x="922" y="252"/>
                    <a:pt x="849" y="64"/>
                  </a:cubicBezTo>
                  <a:cubicBezTo>
                    <a:pt x="831" y="19"/>
                    <a:pt x="789" y="1"/>
                    <a:pt x="73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6"/>
            <p:cNvSpPr/>
            <p:nvPr/>
          </p:nvSpPr>
          <p:spPr>
            <a:xfrm>
              <a:off x="2506782" y="3351203"/>
              <a:ext cx="19026" cy="14783"/>
            </a:xfrm>
            <a:custGeom>
              <a:avLst/>
              <a:gdLst/>
              <a:ahLst/>
              <a:cxnLst/>
              <a:rect l="l" t="t" r="r" b="b"/>
              <a:pathLst>
                <a:path w="531" h="412" fill="none" extrusionOk="0">
                  <a:moveTo>
                    <a:pt x="0" y="411"/>
                  </a:moveTo>
                  <a:lnTo>
                    <a:pt x="53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6"/>
            <p:cNvSpPr/>
            <p:nvPr/>
          </p:nvSpPr>
          <p:spPr>
            <a:xfrm>
              <a:off x="2496320" y="3315646"/>
              <a:ext cx="33071" cy="23681"/>
            </a:xfrm>
            <a:custGeom>
              <a:avLst/>
              <a:gdLst/>
              <a:ahLst/>
              <a:cxnLst/>
              <a:rect l="l" t="t" r="r" b="b"/>
              <a:pathLst>
                <a:path w="923" h="660" extrusionOk="0">
                  <a:moveTo>
                    <a:pt x="732" y="1"/>
                  </a:moveTo>
                  <a:cubicBezTo>
                    <a:pt x="547" y="1"/>
                    <a:pt x="217" y="192"/>
                    <a:pt x="142" y="272"/>
                  </a:cubicBezTo>
                  <a:cubicBezTo>
                    <a:pt x="49" y="372"/>
                    <a:pt x="1" y="506"/>
                    <a:pt x="13" y="642"/>
                  </a:cubicBezTo>
                  <a:cubicBezTo>
                    <a:pt x="52" y="654"/>
                    <a:pt x="93" y="659"/>
                    <a:pt x="135" y="659"/>
                  </a:cubicBezTo>
                  <a:cubicBezTo>
                    <a:pt x="502" y="659"/>
                    <a:pt x="922" y="251"/>
                    <a:pt x="849" y="64"/>
                  </a:cubicBezTo>
                  <a:cubicBezTo>
                    <a:pt x="832" y="19"/>
                    <a:pt x="789" y="1"/>
                    <a:pt x="73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6"/>
            <p:cNvSpPr/>
            <p:nvPr/>
          </p:nvSpPr>
          <p:spPr>
            <a:xfrm>
              <a:off x="2496750" y="3324006"/>
              <a:ext cx="19062" cy="14711"/>
            </a:xfrm>
            <a:custGeom>
              <a:avLst/>
              <a:gdLst/>
              <a:ahLst/>
              <a:cxnLst/>
              <a:rect l="l" t="t" r="r" b="b"/>
              <a:pathLst>
                <a:path w="532" h="410" fill="none" extrusionOk="0">
                  <a:moveTo>
                    <a:pt x="1" y="409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6"/>
            <p:cNvSpPr/>
            <p:nvPr/>
          </p:nvSpPr>
          <p:spPr>
            <a:xfrm>
              <a:off x="2473030" y="3307322"/>
              <a:ext cx="29918" cy="32256"/>
            </a:xfrm>
            <a:custGeom>
              <a:avLst/>
              <a:gdLst/>
              <a:ahLst/>
              <a:cxnLst/>
              <a:rect l="l" t="t" r="r" b="b"/>
              <a:pathLst>
                <a:path w="835" h="899" extrusionOk="0">
                  <a:moveTo>
                    <a:pt x="233" y="1"/>
                  </a:moveTo>
                  <a:cubicBezTo>
                    <a:pt x="222" y="1"/>
                    <a:pt x="212" y="2"/>
                    <a:pt x="202" y="4"/>
                  </a:cubicBezTo>
                  <a:cubicBezTo>
                    <a:pt x="1" y="59"/>
                    <a:pt x="240" y="623"/>
                    <a:pt x="335" y="731"/>
                  </a:cubicBezTo>
                  <a:cubicBezTo>
                    <a:pt x="424" y="836"/>
                    <a:pt x="553" y="896"/>
                    <a:pt x="689" y="898"/>
                  </a:cubicBezTo>
                  <a:cubicBezTo>
                    <a:pt x="835" y="543"/>
                    <a:pt x="455" y="1"/>
                    <a:pt x="23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6"/>
            <p:cNvSpPr/>
            <p:nvPr/>
          </p:nvSpPr>
          <p:spPr>
            <a:xfrm>
              <a:off x="2485105" y="3319126"/>
              <a:ext cx="12648" cy="20452"/>
            </a:xfrm>
            <a:custGeom>
              <a:avLst/>
              <a:gdLst/>
              <a:ahLst/>
              <a:cxnLst/>
              <a:rect l="l" t="t" r="r" b="b"/>
              <a:pathLst>
                <a:path w="353" h="570" fill="none" extrusionOk="0">
                  <a:moveTo>
                    <a:pt x="352" y="569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6"/>
            <p:cNvSpPr/>
            <p:nvPr/>
          </p:nvSpPr>
          <p:spPr>
            <a:xfrm>
              <a:off x="2466294" y="3730598"/>
              <a:ext cx="53028" cy="107281"/>
            </a:xfrm>
            <a:custGeom>
              <a:avLst/>
              <a:gdLst/>
              <a:ahLst/>
              <a:cxnLst/>
              <a:rect l="l" t="t" r="r" b="b"/>
              <a:pathLst>
                <a:path w="1480" h="2990" extrusionOk="0">
                  <a:moveTo>
                    <a:pt x="0" y="0"/>
                  </a:moveTo>
                  <a:lnTo>
                    <a:pt x="148" y="2990"/>
                  </a:lnTo>
                  <a:lnTo>
                    <a:pt x="1331" y="2990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3" name="Google Shape;2293;p56"/>
          <p:cNvGrpSpPr/>
          <p:nvPr/>
        </p:nvGrpSpPr>
        <p:grpSpPr>
          <a:xfrm flipH="1">
            <a:off x="383578" y="3854935"/>
            <a:ext cx="563878" cy="914425"/>
            <a:chOff x="3341284" y="3629601"/>
            <a:chExt cx="324983" cy="524627"/>
          </a:xfrm>
        </p:grpSpPr>
        <p:sp>
          <p:nvSpPr>
            <p:cNvPr id="2294" name="Google Shape;2294;p56"/>
            <p:cNvSpPr/>
            <p:nvPr/>
          </p:nvSpPr>
          <p:spPr>
            <a:xfrm>
              <a:off x="3422190" y="3995134"/>
              <a:ext cx="154123" cy="156527"/>
            </a:xfrm>
            <a:custGeom>
              <a:avLst/>
              <a:gdLst/>
              <a:ahLst/>
              <a:cxnLst/>
              <a:rect l="l" t="t" r="r" b="b"/>
              <a:pathLst>
                <a:path w="2044" h="2073" extrusionOk="0">
                  <a:moveTo>
                    <a:pt x="1" y="1"/>
                  </a:moveTo>
                  <a:lnTo>
                    <a:pt x="154" y="2073"/>
                  </a:lnTo>
                  <a:lnTo>
                    <a:pt x="1891" y="2073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6"/>
            <p:cNvSpPr/>
            <p:nvPr/>
          </p:nvSpPr>
          <p:spPr>
            <a:xfrm>
              <a:off x="3419476" y="3992416"/>
              <a:ext cx="159552" cy="161813"/>
            </a:xfrm>
            <a:custGeom>
              <a:avLst/>
              <a:gdLst/>
              <a:ahLst/>
              <a:cxnLst/>
              <a:rect l="l" t="t" r="r" b="b"/>
              <a:pathLst>
                <a:path w="2116" h="2143" extrusionOk="0">
                  <a:moveTo>
                    <a:pt x="2042" y="73"/>
                  </a:moveTo>
                  <a:lnTo>
                    <a:pt x="1896" y="2073"/>
                  </a:lnTo>
                  <a:lnTo>
                    <a:pt x="223" y="2073"/>
                  </a:lnTo>
                  <a:lnTo>
                    <a:pt x="75" y="73"/>
                  </a:lnTo>
                  <a:close/>
                  <a:moveTo>
                    <a:pt x="34" y="1"/>
                  </a:moveTo>
                  <a:cubicBezTo>
                    <a:pt x="15" y="3"/>
                    <a:pt x="1" y="20"/>
                    <a:pt x="3" y="39"/>
                  </a:cubicBezTo>
                  <a:lnTo>
                    <a:pt x="156" y="2111"/>
                  </a:lnTo>
                  <a:cubicBezTo>
                    <a:pt x="156" y="2128"/>
                    <a:pt x="173" y="2142"/>
                    <a:pt x="190" y="2142"/>
                  </a:cubicBezTo>
                  <a:lnTo>
                    <a:pt x="1927" y="2142"/>
                  </a:lnTo>
                  <a:cubicBezTo>
                    <a:pt x="1946" y="2142"/>
                    <a:pt x="1960" y="2128"/>
                    <a:pt x="1963" y="2109"/>
                  </a:cubicBezTo>
                  <a:lnTo>
                    <a:pt x="2116" y="39"/>
                  </a:lnTo>
                  <a:cubicBezTo>
                    <a:pt x="2116" y="39"/>
                    <a:pt x="2116" y="37"/>
                    <a:pt x="2116" y="37"/>
                  </a:cubicBezTo>
                  <a:cubicBezTo>
                    <a:pt x="2116" y="18"/>
                    <a:pt x="2099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6"/>
            <p:cNvSpPr/>
            <p:nvPr/>
          </p:nvSpPr>
          <p:spPr>
            <a:xfrm>
              <a:off x="3506339" y="3719757"/>
              <a:ext cx="53762" cy="274243"/>
            </a:xfrm>
            <a:custGeom>
              <a:avLst/>
              <a:gdLst/>
              <a:ahLst/>
              <a:cxnLst/>
              <a:rect l="l" t="t" r="r" b="b"/>
              <a:pathLst>
                <a:path w="713" h="3632" extrusionOk="0">
                  <a:moveTo>
                    <a:pt x="676" y="0"/>
                  </a:moveTo>
                  <a:cubicBezTo>
                    <a:pt x="660" y="0"/>
                    <a:pt x="645" y="11"/>
                    <a:pt x="641" y="27"/>
                  </a:cubicBezTo>
                  <a:cubicBezTo>
                    <a:pt x="359" y="1203"/>
                    <a:pt x="146" y="2393"/>
                    <a:pt x="3" y="3593"/>
                  </a:cubicBezTo>
                  <a:cubicBezTo>
                    <a:pt x="1" y="3612"/>
                    <a:pt x="15" y="3631"/>
                    <a:pt x="34" y="3631"/>
                  </a:cubicBezTo>
                  <a:lnTo>
                    <a:pt x="39" y="3631"/>
                  </a:lnTo>
                  <a:cubicBezTo>
                    <a:pt x="40" y="3631"/>
                    <a:pt x="41" y="3631"/>
                    <a:pt x="43" y="3631"/>
                  </a:cubicBezTo>
                  <a:cubicBezTo>
                    <a:pt x="58" y="3631"/>
                    <a:pt x="70" y="3618"/>
                    <a:pt x="72" y="3602"/>
                  </a:cubicBezTo>
                  <a:cubicBezTo>
                    <a:pt x="216" y="2405"/>
                    <a:pt x="428" y="1215"/>
                    <a:pt x="710" y="42"/>
                  </a:cubicBezTo>
                  <a:cubicBezTo>
                    <a:pt x="713" y="23"/>
                    <a:pt x="701" y="6"/>
                    <a:pt x="684" y="1"/>
                  </a:cubicBezTo>
                  <a:cubicBezTo>
                    <a:pt x="681" y="0"/>
                    <a:pt x="678" y="0"/>
                    <a:pt x="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6"/>
            <p:cNvSpPr/>
            <p:nvPr/>
          </p:nvSpPr>
          <p:spPr>
            <a:xfrm>
              <a:off x="3523455" y="3782278"/>
              <a:ext cx="93424" cy="104880"/>
            </a:xfrm>
            <a:custGeom>
              <a:avLst/>
              <a:gdLst/>
              <a:ahLst/>
              <a:cxnLst/>
              <a:rect l="l" t="t" r="r" b="b"/>
              <a:pathLst>
                <a:path w="1239" h="1389" extrusionOk="0">
                  <a:moveTo>
                    <a:pt x="1200" y="1"/>
                  </a:moveTo>
                  <a:cubicBezTo>
                    <a:pt x="1191" y="1"/>
                    <a:pt x="1182" y="4"/>
                    <a:pt x="1174" y="12"/>
                  </a:cubicBezTo>
                  <a:cubicBezTo>
                    <a:pt x="777" y="442"/>
                    <a:pt x="17" y="1321"/>
                    <a:pt x="8" y="1331"/>
                  </a:cubicBezTo>
                  <a:cubicBezTo>
                    <a:pt x="3" y="1338"/>
                    <a:pt x="1" y="1345"/>
                    <a:pt x="1" y="1353"/>
                  </a:cubicBezTo>
                  <a:cubicBezTo>
                    <a:pt x="1" y="1372"/>
                    <a:pt x="15" y="1388"/>
                    <a:pt x="37" y="1388"/>
                  </a:cubicBezTo>
                  <a:cubicBezTo>
                    <a:pt x="46" y="1388"/>
                    <a:pt x="56" y="1384"/>
                    <a:pt x="63" y="1376"/>
                  </a:cubicBezTo>
                  <a:cubicBezTo>
                    <a:pt x="70" y="1367"/>
                    <a:pt x="830" y="487"/>
                    <a:pt x="1227" y="60"/>
                  </a:cubicBezTo>
                  <a:cubicBezTo>
                    <a:pt x="1239" y="45"/>
                    <a:pt x="1239" y="24"/>
                    <a:pt x="1224" y="10"/>
                  </a:cubicBezTo>
                  <a:cubicBezTo>
                    <a:pt x="1217" y="4"/>
                    <a:pt x="1209" y="1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6"/>
            <p:cNvSpPr/>
            <p:nvPr/>
          </p:nvSpPr>
          <p:spPr>
            <a:xfrm>
              <a:off x="3446168" y="3680720"/>
              <a:ext cx="48333" cy="315923"/>
            </a:xfrm>
            <a:custGeom>
              <a:avLst/>
              <a:gdLst/>
              <a:ahLst/>
              <a:cxnLst/>
              <a:rect l="l" t="t" r="r" b="b"/>
              <a:pathLst>
                <a:path w="641" h="4184" extrusionOk="0">
                  <a:moveTo>
                    <a:pt x="40" y="1"/>
                  </a:moveTo>
                  <a:cubicBezTo>
                    <a:pt x="37" y="1"/>
                    <a:pt x="34" y="1"/>
                    <a:pt x="32" y="2"/>
                  </a:cubicBezTo>
                  <a:lnTo>
                    <a:pt x="29" y="2"/>
                  </a:lnTo>
                  <a:cubicBezTo>
                    <a:pt x="10" y="9"/>
                    <a:pt x="1" y="28"/>
                    <a:pt x="8" y="45"/>
                  </a:cubicBezTo>
                  <a:cubicBezTo>
                    <a:pt x="357" y="1347"/>
                    <a:pt x="569" y="4122"/>
                    <a:pt x="569" y="4150"/>
                  </a:cubicBezTo>
                  <a:cubicBezTo>
                    <a:pt x="572" y="4170"/>
                    <a:pt x="586" y="4184"/>
                    <a:pt x="605" y="4184"/>
                  </a:cubicBezTo>
                  <a:lnTo>
                    <a:pt x="608" y="4181"/>
                  </a:lnTo>
                  <a:cubicBezTo>
                    <a:pt x="627" y="4181"/>
                    <a:pt x="641" y="4165"/>
                    <a:pt x="639" y="4146"/>
                  </a:cubicBezTo>
                  <a:cubicBezTo>
                    <a:pt x="639" y="4117"/>
                    <a:pt x="424" y="1335"/>
                    <a:pt x="75" y="26"/>
                  </a:cubicBezTo>
                  <a:lnTo>
                    <a:pt x="72" y="26"/>
                  </a:lnTo>
                  <a:cubicBezTo>
                    <a:pt x="68" y="10"/>
                    <a:pt x="54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6"/>
            <p:cNvSpPr/>
            <p:nvPr/>
          </p:nvSpPr>
          <p:spPr>
            <a:xfrm>
              <a:off x="3417364" y="3785449"/>
              <a:ext cx="73216" cy="167400"/>
            </a:xfrm>
            <a:custGeom>
              <a:avLst/>
              <a:gdLst/>
              <a:ahLst/>
              <a:cxnLst/>
              <a:rect l="l" t="t" r="r" b="b"/>
              <a:pathLst>
                <a:path w="971" h="2217" extrusionOk="0">
                  <a:moveTo>
                    <a:pt x="40" y="0"/>
                  </a:moveTo>
                  <a:cubicBezTo>
                    <a:pt x="33" y="0"/>
                    <a:pt x="26" y="2"/>
                    <a:pt x="19" y="6"/>
                  </a:cubicBezTo>
                  <a:cubicBezTo>
                    <a:pt x="5" y="18"/>
                    <a:pt x="0" y="39"/>
                    <a:pt x="12" y="56"/>
                  </a:cubicBezTo>
                  <a:cubicBezTo>
                    <a:pt x="495" y="751"/>
                    <a:pt x="899" y="2176"/>
                    <a:pt x="899" y="2190"/>
                  </a:cubicBezTo>
                  <a:cubicBezTo>
                    <a:pt x="901" y="2204"/>
                    <a:pt x="915" y="2214"/>
                    <a:pt x="932" y="2216"/>
                  </a:cubicBezTo>
                  <a:cubicBezTo>
                    <a:pt x="935" y="2216"/>
                    <a:pt x="937" y="2214"/>
                    <a:pt x="942" y="2214"/>
                  </a:cubicBezTo>
                  <a:cubicBezTo>
                    <a:pt x="958" y="2209"/>
                    <a:pt x="970" y="2190"/>
                    <a:pt x="966" y="2171"/>
                  </a:cubicBezTo>
                  <a:cubicBezTo>
                    <a:pt x="961" y="2156"/>
                    <a:pt x="559" y="720"/>
                    <a:pt x="70" y="15"/>
                  </a:cubicBezTo>
                  <a:cubicBezTo>
                    <a:pt x="62" y="5"/>
                    <a:pt x="51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6"/>
            <p:cNvSpPr/>
            <p:nvPr/>
          </p:nvSpPr>
          <p:spPr>
            <a:xfrm>
              <a:off x="3396780" y="3857257"/>
              <a:ext cx="78268" cy="56782"/>
            </a:xfrm>
            <a:custGeom>
              <a:avLst/>
              <a:gdLst/>
              <a:ahLst/>
              <a:cxnLst/>
              <a:rect l="l" t="t" r="r" b="b"/>
              <a:pathLst>
                <a:path w="1038" h="752" extrusionOk="0">
                  <a:moveTo>
                    <a:pt x="40" y="1"/>
                  </a:moveTo>
                  <a:cubicBezTo>
                    <a:pt x="30" y="1"/>
                    <a:pt x="20" y="6"/>
                    <a:pt x="13" y="15"/>
                  </a:cubicBezTo>
                  <a:cubicBezTo>
                    <a:pt x="1" y="30"/>
                    <a:pt x="6" y="51"/>
                    <a:pt x="20" y="63"/>
                  </a:cubicBezTo>
                  <a:lnTo>
                    <a:pt x="978" y="744"/>
                  </a:lnTo>
                  <a:cubicBezTo>
                    <a:pt x="983" y="749"/>
                    <a:pt x="990" y="751"/>
                    <a:pt x="997" y="751"/>
                  </a:cubicBezTo>
                  <a:cubicBezTo>
                    <a:pt x="1009" y="751"/>
                    <a:pt x="1019" y="747"/>
                    <a:pt x="1026" y="737"/>
                  </a:cubicBezTo>
                  <a:cubicBezTo>
                    <a:pt x="1038" y="720"/>
                    <a:pt x="1033" y="699"/>
                    <a:pt x="1019" y="687"/>
                  </a:cubicBezTo>
                  <a:lnTo>
                    <a:pt x="61" y="8"/>
                  </a:lnTo>
                  <a:cubicBezTo>
                    <a:pt x="55" y="3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6"/>
            <p:cNvSpPr/>
            <p:nvPr/>
          </p:nvSpPr>
          <p:spPr>
            <a:xfrm>
              <a:off x="3509958" y="3691442"/>
              <a:ext cx="27974" cy="127532"/>
            </a:xfrm>
            <a:custGeom>
              <a:avLst/>
              <a:gdLst/>
              <a:ahLst/>
              <a:cxnLst/>
              <a:rect l="l" t="t" r="r" b="b"/>
              <a:pathLst>
                <a:path w="371" h="1689" extrusionOk="0">
                  <a:moveTo>
                    <a:pt x="39" y="1"/>
                  </a:moveTo>
                  <a:cubicBezTo>
                    <a:pt x="37" y="1"/>
                    <a:pt x="36" y="1"/>
                    <a:pt x="34" y="1"/>
                  </a:cubicBezTo>
                  <a:cubicBezTo>
                    <a:pt x="15" y="6"/>
                    <a:pt x="1" y="25"/>
                    <a:pt x="5" y="44"/>
                  </a:cubicBezTo>
                  <a:lnTo>
                    <a:pt x="299" y="1659"/>
                  </a:lnTo>
                  <a:cubicBezTo>
                    <a:pt x="304" y="1676"/>
                    <a:pt x="318" y="1688"/>
                    <a:pt x="335" y="1688"/>
                  </a:cubicBezTo>
                  <a:lnTo>
                    <a:pt x="340" y="1688"/>
                  </a:lnTo>
                  <a:cubicBezTo>
                    <a:pt x="359" y="1683"/>
                    <a:pt x="371" y="1667"/>
                    <a:pt x="369" y="1647"/>
                  </a:cubicBezTo>
                  <a:lnTo>
                    <a:pt x="75" y="30"/>
                  </a:lnTo>
                  <a:cubicBezTo>
                    <a:pt x="70" y="12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6"/>
            <p:cNvSpPr/>
            <p:nvPr/>
          </p:nvSpPr>
          <p:spPr>
            <a:xfrm>
              <a:off x="3343395" y="3824335"/>
              <a:ext cx="78192" cy="51194"/>
            </a:xfrm>
            <a:custGeom>
              <a:avLst/>
              <a:gdLst/>
              <a:ahLst/>
              <a:cxnLst/>
              <a:rect l="l" t="t" r="r" b="b"/>
              <a:pathLst>
                <a:path w="1037" h="678" extrusionOk="0">
                  <a:moveTo>
                    <a:pt x="173" y="1"/>
                  </a:moveTo>
                  <a:cubicBezTo>
                    <a:pt x="64" y="1"/>
                    <a:pt x="0" y="42"/>
                    <a:pt x="28" y="141"/>
                  </a:cubicBezTo>
                  <a:cubicBezTo>
                    <a:pt x="87" y="353"/>
                    <a:pt x="238" y="530"/>
                    <a:pt x="439" y="626"/>
                  </a:cubicBezTo>
                  <a:cubicBezTo>
                    <a:pt x="508" y="665"/>
                    <a:pt x="598" y="678"/>
                    <a:pt x="686" y="678"/>
                  </a:cubicBezTo>
                  <a:cubicBezTo>
                    <a:pt x="863" y="678"/>
                    <a:pt x="1036" y="626"/>
                    <a:pt x="1036" y="626"/>
                  </a:cubicBezTo>
                  <a:cubicBezTo>
                    <a:pt x="1000" y="413"/>
                    <a:pt x="862" y="232"/>
                    <a:pt x="668" y="141"/>
                  </a:cubicBezTo>
                  <a:cubicBezTo>
                    <a:pt x="490" y="57"/>
                    <a:pt x="300" y="1"/>
                    <a:pt x="17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6"/>
            <p:cNvSpPr/>
            <p:nvPr/>
          </p:nvSpPr>
          <p:spPr>
            <a:xfrm>
              <a:off x="3341284" y="3821768"/>
              <a:ext cx="83169" cy="56404"/>
            </a:xfrm>
            <a:custGeom>
              <a:avLst/>
              <a:gdLst/>
              <a:ahLst/>
              <a:cxnLst/>
              <a:rect l="l" t="t" r="r" b="b"/>
              <a:pathLst>
                <a:path w="1103" h="747" extrusionOk="0">
                  <a:moveTo>
                    <a:pt x="187" y="69"/>
                  </a:moveTo>
                  <a:cubicBezTo>
                    <a:pt x="191" y="69"/>
                    <a:pt x="195" y="69"/>
                    <a:pt x="199" y="70"/>
                  </a:cubicBezTo>
                  <a:cubicBezTo>
                    <a:pt x="366" y="82"/>
                    <a:pt x="531" y="129"/>
                    <a:pt x="682" y="203"/>
                  </a:cubicBezTo>
                  <a:cubicBezTo>
                    <a:pt x="856" y="287"/>
                    <a:pt x="983" y="445"/>
                    <a:pt x="1024" y="634"/>
                  </a:cubicBezTo>
                  <a:cubicBezTo>
                    <a:pt x="969" y="648"/>
                    <a:pt x="842" y="676"/>
                    <a:pt x="714" y="676"/>
                  </a:cubicBezTo>
                  <a:cubicBezTo>
                    <a:pt x="630" y="676"/>
                    <a:pt x="545" y="664"/>
                    <a:pt x="479" y="629"/>
                  </a:cubicBezTo>
                  <a:cubicBezTo>
                    <a:pt x="290" y="536"/>
                    <a:pt x="147" y="366"/>
                    <a:pt x="89" y="163"/>
                  </a:cubicBezTo>
                  <a:cubicBezTo>
                    <a:pt x="77" y="120"/>
                    <a:pt x="89" y="103"/>
                    <a:pt x="101" y="93"/>
                  </a:cubicBezTo>
                  <a:cubicBezTo>
                    <a:pt x="126" y="77"/>
                    <a:pt x="157" y="69"/>
                    <a:pt x="187" y="69"/>
                  </a:cubicBezTo>
                  <a:close/>
                  <a:moveTo>
                    <a:pt x="202" y="1"/>
                  </a:moveTo>
                  <a:cubicBezTo>
                    <a:pt x="140" y="1"/>
                    <a:pt x="89" y="13"/>
                    <a:pt x="56" y="41"/>
                  </a:cubicBezTo>
                  <a:cubicBezTo>
                    <a:pt x="15" y="77"/>
                    <a:pt x="1" y="134"/>
                    <a:pt x="20" y="184"/>
                  </a:cubicBezTo>
                  <a:cubicBezTo>
                    <a:pt x="84" y="407"/>
                    <a:pt x="240" y="591"/>
                    <a:pt x="445" y="691"/>
                  </a:cubicBezTo>
                  <a:cubicBezTo>
                    <a:pt x="520" y="727"/>
                    <a:pt x="603" y="747"/>
                    <a:pt x="687" y="747"/>
                  </a:cubicBezTo>
                  <a:cubicBezTo>
                    <a:pt x="697" y="747"/>
                    <a:pt x="706" y="746"/>
                    <a:pt x="715" y="746"/>
                  </a:cubicBezTo>
                  <a:cubicBezTo>
                    <a:pt x="837" y="743"/>
                    <a:pt x="959" y="727"/>
                    <a:pt x="1076" y="693"/>
                  </a:cubicBezTo>
                  <a:cubicBezTo>
                    <a:pt x="1090" y="689"/>
                    <a:pt x="1102" y="672"/>
                    <a:pt x="1100" y="655"/>
                  </a:cubicBezTo>
                  <a:cubicBezTo>
                    <a:pt x="1062" y="430"/>
                    <a:pt x="916" y="239"/>
                    <a:pt x="711" y="141"/>
                  </a:cubicBezTo>
                  <a:cubicBezTo>
                    <a:pt x="539" y="62"/>
                    <a:pt x="343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6"/>
            <p:cNvSpPr/>
            <p:nvPr/>
          </p:nvSpPr>
          <p:spPr>
            <a:xfrm>
              <a:off x="3369937" y="3737728"/>
              <a:ext cx="65148" cy="64408"/>
            </a:xfrm>
            <a:custGeom>
              <a:avLst/>
              <a:gdLst/>
              <a:ahLst/>
              <a:cxnLst/>
              <a:rect l="l" t="t" r="r" b="b"/>
              <a:pathLst>
                <a:path w="864" h="853" extrusionOk="0">
                  <a:moveTo>
                    <a:pt x="105" y="1"/>
                  </a:moveTo>
                  <a:cubicBezTo>
                    <a:pt x="43" y="1"/>
                    <a:pt x="4" y="32"/>
                    <a:pt x="3" y="107"/>
                  </a:cubicBezTo>
                  <a:cubicBezTo>
                    <a:pt x="1" y="327"/>
                    <a:pt x="96" y="537"/>
                    <a:pt x="259" y="686"/>
                  </a:cubicBezTo>
                  <a:cubicBezTo>
                    <a:pt x="426" y="849"/>
                    <a:pt x="798" y="853"/>
                    <a:pt x="836" y="853"/>
                  </a:cubicBezTo>
                  <a:cubicBezTo>
                    <a:pt x="838" y="853"/>
                    <a:pt x="840" y="853"/>
                    <a:pt x="840" y="853"/>
                  </a:cubicBezTo>
                  <a:cubicBezTo>
                    <a:pt x="863" y="638"/>
                    <a:pt x="780" y="425"/>
                    <a:pt x="617" y="284"/>
                  </a:cubicBezTo>
                  <a:cubicBezTo>
                    <a:pt x="437" y="124"/>
                    <a:pt x="226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6"/>
            <p:cNvSpPr/>
            <p:nvPr/>
          </p:nvSpPr>
          <p:spPr>
            <a:xfrm>
              <a:off x="3366921" y="3735161"/>
              <a:ext cx="70652" cy="69693"/>
            </a:xfrm>
            <a:custGeom>
              <a:avLst/>
              <a:gdLst/>
              <a:ahLst/>
              <a:cxnLst/>
              <a:rect l="l" t="t" r="r" b="b"/>
              <a:pathLst>
                <a:path w="937" h="923" extrusionOk="0">
                  <a:moveTo>
                    <a:pt x="136" y="69"/>
                  </a:moveTo>
                  <a:cubicBezTo>
                    <a:pt x="139" y="69"/>
                    <a:pt x="142" y="69"/>
                    <a:pt x="146" y="70"/>
                  </a:cubicBezTo>
                  <a:cubicBezTo>
                    <a:pt x="246" y="70"/>
                    <a:pt x="449" y="179"/>
                    <a:pt x="638" y="344"/>
                  </a:cubicBezTo>
                  <a:cubicBezTo>
                    <a:pt x="782" y="473"/>
                    <a:pt x="858" y="660"/>
                    <a:pt x="846" y="851"/>
                  </a:cubicBezTo>
                  <a:cubicBezTo>
                    <a:pt x="750" y="849"/>
                    <a:pt x="459" y="827"/>
                    <a:pt x="325" y="696"/>
                  </a:cubicBezTo>
                  <a:cubicBezTo>
                    <a:pt x="167" y="555"/>
                    <a:pt x="77" y="352"/>
                    <a:pt x="77" y="141"/>
                  </a:cubicBezTo>
                  <a:cubicBezTo>
                    <a:pt x="77" y="96"/>
                    <a:pt x="96" y="82"/>
                    <a:pt x="108" y="77"/>
                  </a:cubicBezTo>
                  <a:cubicBezTo>
                    <a:pt x="117" y="71"/>
                    <a:pt x="126" y="69"/>
                    <a:pt x="136" y="69"/>
                  </a:cubicBezTo>
                  <a:close/>
                  <a:moveTo>
                    <a:pt x="140" y="0"/>
                  </a:moveTo>
                  <a:cubicBezTo>
                    <a:pt x="117" y="0"/>
                    <a:pt x="95" y="4"/>
                    <a:pt x="77" y="12"/>
                  </a:cubicBezTo>
                  <a:cubicBezTo>
                    <a:pt x="29" y="36"/>
                    <a:pt x="0" y="86"/>
                    <a:pt x="7" y="141"/>
                  </a:cubicBezTo>
                  <a:cubicBezTo>
                    <a:pt x="7" y="371"/>
                    <a:pt x="103" y="591"/>
                    <a:pt x="275" y="746"/>
                  </a:cubicBezTo>
                  <a:cubicBezTo>
                    <a:pt x="449" y="916"/>
                    <a:pt x="825" y="923"/>
                    <a:pt x="875" y="923"/>
                  </a:cubicBezTo>
                  <a:lnTo>
                    <a:pt x="877" y="920"/>
                  </a:lnTo>
                  <a:cubicBezTo>
                    <a:pt x="894" y="920"/>
                    <a:pt x="908" y="908"/>
                    <a:pt x="911" y="892"/>
                  </a:cubicBezTo>
                  <a:cubicBezTo>
                    <a:pt x="937" y="665"/>
                    <a:pt x="851" y="440"/>
                    <a:pt x="679" y="292"/>
                  </a:cubicBezTo>
                  <a:cubicBezTo>
                    <a:pt x="503" y="136"/>
                    <a:pt x="281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6"/>
            <p:cNvSpPr/>
            <p:nvPr/>
          </p:nvSpPr>
          <p:spPr>
            <a:xfrm>
              <a:off x="3420381" y="3632093"/>
              <a:ext cx="50218" cy="83436"/>
            </a:xfrm>
            <a:custGeom>
              <a:avLst/>
              <a:gdLst/>
              <a:ahLst/>
              <a:cxnLst/>
              <a:rect l="l" t="t" r="r" b="b"/>
              <a:pathLst>
                <a:path w="666" h="1105" extrusionOk="0">
                  <a:moveTo>
                    <a:pt x="194" y="1"/>
                  </a:moveTo>
                  <a:cubicBezTo>
                    <a:pt x="160" y="1"/>
                    <a:pt x="131" y="21"/>
                    <a:pt x="108" y="65"/>
                  </a:cubicBezTo>
                  <a:cubicBezTo>
                    <a:pt x="10" y="264"/>
                    <a:pt x="1" y="495"/>
                    <a:pt x="84" y="699"/>
                  </a:cubicBezTo>
                  <a:cubicBezTo>
                    <a:pt x="166" y="926"/>
                    <a:pt x="531" y="1105"/>
                    <a:pt x="531" y="1105"/>
                  </a:cubicBezTo>
                  <a:cubicBezTo>
                    <a:pt x="646" y="923"/>
                    <a:pt x="665" y="696"/>
                    <a:pt x="584" y="495"/>
                  </a:cubicBezTo>
                  <a:cubicBezTo>
                    <a:pt x="475" y="234"/>
                    <a:pt x="310" y="1"/>
                    <a:pt x="19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6"/>
            <p:cNvSpPr/>
            <p:nvPr/>
          </p:nvSpPr>
          <p:spPr>
            <a:xfrm>
              <a:off x="3417666" y="3629601"/>
              <a:ext cx="55949" cy="88419"/>
            </a:xfrm>
            <a:custGeom>
              <a:avLst/>
              <a:gdLst/>
              <a:ahLst/>
              <a:cxnLst/>
              <a:rect l="l" t="t" r="r" b="b"/>
              <a:pathLst>
                <a:path w="742" h="1171" extrusionOk="0">
                  <a:moveTo>
                    <a:pt x="230" y="65"/>
                  </a:moveTo>
                  <a:cubicBezTo>
                    <a:pt x="321" y="70"/>
                    <a:pt x="477" y="278"/>
                    <a:pt x="586" y="540"/>
                  </a:cubicBezTo>
                  <a:cubicBezTo>
                    <a:pt x="661" y="717"/>
                    <a:pt x="646" y="920"/>
                    <a:pt x="553" y="1088"/>
                  </a:cubicBezTo>
                  <a:cubicBezTo>
                    <a:pt x="467" y="1042"/>
                    <a:pt x="214" y="896"/>
                    <a:pt x="152" y="717"/>
                  </a:cubicBezTo>
                  <a:cubicBezTo>
                    <a:pt x="73" y="521"/>
                    <a:pt x="82" y="301"/>
                    <a:pt x="175" y="110"/>
                  </a:cubicBezTo>
                  <a:cubicBezTo>
                    <a:pt x="197" y="72"/>
                    <a:pt x="216" y="67"/>
                    <a:pt x="230" y="67"/>
                  </a:cubicBezTo>
                  <a:lnTo>
                    <a:pt x="230" y="65"/>
                  </a:lnTo>
                  <a:close/>
                  <a:moveTo>
                    <a:pt x="235" y="0"/>
                  </a:moveTo>
                  <a:cubicBezTo>
                    <a:pt x="180" y="0"/>
                    <a:pt x="132" y="34"/>
                    <a:pt x="113" y="84"/>
                  </a:cubicBezTo>
                  <a:cubicBezTo>
                    <a:pt x="11" y="289"/>
                    <a:pt x="1" y="531"/>
                    <a:pt x="87" y="746"/>
                  </a:cubicBezTo>
                  <a:cubicBezTo>
                    <a:pt x="171" y="985"/>
                    <a:pt x="536" y="1162"/>
                    <a:pt x="551" y="1169"/>
                  </a:cubicBezTo>
                  <a:cubicBezTo>
                    <a:pt x="553" y="1170"/>
                    <a:pt x="556" y="1171"/>
                    <a:pt x="559" y="1171"/>
                  </a:cubicBezTo>
                  <a:cubicBezTo>
                    <a:pt x="562" y="1171"/>
                    <a:pt x="565" y="1170"/>
                    <a:pt x="567" y="1169"/>
                  </a:cubicBezTo>
                  <a:cubicBezTo>
                    <a:pt x="569" y="1169"/>
                    <a:pt x="571" y="1169"/>
                    <a:pt x="573" y="1169"/>
                  </a:cubicBezTo>
                  <a:cubicBezTo>
                    <a:pt x="581" y="1169"/>
                    <a:pt x="590" y="1165"/>
                    <a:pt x="596" y="1159"/>
                  </a:cubicBezTo>
                  <a:cubicBezTo>
                    <a:pt x="720" y="968"/>
                    <a:pt x="742" y="727"/>
                    <a:pt x="653" y="516"/>
                  </a:cubicBezTo>
                  <a:cubicBezTo>
                    <a:pt x="546" y="263"/>
                    <a:pt x="374" y="5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6"/>
            <p:cNvSpPr/>
            <p:nvPr/>
          </p:nvSpPr>
          <p:spPr>
            <a:xfrm>
              <a:off x="3478817" y="3641909"/>
              <a:ext cx="50293" cy="83360"/>
            </a:xfrm>
            <a:custGeom>
              <a:avLst/>
              <a:gdLst/>
              <a:ahLst/>
              <a:cxnLst/>
              <a:rect l="l" t="t" r="r" b="b"/>
              <a:pathLst>
                <a:path w="667" h="1104" extrusionOk="0">
                  <a:moveTo>
                    <a:pt x="194" y="0"/>
                  </a:moveTo>
                  <a:cubicBezTo>
                    <a:pt x="160" y="0"/>
                    <a:pt x="131" y="20"/>
                    <a:pt x="108" y="64"/>
                  </a:cubicBezTo>
                  <a:cubicBezTo>
                    <a:pt x="10" y="263"/>
                    <a:pt x="0" y="494"/>
                    <a:pt x="84" y="698"/>
                  </a:cubicBezTo>
                  <a:cubicBezTo>
                    <a:pt x="163" y="929"/>
                    <a:pt x="531" y="1104"/>
                    <a:pt x="531" y="1104"/>
                  </a:cubicBezTo>
                  <a:cubicBezTo>
                    <a:pt x="645" y="922"/>
                    <a:pt x="667" y="695"/>
                    <a:pt x="583" y="497"/>
                  </a:cubicBezTo>
                  <a:cubicBezTo>
                    <a:pt x="476" y="236"/>
                    <a:pt x="311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6"/>
            <p:cNvSpPr/>
            <p:nvPr/>
          </p:nvSpPr>
          <p:spPr>
            <a:xfrm>
              <a:off x="3476103" y="3639342"/>
              <a:ext cx="56099" cy="88646"/>
            </a:xfrm>
            <a:custGeom>
              <a:avLst/>
              <a:gdLst/>
              <a:ahLst/>
              <a:cxnLst/>
              <a:rect l="l" t="t" r="r" b="b"/>
              <a:pathLst>
                <a:path w="744" h="1174" extrusionOk="0">
                  <a:moveTo>
                    <a:pt x="232" y="70"/>
                  </a:moveTo>
                  <a:cubicBezTo>
                    <a:pt x="323" y="72"/>
                    <a:pt x="478" y="282"/>
                    <a:pt x="588" y="543"/>
                  </a:cubicBezTo>
                  <a:cubicBezTo>
                    <a:pt x="660" y="722"/>
                    <a:pt x="648" y="925"/>
                    <a:pt x="555" y="1092"/>
                  </a:cubicBezTo>
                  <a:cubicBezTo>
                    <a:pt x="469" y="1047"/>
                    <a:pt x="215" y="899"/>
                    <a:pt x="153" y="722"/>
                  </a:cubicBezTo>
                  <a:cubicBezTo>
                    <a:pt x="74" y="526"/>
                    <a:pt x="81" y="304"/>
                    <a:pt x="177" y="115"/>
                  </a:cubicBezTo>
                  <a:cubicBezTo>
                    <a:pt x="196" y="74"/>
                    <a:pt x="215" y="70"/>
                    <a:pt x="230" y="70"/>
                  </a:cubicBezTo>
                  <a:close/>
                  <a:moveTo>
                    <a:pt x="229" y="0"/>
                  </a:moveTo>
                  <a:cubicBezTo>
                    <a:pt x="179" y="0"/>
                    <a:pt x="131" y="33"/>
                    <a:pt x="113" y="84"/>
                  </a:cubicBezTo>
                  <a:cubicBezTo>
                    <a:pt x="10" y="289"/>
                    <a:pt x="0" y="531"/>
                    <a:pt x="86" y="744"/>
                  </a:cubicBezTo>
                  <a:cubicBezTo>
                    <a:pt x="172" y="985"/>
                    <a:pt x="536" y="1162"/>
                    <a:pt x="552" y="1169"/>
                  </a:cubicBezTo>
                  <a:cubicBezTo>
                    <a:pt x="557" y="1171"/>
                    <a:pt x="562" y="1174"/>
                    <a:pt x="567" y="1174"/>
                  </a:cubicBezTo>
                  <a:cubicBezTo>
                    <a:pt x="579" y="1174"/>
                    <a:pt x="590" y="1169"/>
                    <a:pt x="598" y="1157"/>
                  </a:cubicBezTo>
                  <a:cubicBezTo>
                    <a:pt x="722" y="966"/>
                    <a:pt x="743" y="727"/>
                    <a:pt x="655" y="517"/>
                  </a:cubicBezTo>
                  <a:cubicBezTo>
                    <a:pt x="547" y="263"/>
                    <a:pt x="375" y="5"/>
                    <a:pt x="234" y="0"/>
                  </a:cubicBezTo>
                  <a:cubicBezTo>
                    <a:pt x="233" y="0"/>
                    <a:pt x="231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6"/>
            <p:cNvSpPr/>
            <p:nvPr/>
          </p:nvSpPr>
          <p:spPr>
            <a:xfrm>
              <a:off x="3529563" y="3676416"/>
              <a:ext cx="44412" cy="86607"/>
            </a:xfrm>
            <a:custGeom>
              <a:avLst/>
              <a:gdLst/>
              <a:ahLst/>
              <a:cxnLst/>
              <a:rect l="l" t="t" r="r" b="b"/>
              <a:pathLst>
                <a:path w="589" h="1147" extrusionOk="0">
                  <a:moveTo>
                    <a:pt x="404" y="0"/>
                  </a:moveTo>
                  <a:cubicBezTo>
                    <a:pt x="382" y="0"/>
                    <a:pt x="359" y="9"/>
                    <a:pt x="333" y="28"/>
                  </a:cubicBezTo>
                  <a:cubicBezTo>
                    <a:pt x="156" y="162"/>
                    <a:pt x="46" y="367"/>
                    <a:pt x="32" y="587"/>
                  </a:cubicBezTo>
                  <a:cubicBezTo>
                    <a:pt x="1" y="826"/>
                    <a:pt x="252" y="1146"/>
                    <a:pt x="252" y="1146"/>
                  </a:cubicBezTo>
                  <a:cubicBezTo>
                    <a:pt x="436" y="1034"/>
                    <a:pt x="555" y="840"/>
                    <a:pt x="570" y="625"/>
                  </a:cubicBezTo>
                  <a:cubicBezTo>
                    <a:pt x="588" y="312"/>
                    <a:pt x="533" y="0"/>
                    <a:pt x="40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6"/>
            <p:cNvSpPr/>
            <p:nvPr/>
          </p:nvSpPr>
          <p:spPr>
            <a:xfrm>
              <a:off x="3526923" y="3673622"/>
              <a:ext cx="49615" cy="91893"/>
            </a:xfrm>
            <a:custGeom>
              <a:avLst/>
              <a:gdLst/>
              <a:ahLst/>
              <a:cxnLst/>
              <a:rect l="l" t="t" r="r" b="b"/>
              <a:pathLst>
                <a:path w="658" h="1217" extrusionOk="0">
                  <a:moveTo>
                    <a:pt x="440" y="70"/>
                  </a:moveTo>
                  <a:cubicBezTo>
                    <a:pt x="447" y="70"/>
                    <a:pt x="454" y="72"/>
                    <a:pt x="461" y="74"/>
                  </a:cubicBezTo>
                  <a:cubicBezTo>
                    <a:pt x="540" y="117"/>
                    <a:pt x="588" y="373"/>
                    <a:pt x="569" y="658"/>
                  </a:cubicBezTo>
                  <a:cubicBezTo>
                    <a:pt x="557" y="849"/>
                    <a:pt x="457" y="1026"/>
                    <a:pt x="296" y="1133"/>
                  </a:cubicBezTo>
                  <a:cubicBezTo>
                    <a:pt x="241" y="1057"/>
                    <a:pt x="79" y="810"/>
                    <a:pt x="103" y="624"/>
                  </a:cubicBezTo>
                  <a:cubicBezTo>
                    <a:pt x="117" y="414"/>
                    <a:pt x="222" y="220"/>
                    <a:pt x="390" y="91"/>
                  </a:cubicBezTo>
                  <a:cubicBezTo>
                    <a:pt x="404" y="79"/>
                    <a:pt x="421" y="72"/>
                    <a:pt x="440" y="70"/>
                  </a:cubicBezTo>
                  <a:close/>
                  <a:moveTo>
                    <a:pt x="435" y="1"/>
                  </a:moveTo>
                  <a:cubicBezTo>
                    <a:pt x="403" y="1"/>
                    <a:pt x="373" y="13"/>
                    <a:pt x="349" y="36"/>
                  </a:cubicBezTo>
                  <a:cubicBezTo>
                    <a:pt x="165" y="175"/>
                    <a:pt x="50" y="388"/>
                    <a:pt x="31" y="617"/>
                  </a:cubicBezTo>
                  <a:cubicBezTo>
                    <a:pt x="0" y="870"/>
                    <a:pt x="249" y="1190"/>
                    <a:pt x="258" y="1202"/>
                  </a:cubicBezTo>
                  <a:cubicBezTo>
                    <a:pt x="265" y="1212"/>
                    <a:pt x="275" y="1217"/>
                    <a:pt x="287" y="1217"/>
                  </a:cubicBezTo>
                  <a:cubicBezTo>
                    <a:pt x="292" y="1217"/>
                    <a:pt x="299" y="1214"/>
                    <a:pt x="304" y="1212"/>
                  </a:cubicBezTo>
                  <a:cubicBezTo>
                    <a:pt x="500" y="1095"/>
                    <a:pt x="624" y="889"/>
                    <a:pt x="638" y="662"/>
                  </a:cubicBezTo>
                  <a:cubicBezTo>
                    <a:pt x="657" y="388"/>
                    <a:pt x="619" y="84"/>
                    <a:pt x="495" y="15"/>
                  </a:cubicBezTo>
                  <a:cubicBezTo>
                    <a:pt x="475" y="6"/>
                    <a:pt x="455" y="1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6"/>
            <p:cNvSpPr/>
            <p:nvPr/>
          </p:nvSpPr>
          <p:spPr>
            <a:xfrm>
              <a:off x="3589809" y="3748073"/>
              <a:ext cx="76458" cy="60708"/>
            </a:xfrm>
            <a:custGeom>
              <a:avLst/>
              <a:gdLst/>
              <a:ahLst/>
              <a:cxnLst/>
              <a:rect l="l" t="t" r="r" b="b"/>
              <a:pathLst>
                <a:path w="1014" h="804" extrusionOk="0">
                  <a:moveTo>
                    <a:pt x="748" y="0"/>
                  </a:moveTo>
                  <a:cubicBezTo>
                    <a:pt x="541" y="0"/>
                    <a:pt x="344" y="81"/>
                    <a:pt x="196" y="226"/>
                  </a:cubicBezTo>
                  <a:cubicBezTo>
                    <a:pt x="17" y="388"/>
                    <a:pt x="0" y="795"/>
                    <a:pt x="0" y="795"/>
                  </a:cubicBezTo>
                  <a:cubicBezTo>
                    <a:pt x="37" y="801"/>
                    <a:pt x="74" y="804"/>
                    <a:pt x="111" y="804"/>
                  </a:cubicBezTo>
                  <a:cubicBezTo>
                    <a:pt x="285" y="804"/>
                    <a:pt x="454" y="734"/>
                    <a:pt x="581" y="606"/>
                  </a:cubicBezTo>
                  <a:cubicBezTo>
                    <a:pt x="837" y="348"/>
                    <a:pt x="1013" y="18"/>
                    <a:pt x="791" y="1"/>
                  </a:cubicBezTo>
                  <a:cubicBezTo>
                    <a:pt x="777" y="1"/>
                    <a:pt x="762" y="0"/>
                    <a:pt x="74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6"/>
            <p:cNvSpPr/>
            <p:nvPr/>
          </p:nvSpPr>
          <p:spPr>
            <a:xfrm>
              <a:off x="3586868" y="3745505"/>
              <a:ext cx="75780" cy="66069"/>
            </a:xfrm>
            <a:custGeom>
              <a:avLst/>
              <a:gdLst/>
              <a:ahLst/>
              <a:cxnLst/>
              <a:rect l="l" t="t" r="r" b="b"/>
              <a:pathLst>
                <a:path w="1005" h="875" extrusionOk="0">
                  <a:moveTo>
                    <a:pt x="788" y="70"/>
                  </a:moveTo>
                  <a:cubicBezTo>
                    <a:pt x="802" y="70"/>
                    <a:pt x="816" y="70"/>
                    <a:pt x="830" y="71"/>
                  </a:cubicBezTo>
                  <a:cubicBezTo>
                    <a:pt x="876" y="74"/>
                    <a:pt x="887" y="93"/>
                    <a:pt x="892" y="107"/>
                  </a:cubicBezTo>
                  <a:cubicBezTo>
                    <a:pt x="926" y="191"/>
                    <a:pt x="794" y="415"/>
                    <a:pt x="596" y="616"/>
                  </a:cubicBezTo>
                  <a:cubicBezTo>
                    <a:pt x="476" y="738"/>
                    <a:pt x="315" y="804"/>
                    <a:pt x="148" y="804"/>
                  </a:cubicBezTo>
                  <a:cubicBezTo>
                    <a:pt x="124" y="804"/>
                    <a:pt x="101" y="803"/>
                    <a:pt x="77" y="800"/>
                  </a:cubicBezTo>
                  <a:cubicBezTo>
                    <a:pt x="85" y="702"/>
                    <a:pt x="123" y="413"/>
                    <a:pt x="261" y="286"/>
                  </a:cubicBezTo>
                  <a:cubicBezTo>
                    <a:pt x="402" y="148"/>
                    <a:pt x="590" y="70"/>
                    <a:pt x="788" y="70"/>
                  </a:cubicBezTo>
                  <a:close/>
                  <a:moveTo>
                    <a:pt x="779" y="0"/>
                  </a:moveTo>
                  <a:cubicBezTo>
                    <a:pt x="568" y="0"/>
                    <a:pt x="364" y="83"/>
                    <a:pt x="211" y="234"/>
                  </a:cubicBezTo>
                  <a:cubicBezTo>
                    <a:pt x="25" y="408"/>
                    <a:pt x="3" y="810"/>
                    <a:pt x="3" y="826"/>
                  </a:cubicBezTo>
                  <a:cubicBezTo>
                    <a:pt x="1" y="843"/>
                    <a:pt x="13" y="860"/>
                    <a:pt x="30" y="862"/>
                  </a:cubicBezTo>
                  <a:cubicBezTo>
                    <a:pt x="68" y="869"/>
                    <a:pt x="108" y="874"/>
                    <a:pt x="147" y="874"/>
                  </a:cubicBezTo>
                  <a:cubicBezTo>
                    <a:pt x="333" y="874"/>
                    <a:pt x="510" y="800"/>
                    <a:pt x="641" y="666"/>
                  </a:cubicBezTo>
                  <a:cubicBezTo>
                    <a:pt x="833" y="470"/>
                    <a:pt x="1005" y="215"/>
                    <a:pt x="954" y="81"/>
                  </a:cubicBezTo>
                  <a:cubicBezTo>
                    <a:pt x="936" y="32"/>
                    <a:pt x="889" y="2"/>
                    <a:pt x="836" y="2"/>
                  </a:cubicBezTo>
                  <a:cubicBezTo>
                    <a:pt x="834" y="2"/>
                    <a:pt x="832" y="2"/>
                    <a:pt x="830" y="2"/>
                  </a:cubicBezTo>
                  <a:cubicBezTo>
                    <a:pt x="813" y="1"/>
                    <a:pt x="796" y="0"/>
                    <a:pt x="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6"/>
            <p:cNvSpPr/>
            <p:nvPr/>
          </p:nvSpPr>
          <p:spPr>
            <a:xfrm>
              <a:off x="3515538" y="3884440"/>
              <a:ext cx="76458" cy="60784"/>
            </a:xfrm>
            <a:custGeom>
              <a:avLst/>
              <a:gdLst/>
              <a:ahLst/>
              <a:cxnLst/>
              <a:rect l="l" t="t" r="r" b="b"/>
              <a:pathLst>
                <a:path w="1014" h="805" extrusionOk="0">
                  <a:moveTo>
                    <a:pt x="741" y="0"/>
                  </a:moveTo>
                  <a:cubicBezTo>
                    <a:pt x="537" y="0"/>
                    <a:pt x="342" y="81"/>
                    <a:pt x="197" y="227"/>
                  </a:cubicBezTo>
                  <a:cubicBezTo>
                    <a:pt x="20" y="389"/>
                    <a:pt x="1" y="795"/>
                    <a:pt x="1" y="795"/>
                  </a:cubicBezTo>
                  <a:cubicBezTo>
                    <a:pt x="37" y="801"/>
                    <a:pt x="73" y="804"/>
                    <a:pt x="109" y="804"/>
                  </a:cubicBezTo>
                  <a:cubicBezTo>
                    <a:pt x="285" y="804"/>
                    <a:pt x="456" y="733"/>
                    <a:pt x="581" y="606"/>
                  </a:cubicBezTo>
                  <a:cubicBezTo>
                    <a:pt x="837" y="348"/>
                    <a:pt x="1014" y="19"/>
                    <a:pt x="792" y="2"/>
                  </a:cubicBezTo>
                  <a:cubicBezTo>
                    <a:pt x="775" y="1"/>
                    <a:pt x="758" y="0"/>
                    <a:pt x="74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6"/>
            <p:cNvSpPr/>
            <p:nvPr/>
          </p:nvSpPr>
          <p:spPr>
            <a:xfrm>
              <a:off x="3512823" y="3881872"/>
              <a:ext cx="75780" cy="66069"/>
            </a:xfrm>
            <a:custGeom>
              <a:avLst/>
              <a:gdLst/>
              <a:ahLst/>
              <a:cxnLst/>
              <a:rect l="l" t="t" r="r" b="b"/>
              <a:pathLst>
                <a:path w="1005" h="875" extrusionOk="0">
                  <a:moveTo>
                    <a:pt x="786" y="71"/>
                  </a:moveTo>
                  <a:cubicBezTo>
                    <a:pt x="800" y="71"/>
                    <a:pt x="814" y="71"/>
                    <a:pt x="828" y="72"/>
                  </a:cubicBezTo>
                  <a:cubicBezTo>
                    <a:pt x="875" y="74"/>
                    <a:pt x="887" y="93"/>
                    <a:pt x="892" y="108"/>
                  </a:cubicBezTo>
                  <a:cubicBezTo>
                    <a:pt x="923" y="191"/>
                    <a:pt x="792" y="416"/>
                    <a:pt x="593" y="617"/>
                  </a:cubicBezTo>
                  <a:cubicBezTo>
                    <a:pt x="474" y="738"/>
                    <a:pt x="312" y="805"/>
                    <a:pt x="145" y="805"/>
                  </a:cubicBezTo>
                  <a:cubicBezTo>
                    <a:pt x="122" y="805"/>
                    <a:pt x="98" y="803"/>
                    <a:pt x="75" y="801"/>
                  </a:cubicBezTo>
                  <a:lnTo>
                    <a:pt x="75" y="798"/>
                  </a:lnTo>
                  <a:cubicBezTo>
                    <a:pt x="80" y="703"/>
                    <a:pt x="120" y="411"/>
                    <a:pt x="261" y="287"/>
                  </a:cubicBezTo>
                  <a:cubicBezTo>
                    <a:pt x="400" y="148"/>
                    <a:pt x="590" y="71"/>
                    <a:pt x="786" y="71"/>
                  </a:cubicBezTo>
                  <a:close/>
                  <a:moveTo>
                    <a:pt x="779" y="1"/>
                  </a:moveTo>
                  <a:cubicBezTo>
                    <a:pt x="567" y="1"/>
                    <a:pt x="362" y="84"/>
                    <a:pt x="211" y="234"/>
                  </a:cubicBezTo>
                  <a:cubicBezTo>
                    <a:pt x="22" y="409"/>
                    <a:pt x="1" y="810"/>
                    <a:pt x="1" y="827"/>
                  </a:cubicBezTo>
                  <a:cubicBezTo>
                    <a:pt x="1" y="844"/>
                    <a:pt x="13" y="860"/>
                    <a:pt x="29" y="863"/>
                  </a:cubicBezTo>
                  <a:cubicBezTo>
                    <a:pt x="68" y="870"/>
                    <a:pt x="106" y="875"/>
                    <a:pt x="144" y="875"/>
                  </a:cubicBezTo>
                  <a:cubicBezTo>
                    <a:pt x="331" y="875"/>
                    <a:pt x="510" y="801"/>
                    <a:pt x="639" y="667"/>
                  </a:cubicBezTo>
                  <a:cubicBezTo>
                    <a:pt x="832" y="471"/>
                    <a:pt x="1004" y="215"/>
                    <a:pt x="954" y="81"/>
                  </a:cubicBezTo>
                  <a:cubicBezTo>
                    <a:pt x="933" y="33"/>
                    <a:pt x="886" y="2"/>
                    <a:pt x="836" y="2"/>
                  </a:cubicBezTo>
                  <a:cubicBezTo>
                    <a:pt x="834" y="2"/>
                    <a:pt x="832" y="2"/>
                    <a:pt x="830" y="2"/>
                  </a:cubicBezTo>
                  <a:cubicBezTo>
                    <a:pt x="813" y="1"/>
                    <a:pt x="796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6"/>
            <p:cNvSpPr/>
            <p:nvPr/>
          </p:nvSpPr>
          <p:spPr>
            <a:xfrm>
              <a:off x="3470297" y="3786657"/>
              <a:ext cx="60247" cy="72865"/>
            </a:xfrm>
            <a:custGeom>
              <a:avLst/>
              <a:gdLst/>
              <a:ahLst/>
              <a:cxnLst/>
              <a:rect l="l" t="t" r="r" b="b"/>
              <a:pathLst>
                <a:path w="799" h="965" extrusionOk="0">
                  <a:moveTo>
                    <a:pt x="130" y="0"/>
                  </a:moveTo>
                  <a:cubicBezTo>
                    <a:pt x="84" y="0"/>
                    <a:pt x="51" y="27"/>
                    <a:pt x="39" y="88"/>
                  </a:cubicBezTo>
                  <a:cubicBezTo>
                    <a:pt x="1" y="305"/>
                    <a:pt x="58" y="527"/>
                    <a:pt x="197" y="702"/>
                  </a:cubicBezTo>
                  <a:cubicBezTo>
                    <a:pt x="340" y="903"/>
                    <a:pt x="742" y="965"/>
                    <a:pt x="742" y="965"/>
                  </a:cubicBezTo>
                  <a:cubicBezTo>
                    <a:pt x="799" y="757"/>
                    <a:pt x="754" y="535"/>
                    <a:pt x="617" y="367"/>
                  </a:cubicBezTo>
                  <a:cubicBezTo>
                    <a:pt x="451" y="167"/>
                    <a:pt x="248" y="0"/>
                    <a:pt x="13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6"/>
            <p:cNvSpPr/>
            <p:nvPr/>
          </p:nvSpPr>
          <p:spPr>
            <a:xfrm>
              <a:off x="3467582" y="3784090"/>
              <a:ext cx="65902" cy="78150"/>
            </a:xfrm>
            <a:custGeom>
              <a:avLst/>
              <a:gdLst/>
              <a:ahLst/>
              <a:cxnLst/>
              <a:rect l="l" t="t" r="r" b="b"/>
              <a:pathLst>
                <a:path w="874" h="1035" extrusionOk="0">
                  <a:moveTo>
                    <a:pt x="160" y="70"/>
                  </a:moveTo>
                  <a:cubicBezTo>
                    <a:pt x="163" y="70"/>
                    <a:pt x="166" y="70"/>
                    <a:pt x="168" y="72"/>
                  </a:cubicBezTo>
                  <a:cubicBezTo>
                    <a:pt x="264" y="72"/>
                    <a:pt x="457" y="217"/>
                    <a:pt x="627" y="423"/>
                  </a:cubicBezTo>
                  <a:cubicBezTo>
                    <a:pt x="747" y="571"/>
                    <a:pt x="794" y="769"/>
                    <a:pt x="751" y="958"/>
                  </a:cubicBezTo>
                  <a:cubicBezTo>
                    <a:pt x="658" y="939"/>
                    <a:pt x="371" y="870"/>
                    <a:pt x="261" y="717"/>
                  </a:cubicBezTo>
                  <a:cubicBezTo>
                    <a:pt x="130" y="552"/>
                    <a:pt x="75" y="339"/>
                    <a:pt x="108" y="129"/>
                  </a:cubicBezTo>
                  <a:cubicBezTo>
                    <a:pt x="118" y="83"/>
                    <a:pt x="137" y="74"/>
                    <a:pt x="151" y="72"/>
                  </a:cubicBezTo>
                  <a:cubicBezTo>
                    <a:pt x="154" y="70"/>
                    <a:pt x="157" y="70"/>
                    <a:pt x="160" y="70"/>
                  </a:cubicBezTo>
                  <a:close/>
                  <a:moveTo>
                    <a:pt x="168" y="0"/>
                  </a:moveTo>
                  <a:cubicBezTo>
                    <a:pt x="155" y="0"/>
                    <a:pt x="144" y="2"/>
                    <a:pt x="132" y="5"/>
                  </a:cubicBezTo>
                  <a:cubicBezTo>
                    <a:pt x="82" y="19"/>
                    <a:pt x="44" y="64"/>
                    <a:pt x="42" y="119"/>
                  </a:cubicBezTo>
                  <a:cubicBezTo>
                    <a:pt x="1" y="346"/>
                    <a:pt x="61" y="578"/>
                    <a:pt x="204" y="760"/>
                  </a:cubicBezTo>
                  <a:cubicBezTo>
                    <a:pt x="352" y="963"/>
                    <a:pt x="754" y="1035"/>
                    <a:pt x="773" y="1035"/>
                  </a:cubicBezTo>
                  <a:lnTo>
                    <a:pt x="778" y="1035"/>
                  </a:lnTo>
                  <a:cubicBezTo>
                    <a:pt x="792" y="1032"/>
                    <a:pt x="806" y="1023"/>
                    <a:pt x="811" y="1008"/>
                  </a:cubicBezTo>
                  <a:cubicBezTo>
                    <a:pt x="873" y="791"/>
                    <a:pt x="825" y="557"/>
                    <a:pt x="680" y="380"/>
                  </a:cubicBezTo>
                  <a:cubicBezTo>
                    <a:pt x="521" y="184"/>
                    <a:pt x="310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027D3BA9-6442-25DD-99F7-7AE1EF78B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226" y="1537581"/>
            <a:ext cx="4226467" cy="2390557"/>
          </a:xfrm>
          <a:prstGeom prst="rect">
            <a:avLst/>
          </a:prstGeom>
        </p:spPr>
      </p:pic>
      <p:sp>
        <p:nvSpPr>
          <p:cNvPr id="6" name="Google Shape;2025;p55">
            <a:extLst>
              <a:ext uri="{FF2B5EF4-FFF2-40B4-BE49-F238E27FC236}">
                <a16:creationId xmlns:a16="http://schemas.microsoft.com/office/drawing/2014/main" id="{8969120D-C3FE-F422-3056-29AAE6F549FF}"/>
              </a:ext>
            </a:extLst>
          </p:cNvPr>
          <p:cNvSpPr txBox="1">
            <a:spLocks/>
          </p:cNvSpPr>
          <p:nvPr/>
        </p:nvSpPr>
        <p:spPr>
          <a:xfrm>
            <a:off x="43703" y="124390"/>
            <a:ext cx="2011800" cy="13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10000" dirty="0">
                <a:solidFill>
                  <a:schemeClr val="bg1"/>
                </a:solidFill>
                <a:latin typeface="Actor" panose="020B0604020202020204" charset="0"/>
              </a:rPr>
              <a:t>05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57"/>
          <p:cNvSpPr/>
          <p:nvPr/>
        </p:nvSpPr>
        <p:spPr>
          <a:xfrm>
            <a:off x="1688269" y="1335764"/>
            <a:ext cx="4800600" cy="2595900"/>
          </a:xfrm>
          <a:prstGeom prst="roundRect">
            <a:avLst>
              <a:gd name="adj" fmla="val 6178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7" name="Google Shape;2327;p57"/>
          <p:cNvGrpSpPr/>
          <p:nvPr/>
        </p:nvGrpSpPr>
        <p:grpSpPr>
          <a:xfrm>
            <a:off x="8142060" y="3854935"/>
            <a:ext cx="563878" cy="914425"/>
            <a:chOff x="3341284" y="3629601"/>
            <a:chExt cx="324983" cy="524627"/>
          </a:xfrm>
        </p:grpSpPr>
        <p:sp>
          <p:nvSpPr>
            <p:cNvPr id="2328" name="Google Shape;2328;p57"/>
            <p:cNvSpPr/>
            <p:nvPr/>
          </p:nvSpPr>
          <p:spPr>
            <a:xfrm>
              <a:off x="3422190" y="3995134"/>
              <a:ext cx="154123" cy="156527"/>
            </a:xfrm>
            <a:custGeom>
              <a:avLst/>
              <a:gdLst/>
              <a:ahLst/>
              <a:cxnLst/>
              <a:rect l="l" t="t" r="r" b="b"/>
              <a:pathLst>
                <a:path w="2044" h="2073" extrusionOk="0">
                  <a:moveTo>
                    <a:pt x="1" y="1"/>
                  </a:moveTo>
                  <a:lnTo>
                    <a:pt x="154" y="2073"/>
                  </a:lnTo>
                  <a:lnTo>
                    <a:pt x="1891" y="2073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7"/>
            <p:cNvSpPr/>
            <p:nvPr/>
          </p:nvSpPr>
          <p:spPr>
            <a:xfrm>
              <a:off x="3419476" y="3992416"/>
              <a:ext cx="159552" cy="161813"/>
            </a:xfrm>
            <a:custGeom>
              <a:avLst/>
              <a:gdLst/>
              <a:ahLst/>
              <a:cxnLst/>
              <a:rect l="l" t="t" r="r" b="b"/>
              <a:pathLst>
                <a:path w="2116" h="2143" extrusionOk="0">
                  <a:moveTo>
                    <a:pt x="2042" y="73"/>
                  </a:moveTo>
                  <a:lnTo>
                    <a:pt x="1896" y="2073"/>
                  </a:lnTo>
                  <a:lnTo>
                    <a:pt x="223" y="2073"/>
                  </a:lnTo>
                  <a:lnTo>
                    <a:pt x="75" y="73"/>
                  </a:lnTo>
                  <a:close/>
                  <a:moveTo>
                    <a:pt x="34" y="1"/>
                  </a:moveTo>
                  <a:cubicBezTo>
                    <a:pt x="15" y="3"/>
                    <a:pt x="1" y="20"/>
                    <a:pt x="3" y="39"/>
                  </a:cubicBezTo>
                  <a:lnTo>
                    <a:pt x="156" y="2111"/>
                  </a:lnTo>
                  <a:cubicBezTo>
                    <a:pt x="156" y="2128"/>
                    <a:pt x="173" y="2142"/>
                    <a:pt x="190" y="2142"/>
                  </a:cubicBezTo>
                  <a:lnTo>
                    <a:pt x="1927" y="2142"/>
                  </a:lnTo>
                  <a:cubicBezTo>
                    <a:pt x="1946" y="2142"/>
                    <a:pt x="1960" y="2128"/>
                    <a:pt x="1963" y="2109"/>
                  </a:cubicBezTo>
                  <a:lnTo>
                    <a:pt x="2116" y="39"/>
                  </a:lnTo>
                  <a:cubicBezTo>
                    <a:pt x="2116" y="39"/>
                    <a:pt x="2116" y="37"/>
                    <a:pt x="2116" y="37"/>
                  </a:cubicBezTo>
                  <a:cubicBezTo>
                    <a:pt x="2116" y="18"/>
                    <a:pt x="2099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7"/>
            <p:cNvSpPr/>
            <p:nvPr/>
          </p:nvSpPr>
          <p:spPr>
            <a:xfrm>
              <a:off x="3506339" y="3719757"/>
              <a:ext cx="53762" cy="274243"/>
            </a:xfrm>
            <a:custGeom>
              <a:avLst/>
              <a:gdLst/>
              <a:ahLst/>
              <a:cxnLst/>
              <a:rect l="l" t="t" r="r" b="b"/>
              <a:pathLst>
                <a:path w="713" h="3632" extrusionOk="0">
                  <a:moveTo>
                    <a:pt x="676" y="0"/>
                  </a:moveTo>
                  <a:cubicBezTo>
                    <a:pt x="660" y="0"/>
                    <a:pt x="645" y="11"/>
                    <a:pt x="641" y="27"/>
                  </a:cubicBezTo>
                  <a:cubicBezTo>
                    <a:pt x="359" y="1203"/>
                    <a:pt x="146" y="2393"/>
                    <a:pt x="3" y="3593"/>
                  </a:cubicBezTo>
                  <a:cubicBezTo>
                    <a:pt x="1" y="3612"/>
                    <a:pt x="15" y="3631"/>
                    <a:pt x="34" y="3631"/>
                  </a:cubicBezTo>
                  <a:lnTo>
                    <a:pt x="39" y="3631"/>
                  </a:lnTo>
                  <a:cubicBezTo>
                    <a:pt x="40" y="3631"/>
                    <a:pt x="41" y="3631"/>
                    <a:pt x="43" y="3631"/>
                  </a:cubicBezTo>
                  <a:cubicBezTo>
                    <a:pt x="58" y="3631"/>
                    <a:pt x="70" y="3618"/>
                    <a:pt x="72" y="3602"/>
                  </a:cubicBezTo>
                  <a:cubicBezTo>
                    <a:pt x="216" y="2405"/>
                    <a:pt x="428" y="1215"/>
                    <a:pt x="710" y="42"/>
                  </a:cubicBezTo>
                  <a:cubicBezTo>
                    <a:pt x="713" y="23"/>
                    <a:pt x="701" y="6"/>
                    <a:pt x="684" y="1"/>
                  </a:cubicBezTo>
                  <a:cubicBezTo>
                    <a:pt x="681" y="0"/>
                    <a:pt x="678" y="0"/>
                    <a:pt x="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7"/>
            <p:cNvSpPr/>
            <p:nvPr/>
          </p:nvSpPr>
          <p:spPr>
            <a:xfrm>
              <a:off x="3523455" y="3782278"/>
              <a:ext cx="93424" cy="104880"/>
            </a:xfrm>
            <a:custGeom>
              <a:avLst/>
              <a:gdLst/>
              <a:ahLst/>
              <a:cxnLst/>
              <a:rect l="l" t="t" r="r" b="b"/>
              <a:pathLst>
                <a:path w="1239" h="1389" extrusionOk="0">
                  <a:moveTo>
                    <a:pt x="1200" y="1"/>
                  </a:moveTo>
                  <a:cubicBezTo>
                    <a:pt x="1191" y="1"/>
                    <a:pt x="1182" y="4"/>
                    <a:pt x="1174" y="12"/>
                  </a:cubicBezTo>
                  <a:cubicBezTo>
                    <a:pt x="777" y="442"/>
                    <a:pt x="17" y="1321"/>
                    <a:pt x="8" y="1331"/>
                  </a:cubicBezTo>
                  <a:cubicBezTo>
                    <a:pt x="3" y="1338"/>
                    <a:pt x="1" y="1345"/>
                    <a:pt x="1" y="1353"/>
                  </a:cubicBezTo>
                  <a:cubicBezTo>
                    <a:pt x="1" y="1372"/>
                    <a:pt x="15" y="1388"/>
                    <a:pt x="37" y="1388"/>
                  </a:cubicBezTo>
                  <a:cubicBezTo>
                    <a:pt x="46" y="1388"/>
                    <a:pt x="56" y="1384"/>
                    <a:pt x="63" y="1376"/>
                  </a:cubicBezTo>
                  <a:cubicBezTo>
                    <a:pt x="70" y="1367"/>
                    <a:pt x="830" y="487"/>
                    <a:pt x="1227" y="60"/>
                  </a:cubicBezTo>
                  <a:cubicBezTo>
                    <a:pt x="1239" y="45"/>
                    <a:pt x="1239" y="24"/>
                    <a:pt x="1224" y="10"/>
                  </a:cubicBezTo>
                  <a:cubicBezTo>
                    <a:pt x="1217" y="4"/>
                    <a:pt x="1209" y="1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7"/>
            <p:cNvSpPr/>
            <p:nvPr/>
          </p:nvSpPr>
          <p:spPr>
            <a:xfrm>
              <a:off x="3446168" y="3680720"/>
              <a:ext cx="48333" cy="315923"/>
            </a:xfrm>
            <a:custGeom>
              <a:avLst/>
              <a:gdLst/>
              <a:ahLst/>
              <a:cxnLst/>
              <a:rect l="l" t="t" r="r" b="b"/>
              <a:pathLst>
                <a:path w="641" h="4184" extrusionOk="0">
                  <a:moveTo>
                    <a:pt x="40" y="1"/>
                  </a:moveTo>
                  <a:cubicBezTo>
                    <a:pt x="37" y="1"/>
                    <a:pt x="34" y="1"/>
                    <a:pt x="32" y="2"/>
                  </a:cubicBezTo>
                  <a:lnTo>
                    <a:pt x="29" y="2"/>
                  </a:lnTo>
                  <a:cubicBezTo>
                    <a:pt x="10" y="9"/>
                    <a:pt x="1" y="28"/>
                    <a:pt x="8" y="45"/>
                  </a:cubicBezTo>
                  <a:cubicBezTo>
                    <a:pt x="357" y="1347"/>
                    <a:pt x="569" y="4122"/>
                    <a:pt x="569" y="4150"/>
                  </a:cubicBezTo>
                  <a:cubicBezTo>
                    <a:pt x="572" y="4170"/>
                    <a:pt x="586" y="4184"/>
                    <a:pt x="605" y="4184"/>
                  </a:cubicBezTo>
                  <a:lnTo>
                    <a:pt x="608" y="4181"/>
                  </a:lnTo>
                  <a:cubicBezTo>
                    <a:pt x="627" y="4181"/>
                    <a:pt x="641" y="4165"/>
                    <a:pt x="639" y="4146"/>
                  </a:cubicBezTo>
                  <a:cubicBezTo>
                    <a:pt x="639" y="4117"/>
                    <a:pt x="424" y="1335"/>
                    <a:pt x="75" y="26"/>
                  </a:cubicBezTo>
                  <a:lnTo>
                    <a:pt x="72" y="26"/>
                  </a:lnTo>
                  <a:cubicBezTo>
                    <a:pt x="68" y="10"/>
                    <a:pt x="54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7"/>
            <p:cNvSpPr/>
            <p:nvPr/>
          </p:nvSpPr>
          <p:spPr>
            <a:xfrm>
              <a:off x="3417364" y="3785449"/>
              <a:ext cx="73216" cy="167400"/>
            </a:xfrm>
            <a:custGeom>
              <a:avLst/>
              <a:gdLst/>
              <a:ahLst/>
              <a:cxnLst/>
              <a:rect l="l" t="t" r="r" b="b"/>
              <a:pathLst>
                <a:path w="971" h="2217" extrusionOk="0">
                  <a:moveTo>
                    <a:pt x="40" y="0"/>
                  </a:moveTo>
                  <a:cubicBezTo>
                    <a:pt x="33" y="0"/>
                    <a:pt x="26" y="2"/>
                    <a:pt x="19" y="6"/>
                  </a:cubicBezTo>
                  <a:cubicBezTo>
                    <a:pt x="5" y="18"/>
                    <a:pt x="0" y="39"/>
                    <a:pt x="12" y="56"/>
                  </a:cubicBezTo>
                  <a:cubicBezTo>
                    <a:pt x="495" y="751"/>
                    <a:pt x="899" y="2176"/>
                    <a:pt x="899" y="2190"/>
                  </a:cubicBezTo>
                  <a:cubicBezTo>
                    <a:pt x="901" y="2204"/>
                    <a:pt x="915" y="2214"/>
                    <a:pt x="932" y="2216"/>
                  </a:cubicBezTo>
                  <a:cubicBezTo>
                    <a:pt x="935" y="2216"/>
                    <a:pt x="937" y="2214"/>
                    <a:pt x="942" y="2214"/>
                  </a:cubicBezTo>
                  <a:cubicBezTo>
                    <a:pt x="958" y="2209"/>
                    <a:pt x="970" y="2190"/>
                    <a:pt x="966" y="2171"/>
                  </a:cubicBezTo>
                  <a:cubicBezTo>
                    <a:pt x="961" y="2156"/>
                    <a:pt x="559" y="720"/>
                    <a:pt x="70" y="15"/>
                  </a:cubicBezTo>
                  <a:cubicBezTo>
                    <a:pt x="62" y="5"/>
                    <a:pt x="51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7"/>
            <p:cNvSpPr/>
            <p:nvPr/>
          </p:nvSpPr>
          <p:spPr>
            <a:xfrm>
              <a:off x="3396780" y="3857257"/>
              <a:ext cx="78268" cy="56782"/>
            </a:xfrm>
            <a:custGeom>
              <a:avLst/>
              <a:gdLst/>
              <a:ahLst/>
              <a:cxnLst/>
              <a:rect l="l" t="t" r="r" b="b"/>
              <a:pathLst>
                <a:path w="1038" h="752" extrusionOk="0">
                  <a:moveTo>
                    <a:pt x="40" y="1"/>
                  </a:moveTo>
                  <a:cubicBezTo>
                    <a:pt x="30" y="1"/>
                    <a:pt x="20" y="6"/>
                    <a:pt x="13" y="15"/>
                  </a:cubicBezTo>
                  <a:cubicBezTo>
                    <a:pt x="1" y="30"/>
                    <a:pt x="6" y="51"/>
                    <a:pt x="20" y="63"/>
                  </a:cubicBezTo>
                  <a:lnTo>
                    <a:pt x="978" y="744"/>
                  </a:lnTo>
                  <a:cubicBezTo>
                    <a:pt x="983" y="749"/>
                    <a:pt x="990" y="751"/>
                    <a:pt x="997" y="751"/>
                  </a:cubicBezTo>
                  <a:cubicBezTo>
                    <a:pt x="1009" y="751"/>
                    <a:pt x="1019" y="747"/>
                    <a:pt x="1026" y="737"/>
                  </a:cubicBezTo>
                  <a:cubicBezTo>
                    <a:pt x="1038" y="720"/>
                    <a:pt x="1033" y="699"/>
                    <a:pt x="1019" y="687"/>
                  </a:cubicBezTo>
                  <a:lnTo>
                    <a:pt x="61" y="8"/>
                  </a:lnTo>
                  <a:cubicBezTo>
                    <a:pt x="55" y="3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7"/>
            <p:cNvSpPr/>
            <p:nvPr/>
          </p:nvSpPr>
          <p:spPr>
            <a:xfrm>
              <a:off x="3509958" y="3691442"/>
              <a:ext cx="27974" cy="127532"/>
            </a:xfrm>
            <a:custGeom>
              <a:avLst/>
              <a:gdLst/>
              <a:ahLst/>
              <a:cxnLst/>
              <a:rect l="l" t="t" r="r" b="b"/>
              <a:pathLst>
                <a:path w="371" h="1689" extrusionOk="0">
                  <a:moveTo>
                    <a:pt x="39" y="1"/>
                  </a:moveTo>
                  <a:cubicBezTo>
                    <a:pt x="37" y="1"/>
                    <a:pt x="36" y="1"/>
                    <a:pt x="34" y="1"/>
                  </a:cubicBezTo>
                  <a:cubicBezTo>
                    <a:pt x="15" y="6"/>
                    <a:pt x="1" y="25"/>
                    <a:pt x="5" y="44"/>
                  </a:cubicBezTo>
                  <a:lnTo>
                    <a:pt x="299" y="1659"/>
                  </a:lnTo>
                  <a:cubicBezTo>
                    <a:pt x="304" y="1676"/>
                    <a:pt x="318" y="1688"/>
                    <a:pt x="335" y="1688"/>
                  </a:cubicBezTo>
                  <a:lnTo>
                    <a:pt x="340" y="1688"/>
                  </a:lnTo>
                  <a:cubicBezTo>
                    <a:pt x="359" y="1683"/>
                    <a:pt x="371" y="1667"/>
                    <a:pt x="369" y="1647"/>
                  </a:cubicBezTo>
                  <a:lnTo>
                    <a:pt x="75" y="30"/>
                  </a:lnTo>
                  <a:cubicBezTo>
                    <a:pt x="70" y="12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7"/>
            <p:cNvSpPr/>
            <p:nvPr/>
          </p:nvSpPr>
          <p:spPr>
            <a:xfrm>
              <a:off x="3343395" y="3824335"/>
              <a:ext cx="78192" cy="51194"/>
            </a:xfrm>
            <a:custGeom>
              <a:avLst/>
              <a:gdLst/>
              <a:ahLst/>
              <a:cxnLst/>
              <a:rect l="l" t="t" r="r" b="b"/>
              <a:pathLst>
                <a:path w="1037" h="678" extrusionOk="0">
                  <a:moveTo>
                    <a:pt x="173" y="1"/>
                  </a:moveTo>
                  <a:cubicBezTo>
                    <a:pt x="64" y="1"/>
                    <a:pt x="0" y="42"/>
                    <a:pt x="28" y="141"/>
                  </a:cubicBezTo>
                  <a:cubicBezTo>
                    <a:pt x="87" y="353"/>
                    <a:pt x="238" y="530"/>
                    <a:pt x="439" y="626"/>
                  </a:cubicBezTo>
                  <a:cubicBezTo>
                    <a:pt x="508" y="665"/>
                    <a:pt x="598" y="678"/>
                    <a:pt x="686" y="678"/>
                  </a:cubicBezTo>
                  <a:cubicBezTo>
                    <a:pt x="863" y="678"/>
                    <a:pt x="1036" y="626"/>
                    <a:pt x="1036" y="626"/>
                  </a:cubicBezTo>
                  <a:cubicBezTo>
                    <a:pt x="1000" y="413"/>
                    <a:pt x="862" y="232"/>
                    <a:pt x="668" y="141"/>
                  </a:cubicBezTo>
                  <a:cubicBezTo>
                    <a:pt x="490" y="57"/>
                    <a:pt x="300" y="1"/>
                    <a:pt x="17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7"/>
            <p:cNvSpPr/>
            <p:nvPr/>
          </p:nvSpPr>
          <p:spPr>
            <a:xfrm>
              <a:off x="3341284" y="3821768"/>
              <a:ext cx="83169" cy="56404"/>
            </a:xfrm>
            <a:custGeom>
              <a:avLst/>
              <a:gdLst/>
              <a:ahLst/>
              <a:cxnLst/>
              <a:rect l="l" t="t" r="r" b="b"/>
              <a:pathLst>
                <a:path w="1103" h="747" extrusionOk="0">
                  <a:moveTo>
                    <a:pt x="187" y="69"/>
                  </a:moveTo>
                  <a:cubicBezTo>
                    <a:pt x="191" y="69"/>
                    <a:pt x="195" y="69"/>
                    <a:pt x="199" y="70"/>
                  </a:cubicBezTo>
                  <a:cubicBezTo>
                    <a:pt x="366" y="82"/>
                    <a:pt x="531" y="129"/>
                    <a:pt x="682" y="203"/>
                  </a:cubicBezTo>
                  <a:cubicBezTo>
                    <a:pt x="856" y="287"/>
                    <a:pt x="983" y="445"/>
                    <a:pt x="1024" y="634"/>
                  </a:cubicBezTo>
                  <a:cubicBezTo>
                    <a:pt x="969" y="648"/>
                    <a:pt x="842" y="676"/>
                    <a:pt x="714" y="676"/>
                  </a:cubicBezTo>
                  <a:cubicBezTo>
                    <a:pt x="630" y="676"/>
                    <a:pt x="545" y="664"/>
                    <a:pt x="479" y="629"/>
                  </a:cubicBezTo>
                  <a:cubicBezTo>
                    <a:pt x="290" y="536"/>
                    <a:pt x="147" y="366"/>
                    <a:pt x="89" y="163"/>
                  </a:cubicBezTo>
                  <a:cubicBezTo>
                    <a:pt x="77" y="120"/>
                    <a:pt x="89" y="103"/>
                    <a:pt x="101" y="93"/>
                  </a:cubicBezTo>
                  <a:cubicBezTo>
                    <a:pt x="126" y="77"/>
                    <a:pt x="157" y="69"/>
                    <a:pt x="187" y="69"/>
                  </a:cubicBezTo>
                  <a:close/>
                  <a:moveTo>
                    <a:pt x="202" y="1"/>
                  </a:moveTo>
                  <a:cubicBezTo>
                    <a:pt x="140" y="1"/>
                    <a:pt x="89" y="13"/>
                    <a:pt x="56" y="41"/>
                  </a:cubicBezTo>
                  <a:cubicBezTo>
                    <a:pt x="15" y="77"/>
                    <a:pt x="1" y="134"/>
                    <a:pt x="20" y="184"/>
                  </a:cubicBezTo>
                  <a:cubicBezTo>
                    <a:pt x="84" y="407"/>
                    <a:pt x="240" y="591"/>
                    <a:pt x="445" y="691"/>
                  </a:cubicBezTo>
                  <a:cubicBezTo>
                    <a:pt x="520" y="727"/>
                    <a:pt x="603" y="747"/>
                    <a:pt x="687" y="747"/>
                  </a:cubicBezTo>
                  <a:cubicBezTo>
                    <a:pt x="697" y="747"/>
                    <a:pt x="706" y="746"/>
                    <a:pt x="715" y="746"/>
                  </a:cubicBezTo>
                  <a:cubicBezTo>
                    <a:pt x="837" y="743"/>
                    <a:pt x="959" y="727"/>
                    <a:pt x="1076" y="693"/>
                  </a:cubicBezTo>
                  <a:cubicBezTo>
                    <a:pt x="1090" y="689"/>
                    <a:pt x="1102" y="672"/>
                    <a:pt x="1100" y="655"/>
                  </a:cubicBezTo>
                  <a:cubicBezTo>
                    <a:pt x="1062" y="430"/>
                    <a:pt x="916" y="239"/>
                    <a:pt x="711" y="141"/>
                  </a:cubicBezTo>
                  <a:cubicBezTo>
                    <a:pt x="539" y="62"/>
                    <a:pt x="343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7"/>
            <p:cNvSpPr/>
            <p:nvPr/>
          </p:nvSpPr>
          <p:spPr>
            <a:xfrm>
              <a:off x="3369937" y="3737728"/>
              <a:ext cx="65148" cy="64408"/>
            </a:xfrm>
            <a:custGeom>
              <a:avLst/>
              <a:gdLst/>
              <a:ahLst/>
              <a:cxnLst/>
              <a:rect l="l" t="t" r="r" b="b"/>
              <a:pathLst>
                <a:path w="864" h="853" extrusionOk="0">
                  <a:moveTo>
                    <a:pt x="105" y="1"/>
                  </a:moveTo>
                  <a:cubicBezTo>
                    <a:pt x="43" y="1"/>
                    <a:pt x="4" y="32"/>
                    <a:pt x="3" y="107"/>
                  </a:cubicBezTo>
                  <a:cubicBezTo>
                    <a:pt x="1" y="327"/>
                    <a:pt x="96" y="537"/>
                    <a:pt x="259" y="686"/>
                  </a:cubicBezTo>
                  <a:cubicBezTo>
                    <a:pt x="426" y="849"/>
                    <a:pt x="798" y="853"/>
                    <a:pt x="836" y="853"/>
                  </a:cubicBezTo>
                  <a:cubicBezTo>
                    <a:pt x="838" y="853"/>
                    <a:pt x="840" y="853"/>
                    <a:pt x="840" y="853"/>
                  </a:cubicBezTo>
                  <a:cubicBezTo>
                    <a:pt x="863" y="638"/>
                    <a:pt x="780" y="425"/>
                    <a:pt x="617" y="284"/>
                  </a:cubicBezTo>
                  <a:cubicBezTo>
                    <a:pt x="437" y="124"/>
                    <a:pt x="226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7"/>
            <p:cNvSpPr/>
            <p:nvPr/>
          </p:nvSpPr>
          <p:spPr>
            <a:xfrm>
              <a:off x="3366921" y="3735161"/>
              <a:ext cx="70652" cy="69693"/>
            </a:xfrm>
            <a:custGeom>
              <a:avLst/>
              <a:gdLst/>
              <a:ahLst/>
              <a:cxnLst/>
              <a:rect l="l" t="t" r="r" b="b"/>
              <a:pathLst>
                <a:path w="937" h="923" extrusionOk="0">
                  <a:moveTo>
                    <a:pt x="136" y="69"/>
                  </a:moveTo>
                  <a:cubicBezTo>
                    <a:pt x="139" y="69"/>
                    <a:pt x="142" y="69"/>
                    <a:pt x="146" y="70"/>
                  </a:cubicBezTo>
                  <a:cubicBezTo>
                    <a:pt x="246" y="70"/>
                    <a:pt x="449" y="179"/>
                    <a:pt x="638" y="344"/>
                  </a:cubicBezTo>
                  <a:cubicBezTo>
                    <a:pt x="782" y="473"/>
                    <a:pt x="858" y="660"/>
                    <a:pt x="846" y="851"/>
                  </a:cubicBezTo>
                  <a:cubicBezTo>
                    <a:pt x="750" y="849"/>
                    <a:pt x="459" y="827"/>
                    <a:pt x="325" y="696"/>
                  </a:cubicBezTo>
                  <a:cubicBezTo>
                    <a:pt x="167" y="555"/>
                    <a:pt x="77" y="352"/>
                    <a:pt x="77" y="141"/>
                  </a:cubicBezTo>
                  <a:cubicBezTo>
                    <a:pt x="77" y="96"/>
                    <a:pt x="96" y="82"/>
                    <a:pt x="108" y="77"/>
                  </a:cubicBezTo>
                  <a:cubicBezTo>
                    <a:pt x="117" y="71"/>
                    <a:pt x="126" y="69"/>
                    <a:pt x="136" y="69"/>
                  </a:cubicBezTo>
                  <a:close/>
                  <a:moveTo>
                    <a:pt x="140" y="0"/>
                  </a:moveTo>
                  <a:cubicBezTo>
                    <a:pt x="117" y="0"/>
                    <a:pt x="95" y="4"/>
                    <a:pt x="77" y="12"/>
                  </a:cubicBezTo>
                  <a:cubicBezTo>
                    <a:pt x="29" y="36"/>
                    <a:pt x="0" y="86"/>
                    <a:pt x="7" y="141"/>
                  </a:cubicBezTo>
                  <a:cubicBezTo>
                    <a:pt x="7" y="371"/>
                    <a:pt x="103" y="591"/>
                    <a:pt x="275" y="746"/>
                  </a:cubicBezTo>
                  <a:cubicBezTo>
                    <a:pt x="449" y="916"/>
                    <a:pt x="825" y="923"/>
                    <a:pt x="875" y="923"/>
                  </a:cubicBezTo>
                  <a:lnTo>
                    <a:pt x="877" y="920"/>
                  </a:lnTo>
                  <a:cubicBezTo>
                    <a:pt x="894" y="920"/>
                    <a:pt x="908" y="908"/>
                    <a:pt x="911" y="892"/>
                  </a:cubicBezTo>
                  <a:cubicBezTo>
                    <a:pt x="937" y="665"/>
                    <a:pt x="851" y="440"/>
                    <a:pt x="679" y="292"/>
                  </a:cubicBezTo>
                  <a:cubicBezTo>
                    <a:pt x="503" y="136"/>
                    <a:pt x="281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7"/>
            <p:cNvSpPr/>
            <p:nvPr/>
          </p:nvSpPr>
          <p:spPr>
            <a:xfrm>
              <a:off x="3420381" y="3632093"/>
              <a:ext cx="50218" cy="83436"/>
            </a:xfrm>
            <a:custGeom>
              <a:avLst/>
              <a:gdLst/>
              <a:ahLst/>
              <a:cxnLst/>
              <a:rect l="l" t="t" r="r" b="b"/>
              <a:pathLst>
                <a:path w="666" h="1105" extrusionOk="0">
                  <a:moveTo>
                    <a:pt x="194" y="1"/>
                  </a:moveTo>
                  <a:cubicBezTo>
                    <a:pt x="160" y="1"/>
                    <a:pt x="131" y="21"/>
                    <a:pt x="108" y="65"/>
                  </a:cubicBezTo>
                  <a:cubicBezTo>
                    <a:pt x="10" y="264"/>
                    <a:pt x="1" y="495"/>
                    <a:pt x="84" y="699"/>
                  </a:cubicBezTo>
                  <a:cubicBezTo>
                    <a:pt x="166" y="926"/>
                    <a:pt x="531" y="1105"/>
                    <a:pt x="531" y="1105"/>
                  </a:cubicBezTo>
                  <a:cubicBezTo>
                    <a:pt x="646" y="923"/>
                    <a:pt x="665" y="696"/>
                    <a:pt x="584" y="495"/>
                  </a:cubicBezTo>
                  <a:cubicBezTo>
                    <a:pt x="475" y="234"/>
                    <a:pt x="310" y="1"/>
                    <a:pt x="19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7"/>
            <p:cNvSpPr/>
            <p:nvPr/>
          </p:nvSpPr>
          <p:spPr>
            <a:xfrm>
              <a:off x="3417666" y="3629601"/>
              <a:ext cx="55949" cy="88419"/>
            </a:xfrm>
            <a:custGeom>
              <a:avLst/>
              <a:gdLst/>
              <a:ahLst/>
              <a:cxnLst/>
              <a:rect l="l" t="t" r="r" b="b"/>
              <a:pathLst>
                <a:path w="742" h="1171" extrusionOk="0">
                  <a:moveTo>
                    <a:pt x="230" y="65"/>
                  </a:moveTo>
                  <a:cubicBezTo>
                    <a:pt x="321" y="70"/>
                    <a:pt x="477" y="278"/>
                    <a:pt x="586" y="540"/>
                  </a:cubicBezTo>
                  <a:cubicBezTo>
                    <a:pt x="661" y="717"/>
                    <a:pt x="646" y="920"/>
                    <a:pt x="553" y="1088"/>
                  </a:cubicBezTo>
                  <a:cubicBezTo>
                    <a:pt x="467" y="1042"/>
                    <a:pt x="214" y="896"/>
                    <a:pt x="152" y="717"/>
                  </a:cubicBezTo>
                  <a:cubicBezTo>
                    <a:pt x="73" y="521"/>
                    <a:pt x="82" y="301"/>
                    <a:pt x="175" y="110"/>
                  </a:cubicBezTo>
                  <a:cubicBezTo>
                    <a:pt x="197" y="72"/>
                    <a:pt x="216" y="67"/>
                    <a:pt x="230" y="67"/>
                  </a:cubicBezTo>
                  <a:lnTo>
                    <a:pt x="230" y="65"/>
                  </a:lnTo>
                  <a:close/>
                  <a:moveTo>
                    <a:pt x="235" y="0"/>
                  </a:moveTo>
                  <a:cubicBezTo>
                    <a:pt x="180" y="0"/>
                    <a:pt x="132" y="34"/>
                    <a:pt x="113" y="84"/>
                  </a:cubicBezTo>
                  <a:cubicBezTo>
                    <a:pt x="11" y="289"/>
                    <a:pt x="1" y="531"/>
                    <a:pt x="87" y="746"/>
                  </a:cubicBezTo>
                  <a:cubicBezTo>
                    <a:pt x="171" y="985"/>
                    <a:pt x="536" y="1162"/>
                    <a:pt x="551" y="1169"/>
                  </a:cubicBezTo>
                  <a:cubicBezTo>
                    <a:pt x="553" y="1170"/>
                    <a:pt x="556" y="1171"/>
                    <a:pt x="559" y="1171"/>
                  </a:cubicBezTo>
                  <a:cubicBezTo>
                    <a:pt x="562" y="1171"/>
                    <a:pt x="565" y="1170"/>
                    <a:pt x="567" y="1169"/>
                  </a:cubicBezTo>
                  <a:cubicBezTo>
                    <a:pt x="569" y="1169"/>
                    <a:pt x="571" y="1169"/>
                    <a:pt x="573" y="1169"/>
                  </a:cubicBezTo>
                  <a:cubicBezTo>
                    <a:pt x="581" y="1169"/>
                    <a:pt x="590" y="1165"/>
                    <a:pt x="596" y="1159"/>
                  </a:cubicBezTo>
                  <a:cubicBezTo>
                    <a:pt x="720" y="968"/>
                    <a:pt x="742" y="727"/>
                    <a:pt x="653" y="516"/>
                  </a:cubicBezTo>
                  <a:cubicBezTo>
                    <a:pt x="546" y="263"/>
                    <a:pt x="374" y="5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7"/>
            <p:cNvSpPr/>
            <p:nvPr/>
          </p:nvSpPr>
          <p:spPr>
            <a:xfrm>
              <a:off x="3478817" y="3641909"/>
              <a:ext cx="50293" cy="83360"/>
            </a:xfrm>
            <a:custGeom>
              <a:avLst/>
              <a:gdLst/>
              <a:ahLst/>
              <a:cxnLst/>
              <a:rect l="l" t="t" r="r" b="b"/>
              <a:pathLst>
                <a:path w="667" h="1104" extrusionOk="0">
                  <a:moveTo>
                    <a:pt x="194" y="0"/>
                  </a:moveTo>
                  <a:cubicBezTo>
                    <a:pt x="160" y="0"/>
                    <a:pt x="131" y="20"/>
                    <a:pt x="108" y="64"/>
                  </a:cubicBezTo>
                  <a:cubicBezTo>
                    <a:pt x="10" y="263"/>
                    <a:pt x="0" y="494"/>
                    <a:pt x="84" y="698"/>
                  </a:cubicBezTo>
                  <a:cubicBezTo>
                    <a:pt x="163" y="929"/>
                    <a:pt x="531" y="1104"/>
                    <a:pt x="531" y="1104"/>
                  </a:cubicBezTo>
                  <a:cubicBezTo>
                    <a:pt x="645" y="922"/>
                    <a:pt x="667" y="695"/>
                    <a:pt x="583" y="497"/>
                  </a:cubicBezTo>
                  <a:cubicBezTo>
                    <a:pt x="476" y="236"/>
                    <a:pt x="311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7"/>
            <p:cNvSpPr/>
            <p:nvPr/>
          </p:nvSpPr>
          <p:spPr>
            <a:xfrm>
              <a:off x="3476103" y="3639342"/>
              <a:ext cx="56099" cy="88646"/>
            </a:xfrm>
            <a:custGeom>
              <a:avLst/>
              <a:gdLst/>
              <a:ahLst/>
              <a:cxnLst/>
              <a:rect l="l" t="t" r="r" b="b"/>
              <a:pathLst>
                <a:path w="744" h="1174" extrusionOk="0">
                  <a:moveTo>
                    <a:pt x="232" y="70"/>
                  </a:moveTo>
                  <a:cubicBezTo>
                    <a:pt x="323" y="72"/>
                    <a:pt x="478" y="282"/>
                    <a:pt x="588" y="543"/>
                  </a:cubicBezTo>
                  <a:cubicBezTo>
                    <a:pt x="660" y="722"/>
                    <a:pt x="648" y="925"/>
                    <a:pt x="555" y="1092"/>
                  </a:cubicBezTo>
                  <a:cubicBezTo>
                    <a:pt x="469" y="1047"/>
                    <a:pt x="215" y="899"/>
                    <a:pt x="153" y="722"/>
                  </a:cubicBezTo>
                  <a:cubicBezTo>
                    <a:pt x="74" y="526"/>
                    <a:pt x="81" y="304"/>
                    <a:pt x="177" y="115"/>
                  </a:cubicBezTo>
                  <a:cubicBezTo>
                    <a:pt x="196" y="74"/>
                    <a:pt x="215" y="70"/>
                    <a:pt x="230" y="70"/>
                  </a:cubicBezTo>
                  <a:close/>
                  <a:moveTo>
                    <a:pt x="229" y="0"/>
                  </a:moveTo>
                  <a:cubicBezTo>
                    <a:pt x="179" y="0"/>
                    <a:pt x="131" y="33"/>
                    <a:pt x="113" y="84"/>
                  </a:cubicBezTo>
                  <a:cubicBezTo>
                    <a:pt x="10" y="289"/>
                    <a:pt x="0" y="531"/>
                    <a:pt x="86" y="744"/>
                  </a:cubicBezTo>
                  <a:cubicBezTo>
                    <a:pt x="172" y="985"/>
                    <a:pt x="536" y="1162"/>
                    <a:pt x="552" y="1169"/>
                  </a:cubicBezTo>
                  <a:cubicBezTo>
                    <a:pt x="557" y="1171"/>
                    <a:pt x="562" y="1174"/>
                    <a:pt x="567" y="1174"/>
                  </a:cubicBezTo>
                  <a:cubicBezTo>
                    <a:pt x="579" y="1174"/>
                    <a:pt x="590" y="1169"/>
                    <a:pt x="598" y="1157"/>
                  </a:cubicBezTo>
                  <a:cubicBezTo>
                    <a:pt x="722" y="966"/>
                    <a:pt x="743" y="727"/>
                    <a:pt x="655" y="517"/>
                  </a:cubicBezTo>
                  <a:cubicBezTo>
                    <a:pt x="547" y="263"/>
                    <a:pt x="375" y="5"/>
                    <a:pt x="234" y="0"/>
                  </a:cubicBezTo>
                  <a:cubicBezTo>
                    <a:pt x="233" y="0"/>
                    <a:pt x="231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7"/>
            <p:cNvSpPr/>
            <p:nvPr/>
          </p:nvSpPr>
          <p:spPr>
            <a:xfrm>
              <a:off x="3529563" y="3676416"/>
              <a:ext cx="44412" cy="86607"/>
            </a:xfrm>
            <a:custGeom>
              <a:avLst/>
              <a:gdLst/>
              <a:ahLst/>
              <a:cxnLst/>
              <a:rect l="l" t="t" r="r" b="b"/>
              <a:pathLst>
                <a:path w="589" h="1147" extrusionOk="0">
                  <a:moveTo>
                    <a:pt x="404" y="0"/>
                  </a:moveTo>
                  <a:cubicBezTo>
                    <a:pt x="382" y="0"/>
                    <a:pt x="359" y="9"/>
                    <a:pt x="333" y="28"/>
                  </a:cubicBezTo>
                  <a:cubicBezTo>
                    <a:pt x="156" y="162"/>
                    <a:pt x="46" y="367"/>
                    <a:pt x="32" y="587"/>
                  </a:cubicBezTo>
                  <a:cubicBezTo>
                    <a:pt x="1" y="826"/>
                    <a:pt x="252" y="1146"/>
                    <a:pt x="252" y="1146"/>
                  </a:cubicBezTo>
                  <a:cubicBezTo>
                    <a:pt x="436" y="1034"/>
                    <a:pt x="555" y="840"/>
                    <a:pt x="570" y="625"/>
                  </a:cubicBezTo>
                  <a:cubicBezTo>
                    <a:pt x="588" y="312"/>
                    <a:pt x="533" y="0"/>
                    <a:pt x="40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7"/>
            <p:cNvSpPr/>
            <p:nvPr/>
          </p:nvSpPr>
          <p:spPr>
            <a:xfrm>
              <a:off x="3526923" y="3673622"/>
              <a:ext cx="49615" cy="91893"/>
            </a:xfrm>
            <a:custGeom>
              <a:avLst/>
              <a:gdLst/>
              <a:ahLst/>
              <a:cxnLst/>
              <a:rect l="l" t="t" r="r" b="b"/>
              <a:pathLst>
                <a:path w="658" h="1217" extrusionOk="0">
                  <a:moveTo>
                    <a:pt x="440" y="70"/>
                  </a:moveTo>
                  <a:cubicBezTo>
                    <a:pt x="447" y="70"/>
                    <a:pt x="454" y="72"/>
                    <a:pt x="461" y="74"/>
                  </a:cubicBezTo>
                  <a:cubicBezTo>
                    <a:pt x="540" y="117"/>
                    <a:pt x="588" y="373"/>
                    <a:pt x="569" y="658"/>
                  </a:cubicBezTo>
                  <a:cubicBezTo>
                    <a:pt x="557" y="849"/>
                    <a:pt x="457" y="1026"/>
                    <a:pt x="296" y="1133"/>
                  </a:cubicBezTo>
                  <a:cubicBezTo>
                    <a:pt x="241" y="1057"/>
                    <a:pt x="79" y="810"/>
                    <a:pt x="103" y="624"/>
                  </a:cubicBezTo>
                  <a:cubicBezTo>
                    <a:pt x="117" y="414"/>
                    <a:pt x="222" y="220"/>
                    <a:pt x="390" y="91"/>
                  </a:cubicBezTo>
                  <a:cubicBezTo>
                    <a:pt x="404" y="79"/>
                    <a:pt x="421" y="72"/>
                    <a:pt x="440" y="70"/>
                  </a:cubicBezTo>
                  <a:close/>
                  <a:moveTo>
                    <a:pt x="435" y="1"/>
                  </a:moveTo>
                  <a:cubicBezTo>
                    <a:pt x="403" y="1"/>
                    <a:pt x="373" y="13"/>
                    <a:pt x="349" y="36"/>
                  </a:cubicBezTo>
                  <a:cubicBezTo>
                    <a:pt x="165" y="175"/>
                    <a:pt x="50" y="388"/>
                    <a:pt x="31" y="617"/>
                  </a:cubicBezTo>
                  <a:cubicBezTo>
                    <a:pt x="0" y="870"/>
                    <a:pt x="249" y="1190"/>
                    <a:pt x="258" y="1202"/>
                  </a:cubicBezTo>
                  <a:cubicBezTo>
                    <a:pt x="265" y="1212"/>
                    <a:pt x="275" y="1217"/>
                    <a:pt x="287" y="1217"/>
                  </a:cubicBezTo>
                  <a:cubicBezTo>
                    <a:pt x="292" y="1217"/>
                    <a:pt x="299" y="1214"/>
                    <a:pt x="304" y="1212"/>
                  </a:cubicBezTo>
                  <a:cubicBezTo>
                    <a:pt x="500" y="1095"/>
                    <a:pt x="624" y="889"/>
                    <a:pt x="638" y="662"/>
                  </a:cubicBezTo>
                  <a:cubicBezTo>
                    <a:pt x="657" y="388"/>
                    <a:pt x="619" y="84"/>
                    <a:pt x="495" y="15"/>
                  </a:cubicBezTo>
                  <a:cubicBezTo>
                    <a:pt x="475" y="6"/>
                    <a:pt x="455" y="1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7"/>
            <p:cNvSpPr/>
            <p:nvPr/>
          </p:nvSpPr>
          <p:spPr>
            <a:xfrm>
              <a:off x="3589809" y="3748073"/>
              <a:ext cx="76458" cy="60708"/>
            </a:xfrm>
            <a:custGeom>
              <a:avLst/>
              <a:gdLst/>
              <a:ahLst/>
              <a:cxnLst/>
              <a:rect l="l" t="t" r="r" b="b"/>
              <a:pathLst>
                <a:path w="1014" h="804" extrusionOk="0">
                  <a:moveTo>
                    <a:pt x="748" y="0"/>
                  </a:moveTo>
                  <a:cubicBezTo>
                    <a:pt x="541" y="0"/>
                    <a:pt x="344" y="81"/>
                    <a:pt x="196" y="226"/>
                  </a:cubicBezTo>
                  <a:cubicBezTo>
                    <a:pt x="17" y="388"/>
                    <a:pt x="0" y="795"/>
                    <a:pt x="0" y="795"/>
                  </a:cubicBezTo>
                  <a:cubicBezTo>
                    <a:pt x="37" y="801"/>
                    <a:pt x="74" y="804"/>
                    <a:pt x="111" y="804"/>
                  </a:cubicBezTo>
                  <a:cubicBezTo>
                    <a:pt x="285" y="804"/>
                    <a:pt x="454" y="734"/>
                    <a:pt x="581" y="606"/>
                  </a:cubicBezTo>
                  <a:cubicBezTo>
                    <a:pt x="837" y="348"/>
                    <a:pt x="1013" y="18"/>
                    <a:pt x="791" y="1"/>
                  </a:cubicBezTo>
                  <a:cubicBezTo>
                    <a:pt x="777" y="1"/>
                    <a:pt x="762" y="0"/>
                    <a:pt x="74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7"/>
            <p:cNvSpPr/>
            <p:nvPr/>
          </p:nvSpPr>
          <p:spPr>
            <a:xfrm>
              <a:off x="3586868" y="3745505"/>
              <a:ext cx="75780" cy="66069"/>
            </a:xfrm>
            <a:custGeom>
              <a:avLst/>
              <a:gdLst/>
              <a:ahLst/>
              <a:cxnLst/>
              <a:rect l="l" t="t" r="r" b="b"/>
              <a:pathLst>
                <a:path w="1005" h="875" extrusionOk="0">
                  <a:moveTo>
                    <a:pt x="788" y="70"/>
                  </a:moveTo>
                  <a:cubicBezTo>
                    <a:pt x="802" y="70"/>
                    <a:pt x="816" y="70"/>
                    <a:pt x="830" y="71"/>
                  </a:cubicBezTo>
                  <a:cubicBezTo>
                    <a:pt x="876" y="74"/>
                    <a:pt x="887" y="93"/>
                    <a:pt x="892" y="107"/>
                  </a:cubicBezTo>
                  <a:cubicBezTo>
                    <a:pt x="926" y="191"/>
                    <a:pt x="794" y="415"/>
                    <a:pt x="596" y="616"/>
                  </a:cubicBezTo>
                  <a:cubicBezTo>
                    <a:pt x="476" y="738"/>
                    <a:pt x="315" y="804"/>
                    <a:pt x="148" y="804"/>
                  </a:cubicBezTo>
                  <a:cubicBezTo>
                    <a:pt x="124" y="804"/>
                    <a:pt x="101" y="803"/>
                    <a:pt x="77" y="800"/>
                  </a:cubicBezTo>
                  <a:cubicBezTo>
                    <a:pt x="85" y="702"/>
                    <a:pt x="123" y="413"/>
                    <a:pt x="261" y="286"/>
                  </a:cubicBezTo>
                  <a:cubicBezTo>
                    <a:pt x="402" y="148"/>
                    <a:pt x="590" y="70"/>
                    <a:pt x="788" y="70"/>
                  </a:cubicBezTo>
                  <a:close/>
                  <a:moveTo>
                    <a:pt x="779" y="0"/>
                  </a:moveTo>
                  <a:cubicBezTo>
                    <a:pt x="568" y="0"/>
                    <a:pt x="364" y="83"/>
                    <a:pt x="211" y="234"/>
                  </a:cubicBezTo>
                  <a:cubicBezTo>
                    <a:pt x="25" y="408"/>
                    <a:pt x="3" y="810"/>
                    <a:pt x="3" y="826"/>
                  </a:cubicBezTo>
                  <a:cubicBezTo>
                    <a:pt x="1" y="843"/>
                    <a:pt x="13" y="860"/>
                    <a:pt x="30" y="862"/>
                  </a:cubicBezTo>
                  <a:cubicBezTo>
                    <a:pt x="68" y="869"/>
                    <a:pt x="108" y="874"/>
                    <a:pt x="147" y="874"/>
                  </a:cubicBezTo>
                  <a:cubicBezTo>
                    <a:pt x="333" y="874"/>
                    <a:pt x="510" y="800"/>
                    <a:pt x="641" y="666"/>
                  </a:cubicBezTo>
                  <a:cubicBezTo>
                    <a:pt x="833" y="470"/>
                    <a:pt x="1005" y="215"/>
                    <a:pt x="954" y="81"/>
                  </a:cubicBezTo>
                  <a:cubicBezTo>
                    <a:pt x="936" y="32"/>
                    <a:pt x="889" y="2"/>
                    <a:pt x="836" y="2"/>
                  </a:cubicBezTo>
                  <a:cubicBezTo>
                    <a:pt x="834" y="2"/>
                    <a:pt x="832" y="2"/>
                    <a:pt x="830" y="2"/>
                  </a:cubicBezTo>
                  <a:cubicBezTo>
                    <a:pt x="813" y="1"/>
                    <a:pt x="796" y="0"/>
                    <a:pt x="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7"/>
            <p:cNvSpPr/>
            <p:nvPr/>
          </p:nvSpPr>
          <p:spPr>
            <a:xfrm>
              <a:off x="3515538" y="3884440"/>
              <a:ext cx="76458" cy="60784"/>
            </a:xfrm>
            <a:custGeom>
              <a:avLst/>
              <a:gdLst/>
              <a:ahLst/>
              <a:cxnLst/>
              <a:rect l="l" t="t" r="r" b="b"/>
              <a:pathLst>
                <a:path w="1014" h="805" extrusionOk="0">
                  <a:moveTo>
                    <a:pt x="741" y="0"/>
                  </a:moveTo>
                  <a:cubicBezTo>
                    <a:pt x="537" y="0"/>
                    <a:pt x="342" y="81"/>
                    <a:pt x="197" y="227"/>
                  </a:cubicBezTo>
                  <a:cubicBezTo>
                    <a:pt x="20" y="389"/>
                    <a:pt x="1" y="795"/>
                    <a:pt x="1" y="795"/>
                  </a:cubicBezTo>
                  <a:cubicBezTo>
                    <a:pt x="37" y="801"/>
                    <a:pt x="73" y="804"/>
                    <a:pt x="109" y="804"/>
                  </a:cubicBezTo>
                  <a:cubicBezTo>
                    <a:pt x="285" y="804"/>
                    <a:pt x="456" y="733"/>
                    <a:pt x="581" y="606"/>
                  </a:cubicBezTo>
                  <a:cubicBezTo>
                    <a:pt x="837" y="348"/>
                    <a:pt x="1014" y="19"/>
                    <a:pt x="792" y="2"/>
                  </a:cubicBezTo>
                  <a:cubicBezTo>
                    <a:pt x="775" y="1"/>
                    <a:pt x="758" y="0"/>
                    <a:pt x="74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7"/>
            <p:cNvSpPr/>
            <p:nvPr/>
          </p:nvSpPr>
          <p:spPr>
            <a:xfrm>
              <a:off x="3512823" y="3881872"/>
              <a:ext cx="75780" cy="66069"/>
            </a:xfrm>
            <a:custGeom>
              <a:avLst/>
              <a:gdLst/>
              <a:ahLst/>
              <a:cxnLst/>
              <a:rect l="l" t="t" r="r" b="b"/>
              <a:pathLst>
                <a:path w="1005" h="875" extrusionOk="0">
                  <a:moveTo>
                    <a:pt x="786" y="71"/>
                  </a:moveTo>
                  <a:cubicBezTo>
                    <a:pt x="800" y="71"/>
                    <a:pt x="814" y="71"/>
                    <a:pt x="828" y="72"/>
                  </a:cubicBezTo>
                  <a:cubicBezTo>
                    <a:pt x="875" y="74"/>
                    <a:pt x="887" y="93"/>
                    <a:pt x="892" y="108"/>
                  </a:cubicBezTo>
                  <a:cubicBezTo>
                    <a:pt x="923" y="191"/>
                    <a:pt x="792" y="416"/>
                    <a:pt x="593" y="617"/>
                  </a:cubicBezTo>
                  <a:cubicBezTo>
                    <a:pt x="474" y="738"/>
                    <a:pt x="312" y="805"/>
                    <a:pt x="145" y="805"/>
                  </a:cubicBezTo>
                  <a:cubicBezTo>
                    <a:pt x="122" y="805"/>
                    <a:pt x="98" y="803"/>
                    <a:pt x="75" y="801"/>
                  </a:cubicBezTo>
                  <a:lnTo>
                    <a:pt x="75" y="798"/>
                  </a:lnTo>
                  <a:cubicBezTo>
                    <a:pt x="80" y="703"/>
                    <a:pt x="120" y="411"/>
                    <a:pt x="261" y="287"/>
                  </a:cubicBezTo>
                  <a:cubicBezTo>
                    <a:pt x="400" y="148"/>
                    <a:pt x="590" y="71"/>
                    <a:pt x="786" y="71"/>
                  </a:cubicBezTo>
                  <a:close/>
                  <a:moveTo>
                    <a:pt x="779" y="1"/>
                  </a:moveTo>
                  <a:cubicBezTo>
                    <a:pt x="567" y="1"/>
                    <a:pt x="362" y="84"/>
                    <a:pt x="211" y="234"/>
                  </a:cubicBezTo>
                  <a:cubicBezTo>
                    <a:pt x="22" y="409"/>
                    <a:pt x="1" y="810"/>
                    <a:pt x="1" y="827"/>
                  </a:cubicBezTo>
                  <a:cubicBezTo>
                    <a:pt x="1" y="844"/>
                    <a:pt x="13" y="860"/>
                    <a:pt x="29" y="863"/>
                  </a:cubicBezTo>
                  <a:cubicBezTo>
                    <a:pt x="68" y="870"/>
                    <a:pt x="106" y="875"/>
                    <a:pt x="144" y="875"/>
                  </a:cubicBezTo>
                  <a:cubicBezTo>
                    <a:pt x="331" y="875"/>
                    <a:pt x="510" y="801"/>
                    <a:pt x="639" y="667"/>
                  </a:cubicBezTo>
                  <a:cubicBezTo>
                    <a:pt x="832" y="471"/>
                    <a:pt x="1004" y="215"/>
                    <a:pt x="954" y="81"/>
                  </a:cubicBezTo>
                  <a:cubicBezTo>
                    <a:pt x="933" y="33"/>
                    <a:pt x="886" y="2"/>
                    <a:pt x="836" y="2"/>
                  </a:cubicBezTo>
                  <a:cubicBezTo>
                    <a:pt x="834" y="2"/>
                    <a:pt x="832" y="2"/>
                    <a:pt x="830" y="2"/>
                  </a:cubicBezTo>
                  <a:cubicBezTo>
                    <a:pt x="813" y="1"/>
                    <a:pt x="796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7"/>
            <p:cNvSpPr/>
            <p:nvPr/>
          </p:nvSpPr>
          <p:spPr>
            <a:xfrm>
              <a:off x="3470297" y="3786657"/>
              <a:ext cx="60247" cy="72865"/>
            </a:xfrm>
            <a:custGeom>
              <a:avLst/>
              <a:gdLst/>
              <a:ahLst/>
              <a:cxnLst/>
              <a:rect l="l" t="t" r="r" b="b"/>
              <a:pathLst>
                <a:path w="799" h="965" extrusionOk="0">
                  <a:moveTo>
                    <a:pt x="130" y="0"/>
                  </a:moveTo>
                  <a:cubicBezTo>
                    <a:pt x="84" y="0"/>
                    <a:pt x="51" y="27"/>
                    <a:pt x="39" y="88"/>
                  </a:cubicBezTo>
                  <a:cubicBezTo>
                    <a:pt x="1" y="305"/>
                    <a:pt x="58" y="527"/>
                    <a:pt x="197" y="702"/>
                  </a:cubicBezTo>
                  <a:cubicBezTo>
                    <a:pt x="340" y="903"/>
                    <a:pt x="742" y="965"/>
                    <a:pt x="742" y="965"/>
                  </a:cubicBezTo>
                  <a:cubicBezTo>
                    <a:pt x="799" y="757"/>
                    <a:pt x="754" y="535"/>
                    <a:pt x="617" y="367"/>
                  </a:cubicBezTo>
                  <a:cubicBezTo>
                    <a:pt x="451" y="167"/>
                    <a:pt x="248" y="0"/>
                    <a:pt x="13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7"/>
            <p:cNvSpPr/>
            <p:nvPr/>
          </p:nvSpPr>
          <p:spPr>
            <a:xfrm>
              <a:off x="3467582" y="3784090"/>
              <a:ext cx="65902" cy="78150"/>
            </a:xfrm>
            <a:custGeom>
              <a:avLst/>
              <a:gdLst/>
              <a:ahLst/>
              <a:cxnLst/>
              <a:rect l="l" t="t" r="r" b="b"/>
              <a:pathLst>
                <a:path w="874" h="1035" extrusionOk="0">
                  <a:moveTo>
                    <a:pt x="160" y="70"/>
                  </a:moveTo>
                  <a:cubicBezTo>
                    <a:pt x="163" y="70"/>
                    <a:pt x="166" y="70"/>
                    <a:pt x="168" y="72"/>
                  </a:cubicBezTo>
                  <a:cubicBezTo>
                    <a:pt x="264" y="72"/>
                    <a:pt x="457" y="217"/>
                    <a:pt x="627" y="423"/>
                  </a:cubicBezTo>
                  <a:cubicBezTo>
                    <a:pt x="747" y="571"/>
                    <a:pt x="794" y="769"/>
                    <a:pt x="751" y="958"/>
                  </a:cubicBezTo>
                  <a:cubicBezTo>
                    <a:pt x="658" y="939"/>
                    <a:pt x="371" y="870"/>
                    <a:pt x="261" y="717"/>
                  </a:cubicBezTo>
                  <a:cubicBezTo>
                    <a:pt x="130" y="552"/>
                    <a:pt x="75" y="339"/>
                    <a:pt x="108" y="129"/>
                  </a:cubicBezTo>
                  <a:cubicBezTo>
                    <a:pt x="118" y="83"/>
                    <a:pt x="137" y="74"/>
                    <a:pt x="151" y="72"/>
                  </a:cubicBezTo>
                  <a:cubicBezTo>
                    <a:pt x="154" y="70"/>
                    <a:pt x="157" y="70"/>
                    <a:pt x="160" y="70"/>
                  </a:cubicBezTo>
                  <a:close/>
                  <a:moveTo>
                    <a:pt x="168" y="0"/>
                  </a:moveTo>
                  <a:cubicBezTo>
                    <a:pt x="155" y="0"/>
                    <a:pt x="144" y="2"/>
                    <a:pt x="132" y="5"/>
                  </a:cubicBezTo>
                  <a:cubicBezTo>
                    <a:pt x="82" y="19"/>
                    <a:pt x="44" y="64"/>
                    <a:pt x="42" y="119"/>
                  </a:cubicBezTo>
                  <a:cubicBezTo>
                    <a:pt x="1" y="346"/>
                    <a:pt x="61" y="578"/>
                    <a:pt x="204" y="760"/>
                  </a:cubicBezTo>
                  <a:cubicBezTo>
                    <a:pt x="352" y="963"/>
                    <a:pt x="754" y="1035"/>
                    <a:pt x="773" y="1035"/>
                  </a:cubicBezTo>
                  <a:lnTo>
                    <a:pt x="778" y="1035"/>
                  </a:lnTo>
                  <a:cubicBezTo>
                    <a:pt x="792" y="1032"/>
                    <a:pt x="806" y="1023"/>
                    <a:pt x="811" y="1008"/>
                  </a:cubicBezTo>
                  <a:cubicBezTo>
                    <a:pt x="873" y="791"/>
                    <a:pt x="825" y="557"/>
                    <a:pt x="680" y="380"/>
                  </a:cubicBezTo>
                  <a:cubicBezTo>
                    <a:pt x="521" y="184"/>
                    <a:pt x="310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2" name="Google Shape;2352;p57"/>
          <p:cNvSpPr/>
          <p:nvPr/>
        </p:nvSpPr>
        <p:spPr>
          <a:xfrm flipH="1">
            <a:off x="7733138" y="973159"/>
            <a:ext cx="860940" cy="329186"/>
          </a:xfrm>
          <a:custGeom>
            <a:avLst/>
            <a:gdLst/>
            <a:ahLst/>
            <a:cxnLst/>
            <a:rect l="l" t="t" r="r" b="b"/>
            <a:pathLst>
              <a:path w="7289" h="2797" fill="none" extrusionOk="0">
                <a:moveTo>
                  <a:pt x="5554" y="1114"/>
                </a:moveTo>
                <a:cubicBezTo>
                  <a:pt x="5554" y="1114"/>
                  <a:pt x="5439" y="287"/>
                  <a:pt x="4698" y="144"/>
                </a:cubicBezTo>
                <a:cubicBezTo>
                  <a:pt x="3955" y="0"/>
                  <a:pt x="3699" y="485"/>
                  <a:pt x="3613" y="942"/>
                </a:cubicBezTo>
                <a:cubicBezTo>
                  <a:pt x="3530" y="1398"/>
                  <a:pt x="3185" y="1255"/>
                  <a:pt x="2844" y="1143"/>
                </a:cubicBezTo>
                <a:cubicBezTo>
                  <a:pt x="2502" y="1028"/>
                  <a:pt x="2046" y="1281"/>
                  <a:pt x="1847" y="1711"/>
                </a:cubicBezTo>
                <a:cubicBezTo>
                  <a:pt x="1647" y="2141"/>
                  <a:pt x="1647" y="2196"/>
                  <a:pt x="1078" y="2139"/>
                </a:cubicBezTo>
                <a:cubicBezTo>
                  <a:pt x="507" y="2084"/>
                  <a:pt x="335" y="2110"/>
                  <a:pt x="167" y="2454"/>
                </a:cubicBezTo>
                <a:cubicBezTo>
                  <a:pt x="0" y="2796"/>
                  <a:pt x="10" y="2753"/>
                  <a:pt x="10" y="2753"/>
                </a:cubicBezTo>
                <a:lnTo>
                  <a:pt x="7250" y="2753"/>
                </a:lnTo>
                <a:cubicBezTo>
                  <a:pt x="7250" y="2753"/>
                  <a:pt x="7289" y="2000"/>
                  <a:pt x="6949" y="1742"/>
                </a:cubicBezTo>
                <a:cubicBezTo>
                  <a:pt x="6610" y="1487"/>
                  <a:pt x="6122" y="1771"/>
                  <a:pt x="5867" y="1628"/>
                </a:cubicBezTo>
                <a:cubicBezTo>
                  <a:pt x="5611" y="1487"/>
                  <a:pt x="5554" y="1114"/>
                  <a:pt x="5554" y="1114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38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3" name="Google Shape;2353;p57"/>
          <p:cNvSpPr/>
          <p:nvPr/>
        </p:nvSpPr>
        <p:spPr>
          <a:xfrm>
            <a:off x="6870188" y="605959"/>
            <a:ext cx="716272" cy="274323"/>
          </a:xfrm>
          <a:custGeom>
            <a:avLst/>
            <a:gdLst/>
            <a:ahLst/>
            <a:cxnLst/>
            <a:rect l="l" t="t" r="r" b="b"/>
            <a:pathLst>
              <a:path w="7289" h="2797" fill="none" extrusionOk="0">
                <a:moveTo>
                  <a:pt x="5554" y="1114"/>
                </a:moveTo>
                <a:cubicBezTo>
                  <a:pt x="5554" y="1114"/>
                  <a:pt x="5439" y="287"/>
                  <a:pt x="4698" y="144"/>
                </a:cubicBezTo>
                <a:cubicBezTo>
                  <a:pt x="3955" y="0"/>
                  <a:pt x="3699" y="485"/>
                  <a:pt x="3613" y="942"/>
                </a:cubicBezTo>
                <a:cubicBezTo>
                  <a:pt x="3530" y="1398"/>
                  <a:pt x="3185" y="1255"/>
                  <a:pt x="2844" y="1143"/>
                </a:cubicBezTo>
                <a:cubicBezTo>
                  <a:pt x="2502" y="1028"/>
                  <a:pt x="2046" y="1281"/>
                  <a:pt x="1847" y="1711"/>
                </a:cubicBezTo>
                <a:cubicBezTo>
                  <a:pt x="1647" y="2141"/>
                  <a:pt x="1647" y="2196"/>
                  <a:pt x="1078" y="2139"/>
                </a:cubicBezTo>
                <a:cubicBezTo>
                  <a:pt x="507" y="2084"/>
                  <a:pt x="335" y="2110"/>
                  <a:pt x="167" y="2454"/>
                </a:cubicBezTo>
                <a:cubicBezTo>
                  <a:pt x="0" y="2796"/>
                  <a:pt x="10" y="2753"/>
                  <a:pt x="10" y="2753"/>
                </a:cubicBezTo>
                <a:lnTo>
                  <a:pt x="7250" y="2753"/>
                </a:lnTo>
                <a:cubicBezTo>
                  <a:pt x="7250" y="2753"/>
                  <a:pt x="7289" y="2000"/>
                  <a:pt x="6949" y="1742"/>
                </a:cubicBezTo>
                <a:cubicBezTo>
                  <a:pt x="6610" y="1487"/>
                  <a:pt x="6122" y="1771"/>
                  <a:pt x="5867" y="1628"/>
                </a:cubicBezTo>
                <a:cubicBezTo>
                  <a:pt x="5611" y="1487"/>
                  <a:pt x="5554" y="1114"/>
                  <a:pt x="5554" y="1114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38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322;p57">
            <a:extLst>
              <a:ext uri="{FF2B5EF4-FFF2-40B4-BE49-F238E27FC236}">
                <a16:creationId xmlns:a16="http://schemas.microsoft.com/office/drawing/2014/main" id="{8EE0568E-FFBE-0472-8BF7-D95BDEDA4527}"/>
              </a:ext>
            </a:extLst>
          </p:cNvPr>
          <p:cNvSpPr txBox="1">
            <a:spLocks/>
          </p:cNvSpPr>
          <p:nvPr/>
        </p:nvSpPr>
        <p:spPr>
          <a:xfrm>
            <a:off x="2788525" y="1810402"/>
            <a:ext cx="2846248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tor"/>
              <a:buNone/>
              <a:defRPr sz="3000" b="1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r>
              <a:rPr lang="fr-FR" dirty="0"/>
              <a:t>CONCLUSION</a:t>
            </a:r>
          </a:p>
        </p:txBody>
      </p:sp>
      <p:sp>
        <p:nvSpPr>
          <p:cNvPr id="7" name="Google Shape;2025;p55">
            <a:extLst>
              <a:ext uri="{FF2B5EF4-FFF2-40B4-BE49-F238E27FC236}">
                <a16:creationId xmlns:a16="http://schemas.microsoft.com/office/drawing/2014/main" id="{95C56042-F43F-6FD1-31DB-4716C47E0574}"/>
              </a:ext>
            </a:extLst>
          </p:cNvPr>
          <p:cNvSpPr txBox="1">
            <a:spLocks/>
          </p:cNvSpPr>
          <p:nvPr/>
        </p:nvSpPr>
        <p:spPr>
          <a:xfrm>
            <a:off x="-323531" y="74720"/>
            <a:ext cx="2011800" cy="13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10000" dirty="0">
                <a:solidFill>
                  <a:schemeClr val="bg1"/>
                </a:solidFill>
                <a:latin typeface="Actor" panose="020B0604020202020204" charset="0"/>
              </a:rPr>
              <a:t>06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p69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284000" cy="11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057" name="Google Shape;3057;p69"/>
          <p:cNvSpPr txBox="1">
            <a:spLocks noGrp="1"/>
          </p:cNvSpPr>
          <p:nvPr>
            <p:ph type="subTitle" idx="1"/>
          </p:nvPr>
        </p:nvSpPr>
        <p:spPr>
          <a:xfrm>
            <a:off x="720000" y="1537800"/>
            <a:ext cx="42939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b="1"/>
              <a:t>Do you have any 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youremail@freepik.com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+91  620 421 838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3058" name="Google Shape;3058;p69"/>
          <p:cNvSpPr txBox="1"/>
          <p:nvPr/>
        </p:nvSpPr>
        <p:spPr>
          <a:xfrm>
            <a:off x="720000" y="4420500"/>
            <a:ext cx="30000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Please keep this slide for attribution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059" name="Google Shape;3059;p69"/>
          <p:cNvSpPr/>
          <p:nvPr/>
        </p:nvSpPr>
        <p:spPr>
          <a:xfrm>
            <a:off x="5230900" y="1640075"/>
            <a:ext cx="3617835" cy="2663481"/>
          </a:xfrm>
          <a:custGeom>
            <a:avLst/>
            <a:gdLst/>
            <a:ahLst/>
            <a:cxnLst/>
            <a:rect l="l" t="t" r="r" b="b"/>
            <a:pathLst>
              <a:path w="39060" h="28716" extrusionOk="0">
                <a:moveTo>
                  <a:pt x="12075" y="1"/>
                </a:moveTo>
                <a:cubicBezTo>
                  <a:pt x="10489" y="1"/>
                  <a:pt x="8814" y="459"/>
                  <a:pt x="6916" y="1656"/>
                </a:cubicBezTo>
                <a:cubicBezTo>
                  <a:pt x="1" y="6010"/>
                  <a:pt x="3564" y="28715"/>
                  <a:pt x="21877" y="28715"/>
                </a:cubicBezTo>
                <a:cubicBezTo>
                  <a:pt x="22365" y="28715"/>
                  <a:pt x="22864" y="28699"/>
                  <a:pt x="23374" y="28666"/>
                </a:cubicBezTo>
                <a:cubicBezTo>
                  <a:pt x="23374" y="28666"/>
                  <a:pt x="23414" y="28668"/>
                  <a:pt x="23490" y="28668"/>
                </a:cubicBezTo>
                <a:cubicBezTo>
                  <a:pt x="24414" y="28668"/>
                  <a:pt x="30633" y="28392"/>
                  <a:pt x="34679" y="21162"/>
                </a:cubicBezTo>
                <a:cubicBezTo>
                  <a:pt x="39060" y="13336"/>
                  <a:pt x="33905" y="6136"/>
                  <a:pt x="25943" y="4580"/>
                </a:cubicBezTo>
                <a:cubicBezTo>
                  <a:pt x="20110" y="3441"/>
                  <a:pt x="16421" y="1"/>
                  <a:pt x="120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0" name="Google Shape;3060;p69"/>
          <p:cNvGrpSpPr/>
          <p:nvPr/>
        </p:nvGrpSpPr>
        <p:grpSpPr>
          <a:xfrm>
            <a:off x="6485972" y="1640072"/>
            <a:ext cx="1119712" cy="3150447"/>
            <a:chOff x="5882850" y="1837900"/>
            <a:chExt cx="886830" cy="2495009"/>
          </a:xfrm>
        </p:grpSpPr>
        <p:sp>
          <p:nvSpPr>
            <p:cNvPr id="3061" name="Google Shape;3061;p69"/>
            <p:cNvSpPr/>
            <p:nvPr/>
          </p:nvSpPr>
          <p:spPr>
            <a:xfrm>
              <a:off x="5882850" y="2353480"/>
              <a:ext cx="328078" cy="474673"/>
            </a:xfrm>
            <a:custGeom>
              <a:avLst/>
              <a:gdLst/>
              <a:ahLst/>
              <a:cxnLst/>
              <a:rect l="l" t="t" r="r" b="b"/>
              <a:pathLst>
                <a:path w="3678" h="5314" extrusionOk="0">
                  <a:moveTo>
                    <a:pt x="2504" y="1"/>
                  </a:moveTo>
                  <a:lnTo>
                    <a:pt x="0" y="1655"/>
                  </a:lnTo>
                  <a:lnTo>
                    <a:pt x="2067" y="5313"/>
                  </a:lnTo>
                  <a:lnTo>
                    <a:pt x="3678" y="4400"/>
                  </a:lnTo>
                  <a:lnTo>
                    <a:pt x="3140" y="1361"/>
                  </a:lnTo>
                  <a:lnTo>
                    <a:pt x="2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9"/>
            <p:cNvSpPr/>
            <p:nvPr/>
          </p:nvSpPr>
          <p:spPr>
            <a:xfrm>
              <a:off x="6217263" y="3481646"/>
              <a:ext cx="197935" cy="811964"/>
            </a:xfrm>
            <a:custGeom>
              <a:avLst/>
              <a:gdLst/>
              <a:ahLst/>
              <a:cxnLst/>
              <a:rect l="l" t="t" r="r" b="b"/>
              <a:pathLst>
                <a:path w="2219" h="9090" extrusionOk="0">
                  <a:moveTo>
                    <a:pt x="194" y="0"/>
                  </a:moveTo>
                  <a:cubicBezTo>
                    <a:pt x="194" y="0"/>
                    <a:pt x="173" y="700"/>
                    <a:pt x="309" y="1030"/>
                  </a:cubicBezTo>
                  <a:cubicBezTo>
                    <a:pt x="443" y="1360"/>
                    <a:pt x="541" y="2000"/>
                    <a:pt x="541" y="2000"/>
                  </a:cubicBezTo>
                  <a:lnTo>
                    <a:pt x="923" y="5071"/>
                  </a:lnTo>
                  <a:lnTo>
                    <a:pt x="1305" y="7669"/>
                  </a:lnTo>
                  <a:cubicBezTo>
                    <a:pt x="1186" y="8051"/>
                    <a:pt x="0" y="9012"/>
                    <a:pt x="0" y="9012"/>
                  </a:cubicBezTo>
                  <a:cubicBezTo>
                    <a:pt x="74" y="9066"/>
                    <a:pt x="171" y="9090"/>
                    <a:pt x="281" y="9090"/>
                  </a:cubicBezTo>
                  <a:cubicBezTo>
                    <a:pt x="969" y="9090"/>
                    <a:pt x="2218" y="8182"/>
                    <a:pt x="2218" y="8182"/>
                  </a:cubicBezTo>
                  <a:cubicBezTo>
                    <a:pt x="2218" y="8182"/>
                    <a:pt x="1874" y="6285"/>
                    <a:pt x="1836" y="5652"/>
                  </a:cubicBezTo>
                  <a:cubicBezTo>
                    <a:pt x="1795" y="5016"/>
                    <a:pt x="1979" y="2713"/>
                    <a:pt x="1919" y="2165"/>
                  </a:cubicBezTo>
                  <a:cubicBezTo>
                    <a:pt x="1860" y="1618"/>
                    <a:pt x="1456" y="495"/>
                    <a:pt x="1456" y="495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9"/>
            <p:cNvSpPr/>
            <p:nvPr/>
          </p:nvSpPr>
          <p:spPr>
            <a:xfrm>
              <a:off x="6195320" y="4183468"/>
              <a:ext cx="220681" cy="149441"/>
            </a:xfrm>
            <a:custGeom>
              <a:avLst/>
              <a:gdLst/>
              <a:ahLst/>
              <a:cxnLst/>
              <a:rect l="l" t="t" r="r" b="b"/>
              <a:pathLst>
                <a:path w="2474" h="1673" extrusionOk="0">
                  <a:moveTo>
                    <a:pt x="2335" y="0"/>
                  </a:moveTo>
                  <a:cubicBezTo>
                    <a:pt x="1881" y="562"/>
                    <a:pt x="963" y="1007"/>
                    <a:pt x="708" y="1097"/>
                  </a:cubicBezTo>
                  <a:cubicBezTo>
                    <a:pt x="594" y="1139"/>
                    <a:pt x="475" y="1161"/>
                    <a:pt x="355" y="1161"/>
                  </a:cubicBezTo>
                  <a:cubicBezTo>
                    <a:pt x="319" y="1161"/>
                    <a:pt x="283" y="1159"/>
                    <a:pt x="246" y="1155"/>
                  </a:cubicBezTo>
                  <a:cubicBezTo>
                    <a:pt x="0" y="1348"/>
                    <a:pt x="89" y="1482"/>
                    <a:pt x="89" y="1482"/>
                  </a:cubicBezTo>
                  <a:cubicBezTo>
                    <a:pt x="89" y="1482"/>
                    <a:pt x="472" y="1673"/>
                    <a:pt x="791" y="1673"/>
                  </a:cubicBezTo>
                  <a:cubicBezTo>
                    <a:pt x="839" y="1673"/>
                    <a:pt x="884" y="1668"/>
                    <a:pt x="928" y="1659"/>
                  </a:cubicBezTo>
                  <a:cubicBezTo>
                    <a:pt x="1262" y="1585"/>
                    <a:pt x="1398" y="1355"/>
                    <a:pt x="1589" y="1021"/>
                  </a:cubicBezTo>
                  <a:cubicBezTo>
                    <a:pt x="1695" y="836"/>
                    <a:pt x="1833" y="795"/>
                    <a:pt x="1936" y="795"/>
                  </a:cubicBezTo>
                  <a:cubicBezTo>
                    <a:pt x="2019" y="795"/>
                    <a:pt x="2079" y="823"/>
                    <a:pt x="2079" y="823"/>
                  </a:cubicBezTo>
                  <a:lnTo>
                    <a:pt x="2168" y="1637"/>
                  </a:lnTo>
                  <a:lnTo>
                    <a:pt x="2400" y="1604"/>
                  </a:lnTo>
                  <a:lnTo>
                    <a:pt x="2474" y="158"/>
                  </a:lnTo>
                  <a:lnTo>
                    <a:pt x="23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69"/>
            <p:cNvSpPr/>
            <p:nvPr/>
          </p:nvSpPr>
          <p:spPr>
            <a:xfrm>
              <a:off x="6417162" y="3507282"/>
              <a:ext cx="352518" cy="810535"/>
            </a:xfrm>
            <a:custGeom>
              <a:avLst/>
              <a:gdLst/>
              <a:ahLst/>
              <a:cxnLst/>
              <a:rect l="l" t="t" r="r" b="b"/>
              <a:pathLst>
                <a:path w="3952" h="9074" extrusionOk="0">
                  <a:moveTo>
                    <a:pt x="1432" y="0"/>
                  </a:moveTo>
                  <a:lnTo>
                    <a:pt x="1" y="246"/>
                  </a:lnTo>
                  <a:cubicBezTo>
                    <a:pt x="106" y="636"/>
                    <a:pt x="235" y="1018"/>
                    <a:pt x="388" y="1393"/>
                  </a:cubicBezTo>
                  <a:cubicBezTo>
                    <a:pt x="589" y="1857"/>
                    <a:pt x="2333" y="6545"/>
                    <a:pt x="2333" y="6545"/>
                  </a:cubicBezTo>
                  <a:cubicBezTo>
                    <a:pt x="2333" y="6545"/>
                    <a:pt x="2464" y="9074"/>
                    <a:pt x="3205" y="9074"/>
                  </a:cubicBezTo>
                  <a:cubicBezTo>
                    <a:pt x="3206" y="9074"/>
                    <a:pt x="3207" y="9074"/>
                    <a:pt x="3208" y="9074"/>
                  </a:cubicBezTo>
                  <a:cubicBezTo>
                    <a:pt x="3951" y="9064"/>
                    <a:pt x="3179" y="7300"/>
                    <a:pt x="3179" y="7300"/>
                  </a:cubicBezTo>
                  <a:lnTo>
                    <a:pt x="2728" y="6333"/>
                  </a:lnTo>
                  <a:cubicBezTo>
                    <a:pt x="2728" y="6333"/>
                    <a:pt x="2556" y="3494"/>
                    <a:pt x="2340" y="2449"/>
                  </a:cubicBezTo>
                  <a:lnTo>
                    <a:pt x="143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69"/>
            <p:cNvSpPr/>
            <p:nvPr/>
          </p:nvSpPr>
          <p:spPr>
            <a:xfrm>
              <a:off x="6645962" y="4236616"/>
              <a:ext cx="92946" cy="92809"/>
            </a:xfrm>
            <a:custGeom>
              <a:avLst/>
              <a:gdLst/>
              <a:ahLst/>
              <a:cxnLst/>
              <a:rect l="l" t="t" r="r" b="b"/>
              <a:pathLst>
                <a:path w="1042" h="1039" extrusionOk="0">
                  <a:moveTo>
                    <a:pt x="875" y="1"/>
                  </a:moveTo>
                  <a:cubicBezTo>
                    <a:pt x="875" y="1"/>
                    <a:pt x="815" y="445"/>
                    <a:pt x="629" y="553"/>
                  </a:cubicBezTo>
                  <a:cubicBezTo>
                    <a:pt x="628" y="553"/>
                    <a:pt x="628" y="553"/>
                    <a:pt x="627" y="553"/>
                  </a:cubicBezTo>
                  <a:cubicBezTo>
                    <a:pt x="435" y="553"/>
                    <a:pt x="0" y="70"/>
                    <a:pt x="0" y="70"/>
                  </a:cubicBezTo>
                  <a:lnTo>
                    <a:pt x="0" y="70"/>
                  </a:lnTo>
                  <a:cubicBezTo>
                    <a:pt x="0" y="70"/>
                    <a:pt x="257" y="1039"/>
                    <a:pt x="602" y="1039"/>
                  </a:cubicBezTo>
                  <a:cubicBezTo>
                    <a:pt x="609" y="1039"/>
                    <a:pt x="616" y="1039"/>
                    <a:pt x="624" y="1038"/>
                  </a:cubicBezTo>
                  <a:cubicBezTo>
                    <a:pt x="980" y="995"/>
                    <a:pt x="1042" y="433"/>
                    <a:pt x="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69"/>
            <p:cNvSpPr/>
            <p:nvPr/>
          </p:nvSpPr>
          <p:spPr>
            <a:xfrm>
              <a:off x="6143049" y="2725605"/>
              <a:ext cx="413442" cy="825184"/>
            </a:xfrm>
            <a:custGeom>
              <a:avLst/>
              <a:gdLst/>
              <a:ahLst/>
              <a:cxnLst/>
              <a:rect l="l" t="t" r="r" b="b"/>
              <a:pathLst>
                <a:path w="4635" h="9238" extrusionOk="0">
                  <a:moveTo>
                    <a:pt x="2489" y="0"/>
                  </a:moveTo>
                  <a:cubicBezTo>
                    <a:pt x="1965" y="219"/>
                    <a:pt x="872" y="237"/>
                    <a:pt x="522" y="237"/>
                  </a:cubicBezTo>
                  <a:cubicBezTo>
                    <a:pt x="452" y="237"/>
                    <a:pt x="412" y="237"/>
                    <a:pt x="412" y="237"/>
                  </a:cubicBezTo>
                  <a:lnTo>
                    <a:pt x="1" y="8758"/>
                  </a:lnTo>
                  <a:cubicBezTo>
                    <a:pt x="874" y="9126"/>
                    <a:pt x="1758" y="9238"/>
                    <a:pt x="2512" y="9238"/>
                  </a:cubicBezTo>
                  <a:cubicBezTo>
                    <a:pt x="3702" y="9238"/>
                    <a:pt x="4570" y="8959"/>
                    <a:pt x="4570" y="8959"/>
                  </a:cubicBezTo>
                  <a:cubicBezTo>
                    <a:pt x="4570" y="8959"/>
                    <a:pt x="4634" y="5176"/>
                    <a:pt x="4011" y="3202"/>
                  </a:cubicBezTo>
                  <a:cubicBezTo>
                    <a:pt x="3387" y="1228"/>
                    <a:pt x="2489" y="0"/>
                    <a:pt x="248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69"/>
            <p:cNvSpPr/>
            <p:nvPr/>
          </p:nvSpPr>
          <p:spPr>
            <a:xfrm>
              <a:off x="6162940" y="1930440"/>
              <a:ext cx="252882" cy="299328"/>
            </a:xfrm>
            <a:custGeom>
              <a:avLst/>
              <a:gdLst/>
              <a:ahLst/>
              <a:cxnLst/>
              <a:rect l="l" t="t" r="r" b="b"/>
              <a:pathLst>
                <a:path w="2835" h="3351" extrusionOk="0">
                  <a:moveTo>
                    <a:pt x="1104" y="1"/>
                  </a:moveTo>
                  <a:cubicBezTo>
                    <a:pt x="1104" y="1"/>
                    <a:pt x="404" y="655"/>
                    <a:pt x="323" y="1083"/>
                  </a:cubicBezTo>
                  <a:cubicBezTo>
                    <a:pt x="256" y="1384"/>
                    <a:pt x="146" y="1673"/>
                    <a:pt x="0" y="1943"/>
                  </a:cubicBezTo>
                  <a:cubicBezTo>
                    <a:pt x="77" y="2058"/>
                    <a:pt x="187" y="2144"/>
                    <a:pt x="316" y="2190"/>
                  </a:cubicBezTo>
                  <a:cubicBezTo>
                    <a:pt x="316" y="2190"/>
                    <a:pt x="361" y="3067"/>
                    <a:pt x="617" y="3133"/>
                  </a:cubicBezTo>
                  <a:lnTo>
                    <a:pt x="1226" y="2973"/>
                  </a:lnTo>
                  <a:lnTo>
                    <a:pt x="1291" y="3351"/>
                  </a:lnTo>
                  <a:lnTo>
                    <a:pt x="2165" y="3019"/>
                  </a:lnTo>
                  <a:lnTo>
                    <a:pt x="2165" y="2510"/>
                  </a:lnTo>
                  <a:lnTo>
                    <a:pt x="2834" y="2075"/>
                  </a:lnTo>
                  <a:lnTo>
                    <a:pt x="2595" y="935"/>
                  </a:lnTo>
                  <a:lnTo>
                    <a:pt x="1510" y="428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69"/>
            <p:cNvSpPr/>
            <p:nvPr/>
          </p:nvSpPr>
          <p:spPr>
            <a:xfrm>
              <a:off x="6121730" y="2180369"/>
              <a:ext cx="511294" cy="798208"/>
            </a:xfrm>
            <a:custGeom>
              <a:avLst/>
              <a:gdLst/>
              <a:ahLst/>
              <a:cxnLst/>
              <a:rect l="l" t="t" r="r" b="b"/>
              <a:pathLst>
                <a:path w="5732" h="8936" extrusionOk="0">
                  <a:moveTo>
                    <a:pt x="3139" y="1"/>
                  </a:moveTo>
                  <a:lnTo>
                    <a:pt x="1461" y="720"/>
                  </a:lnTo>
                  <a:lnTo>
                    <a:pt x="1578" y="1580"/>
                  </a:lnTo>
                  <a:cubicBezTo>
                    <a:pt x="1578" y="1580"/>
                    <a:pt x="381" y="3160"/>
                    <a:pt x="180" y="3585"/>
                  </a:cubicBezTo>
                  <a:cubicBezTo>
                    <a:pt x="1" y="3973"/>
                    <a:pt x="570" y="5041"/>
                    <a:pt x="570" y="5041"/>
                  </a:cubicBezTo>
                  <a:lnTo>
                    <a:pt x="646" y="6271"/>
                  </a:lnTo>
                  <a:cubicBezTo>
                    <a:pt x="791" y="6337"/>
                    <a:pt x="984" y="6362"/>
                    <a:pt x="1194" y="6362"/>
                  </a:cubicBezTo>
                  <a:cubicBezTo>
                    <a:pt x="1871" y="6362"/>
                    <a:pt x="2728" y="6102"/>
                    <a:pt x="2728" y="6102"/>
                  </a:cubicBezTo>
                  <a:lnTo>
                    <a:pt x="3182" y="4219"/>
                  </a:lnTo>
                  <a:lnTo>
                    <a:pt x="4329" y="5896"/>
                  </a:lnTo>
                  <a:lnTo>
                    <a:pt x="2068" y="7999"/>
                  </a:lnTo>
                  <a:lnTo>
                    <a:pt x="1674" y="7999"/>
                  </a:lnTo>
                  <a:cubicBezTo>
                    <a:pt x="1567" y="7908"/>
                    <a:pt x="1474" y="7876"/>
                    <a:pt x="1395" y="7876"/>
                  </a:cubicBezTo>
                  <a:cubicBezTo>
                    <a:pt x="1199" y="7876"/>
                    <a:pt x="1093" y="8078"/>
                    <a:pt x="1093" y="8078"/>
                  </a:cubicBezTo>
                  <a:cubicBezTo>
                    <a:pt x="1093" y="8078"/>
                    <a:pt x="744" y="8401"/>
                    <a:pt x="816" y="8537"/>
                  </a:cubicBezTo>
                  <a:cubicBezTo>
                    <a:pt x="887" y="8673"/>
                    <a:pt x="1224" y="8893"/>
                    <a:pt x="1471" y="8936"/>
                  </a:cubicBezTo>
                  <a:cubicBezTo>
                    <a:pt x="2091" y="8462"/>
                    <a:pt x="2350" y="8378"/>
                    <a:pt x="2455" y="8378"/>
                  </a:cubicBezTo>
                  <a:cubicBezTo>
                    <a:pt x="2513" y="8378"/>
                    <a:pt x="2524" y="8403"/>
                    <a:pt x="2524" y="8403"/>
                  </a:cubicBezTo>
                  <a:cubicBezTo>
                    <a:pt x="3334" y="7990"/>
                    <a:pt x="5731" y="6240"/>
                    <a:pt x="5617" y="5746"/>
                  </a:cubicBezTo>
                  <a:cubicBezTo>
                    <a:pt x="5502" y="5249"/>
                    <a:pt x="4032" y="2663"/>
                    <a:pt x="3643" y="1937"/>
                  </a:cubicBezTo>
                  <a:cubicBezTo>
                    <a:pt x="3363" y="1416"/>
                    <a:pt x="3277" y="1342"/>
                    <a:pt x="3251" y="1342"/>
                  </a:cubicBezTo>
                  <a:cubicBezTo>
                    <a:pt x="3240" y="1342"/>
                    <a:pt x="3239" y="1353"/>
                    <a:pt x="3239" y="1353"/>
                  </a:cubicBezTo>
                  <a:lnTo>
                    <a:pt x="3014" y="871"/>
                  </a:lnTo>
                  <a:lnTo>
                    <a:pt x="3217" y="720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69"/>
            <p:cNvSpPr/>
            <p:nvPr/>
          </p:nvSpPr>
          <p:spPr>
            <a:xfrm>
              <a:off x="6251963" y="2180369"/>
              <a:ext cx="156814" cy="142920"/>
            </a:xfrm>
            <a:custGeom>
              <a:avLst/>
              <a:gdLst/>
              <a:ahLst/>
              <a:cxnLst/>
              <a:rect l="l" t="t" r="r" b="b"/>
              <a:pathLst>
                <a:path w="1758" h="1600" fill="none" extrusionOk="0">
                  <a:moveTo>
                    <a:pt x="1" y="720"/>
                  </a:moveTo>
                  <a:lnTo>
                    <a:pt x="120" y="1600"/>
                  </a:lnTo>
                  <a:lnTo>
                    <a:pt x="1757" y="720"/>
                  </a:lnTo>
                  <a:lnTo>
                    <a:pt x="1679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69"/>
            <p:cNvSpPr/>
            <p:nvPr/>
          </p:nvSpPr>
          <p:spPr>
            <a:xfrm>
              <a:off x="6129668" y="2323199"/>
              <a:ext cx="275896" cy="426348"/>
            </a:xfrm>
            <a:custGeom>
              <a:avLst/>
              <a:gdLst/>
              <a:ahLst/>
              <a:cxnLst/>
              <a:rect l="l" t="t" r="r" b="b"/>
              <a:pathLst>
                <a:path w="3093" h="4773" fill="none" extrusionOk="0">
                  <a:moveTo>
                    <a:pt x="1491" y="1"/>
                  </a:moveTo>
                  <a:cubicBezTo>
                    <a:pt x="1491" y="1"/>
                    <a:pt x="0" y="1824"/>
                    <a:pt x="41" y="2182"/>
                  </a:cubicBezTo>
                  <a:cubicBezTo>
                    <a:pt x="82" y="2541"/>
                    <a:pt x="481" y="3442"/>
                    <a:pt x="481" y="3442"/>
                  </a:cubicBezTo>
                  <a:lnTo>
                    <a:pt x="562" y="4739"/>
                  </a:lnTo>
                  <a:cubicBezTo>
                    <a:pt x="562" y="4739"/>
                    <a:pt x="1769" y="4773"/>
                    <a:pt x="2639" y="4505"/>
                  </a:cubicBezTo>
                  <a:lnTo>
                    <a:pt x="3093" y="26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69"/>
            <p:cNvSpPr/>
            <p:nvPr/>
          </p:nvSpPr>
          <p:spPr>
            <a:xfrm>
              <a:off x="6281666" y="2273445"/>
              <a:ext cx="348772" cy="677619"/>
            </a:xfrm>
            <a:custGeom>
              <a:avLst/>
              <a:gdLst/>
              <a:ahLst/>
              <a:cxnLst/>
              <a:rect l="l" t="t" r="r" b="b"/>
              <a:pathLst>
                <a:path w="3910" h="7586" fill="none" extrusionOk="0">
                  <a:moveTo>
                    <a:pt x="2536" y="4854"/>
                  </a:moveTo>
                  <a:lnTo>
                    <a:pt x="227" y="1372"/>
                  </a:lnTo>
                  <a:cubicBezTo>
                    <a:pt x="227" y="1372"/>
                    <a:pt x="0" y="572"/>
                    <a:pt x="545" y="288"/>
                  </a:cubicBezTo>
                  <a:cubicBezTo>
                    <a:pt x="1092" y="1"/>
                    <a:pt x="1568" y="364"/>
                    <a:pt x="1737" y="555"/>
                  </a:cubicBezTo>
                  <a:cubicBezTo>
                    <a:pt x="1907" y="744"/>
                    <a:pt x="3740" y="4276"/>
                    <a:pt x="3824" y="4699"/>
                  </a:cubicBezTo>
                  <a:cubicBezTo>
                    <a:pt x="3910" y="5124"/>
                    <a:pt x="1974" y="6821"/>
                    <a:pt x="856" y="7280"/>
                  </a:cubicBezTo>
                  <a:cubicBezTo>
                    <a:pt x="856" y="7280"/>
                    <a:pt x="344" y="7586"/>
                    <a:pt x="344" y="695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69"/>
            <p:cNvSpPr/>
            <p:nvPr/>
          </p:nvSpPr>
          <p:spPr>
            <a:xfrm>
              <a:off x="6389510" y="2255134"/>
              <a:ext cx="19267" cy="46181"/>
            </a:xfrm>
            <a:custGeom>
              <a:avLst/>
              <a:gdLst/>
              <a:ahLst/>
              <a:cxnLst/>
              <a:rect l="l" t="t" r="r" b="b"/>
              <a:pathLst>
                <a:path w="216" h="517" fill="none" extrusionOk="0">
                  <a:moveTo>
                    <a:pt x="215" y="51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69"/>
            <p:cNvSpPr/>
            <p:nvPr/>
          </p:nvSpPr>
          <p:spPr>
            <a:xfrm>
              <a:off x="6188719" y="2866202"/>
              <a:ext cx="138438" cy="117552"/>
            </a:xfrm>
            <a:custGeom>
              <a:avLst/>
              <a:gdLst/>
              <a:ahLst/>
              <a:cxnLst/>
              <a:rect l="l" t="t" r="r" b="b"/>
              <a:pathLst>
                <a:path w="1552" h="1316" fill="none" extrusionOk="0">
                  <a:moveTo>
                    <a:pt x="1386" y="323"/>
                  </a:moveTo>
                  <a:lnTo>
                    <a:pt x="923" y="323"/>
                  </a:lnTo>
                  <a:cubicBezTo>
                    <a:pt x="923" y="323"/>
                    <a:pt x="559" y="1"/>
                    <a:pt x="390" y="323"/>
                  </a:cubicBezTo>
                  <a:cubicBezTo>
                    <a:pt x="218" y="648"/>
                    <a:pt x="0" y="713"/>
                    <a:pt x="65" y="864"/>
                  </a:cubicBezTo>
                  <a:cubicBezTo>
                    <a:pt x="129" y="1014"/>
                    <a:pt x="502" y="1315"/>
                    <a:pt x="720" y="1263"/>
                  </a:cubicBezTo>
                  <a:cubicBezTo>
                    <a:pt x="937" y="1208"/>
                    <a:pt x="1551" y="708"/>
                    <a:pt x="1551" y="70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69"/>
            <p:cNvSpPr/>
            <p:nvPr/>
          </p:nvSpPr>
          <p:spPr>
            <a:xfrm>
              <a:off x="6162940" y="1950984"/>
              <a:ext cx="196775" cy="268779"/>
            </a:xfrm>
            <a:custGeom>
              <a:avLst/>
              <a:gdLst/>
              <a:ahLst/>
              <a:cxnLst/>
              <a:rect l="l" t="t" r="r" b="b"/>
              <a:pathLst>
                <a:path w="2206" h="3009" fill="none" extrusionOk="0">
                  <a:moveTo>
                    <a:pt x="937" y="0"/>
                  </a:moveTo>
                  <a:cubicBezTo>
                    <a:pt x="937" y="0"/>
                    <a:pt x="392" y="478"/>
                    <a:pt x="330" y="741"/>
                  </a:cubicBezTo>
                  <a:cubicBezTo>
                    <a:pt x="270" y="1006"/>
                    <a:pt x="296" y="1453"/>
                    <a:pt x="0" y="1713"/>
                  </a:cubicBezTo>
                  <a:cubicBezTo>
                    <a:pt x="0" y="1713"/>
                    <a:pt x="17" y="1926"/>
                    <a:pt x="316" y="1960"/>
                  </a:cubicBezTo>
                  <a:cubicBezTo>
                    <a:pt x="316" y="1960"/>
                    <a:pt x="468" y="2801"/>
                    <a:pt x="617" y="2903"/>
                  </a:cubicBezTo>
                  <a:cubicBezTo>
                    <a:pt x="762" y="3009"/>
                    <a:pt x="1668" y="2543"/>
                    <a:pt x="2022" y="2349"/>
                  </a:cubicBezTo>
                  <a:cubicBezTo>
                    <a:pt x="2110" y="2287"/>
                    <a:pt x="2177" y="2196"/>
                    <a:pt x="2206" y="209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69"/>
            <p:cNvSpPr/>
            <p:nvPr/>
          </p:nvSpPr>
          <p:spPr>
            <a:xfrm>
              <a:off x="6208700" y="2126596"/>
              <a:ext cx="37821" cy="22331"/>
            </a:xfrm>
            <a:custGeom>
              <a:avLst/>
              <a:gdLst/>
              <a:ahLst/>
              <a:cxnLst/>
              <a:rect l="l" t="t" r="r" b="b"/>
              <a:pathLst>
                <a:path w="424" h="250" fill="none" extrusionOk="0">
                  <a:moveTo>
                    <a:pt x="1" y="249"/>
                  </a:moveTo>
                  <a:cubicBezTo>
                    <a:pt x="168" y="223"/>
                    <a:pt x="319" y="132"/>
                    <a:pt x="424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69"/>
            <p:cNvSpPr/>
            <p:nvPr/>
          </p:nvSpPr>
          <p:spPr>
            <a:xfrm>
              <a:off x="6208700" y="2028875"/>
              <a:ext cx="29793" cy="18669"/>
            </a:xfrm>
            <a:custGeom>
              <a:avLst/>
              <a:gdLst/>
              <a:ahLst/>
              <a:cxnLst/>
              <a:rect l="l" t="t" r="r" b="b"/>
              <a:pathLst>
                <a:path w="334" h="209" fill="none" extrusionOk="0">
                  <a:moveTo>
                    <a:pt x="1" y="124"/>
                  </a:moveTo>
                  <a:cubicBezTo>
                    <a:pt x="1" y="124"/>
                    <a:pt x="216" y="0"/>
                    <a:pt x="333" y="20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69"/>
            <p:cNvSpPr/>
            <p:nvPr/>
          </p:nvSpPr>
          <p:spPr>
            <a:xfrm>
              <a:off x="6210841" y="2068535"/>
              <a:ext cx="11239" cy="23403"/>
            </a:xfrm>
            <a:custGeom>
              <a:avLst/>
              <a:gdLst/>
              <a:ahLst/>
              <a:cxnLst/>
              <a:rect l="l" t="t" r="r" b="b"/>
              <a:pathLst>
                <a:path w="126" h="262" extrusionOk="0">
                  <a:moveTo>
                    <a:pt x="58" y="1"/>
                  </a:moveTo>
                  <a:cubicBezTo>
                    <a:pt x="25" y="3"/>
                    <a:pt x="1" y="63"/>
                    <a:pt x="3" y="135"/>
                  </a:cubicBezTo>
                  <a:cubicBezTo>
                    <a:pt x="8" y="205"/>
                    <a:pt x="35" y="261"/>
                    <a:pt x="68" y="261"/>
                  </a:cubicBezTo>
                  <a:cubicBezTo>
                    <a:pt x="69" y="261"/>
                    <a:pt x="69" y="261"/>
                    <a:pt x="70" y="261"/>
                  </a:cubicBezTo>
                  <a:cubicBezTo>
                    <a:pt x="104" y="259"/>
                    <a:pt x="125" y="201"/>
                    <a:pt x="125" y="130"/>
                  </a:cubicBezTo>
                  <a:cubicBezTo>
                    <a:pt x="120" y="56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69"/>
            <p:cNvSpPr/>
            <p:nvPr/>
          </p:nvSpPr>
          <p:spPr>
            <a:xfrm>
              <a:off x="6272300" y="2196001"/>
              <a:ext cx="6422" cy="37249"/>
            </a:xfrm>
            <a:custGeom>
              <a:avLst/>
              <a:gdLst/>
              <a:ahLst/>
              <a:cxnLst/>
              <a:rect l="l" t="t" r="r" b="b"/>
              <a:pathLst>
                <a:path w="72" h="417" fill="none" extrusionOk="0">
                  <a:moveTo>
                    <a:pt x="0" y="0"/>
                  </a:moveTo>
                  <a:lnTo>
                    <a:pt x="72" y="41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69"/>
            <p:cNvSpPr/>
            <p:nvPr/>
          </p:nvSpPr>
          <p:spPr>
            <a:xfrm>
              <a:off x="6117448" y="1837900"/>
              <a:ext cx="344758" cy="337559"/>
            </a:xfrm>
            <a:custGeom>
              <a:avLst/>
              <a:gdLst/>
              <a:ahLst/>
              <a:cxnLst/>
              <a:rect l="l" t="t" r="r" b="b"/>
              <a:pathLst>
                <a:path w="3865" h="3779" extrusionOk="0">
                  <a:moveTo>
                    <a:pt x="1293" y="0"/>
                  </a:moveTo>
                  <a:cubicBezTo>
                    <a:pt x="1167" y="0"/>
                    <a:pt x="1037" y="36"/>
                    <a:pt x="907" y="124"/>
                  </a:cubicBezTo>
                  <a:cubicBezTo>
                    <a:pt x="171" y="618"/>
                    <a:pt x="668" y="1383"/>
                    <a:pt x="510" y="1555"/>
                  </a:cubicBezTo>
                  <a:cubicBezTo>
                    <a:pt x="355" y="1730"/>
                    <a:pt x="20" y="1567"/>
                    <a:pt x="8" y="2031"/>
                  </a:cubicBezTo>
                  <a:cubicBezTo>
                    <a:pt x="0" y="2415"/>
                    <a:pt x="531" y="2448"/>
                    <a:pt x="713" y="2448"/>
                  </a:cubicBezTo>
                  <a:cubicBezTo>
                    <a:pt x="750" y="2448"/>
                    <a:pt x="773" y="2446"/>
                    <a:pt x="773" y="2446"/>
                  </a:cubicBezTo>
                  <a:lnTo>
                    <a:pt x="866" y="1935"/>
                  </a:lnTo>
                  <a:lnTo>
                    <a:pt x="1509" y="1266"/>
                  </a:lnTo>
                  <a:lnTo>
                    <a:pt x="1509" y="1266"/>
                  </a:lnTo>
                  <a:cubicBezTo>
                    <a:pt x="1509" y="1266"/>
                    <a:pt x="1356" y="1751"/>
                    <a:pt x="1614" y="2172"/>
                  </a:cubicBezTo>
                  <a:cubicBezTo>
                    <a:pt x="1846" y="2549"/>
                    <a:pt x="2434" y="2657"/>
                    <a:pt x="2434" y="2657"/>
                  </a:cubicBezTo>
                  <a:cubicBezTo>
                    <a:pt x="2434" y="2657"/>
                    <a:pt x="2514" y="2500"/>
                    <a:pt x="2620" y="2500"/>
                  </a:cubicBezTo>
                  <a:cubicBezTo>
                    <a:pt x="2650" y="2500"/>
                    <a:pt x="2683" y="2513"/>
                    <a:pt x="2716" y="2547"/>
                  </a:cubicBezTo>
                  <a:cubicBezTo>
                    <a:pt x="2851" y="2684"/>
                    <a:pt x="3091" y="3258"/>
                    <a:pt x="2592" y="3258"/>
                  </a:cubicBezTo>
                  <a:cubicBezTo>
                    <a:pt x="2534" y="3258"/>
                    <a:pt x="2466" y="3250"/>
                    <a:pt x="2386" y="3233"/>
                  </a:cubicBezTo>
                  <a:lnTo>
                    <a:pt x="2386" y="3233"/>
                  </a:lnTo>
                  <a:cubicBezTo>
                    <a:pt x="2386" y="3233"/>
                    <a:pt x="2336" y="3658"/>
                    <a:pt x="2716" y="3766"/>
                  </a:cubicBezTo>
                  <a:cubicBezTo>
                    <a:pt x="2746" y="3774"/>
                    <a:pt x="2778" y="3778"/>
                    <a:pt x="2811" y="3778"/>
                  </a:cubicBezTo>
                  <a:cubicBezTo>
                    <a:pt x="3207" y="3778"/>
                    <a:pt x="3822" y="3204"/>
                    <a:pt x="3844" y="2279"/>
                  </a:cubicBezTo>
                  <a:cubicBezTo>
                    <a:pt x="3865" y="1391"/>
                    <a:pt x="3109" y="757"/>
                    <a:pt x="2579" y="757"/>
                  </a:cubicBezTo>
                  <a:cubicBezTo>
                    <a:pt x="2510" y="757"/>
                    <a:pt x="2445" y="768"/>
                    <a:pt x="2386" y="790"/>
                  </a:cubicBezTo>
                  <a:cubicBezTo>
                    <a:pt x="2386" y="790"/>
                    <a:pt x="1883" y="0"/>
                    <a:pt x="1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69"/>
            <p:cNvSpPr/>
            <p:nvPr/>
          </p:nvSpPr>
          <p:spPr>
            <a:xfrm>
              <a:off x="6305929" y="1975281"/>
              <a:ext cx="388020" cy="671188"/>
            </a:xfrm>
            <a:custGeom>
              <a:avLst/>
              <a:gdLst/>
              <a:ahLst/>
              <a:cxnLst/>
              <a:rect l="l" t="t" r="r" b="b"/>
              <a:pathLst>
                <a:path w="4350" h="7514" extrusionOk="0">
                  <a:moveTo>
                    <a:pt x="2139" y="1"/>
                  </a:moveTo>
                  <a:cubicBezTo>
                    <a:pt x="1083" y="1"/>
                    <a:pt x="1" y="901"/>
                    <a:pt x="1" y="901"/>
                  </a:cubicBezTo>
                  <a:lnTo>
                    <a:pt x="933" y="600"/>
                  </a:lnTo>
                  <a:lnTo>
                    <a:pt x="1731" y="741"/>
                  </a:lnTo>
                  <a:cubicBezTo>
                    <a:pt x="1731" y="741"/>
                    <a:pt x="2087" y="822"/>
                    <a:pt x="2049" y="1303"/>
                  </a:cubicBezTo>
                  <a:cubicBezTo>
                    <a:pt x="2010" y="1783"/>
                    <a:pt x="1205" y="2966"/>
                    <a:pt x="1267" y="3649"/>
                  </a:cubicBezTo>
                  <a:lnTo>
                    <a:pt x="3339" y="7514"/>
                  </a:lnTo>
                  <a:cubicBezTo>
                    <a:pt x="3339" y="7514"/>
                    <a:pt x="4273" y="7334"/>
                    <a:pt x="4230" y="6374"/>
                  </a:cubicBezTo>
                  <a:cubicBezTo>
                    <a:pt x="4185" y="5413"/>
                    <a:pt x="3047" y="4603"/>
                    <a:pt x="3267" y="3896"/>
                  </a:cubicBezTo>
                  <a:cubicBezTo>
                    <a:pt x="3487" y="3188"/>
                    <a:pt x="4350" y="1384"/>
                    <a:pt x="3126" y="352"/>
                  </a:cubicBezTo>
                  <a:cubicBezTo>
                    <a:pt x="2826" y="97"/>
                    <a:pt x="2484" y="1"/>
                    <a:pt x="2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69"/>
            <p:cNvSpPr/>
            <p:nvPr/>
          </p:nvSpPr>
          <p:spPr>
            <a:xfrm>
              <a:off x="5882850" y="2353480"/>
              <a:ext cx="296144" cy="474673"/>
            </a:xfrm>
            <a:custGeom>
              <a:avLst/>
              <a:gdLst/>
              <a:ahLst/>
              <a:cxnLst/>
              <a:rect l="l" t="t" r="r" b="b"/>
              <a:pathLst>
                <a:path w="3320" h="5314" fill="none" extrusionOk="0">
                  <a:moveTo>
                    <a:pt x="3061" y="1282"/>
                  </a:moveTo>
                  <a:lnTo>
                    <a:pt x="2504" y="1"/>
                  </a:lnTo>
                  <a:lnTo>
                    <a:pt x="0" y="1655"/>
                  </a:lnTo>
                  <a:lnTo>
                    <a:pt x="2067" y="5313"/>
                  </a:lnTo>
                  <a:lnTo>
                    <a:pt x="3319" y="462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69"/>
            <p:cNvSpPr/>
            <p:nvPr/>
          </p:nvSpPr>
          <p:spPr>
            <a:xfrm>
              <a:off x="5940385" y="2578220"/>
              <a:ext cx="128626" cy="140598"/>
            </a:xfrm>
            <a:custGeom>
              <a:avLst/>
              <a:gdLst/>
              <a:ahLst/>
              <a:cxnLst/>
              <a:rect l="l" t="t" r="r" b="b"/>
              <a:pathLst>
                <a:path w="1442" h="1574" extrusionOk="0">
                  <a:moveTo>
                    <a:pt x="960" y="0"/>
                  </a:moveTo>
                  <a:cubicBezTo>
                    <a:pt x="852" y="0"/>
                    <a:pt x="342" y="379"/>
                    <a:pt x="180" y="515"/>
                  </a:cubicBezTo>
                  <a:cubicBezTo>
                    <a:pt x="0" y="668"/>
                    <a:pt x="134" y="948"/>
                    <a:pt x="134" y="948"/>
                  </a:cubicBezTo>
                  <a:cubicBezTo>
                    <a:pt x="375" y="1525"/>
                    <a:pt x="684" y="1573"/>
                    <a:pt x="780" y="1573"/>
                  </a:cubicBezTo>
                  <a:cubicBezTo>
                    <a:pt x="800" y="1573"/>
                    <a:pt x="810" y="1571"/>
                    <a:pt x="810" y="1571"/>
                  </a:cubicBezTo>
                  <a:lnTo>
                    <a:pt x="605" y="1230"/>
                  </a:lnTo>
                  <a:cubicBezTo>
                    <a:pt x="856" y="1127"/>
                    <a:pt x="1100" y="1010"/>
                    <a:pt x="1339" y="881"/>
                  </a:cubicBezTo>
                  <a:cubicBezTo>
                    <a:pt x="1434" y="821"/>
                    <a:pt x="1441" y="775"/>
                    <a:pt x="1410" y="761"/>
                  </a:cubicBezTo>
                  <a:cubicBezTo>
                    <a:pt x="1403" y="757"/>
                    <a:pt x="1391" y="756"/>
                    <a:pt x="1376" y="756"/>
                  </a:cubicBezTo>
                  <a:cubicBezTo>
                    <a:pt x="1189" y="756"/>
                    <a:pt x="483" y="1029"/>
                    <a:pt x="483" y="1029"/>
                  </a:cubicBezTo>
                  <a:cubicBezTo>
                    <a:pt x="720" y="866"/>
                    <a:pt x="944" y="692"/>
                    <a:pt x="1157" y="501"/>
                  </a:cubicBezTo>
                  <a:cubicBezTo>
                    <a:pt x="1221" y="436"/>
                    <a:pt x="1233" y="369"/>
                    <a:pt x="1214" y="357"/>
                  </a:cubicBezTo>
                  <a:cubicBezTo>
                    <a:pt x="1211" y="355"/>
                    <a:pt x="1206" y="354"/>
                    <a:pt x="1200" y="354"/>
                  </a:cubicBezTo>
                  <a:cubicBezTo>
                    <a:pt x="1073" y="354"/>
                    <a:pt x="361" y="826"/>
                    <a:pt x="361" y="826"/>
                  </a:cubicBezTo>
                  <a:cubicBezTo>
                    <a:pt x="335" y="795"/>
                    <a:pt x="760" y="410"/>
                    <a:pt x="939" y="171"/>
                  </a:cubicBezTo>
                  <a:cubicBezTo>
                    <a:pt x="973" y="128"/>
                    <a:pt x="990" y="73"/>
                    <a:pt x="980" y="18"/>
                  </a:cubicBezTo>
                  <a:cubicBezTo>
                    <a:pt x="980" y="6"/>
                    <a:pt x="973" y="0"/>
                    <a:pt x="960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69"/>
            <p:cNvSpPr/>
            <p:nvPr/>
          </p:nvSpPr>
          <p:spPr>
            <a:xfrm>
              <a:off x="6351154" y="2148838"/>
              <a:ext cx="4995" cy="51273"/>
            </a:xfrm>
            <a:custGeom>
              <a:avLst/>
              <a:gdLst/>
              <a:ahLst/>
              <a:cxnLst/>
              <a:rect l="l" t="t" r="r" b="b"/>
              <a:pathLst>
                <a:path w="56" h="574" fill="none" extrusionOk="0">
                  <a:moveTo>
                    <a:pt x="0" y="0"/>
                  </a:moveTo>
                  <a:lnTo>
                    <a:pt x="55" y="57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4" name="Google Shape;3084;p69"/>
          <p:cNvSpPr/>
          <p:nvPr/>
        </p:nvSpPr>
        <p:spPr>
          <a:xfrm flipH="1">
            <a:off x="7987788" y="1122984"/>
            <a:ext cx="860940" cy="329186"/>
          </a:xfrm>
          <a:custGeom>
            <a:avLst/>
            <a:gdLst/>
            <a:ahLst/>
            <a:cxnLst/>
            <a:rect l="l" t="t" r="r" b="b"/>
            <a:pathLst>
              <a:path w="7289" h="2797" fill="none" extrusionOk="0">
                <a:moveTo>
                  <a:pt x="5554" y="1114"/>
                </a:moveTo>
                <a:cubicBezTo>
                  <a:pt x="5554" y="1114"/>
                  <a:pt x="5439" y="287"/>
                  <a:pt x="4698" y="144"/>
                </a:cubicBezTo>
                <a:cubicBezTo>
                  <a:pt x="3955" y="0"/>
                  <a:pt x="3699" y="485"/>
                  <a:pt x="3613" y="942"/>
                </a:cubicBezTo>
                <a:cubicBezTo>
                  <a:pt x="3530" y="1398"/>
                  <a:pt x="3185" y="1255"/>
                  <a:pt x="2844" y="1143"/>
                </a:cubicBezTo>
                <a:cubicBezTo>
                  <a:pt x="2502" y="1028"/>
                  <a:pt x="2046" y="1281"/>
                  <a:pt x="1847" y="1711"/>
                </a:cubicBezTo>
                <a:cubicBezTo>
                  <a:pt x="1647" y="2141"/>
                  <a:pt x="1647" y="2196"/>
                  <a:pt x="1078" y="2139"/>
                </a:cubicBezTo>
                <a:cubicBezTo>
                  <a:pt x="507" y="2084"/>
                  <a:pt x="335" y="2110"/>
                  <a:pt x="167" y="2454"/>
                </a:cubicBezTo>
                <a:cubicBezTo>
                  <a:pt x="0" y="2796"/>
                  <a:pt x="10" y="2753"/>
                  <a:pt x="10" y="2753"/>
                </a:cubicBezTo>
                <a:lnTo>
                  <a:pt x="7250" y="2753"/>
                </a:lnTo>
                <a:cubicBezTo>
                  <a:pt x="7250" y="2753"/>
                  <a:pt x="7289" y="2000"/>
                  <a:pt x="6949" y="1742"/>
                </a:cubicBezTo>
                <a:cubicBezTo>
                  <a:pt x="6610" y="1487"/>
                  <a:pt x="6122" y="1771"/>
                  <a:pt x="5867" y="1628"/>
                </a:cubicBezTo>
                <a:cubicBezTo>
                  <a:pt x="5611" y="1487"/>
                  <a:pt x="5554" y="1114"/>
                  <a:pt x="5554" y="1114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38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5" name="Google Shape;3085;p69"/>
          <p:cNvSpPr/>
          <p:nvPr/>
        </p:nvSpPr>
        <p:spPr>
          <a:xfrm>
            <a:off x="7295488" y="585134"/>
            <a:ext cx="716272" cy="274323"/>
          </a:xfrm>
          <a:custGeom>
            <a:avLst/>
            <a:gdLst/>
            <a:ahLst/>
            <a:cxnLst/>
            <a:rect l="l" t="t" r="r" b="b"/>
            <a:pathLst>
              <a:path w="7289" h="2797" fill="none" extrusionOk="0">
                <a:moveTo>
                  <a:pt x="5554" y="1114"/>
                </a:moveTo>
                <a:cubicBezTo>
                  <a:pt x="5554" y="1114"/>
                  <a:pt x="5439" y="287"/>
                  <a:pt x="4698" y="144"/>
                </a:cubicBezTo>
                <a:cubicBezTo>
                  <a:pt x="3955" y="0"/>
                  <a:pt x="3699" y="485"/>
                  <a:pt x="3613" y="942"/>
                </a:cubicBezTo>
                <a:cubicBezTo>
                  <a:pt x="3530" y="1398"/>
                  <a:pt x="3185" y="1255"/>
                  <a:pt x="2844" y="1143"/>
                </a:cubicBezTo>
                <a:cubicBezTo>
                  <a:pt x="2502" y="1028"/>
                  <a:pt x="2046" y="1281"/>
                  <a:pt x="1847" y="1711"/>
                </a:cubicBezTo>
                <a:cubicBezTo>
                  <a:pt x="1647" y="2141"/>
                  <a:pt x="1647" y="2196"/>
                  <a:pt x="1078" y="2139"/>
                </a:cubicBezTo>
                <a:cubicBezTo>
                  <a:pt x="507" y="2084"/>
                  <a:pt x="335" y="2110"/>
                  <a:pt x="167" y="2454"/>
                </a:cubicBezTo>
                <a:cubicBezTo>
                  <a:pt x="0" y="2796"/>
                  <a:pt x="10" y="2753"/>
                  <a:pt x="10" y="2753"/>
                </a:cubicBezTo>
                <a:lnTo>
                  <a:pt x="7250" y="2753"/>
                </a:lnTo>
                <a:cubicBezTo>
                  <a:pt x="7250" y="2753"/>
                  <a:pt x="7289" y="2000"/>
                  <a:pt x="6949" y="1742"/>
                </a:cubicBezTo>
                <a:cubicBezTo>
                  <a:pt x="6610" y="1487"/>
                  <a:pt x="6122" y="1771"/>
                  <a:pt x="5867" y="1628"/>
                </a:cubicBezTo>
                <a:cubicBezTo>
                  <a:pt x="5611" y="1487"/>
                  <a:pt x="5554" y="1114"/>
                  <a:pt x="5554" y="1114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38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6" name="Google Shape;3086;p69"/>
          <p:cNvSpPr/>
          <p:nvPr/>
        </p:nvSpPr>
        <p:spPr>
          <a:xfrm>
            <a:off x="719995" y="2888270"/>
            <a:ext cx="455360" cy="457168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7" name="Google Shape;3087;p69"/>
          <p:cNvGrpSpPr/>
          <p:nvPr/>
        </p:nvGrpSpPr>
        <p:grpSpPr>
          <a:xfrm>
            <a:off x="1312173" y="2888248"/>
            <a:ext cx="455859" cy="456635"/>
            <a:chOff x="3303268" y="3817349"/>
            <a:chExt cx="346056" cy="345674"/>
          </a:xfrm>
        </p:grpSpPr>
        <p:sp>
          <p:nvSpPr>
            <p:cNvPr id="3088" name="Google Shape;3088;p69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69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69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69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2" name="Google Shape;3092;p69"/>
          <p:cNvGrpSpPr/>
          <p:nvPr/>
        </p:nvGrpSpPr>
        <p:grpSpPr>
          <a:xfrm>
            <a:off x="1903759" y="2888248"/>
            <a:ext cx="455859" cy="456635"/>
            <a:chOff x="3752358" y="3817349"/>
            <a:chExt cx="346056" cy="345674"/>
          </a:xfrm>
        </p:grpSpPr>
        <p:sp>
          <p:nvSpPr>
            <p:cNvPr id="3093" name="Google Shape;3093;p69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69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69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69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7" name="Google Shape;3097;p69"/>
          <p:cNvGrpSpPr/>
          <p:nvPr/>
        </p:nvGrpSpPr>
        <p:grpSpPr>
          <a:xfrm>
            <a:off x="2495344" y="2888248"/>
            <a:ext cx="455817" cy="456635"/>
            <a:chOff x="4201447" y="3817349"/>
            <a:chExt cx="346024" cy="345674"/>
          </a:xfrm>
        </p:grpSpPr>
        <p:sp>
          <p:nvSpPr>
            <p:cNvPr id="3098" name="Google Shape;3098;p69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69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0" name="Google Shape;3100;p69"/>
          <p:cNvGrpSpPr/>
          <p:nvPr/>
        </p:nvGrpSpPr>
        <p:grpSpPr>
          <a:xfrm>
            <a:off x="3087433" y="2888248"/>
            <a:ext cx="455817" cy="456635"/>
            <a:chOff x="4650919" y="3817349"/>
            <a:chExt cx="346024" cy="345674"/>
          </a:xfrm>
        </p:grpSpPr>
        <p:sp>
          <p:nvSpPr>
            <p:cNvPr id="3101" name="Google Shape;3101;p69"/>
            <p:cNvSpPr/>
            <p:nvPr/>
          </p:nvSpPr>
          <p:spPr>
            <a:xfrm>
              <a:off x="4650919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42" y="334"/>
                  </a:moveTo>
                  <a:cubicBezTo>
                    <a:pt x="8251" y="334"/>
                    <a:pt x="10526" y="2608"/>
                    <a:pt x="10526" y="5430"/>
                  </a:cubicBezTo>
                  <a:cubicBezTo>
                    <a:pt x="10526" y="8240"/>
                    <a:pt x="8240" y="10514"/>
                    <a:pt x="5442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42" y="334"/>
                  </a:cubicBezTo>
                  <a:close/>
                  <a:moveTo>
                    <a:pt x="5442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0" y="3989"/>
                    <a:pt x="0" y="5430"/>
                  </a:cubicBezTo>
                  <a:cubicBezTo>
                    <a:pt x="0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42" y="10859"/>
                  </a:cubicBezTo>
                  <a:cubicBezTo>
                    <a:pt x="6882" y="10859"/>
                    <a:pt x="8251" y="10300"/>
                    <a:pt x="9275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5" y="1584"/>
                  </a:cubicBezTo>
                  <a:cubicBezTo>
                    <a:pt x="8251" y="560"/>
                    <a:pt x="6882" y="1"/>
                    <a:pt x="544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69"/>
            <p:cNvSpPr/>
            <p:nvPr/>
          </p:nvSpPr>
          <p:spPr>
            <a:xfrm>
              <a:off x="4701305" y="3867386"/>
              <a:ext cx="244486" cy="242958"/>
            </a:xfrm>
            <a:custGeom>
              <a:avLst/>
              <a:gdLst/>
              <a:ahLst/>
              <a:cxnLst/>
              <a:rect l="l" t="t" r="r" b="b"/>
              <a:pathLst>
                <a:path w="7681" h="7633" extrusionOk="0">
                  <a:moveTo>
                    <a:pt x="3835" y="0"/>
                  </a:moveTo>
                  <a:cubicBezTo>
                    <a:pt x="1727" y="0"/>
                    <a:pt x="13" y="1715"/>
                    <a:pt x="13" y="3822"/>
                  </a:cubicBezTo>
                  <a:cubicBezTo>
                    <a:pt x="13" y="4418"/>
                    <a:pt x="144" y="5001"/>
                    <a:pt x="418" y="5537"/>
                  </a:cubicBezTo>
                  <a:lnTo>
                    <a:pt x="25" y="6501"/>
                  </a:lnTo>
                  <a:cubicBezTo>
                    <a:pt x="1" y="6585"/>
                    <a:pt x="13" y="6656"/>
                    <a:pt x="84" y="6704"/>
                  </a:cubicBezTo>
                  <a:cubicBezTo>
                    <a:pt x="120" y="6727"/>
                    <a:pt x="156" y="6727"/>
                    <a:pt x="191" y="6727"/>
                  </a:cubicBezTo>
                  <a:lnTo>
                    <a:pt x="1370" y="6727"/>
                  </a:lnTo>
                  <a:cubicBezTo>
                    <a:pt x="2061" y="7323"/>
                    <a:pt x="2942" y="7632"/>
                    <a:pt x="3847" y="7632"/>
                  </a:cubicBezTo>
                  <a:cubicBezTo>
                    <a:pt x="5966" y="7632"/>
                    <a:pt x="7680" y="5930"/>
                    <a:pt x="7680" y="3810"/>
                  </a:cubicBezTo>
                  <a:cubicBezTo>
                    <a:pt x="7680" y="3096"/>
                    <a:pt x="7454" y="2394"/>
                    <a:pt x="7085" y="1798"/>
                  </a:cubicBezTo>
                  <a:cubicBezTo>
                    <a:pt x="7052" y="1752"/>
                    <a:pt x="6997" y="1727"/>
                    <a:pt x="6940" y="1727"/>
                  </a:cubicBezTo>
                  <a:cubicBezTo>
                    <a:pt x="6894" y="1727"/>
                    <a:pt x="6848" y="1743"/>
                    <a:pt x="6811" y="1774"/>
                  </a:cubicBezTo>
                  <a:cubicBezTo>
                    <a:pt x="6752" y="1834"/>
                    <a:pt x="6752" y="1917"/>
                    <a:pt x="6787" y="1977"/>
                  </a:cubicBezTo>
                  <a:cubicBezTo>
                    <a:pt x="7133" y="2513"/>
                    <a:pt x="7323" y="3156"/>
                    <a:pt x="7323" y="3846"/>
                  </a:cubicBezTo>
                  <a:cubicBezTo>
                    <a:pt x="7323" y="5763"/>
                    <a:pt x="5764" y="7323"/>
                    <a:pt x="3835" y="7323"/>
                  </a:cubicBezTo>
                  <a:cubicBezTo>
                    <a:pt x="2989" y="7323"/>
                    <a:pt x="2168" y="7013"/>
                    <a:pt x="1537" y="6442"/>
                  </a:cubicBezTo>
                  <a:cubicBezTo>
                    <a:pt x="1501" y="6418"/>
                    <a:pt x="1453" y="6406"/>
                    <a:pt x="1418" y="6406"/>
                  </a:cubicBezTo>
                  <a:lnTo>
                    <a:pt x="430" y="6406"/>
                  </a:lnTo>
                  <a:lnTo>
                    <a:pt x="763" y="5596"/>
                  </a:lnTo>
                  <a:cubicBezTo>
                    <a:pt x="775" y="5549"/>
                    <a:pt x="775" y="5489"/>
                    <a:pt x="763" y="5453"/>
                  </a:cubicBezTo>
                  <a:cubicBezTo>
                    <a:pt x="489" y="4953"/>
                    <a:pt x="358" y="4394"/>
                    <a:pt x="358" y="3822"/>
                  </a:cubicBezTo>
                  <a:cubicBezTo>
                    <a:pt x="358" y="1905"/>
                    <a:pt x="1918" y="346"/>
                    <a:pt x="3835" y="346"/>
                  </a:cubicBezTo>
                  <a:cubicBezTo>
                    <a:pt x="4787" y="346"/>
                    <a:pt x="5656" y="727"/>
                    <a:pt x="6276" y="1346"/>
                  </a:cubicBezTo>
                  <a:cubicBezTo>
                    <a:pt x="6305" y="1376"/>
                    <a:pt x="6350" y="1390"/>
                    <a:pt x="6395" y="1390"/>
                  </a:cubicBezTo>
                  <a:cubicBezTo>
                    <a:pt x="6439" y="1390"/>
                    <a:pt x="6484" y="1376"/>
                    <a:pt x="6514" y="1346"/>
                  </a:cubicBezTo>
                  <a:cubicBezTo>
                    <a:pt x="6573" y="1262"/>
                    <a:pt x="6573" y="1167"/>
                    <a:pt x="6514" y="1108"/>
                  </a:cubicBezTo>
                  <a:cubicBezTo>
                    <a:pt x="5835" y="417"/>
                    <a:pt x="4882" y="0"/>
                    <a:pt x="383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69"/>
            <p:cNvSpPr/>
            <p:nvPr/>
          </p:nvSpPr>
          <p:spPr>
            <a:xfrm>
              <a:off x="4749464" y="3911534"/>
              <a:ext cx="153134" cy="151065"/>
            </a:xfrm>
            <a:custGeom>
              <a:avLst/>
              <a:gdLst/>
              <a:ahLst/>
              <a:cxnLst/>
              <a:rect l="l" t="t" r="r" b="b"/>
              <a:pathLst>
                <a:path w="4811" h="4746" extrusionOk="0">
                  <a:moveTo>
                    <a:pt x="1384" y="0"/>
                  </a:moveTo>
                  <a:cubicBezTo>
                    <a:pt x="1342" y="0"/>
                    <a:pt x="1304" y="18"/>
                    <a:pt x="1274" y="54"/>
                  </a:cubicBezTo>
                  <a:lnTo>
                    <a:pt x="274" y="1054"/>
                  </a:lnTo>
                  <a:cubicBezTo>
                    <a:pt x="36" y="1292"/>
                    <a:pt x="0" y="1661"/>
                    <a:pt x="202" y="1935"/>
                  </a:cubicBezTo>
                  <a:cubicBezTo>
                    <a:pt x="619" y="2495"/>
                    <a:pt x="1072" y="3031"/>
                    <a:pt x="1572" y="3531"/>
                  </a:cubicBezTo>
                  <a:cubicBezTo>
                    <a:pt x="1601" y="3560"/>
                    <a:pt x="1646" y="3575"/>
                    <a:pt x="1691" y="3575"/>
                  </a:cubicBezTo>
                  <a:cubicBezTo>
                    <a:pt x="1735" y="3575"/>
                    <a:pt x="1780" y="3560"/>
                    <a:pt x="1810" y="3531"/>
                  </a:cubicBezTo>
                  <a:cubicBezTo>
                    <a:pt x="1881" y="3447"/>
                    <a:pt x="1869" y="3352"/>
                    <a:pt x="1810" y="3293"/>
                  </a:cubicBezTo>
                  <a:cubicBezTo>
                    <a:pt x="1310" y="2816"/>
                    <a:pt x="869" y="2304"/>
                    <a:pt x="464" y="1745"/>
                  </a:cubicBezTo>
                  <a:cubicBezTo>
                    <a:pt x="381" y="1602"/>
                    <a:pt x="393" y="1423"/>
                    <a:pt x="500" y="1304"/>
                  </a:cubicBezTo>
                  <a:lnTo>
                    <a:pt x="1369" y="435"/>
                  </a:lnTo>
                  <a:lnTo>
                    <a:pt x="2107" y="1161"/>
                  </a:lnTo>
                  <a:lnTo>
                    <a:pt x="1750" y="1518"/>
                  </a:lnTo>
                  <a:cubicBezTo>
                    <a:pt x="1703" y="1566"/>
                    <a:pt x="1691" y="1638"/>
                    <a:pt x="1703" y="1697"/>
                  </a:cubicBezTo>
                  <a:cubicBezTo>
                    <a:pt x="1941" y="2400"/>
                    <a:pt x="2405" y="2876"/>
                    <a:pt x="3096" y="3090"/>
                  </a:cubicBezTo>
                  <a:cubicBezTo>
                    <a:pt x="3112" y="3097"/>
                    <a:pt x="3131" y="3100"/>
                    <a:pt x="3150" y="3100"/>
                  </a:cubicBezTo>
                  <a:cubicBezTo>
                    <a:pt x="3198" y="3100"/>
                    <a:pt x="3248" y="3080"/>
                    <a:pt x="3274" y="3054"/>
                  </a:cubicBezTo>
                  <a:lnTo>
                    <a:pt x="3631" y="2697"/>
                  </a:lnTo>
                  <a:lnTo>
                    <a:pt x="4370" y="3423"/>
                  </a:lnTo>
                  <a:lnTo>
                    <a:pt x="3489" y="4305"/>
                  </a:lnTo>
                  <a:cubicBezTo>
                    <a:pt x="3424" y="4369"/>
                    <a:pt x="3343" y="4402"/>
                    <a:pt x="3261" y="4402"/>
                  </a:cubicBezTo>
                  <a:cubicBezTo>
                    <a:pt x="3191" y="4402"/>
                    <a:pt x="3120" y="4378"/>
                    <a:pt x="3060" y="4328"/>
                  </a:cubicBezTo>
                  <a:cubicBezTo>
                    <a:pt x="2834" y="4162"/>
                    <a:pt x="2607" y="4007"/>
                    <a:pt x="2405" y="3828"/>
                  </a:cubicBezTo>
                  <a:cubicBezTo>
                    <a:pt x="2368" y="3801"/>
                    <a:pt x="2330" y="3789"/>
                    <a:pt x="2295" y="3789"/>
                  </a:cubicBezTo>
                  <a:cubicBezTo>
                    <a:pt x="2251" y="3789"/>
                    <a:pt x="2212" y="3807"/>
                    <a:pt x="2179" y="3840"/>
                  </a:cubicBezTo>
                  <a:cubicBezTo>
                    <a:pt x="2107" y="3912"/>
                    <a:pt x="2119" y="4031"/>
                    <a:pt x="2191" y="4090"/>
                  </a:cubicBezTo>
                  <a:cubicBezTo>
                    <a:pt x="2417" y="4269"/>
                    <a:pt x="2643" y="4447"/>
                    <a:pt x="2858" y="4614"/>
                  </a:cubicBezTo>
                  <a:cubicBezTo>
                    <a:pt x="2977" y="4697"/>
                    <a:pt x="3119" y="4745"/>
                    <a:pt x="3250" y="4745"/>
                  </a:cubicBezTo>
                  <a:cubicBezTo>
                    <a:pt x="3429" y="4745"/>
                    <a:pt x="3596" y="4674"/>
                    <a:pt x="3727" y="4555"/>
                  </a:cubicBezTo>
                  <a:lnTo>
                    <a:pt x="4727" y="3554"/>
                  </a:lnTo>
                  <a:cubicBezTo>
                    <a:pt x="4798" y="3495"/>
                    <a:pt x="4810" y="3423"/>
                    <a:pt x="4786" y="3352"/>
                  </a:cubicBezTo>
                  <a:cubicBezTo>
                    <a:pt x="4763" y="3328"/>
                    <a:pt x="4751" y="3304"/>
                    <a:pt x="4739" y="3293"/>
                  </a:cubicBezTo>
                  <a:lnTo>
                    <a:pt x="3774" y="2316"/>
                  </a:lnTo>
                  <a:cubicBezTo>
                    <a:pt x="3733" y="2280"/>
                    <a:pt x="3688" y="2263"/>
                    <a:pt x="3646" y="2263"/>
                  </a:cubicBezTo>
                  <a:cubicBezTo>
                    <a:pt x="3605" y="2263"/>
                    <a:pt x="3566" y="2280"/>
                    <a:pt x="3536" y="2316"/>
                  </a:cubicBezTo>
                  <a:lnTo>
                    <a:pt x="3131" y="2721"/>
                  </a:lnTo>
                  <a:cubicBezTo>
                    <a:pt x="2619" y="2531"/>
                    <a:pt x="2286" y="2185"/>
                    <a:pt x="2072" y="1661"/>
                  </a:cubicBezTo>
                  <a:lnTo>
                    <a:pt x="2477" y="1268"/>
                  </a:lnTo>
                  <a:cubicBezTo>
                    <a:pt x="2548" y="1185"/>
                    <a:pt x="2548" y="1090"/>
                    <a:pt x="2477" y="1030"/>
                  </a:cubicBezTo>
                  <a:lnTo>
                    <a:pt x="1512" y="54"/>
                  </a:lnTo>
                  <a:cubicBezTo>
                    <a:pt x="1470" y="18"/>
                    <a:pt x="1426" y="0"/>
                    <a:pt x="13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Google Shape;3108;p70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3109" name="Google Shape;3109;p70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Here’s an assortment of alternative resources whose style fits that of this template: 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Vectors</a:t>
            </a:r>
            <a:br>
              <a:rPr lang="en" sz="1300">
                <a:highlight>
                  <a:schemeClr val="lt2"/>
                </a:highlight>
              </a:rPr>
            </a:br>
            <a:endParaRPr sz="1300">
              <a:highlight>
                <a:schemeClr val="lt2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" sz="1200" b="1" u="sng">
                <a:solidFill>
                  <a:schemeClr val="hlink"/>
                </a:solidFill>
                <a:hlinkClick r:id="rId3"/>
              </a:rPr>
              <a:t>Marketing consulting Cartoon Illustrations</a:t>
            </a:r>
            <a:endParaRPr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 u="sng">
                <a:solidFill>
                  <a:schemeClr val="hlink"/>
                </a:solidFill>
                <a:hlinkClick r:id="rId4"/>
              </a:rPr>
              <a:t>Consultative sales Cartoon Illustrations</a:t>
            </a:r>
            <a:endParaRPr b="1"/>
          </a:p>
        </p:txBody>
      </p:sp>
      <p:sp>
        <p:nvSpPr>
          <p:cNvPr id="3110" name="Google Shape;3110;p70"/>
          <p:cNvSpPr/>
          <p:nvPr/>
        </p:nvSpPr>
        <p:spPr>
          <a:xfrm>
            <a:off x="1310925" y="2865803"/>
            <a:ext cx="2531674" cy="1862105"/>
          </a:xfrm>
          <a:custGeom>
            <a:avLst/>
            <a:gdLst/>
            <a:ahLst/>
            <a:cxnLst/>
            <a:rect l="l" t="t" r="r" b="b"/>
            <a:pathLst>
              <a:path w="42318" h="31083" extrusionOk="0">
                <a:moveTo>
                  <a:pt x="17534" y="0"/>
                </a:moveTo>
                <a:cubicBezTo>
                  <a:pt x="16356" y="0"/>
                  <a:pt x="15170" y="280"/>
                  <a:pt x="14110" y="678"/>
                </a:cubicBezTo>
                <a:cubicBezTo>
                  <a:pt x="13123" y="1049"/>
                  <a:pt x="12164" y="1457"/>
                  <a:pt x="11240" y="1911"/>
                </a:cubicBezTo>
                <a:cubicBezTo>
                  <a:pt x="5361" y="4798"/>
                  <a:pt x="1" y="10830"/>
                  <a:pt x="797" y="17303"/>
                </a:cubicBezTo>
                <a:cubicBezTo>
                  <a:pt x="1236" y="20876"/>
                  <a:pt x="4082" y="23853"/>
                  <a:pt x="7232" y="26176"/>
                </a:cubicBezTo>
                <a:cubicBezTo>
                  <a:pt x="10047" y="28257"/>
                  <a:pt x="13233" y="30277"/>
                  <a:pt x="16812" y="30915"/>
                </a:cubicBezTo>
                <a:cubicBezTo>
                  <a:pt x="17463" y="31030"/>
                  <a:pt x="18088" y="31082"/>
                  <a:pt x="18691" y="31082"/>
                </a:cubicBezTo>
                <a:cubicBezTo>
                  <a:pt x="23721" y="31082"/>
                  <a:pt x="27290" y="27481"/>
                  <a:pt x="32257" y="27089"/>
                </a:cubicBezTo>
                <a:cubicBezTo>
                  <a:pt x="36742" y="26733"/>
                  <a:pt x="40382" y="24405"/>
                  <a:pt x="41349" y="18818"/>
                </a:cubicBezTo>
                <a:cubicBezTo>
                  <a:pt x="42317" y="13229"/>
                  <a:pt x="38747" y="9456"/>
                  <a:pt x="33437" y="7931"/>
                </a:cubicBezTo>
                <a:cubicBezTo>
                  <a:pt x="28125" y="6409"/>
                  <a:pt x="25977" y="5405"/>
                  <a:pt x="21384" y="1369"/>
                </a:cubicBezTo>
                <a:cubicBezTo>
                  <a:pt x="20251" y="374"/>
                  <a:pt x="18898" y="0"/>
                  <a:pt x="175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1" name="Google Shape;3111;p70"/>
          <p:cNvGrpSpPr/>
          <p:nvPr/>
        </p:nvGrpSpPr>
        <p:grpSpPr>
          <a:xfrm>
            <a:off x="1263067" y="3798032"/>
            <a:ext cx="386352" cy="972703"/>
            <a:chOff x="1263067" y="1651059"/>
            <a:chExt cx="386352" cy="972703"/>
          </a:xfrm>
        </p:grpSpPr>
        <p:sp>
          <p:nvSpPr>
            <p:cNvPr id="3112" name="Google Shape;3112;p70"/>
            <p:cNvSpPr/>
            <p:nvPr/>
          </p:nvSpPr>
          <p:spPr>
            <a:xfrm>
              <a:off x="1263067" y="1869117"/>
              <a:ext cx="158243" cy="155452"/>
            </a:xfrm>
            <a:custGeom>
              <a:avLst/>
              <a:gdLst/>
              <a:ahLst/>
              <a:cxnLst/>
              <a:rect l="l" t="t" r="r" b="b"/>
              <a:pathLst>
                <a:path w="2369" h="2324" extrusionOk="0">
                  <a:moveTo>
                    <a:pt x="34" y="0"/>
                  </a:moveTo>
                  <a:cubicBezTo>
                    <a:pt x="26" y="0"/>
                    <a:pt x="22" y="0"/>
                    <a:pt x="22" y="0"/>
                  </a:cubicBezTo>
                  <a:cubicBezTo>
                    <a:pt x="22" y="0"/>
                    <a:pt x="0" y="1061"/>
                    <a:pt x="643" y="1704"/>
                  </a:cubicBezTo>
                  <a:cubicBezTo>
                    <a:pt x="1245" y="2304"/>
                    <a:pt x="2215" y="2323"/>
                    <a:pt x="2335" y="2323"/>
                  </a:cubicBezTo>
                  <a:cubicBezTo>
                    <a:pt x="2343" y="2323"/>
                    <a:pt x="2347" y="2323"/>
                    <a:pt x="2347" y="2323"/>
                  </a:cubicBezTo>
                  <a:cubicBezTo>
                    <a:pt x="2347" y="2323"/>
                    <a:pt x="2368" y="1262"/>
                    <a:pt x="1725" y="619"/>
                  </a:cubicBezTo>
                  <a:cubicBezTo>
                    <a:pt x="1123" y="19"/>
                    <a:pt x="154" y="0"/>
                    <a:pt x="3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70"/>
            <p:cNvSpPr/>
            <p:nvPr/>
          </p:nvSpPr>
          <p:spPr>
            <a:xfrm>
              <a:off x="1263067" y="2016006"/>
              <a:ext cx="158243" cy="155720"/>
            </a:xfrm>
            <a:custGeom>
              <a:avLst/>
              <a:gdLst/>
              <a:ahLst/>
              <a:cxnLst/>
              <a:rect l="l" t="t" r="r" b="b"/>
              <a:pathLst>
                <a:path w="2369" h="2328" extrusionOk="0">
                  <a:moveTo>
                    <a:pt x="31" y="0"/>
                  </a:moveTo>
                  <a:cubicBezTo>
                    <a:pt x="25" y="0"/>
                    <a:pt x="22" y="0"/>
                    <a:pt x="22" y="0"/>
                  </a:cubicBezTo>
                  <a:cubicBezTo>
                    <a:pt x="22" y="0"/>
                    <a:pt x="0" y="1064"/>
                    <a:pt x="643" y="1707"/>
                  </a:cubicBezTo>
                  <a:cubicBezTo>
                    <a:pt x="1250" y="2311"/>
                    <a:pt x="2229" y="2328"/>
                    <a:pt x="2337" y="2328"/>
                  </a:cubicBezTo>
                  <a:cubicBezTo>
                    <a:pt x="2343" y="2328"/>
                    <a:pt x="2347" y="2328"/>
                    <a:pt x="2347" y="2328"/>
                  </a:cubicBezTo>
                  <a:cubicBezTo>
                    <a:pt x="2347" y="2328"/>
                    <a:pt x="2368" y="1264"/>
                    <a:pt x="1725" y="624"/>
                  </a:cubicBezTo>
                  <a:cubicBezTo>
                    <a:pt x="1119" y="17"/>
                    <a:pt x="139" y="0"/>
                    <a:pt x="3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70"/>
            <p:cNvSpPr/>
            <p:nvPr/>
          </p:nvSpPr>
          <p:spPr>
            <a:xfrm>
              <a:off x="1263067" y="2163228"/>
              <a:ext cx="158243" cy="155586"/>
            </a:xfrm>
            <a:custGeom>
              <a:avLst/>
              <a:gdLst/>
              <a:ahLst/>
              <a:cxnLst/>
              <a:rect l="l" t="t" r="r" b="b"/>
              <a:pathLst>
                <a:path w="2369" h="2326" extrusionOk="0">
                  <a:moveTo>
                    <a:pt x="34" y="0"/>
                  </a:moveTo>
                  <a:cubicBezTo>
                    <a:pt x="26" y="0"/>
                    <a:pt x="22" y="0"/>
                    <a:pt x="22" y="0"/>
                  </a:cubicBezTo>
                  <a:cubicBezTo>
                    <a:pt x="22" y="0"/>
                    <a:pt x="0" y="1064"/>
                    <a:pt x="643" y="1704"/>
                  </a:cubicBezTo>
                  <a:cubicBezTo>
                    <a:pt x="1250" y="2308"/>
                    <a:pt x="2229" y="2325"/>
                    <a:pt x="2337" y="2325"/>
                  </a:cubicBezTo>
                  <a:cubicBezTo>
                    <a:pt x="2343" y="2325"/>
                    <a:pt x="2347" y="2325"/>
                    <a:pt x="2347" y="2325"/>
                  </a:cubicBezTo>
                  <a:cubicBezTo>
                    <a:pt x="2347" y="2325"/>
                    <a:pt x="2368" y="1264"/>
                    <a:pt x="1725" y="622"/>
                  </a:cubicBezTo>
                  <a:cubicBezTo>
                    <a:pt x="1123" y="19"/>
                    <a:pt x="153" y="0"/>
                    <a:pt x="3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70"/>
            <p:cNvSpPr/>
            <p:nvPr/>
          </p:nvSpPr>
          <p:spPr>
            <a:xfrm>
              <a:off x="1491309" y="2163228"/>
              <a:ext cx="158110" cy="155586"/>
            </a:xfrm>
            <a:custGeom>
              <a:avLst/>
              <a:gdLst/>
              <a:ahLst/>
              <a:cxnLst/>
              <a:rect l="l" t="t" r="r" b="b"/>
              <a:pathLst>
                <a:path w="2367" h="2326" extrusionOk="0">
                  <a:moveTo>
                    <a:pt x="2335" y="0"/>
                  </a:moveTo>
                  <a:cubicBezTo>
                    <a:pt x="2215" y="0"/>
                    <a:pt x="1243" y="19"/>
                    <a:pt x="643" y="622"/>
                  </a:cubicBezTo>
                  <a:cubicBezTo>
                    <a:pt x="0" y="1264"/>
                    <a:pt x="22" y="2325"/>
                    <a:pt x="22" y="2325"/>
                  </a:cubicBezTo>
                  <a:cubicBezTo>
                    <a:pt x="22" y="2325"/>
                    <a:pt x="25" y="2325"/>
                    <a:pt x="32" y="2325"/>
                  </a:cubicBezTo>
                  <a:cubicBezTo>
                    <a:pt x="140" y="2325"/>
                    <a:pt x="1119" y="2308"/>
                    <a:pt x="1726" y="1704"/>
                  </a:cubicBezTo>
                  <a:cubicBezTo>
                    <a:pt x="2366" y="1061"/>
                    <a:pt x="2347" y="0"/>
                    <a:pt x="2347" y="0"/>
                  </a:cubicBezTo>
                  <a:cubicBezTo>
                    <a:pt x="2347" y="0"/>
                    <a:pt x="2343" y="0"/>
                    <a:pt x="233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70"/>
            <p:cNvSpPr/>
            <p:nvPr/>
          </p:nvSpPr>
          <p:spPr>
            <a:xfrm>
              <a:off x="1491309" y="2016006"/>
              <a:ext cx="158110" cy="155586"/>
            </a:xfrm>
            <a:custGeom>
              <a:avLst/>
              <a:gdLst/>
              <a:ahLst/>
              <a:cxnLst/>
              <a:rect l="l" t="t" r="r" b="b"/>
              <a:pathLst>
                <a:path w="2367" h="2326" extrusionOk="0">
                  <a:moveTo>
                    <a:pt x="2332" y="0"/>
                  </a:moveTo>
                  <a:cubicBezTo>
                    <a:pt x="2213" y="0"/>
                    <a:pt x="1243" y="19"/>
                    <a:pt x="641" y="622"/>
                  </a:cubicBezTo>
                  <a:cubicBezTo>
                    <a:pt x="0" y="1262"/>
                    <a:pt x="19" y="2325"/>
                    <a:pt x="19" y="2325"/>
                  </a:cubicBezTo>
                  <a:cubicBezTo>
                    <a:pt x="19" y="2325"/>
                    <a:pt x="24" y="2326"/>
                    <a:pt x="32" y="2326"/>
                  </a:cubicBezTo>
                  <a:cubicBezTo>
                    <a:pt x="152" y="2326"/>
                    <a:pt x="1123" y="2307"/>
                    <a:pt x="1726" y="1707"/>
                  </a:cubicBezTo>
                  <a:cubicBezTo>
                    <a:pt x="2366" y="1064"/>
                    <a:pt x="2345" y="0"/>
                    <a:pt x="2345" y="0"/>
                  </a:cubicBezTo>
                  <a:cubicBezTo>
                    <a:pt x="2345" y="0"/>
                    <a:pt x="2340" y="0"/>
                    <a:pt x="233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70"/>
            <p:cNvSpPr/>
            <p:nvPr/>
          </p:nvSpPr>
          <p:spPr>
            <a:xfrm>
              <a:off x="1491309" y="1869251"/>
              <a:ext cx="158110" cy="155586"/>
            </a:xfrm>
            <a:custGeom>
              <a:avLst/>
              <a:gdLst/>
              <a:ahLst/>
              <a:cxnLst/>
              <a:rect l="l" t="t" r="r" b="b"/>
              <a:pathLst>
                <a:path w="2367" h="2326" extrusionOk="0">
                  <a:moveTo>
                    <a:pt x="2335" y="1"/>
                  </a:moveTo>
                  <a:cubicBezTo>
                    <a:pt x="2215" y="1"/>
                    <a:pt x="1243" y="19"/>
                    <a:pt x="643" y="622"/>
                  </a:cubicBezTo>
                  <a:cubicBezTo>
                    <a:pt x="0" y="1265"/>
                    <a:pt x="22" y="2326"/>
                    <a:pt x="22" y="2326"/>
                  </a:cubicBezTo>
                  <a:cubicBezTo>
                    <a:pt x="22" y="2326"/>
                    <a:pt x="25" y="2326"/>
                    <a:pt x="30" y="2326"/>
                  </a:cubicBezTo>
                  <a:cubicBezTo>
                    <a:pt x="127" y="2326"/>
                    <a:pt x="1115" y="2311"/>
                    <a:pt x="1726" y="1704"/>
                  </a:cubicBezTo>
                  <a:cubicBezTo>
                    <a:pt x="2366" y="1062"/>
                    <a:pt x="2347" y="1"/>
                    <a:pt x="2347" y="1"/>
                  </a:cubicBezTo>
                  <a:cubicBezTo>
                    <a:pt x="2347" y="1"/>
                    <a:pt x="2343" y="1"/>
                    <a:pt x="233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70"/>
            <p:cNvSpPr/>
            <p:nvPr/>
          </p:nvSpPr>
          <p:spPr>
            <a:xfrm>
              <a:off x="1452033" y="1894334"/>
              <a:ext cx="4876" cy="603682"/>
            </a:xfrm>
            <a:custGeom>
              <a:avLst/>
              <a:gdLst/>
              <a:ahLst/>
              <a:cxnLst/>
              <a:rect l="l" t="t" r="r" b="b"/>
              <a:pathLst>
                <a:path w="73" h="9025" extrusionOk="0">
                  <a:moveTo>
                    <a:pt x="36" y="1"/>
                  </a:moveTo>
                  <a:cubicBezTo>
                    <a:pt x="17" y="1"/>
                    <a:pt x="1" y="15"/>
                    <a:pt x="1" y="37"/>
                  </a:cubicBezTo>
                  <a:lnTo>
                    <a:pt x="1" y="8988"/>
                  </a:lnTo>
                  <a:cubicBezTo>
                    <a:pt x="1" y="9007"/>
                    <a:pt x="17" y="9024"/>
                    <a:pt x="36" y="9024"/>
                  </a:cubicBezTo>
                  <a:cubicBezTo>
                    <a:pt x="55" y="9024"/>
                    <a:pt x="72" y="9007"/>
                    <a:pt x="72" y="8988"/>
                  </a:cubicBezTo>
                  <a:lnTo>
                    <a:pt x="72" y="37"/>
                  </a:lnTo>
                  <a:cubicBezTo>
                    <a:pt x="72" y="15"/>
                    <a:pt x="55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70"/>
            <p:cNvSpPr/>
            <p:nvPr/>
          </p:nvSpPr>
          <p:spPr>
            <a:xfrm>
              <a:off x="1332802" y="1652865"/>
              <a:ext cx="238667" cy="239132"/>
            </a:xfrm>
            <a:custGeom>
              <a:avLst/>
              <a:gdLst/>
              <a:ahLst/>
              <a:cxnLst/>
              <a:rect l="l" t="t" r="r" b="b"/>
              <a:pathLst>
                <a:path w="3573" h="3575" extrusionOk="0">
                  <a:moveTo>
                    <a:pt x="1788" y="0"/>
                  </a:moveTo>
                  <a:cubicBezTo>
                    <a:pt x="801" y="0"/>
                    <a:pt x="0" y="801"/>
                    <a:pt x="0" y="1787"/>
                  </a:cubicBezTo>
                  <a:cubicBezTo>
                    <a:pt x="0" y="2774"/>
                    <a:pt x="801" y="3575"/>
                    <a:pt x="1788" y="3575"/>
                  </a:cubicBezTo>
                  <a:cubicBezTo>
                    <a:pt x="2775" y="3575"/>
                    <a:pt x="3573" y="2774"/>
                    <a:pt x="3573" y="1787"/>
                  </a:cubicBezTo>
                  <a:cubicBezTo>
                    <a:pt x="3573" y="801"/>
                    <a:pt x="2775" y="0"/>
                    <a:pt x="17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70"/>
            <p:cNvSpPr/>
            <p:nvPr/>
          </p:nvSpPr>
          <p:spPr>
            <a:xfrm>
              <a:off x="1330731" y="1651059"/>
              <a:ext cx="243009" cy="243346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1819" y="63"/>
                  </a:moveTo>
                  <a:cubicBezTo>
                    <a:pt x="2782" y="65"/>
                    <a:pt x="3563" y="847"/>
                    <a:pt x="3566" y="1812"/>
                  </a:cubicBezTo>
                  <a:cubicBezTo>
                    <a:pt x="3566" y="2778"/>
                    <a:pt x="2784" y="3561"/>
                    <a:pt x="1819" y="3561"/>
                  </a:cubicBezTo>
                  <a:cubicBezTo>
                    <a:pt x="851" y="3561"/>
                    <a:pt x="70" y="2778"/>
                    <a:pt x="70" y="1812"/>
                  </a:cubicBezTo>
                  <a:cubicBezTo>
                    <a:pt x="70" y="847"/>
                    <a:pt x="851" y="65"/>
                    <a:pt x="1819" y="65"/>
                  </a:cubicBezTo>
                  <a:lnTo>
                    <a:pt x="1819" y="63"/>
                  </a:lnTo>
                  <a:close/>
                  <a:moveTo>
                    <a:pt x="1819" y="1"/>
                  </a:moveTo>
                  <a:cubicBezTo>
                    <a:pt x="813" y="1"/>
                    <a:pt x="0" y="816"/>
                    <a:pt x="0" y="1819"/>
                  </a:cubicBezTo>
                  <a:cubicBezTo>
                    <a:pt x="0" y="2823"/>
                    <a:pt x="813" y="3638"/>
                    <a:pt x="1819" y="3638"/>
                  </a:cubicBezTo>
                  <a:cubicBezTo>
                    <a:pt x="2820" y="3635"/>
                    <a:pt x="3633" y="2823"/>
                    <a:pt x="3637" y="1819"/>
                  </a:cubicBezTo>
                  <a:cubicBezTo>
                    <a:pt x="3637" y="816"/>
                    <a:pt x="2823" y="1"/>
                    <a:pt x="1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70"/>
            <p:cNvSpPr/>
            <p:nvPr/>
          </p:nvSpPr>
          <p:spPr>
            <a:xfrm>
              <a:off x="1346028" y="1666109"/>
              <a:ext cx="212216" cy="212510"/>
            </a:xfrm>
            <a:custGeom>
              <a:avLst/>
              <a:gdLst/>
              <a:ahLst/>
              <a:cxnLst/>
              <a:rect l="l" t="t" r="r" b="b"/>
              <a:pathLst>
                <a:path w="3177" h="3177" extrusionOk="0">
                  <a:moveTo>
                    <a:pt x="1590" y="0"/>
                  </a:moveTo>
                  <a:cubicBezTo>
                    <a:pt x="713" y="0"/>
                    <a:pt x="1" y="712"/>
                    <a:pt x="1" y="1589"/>
                  </a:cubicBezTo>
                  <a:cubicBezTo>
                    <a:pt x="1" y="2467"/>
                    <a:pt x="713" y="3176"/>
                    <a:pt x="1590" y="3176"/>
                  </a:cubicBezTo>
                  <a:cubicBezTo>
                    <a:pt x="2467" y="3176"/>
                    <a:pt x="3177" y="2467"/>
                    <a:pt x="3177" y="1589"/>
                  </a:cubicBezTo>
                  <a:cubicBezTo>
                    <a:pt x="3177" y="712"/>
                    <a:pt x="2467" y="0"/>
                    <a:pt x="1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70"/>
            <p:cNvSpPr/>
            <p:nvPr/>
          </p:nvSpPr>
          <p:spPr>
            <a:xfrm>
              <a:off x="1343623" y="1663835"/>
              <a:ext cx="217025" cy="217192"/>
            </a:xfrm>
            <a:custGeom>
              <a:avLst/>
              <a:gdLst/>
              <a:ahLst/>
              <a:cxnLst/>
              <a:rect l="l" t="t" r="r" b="b"/>
              <a:pathLst>
                <a:path w="3249" h="3247" extrusionOk="0">
                  <a:moveTo>
                    <a:pt x="1626" y="70"/>
                  </a:moveTo>
                  <a:cubicBezTo>
                    <a:pt x="2481" y="73"/>
                    <a:pt x="3177" y="766"/>
                    <a:pt x="3177" y="1623"/>
                  </a:cubicBezTo>
                  <a:cubicBezTo>
                    <a:pt x="3177" y="2481"/>
                    <a:pt x="2481" y="3177"/>
                    <a:pt x="1624" y="3177"/>
                  </a:cubicBezTo>
                  <a:cubicBezTo>
                    <a:pt x="766" y="3177"/>
                    <a:pt x="70" y="2481"/>
                    <a:pt x="70" y="1623"/>
                  </a:cubicBezTo>
                  <a:cubicBezTo>
                    <a:pt x="70" y="766"/>
                    <a:pt x="768" y="70"/>
                    <a:pt x="1626" y="70"/>
                  </a:cubicBezTo>
                  <a:close/>
                  <a:moveTo>
                    <a:pt x="1628" y="1"/>
                  </a:moveTo>
                  <a:cubicBezTo>
                    <a:pt x="1626" y="1"/>
                    <a:pt x="1625" y="1"/>
                    <a:pt x="1624" y="1"/>
                  </a:cubicBezTo>
                  <a:cubicBezTo>
                    <a:pt x="727" y="1"/>
                    <a:pt x="1" y="727"/>
                    <a:pt x="1" y="1623"/>
                  </a:cubicBezTo>
                  <a:cubicBezTo>
                    <a:pt x="1" y="2520"/>
                    <a:pt x="727" y="3246"/>
                    <a:pt x="1626" y="3246"/>
                  </a:cubicBezTo>
                  <a:cubicBezTo>
                    <a:pt x="2520" y="3246"/>
                    <a:pt x="3246" y="2520"/>
                    <a:pt x="3248" y="1623"/>
                  </a:cubicBezTo>
                  <a:cubicBezTo>
                    <a:pt x="3246" y="726"/>
                    <a:pt x="2522" y="1"/>
                    <a:pt x="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70"/>
            <p:cNvSpPr/>
            <p:nvPr/>
          </p:nvSpPr>
          <p:spPr>
            <a:xfrm>
              <a:off x="1414360" y="1686377"/>
              <a:ext cx="77352" cy="177192"/>
            </a:xfrm>
            <a:custGeom>
              <a:avLst/>
              <a:gdLst/>
              <a:ahLst/>
              <a:cxnLst/>
              <a:rect l="l" t="t" r="r" b="b"/>
              <a:pathLst>
                <a:path w="1158" h="2649" extrusionOk="0">
                  <a:moveTo>
                    <a:pt x="526" y="1"/>
                  </a:moveTo>
                  <a:lnTo>
                    <a:pt x="526" y="235"/>
                  </a:lnTo>
                  <a:cubicBezTo>
                    <a:pt x="385" y="240"/>
                    <a:pt x="251" y="295"/>
                    <a:pt x="149" y="390"/>
                  </a:cubicBezTo>
                  <a:cubicBezTo>
                    <a:pt x="53" y="493"/>
                    <a:pt x="1" y="632"/>
                    <a:pt x="10" y="775"/>
                  </a:cubicBezTo>
                  <a:cubicBezTo>
                    <a:pt x="8" y="849"/>
                    <a:pt x="20" y="926"/>
                    <a:pt x="44" y="997"/>
                  </a:cubicBezTo>
                  <a:cubicBezTo>
                    <a:pt x="67" y="1057"/>
                    <a:pt x="101" y="1114"/>
                    <a:pt x="142" y="1165"/>
                  </a:cubicBezTo>
                  <a:cubicBezTo>
                    <a:pt x="185" y="1215"/>
                    <a:pt x="230" y="1263"/>
                    <a:pt x="280" y="1308"/>
                  </a:cubicBezTo>
                  <a:lnTo>
                    <a:pt x="502" y="1499"/>
                  </a:lnTo>
                  <a:cubicBezTo>
                    <a:pt x="567" y="1552"/>
                    <a:pt x="624" y="1614"/>
                    <a:pt x="672" y="1681"/>
                  </a:cubicBezTo>
                  <a:cubicBezTo>
                    <a:pt x="715" y="1748"/>
                    <a:pt x="737" y="1824"/>
                    <a:pt x="732" y="1905"/>
                  </a:cubicBezTo>
                  <a:cubicBezTo>
                    <a:pt x="734" y="1946"/>
                    <a:pt x="725" y="1989"/>
                    <a:pt x="703" y="2025"/>
                  </a:cubicBezTo>
                  <a:cubicBezTo>
                    <a:pt x="681" y="2057"/>
                    <a:pt x="644" y="2078"/>
                    <a:pt x="603" y="2078"/>
                  </a:cubicBezTo>
                  <a:cubicBezTo>
                    <a:pt x="599" y="2078"/>
                    <a:pt x="595" y="2078"/>
                    <a:pt x="591" y="2077"/>
                  </a:cubicBezTo>
                  <a:cubicBezTo>
                    <a:pt x="588" y="2078"/>
                    <a:pt x="585" y="2078"/>
                    <a:pt x="583" y="2078"/>
                  </a:cubicBezTo>
                  <a:cubicBezTo>
                    <a:pt x="543" y="2078"/>
                    <a:pt x="505" y="2061"/>
                    <a:pt x="476" y="2034"/>
                  </a:cubicBezTo>
                  <a:cubicBezTo>
                    <a:pt x="443" y="1996"/>
                    <a:pt x="419" y="1951"/>
                    <a:pt x="409" y="1903"/>
                  </a:cubicBezTo>
                  <a:cubicBezTo>
                    <a:pt x="392" y="1831"/>
                    <a:pt x="383" y="1757"/>
                    <a:pt x="383" y="1686"/>
                  </a:cubicBezTo>
                  <a:lnTo>
                    <a:pt x="13" y="1748"/>
                  </a:lnTo>
                  <a:cubicBezTo>
                    <a:pt x="20" y="1963"/>
                    <a:pt x="70" y="2123"/>
                    <a:pt x="158" y="2233"/>
                  </a:cubicBezTo>
                  <a:cubicBezTo>
                    <a:pt x="255" y="2341"/>
                    <a:pt x="397" y="2405"/>
                    <a:pt x="544" y="2405"/>
                  </a:cubicBezTo>
                  <a:cubicBezTo>
                    <a:pt x="549" y="2405"/>
                    <a:pt x="554" y="2405"/>
                    <a:pt x="560" y="2405"/>
                  </a:cubicBezTo>
                  <a:lnTo>
                    <a:pt x="560" y="2649"/>
                  </a:lnTo>
                  <a:lnTo>
                    <a:pt x="686" y="2646"/>
                  </a:lnTo>
                  <a:lnTo>
                    <a:pt x="686" y="2400"/>
                  </a:lnTo>
                  <a:cubicBezTo>
                    <a:pt x="777" y="2393"/>
                    <a:pt x="863" y="2364"/>
                    <a:pt x="937" y="2314"/>
                  </a:cubicBezTo>
                  <a:cubicBezTo>
                    <a:pt x="1007" y="2269"/>
                    <a:pt x="1064" y="2207"/>
                    <a:pt x="1100" y="2130"/>
                  </a:cubicBezTo>
                  <a:cubicBezTo>
                    <a:pt x="1138" y="2051"/>
                    <a:pt x="1157" y="1965"/>
                    <a:pt x="1155" y="1877"/>
                  </a:cubicBezTo>
                  <a:cubicBezTo>
                    <a:pt x="1157" y="1791"/>
                    <a:pt x="1143" y="1705"/>
                    <a:pt x="1112" y="1623"/>
                  </a:cubicBezTo>
                  <a:cubicBezTo>
                    <a:pt x="1083" y="1549"/>
                    <a:pt x="1042" y="1482"/>
                    <a:pt x="992" y="1420"/>
                  </a:cubicBezTo>
                  <a:cubicBezTo>
                    <a:pt x="944" y="1361"/>
                    <a:pt x="892" y="1303"/>
                    <a:pt x="835" y="1251"/>
                  </a:cubicBezTo>
                  <a:lnTo>
                    <a:pt x="617" y="1062"/>
                  </a:lnTo>
                  <a:cubicBezTo>
                    <a:pt x="569" y="1019"/>
                    <a:pt x="526" y="971"/>
                    <a:pt x="486" y="921"/>
                  </a:cubicBezTo>
                  <a:cubicBezTo>
                    <a:pt x="445" y="866"/>
                    <a:pt x="426" y="797"/>
                    <a:pt x="428" y="727"/>
                  </a:cubicBezTo>
                  <a:cubicBezTo>
                    <a:pt x="428" y="684"/>
                    <a:pt x="440" y="641"/>
                    <a:pt x="467" y="605"/>
                  </a:cubicBezTo>
                  <a:cubicBezTo>
                    <a:pt x="490" y="570"/>
                    <a:pt x="533" y="548"/>
                    <a:pt x="576" y="548"/>
                  </a:cubicBezTo>
                  <a:cubicBezTo>
                    <a:pt x="582" y="547"/>
                    <a:pt x="587" y="547"/>
                    <a:pt x="592" y="547"/>
                  </a:cubicBezTo>
                  <a:cubicBezTo>
                    <a:pt x="627" y="547"/>
                    <a:pt x="659" y="561"/>
                    <a:pt x="682" y="586"/>
                  </a:cubicBezTo>
                  <a:cubicBezTo>
                    <a:pt x="708" y="622"/>
                    <a:pt x="722" y="660"/>
                    <a:pt x="729" y="703"/>
                  </a:cubicBezTo>
                  <a:cubicBezTo>
                    <a:pt x="739" y="761"/>
                    <a:pt x="744" y="818"/>
                    <a:pt x="744" y="875"/>
                  </a:cubicBezTo>
                  <a:lnTo>
                    <a:pt x="1119" y="821"/>
                  </a:lnTo>
                  <a:cubicBezTo>
                    <a:pt x="1114" y="754"/>
                    <a:pt x="1107" y="689"/>
                    <a:pt x="1093" y="625"/>
                  </a:cubicBezTo>
                  <a:cubicBezTo>
                    <a:pt x="1078" y="560"/>
                    <a:pt x="1054" y="498"/>
                    <a:pt x="1023" y="438"/>
                  </a:cubicBezTo>
                  <a:cubicBezTo>
                    <a:pt x="990" y="381"/>
                    <a:pt x="940" y="333"/>
                    <a:pt x="882" y="300"/>
                  </a:cubicBezTo>
                  <a:cubicBezTo>
                    <a:pt x="813" y="259"/>
                    <a:pt x="732" y="237"/>
                    <a:pt x="651" y="235"/>
                  </a:cubicBezTo>
                  <a:lnTo>
                    <a:pt x="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70"/>
            <p:cNvSpPr/>
            <p:nvPr/>
          </p:nvSpPr>
          <p:spPr>
            <a:xfrm>
              <a:off x="1412289" y="1684169"/>
              <a:ext cx="81627" cy="181673"/>
            </a:xfrm>
            <a:custGeom>
              <a:avLst/>
              <a:gdLst/>
              <a:ahLst/>
              <a:cxnLst/>
              <a:rect l="l" t="t" r="r" b="b"/>
              <a:pathLst>
                <a:path w="1222" h="2716" extrusionOk="0">
                  <a:moveTo>
                    <a:pt x="648" y="79"/>
                  </a:moveTo>
                  <a:lnTo>
                    <a:pt x="648" y="278"/>
                  </a:lnTo>
                  <a:cubicBezTo>
                    <a:pt x="648" y="297"/>
                    <a:pt x="662" y="311"/>
                    <a:pt x="682" y="313"/>
                  </a:cubicBezTo>
                  <a:cubicBezTo>
                    <a:pt x="756" y="313"/>
                    <a:pt x="830" y="335"/>
                    <a:pt x="897" y="371"/>
                  </a:cubicBezTo>
                  <a:cubicBezTo>
                    <a:pt x="949" y="402"/>
                    <a:pt x="992" y="447"/>
                    <a:pt x="1021" y="500"/>
                  </a:cubicBezTo>
                  <a:cubicBezTo>
                    <a:pt x="1052" y="555"/>
                    <a:pt x="1073" y="615"/>
                    <a:pt x="1085" y="677"/>
                  </a:cubicBezTo>
                  <a:cubicBezTo>
                    <a:pt x="1097" y="727"/>
                    <a:pt x="1105" y="779"/>
                    <a:pt x="1109" y="834"/>
                  </a:cubicBezTo>
                  <a:lnTo>
                    <a:pt x="806" y="877"/>
                  </a:lnTo>
                  <a:cubicBezTo>
                    <a:pt x="803" y="832"/>
                    <a:pt x="799" y="784"/>
                    <a:pt x="791" y="739"/>
                  </a:cubicBezTo>
                  <a:cubicBezTo>
                    <a:pt x="784" y="691"/>
                    <a:pt x="765" y="646"/>
                    <a:pt x="737" y="607"/>
                  </a:cubicBezTo>
                  <a:cubicBezTo>
                    <a:pt x="708" y="572"/>
                    <a:pt x="666" y="553"/>
                    <a:pt x="623" y="553"/>
                  </a:cubicBezTo>
                  <a:cubicBezTo>
                    <a:pt x="617" y="553"/>
                    <a:pt x="610" y="554"/>
                    <a:pt x="603" y="555"/>
                  </a:cubicBezTo>
                  <a:cubicBezTo>
                    <a:pt x="600" y="555"/>
                    <a:pt x="598" y="555"/>
                    <a:pt x="596" y="555"/>
                  </a:cubicBezTo>
                  <a:cubicBezTo>
                    <a:pt x="543" y="555"/>
                    <a:pt x="494" y="581"/>
                    <a:pt x="464" y="624"/>
                  </a:cubicBezTo>
                  <a:cubicBezTo>
                    <a:pt x="435" y="665"/>
                    <a:pt x="419" y="713"/>
                    <a:pt x="419" y="763"/>
                  </a:cubicBezTo>
                  <a:cubicBezTo>
                    <a:pt x="416" y="842"/>
                    <a:pt x="440" y="918"/>
                    <a:pt x="486" y="980"/>
                  </a:cubicBezTo>
                  <a:cubicBezTo>
                    <a:pt x="526" y="1030"/>
                    <a:pt x="572" y="1081"/>
                    <a:pt x="619" y="1126"/>
                  </a:cubicBezTo>
                  <a:lnTo>
                    <a:pt x="837" y="1312"/>
                  </a:lnTo>
                  <a:cubicBezTo>
                    <a:pt x="894" y="1365"/>
                    <a:pt x="944" y="1420"/>
                    <a:pt x="992" y="1480"/>
                  </a:cubicBezTo>
                  <a:cubicBezTo>
                    <a:pt x="1040" y="1537"/>
                    <a:pt x="1078" y="1604"/>
                    <a:pt x="1105" y="1673"/>
                  </a:cubicBezTo>
                  <a:cubicBezTo>
                    <a:pt x="1136" y="1750"/>
                    <a:pt x="1148" y="1833"/>
                    <a:pt x="1148" y="1915"/>
                  </a:cubicBezTo>
                  <a:cubicBezTo>
                    <a:pt x="1148" y="1998"/>
                    <a:pt x="1131" y="2077"/>
                    <a:pt x="1095" y="2151"/>
                  </a:cubicBezTo>
                  <a:cubicBezTo>
                    <a:pt x="1062" y="2220"/>
                    <a:pt x="1009" y="2280"/>
                    <a:pt x="944" y="2323"/>
                  </a:cubicBezTo>
                  <a:cubicBezTo>
                    <a:pt x="875" y="2369"/>
                    <a:pt x="794" y="2395"/>
                    <a:pt x="710" y="2402"/>
                  </a:cubicBezTo>
                  <a:cubicBezTo>
                    <a:pt x="693" y="2402"/>
                    <a:pt x="679" y="2419"/>
                    <a:pt x="679" y="2435"/>
                  </a:cubicBezTo>
                  <a:lnTo>
                    <a:pt x="679" y="2646"/>
                  </a:lnTo>
                  <a:lnTo>
                    <a:pt x="624" y="2646"/>
                  </a:lnTo>
                  <a:lnTo>
                    <a:pt x="627" y="2447"/>
                  </a:lnTo>
                  <a:cubicBezTo>
                    <a:pt x="627" y="2431"/>
                    <a:pt x="612" y="2414"/>
                    <a:pt x="593" y="2414"/>
                  </a:cubicBezTo>
                  <a:cubicBezTo>
                    <a:pt x="588" y="2414"/>
                    <a:pt x="582" y="2414"/>
                    <a:pt x="577" y="2414"/>
                  </a:cubicBezTo>
                  <a:cubicBezTo>
                    <a:pt x="439" y="2414"/>
                    <a:pt x="308" y="2355"/>
                    <a:pt x="216" y="2254"/>
                  </a:cubicBezTo>
                  <a:cubicBezTo>
                    <a:pt x="125" y="2127"/>
                    <a:pt x="79" y="1974"/>
                    <a:pt x="82" y="1821"/>
                  </a:cubicBezTo>
                  <a:lnTo>
                    <a:pt x="380" y="1769"/>
                  </a:lnTo>
                  <a:cubicBezTo>
                    <a:pt x="383" y="1833"/>
                    <a:pt x="392" y="1895"/>
                    <a:pt x="407" y="1955"/>
                  </a:cubicBezTo>
                  <a:cubicBezTo>
                    <a:pt x="419" y="2010"/>
                    <a:pt x="445" y="2063"/>
                    <a:pt x="483" y="2103"/>
                  </a:cubicBezTo>
                  <a:cubicBezTo>
                    <a:pt x="519" y="2137"/>
                    <a:pt x="566" y="2156"/>
                    <a:pt x="613" y="2156"/>
                  </a:cubicBezTo>
                  <a:cubicBezTo>
                    <a:pt x="616" y="2156"/>
                    <a:pt x="619" y="2156"/>
                    <a:pt x="622" y="2156"/>
                  </a:cubicBezTo>
                  <a:cubicBezTo>
                    <a:pt x="626" y="2156"/>
                    <a:pt x="631" y="2156"/>
                    <a:pt x="635" y="2156"/>
                  </a:cubicBezTo>
                  <a:cubicBezTo>
                    <a:pt x="688" y="2156"/>
                    <a:pt x="736" y="2131"/>
                    <a:pt x="763" y="2087"/>
                  </a:cubicBezTo>
                  <a:cubicBezTo>
                    <a:pt x="787" y="2044"/>
                    <a:pt x="799" y="1996"/>
                    <a:pt x="799" y="1946"/>
                  </a:cubicBezTo>
                  <a:cubicBezTo>
                    <a:pt x="799" y="1860"/>
                    <a:pt x="775" y="1776"/>
                    <a:pt x="727" y="1702"/>
                  </a:cubicBezTo>
                  <a:cubicBezTo>
                    <a:pt x="677" y="1633"/>
                    <a:pt x="619" y="1570"/>
                    <a:pt x="553" y="1513"/>
                  </a:cubicBezTo>
                  <a:lnTo>
                    <a:pt x="333" y="1324"/>
                  </a:lnTo>
                  <a:cubicBezTo>
                    <a:pt x="285" y="1281"/>
                    <a:pt x="239" y="1233"/>
                    <a:pt x="199" y="1183"/>
                  </a:cubicBezTo>
                  <a:cubicBezTo>
                    <a:pt x="161" y="1138"/>
                    <a:pt x="130" y="1083"/>
                    <a:pt x="108" y="1026"/>
                  </a:cubicBezTo>
                  <a:cubicBezTo>
                    <a:pt x="87" y="959"/>
                    <a:pt x="75" y="889"/>
                    <a:pt x="75" y="818"/>
                  </a:cubicBezTo>
                  <a:cubicBezTo>
                    <a:pt x="67" y="684"/>
                    <a:pt x="115" y="555"/>
                    <a:pt x="206" y="459"/>
                  </a:cubicBezTo>
                  <a:cubicBezTo>
                    <a:pt x="302" y="368"/>
                    <a:pt x="428" y="316"/>
                    <a:pt x="560" y="313"/>
                  </a:cubicBezTo>
                  <a:cubicBezTo>
                    <a:pt x="576" y="311"/>
                    <a:pt x="591" y="297"/>
                    <a:pt x="591" y="278"/>
                  </a:cubicBezTo>
                  <a:lnTo>
                    <a:pt x="591" y="79"/>
                  </a:lnTo>
                  <a:close/>
                  <a:moveTo>
                    <a:pt x="560" y="0"/>
                  </a:moveTo>
                  <a:cubicBezTo>
                    <a:pt x="541" y="0"/>
                    <a:pt x="526" y="15"/>
                    <a:pt x="526" y="34"/>
                  </a:cubicBezTo>
                  <a:lnTo>
                    <a:pt x="526" y="235"/>
                  </a:lnTo>
                  <a:cubicBezTo>
                    <a:pt x="388" y="247"/>
                    <a:pt x="261" y="304"/>
                    <a:pt x="161" y="397"/>
                  </a:cubicBezTo>
                  <a:cubicBezTo>
                    <a:pt x="55" y="507"/>
                    <a:pt x="0" y="655"/>
                    <a:pt x="10" y="806"/>
                  </a:cubicBezTo>
                  <a:cubicBezTo>
                    <a:pt x="8" y="887"/>
                    <a:pt x="22" y="966"/>
                    <a:pt x="48" y="1040"/>
                  </a:cubicBezTo>
                  <a:cubicBezTo>
                    <a:pt x="72" y="1104"/>
                    <a:pt x="106" y="1164"/>
                    <a:pt x="149" y="1219"/>
                  </a:cubicBezTo>
                  <a:cubicBezTo>
                    <a:pt x="192" y="1272"/>
                    <a:pt x="239" y="1319"/>
                    <a:pt x="287" y="1367"/>
                  </a:cubicBezTo>
                  <a:lnTo>
                    <a:pt x="512" y="1558"/>
                  </a:lnTo>
                  <a:cubicBezTo>
                    <a:pt x="572" y="1609"/>
                    <a:pt x="627" y="1668"/>
                    <a:pt x="674" y="1733"/>
                  </a:cubicBezTo>
                  <a:cubicBezTo>
                    <a:pt x="713" y="1793"/>
                    <a:pt x="732" y="1864"/>
                    <a:pt x="729" y="1936"/>
                  </a:cubicBezTo>
                  <a:cubicBezTo>
                    <a:pt x="729" y="1972"/>
                    <a:pt x="720" y="2008"/>
                    <a:pt x="703" y="2039"/>
                  </a:cubicBezTo>
                  <a:cubicBezTo>
                    <a:pt x="698" y="2048"/>
                    <a:pt x="684" y="2075"/>
                    <a:pt x="622" y="2075"/>
                  </a:cubicBezTo>
                  <a:cubicBezTo>
                    <a:pt x="619" y="2075"/>
                    <a:pt x="616" y="2075"/>
                    <a:pt x="613" y="2075"/>
                  </a:cubicBezTo>
                  <a:cubicBezTo>
                    <a:pt x="583" y="2075"/>
                    <a:pt x="555" y="2063"/>
                    <a:pt x="531" y="2041"/>
                  </a:cubicBezTo>
                  <a:cubicBezTo>
                    <a:pt x="502" y="2008"/>
                    <a:pt x="483" y="1969"/>
                    <a:pt x="474" y="1926"/>
                  </a:cubicBezTo>
                  <a:cubicBezTo>
                    <a:pt x="459" y="1857"/>
                    <a:pt x="450" y="1788"/>
                    <a:pt x="447" y="1716"/>
                  </a:cubicBezTo>
                  <a:cubicBezTo>
                    <a:pt x="447" y="1707"/>
                    <a:pt x="443" y="1697"/>
                    <a:pt x="435" y="1692"/>
                  </a:cubicBezTo>
                  <a:cubicBezTo>
                    <a:pt x="428" y="1685"/>
                    <a:pt x="416" y="1683"/>
                    <a:pt x="407" y="1683"/>
                  </a:cubicBezTo>
                  <a:lnTo>
                    <a:pt x="39" y="1747"/>
                  </a:lnTo>
                  <a:cubicBezTo>
                    <a:pt x="22" y="1750"/>
                    <a:pt x="8" y="1764"/>
                    <a:pt x="10" y="1783"/>
                  </a:cubicBezTo>
                  <a:cubicBezTo>
                    <a:pt x="17" y="2008"/>
                    <a:pt x="67" y="2175"/>
                    <a:pt x="161" y="2287"/>
                  </a:cubicBezTo>
                  <a:cubicBezTo>
                    <a:pt x="261" y="2402"/>
                    <a:pt x="404" y="2469"/>
                    <a:pt x="557" y="2471"/>
                  </a:cubicBezTo>
                  <a:lnTo>
                    <a:pt x="557" y="2682"/>
                  </a:lnTo>
                  <a:cubicBezTo>
                    <a:pt x="557" y="2701"/>
                    <a:pt x="572" y="2715"/>
                    <a:pt x="591" y="2715"/>
                  </a:cubicBezTo>
                  <a:lnTo>
                    <a:pt x="715" y="2715"/>
                  </a:lnTo>
                  <a:cubicBezTo>
                    <a:pt x="716" y="2715"/>
                    <a:pt x="717" y="2715"/>
                    <a:pt x="719" y="2715"/>
                  </a:cubicBezTo>
                  <a:cubicBezTo>
                    <a:pt x="736" y="2715"/>
                    <a:pt x="751" y="2699"/>
                    <a:pt x="751" y="2682"/>
                  </a:cubicBezTo>
                  <a:lnTo>
                    <a:pt x="751" y="2467"/>
                  </a:lnTo>
                  <a:cubicBezTo>
                    <a:pt x="834" y="2455"/>
                    <a:pt x="916" y="2426"/>
                    <a:pt x="985" y="2381"/>
                  </a:cubicBezTo>
                  <a:cubicBezTo>
                    <a:pt x="1059" y="2330"/>
                    <a:pt x="1121" y="2263"/>
                    <a:pt x="1159" y="2182"/>
                  </a:cubicBezTo>
                  <a:cubicBezTo>
                    <a:pt x="1200" y="2099"/>
                    <a:pt x="1219" y="2008"/>
                    <a:pt x="1219" y="1915"/>
                  </a:cubicBezTo>
                  <a:cubicBezTo>
                    <a:pt x="1222" y="1821"/>
                    <a:pt x="1205" y="1731"/>
                    <a:pt x="1171" y="1647"/>
                  </a:cubicBezTo>
                  <a:cubicBezTo>
                    <a:pt x="1143" y="1570"/>
                    <a:pt x="1100" y="1499"/>
                    <a:pt x="1050" y="1437"/>
                  </a:cubicBezTo>
                  <a:cubicBezTo>
                    <a:pt x="999" y="1374"/>
                    <a:pt x="944" y="1315"/>
                    <a:pt x="885" y="1262"/>
                  </a:cubicBezTo>
                  <a:lnTo>
                    <a:pt x="670" y="1073"/>
                  </a:lnTo>
                  <a:cubicBezTo>
                    <a:pt x="622" y="1030"/>
                    <a:pt x="581" y="985"/>
                    <a:pt x="543" y="935"/>
                  </a:cubicBezTo>
                  <a:cubicBezTo>
                    <a:pt x="507" y="885"/>
                    <a:pt x="488" y="822"/>
                    <a:pt x="493" y="763"/>
                  </a:cubicBezTo>
                  <a:cubicBezTo>
                    <a:pt x="490" y="724"/>
                    <a:pt x="502" y="689"/>
                    <a:pt x="524" y="660"/>
                  </a:cubicBezTo>
                  <a:cubicBezTo>
                    <a:pt x="542" y="633"/>
                    <a:pt x="570" y="617"/>
                    <a:pt x="601" y="617"/>
                  </a:cubicBezTo>
                  <a:cubicBezTo>
                    <a:pt x="603" y="617"/>
                    <a:pt x="605" y="617"/>
                    <a:pt x="607" y="617"/>
                  </a:cubicBezTo>
                  <a:cubicBezTo>
                    <a:pt x="612" y="616"/>
                    <a:pt x="617" y="616"/>
                    <a:pt x="622" y="616"/>
                  </a:cubicBezTo>
                  <a:cubicBezTo>
                    <a:pt x="646" y="616"/>
                    <a:pt x="668" y="625"/>
                    <a:pt x="684" y="643"/>
                  </a:cubicBezTo>
                  <a:cubicBezTo>
                    <a:pt x="705" y="672"/>
                    <a:pt x="720" y="708"/>
                    <a:pt x="725" y="744"/>
                  </a:cubicBezTo>
                  <a:cubicBezTo>
                    <a:pt x="732" y="799"/>
                    <a:pt x="737" y="854"/>
                    <a:pt x="739" y="908"/>
                  </a:cubicBezTo>
                  <a:cubicBezTo>
                    <a:pt x="739" y="920"/>
                    <a:pt x="744" y="930"/>
                    <a:pt x="751" y="935"/>
                  </a:cubicBezTo>
                  <a:cubicBezTo>
                    <a:pt x="756" y="940"/>
                    <a:pt x="764" y="943"/>
                    <a:pt x="772" y="943"/>
                  </a:cubicBezTo>
                  <a:cubicBezTo>
                    <a:pt x="775" y="943"/>
                    <a:pt x="777" y="943"/>
                    <a:pt x="780" y="942"/>
                  </a:cubicBezTo>
                  <a:lnTo>
                    <a:pt x="1152" y="887"/>
                  </a:lnTo>
                  <a:cubicBezTo>
                    <a:pt x="1171" y="885"/>
                    <a:pt x="1183" y="870"/>
                    <a:pt x="1183" y="851"/>
                  </a:cubicBezTo>
                  <a:cubicBezTo>
                    <a:pt x="1179" y="784"/>
                    <a:pt x="1169" y="717"/>
                    <a:pt x="1155" y="650"/>
                  </a:cubicBezTo>
                  <a:cubicBezTo>
                    <a:pt x="1143" y="583"/>
                    <a:pt x="1119" y="517"/>
                    <a:pt x="1085" y="454"/>
                  </a:cubicBezTo>
                  <a:cubicBezTo>
                    <a:pt x="1050" y="392"/>
                    <a:pt x="999" y="340"/>
                    <a:pt x="935" y="302"/>
                  </a:cubicBezTo>
                  <a:cubicBezTo>
                    <a:pt x="870" y="263"/>
                    <a:pt x="796" y="239"/>
                    <a:pt x="722" y="235"/>
                  </a:cubicBezTo>
                  <a:lnTo>
                    <a:pt x="722" y="34"/>
                  </a:lnTo>
                  <a:cubicBezTo>
                    <a:pt x="722" y="15"/>
                    <a:pt x="705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70"/>
            <p:cNvSpPr/>
            <p:nvPr/>
          </p:nvSpPr>
          <p:spPr>
            <a:xfrm>
              <a:off x="1311561" y="1919351"/>
              <a:ext cx="145819" cy="140335"/>
            </a:xfrm>
            <a:custGeom>
              <a:avLst/>
              <a:gdLst/>
              <a:ahLst/>
              <a:cxnLst/>
              <a:rect l="l" t="t" r="r" b="b"/>
              <a:pathLst>
                <a:path w="2183" h="2098" extrusionOk="0">
                  <a:moveTo>
                    <a:pt x="41" y="0"/>
                  </a:moveTo>
                  <a:cubicBezTo>
                    <a:pt x="32" y="0"/>
                    <a:pt x="22" y="4"/>
                    <a:pt x="15" y="12"/>
                  </a:cubicBezTo>
                  <a:cubicBezTo>
                    <a:pt x="1" y="23"/>
                    <a:pt x="1" y="47"/>
                    <a:pt x="15" y="59"/>
                  </a:cubicBezTo>
                  <a:lnTo>
                    <a:pt x="2120" y="2088"/>
                  </a:lnTo>
                  <a:cubicBezTo>
                    <a:pt x="2127" y="2095"/>
                    <a:pt x="2135" y="2098"/>
                    <a:pt x="2144" y="2098"/>
                  </a:cubicBezTo>
                  <a:cubicBezTo>
                    <a:pt x="2154" y="2098"/>
                    <a:pt x="2163" y="2093"/>
                    <a:pt x="2168" y="2088"/>
                  </a:cubicBezTo>
                  <a:cubicBezTo>
                    <a:pt x="2168" y="2086"/>
                    <a:pt x="2168" y="2086"/>
                    <a:pt x="2168" y="2086"/>
                  </a:cubicBezTo>
                  <a:cubicBezTo>
                    <a:pt x="2182" y="2074"/>
                    <a:pt x="2182" y="2052"/>
                    <a:pt x="2168" y="2038"/>
                  </a:cubicBezTo>
                  <a:lnTo>
                    <a:pt x="65" y="9"/>
                  </a:lnTo>
                  <a:cubicBezTo>
                    <a:pt x="58" y="3"/>
                    <a:pt x="50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70"/>
            <p:cNvSpPr/>
            <p:nvPr/>
          </p:nvSpPr>
          <p:spPr>
            <a:xfrm>
              <a:off x="1452167" y="1919351"/>
              <a:ext cx="145819" cy="140335"/>
            </a:xfrm>
            <a:custGeom>
              <a:avLst/>
              <a:gdLst/>
              <a:ahLst/>
              <a:cxnLst/>
              <a:rect l="l" t="t" r="r" b="b"/>
              <a:pathLst>
                <a:path w="2183" h="2098" extrusionOk="0">
                  <a:moveTo>
                    <a:pt x="2143" y="1"/>
                  </a:moveTo>
                  <a:cubicBezTo>
                    <a:pt x="2134" y="1"/>
                    <a:pt x="2125" y="4"/>
                    <a:pt x="2118" y="12"/>
                  </a:cubicBezTo>
                  <a:lnTo>
                    <a:pt x="15" y="2038"/>
                  </a:lnTo>
                  <a:cubicBezTo>
                    <a:pt x="13" y="2040"/>
                    <a:pt x="13" y="2040"/>
                    <a:pt x="13" y="2040"/>
                  </a:cubicBezTo>
                  <a:cubicBezTo>
                    <a:pt x="1" y="2055"/>
                    <a:pt x="1" y="2076"/>
                    <a:pt x="15" y="2088"/>
                  </a:cubicBezTo>
                  <a:cubicBezTo>
                    <a:pt x="20" y="2095"/>
                    <a:pt x="30" y="2098"/>
                    <a:pt x="39" y="2098"/>
                  </a:cubicBezTo>
                  <a:cubicBezTo>
                    <a:pt x="49" y="2098"/>
                    <a:pt x="58" y="2095"/>
                    <a:pt x="63" y="2088"/>
                  </a:cubicBezTo>
                  <a:lnTo>
                    <a:pt x="2168" y="62"/>
                  </a:lnTo>
                  <a:cubicBezTo>
                    <a:pt x="2180" y="47"/>
                    <a:pt x="2183" y="26"/>
                    <a:pt x="2168" y="12"/>
                  </a:cubicBezTo>
                  <a:cubicBezTo>
                    <a:pt x="2161" y="4"/>
                    <a:pt x="2152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70"/>
            <p:cNvSpPr/>
            <p:nvPr/>
          </p:nvSpPr>
          <p:spPr>
            <a:xfrm>
              <a:off x="1311561" y="2064500"/>
              <a:ext cx="145819" cy="140469"/>
            </a:xfrm>
            <a:custGeom>
              <a:avLst/>
              <a:gdLst/>
              <a:ahLst/>
              <a:cxnLst/>
              <a:rect l="l" t="t" r="r" b="b"/>
              <a:pathLst>
                <a:path w="2183" h="2100" extrusionOk="0">
                  <a:moveTo>
                    <a:pt x="40" y="1"/>
                  </a:moveTo>
                  <a:cubicBezTo>
                    <a:pt x="31" y="1"/>
                    <a:pt x="22" y="4"/>
                    <a:pt x="15" y="11"/>
                  </a:cubicBezTo>
                  <a:cubicBezTo>
                    <a:pt x="1" y="26"/>
                    <a:pt x="1" y="47"/>
                    <a:pt x="15" y="62"/>
                  </a:cubicBezTo>
                  <a:lnTo>
                    <a:pt x="2120" y="2090"/>
                  </a:lnTo>
                  <a:cubicBezTo>
                    <a:pt x="2127" y="2095"/>
                    <a:pt x="2135" y="2100"/>
                    <a:pt x="2144" y="2100"/>
                  </a:cubicBezTo>
                  <a:cubicBezTo>
                    <a:pt x="2154" y="2098"/>
                    <a:pt x="2163" y="2095"/>
                    <a:pt x="2168" y="2088"/>
                  </a:cubicBezTo>
                  <a:cubicBezTo>
                    <a:pt x="2182" y="2074"/>
                    <a:pt x="2182" y="2052"/>
                    <a:pt x="2168" y="2040"/>
                  </a:cubicBezTo>
                  <a:lnTo>
                    <a:pt x="65" y="11"/>
                  </a:lnTo>
                  <a:cubicBezTo>
                    <a:pt x="58" y="4"/>
                    <a:pt x="49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70"/>
            <p:cNvSpPr/>
            <p:nvPr/>
          </p:nvSpPr>
          <p:spPr>
            <a:xfrm>
              <a:off x="1452167" y="2064567"/>
              <a:ext cx="145819" cy="140402"/>
            </a:xfrm>
            <a:custGeom>
              <a:avLst/>
              <a:gdLst/>
              <a:ahLst/>
              <a:cxnLst/>
              <a:rect l="l" t="t" r="r" b="b"/>
              <a:pathLst>
                <a:path w="2183" h="2099" extrusionOk="0">
                  <a:moveTo>
                    <a:pt x="2142" y="0"/>
                  </a:moveTo>
                  <a:cubicBezTo>
                    <a:pt x="2133" y="0"/>
                    <a:pt x="2125" y="4"/>
                    <a:pt x="2118" y="10"/>
                  </a:cubicBezTo>
                  <a:lnTo>
                    <a:pt x="15" y="2039"/>
                  </a:lnTo>
                  <a:lnTo>
                    <a:pt x="13" y="2039"/>
                  </a:lnTo>
                  <a:cubicBezTo>
                    <a:pt x="1" y="2054"/>
                    <a:pt x="1" y="2075"/>
                    <a:pt x="15" y="2087"/>
                  </a:cubicBezTo>
                  <a:cubicBezTo>
                    <a:pt x="20" y="2094"/>
                    <a:pt x="30" y="2099"/>
                    <a:pt x="39" y="2099"/>
                  </a:cubicBezTo>
                  <a:cubicBezTo>
                    <a:pt x="49" y="2099"/>
                    <a:pt x="56" y="2094"/>
                    <a:pt x="63" y="2089"/>
                  </a:cubicBezTo>
                  <a:lnTo>
                    <a:pt x="2168" y="61"/>
                  </a:lnTo>
                  <a:cubicBezTo>
                    <a:pt x="2180" y="46"/>
                    <a:pt x="2183" y="25"/>
                    <a:pt x="2168" y="10"/>
                  </a:cubicBezTo>
                  <a:cubicBezTo>
                    <a:pt x="2161" y="4"/>
                    <a:pt x="2151" y="0"/>
                    <a:pt x="2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70"/>
            <p:cNvSpPr/>
            <p:nvPr/>
          </p:nvSpPr>
          <p:spPr>
            <a:xfrm>
              <a:off x="1311695" y="2209783"/>
              <a:ext cx="145685" cy="140335"/>
            </a:xfrm>
            <a:custGeom>
              <a:avLst/>
              <a:gdLst/>
              <a:ahLst/>
              <a:cxnLst/>
              <a:rect l="l" t="t" r="r" b="b"/>
              <a:pathLst>
                <a:path w="2181" h="2098" extrusionOk="0">
                  <a:moveTo>
                    <a:pt x="39" y="0"/>
                  </a:moveTo>
                  <a:cubicBezTo>
                    <a:pt x="30" y="0"/>
                    <a:pt x="20" y="4"/>
                    <a:pt x="13" y="12"/>
                  </a:cubicBezTo>
                  <a:cubicBezTo>
                    <a:pt x="1" y="24"/>
                    <a:pt x="1" y="47"/>
                    <a:pt x="13" y="59"/>
                  </a:cubicBezTo>
                  <a:lnTo>
                    <a:pt x="2118" y="2088"/>
                  </a:lnTo>
                  <a:cubicBezTo>
                    <a:pt x="2125" y="2095"/>
                    <a:pt x="2133" y="2098"/>
                    <a:pt x="2142" y="2098"/>
                  </a:cubicBezTo>
                  <a:cubicBezTo>
                    <a:pt x="2152" y="2098"/>
                    <a:pt x="2161" y="2095"/>
                    <a:pt x="2166" y="2088"/>
                  </a:cubicBezTo>
                  <a:lnTo>
                    <a:pt x="2168" y="2088"/>
                  </a:lnTo>
                  <a:cubicBezTo>
                    <a:pt x="2180" y="2074"/>
                    <a:pt x="2180" y="2052"/>
                    <a:pt x="2166" y="2038"/>
                  </a:cubicBezTo>
                  <a:lnTo>
                    <a:pt x="63" y="12"/>
                  </a:lnTo>
                  <a:lnTo>
                    <a:pt x="63" y="9"/>
                  </a:lnTo>
                  <a:cubicBezTo>
                    <a:pt x="56" y="3"/>
                    <a:pt x="48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70"/>
            <p:cNvSpPr/>
            <p:nvPr/>
          </p:nvSpPr>
          <p:spPr>
            <a:xfrm>
              <a:off x="1452167" y="2209783"/>
              <a:ext cx="145685" cy="140335"/>
            </a:xfrm>
            <a:custGeom>
              <a:avLst/>
              <a:gdLst/>
              <a:ahLst/>
              <a:cxnLst/>
              <a:rect l="l" t="t" r="r" b="b"/>
              <a:pathLst>
                <a:path w="2181" h="2098" extrusionOk="0">
                  <a:moveTo>
                    <a:pt x="2144" y="0"/>
                  </a:moveTo>
                  <a:cubicBezTo>
                    <a:pt x="2135" y="0"/>
                    <a:pt x="2126" y="4"/>
                    <a:pt x="2118" y="12"/>
                  </a:cubicBezTo>
                  <a:lnTo>
                    <a:pt x="15" y="2038"/>
                  </a:lnTo>
                  <a:cubicBezTo>
                    <a:pt x="13" y="2040"/>
                    <a:pt x="13" y="2040"/>
                    <a:pt x="13" y="2040"/>
                  </a:cubicBezTo>
                  <a:cubicBezTo>
                    <a:pt x="1" y="2055"/>
                    <a:pt x="1" y="2074"/>
                    <a:pt x="15" y="2088"/>
                  </a:cubicBezTo>
                  <a:cubicBezTo>
                    <a:pt x="20" y="2095"/>
                    <a:pt x="30" y="2098"/>
                    <a:pt x="39" y="2098"/>
                  </a:cubicBezTo>
                  <a:cubicBezTo>
                    <a:pt x="49" y="2098"/>
                    <a:pt x="58" y="2095"/>
                    <a:pt x="63" y="2088"/>
                  </a:cubicBezTo>
                  <a:lnTo>
                    <a:pt x="2168" y="59"/>
                  </a:lnTo>
                  <a:cubicBezTo>
                    <a:pt x="2180" y="47"/>
                    <a:pt x="2180" y="24"/>
                    <a:pt x="2168" y="12"/>
                  </a:cubicBezTo>
                  <a:cubicBezTo>
                    <a:pt x="2168" y="12"/>
                    <a:pt x="2168" y="9"/>
                    <a:pt x="2168" y="9"/>
                  </a:cubicBezTo>
                  <a:cubicBezTo>
                    <a:pt x="2161" y="3"/>
                    <a:pt x="2153" y="0"/>
                    <a:pt x="2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70"/>
            <p:cNvSpPr/>
            <p:nvPr/>
          </p:nvSpPr>
          <p:spPr>
            <a:xfrm>
              <a:off x="1374483" y="2411921"/>
              <a:ext cx="156173" cy="211841"/>
            </a:xfrm>
            <a:custGeom>
              <a:avLst/>
              <a:gdLst/>
              <a:ahLst/>
              <a:cxnLst/>
              <a:rect l="l" t="t" r="r" b="b"/>
              <a:pathLst>
                <a:path w="2338" h="3167" extrusionOk="0">
                  <a:moveTo>
                    <a:pt x="0" y="1"/>
                  </a:moveTo>
                  <a:lnTo>
                    <a:pt x="583" y="3167"/>
                  </a:lnTo>
                  <a:lnTo>
                    <a:pt x="1752" y="3167"/>
                  </a:lnTo>
                  <a:lnTo>
                    <a:pt x="23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2" name="Google Shape;3132;p70"/>
          <p:cNvGrpSpPr/>
          <p:nvPr/>
        </p:nvGrpSpPr>
        <p:grpSpPr>
          <a:xfrm>
            <a:off x="2075641" y="4067739"/>
            <a:ext cx="941562" cy="778656"/>
            <a:chOff x="2075641" y="1920087"/>
            <a:chExt cx="941562" cy="778656"/>
          </a:xfrm>
        </p:grpSpPr>
        <p:sp>
          <p:nvSpPr>
            <p:cNvPr id="3133" name="Google Shape;3133;p70"/>
            <p:cNvSpPr/>
            <p:nvPr/>
          </p:nvSpPr>
          <p:spPr>
            <a:xfrm>
              <a:off x="2501532" y="2080420"/>
              <a:ext cx="158110" cy="155452"/>
            </a:xfrm>
            <a:custGeom>
              <a:avLst/>
              <a:gdLst/>
              <a:ahLst/>
              <a:cxnLst/>
              <a:rect l="l" t="t" r="r" b="b"/>
              <a:pathLst>
                <a:path w="2367" h="2324" extrusionOk="0">
                  <a:moveTo>
                    <a:pt x="2335" y="0"/>
                  </a:moveTo>
                  <a:cubicBezTo>
                    <a:pt x="2227" y="0"/>
                    <a:pt x="1248" y="17"/>
                    <a:pt x="643" y="622"/>
                  </a:cubicBezTo>
                  <a:cubicBezTo>
                    <a:pt x="1" y="1265"/>
                    <a:pt x="22" y="2323"/>
                    <a:pt x="22" y="2323"/>
                  </a:cubicBezTo>
                  <a:cubicBezTo>
                    <a:pt x="22" y="2323"/>
                    <a:pt x="27" y="2323"/>
                    <a:pt x="37" y="2323"/>
                  </a:cubicBezTo>
                  <a:cubicBezTo>
                    <a:pt x="167" y="2323"/>
                    <a:pt x="1127" y="2303"/>
                    <a:pt x="1724" y="1704"/>
                  </a:cubicBezTo>
                  <a:cubicBezTo>
                    <a:pt x="2366" y="1061"/>
                    <a:pt x="2345" y="0"/>
                    <a:pt x="2345" y="0"/>
                  </a:cubicBezTo>
                  <a:cubicBezTo>
                    <a:pt x="2345" y="0"/>
                    <a:pt x="2342" y="0"/>
                    <a:pt x="233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70"/>
            <p:cNvSpPr/>
            <p:nvPr/>
          </p:nvSpPr>
          <p:spPr>
            <a:xfrm>
              <a:off x="2501532" y="2222960"/>
              <a:ext cx="158110" cy="155653"/>
            </a:xfrm>
            <a:custGeom>
              <a:avLst/>
              <a:gdLst/>
              <a:ahLst/>
              <a:cxnLst/>
              <a:rect l="l" t="t" r="r" b="b"/>
              <a:pathLst>
                <a:path w="2367" h="2327" extrusionOk="0">
                  <a:moveTo>
                    <a:pt x="2333" y="1"/>
                  </a:moveTo>
                  <a:cubicBezTo>
                    <a:pt x="2213" y="1"/>
                    <a:pt x="1244" y="20"/>
                    <a:pt x="643" y="622"/>
                  </a:cubicBezTo>
                  <a:cubicBezTo>
                    <a:pt x="1" y="1265"/>
                    <a:pt x="22" y="2326"/>
                    <a:pt x="22" y="2326"/>
                  </a:cubicBezTo>
                  <a:cubicBezTo>
                    <a:pt x="22" y="2326"/>
                    <a:pt x="25" y="2326"/>
                    <a:pt x="32" y="2326"/>
                  </a:cubicBezTo>
                  <a:cubicBezTo>
                    <a:pt x="140" y="2326"/>
                    <a:pt x="1119" y="2309"/>
                    <a:pt x="1724" y="1705"/>
                  </a:cubicBezTo>
                  <a:cubicBezTo>
                    <a:pt x="2366" y="1062"/>
                    <a:pt x="2345" y="1"/>
                    <a:pt x="2345" y="1"/>
                  </a:cubicBezTo>
                  <a:cubicBezTo>
                    <a:pt x="2345" y="1"/>
                    <a:pt x="2341" y="1"/>
                    <a:pt x="2333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70"/>
            <p:cNvSpPr/>
            <p:nvPr/>
          </p:nvSpPr>
          <p:spPr>
            <a:xfrm>
              <a:off x="2501532" y="1933331"/>
              <a:ext cx="158110" cy="155653"/>
            </a:xfrm>
            <a:custGeom>
              <a:avLst/>
              <a:gdLst/>
              <a:ahLst/>
              <a:cxnLst/>
              <a:rect l="l" t="t" r="r" b="b"/>
              <a:pathLst>
                <a:path w="2367" h="2327" extrusionOk="0">
                  <a:moveTo>
                    <a:pt x="2333" y="1"/>
                  </a:moveTo>
                  <a:cubicBezTo>
                    <a:pt x="2213" y="1"/>
                    <a:pt x="1244" y="20"/>
                    <a:pt x="643" y="622"/>
                  </a:cubicBezTo>
                  <a:cubicBezTo>
                    <a:pt x="1" y="1265"/>
                    <a:pt x="22" y="2326"/>
                    <a:pt x="22" y="2326"/>
                  </a:cubicBezTo>
                  <a:cubicBezTo>
                    <a:pt x="22" y="2326"/>
                    <a:pt x="26" y="2326"/>
                    <a:pt x="34" y="2326"/>
                  </a:cubicBezTo>
                  <a:cubicBezTo>
                    <a:pt x="154" y="2326"/>
                    <a:pt x="1123" y="2307"/>
                    <a:pt x="1724" y="1705"/>
                  </a:cubicBezTo>
                  <a:cubicBezTo>
                    <a:pt x="2366" y="1062"/>
                    <a:pt x="2345" y="1"/>
                    <a:pt x="2345" y="1"/>
                  </a:cubicBezTo>
                  <a:cubicBezTo>
                    <a:pt x="2345" y="1"/>
                    <a:pt x="2341" y="1"/>
                    <a:pt x="2333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70"/>
            <p:cNvSpPr/>
            <p:nvPr/>
          </p:nvSpPr>
          <p:spPr>
            <a:xfrm>
              <a:off x="2462256" y="2125101"/>
              <a:ext cx="145819" cy="140469"/>
            </a:xfrm>
            <a:custGeom>
              <a:avLst/>
              <a:gdLst/>
              <a:ahLst/>
              <a:cxnLst/>
              <a:rect l="l" t="t" r="r" b="b"/>
              <a:pathLst>
                <a:path w="2183" h="2100" extrusionOk="0">
                  <a:moveTo>
                    <a:pt x="2145" y="0"/>
                  </a:moveTo>
                  <a:cubicBezTo>
                    <a:pt x="2135" y="0"/>
                    <a:pt x="2126" y="4"/>
                    <a:pt x="2120" y="11"/>
                  </a:cubicBezTo>
                  <a:lnTo>
                    <a:pt x="15" y="2040"/>
                  </a:lnTo>
                  <a:cubicBezTo>
                    <a:pt x="1" y="2054"/>
                    <a:pt x="3" y="2076"/>
                    <a:pt x="15" y="2088"/>
                  </a:cubicBezTo>
                  <a:cubicBezTo>
                    <a:pt x="22" y="2095"/>
                    <a:pt x="32" y="2100"/>
                    <a:pt x="41" y="2100"/>
                  </a:cubicBezTo>
                  <a:cubicBezTo>
                    <a:pt x="51" y="2100"/>
                    <a:pt x="58" y="2095"/>
                    <a:pt x="65" y="2090"/>
                  </a:cubicBezTo>
                  <a:lnTo>
                    <a:pt x="2171" y="61"/>
                  </a:lnTo>
                  <a:cubicBezTo>
                    <a:pt x="2183" y="47"/>
                    <a:pt x="2183" y="25"/>
                    <a:pt x="2171" y="11"/>
                  </a:cubicBezTo>
                  <a:cubicBezTo>
                    <a:pt x="2163" y="4"/>
                    <a:pt x="2154" y="0"/>
                    <a:pt x="2145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70"/>
            <p:cNvSpPr/>
            <p:nvPr/>
          </p:nvSpPr>
          <p:spPr>
            <a:xfrm>
              <a:off x="2321784" y="2270384"/>
              <a:ext cx="145819" cy="140469"/>
            </a:xfrm>
            <a:custGeom>
              <a:avLst/>
              <a:gdLst/>
              <a:ahLst/>
              <a:cxnLst/>
              <a:rect l="l" t="t" r="r" b="b"/>
              <a:pathLst>
                <a:path w="2183" h="2100" extrusionOk="0">
                  <a:moveTo>
                    <a:pt x="42" y="0"/>
                  </a:moveTo>
                  <a:cubicBezTo>
                    <a:pt x="32" y="0"/>
                    <a:pt x="23" y="4"/>
                    <a:pt x="15" y="11"/>
                  </a:cubicBezTo>
                  <a:cubicBezTo>
                    <a:pt x="1" y="23"/>
                    <a:pt x="1" y="47"/>
                    <a:pt x="15" y="59"/>
                  </a:cubicBezTo>
                  <a:lnTo>
                    <a:pt x="2120" y="2088"/>
                  </a:lnTo>
                  <a:cubicBezTo>
                    <a:pt x="2125" y="2095"/>
                    <a:pt x="2135" y="2100"/>
                    <a:pt x="2144" y="2100"/>
                  </a:cubicBezTo>
                  <a:cubicBezTo>
                    <a:pt x="2154" y="2097"/>
                    <a:pt x="2164" y="2095"/>
                    <a:pt x="2168" y="2088"/>
                  </a:cubicBezTo>
                  <a:cubicBezTo>
                    <a:pt x="2183" y="2074"/>
                    <a:pt x="2183" y="2052"/>
                    <a:pt x="2168" y="2038"/>
                  </a:cubicBezTo>
                  <a:lnTo>
                    <a:pt x="65" y="11"/>
                  </a:lnTo>
                  <a:lnTo>
                    <a:pt x="65" y="9"/>
                  </a:lnTo>
                  <a:cubicBezTo>
                    <a:pt x="59" y="3"/>
                    <a:pt x="50" y="0"/>
                    <a:pt x="42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70"/>
            <p:cNvSpPr/>
            <p:nvPr/>
          </p:nvSpPr>
          <p:spPr>
            <a:xfrm>
              <a:off x="2462590" y="2270384"/>
              <a:ext cx="145485" cy="140469"/>
            </a:xfrm>
            <a:custGeom>
              <a:avLst/>
              <a:gdLst/>
              <a:ahLst/>
              <a:cxnLst/>
              <a:rect l="l" t="t" r="r" b="b"/>
              <a:pathLst>
                <a:path w="2178" h="2100" extrusionOk="0">
                  <a:moveTo>
                    <a:pt x="2142" y="0"/>
                  </a:moveTo>
                  <a:cubicBezTo>
                    <a:pt x="2132" y="0"/>
                    <a:pt x="2123" y="4"/>
                    <a:pt x="2115" y="11"/>
                  </a:cubicBezTo>
                  <a:lnTo>
                    <a:pt x="12" y="2038"/>
                  </a:lnTo>
                  <a:cubicBezTo>
                    <a:pt x="5" y="2045"/>
                    <a:pt x="1" y="2054"/>
                    <a:pt x="1" y="2064"/>
                  </a:cubicBezTo>
                  <a:cubicBezTo>
                    <a:pt x="1" y="2083"/>
                    <a:pt x="17" y="2100"/>
                    <a:pt x="36" y="2100"/>
                  </a:cubicBezTo>
                  <a:cubicBezTo>
                    <a:pt x="46" y="2100"/>
                    <a:pt x="56" y="2095"/>
                    <a:pt x="60" y="2088"/>
                  </a:cubicBezTo>
                  <a:lnTo>
                    <a:pt x="2166" y="59"/>
                  </a:lnTo>
                  <a:cubicBezTo>
                    <a:pt x="2178" y="47"/>
                    <a:pt x="2178" y="23"/>
                    <a:pt x="2166" y="11"/>
                  </a:cubicBezTo>
                  <a:lnTo>
                    <a:pt x="2166" y="9"/>
                  </a:lnTo>
                  <a:cubicBezTo>
                    <a:pt x="2159" y="3"/>
                    <a:pt x="2150" y="0"/>
                    <a:pt x="2142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70"/>
            <p:cNvSpPr/>
            <p:nvPr/>
          </p:nvSpPr>
          <p:spPr>
            <a:xfrm>
              <a:off x="2384706" y="2411921"/>
              <a:ext cx="156039" cy="211841"/>
            </a:xfrm>
            <a:custGeom>
              <a:avLst/>
              <a:gdLst/>
              <a:ahLst/>
              <a:cxnLst/>
              <a:rect l="l" t="t" r="r" b="b"/>
              <a:pathLst>
                <a:path w="2336" h="3167" extrusionOk="0">
                  <a:moveTo>
                    <a:pt x="0" y="1"/>
                  </a:moveTo>
                  <a:lnTo>
                    <a:pt x="583" y="3167"/>
                  </a:lnTo>
                  <a:lnTo>
                    <a:pt x="1752" y="3167"/>
                  </a:lnTo>
                  <a:lnTo>
                    <a:pt x="23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70"/>
            <p:cNvSpPr/>
            <p:nvPr/>
          </p:nvSpPr>
          <p:spPr>
            <a:xfrm>
              <a:off x="2381967" y="2409513"/>
              <a:ext cx="160982" cy="216523"/>
            </a:xfrm>
            <a:custGeom>
              <a:avLst/>
              <a:gdLst/>
              <a:ahLst/>
              <a:cxnLst/>
              <a:rect l="l" t="t" r="r" b="b"/>
              <a:pathLst>
                <a:path w="2410" h="3237" extrusionOk="0">
                  <a:moveTo>
                    <a:pt x="2335" y="70"/>
                  </a:moveTo>
                  <a:lnTo>
                    <a:pt x="1764" y="3167"/>
                  </a:lnTo>
                  <a:lnTo>
                    <a:pt x="653" y="3167"/>
                  </a:lnTo>
                  <a:lnTo>
                    <a:pt x="82" y="70"/>
                  </a:lnTo>
                  <a:close/>
                  <a:moveTo>
                    <a:pt x="39" y="1"/>
                  </a:moveTo>
                  <a:cubicBezTo>
                    <a:pt x="27" y="1"/>
                    <a:pt x="17" y="5"/>
                    <a:pt x="10" y="13"/>
                  </a:cubicBezTo>
                  <a:cubicBezTo>
                    <a:pt x="6" y="22"/>
                    <a:pt x="1" y="32"/>
                    <a:pt x="3" y="41"/>
                  </a:cubicBezTo>
                  <a:lnTo>
                    <a:pt x="589" y="3208"/>
                  </a:lnTo>
                  <a:cubicBezTo>
                    <a:pt x="591" y="3224"/>
                    <a:pt x="605" y="3236"/>
                    <a:pt x="622" y="3236"/>
                  </a:cubicBezTo>
                  <a:lnTo>
                    <a:pt x="1793" y="3236"/>
                  </a:lnTo>
                  <a:cubicBezTo>
                    <a:pt x="1810" y="3236"/>
                    <a:pt x="1824" y="3227"/>
                    <a:pt x="1826" y="3210"/>
                  </a:cubicBezTo>
                  <a:lnTo>
                    <a:pt x="2410" y="41"/>
                  </a:lnTo>
                  <a:cubicBezTo>
                    <a:pt x="2410" y="39"/>
                    <a:pt x="2410" y="37"/>
                    <a:pt x="2410" y="37"/>
                  </a:cubicBezTo>
                  <a:cubicBezTo>
                    <a:pt x="2410" y="17"/>
                    <a:pt x="2393" y="1"/>
                    <a:pt x="2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70"/>
            <p:cNvSpPr/>
            <p:nvPr/>
          </p:nvSpPr>
          <p:spPr>
            <a:xfrm>
              <a:off x="2081919" y="2565365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1"/>
                  </a:moveTo>
                  <a:cubicBezTo>
                    <a:pt x="1171" y="1"/>
                    <a:pt x="672" y="65"/>
                    <a:pt x="356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8"/>
                    <a:pt x="774" y="837"/>
                    <a:pt x="1733" y="837"/>
                  </a:cubicBezTo>
                  <a:cubicBezTo>
                    <a:pt x="2689" y="837"/>
                    <a:pt x="3465" y="651"/>
                    <a:pt x="3465" y="416"/>
                  </a:cubicBezTo>
                  <a:lnTo>
                    <a:pt x="3465" y="163"/>
                  </a:lnTo>
                  <a:lnTo>
                    <a:pt x="3107" y="163"/>
                  </a:lnTo>
                  <a:cubicBezTo>
                    <a:pt x="2791" y="65"/>
                    <a:pt x="22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70"/>
            <p:cNvSpPr/>
            <p:nvPr/>
          </p:nvSpPr>
          <p:spPr>
            <a:xfrm>
              <a:off x="2079515" y="2562957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9" y="72"/>
                  </a:moveTo>
                  <a:cubicBezTo>
                    <a:pt x="2309" y="72"/>
                    <a:pt x="2806" y="132"/>
                    <a:pt x="3133" y="235"/>
                  </a:cubicBezTo>
                  <a:lnTo>
                    <a:pt x="3465" y="235"/>
                  </a:lnTo>
                  <a:lnTo>
                    <a:pt x="3465" y="452"/>
                  </a:lnTo>
                  <a:cubicBezTo>
                    <a:pt x="3465" y="634"/>
                    <a:pt x="2765" y="835"/>
                    <a:pt x="1769" y="835"/>
                  </a:cubicBezTo>
                  <a:cubicBezTo>
                    <a:pt x="770" y="835"/>
                    <a:pt x="70" y="634"/>
                    <a:pt x="70" y="452"/>
                  </a:cubicBezTo>
                  <a:lnTo>
                    <a:pt x="70" y="235"/>
                  </a:lnTo>
                  <a:lnTo>
                    <a:pt x="402" y="235"/>
                  </a:lnTo>
                  <a:cubicBezTo>
                    <a:pt x="732" y="132"/>
                    <a:pt x="1229" y="72"/>
                    <a:pt x="1769" y="72"/>
                  </a:cubicBezTo>
                  <a:close/>
                  <a:moveTo>
                    <a:pt x="1766" y="1"/>
                  </a:moveTo>
                  <a:cubicBezTo>
                    <a:pt x="1224" y="1"/>
                    <a:pt x="720" y="61"/>
                    <a:pt x="385" y="166"/>
                  </a:cubicBezTo>
                  <a:lnTo>
                    <a:pt x="36" y="166"/>
                  </a:lnTo>
                  <a:cubicBezTo>
                    <a:pt x="17" y="166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6" y="166"/>
                    <a:pt x="3496" y="166"/>
                  </a:cubicBezTo>
                  <a:lnTo>
                    <a:pt x="3148" y="166"/>
                  </a:lnTo>
                  <a:cubicBezTo>
                    <a:pt x="2815" y="61"/>
                    <a:pt x="2309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70"/>
            <p:cNvSpPr/>
            <p:nvPr/>
          </p:nvSpPr>
          <p:spPr>
            <a:xfrm>
              <a:off x="2081919" y="2548442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4" y="0"/>
                    <a:pt x="0" y="187"/>
                    <a:pt x="0" y="416"/>
                  </a:cubicBezTo>
                  <a:cubicBezTo>
                    <a:pt x="0" y="648"/>
                    <a:pt x="774" y="834"/>
                    <a:pt x="1733" y="834"/>
                  </a:cubicBezTo>
                  <a:cubicBezTo>
                    <a:pt x="2689" y="834"/>
                    <a:pt x="3465" y="648"/>
                    <a:pt x="3465" y="416"/>
                  </a:cubicBezTo>
                  <a:cubicBezTo>
                    <a:pt x="3465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70"/>
            <p:cNvSpPr/>
            <p:nvPr/>
          </p:nvSpPr>
          <p:spPr>
            <a:xfrm>
              <a:off x="2079515" y="2546034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72"/>
                  </a:moveTo>
                  <a:cubicBezTo>
                    <a:pt x="2768" y="72"/>
                    <a:pt x="3465" y="273"/>
                    <a:pt x="3465" y="452"/>
                  </a:cubicBezTo>
                  <a:cubicBezTo>
                    <a:pt x="3465" y="634"/>
                    <a:pt x="2765" y="834"/>
                    <a:pt x="1769" y="834"/>
                  </a:cubicBezTo>
                  <a:cubicBezTo>
                    <a:pt x="770" y="834"/>
                    <a:pt x="70" y="634"/>
                    <a:pt x="70" y="452"/>
                  </a:cubicBezTo>
                  <a:cubicBezTo>
                    <a:pt x="70" y="273"/>
                    <a:pt x="767" y="72"/>
                    <a:pt x="1769" y="72"/>
                  </a:cubicBezTo>
                  <a:close/>
                  <a:moveTo>
                    <a:pt x="1769" y="0"/>
                  </a:moveTo>
                  <a:cubicBezTo>
                    <a:pt x="908" y="0"/>
                    <a:pt x="0" y="161"/>
                    <a:pt x="0" y="452"/>
                  </a:cubicBez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5" y="452"/>
                  </a:cubicBezTo>
                  <a:cubicBezTo>
                    <a:pt x="3535" y="161"/>
                    <a:pt x="2627" y="0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70"/>
            <p:cNvSpPr/>
            <p:nvPr/>
          </p:nvSpPr>
          <p:spPr>
            <a:xfrm>
              <a:off x="2109840" y="2557204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5" y="1"/>
                  </a:moveTo>
                  <a:cubicBezTo>
                    <a:pt x="588" y="1"/>
                    <a:pt x="0" y="127"/>
                    <a:pt x="0" y="285"/>
                  </a:cubicBezTo>
                  <a:cubicBezTo>
                    <a:pt x="0" y="443"/>
                    <a:pt x="588" y="572"/>
                    <a:pt x="1315" y="572"/>
                  </a:cubicBezTo>
                  <a:cubicBezTo>
                    <a:pt x="2039" y="572"/>
                    <a:pt x="2627" y="443"/>
                    <a:pt x="2627" y="285"/>
                  </a:cubicBezTo>
                  <a:cubicBezTo>
                    <a:pt x="2627" y="127"/>
                    <a:pt x="2039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70"/>
            <p:cNvSpPr/>
            <p:nvPr/>
          </p:nvSpPr>
          <p:spPr>
            <a:xfrm>
              <a:off x="2108103" y="2555465"/>
              <a:ext cx="178951" cy="41806"/>
            </a:xfrm>
            <a:custGeom>
              <a:avLst/>
              <a:gdLst/>
              <a:ahLst/>
              <a:cxnLst/>
              <a:rect l="l" t="t" r="r" b="b"/>
              <a:pathLst>
                <a:path w="2679" h="625" extrusionOk="0">
                  <a:moveTo>
                    <a:pt x="1341" y="53"/>
                  </a:moveTo>
                  <a:cubicBezTo>
                    <a:pt x="2098" y="53"/>
                    <a:pt x="2626" y="192"/>
                    <a:pt x="2626" y="311"/>
                  </a:cubicBezTo>
                  <a:cubicBezTo>
                    <a:pt x="2626" y="431"/>
                    <a:pt x="2098" y="572"/>
                    <a:pt x="1341" y="572"/>
                  </a:cubicBezTo>
                  <a:cubicBezTo>
                    <a:pt x="581" y="572"/>
                    <a:pt x="53" y="431"/>
                    <a:pt x="53" y="311"/>
                  </a:cubicBezTo>
                  <a:cubicBezTo>
                    <a:pt x="53" y="192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10"/>
                    <a:pt x="0" y="311"/>
                  </a:cubicBezTo>
                  <a:cubicBezTo>
                    <a:pt x="0" y="514"/>
                    <a:pt x="691" y="624"/>
                    <a:pt x="1341" y="624"/>
                  </a:cubicBezTo>
                  <a:cubicBezTo>
                    <a:pt x="1988" y="624"/>
                    <a:pt x="2679" y="514"/>
                    <a:pt x="2679" y="311"/>
                  </a:cubicBezTo>
                  <a:cubicBezTo>
                    <a:pt x="2679" y="110"/>
                    <a:pt x="1991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70"/>
            <p:cNvSpPr/>
            <p:nvPr/>
          </p:nvSpPr>
          <p:spPr>
            <a:xfrm>
              <a:off x="2123533" y="2596869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235"/>
                  </a:lnTo>
                  <a:lnTo>
                    <a:pt x="1" y="237"/>
                  </a:lnTo>
                  <a:cubicBezTo>
                    <a:pt x="1" y="251"/>
                    <a:pt x="13" y="263"/>
                    <a:pt x="27" y="263"/>
                  </a:cubicBezTo>
                  <a:cubicBezTo>
                    <a:pt x="41" y="263"/>
                    <a:pt x="53" y="251"/>
                    <a:pt x="53" y="235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70"/>
            <p:cNvSpPr/>
            <p:nvPr/>
          </p:nvSpPr>
          <p:spPr>
            <a:xfrm>
              <a:off x="2144641" y="2600682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0"/>
                  </a:moveTo>
                  <a:cubicBezTo>
                    <a:pt x="27" y="0"/>
                    <a:pt x="26" y="0"/>
                    <a:pt x="24" y="1"/>
                  </a:cubicBezTo>
                  <a:cubicBezTo>
                    <a:pt x="10" y="3"/>
                    <a:pt x="0" y="17"/>
                    <a:pt x="3" y="32"/>
                  </a:cubicBezTo>
                  <a:lnTo>
                    <a:pt x="3" y="235"/>
                  </a:lnTo>
                  <a:cubicBezTo>
                    <a:pt x="3" y="249"/>
                    <a:pt x="15" y="261"/>
                    <a:pt x="29" y="261"/>
                  </a:cubicBezTo>
                  <a:cubicBezTo>
                    <a:pt x="43" y="261"/>
                    <a:pt x="55" y="249"/>
                    <a:pt x="55" y="235"/>
                  </a:cubicBezTo>
                  <a:lnTo>
                    <a:pt x="55" y="32"/>
                  </a:lnTo>
                  <a:cubicBezTo>
                    <a:pt x="55" y="29"/>
                    <a:pt x="55" y="27"/>
                    <a:pt x="55" y="22"/>
                  </a:cubicBezTo>
                  <a:cubicBezTo>
                    <a:pt x="53" y="9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70"/>
            <p:cNvSpPr/>
            <p:nvPr/>
          </p:nvSpPr>
          <p:spPr>
            <a:xfrm>
              <a:off x="2169355" y="2602154"/>
              <a:ext cx="3741" cy="16054"/>
            </a:xfrm>
            <a:custGeom>
              <a:avLst/>
              <a:gdLst/>
              <a:ahLst/>
              <a:cxnLst/>
              <a:rect l="l" t="t" r="r" b="b"/>
              <a:pathLst>
                <a:path w="56" h="240" extrusionOk="0">
                  <a:moveTo>
                    <a:pt x="29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213"/>
                  </a:lnTo>
                  <a:cubicBezTo>
                    <a:pt x="1" y="227"/>
                    <a:pt x="13" y="239"/>
                    <a:pt x="29" y="239"/>
                  </a:cubicBezTo>
                  <a:cubicBezTo>
                    <a:pt x="44" y="239"/>
                    <a:pt x="56" y="227"/>
                    <a:pt x="53" y="213"/>
                  </a:cubicBezTo>
                  <a:lnTo>
                    <a:pt x="53" y="27"/>
                  </a:lnTo>
                  <a:cubicBezTo>
                    <a:pt x="53" y="12"/>
                    <a:pt x="44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70"/>
            <p:cNvSpPr/>
            <p:nvPr/>
          </p:nvSpPr>
          <p:spPr>
            <a:xfrm>
              <a:off x="2294197" y="2591050"/>
              <a:ext cx="3540" cy="9699"/>
            </a:xfrm>
            <a:custGeom>
              <a:avLst/>
              <a:gdLst/>
              <a:ahLst/>
              <a:cxnLst/>
              <a:rect l="l" t="t" r="r" b="b"/>
              <a:pathLst>
                <a:path w="53" h="145" extrusionOk="0">
                  <a:moveTo>
                    <a:pt x="27" y="1"/>
                  </a:moveTo>
                  <a:cubicBezTo>
                    <a:pt x="14" y="1"/>
                    <a:pt x="3" y="10"/>
                    <a:pt x="0" y="23"/>
                  </a:cubicBezTo>
                  <a:lnTo>
                    <a:pt x="0" y="121"/>
                  </a:lnTo>
                  <a:cubicBezTo>
                    <a:pt x="0" y="135"/>
                    <a:pt x="12" y="145"/>
                    <a:pt x="27" y="145"/>
                  </a:cubicBezTo>
                  <a:cubicBezTo>
                    <a:pt x="41" y="145"/>
                    <a:pt x="53" y="135"/>
                    <a:pt x="53" y="121"/>
                  </a:cubicBezTo>
                  <a:lnTo>
                    <a:pt x="53" y="23"/>
                  </a:lnTo>
                  <a:cubicBezTo>
                    <a:pt x="51" y="11"/>
                    <a:pt x="43" y="4"/>
                    <a:pt x="31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70"/>
            <p:cNvSpPr/>
            <p:nvPr/>
          </p:nvSpPr>
          <p:spPr>
            <a:xfrm>
              <a:off x="2272622" y="2604361"/>
              <a:ext cx="3607" cy="9365"/>
            </a:xfrm>
            <a:custGeom>
              <a:avLst/>
              <a:gdLst/>
              <a:ahLst/>
              <a:cxnLst/>
              <a:rect l="l" t="t" r="r" b="b"/>
              <a:pathLst>
                <a:path w="54" h="140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113"/>
                  </a:lnTo>
                  <a:cubicBezTo>
                    <a:pt x="1" y="127"/>
                    <a:pt x="13" y="139"/>
                    <a:pt x="27" y="139"/>
                  </a:cubicBezTo>
                  <a:cubicBezTo>
                    <a:pt x="41" y="139"/>
                    <a:pt x="53" y="127"/>
                    <a:pt x="53" y="113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70"/>
            <p:cNvSpPr/>
            <p:nvPr/>
          </p:nvSpPr>
          <p:spPr>
            <a:xfrm>
              <a:off x="2081919" y="2548442"/>
              <a:ext cx="231520" cy="55652"/>
            </a:xfrm>
            <a:custGeom>
              <a:avLst/>
              <a:gdLst/>
              <a:ahLst/>
              <a:cxnLst/>
              <a:rect l="l" t="t" r="r" b="b"/>
              <a:pathLst>
                <a:path w="3466" h="832" extrusionOk="0">
                  <a:moveTo>
                    <a:pt x="1733" y="0"/>
                  </a:moveTo>
                  <a:cubicBezTo>
                    <a:pt x="1171" y="0"/>
                    <a:pt x="672" y="65"/>
                    <a:pt x="356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6"/>
                    <a:pt x="774" y="832"/>
                    <a:pt x="1733" y="832"/>
                  </a:cubicBezTo>
                  <a:cubicBezTo>
                    <a:pt x="2689" y="832"/>
                    <a:pt x="3465" y="646"/>
                    <a:pt x="3465" y="416"/>
                  </a:cubicBezTo>
                  <a:lnTo>
                    <a:pt x="3465" y="163"/>
                  </a:lnTo>
                  <a:lnTo>
                    <a:pt x="3107" y="163"/>
                  </a:lnTo>
                  <a:cubicBezTo>
                    <a:pt x="2791" y="65"/>
                    <a:pt x="22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70"/>
            <p:cNvSpPr/>
            <p:nvPr/>
          </p:nvSpPr>
          <p:spPr>
            <a:xfrm>
              <a:off x="2079515" y="2546034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72"/>
                  </a:moveTo>
                  <a:cubicBezTo>
                    <a:pt x="2306" y="72"/>
                    <a:pt x="2806" y="130"/>
                    <a:pt x="3133" y="235"/>
                  </a:cubicBezTo>
                  <a:lnTo>
                    <a:pt x="3465" y="235"/>
                  </a:lnTo>
                  <a:lnTo>
                    <a:pt x="3465" y="452"/>
                  </a:lnTo>
                  <a:cubicBezTo>
                    <a:pt x="3465" y="634"/>
                    <a:pt x="2765" y="834"/>
                    <a:pt x="1769" y="834"/>
                  </a:cubicBezTo>
                  <a:cubicBezTo>
                    <a:pt x="770" y="834"/>
                    <a:pt x="70" y="634"/>
                    <a:pt x="70" y="452"/>
                  </a:cubicBezTo>
                  <a:lnTo>
                    <a:pt x="70" y="235"/>
                  </a:lnTo>
                  <a:lnTo>
                    <a:pt x="402" y="235"/>
                  </a:lnTo>
                  <a:cubicBezTo>
                    <a:pt x="732" y="130"/>
                    <a:pt x="1229" y="72"/>
                    <a:pt x="1769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20" y="60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8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6" y="163"/>
                    <a:pt x="3496" y="163"/>
                  </a:cubicBezTo>
                  <a:lnTo>
                    <a:pt x="3148" y="163"/>
                  </a:lnTo>
                  <a:cubicBezTo>
                    <a:pt x="2815" y="60"/>
                    <a:pt x="2309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70"/>
            <p:cNvSpPr/>
            <p:nvPr/>
          </p:nvSpPr>
          <p:spPr>
            <a:xfrm>
              <a:off x="2081919" y="2531519"/>
              <a:ext cx="231520" cy="55786"/>
            </a:xfrm>
            <a:custGeom>
              <a:avLst/>
              <a:gdLst/>
              <a:ahLst/>
              <a:cxnLst/>
              <a:rect l="l" t="t" r="r" b="b"/>
              <a:pathLst>
                <a:path w="3466" h="834" extrusionOk="0">
                  <a:moveTo>
                    <a:pt x="1733" y="0"/>
                  </a:moveTo>
                  <a:cubicBezTo>
                    <a:pt x="774" y="0"/>
                    <a:pt x="0" y="186"/>
                    <a:pt x="0" y="416"/>
                  </a:cubicBezTo>
                  <a:cubicBezTo>
                    <a:pt x="0" y="645"/>
                    <a:pt x="774" y="834"/>
                    <a:pt x="1733" y="834"/>
                  </a:cubicBezTo>
                  <a:cubicBezTo>
                    <a:pt x="2689" y="834"/>
                    <a:pt x="3465" y="645"/>
                    <a:pt x="3465" y="416"/>
                  </a:cubicBezTo>
                  <a:cubicBezTo>
                    <a:pt x="3465" y="186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70"/>
            <p:cNvSpPr/>
            <p:nvPr/>
          </p:nvSpPr>
          <p:spPr>
            <a:xfrm>
              <a:off x="2079515" y="2529111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69"/>
                  </a:moveTo>
                  <a:cubicBezTo>
                    <a:pt x="2768" y="69"/>
                    <a:pt x="3465" y="273"/>
                    <a:pt x="3465" y="452"/>
                  </a:cubicBezTo>
                  <a:cubicBezTo>
                    <a:pt x="3465" y="633"/>
                    <a:pt x="2765" y="834"/>
                    <a:pt x="1769" y="834"/>
                  </a:cubicBezTo>
                  <a:cubicBezTo>
                    <a:pt x="770" y="834"/>
                    <a:pt x="70" y="633"/>
                    <a:pt x="70" y="452"/>
                  </a:cubicBezTo>
                  <a:cubicBezTo>
                    <a:pt x="70" y="273"/>
                    <a:pt x="767" y="69"/>
                    <a:pt x="1769" y="69"/>
                  </a:cubicBezTo>
                  <a:close/>
                  <a:moveTo>
                    <a:pt x="1769" y="0"/>
                  </a:moveTo>
                  <a:cubicBezTo>
                    <a:pt x="908" y="0"/>
                    <a:pt x="0" y="158"/>
                    <a:pt x="0" y="452"/>
                  </a:cubicBezTo>
                  <a:cubicBezTo>
                    <a:pt x="0" y="746"/>
                    <a:pt x="911" y="903"/>
                    <a:pt x="1769" y="903"/>
                  </a:cubicBezTo>
                  <a:cubicBezTo>
                    <a:pt x="2624" y="903"/>
                    <a:pt x="3535" y="746"/>
                    <a:pt x="3535" y="452"/>
                  </a:cubicBezTo>
                  <a:cubicBezTo>
                    <a:pt x="3535" y="158"/>
                    <a:pt x="2627" y="0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70"/>
            <p:cNvSpPr/>
            <p:nvPr/>
          </p:nvSpPr>
          <p:spPr>
            <a:xfrm>
              <a:off x="2109840" y="2540281"/>
              <a:ext cx="175477" cy="38127"/>
            </a:xfrm>
            <a:custGeom>
              <a:avLst/>
              <a:gdLst/>
              <a:ahLst/>
              <a:cxnLst/>
              <a:rect l="l" t="t" r="r" b="b"/>
              <a:pathLst>
                <a:path w="2627" h="570" extrusionOk="0">
                  <a:moveTo>
                    <a:pt x="1315" y="0"/>
                  </a:moveTo>
                  <a:cubicBezTo>
                    <a:pt x="588" y="0"/>
                    <a:pt x="0" y="127"/>
                    <a:pt x="0" y="285"/>
                  </a:cubicBezTo>
                  <a:cubicBezTo>
                    <a:pt x="0" y="443"/>
                    <a:pt x="588" y="569"/>
                    <a:pt x="1315" y="569"/>
                  </a:cubicBezTo>
                  <a:cubicBezTo>
                    <a:pt x="2039" y="569"/>
                    <a:pt x="2627" y="443"/>
                    <a:pt x="2627" y="285"/>
                  </a:cubicBezTo>
                  <a:cubicBezTo>
                    <a:pt x="2627" y="127"/>
                    <a:pt x="2039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70"/>
            <p:cNvSpPr/>
            <p:nvPr/>
          </p:nvSpPr>
          <p:spPr>
            <a:xfrm>
              <a:off x="2108103" y="2538542"/>
              <a:ext cx="178951" cy="41606"/>
            </a:xfrm>
            <a:custGeom>
              <a:avLst/>
              <a:gdLst/>
              <a:ahLst/>
              <a:cxnLst/>
              <a:rect l="l" t="t" r="r" b="b"/>
              <a:pathLst>
                <a:path w="2679" h="622" extrusionOk="0">
                  <a:moveTo>
                    <a:pt x="1341" y="53"/>
                  </a:moveTo>
                  <a:cubicBezTo>
                    <a:pt x="2098" y="53"/>
                    <a:pt x="2626" y="189"/>
                    <a:pt x="2626" y="311"/>
                  </a:cubicBezTo>
                  <a:cubicBezTo>
                    <a:pt x="2626" y="433"/>
                    <a:pt x="2098" y="569"/>
                    <a:pt x="1341" y="569"/>
                  </a:cubicBezTo>
                  <a:cubicBezTo>
                    <a:pt x="581" y="569"/>
                    <a:pt x="53" y="430"/>
                    <a:pt x="53" y="311"/>
                  </a:cubicBezTo>
                  <a:cubicBezTo>
                    <a:pt x="53" y="191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08"/>
                    <a:pt x="0" y="311"/>
                  </a:cubicBezTo>
                  <a:cubicBezTo>
                    <a:pt x="0" y="514"/>
                    <a:pt x="691" y="621"/>
                    <a:pt x="1341" y="621"/>
                  </a:cubicBezTo>
                  <a:cubicBezTo>
                    <a:pt x="1988" y="621"/>
                    <a:pt x="2679" y="514"/>
                    <a:pt x="2679" y="311"/>
                  </a:cubicBezTo>
                  <a:cubicBezTo>
                    <a:pt x="2679" y="108"/>
                    <a:pt x="1991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70"/>
            <p:cNvSpPr/>
            <p:nvPr/>
          </p:nvSpPr>
          <p:spPr>
            <a:xfrm>
              <a:off x="2123533" y="2579947"/>
              <a:ext cx="3607" cy="17458"/>
            </a:xfrm>
            <a:custGeom>
              <a:avLst/>
              <a:gdLst/>
              <a:ahLst/>
              <a:cxnLst/>
              <a:rect l="l" t="t" r="r" b="b"/>
              <a:pathLst>
                <a:path w="54" h="261" extrusionOk="0">
                  <a:moveTo>
                    <a:pt x="27" y="0"/>
                  </a:moveTo>
                  <a:cubicBezTo>
                    <a:pt x="13" y="0"/>
                    <a:pt x="1" y="10"/>
                    <a:pt x="1" y="24"/>
                  </a:cubicBezTo>
                  <a:lnTo>
                    <a:pt x="1" y="234"/>
                  </a:lnTo>
                  <a:lnTo>
                    <a:pt x="1" y="237"/>
                  </a:lnTo>
                  <a:cubicBezTo>
                    <a:pt x="1" y="249"/>
                    <a:pt x="13" y="261"/>
                    <a:pt x="27" y="261"/>
                  </a:cubicBezTo>
                  <a:cubicBezTo>
                    <a:pt x="41" y="261"/>
                    <a:pt x="53" y="249"/>
                    <a:pt x="53" y="234"/>
                  </a:cubicBezTo>
                  <a:lnTo>
                    <a:pt x="53" y="24"/>
                  </a:lnTo>
                  <a:cubicBezTo>
                    <a:pt x="53" y="10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70"/>
            <p:cNvSpPr/>
            <p:nvPr/>
          </p:nvSpPr>
          <p:spPr>
            <a:xfrm>
              <a:off x="2144774" y="2584227"/>
              <a:ext cx="3607" cy="16990"/>
            </a:xfrm>
            <a:custGeom>
              <a:avLst/>
              <a:gdLst/>
              <a:ahLst/>
              <a:cxnLst/>
              <a:rect l="l" t="t" r="r" b="b"/>
              <a:pathLst>
                <a:path w="54" h="254" extrusionOk="0">
                  <a:moveTo>
                    <a:pt x="27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228"/>
                  </a:lnTo>
                  <a:cubicBezTo>
                    <a:pt x="1" y="242"/>
                    <a:pt x="13" y="254"/>
                    <a:pt x="27" y="254"/>
                  </a:cubicBezTo>
                  <a:cubicBezTo>
                    <a:pt x="41" y="254"/>
                    <a:pt x="53" y="242"/>
                    <a:pt x="53" y="228"/>
                  </a:cubicBezTo>
                  <a:lnTo>
                    <a:pt x="53" y="22"/>
                  </a:lnTo>
                  <a:cubicBezTo>
                    <a:pt x="51" y="13"/>
                    <a:pt x="41" y="3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0"/>
            <p:cNvSpPr/>
            <p:nvPr/>
          </p:nvSpPr>
          <p:spPr>
            <a:xfrm>
              <a:off x="2169355" y="2584896"/>
              <a:ext cx="3741" cy="16321"/>
            </a:xfrm>
            <a:custGeom>
              <a:avLst/>
              <a:gdLst/>
              <a:ahLst/>
              <a:cxnLst/>
              <a:rect l="l" t="t" r="r" b="b"/>
              <a:pathLst>
                <a:path w="56" h="244" extrusionOk="0">
                  <a:moveTo>
                    <a:pt x="29" y="0"/>
                  </a:moveTo>
                  <a:cubicBezTo>
                    <a:pt x="13" y="0"/>
                    <a:pt x="1" y="12"/>
                    <a:pt x="1" y="29"/>
                  </a:cubicBezTo>
                  <a:lnTo>
                    <a:pt x="1" y="218"/>
                  </a:lnTo>
                  <a:cubicBezTo>
                    <a:pt x="1" y="232"/>
                    <a:pt x="13" y="244"/>
                    <a:pt x="29" y="244"/>
                  </a:cubicBezTo>
                  <a:lnTo>
                    <a:pt x="32" y="244"/>
                  </a:lnTo>
                  <a:cubicBezTo>
                    <a:pt x="46" y="242"/>
                    <a:pt x="56" y="230"/>
                    <a:pt x="53" y="215"/>
                  </a:cubicBezTo>
                  <a:lnTo>
                    <a:pt x="53" y="29"/>
                  </a:lnTo>
                  <a:lnTo>
                    <a:pt x="53" y="26"/>
                  </a:lnTo>
                  <a:cubicBezTo>
                    <a:pt x="53" y="12"/>
                    <a:pt x="44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0"/>
            <p:cNvSpPr/>
            <p:nvPr/>
          </p:nvSpPr>
          <p:spPr>
            <a:xfrm>
              <a:off x="2294064" y="2573525"/>
              <a:ext cx="3674" cy="10301"/>
            </a:xfrm>
            <a:custGeom>
              <a:avLst/>
              <a:gdLst/>
              <a:ahLst/>
              <a:cxnLst/>
              <a:rect l="l" t="t" r="r" b="b"/>
              <a:pathLst>
                <a:path w="55" h="154" extrusionOk="0">
                  <a:moveTo>
                    <a:pt x="28" y="0"/>
                  </a:moveTo>
                  <a:cubicBezTo>
                    <a:pt x="27" y="0"/>
                    <a:pt x="25" y="0"/>
                    <a:pt x="24" y="0"/>
                  </a:cubicBezTo>
                  <a:cubicBezTo>
                    <a:pt x="10" y="3"/>
                    <a:pt x="0" y="17"/>
                    <a:pt x="2" y="32"/>
                  </a:cubicBezTo>
                  <a:lnTo>
                    <a:pt x="2" y="127"/>
                  </a:lnTo>
                  <a:cubicBezTo>
                    <a:pt x="2" y="141"/>
                    <a:pt x="14" y="153"/>
                    <a:pt x="29" y="153"/>
                  </a:cubicBezTo>
                  <a:cubicBezTo>
                    <a:pt x="43" y="153"/>
                    <a:pt x="55" y="141"/>
                    <a:pt x="55" y="127"/>
                  </a:cubicBezTo>
                  <a:lnTo>
                    <a:pt x="55" y="32"/>
                  </a:lnTo>
                  <a:cubicBezTo>
                    <a:pt x="55" y="27"/>
                    <a:pt x="55" y="24"/>
                    <a:pt x="55" y="22"/>
                  </a:cubicBezTo>
                  <a:cubicBezTo>
                    <a:pt x="53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0"/>
            <p:cNvSpPr/>
            <p:nvPr/>
          </p:nvSpPr>
          <p:spPr>
            <a:xfrm>
              <a:off x="2272622" y="2587438"/>
              <a:ext cx="3607" cy="9164"/>
            </a:xfrm>
            <a:custGeom>
              <a:avLst/>
              <a:gdLst/>
              <a:ahLst/>
              <a:cxnLst/>
              <a:rect l="l" t="t" r="r" b="b"/>
              <a:pathLst>
                <a:path w="54" h="137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113"/>
                  </a:lnTo>
                  <a:cubicBezTo>
                    <a:pt x="1" y="126"/>
                    <a:pt x="11" y="137"/>
                    <a:pt x="23" y="137"/>
                  </a:cubicBezTo>
                  <a:cubicBezTo>
                    <a:pt x="25" y="137"/>
                    <a:pt x="26" y="137"/>
                    <a:pt x="27" y="137"/>
                  </a:cubicBezTo>
                  <a:lnTo>
                    <a:pt x="30" y="137"/>
                  </a:lnTo>
                  <a:cubicBezTo>
                    <a:pt x="41" y="137"/>
                    <a:pt x="53" y="125"/>
                    <a:pt x="53" y="113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0"/>
            <p:cNvSpPr/>
            <p:nvPr/>
          </p:nvSpPr>
          <p:spPr>
            <a:xfrm>
              <a:off x="2081919" y="2531318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1171" y="1"/>
                    <a:pt x="672" y="65"/>
                    <a:pt x="356" y="166"/>
                  </a:cubicBezTo>
                  <a:lnTo>
                    <a:pt x="0" y="166"/>
                  </a:lnTo>
                  <a:lnTo>
                    <a:pt x="0" y="419"/>
                  </a:lnTo>
                  <a:cubicBezTo>
                    <a:pt x="0" y="648"/>
                    <a:pt x="774" y="835"/>
                    <a:pt x="1733" y="835"/>
                  </a:cubicBezTo>
                  <a:cubicBezTo>
                    <a:pt x="2689" y="835"/>
                    <a:pt x="3465" y="648"/>
                    <a:pt x="3465" y="419"/>
                  </a:cubicBezTo>
                  <a:lnTo>
                    <a:pt x="3465" y="166"/>
                  </a:lnTo>
                  <a:lnTo>
                    <a:pt x="3107" y="166"/>
                  </a:lnTo>
                  <a:cubicBezTo>
                    <a:pt x="2791" y="65"/>
                    <a:pt x="22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0"/>
            <p:cNvSpPr/>
            <p:nvPr/>
          </p:nvSpPr>
          <p:spPr>
            <a:xfrm>
              <a:off x="2079515" y="2529111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72"/>
                  </a:moveTo>
                  <a:cubicBezTo>
                    <a:pt x="2309" y="72"/>
                    <a:pt x="2806" y="129"/>
                    <a:pt x="3133" y="232"/>
                  </a:cubicBezTo>
                  <a:lnTo>
                    <a:pt x="3465" y="232"/>
                  </a:lnTo>
                  <a:lnTo>
                    <a:pt x="3465" y="452"/>
                  </a:lnTo>
                  <a:cubicBezTo>
                    <a:pt x="3465" y="631"/>
                    <a:pt x="2765" y="832"/>
                    <a:pt x="1769" y="832"/>
                  </a:cubicBezTo>
                  <a:cubicBezTo>
                    <a:pt x="770" y="832"/>
                    <a:pt x="70" y="631"/>
                    <a:pt x="70" y="452"/>
                  </a:cubicBezTo>
                  <a:lnTo>
                    <a:pt x="70" y="232"/>
                  </a:lnTo>
                  <a:lnTo>
                    <a:pt x="402" y="232"/>
                  </a:lnTo>
                  <a:cubicBezTo>
                    <a:pt x="732" y="129"/>
                    <a:pt x="1229" y="72"/>
                    <a:pt x="1769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20" y="60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79"/>
                    <a:pt x="0" y="199"/>
                  </a:cubicBezTo>
                  <a:lnTo>
                    <a:pt x="0" y="452"/>
                  </a:lnTo>
                  <a:cubicBezTo>
                    <a:pt x="0" y="743"/>
                    <a:pt x="911" y="903"/>
                    <a:pt x="1769" y="903"/>
                  </a:cubicBezTo>
                  <a:cubicBezTo>
                    <a:pt x="2624" y="903"/>
                    <a:pt x="3535" y="743"/>
                    <a:pt x="3532" y="452"/>
                  </a:cubicBezTo>
                  <a:lnTo>
                    <a:pt x="3532" y="199"/>
                  </a:lnTo>
                  <a:cubicBezTo>
                    <a:pt x="3532" y="179"/>
                    <a:pt x="3516" y="163"/>
                    <a:pt x="3496" y="163"/>
                  </a:cubicBezTo>
                  <a:lnTo>
                    <a:pt x="3148" y="163"/>
                  </a:lnTo>
                  <a:cubicBezTo>
                    <a:pt x="2815" y="60"/>
                    <a:pt x="2309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0"/>
            <p:cNvSpPr/>
            <p:nvPr/>
          </p:nvSpPr>
          <p:spPr>
            <a:xfrm>
              <a:off x="2081919" y="2514395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4" y="0"/>
                    <a:pt x="0" y="189"/>
                    <a:pt x="0" y="419"/>
                  </a:cubicBezTo>
                  <a:cubicBezTo>
                    <a:pt x="0" y="648"/>
                    <a:pt x="774" y="834"/>
                    <a:pt x="1733" y="834"/>
                  </a:cubicBezTo>
                  <a:cubicBezTo>
                    <a:pt x="2689" y="834"/>
                    <a:pt x="3465" y="648"/>
                    <a:pt x="3465" y="419"/>
                  </a:cubicBezTo>
                  <a:cubicBezTo>
                    <a:pt x="3465" y="189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0"/>
            <p:cNvSpPr/>
            <p:nvPr/>
          </p:nvSpPr>
          <p:spPr>
            <a:xfrm>
              <a:off x="2079515" y="2512322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67"/>
                  </a:moveTo>
                  <a:cubicBezTo>
                    <a:pt x="2768" y="67"/>
                    <a:pt x="3465" y="273"/>
                    <a:pt x="3465" y="452"/>
                  </a:cubicBezTo>
                  <a:cubicBezTo>
                    <a:pt x="3465" y="634"/>
                    <a:pt x="2765" y="834"/>
                    <a:pt x="1769" y="834"/>
                  </a:cubicBezTo>
                  <a:cubicBezTo>
                    <a:pt x="770" y="834"/>
                    <a:pt x="70" y="634"/>
                    <a:pt x="70" y="452"/>
                  </a:cubicBezTo>
                  <a:cubicBezTo>
                    <a:pt x="70" y="273"/>
                    <a:pt x="767" y="70"/>
                    <a:pt x="1769" y="70"/>
                  </a:cubicBezTo>
                  <a:lnTo>
                    <a:pt x="1769" y="67"/>
                  </a:lnTo>
                  <a:close/>
                  <a:moveTo>
                    <a:pt x="1769" y="0"/>
                  </a:moveTo>
                  <a:cubicBezTo>
                    <a:pt x="908" y="0"/>
                    <a:pt x="0" y="158"/>
                    <a:pt x="0" y="452"/>
                  </a:cubicBez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5" y="452"/>
                  </a:cubicBezTo>
                  <a:cubicBezTo>
                    <a:pt x="3535" y="158"/>
                    <a:pt x="2627" y="0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0"/>
            <p:cNvSpPr/>
            <p:nvPr/>
          </p:nvSpPr>
          <p:spPr>
            <a:xfrm>
              <a:off x="2109840" y="2523158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5" y="1"/>
                  </a:moveTo>
                  <a:cubicBezTo>
                    <a:pt x="588" y="1"/>
                    <a:pt x="0" y="130"/>
                    <a:pt x="0" y="288"/>
                  </a:cubicBezTo>
                  <a:cubicBezTo>
                    <a:pt x="0" y="445"/>
                    <a:pt x="588" y="572"/>
                    <a:pt x="1315" y="572"/>
                  </a:cubicBezTo>
                  <a:cubicBezTo>
                    <a:pt x="2039" y="572"/>
                    <a:pt x="2627" y="445"/>
                    <a:pt x="2627" y="288"/>
                  </a:cubicBezTo>
                  <a:cubicBezTo>
                    <a:pt x="2627" y="130"/>
                    <a:pt x="2039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70"/>
            <p:cNvSpPr/>
            <p:nvPr/>
          </p:nvSpPr>
          <p:spPr>
            <a:xfrm>
              <a:off x="2108103" y="2521553"/>
              <a:ext cx="178951" cy="41806"/>
            </a:xfrm>
            <a:custGeom>
              <a:avLst/>
              <a:gdLst/>
              <a:ahLst/>
              <a:cxnLst/>
              <a:rect l="l" t="t" r="r" b="b"/>
              <a:pathLst>
                <a:path w="2679" h="625" extrusionOk="0">
                  <a:moveTo>
                    <a:pt x="1341" y="51"/>
                  </a:moveTo>
                  <a:cubicBezTo>
                    <a:pt x="2098" y="51"/>
                    <a:pt x="2626" y="192"/>
                    <a:pt x="2626" y="314"/>
                  </a:cubicBezTo>
                  <a:cubicBezTo>
                    <a:pt x="2626" y="436"/>
                    <a:pt x="2098" y="572"/>
                    <a:pt x="1341" y="572"/>
                  </a:cubicBezTo>
                  <a:cubicBezTo>
                    <a:pt x="581" y="572"/>
                    <a:pt x="53" y="438"/>
                    <a:pt x="53" y="314"/>
                  </a:cubicBezTo>
                  <a:cubicBezTo>
                    <a:pt x="53" y="192"/>
                    <a:pt x="581" y="53"/>
                    <a:pt x="1341" y="53"/>
                  </a:cubicBezTo>
                  <a:lnTo>
                    <a:pt x="1341" y="51"/>
                  </a:lnTo>
                  <a:close/>
                  <a:moveTo>
                    <a:pt x="1341" y="1"/>
                  </a:moveTo>
                  <a:cubicBezTo>
                    <a:pt x="691" y="1"/>
                    <a:pt x="0" y="111"/>
                    <a:pt x="0" y="314"/>
                  </a:cubicBezTo>
                  <a:cubicBezTo>
                    <a:pt x="0" y="517"/>
                    <a:pt x="691" y="625"/>
                    <a:pt x="1341" y="625"/>
                  </a:cubicBezTo>
                  <a:cubicBezTo>
                    <a:pt x="1988" y="625"/>
                    <a:pt x="2679" y="517"/>
                    <a:pt x="2679" y="314"/>
                  </a:cubicBezTo>
                  <a:cubicBezTo>
                    <a:pt x="2679" y="111"/>
                    <a:pt x="1991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70"/>
            <p:cNvSpPr/>
            <p:nvPr/>
          </p:nvSpPr>
          <p:spPr>
            <a:xfrm>
              <a:off x="2123533" y="2562823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237"/>
                  </a:lnTo>
                  <a:lnTo>
                    <a:pt x="1" y="239"/>
                  </a:lnTo>
                  <a:cubicBezTo>
                    <a:pt x="1" y="251"/>
                    <a:pt x="13" y="263"/>
                    <a:pt x="27" y="263"/>
                  </a:cubicBezTo>
                  <a:cubicBezTo>
                    <a:pt x="41" y="263"/>
                    <a:pt x="53" y="251"/>
                    <a:pt x="53" y="237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70"/>
            <p:cNvSpPr/>
            <p:nvPr/>
          </p:nvSpPr>
          <p:spPr>
            <a:xfrm>
              <a:off x="2144774" y="2567238"/>
              <a:ext cx="3607" cy="16923"/>
            </a:xfrm>
            <a:custGeom>
              <a:avLst/>
              <a:gdLst/>
              <a:ahLst/>
              <a:cxnLst/>
              <a:rect l="l" t="t" r="r" b="b"/>
              <a:pathLst>
                <a:path w="54" h="253" extrusionOk="0">
                  <a:moveTo>
                    <a:pt x="27" y="1"/>
                  </a:moveTo>
                  <a:cubicBezTo>
                    <a:pt x="15" y="1"/>
                    <a:pt x="3" y="10"/>
                    <a:pt x="1" y="23"/>
                  </a:cubicBezTo>
                  <a:lnTo>
                    <a:pt x="1" y="228"/>
                  </a:lnTo>
                  <a:cubicBezTo>
                    <a:pt x="1" y="241"/>
                    <a:pt x="11" y="253"/>
                    <a:pt x="23" y="253"/>
                  </a:cubicBezTo>
                  <a:cubicBezTo>
                    <a:pt x="25" y="253"/>
                    <a:pt x="26" y="252"/>
                    <a:pt x="27" y="252"/>
                  </a:cubicBezTo>
                  <a:cubicBezTo>
                    <a:pt x="41" y="252"/>
                    <a:pt x="53" y="243"/>
                    <a:pt x="53" y="228"/>
                  </a:cubicBezTo>
                  <a:lnTo>
                    <a:pt x="53" y="23"/>
                  </a:lnTo>
                  <a:cubicBezTo>
                    <a:pt x="51" y="11"/>
                    <a:pt x="41" y="4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70"/>
            <p:cNvSpPr/>
            <p:nvPr/>
          </p:nvSpPr>
          <p:spPr>
            <a:xfrm>
              <a:off x="2169355" y="2568107"/>
              <a:ext cx="3741" cy="16120"/>
            </a:xfrm>
            <a:custGeom>
              <a:avLst/>
              <a:gdLst/>
              <a:ahLst/>
              <a:cxnLst/>
              <a:rect l="l" t="t" r="r" b="b"/>
              <a:pathLst>
                <a:path w="56" h="241" extrusionOk="0">
                  <a:moveTo>
                    <a:pt x="27" y="0"/>
                  </a:moveTo>
                  <a:cubicBezTo>
                    <a:pt x="13" y="0"/>
                    <a:pt x="1" y="12"/>
                    <a:pt x="1" y="29"/>
                  </a:cubicBezTo>
                  <a:lnTo>
                    <a:pt x="1" y="215"/>
                  </a:lnTo>
                  <a:cubicBezTo>
                    <a:pt x="3" y="228"/>
                    <a:pt x="13" y="240"/>
                    <a:pt x="26" y="240"/>
                  </a:cubicBezTo>
                  <a:cubicBezTo>
                    <a:pt x="27" y="240"/>
                    <a:pt x="28" y="239"/>
                    <a:pt x="29" y="239"/>
                  </a:cubicBezTo>
                  <a:cubicBezTo>
                    <a:pt x="29" y="240"/>
                    <a:pt x="30" y="240"/>
                    <a:pt x="30" y="240"/>
                  </a:cubicBezTo>
                  <a:cubicBezTo>
                    <a:pt x="31" y="240"/>
                    <a:pt x="32" y="239"/>
                    <a:pt x="32" y="239"/>
                  </a:cubicBezTo>
                  <a:cubicBezTo>
                    <a:pt x="46" y="239"/>
                    <a:pt x="56" y="227"/>
                    <a:pt x="53" y="213"/>
                  </a:cubicBezTo>
                  <a:lnTo>
                    <a:pt x="53" y="27"/>
                  </a:lnTo>
                  <a:lnTo>
                    <a:pt x="53" y="24"/>
                  </a:lnTo>
                  <a:cubicBezTo>
                    <a:pt x="53" y="10"/>
                    <a:pt x="44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70"/>
            <p:cNvSpPr/>
            <p:nvPr/>
          </p:nvSpPr>
          <p:spPr>
            <a:xfrm>
              <a:off x="2294064" y="2556535"/>
              <a:ext cx="3674" cy="10368"/>
            </a:xfrm>
            <a:custGeom>
              <a:avLst/>
              <a:gdLst/>
              <a:ahLst/>
              <a:cxnLst/>
              <a:rect l="l" t="t" r="r" b="b"/>
              <a:pathLst>
                <a:path w="55" h="155" extrusionOk="0">
                  <a:moveTo>
                    <a:pt x="28" y="1"/>
                  </a:moveTo>
                  <a:cubicBezTo>
                    <a:pt x="27" y="1"/>
                    <a:pt x="25" y="1"/>
                    <a:pt x="24" y="1"/>
                  </a:cubicBezTo>
                  <a:cubicBezTo>
                    <a:pt x="10" y="4"/>
                    <a:pt x="0" y="18"/>
                    <a:pt x="2" y="32"/>
                  </a:cubicBezTo>
                  <a:lnTo>
                    <a:pt x="2" y="128"/>
                  </a:lnTo>
                  <a:cubicBezTo>
                    <a:pt x="2" y="142"/>
                    <a:pt x="14" y="154"/>
                    <a:pt x="29" y="154"/>
                  </a:cubicBezTo>
                  <a:cubicBezTo>
                    <a:pt x="43" y="152"/>
                    <a:pt x="55" y="142"/>
                    <a:pt x="55" y="128"/>
                  </a:cubicBezTo>
                  <a:lnTo>
                    <a:pt x="55" y="32"/>
                  </a:lnTo>
                  <a:cubicBezTo>
                    <a:pt x="55" y="30"/>
                    <a:pt x="55" y="27"/>
                    <a:pt x="55" y="23"/>
                  </a:cubicBezTo>
                  <a:cubicBezTo>
                    <a:pt x="53" y="10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70"/>
            <p:cNvSpPr/>
            <p:nvPr/>
          </p:nvSpPr>
          <p:spPr>
            <a:xfrm>
              <a:off x="2272622" y="2570515"/>
              <a:ext cx="3607" cy="9164"/>
            </a:xfrm>
            <a:custGeom>
              <a:avLst/>
              <a:gdLst/>
              <a:ahLst/>
              <a:cxnLst/>
              <a:rect l="l" t="t" r="r" b="b"/>
              <a:pathLst>
                <a:path w="54" h="137" extrusionOk="0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110"/>
                  </a:lnTo>
                  <a:cubicBezTo>
                    <a:pt x="1" y="124"/>
                    <a:pt x="13" y="136"/>
                    <a:pt x="27" y="136"/>
                  </a:cubicBezTo>
                  <a:cubicBezTo>
                    <a:pt x="41" y="136"/>
                    <a:pt x="53" y="124"/>
                    <a:pt x="53" y="110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70"/>
            <p:cNvSpPr/>
            <p:nvPr/>
          </p:nvSpPr>
          <p:spPr>
            <a:xfrm>
              <a:off x="2081919" y="2514395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1" y="0"/>
                    <a:pt x="672" y="65"/>
                    <a:pt x="356" y="165"/>
                  </a:cubicBezTo>
                  <a:lnTo>
                    <a:pt x="0" y="165"/>
                  </a:lnTo>
                  <a:lnTo>
                    <a:pt x="0" y="416"/>
                  </a:lnTo>
                  <a:cubicBezTo>
                    <a:pt x="0" y="648"/>
                    <a:pt x="774" y="837"/>
                    <a:pt x="1733" y="837"/>
                  </a:cubicBezTo>
                  <a:cubicBezTo>
                    <a:pt x="2689" y="837"/>
                    <a:pt x="3465" y="650"/>
                    <a:pt x="3465" y="416"/>
                  </a:cubicBezTo>
                  <a:lnTo>
                    <a:pt x="3465" y="165"/>
                  </a:lnTo>
                  <a:lnTo>
                    <a:pt x="3107" y="165"/>
                  </a:lnTo>
                  <a:cubicBezTo>
                    <a:pt x="2791" y="65"/>
                    <a:pt x="22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70"/>
            <p:cNvSpPr/>
            <p:nvPr/>
          </p:nvSpPr>
          <p:spPr>
            <a:xfrm>
              <a:off x="2079515" y="2512322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72"/>
                  </a:moveTo>
                  <a:cubicBezTo>
                    <a:pt x="2309" y="72"/>
                    <a:pt x="2806" y="132"/>
                    <a:pt x="3133" y="234"/>
                  </a:cubicBezTo>
                  <a:lnTo>
                    <a:pt x="3465" y="234"/>
                  </a:lnTo>
                  <a:lnTo>
                    <a:pt x="3465" y="452"/>
                  </a:lnTo>
                  <a:cubicBezTo>
                    <a:pt x="3465" y="634"/>
                    <a:pt x="2765" y="834"/>
                    <a:pt x="1769" y="834"/>
                  </a:cubicBezTo>
                  <a:cubicBezTo>
                    <a:pt x="770" y="834"/>
                    <a:pt x="70" y="634"/>
                    <a:pt x="70" y="452"/>
                  </a:cubicBezTo>
                  <a:lnTo>
                    <a:pt x="70" y="234"/>
                  </a:lnTo>
                  <a:lnTo>
                    <a:pt x="402" y="234"/>
                  </a:lnTo>
                  <a:cubicBezTo>
                    <a:pt x="729" y="132"/>
                    <a:pt x="1229" y="72"/>
                    <a:pt x="1769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20" y="60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79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1"/>
                    <a:pt x="3532" y="452"/>
                  </a:cubicBezTo>
                  <a:lnTo>
                    <a:pt x="3532" y="199"/>
                  </a:lnTo>
                  <a:cubicBezTo>
                    <a:pt x="3532" y="179"/>
                    <a:pt x="3516" y="163"/>
                    <a:pt x="3496" y="163"/>
                  </a:cubicBezTo>
                  <a:lnTo>
                    <a:pt x="3148" y="163"/>
                  </a:lnTo>
                  <a:cubicBezTo>
                    <a:pt x="2815" y="60"/>
                    <a:pt x="2309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70"/>
            <p:cNvSpPr/>
            <p:nvPr/>
          </p:nvSpPr>
          <p:spPr>
            <a:xfrm>
              <a:off x="2081919" y="2497472"/>
              <a:ext cx="231520" cy="55786"/>
            </a:xfrm>
            <a:custGeom>
              <a:avLst/>
              <a:gdLst/>
              <a:ahLst/>
              <a:cxnLst/>
              <a:rect l="l" t="t" r="r" b="b"/>
              <a:pathLst>
                <a:path w="3466" h="834" extrusionOk="0">
                  <a:moveTo>
                    <a:pt x="1733" y="0"/>
                  </a:moveTo>
                  <a:cubicBezTo>
                    <a:pt x="774" y="0"/>
                    <a:pt x="0" y="186"/>
                    <a:pt x="0" y="418"/>
                  </a:cubicBezTo>
                  <a:cubicBezTo>
                    <a:pt x="0" y="648"/>
                    <a:pt x="774" y="834"/>
                    <a:pt x="1733" y="834"/>
                  </a:cubicBezTo>
                  <a:cubicBezTo>
                    <a:pt x="2689" y="834"/>
                    <a:pt x="3465" y="648"/>
                    <a:pt x="3465" y="418"/>
                  </a:cubicBezTo>
                  <a:cubicBezTo>
                    <a:pt x="3465" y="186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70"/>
            <p:cNvSpPr/>
            <p:nvPr/>
          </p:nvSpPr>
          <p:spPr>
            <a:xfrm>
              <a:off x="2079515" y="2495198"/>
              <a:ext cx="236129" cy="60335"/>
            </a:xfrm>
            <a:custGeom>
              <a:avLst/>
              <a:gdLst/>
              <a:ahLst/>
              <a:cxnLst/>
              <a:rect l="l" t="t" r="r" b="b"/>
              <a:pathLst>
                <a:path w="3535" h="902" extrusionOk="0">
                  <a:moveTo>
                    <a:pt x="1769" y="70"/>
                  </a:moveTo>
                  <a:cubicBezTo>
                    <a:pt x="2768" y="70"/>
                    <a:pt x="3465" y="271"/>
                    <a:pt x="3465" y="452"/>
                  </a:cubicBezTo>
                  <a:cubicBezTo>
                    <a:pt x="3465" y="631"/>
                    <a:pt x="2765" y="832"/>
                    <a:pt x="1769" y="832"/>
                  </a:cubicBezTo>
                  <a:cubicBezTo>
                    <a:pt x="770" y="832"/>
                    <a:pt x="70" y="631"/>
                    <a:pt x="70" y="452"/>
                  </a:cubicBezTo>
                  <a:cubicBezTo>
                    <a:pt x="70" y="271"/>
                    <a:pt x="767" y="70"/>
                    <a:pt x="1769" y="70"/>
                  </a:cubicBezTo>
                  <a:close/>
                  <a:moveTo>
                    <a:pt x="1769" y="1"/>
                  </a:moveTo>
                  <a:cubicBezTo>
                    <a:pt x="908" y="1"/>
                    <a:pt x="0" y="158"/>
                    <a:pt x="0" y="452"/>
                  </a:cubicBezTo>
                  <a:cubicBezTo>
                    <a:pt x="0" y="744"/>
                    <a:pt x="911" y="901"/>
                    <a:pt x="1769" y="901"/>
                  </a:cubicBezTo>
                  <a:cubicBezTo>
                    <a:pt x="2624" y="901"/>
                    <a:pt x="3535" y="746"/>
                    <a:pt x="3535" y="452"/>
                  </a:cubicBezTo>
                  <a:cubicBezTo>
                    <a:pt x="3535" y="158"/>
                    <a:pt x="2627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70"/>
            <p:cNvSpPr/>
            <p:nvPr/>
          </p:nvSpPr>
          <p:spPr>
            <a:xfrm>
              <a:off x="2109840" y="2506235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5" y="0"/>
                  </a:moveTo>
                  <a:cubicBezTo>
                    <a:pt x="588" y="0"/>
                    <a:pt x="0" y="129"/>
                    <a:pt x="0" y="287"/>
                  </a:cubicBezTo>
                  <a:cubicBezTo>
                    <a:pt x="0" y="443"/>
                    <a:pt x="588" y="572"/>
                    <a:pt x="1315" y="572"/>
                  </a:cubicBezTo>
                  <a:cubicBezTo>
                    <a:pt x="2039" y="572"/>
                    <a:pt x="2627" y="443"/>
                    <a:pt x="2627" y="287"/>
                  </a:cubicBezTo>
                  <a:cubicBezTo>
                    <a:pt x="2627" y="127"/>
                    <a:pt x="2039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70"/>
            <p:cNvSpPr/>
            <p:nvPr/>
          </p:nvSpPr>
          <p:spPr>
            <a:xfrm>
              <a:off x="2108103" y="2504496"/>
              <a:ext cx="178951" cy="41739"/>
            </a:xfrm>
            <a:custGeom>
              <a:avLst/>
              <a:gdLst/>
              <a:ahLst/>
              <a:cxnLst/>
              <a:rect l="l" t="t" r="r" b="b"/>
              <a:pathLst>
                <a:path w="2679" h="624" extrusionOk="0">
                  <a:moveTo>
                    <a:pt x="1341" y="53"/>
                  </a:moveTo>
                  <a:cubicBezTo>
                    <a:pt x="2098" y="53"/>
                    <a:pt x="2626" y="189"/>
                    <a:pt x="2626" y="313"/>
                  </a:cubicBezTo>
                  <a:cubicBezTo>
                    <a:pt x="2626" y="435"/>
                    <a:pt x="2098" y="571"/>
                    <a:pt x="1341" y="571"/>
                  </a:cubicBezTo>
                  <a:cubicBezTo>
                    <a:pt x="581" y="571"/>
                    <a:pt x="53" y="435"/>
                    <a:pt x="53" y="313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10"/>
                    <a:pt x="0" y="313"/>
                  </a:cubicBezTo>
                  <a:cubicBezTo>
                    <a:pt x="0" y="514"/>
                    <a:pt x="691" y="624"/>
                    <a:pt x="1341" y="624"/>
                  </a:cubicBezTo>
                  <a:cubicBezTo>
                    <a:pt x="1988" y="624"/>
                    <a:pt x="2679" y="514"/>
                    <a:pt x="2679" y="313"/>
                  </a:cubicBezTo>
                  <a:cubicBezTo>
                    <a:pt x="2679" y="110"/>
                    <a:pt x="1991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70"/>
            <p:cNvSpPr/>
            <p:nvPr/>
          </p:nvSpPr>
          <p:spPr>
            <a:xfrm>
              <a:off x="2123533" y="2545900"/>
              <a:ext cx="3607" cy="17458"/>
            </a:xfrm>
            <a:custGeom>
              <a:avLst/>
              <a:gdLst/>
              <a:ahLst/>
              <a:cxnLst/>
              <a:rect l="l" t="t" r="r" b="b"/>
              <a:pathLst>
                <a:path w="54" h="261" extrusionOk="0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234"/>
                  </a:lnTo>
                  <a:lnTo>
                    <a:pt x="1" y="237"/>
                  </a:lnTo>
                  <a:cubicBezTo>
                    <a:pt x="1" y="251"/>
                    <a:pt x="13" y="261"/>
                    <a:pt x="27" y="261"/>
                  </a:cubicBezTo>
                  <a:cubicBezTo>
                    <a:pt x="41" y="261"/>
                    <a:pt x="53" y="249"/>
                    <a:pt x="53" y="234"/>
                  </a:cubicBezTo>
                  <a:lnTo>
                    <a:pt x="53" y="26"/>
                  </a:lnTo>
                  <a:lnTo>
                    <a:pt x="53" y="24"/>
                  </a:lnTo>
                  <a:cubicBezTo>
                    <a:pt x="53" y="10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70"/>
            <p:cNvSpPr/>
            <p:nvPr/>
          </p:nvSpPr>
          <p:spPr>
            <a:xfrm>
              <a:off x="2144774" y="2550315"/>
              <a:ext cx="3607" cy="16856"/>
            </a:xfrm>
            <a:custGeom>
              <a:avLst/>
              <a:gdLst/>
              <a:ahLst/>
              <a:cxnLst/>
              <a:rect l="l" t="t" r="r" b="b"/>
              <a:pathLst>
                <a:path w="54" h="252" extrusionOk="0">
                  <a:moveTo>
                    <a:pt x="27" y="1"/>
                  </a:moveTo>
                  <a:cubicBezTo>
                    <a:pt x="15" y="1"/>
                    <a:pt x="3" y="10"/>
                    <a:pt x="1" y="22"/>
                  </a:cubicBezTo>
                  <a:lnTo>
                    <a:pt x="1" y="226"/>
                  </a:lnTo>
                  <a:lnTo>
                    <a:pt x="1" y="228"/>
                  </a:lnTo>
                  <a:cubicBezTo>
                    <a:pt x="1" y="242"/>
                    <a:pt x="13" y="252"/>
                    <a:pt x="27" y="252"/>
                  </a:cubicBezTo>
                  <a:cubicBezTo>
                    <a:pt x="41" y="252"/>
                    <a:pt x="53" y="240"/>
                    <a:pt x="53" y="226"/>
                  </a:cubicBezTo>
                  <a:lnTo>
                    <a:pt x="53" y="22"/>
                  </a:lnTo>
                  <a:cubicBezTo>
                    <a:pt x="51" y="11"/>
                    <a:pt x="41" y="3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70"/>
            <p:cNvSpPr/>
            <p:nvPr/>
          </p:nvSpPr>
          <p:spPr>
            <a:xfrm>
              <a:off x="2169355" y="2551117"/>
              <a:ext cx="3741" cy="16054"/>
            </a:xfrm>
            <a:custGeom>
              <a:avLst/>
              <a:gdLst/>
              <a:ahLst/>
              <a:cxnLst/>
              <a:rect l="l" t="t" r="r" b="b"/>
              <a:pathLst>
                <a:path w="56" h="240" extrusionOk="0">
                  <a:moveTo>
                    <a:pt x="29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214"/>
                  </a:lnTo>
                  <a:lnTo>
                    <a:pt x="1" y="216"/>
                  </a:lnTo>
                  <a:cubicBezTo>
                    <a:pt x="3" y="230"/>
                    <a:pt x="15" y="240"/>
                    <a:pt x="29" y="240"/>
                  </a:cubicBezTo>
                  <a:cubicBezTo>
                    <a:pt x="44" y="240"/>
                    <a:pt x="56" y="228"/>
                    <a:pt x="53" y="214"/>
                  </a:cubicBezTo>
                  <a:lnTo>
                    <a:pt x="53" y="27"/>
                  </a:lnTo>
                  <a:cubicBezTo>
                    <a:pt x="53" y="13"/>
                    <a:pt x="44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70"/>
            <p:cNvSpPr/>
            <p:nvPr/>
          </p:nvSpPr>
          <p:spPr>
            <a:xfrm>
              <a:off x="2294064" y="2539479"/>
              <a:ext cx="3674" cy="10301"/>
            </a:xfrm>
            <a:custGeom>
              <a:avLst/>
              <a:gdLst/>
              <a:ahLst/>
              <a:cxnLst/>
              <a:rect l="l" t="t" r="r" b="b"/>
              <a:pathLst>
                <a:path w="55" h="154" extrusionOk="0">
                  <a:moveTo>
                    <a:pt x="28" y="0"/>
                  </a:moveTo>
                  <a:cubicBezTo>
                    <a:pt x="27" y="0"/>
                    <a:pt x="25" y="0"/>
                    <a:pt x="24" y="0"/>
                  </a:cubicBezTo>
                  <a:cubicBezTo>
                    <a:pt x="10" y="3"/>
                    <a:pt x="0" y="17"/>
                    <a:pt x="2" y="32"/>
                  </a:cubicBezTo>
                  <a:lnTo>
                    <a:pt x="2" y="127"/>
                  </a:lnTo>
                  <a:cubicBezTo>
                    <a:pt x="2" y="141"/>
                    <a:pt x="14" y="153"/>
                    <a:pt x="29" y="153"/>
                  </a:cubicBezTo>
                  <a:cubicBezTo>
                    <a:pt x="43" y="153"/>
                    <a:pt x="55" y="141"/>
                    <a:pt x="55" y="127"/>
                  </a:cubicBezTo>
                  <a:lnTo>
                    <a:pt x="55" y="32"/>
                  </a:lnTo>
                  <a:cubicBezTo>
                    <a:pt x="55" y="29"/>
                    <a:pt x="55" y="27"/>
                    <a:pt x="55" y="24"/>
                  </a:cubicBezTo>
                  <a:cubicBezTo>
                    <a:pt x="53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70"/>
            <p:cNvSpPr/>
            <p:nvPr/>
          </p:nvSpPr>
          <p:spPr>
            <a:xfrm>
              <a:off x="2272622" y="2553525"/>
              <a:ext cx="3607" cy="9164"/>
            </a:xfrm>
            <a:custGeom>
              <a:avLst/>
              <a:gdLst/>
              <a:ahLst/>
              <a:cxnLst/>
              <a:rect l="l" t="t" r="r" b="b"/>
              <a:pathLst>
                <a:path w="54" h="137" extrusionOk="0">
                  <a:moveTo>
                    <a:pt x="31" y="0"/>
                  </a:moveTo>
                  <a:cubicBezTo>
                    <a:pt x="30" y="0"/>
                    <a:pt x="28" y="1"/>
                    <a:pt x="27" y="1"/>
                  </a:cubicBezTo>
                  <a:cubicBezTo>
                    <a:pt x="13" y="1"/>
                    <a:pt x="1" y="10"/>
                    <a:pt x="1" y="25"/>
                  </a:cubicBezTo>
                  <a:lnTo>
                    <a:pt x="1" y="111"/>
                  </a:lnTo>
                  <a:cubicBezTo>
                    <a:pt x="1" y="125"/>
                    <a:pt x="13" y="137"/>
                    <a:pt x="27" y="137"/>
                  </a:cubicBezTo>
                  <a:cubicBezTo>
                    <a:pt x="41" y="137"/>
                    <a:pt x="53" y="125"/>
                    <a:pt x="53" y="111"/>
                  </a:cubicBezTo>
                  <a:lnTo>
                    <a:pt x="53" y="25"/>
                  </a:lnTo>
                  <a:cubicBezTo>
                    <a:pt x="53" y="12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70"/>
            <p:cNvSpPr/>
            <p:nvPr/>
          </p:nvSpPr>
          <p:spPr>
            <a:xfrm>
              <a:off x="2077778" y="2497472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5" y="0"/>
                  </a:moveTo>
                  <a:cubicBezTo>
                    <a:pt x="1176" y="0"/>
                    <a:pt x="676" y="65"/>
                    <a:pt x="361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5"/>
                    <a:pt x="777" y="836"/>
                    <a:pt x="1733" y="836"/>
                  </a:cubicBezTo>
                  <a:cubicBezTo>
                    <a:pt x="2691" y="836"/>
                    <a:pt x="3465" y="648"/>
                    <a:pt x="3465" y="416"/>
                  </a:cubicBezTo>
                  <a:lnTo>
                    <a:pt x="3465" y="163"/>
                  </a:lnTo>
                  <a:lnTo>
                    <a:pt x="3111" y="163"/>
                  </a:lnTo>
                  <a:cubicBezTo>
                    <a:pt x="2796" y="65"/>
                    <a:pt x="2297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70"/>
            <p:cNvSpPr/>
            <p:nvPr/>
          </p:nvSpPr>
          <p:spPr>
            <a:xfrm>
              <a:off x="2075641" y="2495064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2"/>
                  </a:moveTo>
                  <a:cubicBezTo>
                    <a:pt x="2307" y="72"/>
                    <a:pt x="2806" y="132"/>
                    <a:pt x="3134" y="234"/>
                  </a:cubicBezTo>
                  <a:lnTo>
                    <a:pt x="3466" y="234"/>
                  </a:lnTo>
                  <a:lnTo>
                    <a:pt x="3466" y="452"/>
                  </a:lnTo>
                  <a:cubicBezTo>
                    <a:pt x="3466" y="633"/>
                    <a:pt x="2766" y="834"/>
                    <a:pt x="1767" y="834"/>
                  </a:cubicBezTo>
                  <a:cubicBezTo>
                    <a:pt x="770" y="834"/>
                    <a:pt x="70" y="633"/>
                    <a:pt x="70" y="452"/>
                  </a:cubicBezTo>
                  <a:lnTo>
                    <a:pt x="70" y="234"/>
                  </a:lnTo>
                  <a:lnTo>
                    <a:pt x="402" y="234"/>
                  </a:lnTo>
                  <a:cubicBezTo>
                    <a:pt x="730" y="132"/>
                    <a:pt x="1227" y="72"/>
                    <a:pt x="1767" y="72"/>
                  </a:cubicBezTo>
                  <a:close/>
                  <a:moveTo>
                    <a:pt x="1765" y="0"/>
                  </a:moveTo>
                  <a:cubicBezTo>
                    <a:pt x="1224" y="0"/>
                    <a:pt x="720" y="60"/>
                    <a:pt x="386" y="163"/>
                  </a:cubicBezTo>
                  <a:lnTo>
                    <a:pt x="34" y="163"/>
                  </a:lnTo>
                  <a:cubicBezTo>
                    <a:pt x="15" y="165"/>
                    <a:pt x="1" y="179"/>
                    <a:pt x="1" y="199"/>
                  </a:cubicBezTo>
                  <a:lnTo>
                    <a:pt x="1" y="452"/>
                  </a:lnTo>
                  <a:cubicBezTo>
                    <a:pt x="1" y="746"/>
                    <a:pt x="911" y="903"/>
                    <a:pt x="1767" y="903"/>
                  </a:cubicBezTo>
                  <a:cubicBezTo>
                    <a:pt x="2625" y="903"/>
                    <a:pt x="3535" y="746"/>
                    <a:pt x="3531" y="452"/>
                  </a:cubicBezTo>
                  <a:lnTo>
                    <a:pt x="3531" y="199"/>
                  </a:lnTo>
                  <a:cubicBezTo>
                    <a:pt x="3531" y="179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4" y="60"/>
                    <a:pt x="2307" y="0"/>
                    <a:pt x="1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70"/>
            <p:cNvSpPr/>
            <p:nvPr/>
          </p:nvSpPr>
          <p:spPr>
            <a:xfrm>
              <a:off x="2077912" y="2480483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7" y="1"/>
                    <a:pt x="0" y="187"/>
                    <a:pt x="0" y="417"/>
                  </a:cubicBezTo>
                  <a:cubicBezTo>
                    <a:pt x="0" y="646"/>
                    <a:pt x="777" y="835"/>
                    <a:pt x="1733" y="835"/>
                  </a:cubicBezTo>
                  <a:cubicBezTo>
                    <a:pt x="2691" y="835"/>
                    <a:pt x="3465" y="646"/>
                    <a:pt x="3465" y="417"/>
                  </a:cubicBezTo>
                  <a:cubicBezTo>
                    <a:pt x="3465" y="187"/>
                    <a:pt x="2691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70"/>
            <p:cNvSpPr/>
            <p:nvPr/>
          </p:nvSpPr>
          <p:spPr>
            <a:xfrm>
              <a:off x="2075641" y="2478075"/>
              <a:ext cx="236196" cy="60535"/>
            </a:xfrm>
            <a:custGeom>
              <a:avLst/>
              <a:gdLst/>
              <a:ahLst/>
              <a:cxnLst/>
              <a:rect l="l" t="t" r="r" b="b"/>
              <a:pathLst>
                <a:path w="3536" h="905" extrusionOk="0">
                  <a:moveTo>
                    <a:pt x="1767" y="73"/>
                  </a:moveTo>
                  <a:cubicBezTo>
                    <a:pt x="2768" y="73"/>
                    <a:pt x="3466" y="271"/>
                    <a:pt x="3466" y="453"/>
                  </a:cubicBezTo>
                  <a:cubicBezTo>
                    <a:pt x="3466" y="634"/>
                    <a:pt x="2766" y="835"/>
                    <a:pt x="1767" y="835"/>
                  </a:cubicBezTo>
                  <a:cubicBezTo>
                    <a:pt x="770" y="835"/>
                    <a:pt x="70" y="634"/>
                    <a:pt x="70" y="453"/>
                  </a:cubicBezTo>
                  <a:cubicBezTo>
                    <a:pt x="70" y="273"/>
                    <a:pt x="768" y="73"/>
                    <a:pt x="1767" y="73"/>
                  </a:cubicBezTo>
                  <a:close/>
                  <a:moveTo>
                    <a:pt x="1767" y="1"/>
                  </a:moveTo>
                  <a:cubicBezTo>
                    <a:pt x="909" y="1"/>
                    <a:pt x="1" y="159"/>
                    <a:pt x="1" y="453"/>
                  </a:cubicBez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5" y="453"/>
                  </a:cubicBezTo>
                  <a:cubicBezTo>
                    <a:pt x="3535" y="159"/>
                    <a:pt x="2625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70"/>
            <p:cNvSpPr/>
            <p:nvPr/>
          </p:nvSpPr>
          <p:spPr>
            <a:xfrm>
              <a:off x="2105832" y="2489312"/>
              <a:ext cx="175677" cy="38261"/>
            </a:xfrm>
            <a:custGeom>
              <a:avLst/>
              <a:gdLst/>
              <a:ahLst/>
              <a:cxnLst/>
              <a:rect l="l" t="t" r="r" b="b"/>
              <a:pathLst>
                <a:path w="2630" h="572" extrusionOk="0">
                  <a:moveTo>
                    <a:pt x="1313" y="0"/>
                  </a:moveTo>
                  <a:cubicBezTo>
                    <a:pt x="588" y="0"/>
                    <a:pt x="1" y="127"/>
                    <a:pt x="1" y="285"/>
                  </a:cubicBezTo>
                  <a:cubicBezTo>
                    <a:pt x="1" y="442"/>
                    <a:pt x="591" y="571"/>
                    <a:pt x="1315" y="571"/>
                  </a:cubicBezTo>
                  <a:cubicBezTo>
                    <a:pt x="2041" y="571"/>
                    <a:pt x="2629" y="442"/>
                    <a:pt x="2629" y="285"/>
                  </a:cubicBezTo>
                  <a:cubicBezTo>
                    <a:pt x="2629" y="129"/>
                    <a:pt x="2039" y="0"/>
                    <a:pt x="1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70"/>
            <p:cNvSpPr/>
            <p:nvPr/>
          </p:nvSpPr>
          <p:spPr>
            <a:xfrm>
              <a:off x="2104229" y="2487506"/>
              <a:ext cx="179151" cy="41806"/>
            </a:xfrm>
            <a:custGeom>
              <a:avLst/>
              <a:gdLst/>
              <a:ahLst/>
              <a:cxnLst/>
              <a:rect l="l" t="t" r="r" b="b"/>
              <a:pathLst>
                <a:path w="2682" h="625" extrusionOk="0">
                  <a:moveTo>
                    <a:pt x="1339" y="53"/>
                  </a:moveTo>
                  <a:cubicBezTo>
                    <a:pt x="2099" y="53"/>
                    <a:pt x="2627" y="192"/>
                    <a:pt x="2627" y="316"/>
                  </a:cubicBezTo>
                  <a:cubicBezTo>
                    <a:pt x="2627" y="438"/>
                    <a:pt x="2096" y="574"/>
                    <a:pt x="1339" y="574"/>
                  </a:cubicBezTo>
                  <a:cubicBezTo>
                    <a:pt x="584" y="574"/>
                    <a:pt x="53" y="433"/>
                    <a:pt x="53" y="312"/>
                  </a:cubicBezTo>
                  <a:cubicBezTo>
                    <a:pt x="53" y="190"/>
                    <a:pt x="581" y="53"/>
                    <a:pt x="1339" y="53"/>
                  </a:cubicBezTo>
                  <a:close/>
                  <a:moveTo>
                    <a:pt x="1339" y="1"/>
                  </a:moveTo>
                  <a:cubicBezTo>
                    <a:pt x="691" y="1"/>
                    <a:pt x="1" y="108"/>
                    <a:pt x="1" y="312"/>
                  </a:cubicBezTo>
                  <a:cubicBezTo>
                    <a:pt x="1" y="515"/>
                    <a:pt x="691" y="625"/>
                    <a:pt x="1339" y="625"/>
                  </a:cubicBezTo>
                  <a:cubicBezTo>
                    <a:pt x="1989" y="625"/>
                    <a:pt x="2682" y="515"/>
                    <a:pt x="2682" y="312"/>
                  </a:cubicBezTo>
                  <a:cubicBezTo>
                    <a:pt x="2682" y="108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70"/>
            <p:cNvSpPr/>
            <p:nvPr/>
          </p:nvSpPr>
          <p:spPr>
            <a:xfrm>
              <a:off x="2140967" y="2533057"/>
              <a:ext cx="3540" cy="17191"/>
            </a:xfrm>
            <a:custGeom>
              <a:avLst/>
              <a:gdLst/>
              <a:ahLst/>
              <a:cxnLst/>
              <a:rect l="l" t="t" r="r" b="b"/>
              <a:pathLst>
                <a:path w="53" h="257" extrusionOk="0">
                  <a:moveTo>
                    <a:pt x="24" y="1"/>
                  </a:moveTo>
                  <a:cubicBezTo>
                    <a:pt x="10" y="1"/>
                    <a:pt x="0" y="13"/>
                    <a:pt x="0" y="27"/>
                  </a:cubicBezTo>
                  <a:lnTo>
                    <a:pt x="0" y="230"/>
                  </a:lnTo>
                  <a:cubicBezTo>
                    <a:pt x="0" y="245"/>
                    <a:pt x="12" y="257"/>
                    <a:pt x="27" y="257"/>
                  </a:cubicBezTo>
                  <a:cubicBezTo>
                    <a:pt x="41" y="257"/>
                    <a:pt x="53" y="245"/>
                    <a:pt x="53" y="230"/>
                  </a:cubicBezTo>
                  <a:lnTo>
                    <a:pt x="53" y="27"/>
                  </a:lnTo>
                  <a:lnTo>
                    <a:pt x="53" y="25"/>
                  </a:lnTo>
                  <a:cubicBezTo>
                    <a:pt x="53" y="10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70"/>
            <p:cNvSpPr/>
            <p:nvPr/>
          </p:nvSpPr>
          <p:spPr>
            <a:xfrm>
              <a:off x="2165548" y="2534529"/>
              <a:ext cx="3540" cy="15719"/>
            </a:xfrm>
            <a:custGeom>
              <a:avLst/>
              <a:gdLst/>
              <a:ahLst/>
              <a:cxnLst/>
              <a:rect l="l" t="t" r="r" b="b"/>
              <a:pathLst>
                <a:path w="53" h="235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208"/>
                  </a:lnTo>
                  <a:cubicBezTo>
                    <a:pt x="0" y="223"/>
                    <a:pt x="12" y="235"/>
                    <a:pt x="27" y="235"/>
                  </a:cubicBezTo>
                  <a:cubicBezTo>
                    <a:pt x="41" y="235"/>
                    <a:pt x="53" y="223"/>
                    <a:pt x="53" y="208"/>
                  </a:cubicBezTo>
                  <a:lnTo>
                    <a:pt x="53" y="22"/>
                  </a:lnTo>
                  <a:cubicBezTo>
                    <a:pt x="51" y="10"/>
                    <a:pt x="41" y="0"/>
                    <a:pt x="31" y="0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70"/>
            <p:cNvSpPr/>
            <p:nvPr/>
          </p:nvSpPr>
          <p:spPr>
            <a:xfrm>
              <a:off x="2290390" y="2522823"/>
              <a:ext cx="3540" cy="10033"/>
            </a:xfrm>
            <a:custGeom>
              <a:avLst/>
              <a:gdLst/>
              <a:ahLst/>
              <a:cxnLst/>
              <a:rect l="l" t="t" r="r" b="b"/>
              <a:pathLst>
                <a:path w="53" h="150" extrusionOk="0">
                  <a:moveTo>
                    <a:pt x="26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23"/>
                  </a:lnTo>
                  <a:cubicBezTo>
                    <a:pt x="0" y="137"/>
                    <a:pt x="12" y="149"/>
                    <a:pt x="26" y="149"/>
                  </a:cubicBezTo>
                  <a:cubicBezTo>
                    <a:pt x="41" y="149"/>
                    <a:pt x="53" y="137"/>
                    <a:pt x="53" y="123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70"/>
            <p:cNvSpPr/>
            <p:nvPr/>
          </p:nvSpPr>
          <p:spPr>
            <a:xfrm>
              <a:off x="2268681" y="2536067"/>
              <a:ext cx="3741" cy="9699"/>
            </a:xfrm>
            <a:custGeom>
              <a:avLst/>
              <a:gdLst/>
              <a:ahLst/>
              <a:cxnLst/>
              <a:rect l="l" t="t" r="r" b="b"/>
              <a:pathLst>
                <a:path w="56" h="145" extrusionOk="0">
                  <a:moveTo>
                    <a:pt x="28" y="1"/>
                  </a:moveTo>
                  <a:cubicBezTo>
                    <a:pt x="27" y="1"/>
                    <a:pt x="25" y="1"/>
                    <a:pt x="24" y="1"/>
                  </a:cubicBezTo>
                  <a:cubicBezTo>
                    <a:pt x="10" y="4"/>
                    <a:pt x="0" y="18"/>
                    <a:pt x="2" y="32"/>
                  </a:cubicBezTo>
                  <a:lnTo>
                    <a:pt x="2" y="116"/>
                  </a:lnTo>
                  <a:cubicBezTo>
                    <a:pt x="2" y="133"/>
                    <a:pt x="14" y="142"/>
                    <a:pt x="29" y="145"/>
                  </a:cubicBezTo>
                  <a:cubicBezTo>
                    <a:pt x="43" y="145"/>
                    <a:pt x="55" y="133"/>
                    <a:pt x="55" y="116"/>
                  </a:cubicBezTo>
                  <a:lnTo>
                    <a:pt x="55" y="32"/>
                  </a:lnTo>
                  <a:cubicBezTo>
                    <a:pt x="55" y="30"/>
                    <a:pt x="55" y="28"/>
                    <a:pt x="55" y="23"/>
                  </a:cubicBezTo>
                  <a:cubicBezTo>
                    <a:pt x="53" y="10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70"/>
            <p:cNvSpPr/>
            <p:nvPr/>
          </p:nvSpPr>
          <p:spPr>
            <a:xfrm>
              <a:off x="2077778" y="2480349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5" y="0"/>
                  </a:moveTo>
                  <a:cubicBezTo>
                    <a:pt x="1176" y="0"/>
                    <a:pt x="676" y="65"/>
                    <a:pt x="361" y="165"/>
                  </a:cubicBezTo>
                  <a:lnTo>
                    <a:pt x="0" y="165"/>
                  </a:lnTo>
                  <a:lnTo>
                    <a:pt x="0" y="419"/>
                  </a:lnTo>
                  <a:cubicBezTo>
                    <a:pt x="0" y="648"/>
                    <a:pt x="777" y="837"/>
                    <a:pt x="1733" y="837"/>
                  </a:cubicBezTo>
                  <a:cubicBezTo>
                    <a:pt x="2691" y="837"/>
                    <a:pt x="3465" y="650"/>
                    <a:pt x="3465" y="419"/>
                  </a:cubicBezTo>
                  <a:lnTo>
                    <a:pt x="3465" y="165"/>
                  </a:lnTo>
                  <a:lnTo>
                    <a:pt x="3111" y="165"/>
                  </a:lnTo>
                  <a:cubicBezTo>
                    <a:pt x="2796" y="65"/>
                    <a:pt x="2297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70"/>
            <p:cNvSpPr/>
            <p:nvPr/>
          </p:nvSpPr>
          <p:spPr>
            <a:xfrm>
              <a:off x="2075641" y="2478075"/>
              <a:ext cx="236196" cy="60535"/>
            </a:xfrm>
            <a:custGeom>
              <a:avLst/>
              <a:gdLst/>
              <a:ahLst/>
              <a:cxnLst/>
              <a:rect l="l" t="t" r="r" b="b"/>
              <a:pathLst>
                <a:path w="3536" h="905" extrusionOk="0">
                  <a:moveTo>
                    <a:pt x="1767" y="73"/>
                  </a:moveTo>
                  <a:cubicBezTo>
                    <a:pt x="2307" y="73"/>
                    <a:pt x="2806" y="130"/>
                    <a:pt x="3134" y="233"/>
                  </a:cubicBezTo>
                  <a:lnTo>
                    <a:pt x="3466" y="233"/>
                  </a:lnTo>
                  <a:lnTo>
                    <a:pt x="3466" y="453"/>
                  </a:lnTo>
                  <a:cubicBezTo>
                    <a:pt x="3466" y="632"/>
                    <a:pt x="2766" y="835"/>
                    <a:pt x="1767" y="835"/>
                  </a:cubicBezTo>
                  <a:cubicBezTo>
                    <a:pt x="770" y="835"/>
                    <a:pt x="70" y="632"/>
                    <a:pt x="70" y="453"/>
                  </a:cubicBezTo>
                  <a:lnTo>
                    <a:pt x="70" y="233"/>
                  </a:lnTo>
                  <a:lnTo>
                    <a:pt x="402" y="233"/>
                  </a:lnTo>
                  <a:cubicBezTo>
                    <a:pt x="730" y="130"/>
                    <a:pt x="1227" y="73"/>
                    <a:pt x="1767" y="73"/>
                  </a:cubicBezTo>
                  <a:close/>
                  <a:moveTo>
                    <a:pt x="1765" y="1"/>
                  </a:moveTo>
                  <a:cubicBezTo>
                    <a:pt x="1224" y="1"/>
                    <a:pt x="720" y="61"/>
                    <a:pt x="386" y="163"/>
                  </a:cubicBezTo>
                  <a:lnTo>
                    <a:pt x="34" y="163"/>
                  </a:lnTo>
                  <a:cubicBezTo>
                    <a:pt x="15" y="163"/>
                    <a:pt x="1" y="180"/>
                    <a:pt x="1" y="199"/>
                  </a:cubicBezTo>
                  <a:lnTo>
                    <a:pt x="1" y="453"/>
                  </a:ln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1" y="453"/>
                  </a:cubicBezTo>
                  <a:lnTo>
                    <a:pt x="3531" y="199"/>
                  </a:lnTo>
                  <a:cubicBezTo>
                    <a:pt x="3531" y="180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4" y="61"/>
                    <a:pt x="2307" y="1"/>
                    <a:pt x="17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70"/>
            <p:cNvSpPr/>
            <p:nvPr/>
          </p:nvSpPr>
          <p:spPr>
            <a:xfrm>
              <a:off x="2077912" y="2463426"/>
              <a:ext cx="231520" cy="55786"/>
            </a:xfrm>
            <a:custGeom>
              <a:avLst/>
              <a:gdLst/>
              <a:ahLst/>
              <a:cxnLst/>
              <a:rect l="l" t="t" r="r" b="b"/>
              <a:pathLst>
                <a:path w="3466" h="834" extrusionOk="0">
                  <a:moveTo>
                    <a:pt x="1733" y="0"/>
                  </a:moveTo>
                  <a:cubicBezTo>
                    <a:pt x="777" y="0"/>
                    <a:pt x="0" y="186"/>
                    <a:pt x="0" y="418"/>
                  </a:cubicBezTo>
                  <a:cubicBezTo>
                    <a:pt x="0" y="648"/>
                    <a:pt x="777" y="834"/>
                    <a:pt x="1733" y="834"/>
                  </a:cubicBezTo>
                  <a:cubicBezTo>
                    <a:pt x="2691" y="834"/>
                    <a:pt x="3465" y="648"/>
                    <a:pt x="3465" y="418"/>
                  </a:cubicBezTo>
                  <a:cubicBezTo>
                    <a:pt x="3465" y="186"/>
                    <a:pt x="2691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70"/>
            <p:cNvSpPr/>
            <p:nvPr/>
          </p:nvSpPr>
          <p:spPr>
            <a:xfrm>
              <a:off x="2075641" y="2461152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0"/>
                  </a:moveTo>
                  <a:cubicBezTo>
                    <a:pt x="2768" y="70"/>
                    <a:pt x="3466" y="271"/>
                    <a:pt x="3466" y="452"/>
                  </a:cubicBezTo>
                  <a:cubicBezTo>
                    <a:pt x="3466" y="631"/>
                    <a:pt x="2766" y="835"/>
                    <a:pt x="1767" y="835"/>
                  </a:cubicBezTo>
                  <a:cubicBezTo>
                    <a:pt x="770" y="835"/>
                    <a:pt x="70" y="631"/>
                    <a:pt x="70" y="452"/>
                  </a:cubicBezTo>
                  <a:cubicBezTo>
                    <a:pt x="70" y="271"/>
                    <a:pt x="768" y="70"/>
                    <a:pt x="1767" y="70"/>
                  </a:cubicBezTo>
                  <a:close/>
                  <a:moveTo>
                    <a:pt x="1767" y="1"/>
                  </a:moveTo>
                  <a:cubicBezTo>
                    <a:pt x="909" y="1"/>
                    <a:pt x="1" y="158"/>
                    <a:pt x="1" y="452"/>
                  </a:cubicBez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4"/>
                    <a:pt x="3535" y="452"/>
                  </a:cubicBezTo>
                  <a:cubicBezTo>
                    <a:pt x="3535" y="158"/>
                    <a:pt x="2625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70"/>
            <p:cNvSpPr/>
            <p:nvPr/>
          </p:nvSpPr>
          <p:spPr>
            <a:xfrm>
              <a:off x="2105832" y="2472188"/>
              <a:ext cx="175677" cy="38261"/>
            </a:xfrm>
            <a:custGeom>
              <a:avLst/>
              <a:gdLst/>
              <a:ahLst/>
              <a:cxnLst/>
              <a:rect l="l" t="t" r="r" b="b"/>
              <a:pathLst>
                <a:path w="2630" h="572" extrusionOk="0">
                  <a:moveTo>
                    <a:pt x="1313" y="0"/>
                  </a:moveTo>
                  <a:cubicBezTo>
                    <a:pt x="588" y="0"/>
                    <a:pt x="1" y="129"/>
                    <a:pt x="1" y="287"/>
                  </a:cubicBezTo>
                  <a:cubicBezTo>
                    <a:pt x="1" y="445"/>
                    <a:pt x="591" y="572"/>
                    <a:pt x="1315" y="572"/>
                  </a:cubicBezTo>
                  <a:cubicBezTo>
                    <a:pt x="2041" y="572"/>
                    <a:pt x="2629" y="445"/>
                    <a:pt x="2629" y="287"/>
                  </a:cubicBezTo>
                  <a:cubicBezTo>
                    <a:pt x="2629" y="129"/>
                    <a:pt x="2039" y="0"/>
                    <a:pt x="1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70"/>
            <p:cNvSpPr/>
            <p:nvPr/>
          </p:nvSpPr>
          <p:spPr>
            <a:xfrm>
              <a:off x="2104229" y="2470583"/>
              <a:ext cx="179151" cy="41606"/>
            </a:xfrm>
            <a:custGeom>
              <a:avLst/>
              <a:gdLst/>
              <a:ahLst/>
              <a:cxnLst/>
              <a:rect l="l" t="t" r="r" b="b"/>
              <a:pathLst>
                <a:path w="2682" h="622" extrusionOk="0">
                  <a:moveTo>
                    <a:pt x="1339" y="53"/>
                  </a:moveTo>
                  <a:cubicBezTo>
                    <a:pt x="2099" y="53"/>
                    <a:pt x="2627" y="187"/>
                    <a:pt x="2627" y="311"/>
                  </a:cubicBezTo>
                  <a:cubicBezTo>
                    <a:pt x="2627" y="433"/>
                    <a:pt x="2099" y="569"/>
                    <a:pt x="1339" y="569"/>
                  </a:cubicBezTo>
                  <a:cubicBezTo>
                    <a:pt x="581" y="569"/>
                    <a:pt x="53" y="433"/>
                    <a:pt x="53" y="311"/>
                  </a:cubicBezTo>
                  <a:cubicBezTo>
                    <a:pt x="53" y="189"/>
                    <a:pt x="581" y="53"/>
                    <a:pt x="1339" y="53"/>
                  </a:cubicBezTo>
                  <a:close/>
                  <a:moveTo>
                    <a:pt x="1339" y="1"/>
                  </a:moveTo>
                  <a:cubicBezTo>
                    <a:pt x="691" y="1"/>
                    <a:pt x="1" y="108"/>
                    <a:pt x="1" y="311"/>
                  </a:cubicBezTo>
                  <a:cubicBezTo>
                    <a:pt x="1" y="514"/>
                    <a:pt x="691" y="622"/>
                    <a:pt x="1339" y="622"/>
                  </a:cubicBezTo>
                  <a:cubicBezTo>
                    <a:pt x="1989" y="622"/>
                    <a:pt x="2682" y="512"/>
                    <a:pt x="2682" y="311"/>
                  </a:cubicBezTo>
                  <a:cubicBezTo>
                    <a:pt x="2682" y="108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70"/>
            <p:cNvSpPr/>
            <p:nvPr/>
          </p:nvSpPr>
          <p:spPr>
            <a:xfrm>
              <a:off x="2140967" y="2516001"/>
              <a:ext cx="3540" cy="17325"/>
            </a:xfrm>
            <a:custGeom>
              <a:avLst/>
              <a:gdLst/>
              <a:ahLst/>
              <a:cxnLst/>
              <a:rect l="l" t="t" r="r" b="b"/>
              <a:pathLst>
                <a:path w="53" h="259" extrusionOk="0">
                  <a:moveTo>
                    <a:pt x="24" y="0"/>
                  </a:moveTo>
                  <a:cubicBezTo>
                    <a:pt x="10" y="3"/>
                    <a:pt x="0" y="15"/>
                    <a:pt x="0" y="27"/>
                  </a:cubicBezTo>
                  <a:lnTo>
                    <a:pt x="0" y="232"/>
                  </a:lnTo>
                  <a:cubicBezTo>
                    <a:pt x="0" y="246"/>
                    <a:pt x="12" y="258"/>
                    <a:pt x="27" y="258"/>
                  </a:cubicBezTo>
                  <a:cubicBezTo>
                    <a:pt x="41" y="258"/>
                    <a:pt x="53" y="246"/>
                    <a:pt x="53" y="232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70"/>
            <p:cNvSpPr/>
            <p:nvPr/>
          </p:nvSpPr>
          <p:spPr>
            <a:xfrm>
              <a:off x="2165548" y="2517405"/>
              <a:ext cx="3540" cy="15920"/>
            </a:xfrm>
            <a:custGeom>
              <a:avLst/>
              <a:gdLst/>
              <a:ahLst/>
              <a:cxnLst/>
              <a:rect l="l" t="t" r="r" b="b"/>
              <a:pathLst>
                <a:path w="53" h="238" extrusionOk="0">
                  <a:moveTo>
                    <a:pt x="27" y="0"/>
                  </a:moveTo>
                  <a:cubicBezTo>
                    <a:pt x="14" y="0"/>
                    <a:pt x="3" y="10"/>
                    <a:pt x="0" y="25"/>
                  </a:cubicBezTo>
                  <a:lnTo>
                    <a:pt x="0" y="211"/>
                  </a:lnTo>
                  <a:cubicBezTo>
                    <a:pt x="0" y="225"/>
                    <a:pt x="12" y="237"/>
                    <a:pt x="27" y="237"/>
                  </a:cubicBezTo>
                  <a:cubicBezTo>
                    <a:pt x="41" y="237"/>
                    <a:pt x="53" y="225"/>
                    <a:pt x="53" y="211"/>
                  </a:cubicBezTo>
                  <a:lnTo>
                    <a:pt x="53" y="25"/>
                  </a:lnTo>
                  <a:cubicBezTo>
                    <a:pt x="51" y="13"/>
                    <a:pt x="41" y="3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70"/>
            <p:cNvSpPr/>
            <p:nvPr/>
          </p:nvSpPr>
          <p:spPr>
            <a:xfrm>
              <a:off x="2290390" y="2505900"/>
              <a:ext cx="3540" cy="9967"/>
            </a:xfrm>
            <a:custGeom>
              <a:avLst/>
              <a:gdLst/>
              <a:ahLst/>
              <a:cxnLst/>
              <a:rect l="l" t="t" r="r" b="b"/>
              <a:pathLst>
                <a:path w="53" h="149" extrusionOk="0">
                  <a:moveTo>
                    <a:pt x="26" y="1"/>
                  </a:moveTo>
                  <a:cubicBezTo>
                    <a:pt x="12" y="1"/>
                    <a:pt x="0" y="10"/>
                    <a:pt x="0" y="25"/>
                  </a:cubicBezTo>
                  <a:lnTo>
                    <a:pt x="0" y="123"/>
                  </a:lnTo>
                  <a:cubicBezTo>
                    <a:pt x="0" y="137"/>
                    <a:pt x="12" y="149"/>
                    <a:pt x="26" y="149"/>
                  </a:cubicBezTo>
                  <a:lnTo>
                    <a:pt x="29" y="149"/>
                  </a:lnTo>
                  <a:cubicBezTo>
                    <a:pt x="41" y="146"/>
                    <a:pt x="53" y="137"/>
                    <a:pt x="53" y="123"/>
                  </a:cubicBezTo>
                  <a:lnTo>
                    <a:pt x="53" y="25"/>
                  </a:lnTo>
                  <a:cubicBezTo>
                    <a:pt x="53" y="10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70"/>
            <p:cNvSpPr/>
            <p:nvPr/>
          </p:nvSpPr>
          <p:spPr>
            <a:xfrm>
              <a:off x="2268681" y="2519144"/>
              <a:ext cx="3741" cy="9498"/>
            </a:xfrm>
            <a:custGeom>
              <a:avLst/>
              <a:gdLst/>
              <a:ahLst/>
              <a:cxnLst/>
              <a:rect l="l" t="t" r="r" b="b"/>
              <a:pathLst>
                <a:path w="56" h="142" extrusionOk="0">
                  <a:moveTo>
                    <a:pt x="28" y="1"/>
                  </a:moveTo>
                  <a:cubicBezTo>
                    <a:pt x="27" y="1"/>
                    <a:pt x="25" y="1"/>
                    <a:pt x="24" y="1"/>
                  </a:cubicBezTo>
                  <a:cubicBezTo>
                    <a:pt x="10" y="3"/>
                    <a:pt x="0" y="18"/>
                    <a:pt x="2" y="32"/>
                  </a:cubicBezTo>
                  <a:lnTo>
                    <a:pt x="2" y="116"/>
                  </a:lnTo>
                  <a:cubicBezTo>
                    <a:pt x="2" y="130"/>
                    <a:pt x="14" y="142"/>
                    <a:pt x="29" y="142"/>
                  </a:cubicBezTo>
                  <a:cubicBezTo>
                    <a:pt x="43" y="142"/>
                    <a:pt x="55" y="130"/>
                    <a:pt x="55" y="116"/>
                  </a:cubicBezTo>
                  <a:lnTo>
                    <a:pt x="55" y="32"/>
                  </a:lnTo>
                  <a:cubicBezTo>
                    <a:pt x="55" y="30"/>
                    <a:pt x="55" y="25"/>
                    <a:pt x="55" y="23"/>
                  </a:cubicBezTo>
                  <a:cubicBezTo>
                    <a:pt x="53" y="10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70"/>
            <p:cNvSpPr/>
            <p:nvPr/>
          </p:nvSpPr>
          <p:spPr>
            <a:xfrm>
              <a:off x="2077778" y="2463560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5" y="0"/>
                  </a:moveTo>
                  <a:cubicBezTo>
                    <a:pt x="1176" y="0"/>
                    <a:pt x="676" y="65"/>
                    <a:pt x="361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6"/>
                    <a:pt x="777" y="837"/>
                    <a:pt x="1733" y="837"/>
                  </a:cubicBezTo>
                  <a:cubicBezTo>
                    <a:pt x="2691" y="837"/>
                    <a:pt x="3465" y="650"/>
                    <a:pt x="3465" y="416"/>
                  </a:cubicBezTo>
                  <a:lnTo>
                    <a:pt x="3465" y="163"/>
                  </a:lnTo>
                  <a:lnTo>
                    <a:pt x="3111" y="163"/>
                  </a:lnTo>
                  <a:cubicBezTo>
                    <a:pt x="2796" y="65"/>
                    <a:pt x="2297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70"/>
            <p:cNvSpPr/>
            <p:nvPr/>
          </p:nvSpPr>
          <p:spPr>
            <a:xfrm>
              <a:off x="2075641" y="2461152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0"/>
                  </a:moveTo>
                  <a:cubicBezTo>
                    <a:pt x="2307" y="70"/>
                    <a:pt x="2806" y="130"/>
                    <a:pt x="3134" y="232"/>
                  </a:cubicBezTo>
                  <a:lnTo>
                    <a:pt x="3466" y="232"/>
                  </a:lnTo>
                  <a:lnTo>
                    <a:pt x="3466" y="452"/>
                  </a:lnTo>
                  <a:cubicBezTo>
                    <a:pt x="3466" y="631"/>
                    <a:pt x="2766" y="832"/>
                    <a:pt x="1767" y="832"/>
                  </a:cubicBezTo>
                  <a:cubicBezTo>
                    <a:pt x="770" y="832"/>
                    <a:pt x="70" y="631"/>
                    <a:pt x="70" y="452"/>
                  </a:cubicBezTo>
                  <a:lnTo>
                    <a:pt x="70" y="232"/>
                  </a:lnTo>
                  <a:lnTo>
                    <a:pt x="402" y="232"/>
                  </a:lnTo>
                  <a:cubicBezTo>
                    <a:pt x="730" y="130"/>
                    <a:pt x="1227" y="70"/>
                    <a:pt x="1767" y="70"/>
                  </a:cubicBezTo>
                  <a:close/>
                  <a:moveTo>
                    <a:pt x="1765" y="1"/>
                  </a:moveTo>
                  <a:cubicBezTo>
                    <a:pt x="1224" y="1"/>
                    <a:pt x="720" y="60"/>
                    <a:pt x="386" y="165"/>
                  </a:cubicBezTo>
                  <a:lnTo>
                    <a:pt x="34" y="165"/>
                  </a:lnTo>
                  <a:cubicBezTo>
                    <a:pt x="15" y="165"/>
                    <a:pt x="1" y="180"/>
                    <a:pt x="1" y="199"/>
                  </a:cubicBezTo>
                  <a:lnTo>
                    <a:pt x="1" y="452"/>
                  </a:lnTo>
                  <a:cubicBezTo>
                    <a:pt x="1" y="744"/>
                    <a:pt x="911" y="904"/>
                    <a:pt x="1767" y="904"/>
                  </a:cubicBezTo>
                  <a:cubicBezTo>
                    <a:pt x="2625" y="904"/>
                    <a:pt x="3535" y="744"/>
                    <a:pt x="3531" y="452"/>
                  </a:cubicBezTo>
                  <a:lnTo>
                    <a:pt x="3531" y="199"/>
                  </a:lnTo>
                  <a:cubicBezTo>
                    <a:pt x="3531" y="180"/>
                    <a:pt x="3516" y="165"/>
                    <a:pt x="3497" y="165"/>
                  </a:cubicBezTo>
                  <a:lnTo>
                    <a:pt x="3148" y="165"/>
                  </a:lnTo>
                  <a:cubicBezTo>
                    <a:pt x="2814" y="60"/>
                    <a:pt x="2307" y="1"/>
                    <a:pt x="17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70"/>
            <p:cNvSpPr/>
            <p:nvPr/>
          </p:nvSpPr>
          <p:spPr>
            <a:xfrm>
              <a:off x="2077912" y="2446436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7" y="1"/>
                    <a:pt x="0" y="187"/>
                    <a:pt x="0" y="419"/>
                  </a:cubicBezTo>
                  <a:cubicBezTo>
                    <a:pt x="0" y="648"/>
                    <a:pt x="777" y="835"/>
                    <a:pt x="1733" y="835"/>
                  </a:cubicBezTo>
                  <a:cubicBezTo>
                    <a:pt x="2691" y="835"/>
                    <a:pt x="3465" y="648"/>
                    <a:pt x="3465" y="419"/>
                  </a:cubicBezTo>
                  <a:cubicBezTo>
                    <a:pt x="3465" y="187"/>
                    <a:pt x="2691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70"/>
            <p:cNvSpPr/>
            <p:nvPr/>
          </p:nvSpPr>
          <p:spPr>
            <a:xfrm>
              <a:off x="2075641" y="2444229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0"/>
                  </a:moveTo>
                  <a:cubicBezTo>
                    <a:pt x="2768" y="70"/>
                    <a:pt x="3466" y="270"/>
                    <a:pt x="3466" y="452"/>
                  </a:cubicBezTo>
                  <a:cubicBezTo>
                    <a:pt x="3466" y="631"/>
                    <a:pt x="2766" y="832"/>
                    <a:pt x="1767" y="832"/>
                  </a:cubicBezTo>
                  <a:cubicBezTo>
                    <a:pt x="770" y="832"/>
                    <a:pt x="70" y="631"/>
                    <a:pt x="70" y="452"/>
                  </a:cubicBezTo>
                  <a:cubicBezTo>
                    <a:pt x="70" y="270"/>
                    <a:pt x="768" y="70"/>
                    <a:pt x="1767" y="70"/>
                  </a:cubicBezTo>
                  <a:close/>
                  <a:moveTo>
                    <a:pt x="1767" y="0"/>
                  </a:moveTo>
                  <a:cubicBezTo>
                    <a:pt x="909" y="0"/>
                    <a:pt x="1" y="158"/>
                    <a:pt x="1" y="452"/>
                  </a:cubicBez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3"/>
                    <a:pt x="3535" y="452"/>
                  </a:cubicBezTo>
                  <a:cubicBezTo>
                    <a:pt x="3535" y="158"/>
                    <a:pt x="2625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70"/>
            <p:cNvSpPr/>
            <p:nvPr/>
          </p:nvSpPr>
          <p:spPr>
            <a:xfrm>
              <a:off x="2105832" y="2455399"/>
              <a:ext cx="175677" cy="38261"/>
            </a:xfrm>
            <a:custGeom>
              <a:avLst/>
              <a:gdLst/>
              <a:ahLst/>
              <a:cxnLst/>
              <a:rect l="l" t="t" r="r" b="b"/>
              <a:pathLst>
                <a:path w="2630" h="572" extrusionOk="0">
                  <a:moveTo>
                    <a:pt x="1313" y="1"/>
                  </a:moveTo>
                  <a:cubicBezTo>
                    <a:pt x="588" y="1"/>
                    <a:pt x="1" y="130"/>
                    <a:pt x="1" y="285"/>
                  </a:cubicBezTo>
                  <a:cubicBezTo>
                    <a:pt x="1" y="443"/>
                    <a:pt x="591" y="572"/>
                    <a:pt x="1315" y="572"/>
                  </a:cubicBezTo>
                  <a:cubicBezTo>
                    <a:pt x="2041" y="572"/>
                    <a:pt x="2629" y="443"/>
                    <a:pt x="2629" y="285"/>
                  </a:cubicBezTo>
                  <a:cubicBezTo>
                    <a:pt x="2629" y="127"/>
                    <a:pt x="2039" y="1"/>
                    <a:pt x="1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70"/>
            <p:cNvSpPr/>
            <p:nvPr/>
          </p:nvSpPr>
          <p:spPr>
            <a:xfrm>
              <a:off x="2104229" y="2453460"/>
              <a:ext cx="179151" cy="41806"/>
            </a:xfrm>
            <a:custGeom>
              <a:avLst/>
              <a:gdLst/>
              <a:ahLst/>
              <a:cxnLst/>
              <a:rect l="l" t="t" r="r" b="b"/>
              <a:pathLst>
                <a:path w="2682" h="625" extrusionOk="0">
                  <a:moveTo>
                    <a:pt x="1339" y="53"/>
                  </a:moveTo>
                  <a:cubicBezTo>
                    <a:pt x="2099" y="53"/>
                    <a:pt x="2627" y="194"/>
                    <a:pt x="2627" y="314"/>
                  </a:cubicBezTo>
                  <a:cubicBezTo>
                    <a:pt x="2627" y="433"/>
                    <a:pt x="2099" y="572"/>
                    <a:pt x="1339" y="572"/>
                  </a:cubicBezTo>
                  <a:cubicBezTo>
                    <a:pt x="581" y="572"/>
                    <a:pt x="53" y="431"/>
                    <a:pt x="53" y="314"/>
                  </a:cubicBezTo>
                  <a:cubicBezTo>
                    <a:pt x="53" y="194"/>
                    <a:pt x="581" y="53"/>
                    <a:pt x="1339" y="53"/>
                  </a:cubicBezTo>
                  <a:close/>
                  <a:moveTo>
                    <a:pt x="1339" y="1"/>
                  </a:moveTo>
                  <a:cubicBezTo>
                    <a:pt x="691" y="1"/>
                    <a:pt x="1" y="111"/>
                    <a:pt x="1" y="314"/>
                  </a:cubicBezTo>
                  <a:cubicBezTo>
                    <a:pt x="1" y="515"/>
                    <a:pt x="691" y="625"/>
                    <a:pt x="1339" y="625"/>
                  </a:cubicBezTo>
                  <a:cubicBezTo>
                    <a:pt x="1989" y="625"/>
                    <a:pt x="2682" y="517"/>
                    <a:pt x="2682" y="314"/>
                  </a:cubicBezTo>
                  <a:cubicBezTo>
                    <a:pt x="2682" y="111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70"/>
            <p:cNvSpPr/>
            <p:nvPr/>
          </p:nvSpPr>
          <p:spPr>
            <a:xfrm>
              <a:off x="2140967" y="2499011"/>
              <a:ext cx="3540" cy="17325"/>
            </a:xfrm>
            <a:custGeom>
              <a:avLst/>
              <a:gdLst/>
              <a:ahLst/>
              <a:cxnLst/>
              <a:rect l="l" t="t" r="r" b="b"/>
              <a:pathLst>
                <a:path w="53" h="259" extrusionOk="0">
                  <a:moveTo>
                    <a:pt x="24" y="1"/>
                  </a:moveTo>
                  <a:cubicBezTo>
                    <a:pt x="10" y="1"/>
                    <a:pt x="0" y="13"/>
                    <a:pt x="0" y="27"/>
                  </a:cubicBezTo>
                  <a:lnTo>
                    <a:pt x="0" y="230"/>
                  </a:lnTo>
                  <a:lnTo>
                    <a:pt x="0" y="233"/>
                  </a:lnTo>
                  <a:cubicBezTo>
                    <a:pt x="0" y="247"/>
                    <a:pt x="12" y="259"/>
                    <a:pt x="27" y="259"/>
                  </a:cubicBezTo>
                  <a:cubicBezTo>
                    <a:pt x="41" y="259"/>
                    <a:pt x="53" y="247"/>
                    <a:pt x="53" y="230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70"/>
            <p:cNvSpPr/>
            <p:nvPr/>
          </p:nvSpPr>
          <p:spPr>
            <a:xfrm>
              <a:off x="2165548" y="2500482"/>
              <a:ext cx="3540" cy="15853"/>
            </a:xfrm>
            <a:custGeom>
              <a:avLst/>
              <a:gdLst/>
              <a:ahLst/>
              <a:cxnLst/>
              <a:rect l="l" t="t" r="r" b="b"/>
              <a:pathLst>
                <a:path w="53" h="237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208"/>
                  </a:lnTo>
                  <a:cubicBezTo>
                    <a:pt x="0" y="225"/>
                    <a:pt x="12" y="237"/>
                    <a:pt x="27" y="237"/>
                  </a:cubicBezTo>
                  <a:cubicBezTo>
                    <a:pt x="41" y="235"/>
                    <a:pt x="53" y="223"/>
                    <a:pt x="53" y="208"/>
                  </a:cubicBezTo>
                  <a:lnTo>
                    <a:pt x="53" y="22"/>
                  </a:lnTo>
                  <a:cubicBezTo>
                    <a:pt x="51" y="12"/>
                    <a:pt x="41" y="3"/>
                    <a:pt x="31" y="0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70"/>
            <p:cNvSpPr/>
            <p:nvPr/>
          </p:nvSpPr>
          <p:spPr>
            <a:xfrm>
              <a:off x="2290390" y="2488777"/>
              <a:ext cx="3540" cy="10033"/>
            </a:xfrm>
            <a:custGeom>
              <a:avLst/>
              <a:gdLst/>
              <a:ahLst/>
              <a:cxnLst/>
              <a:rect l="l" t="t" r="r" b="b"/>
              <a:pathLst>
                <a:path w="53" h="150" extrusionOk="0">
                  <a:moveTo>
                    <a:pt x="26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25"/>
                  </a:lnTo>
                  <a:cubicBezTo>
                    <a:pt x="0" y="138"/>
                    <a:pt x="10" y="149"/>
                    <a:pt x="23" y="149"/>
                  </a:cubicBezTo>
                  <a:cubicBezTo>
                    <a:pt x="24" y="149"/>
                    <a:pt x="25" y="149"/>
                    <a:pt x="26" y="149"/>
                  </a:cubicBezTo>
                  <a:lnTo>
                    <a:pt x="29" y="149"/>
                  </a:lnTo>
                  <a:cubicBezTo>
                    <a:pt x="41" y="149"/>
                    <a:pt x="53" y="137"/>
                    <a:pt x="53" y="125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70"/>
            <p:cNvSpPr/>
            <p:nvPr/>
          </p:nvSpPr>
          <p:spPr>
            <a:xfrm>
              <a:off x="2268681" y="2502355"/>
              <a:ext cx="3741" cy="9565"/>
            </a:xfrm>
            <a:custGeom>
              <a:avLst/>
              <a:gdLst/>
              <a:ahLst/>
              <a:cxnLst/>
              <a:rect l="l" t="t" r="r" b="b"/>
              <a:pathLst>
                <a:path w="56" h="143" extrusionOk="0">
                  <a:moveTo>
                    <a:pt x="28" y="1"/>
                  </a:moveTo>
                  <a:cubicBezTo>
                    <a:pt x="27" y="1"/>
                    <a:pt x="25" y="1"/>
                    <a:pt x="24" y="1"/>
                  </a:cubicBezTo>
                  <a:cubicBezTo>
                    <a:pt x="10" y="3"/>
                    <a:pt x="0" y="18"/>
                    <a:pt x="2" y="32"/>
                  </a:cubicBezTo>
                  <a:lnTo>
                    <a:pt x="2" y="116"/>
                  </a:lnTo>
                  <a:cubicBezTo>
                    <a:pt x="2" y="130"/>
                    <a:pt x="14" y="142"/>
                    <a:pt x="29" y="142"/>
                  </a:cubicBezTo>
                  <a:cubicBezTo>
                    <a:pt x="43" y="142"/>
                    <a:pt x="55" y="130"/>
                    <a:pt x="55" y="116"/>
                  </a:cubicBezTo>
                  <a:lnTo>
                    <a:pt x="55" y="32"/>
                  </a:lnTo>
                  <a:cubicBezTo>
                    <a:pt x="55" y="30"/>
                    <a:pt x="55" y="25"/>
                    <a:pt x="55" y="23"/>
                  </a:cubicBezTo>
                  <a:cubicBezTo>
                    <a:pt x="53" y="10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70"/>
            <p:cNvSpPr/>
            <p:nvPr/>
          </p:nvSpPr>
          <p:spPr>
            <a:xfrm>
              <a:off x="2077778" y="2446436"/>
              <a:ext cx="231520" cy="56188"/>
            </a:xfrm>
            <a:custGeom>
              <a:avLst/>
              <a:gdLst/>
              <a:ahLst/>
              <a:cxnLst/>
              <a:rect l="l" t="t" r="r" b="b"/>
              <a:pathLst>
                <a:path w="3466" h="840" extrusionOk="0">
                  <a:moveTo>
                    <a:pt x="1735" y="1"/>
                  </a:moveTo>
                  <a:cubicBezTo>
                    <a:pt x="1176" y="1"/>
                    <a:pt x="676" y="63"/>
                    <a:pt x="361" y="163"/>
                  </a:cubicBezTo>
                  <a:lnTo>
                    <a:pt x="0" y="163"/>
                  </a:lnTo>
                  <a:lnTo>
                    <a:pt x="0" y="419"/>
                  </a:lnTo>
                  <a:cubicBezTo>
                    <a:pt x="0" y="648"/>
                    <a:pt x="777" y="839"/>
                    <a:pt x="1733" y="839"/>
                  </a:cubicBezTo>
                  <a:cubicBezTo>
                    <a:pt x="2691" y="839"/>
                    <a:pt x="3465" y="653"/>
                    <a:pt x="3465" y="419"/>
                  </a:cubicBezTo>
                  <a:lnTo>
                    <a:pt x="3465" y="166"/>
                  </a:lnTo>
                  <a:lnTo>
                    <a:pt x="3111" y="163"/>
                  </a:lnTo>
                  <a:cubicBezTo>
                    <a:pt x="2798" y="65"/>
                    <a:pt x="2297" y="1"/>
                    <a:pt x="1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70"/>
            <p:cNvSpPr/>
            <p:nvPr/>
          </p:nvSpPr>
          <p:spPr>
            <a:xfrm>
              <a:off x="2075641" y="2444028"/>
              <a:ext cx="236196" cy="60535"/>
            </a:xfrm>
            <a:custGeom>
              <a:avLst/>
              <a:gdLst/>
              <a:ahLst/>
              <a:cxnLst/>
              <a:rect l="l" t="t" r="r" b="b"/>
              <a:pathLst>
                <a:path w="3536" h="905" extrusionOk="0">
                  <a:moveTo>
                    <a:pt x="1767" y="75"/>
                  </a:moveTo>
                  <a:cubicBezTo>
                    <a:pt x="2307" y="75"/>
                    <a:pt x="2806" y="135"/>
                    <a:pt x="3134" y="237"/>
                  </a:cubicBezTo>
                  <a:lnTo>
                    <a:pt x="3466" y="237"/>
                  </a:lnTo>
                  <a:lnTo>
                    <a:pt x="3466" y="455"/>
                  </a:lnTo>
                  <a:cubicBezTo>
                    <a:pt x="3466" y="637"/>
                    <a:pt x="2766" y="837"/>
                    <a:pt x="1767" y="837"/>
                  </a:cubicBezTo>
                  <a:cubicBezTo>
                    <a:pt x="770" y="837"/>
                    <a:pt x="70" y="637"/>
                    <a:pt x="70" y="455"/>
                  </a:cubicBezTo>
                  <a:lnTo>
                    <a:pt x="70" y="235"/>
                  </a:lnTo>
                  <a:lnTo>
                    <a:pt x="393" y="237"/>
                  </a:lnTo>
                  <a:lnTo>
                    <a:pt x="402" y="237"/>
                  </a:lnTo>
                  <a:cubicBezTo>
                    <a:pt x="730" y="135"/>
                    <a:pt x="1227" y="75"/>
                    <a:pt x="1767" y="75"/>
                  </a:cubicBezTo>
                  <a:close/>
                  <a:moveTo>
                    <a:pt x="1765" y="1"/>
                  </a:moveTo>
                  <a:cubicBezTo>
                    <a:pt x="1224" y="1"/>
                    <a:pt x="720" y="61"/>
                    <a:pt x="386" y="166"/>
                  </a:cubicBezTo>
                  <a:lnTo>
                    <a:pt x="34" y="166"/>
                  </a:lnTo>
                  <a:cubicBezTo>
                    <a:pt x="15" y="166"/>
                    <a:pt x="1" y="180"/>
                    <a:pt x="1" y="199"/>
                  </a:cubicBezTo>
                  <a:lnTo>
                    <a:pt x="1" y="453"/>
                  </a:ln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1" y="455"/>
                  </a:cubicBezTo>
                  <a:lnTo>
                    <a:pt x="3531" y="199"/>
                  </a:lnTo>
                  <a:cubicBezTo>
                    <a:pt x="3531" y="180"/>
                    <a:pt x="3516" y="166"/>
                    <a:pt x="3497" y="166"/>
                  </a:cubicBezTo>
                  <a:lnTo>
                    <a:pt x="3148" y="166"/>
                  </a:lnTo>
                  <a:cubicBezTo>
                    <a:pt x="2814" y="61"/>
                    <a:pt x="2307" y="1"/>
                    <a:pt x="17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70"/>
            <p:cNvSpPr/>
            <p:nvPr/>
          </p:nvSpPr>
          <p:spPr>
            <a:xfrm>
              <a:off x="2077912" y="2429513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0" y="187"/>
                    <a:pt x="0" y="416"/>
                  </a:cubicBezTo>
                  <a:cubicBezTo>
                    <a:pt x="0" y="648"/>
                    <a:pt x="777" y="834"/>
                    <a:pt x="1733" y="834"/>
                  </a:cubicBezTo>
                  <a:cubicBezTo>
                    <a:pt x="2691" y="834"/>
                    <a:pt x="3465" y="648"/>
                    <a:pt x="3465" y="416"/>
                  </a:cubicBezTo>
                  <a:cubicBezTo>
                    <a:pt x="3465" y="187"/>
                    <a:pt x="2691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70"/>
            <p:cNvSpPr/>
            <p:nvPr/>
          </p:nvSpPr>
          <p:spPr>
            <a:xfrm>
              <a:off x="2075641" y="2427105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2"/>
                  </a:moveTo>
                  <a:cubicBezTo>
                    <a:pt x="2768" y="72"/>
                    <a:pt x="3466" y="273"/>
                    <a:pt x="3466" y="452"/>
                  </a:cubicBezTo>
                  <a:cubicBezTo>
                    <a:pt x="3466" y="634"/>
                    <a:pt x="2766" y="835"/>
                    <a:pt x="1767" y="835"/>
                  </a:cubicBezTo>
                  <a:cubicBezTo>
                    <a:pt x="770" y="835"/>
                    <a:pt x="70" y="634"/>
                    <a:pt x="70" y="452"/>
                  </a:cubicBezTo>
                  <a:cubicBezTo>
                    <a:pt x="70" y="273"/>
                    <a:pt x="768" y="72"/>
                    <a:pt x="1767" y="72"/>
                  </a:cubicBezTo>
                  <a:close/>
                  <a:moveTo>
                    <a:pt x="1767" y="1"/>
                  </a:moveTo>
                  <a:cubicBezTo>
                    <a:pt x="909" y="1"/>
                    <a:pt x="1" y="161"/>
                    <a:pt x="1" y="452"/>
                  </a:cubicBez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5" y="452"/>
                  </a:cubicBezTo>
                  <a:cubicBezTo>
                    <a:pt x="3535" y="161"/>
                    <a:pt x="2625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70"/>
            <p:cNvSpPr/>
            <p:nvPr/>
          </p:nvSpPr>
          <p:spPr>
            <a:xfrm>
              <a:off x="2105832" y="2438276"/>
              <a:ext cx="175677" cy="38261"/>
            </a:xfrm>
            <a:custGeom>
              <a:avLst/>
              <a:gdLst/>
              <a:ahLst/>
              <a:cxnLst/>
              <a:rect l="l" t="t" r="r" b="b"/>
              <a:pathLst>
                <a:path w="2630" h="572" extrusionOk="0">
                  <a:moveTo>
                    <a:pt x="1313" y="1"/>
                  </a:moveTo>
                  <a:cubicBezTo>
                    <a:pt x="588" y="1"/>
                    <a:pt x="1" y="127"/>
                    <a:pt x="1" y="285"/>
                  </a:cubicBezTo>
                  <a:cubicBezTo>
                    <a:pt x="1" y="443"/>
                    <a:pt x="591" y="572"/>
                    <a:pt x="1315" y="572"/>
                  </a:cubicBezTo>
                  <a:cubicBezTo>
                    <a:pt x="2041" y="572"/>
                    <a:pt x="2629" y="443"/>
                    <a:pt x="2629" y="285"/>
                  </a:cubicBezTo>
                  <a:cubicBezTo>
                    <a:pt x="2629" y="127"/>
                    <a:pt x="2039" y="1"/>
                    <a:pt x="1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70"/>
            <p:cNvSpPr/>
            <p:nvPr/>
          </p:nvSpPr>
          <p:spPr>
            <a:xfrm>
              <a:off x="2104229" y="2436537"/>
              <a:ext cx="179151" cy="41806"/>
            </a:xfrm>
            <a:custGeom>
              <a:avLst/>
              <a:gdLst/>
              <a:ahLst/>
              <a:cxnLst/>
              <a:rect l="l" t="t" r="r" b="b"/>
              <a:pathLst>
                <a:path w="2682" h="625" extrusionOk="0">
                  <a:moveTo>
                    <a:pt x="1339" y="53"/>
                  </a:moveTo>
                  <a:cubicBezTo>
                    <a:pt x="2099" y="53"/>
                    <a:pt x="2627" y="192"/>
                    <a:pt x="2627" y="311"/>
                  </a:cubicBezTo>
                  <a:cubicBezTo>
                    <a:pt x="2627" y="431"/>
                    <a:pt x="2099" y="572"/>
                    <a:pt x="1339" y="572"/>
                  </a:cubicBezTo>
                  <a:cubicBezTo>
                    <a:pt x="581" y="572"/>
                    <a:pt x="53" y="431"/>
                    <a:pt x="53" y="311"/>
                  </a:cubicBezTo>
                  <a:cubicBezTo>
                    <a:pt x="53" y="192"/>
                    <a:pt x="581" y="53"/>
                    <a:pt x="1339" y="53"/>
                  </a:cubicBezTo>
                  <a:close/>
                  <a:moveTo>
                    <a:pt x="1339" y="1"/>
                  </a:moveTo>
                  <a:cubicBezTo>
                    <a:pt x="691" y="1"/>
                    <a:pt x="1" y="110"/>
                    <a:pt x="1" y="311"/>
                  </a:cubicBezTo>
                  <a:cubicBezTo>
                    <a:pt x="1" y="514"/>
                    <a:pt x="691" y="624"/>
                    <a:pt x="1339" y="624"/>
                  </a:cubicBezTo>
                  <a:cubicBezTo>
                    <a:pt x="1989" y="624"/>
                    <a:pt x="2682" y="514"/>
                    <a:pt x="2682" y="311"/>
                  </a:cubicBezTo>
                  <a:cubicBezTo>
                    <a:pt x="2682" y="110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70"/>
            <p:cNvSpPr/>
            <p:nvPr/>
          </p:nvSpPr>
          <p:spPr>
            <a:xfrm>
              <a:off x="2140967" y="2482088"/>
              <a:ext cx="3540" cy="17191"/>
            </a:xfrm>
            <a:custGeom>
              <a:avLst/>
              <a:gdLst/>
              <a:ahLst/>
              <a:cxnLst/>
              <a:rect l="l" t="t" r="r" b="b"/>
              <a:pathLst>
                <a:path w="53" h="257" extrusionOk="0">
                  <a:moveTo>
                    <a:pt x="24" y="1"/>
                  </a:moveTo>
                  <a:cubicBezTo>
                    <a:pt x="10" y="1"/>
                    <a:pt x="0" y="13"/>
                    <a:pt x="0" y="27"/>
                  </a:cubicBezTo>
                  <a:lnTo>
                    <a:pt x="0" y="230"/>
                  </a:lnTo>
                  <a:cubicBezTo>
                    <a:pt x="0" y="244"/>
                    <a:pt x="12" y="256"/>
                    <a:pt x="27" y="256"/>
                  </a:cubicBezTo>
                  <a:cubicBezTo>
                    <a:pt x="41" y="256"/>
                    <a:pt x="53" y="244"/>
                    <a:pt x="53" y="230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70"/>
            <p:cNvSpPr/>
            <p:nvPr/>
          </p:nvSpPr>
          <p:spPr>
            <a:xfrm>
              <a:off x="2165548" y="2483493"/>
              <a:ext cx="3540" cy="15786"/>
            </a:xfrm>
            <a:custGeom>
              <a:avLst/>
              <a:gdLst/>
              <a:ahLst/>
              <a:cxnLst/>
              <a:rect l="l" t="t" r="r" b="b"/>
              <a:pathLst>
                <a:path w="53" h="236" extrusionOk="0">
                  <a:moveTo>
                    <a:pt x="27" y="1"/>
                  </a:moveTo>
                  <a:cubicBezTo>
                    <a:pt x="14" y="1"/>
                    <a:pt x="2" y="10"/>
                    <a:pt x="0" y="23"/>
                  </a:cubicBezTo>
                  <a:lnTo>
                    <a:pt x="0" y="209"/>
                  </a:lnTo>
                  <a:cubicBezTo>
                    <a:pt x="0" y="223"/>
                    <a:pt x="12" y="235"/>
                    <a:pt x="27" y="235"/>
                  </a:cubicBezTo>
                  <a:cubicBezTo>
                    <a:pt x="41" y="235"/>
                    <a:pt x="53" y="223"/>
                    <a:pt x="53" y="209"/>
                  </a:cubicBezTo>
                  <a:lnTo>
                    <a:pt x="53" y="23"/>
                  </a:lnTo>
                  <a:cubicBezTo>
                    <a:pt x="51" y="11"/>
                    <a:pt x="41" y="4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70"/>
            <p:cNvSpPr/>
            <p:nvPr/>
          </p:nvSpPr>
          <p:spPr>
            <a:xfrm>
              <a:off x="2290390" y="2471854"/>
              <a:ext cx="3540" cy="9967"/>
            </a:xfrm>
            <a:custGeom>
              <a:avLst/>
              <a:gdLst/>
              <a:ahLst/>
              <a:cxnLst/>
              <a:rect l="l" t="t" r="r" b="b"/>
              <a:pathLst>
                <a:path w="53" h="149" extrusionOk="0">
                  <a:moveTo>
                    <a:pt x="26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23"/>
                  </a:lnTo>
                  <a:cubicBezTo>
                    <a:pt x="0" y="137"/>
                    <a:pt x="12" y="149"/>
                    <a:pt x="26" y="149"/>
                  </a:cubicBezTo>
                  <a:cubicBezTo>
                    <a:pt x="41" y="149"/>
                    <a:pt x="53" y="137"/>
                    <a:pt x="53" y="123"/>
                  </a:cubicBezTo>
                  <a:lnTo>
                    <a:pt x="53" y="27"/>
                  </a:lnTo>
                  <a:lnTo>
                    <a:pt x="53" y="25"/>
                  </a:lnTo>
                  <a:cubicBezTo>
                    <a:pt x="53" y="10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70"/>
            <p:cNvSpPr/>
            <p:nvPr/>
          </p:nvSpPr>
          <p:spPr>
            <a:xfrm>
              <a:off x="2268681" y="2485299"/>
              <a:ext cx="3741" cy="9498"/>
            </a:xfrm>
            <a:custGeom>
              <a:avLst/>
              <a:gdLst/>
              <a:ahLst/>
              <a:cxnLst/>
              <a:rect l="l" t="t" r="r" b="b"/>
              <a:pathLst>
                <a:path w="56" h="142" extrusionOk="0">
                  <a:moveTo>
                    <a:pt x="28" y="0"/>
                  </a:moveTo>
                  <a:cubicBezTo>
                    <a:pt x="27" y="0"/>
                    <a:pt x="25" y="0"/>
                    <a:pt x="24" y="0"/>
                  </a:cubicBezTo>
                  <a:cubicBezTo>
                    <a:pt x="10" y="3"/>
                    <a:pt x="0" y="15"/>
                    <a:pt x="2" y="29"/>
                  </a:cubicBezTo>
                  <a:lnTo>
                    <a:pt x="2" y="115"/>
                  </a:lnTo>
                  <a:cubicBezTo>
                    <a:pt x="2" y="129"/>
                    <a:pt x="14" y="141"/>
                    <a:pt x="29" y="141"/>
                  </a:cubicBezTo>
                  <a:cubicBezTo>
                    <a:pt x="41" y="141"/>
                    <a:pt x="53" y="132"/>
                    <a:pt x="55" y="117"/>
                  </a:cubicBezTo>
                  <a:lnTo>
                    <a:pt x="55" y="29"/>
                  </a:lnTo>
                  <a:cubicBezTo>
                    <a:pt x="55" y="27"/>
                    <a:pt x="55" y="24"/>
                    <a:pt x="55" y="22"/>
                  </a:cubicBezTo>
                  <a:cubicBezTo>
                    <a:pt x="53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70"/>
            <p:cNvSpPr/>
            <p:nvPr/>
          </p:nvSpPr>
          <p:spPr>
            <a:xfrm>
              <a:off x="2077778" y="2429513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5" y="0"/>
                  </a:moveTo>
                  <a:cubicBezTo>
                    <a:pt x="1176" y="0"/>
                    <a:pt x="676" y="65"/>
                    <a:pt x="361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6"/>
                    <a:pt x="777" y="837"/>
                    <a:pt x="1733" y="837"/>
                  </a:cubicBezTo>
                  <a:cubicBezTo>
                    <a:pt x="2691" y="837"/>
                    <a:pt x="3465" y="650"/>
                    <a:pt x="3465" y="416"/>
                  </a:cubicBezTo>
                  <a:lnTo>
                    <a:pt x="3465" y="163"/>
                  </a:lnTo>
                  <a:lnTo>
                    <a:pt x="3111" y="163"/>
                  </a:lnTo>
                  <a:cubicBezTo>
                    <a:pt x="2796" y="65"/>
                    <a:pt x="2297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70"/>
            <p:cNvSpPr/>
            <p:nvPr/>
          </p:nvSpPr>
          <p:spPr>
            <a:xfrm>
              <a:off x="2075641" y="2427105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2"/>
                  </a:moveTo>
                  <a:cubicBezTo>
                    <a:pt x="2307" y="72"/>
                    <a:pt x="2804" y="130"/>
                    <a:pt x="3134" y="235"/>
                  </a:cubicBezTo>
                  <a:lnTo>
                    <a:pt x="3466" y="235"/>
                  </a:lnTo>
                  <a:lnTo>
                    <a:pt x="3466" y="452"/>
                  </a:lnTo>
                  <a:cubicBezTo>
                    <a:pt x="3466" y="634"/>
                    <a:pt x="2766" y="835"/>
                    <a:pt x="1767" y="835"/>
                  </a:cubicBezTo>
                  <a:cubicBezTo>
                    <a:pt x="770" y="835"/>
                    <a:pt x="70" y="634"/>
                    <a:pt x="70" y="452"/>
                  </a:cubicBezTo>
                  <a:lnTo>
                    <a:pt x="70" y="235"/>
                  </a:lnTo>
                  <a:lnTo>
                    <a:pt x="402" y="235"/>
                  </a:lnTo>
                  <a:cubicBezTo>
                    <a:pt x="730" y="130"/>
                    <a:pt x="1227" y="72"/>
                    <a:pt x="1767" y="72"/>
                  </a:cubicBezTo>
                  <a:close/>
                  <a:moveTo>
                    <a:pt x="1765" y="1"/>
                  </a:moveTo>
                  <a:cubicBezTo>
                    <a:pt x="1224" y="1"/>
                    <a:pt x="720" y="60"/>
                    <a:pt x="386" y="163"/>
                  </a:cubicBezTo>
                  <a:lnTo>
                    <a:pt x="34" y="163"/>
                  </a:lnTo>
                  <a:cubicBezTo>
                    <a:pt x="15" y="163"/>
                    <a:pt x="1" y="180"/>
                    <a:pt x="1" y="199"/>
                  </a:cubicBezTo>
                  <a:lnTo>
                    <a:pt x="1" y="452"/>
                  </a:ln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1" y="452"/>
                  </a:cubicBezTo>
                  <a:lnTo>
                    <a:pt x="3531" y="199"/>
                  </a:lnTo>
                  <a:cubicBezTo>
                    <a:pt x="3531" y="180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4" y="60"/>
                    <a:pt x="2307" y="1"/>
                    <a:pt x="17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70"/>
            <p:cNvSpPr/>
            <p:nvPr/>
          </p:nvSpPr>
          <p:spPr>
            <a:xfrm>
              <a:off x="2077912" y="2412590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0" y="186"/>
                    <a:pt x="0" y="416"/>
                  </a:cubicBezTo>
                  <a:cubicBezTo>
                    <a:pt x="0" y="645"/>
                    <a:pt x="777" y="834"/>
                    <a:pt x="1733" y="834"/>
                  </a:cubicBezTo>
                  <a:cubicBezTo>
                    <a:pt x="2691" y="834"/>
                    <a:pt x="3465" y="645"/>
                    <a:pt x="3465" y="416"/>
                  </a:cubicBezTo>
                  <a:cubicBezTo>
                    <a:pt x="3465" y="186"/>
                    <a:pt x="2691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70"/>
            <p:cNvSpPr/>
            <p:nvPr/>
          </p:nvSpPr>
          <p:spPr>
            <a:xfrm>
              <a:off x="2075641" y="2410182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0"/>
                  </a:moveTo>
                  <a:cubicBezTo>
                    <a:pt x="2768" y="70"/>
                    <a:pt x="3466" y="273"/>
                    <a:pt x="3466" y="452"/>
                  </a:cubicBezTo>
                  <a:cubicBezTo>
                    <a:pt x="3466" y="634"/>
                    <a:pt x="2766" y="834"/>
                    <a:pt x="1767" y="834"/>
                  </a:cubicBezTo>
                  <a:cubicBezTo>
                    <a:pt x="770" y="834"/>
                    <a:pt x="70" y="634"/>
                    <a:pt x="70" y="452"/>
                  </a:cubicBezTo>
                  <a:cubicBezTo>
                    <a:pt x="70" y="273"/>
                    <a:pt x="768" y="70"/>
                    <a:pt x="1767" y="70"/>
                  </a:cubicBezTo>
                  <a:close/>
                  <a:moveTo>
                    <a:pt x="1767" y="0"/>
                  </a:moveTo>
                  <a:cubicBezTo>
                    <a:pt x="909" y="0"/>
                    <a:pt x="1" y="158"/>
                    <a:pt x="1" y="452"/>
                  </a:cubicBez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5" y="452"/>
                  </a:cubicBezTo>
                  <a:cubicBezTo>
                    <a:pt x="3535" y="158"/>
                    <a:pt x="2625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70"/>
            <p:cNvSpPr/>
            <p:nvPr/>
          </p:nvSpPr>
          <p:spPr>
            <a:xfrm>
              <a:off x="2106033" y="2421353"/>
              <a:ext cx="175477" cy="38127"/>
            </a:xfrm>
            <a:custGeom>
              <a:avLst/>
              <a:gdLst/>
              <a:ahLst/>
              <a:cxnLst/>
              <a:rect l="l" t="t" r="r" b="b"/>
              <a:pathLst>
                <a:path w="2627" h="570" extrusionOk="0">
                  <a:moveTo>
                    <a:pt x="1312" y="1"/>
                  </a:moveTo>
                  <a:cubicBezTo>
                    <a:pt x="588" y="1"/>
                    <a:pt x="0" y="127"/>
                    <a:pt x="0" y="285"/>
                  </a:cubicBezTo>
                  <a:cubicBezTo>
                    <a:pt x="0" y="443"/>
                    <a:pt x="588" y="569"/>
                    <a:pt x="1312" y="569"/>
                  </a:cubicBezTo>
                  <a:cubicBezTo>
                    <a:pt x="2038" y="569"/>
                    <a:pt x="2626" y="443"/>
                    <a:pt x="2626" y="285"/>
                  </a:cubicBezTo>
                  <a:cubicBezTo>
                    <a:pt x="2626" y="127"/>
                    <a:pt x="2038" y="1"/>
                    <a:pt x="1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70"/>
            <p:cNvSpPr/>
            <p:nvPr/>
          </p:nvSpPr>
          <p:spPr>
            <a:xfrm>
              <a:off x="2104229" y="2419614"/>
              <a:ext cx="179151" cy="41606"/>
            </a:xfrm>
            <a:custGeom>
              <a:avLst/>
              <a:gdLst/>
              <a:ahLst/>
              <a:cxnLst/>
              <a:rect l="l" t="t" r="r" b="b"/>
              <a:pathLst>
                <a:path w="2682" h="622" extrusionOk="0">
                  <a:moveTo>
                    <a:pt x="1339" y="50"/>
                  </a:moveTo>
                  <a:cubicBezTo>
                    <a:pt x="2099" y="50"/>
                    <a:pt x="2627" y="189"/>
                    <a:pt x="2627" y="311"/>
                  </a:cubicBezTo>
                  <a:cubicBezTo>
                    <a:pt x="2627" y="433"/>
                    <a:pt x="2099" y="569"/>
                    <a:pt x="1339" y="569"/>
                  </a:cubicBezTo>
                  <a:cubicBezTo>
                    <a:pt x="581" y="569"/>
                    <a:pt x="53" y="430"/>
                    <a:pt x="53" y="311"/>
                  </a:cubicBezTo>
                  <a:cubicBezTo>
                    <a:pt x="53" y="191"/>
                    <a:pt x="581" y="53"/>
                    <a:pt x="1339" y="53"/>
                  </a:cubicBezTo>
                  <a:lnTo>
                    <a:pt x="1339" y="50"/>
                  </a:lnTo>
                  <a:close/>
                  <a:moveTo>
                    <a:pt x="1339" y="0"/>
                  </a:moveTo>
                  <a:cubicBezTo>
                    <a:pt x="691" y="0"/>
                    <a:pt x="1" y="108"/>
                    <a:pt x="1" y="311"/>
                  </a:cubicBezTo>
                  <a:cubicBezTo>
                    <a:pt x="1" y="514"/>
                    <a:pt x="691" y="622"/>
                    <a:pt x="1339" y="622"/>
                  </a:cubicBezTo>
                  <a:cubicBezTo>
                    <a:pt x="1989" y="622"/>
                    <a:pt x="2682" y="514"/>
                    <a:pt x="2682" y="311"/>
                  </a:cubicBezTo>
                  <a:cubicBezTo>
                    <a:pt x="2682" y="108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70"/>
            <p:cNvSpPr/>
            <p:nvPr/>
          </p:nvSpPr>
          <p:spPr>
            <a:xfrm>
              <a:off x="2140967" y="2465165"/>
              <a:ext cx="3540" cy="17124"/>
            </a:xfrm>
            <a:custGeom>
              <a:avLst/>
              <a:gdLst/>
              <a:ahLst/>
              <a:cxnLst/>
              <a:rect l="l" t="t" r="r" b="b"/>
              <a:pathLst>
                <a:path w="53" h="256" extrusionOk="0">
                  <a:moveTo>
                    <a:pt x="24" y="0"/>
                  </a:moveTo>
                  <a:cubicBezTo>
                    <a:pt x="10" y="0"/>
                    <a:pt x="0" y="12"/>
                    <a:pt x="0" y="27"/>
                  </a:cubicBezTo>
                  <a:lnTo>
                    <a:pt x="0" y="230"/>
                  </a:lnTo>
                  <a:cubicBezTo>
                    <a:pt x="0" y="244"/>
                    <a:pt x="12" y="256"/>
                    <a:pt x="27" y="256"/>
                  </a:cubicBezTo>
                  <a:cubicBezTo>
                    <a:pt x="41" y="256"/>
                    <a:pt x="53" y="244"/>
                    <a:pt x="53" y="230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70"/>
            <p:cNvSpPr/>
            <p:nvPr/>
          </p:nvSpPr>
          <p:spPr>
            <a:xfrm>
              <a:off x="2165348" y="2465901"/>
              <a:ext cx="3741" cy="16388"/>
            </a:xfrm>
            <a:custGeom>
              <a:avLst/>
              <a:gdLst/>
              <a:ahLst/>
              <a:cxnLst/>
              <a:rect l="l" t="t" r="r" b="b"/>
              <a:pathLst>
                <a:path w="56" h="245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1" y="4"/>
                    <a:pt x="1" y="18"/>
                    <a:pt x="3" y="32"/>
                  </a:cubicBezTo>
                  <a:lnTo>
                    <a:pt x="3" y="219"/>
                  </a:lnTo>
                  <a:cubicBezTo>
                    <a:pt x="3" y="233"/>
                    <a:pt x="15" y="245"/>
                    <a:pt x="30" y="245"/>
                  </a:cubicBezTo>
                  <a:cubicBezTo>
                    <a:pt x="44" y="245"/>
                    <a:pt x="56" y="233"/>
                    <a:pt x="56" y="219"/>
                  </a:cubicBezTo>
                  <a:lnTo>
                    <a:pt x="56" y="32"/>
                  </a:lnTo>
                  <a:cubicBezTo>
                    <a:pt x="56" y="30"/>
                    <a:pt x="56" y="25"/>
                    <a:pt x="56" y="23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70"/>
            <p:cNvSpPr/>
            <p:nvPr/>
          </p:nvSpPr>
          <p:spPr>
            <a:xfrm>
              <a:off x="2290390" y="2454931"/>
              <a:ext cx="3540" cy="9967"/>
            </a:xfrm>
            <a:custGeom>
              <a:avLst/>
              <a:gdLst/>
              <a:ahLst/>
              <a:cxnLst/>
              <a:rect l="l" t="t" r="r" b="b"/>
              <a:pathLst>
                <a:path w="53" h="149" extrusionOk="0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122"/>
                  </a:lnTo>
                  <a:cubicBezTo>
                    <a:pt x="0" y="137"/>
                    <a:pt x="12" y="149"/>
                    <a:pt x="26" y="149"/>
                  </a:cubicBezTo>
                  <a:cubicBezTo>
                    <a:pt x="41" y="149"/>
                    <a:pt x="53" y="137"/>
                    <a:pt x="53" y="122"/>
                  </a:cubicBezTo>
                  <a:lnTo>
                    <a:pt x="53" y="27"/>
                  </a:lnTo>
                  <a:lnTo>
                    <a:pt x="53" y="24"/>
                  </a:lnTo>
                  <a:cubicBezTo>
                    <a:pt x="53" y="10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70"/>
            <p:cNvSpPr/>
            <p:nvPr/>
          </p:nvSpPr>
          <p:spPr>
            <a:xfrm>
              <a:off x="2268815" y="2468777"/>
              <a:ext cx="3607" cy="8896"/>
            </a:xfrm>
            <a:custGeom>
              <a:avLst/>
              <a:gdLst/>
              <a:ahLst/>
              <a:cxnLst/>
              <a:rect l="l" t="t" r="r" b="b"/>
              <a:pathLst>
                <a:path w="54" h="133" extrusionOk="0">
                  <a:moveTo>
                    <a:pt x="27" y="1"/>
                  </a:moveTo>
                  <a:cubicBezTo>
                    <a:pt x="14" y="1"/>
                    <a:pt x="3" y="10"/>
                    <a:pt x="0" y="23"/>
                  </a:cubicBezTo>
                  <a:lnTo>
                    <a:pt x="0" y="109"/>
                  </a:lnTo>
                  <a:cubicBezTo>
                    <a:pt x="0" y="123"/>
                    <a:pt x="12" y="133"/>
                    <a:pt x="27" y="133"/>
                  </a:cubicBezTo>
                  <a:cubicBezTo>
                    <a:pt x="41" y="133"/>
                    <a:pt x="53" y="123"/>
                    <a:pt x="53" y="109"/>
                  </a:cubicBezTo>
                  <a:lnTo>
                    <a:pt x="53" y="23"/>
                  </a:lnTo>
                  <a:cubicBezTo>
                    <a:pt x="51" y="11"/>
                    <a:pt x="41" y="1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70"/>
            <p:cNvSpPr/>
            <p:nvPr/>
          </p:nvSpPr>
          <p:spPr>
            <a:xfrm>
              <a:off x="2077778" y="2412390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5" y="1"/>
                  </a:moveTo>
                  <a:cubicBezTo>
                    <a:pt x="1176" y="1"/>
                    <a:pt x="676" y="65"/>
                    <a:pt x="361" y="166"/>
                  </a:cubicBezTo>
                  <a:lnTo>
                    <a:pt x="0" y="166"/>
                  </a:lnTo>
                  <a:lnTo>
                    <a:pt x="0" y="419"/>
                  </a:lnTo>
                  <a:cubicBezTo>
                    <a:pt x="0" y="648"/>
                    <a:pt x="777" y="837"/>
                    <a:pt x="1733" y="837"/>
                  </a:cubicBezTo>
                  <a:cubicBezTo>
                    <a:pt x="2691" y="837"/>
                    <a:pt x="3465" y="653"/>
                    <a:pt x="3465" y="419"/>
                  </a:cubicBezTo>
                  <a:lnTo>
                    <a:pt x="3465" y="166"/>
                  </a:lnTo>
                  <a:lnTo>
                    <a:pt x="3111" y="166"/>
                  </a:lnTo>
                  <a:cubicBezTo>
                    <a:pt x="2796" y="65"/>
                    <a:pt x="2297" y="1"/>
                    <a:pt x="1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70"/>
            <p:cNvSpPr/>
            <p:nvPr/>
          </p:nvSpPr>
          <p:spPr>
            <a:xfrm>
              <a:off x="2075641" y="2410182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2"/>
                  </a:moveTo>
                  <a:cubicBezTo>
                    <a:pt x="2307" y="72"/>
                    <a:pt x="2806" y="129"/>
                    <a:pt x="3134" y="232"/>
                  </a:cubicBezTo>
                  <a:lnTo>
                    <a:pt x="3466" y="232"/>
                  </a:lnTo>
                  <a:lnTo>
                    <a:pt x="3466" y="452"/>
                  </a:lnTo>
                  <a:cubicBezTo>
                    <a:pt x="3466" y="631"/>
                    <a:pt x="2766" y="832"/>
                    <a:pt x="1767" y="832"/>
                  </a:cubicBezTo>
                  <a:cubicBezTo>
                    <a:pt x="770" y="832"/>
                    <a:pt x="70" y="631"/>
                    <a:pt x="70" y="452"/>
                  </a:cubicBezTo>
                  <a:lnTo>
                    <a:pt x="70" y="232"/>
                  </a:lnTo>
                  <a:lnTo>
                    <a:pt x="402" y="232"/>
                  </a:lnTo>
                  <a:cubicBezTo>
                    <a:pt x="730" y="129"/>
                    <a:pt x="1227" y="72"/>
                    <a:pt x="1767" y="72"/>
                  </a:cubicBezTo>
                  <a:close/>
                  <a:moveTo>
                    <a:pt x="1765" y="0"/>
                  </a:moveTo>
                  <a:cubicBezTo>
                    <a:pt x="1224" y="0"/>
                    <a:pt x="720" y="60"/>
                    <a:pt x="386" y="163"/>
                  </a:cubicBezTo>
                  <a:lnTo>
                    <a:pt x="34" y="163"/>
                  </a:lnTo>
                  <a:cubicBezTo>
                    <a:pt x="15" y="163"/>
                    <a:pt x="1" y="179"/>
                    <a:pt x="1" y="199"/>
                  </a:cubicBezTo>
                  <a:lnTo>
                    <a:pt x="1" y="452"/>
                  </a:lnTo>
                  <a:cubicBezTo>
                    <a:pt x="1" y="743"/>
                    <a:pt x="911" y="904"/>
                    <a:pt x="1767" y="904"/>
                  </a:cubicBezTo>
                  <a:cubicBezTo>
                    <a:pt x="2625" y="904"/>
                    <a:pt x="3535" y="743"/>
                    <a:pt x="3531" y="452"/>
                  </a:cubicBezTo>
                  <a:lnTo>
                    <a:pt x="3531" y="199"/>
                  </a:lnTo>
                  <a:cubicBezTo>
                    <a:pt x="3531" y="179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4" y="60"/>
                    <a:pt x="2307" y="0"/>
                    <a:pt x="1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70"/>
            <p:cNvSpPr/>
            <p:nvPr/>
          </p:nvSpPr>
          <p:spPr>
            <a:xfrm>
              <a:off x="2077912" y="2395467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0" y="187"/>
                    <a:pt x="0" y="419"/>
                  </a:cubicBezTo>
                  <a:cubicBezTo>
                    <a:pt x="0" y="648"/>
                    <a:pt x="777" y="834"/>
                    <a:pt x="1733" y="834"/>
                  </a:cubicBezTo>
                  <a:cubicBezTo>
                    <a:pt x="2691" y="834"/>
                    <a:pt x="3465" y="648"/>
                    <a:pt x="3465" y="419"/>
                  </a:cubicBezTo>
                  <a:cubicBezTo>
                    <a:pt x="3465" y="187"/>
                    <a:pt x="2691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70"/>
            <p:cNvSpPr/>
            <p:nvPr/>
          </p:nvSpPr>
          <p:spPr>
            <a:xfrm>
              <a:off x="2075641" y="2393193"/>
              <a:ext cx="236196" cy="60535"/>
            </a:xfrm>
            <a:custGeom>
              <a:avLst/>
              <a:gdLst/>
              <a:ahLst/>
              <a:cxnLst/>
              <a:rect l="l" t="t" r="r" b="b"/>
              <a:pathLst>
                <a:path w="3536" h="905" extrusionOk="0">
                  <a:moveTo>
                    <a:pt x="1767" y="70"/>
                  </a:moveTo>
                  <a:cubicBezTo>
                    <a:pt x="2768" y="70"/>
                    <a:pt x="3466" y="271"/>
                    <a:pt x="3466" y="453"/>
                  </a:cubicBezTo>
                  <a:cubicBezTo>
                    <a:pt x="3466" y="632"/>
                    <a:pt x="2766" y="833"/>
                    <a:pt x="1767" y="833"/>
                  </a:cubicBezTo>
                  <a:cubicBezTo>
                    <a:pt x="770" y="833"/>
                    <a:pt x="70" y="632"/>
                    <a:pt x="70" y="453"/>
                  </a:cubicBezTo>
                  <a:cubicBezTo>
                    <a:pt x="70" y="271"/>
                    <a:pt x="768" y="70"/>
                    <a:pt x="1767" y="70"/>
                  </a:cubicBezTo>
                  <a:close/>
                  <a:moveTo>
                    <a:pt x="1767" y="1"/>
                  </a:moveTo>
                  <a:cubicBezTo>
                    <a:pt x="909" y="1"/>
                    <a:pt x="1" y="159"/>
                    <a:pt x="1" y="453"/>
                  </a:cubicBezTo>
                  <a:cubicBezTo>
                    <a:pt x="1" y="744"/>
                    <a:pt x="911" y="904"/>
                    <a:pt x="1767" y="904"/>
                  </a:cubicBezTo>
                  <a:cubicBezTo>
                    <a:pt x="2625" y="904"/>
                    <a:pt x="3535" y="747"/>
                    <a:pt x="3535" y="453"/>
                  </a:cubicBezTo>
                  <a:cubicBezTo>
                    <a:pt x="3535" y="159"/>
                    <a:pt x="2625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70"/>
            <p:cNvSpPr/>
            <p:nvPr/>
          </p:nvSpPr>
          <p:spPr>
            <a:xfrm>
              <a:off x="2105832" y="2404229"/>
              <a:ext cx="175677" cy="38261"/>
            </a:xfrm>
            <a:custGeom>
              <a:avLst/>
              <a:gdLst/>
              <a:ahLst/>
              <a:cxnLst/>
              <a:rect l="l" t="t" r="r" b="b"/>
              <a:pathLst>
                <a:path w="2630" h="572" extrusionOk="0">
                  <a:moveTo>
                    <a:pt x="1313" y="1"/>
                  </a:moveTo>
                  <a:cubicBezTo>
                    <a:pt x="588" y="1"/>
                    <a:pt x="1" y="130"/>
                    <a:pt x="1" y="288"/>
                  </a:cubicBezTo>
                  <a:cubicBezTo>
                    <a:pt x="1" y="445"/>
                    <a:pt x="591" y="572"/>
                    <a:pt x="1315" y="572"/>
                  </a:cubicBezTo>
                  <a:cubicBezTo>
                    <a:pt x="2041" y="572"/>
                    <a:pt x="2629" y="445"/>
                    <a:pt x="2629" y="288"/>
                  </a:cubicBezTo>
                  <a:cubicBezTo>
                    <a:pt x="2629" y="130"/>
                    <a:pt x="2039" y="1"/>
                    <a:pt x="1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70"/>
            <p:cNvSpPr/>
            <p:nvPr/>
          </p:nvSpPr>
          <p:spPr>
            <a:xfrm>
              <a:off x="2104229" y="2402490"/>
              <a:ext cx="179151" cy="41806"/>
            </a:xfrm>
            <a:custGeom>
              <a:avLst/>
              <a:gdLst/>
              <a:ahLst/>
              <a:cxnLst/>
              <a:rect l="l" t="t" r="r" b="b"/>
              <a:pathLst>
                <a:path w="2682" h="625" extrusionOk="0">
                  <a:moveTo>
                    <a:pt x="1339" y="53"/>
                  </a:moveTo>
                  <a:cubicBezTo>
                    <a:pt x="2099" y="53"/>
                    <a:pt x="2627" y="194"/>
                    <a:pt x="2627" y="314"/>
                  </a:cubicBezTo>
                  <a:cubicBezTo>
                    <a:pt x="2627" y="433"/>
                    <a:pt x="2099" y="572"/>
                    <a:pt x="1339" y="572"/>
                  </a:cubicBezTo>
                  <a:cubicBezTo>
                    <a:pt x="581" y="572"/>
                    <a:pt x="53" y="435"/>
                    <a:pt x="53" y="314"/>
                  </a:cubicBezTo>
                  <a:cubicBezTo>
                    <a:pt x="53" y="189"/>
                    <a:pt x="581" y="53"/>
                    <a:pt x="1339" y="53"/>
                  </a:cubicBezTo>
                  <a:close/>
                  <a:moveTo>
                    <a:pt x="1339" y="1"/>
                  </a:moveTo>
                  <a:cubicBezTo>
                    <a:pt x="691" y="1"/>
                    <a:pt x="1" y="110"/>
                    <a:pt x="1" y="314"/>
                  </a:cubicBezTo>
                  <a:cubicBezTo>
                    <a:pt x="1" y="514"/>
                    <a:pt x="691" y="624"/>
                    <a:pt x="1339" y="624"/>
                  </a:cubicBezTo>
                  <a:cubicBezTo>
                    <a:pt x="1989" y="624"/>
                    <a:pt x="2682" y="517"/>
                    <a:pt x="2682" y="314"/>
                  </a:cubicBezTo>
                  <a:cubicBezTo>
                    <a:pt x="2682" y="110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70"/>
            <p:cNvSpPr/>
            <p:nvPr/>
          </p:nvSpPr>
          <p:spPr>
            <a:xfrm>
              <a:off x="2140967" y="2448042"/>
              <a:ext cx="3540" cy="17191"/>
            </a:xfrm>
            <a:custGeom>
              <a:avLst/>
              <a:gdLst/>
              <a:ahLst/>
              <a:cxnLst/>
              <a:rect l="l" t="t" r="r" b="b"/>
              <a:pathLst>
                <a:path w="53" h="257" extrusionOk="0">
                  <a:moveTo>
                    <a:pt x="27" y="1"/>
                  </a:moveTo>
                  <a:cubicBezTo>
                    <a:pt x="12" y="1"/>
                    <a:pt x="0" y="10"/>
                    <a:pt x="0" y="25"/>
                  </a:cubicBezTo>
                  <a:lnTo>
                    <a:pt x="0" y="230"/>
                  </a:lnTo>
                  <a:cubicBezTo>
                    <a:pt x="0" y="244"/>
                    <a:pt x="12" y="256"/>
                    <a:pt x="27" y="256"/>
                  </a:cubicBezTo>
                  <a:cubicBezTo>
                    <a:pt x="41" y="256"/>
                    <a:pt x="53" y="244"/>
                    <a:pt x="53" y="230"/>
                  </a:cubicBezTo>
                  <a:lnTo>
                    <a:pt x="53" y="25"/>
                  </a:lnTo>
                  <a:cubicBezTo>
                    <a:pt x="53" y="10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70"/>
            <p:cNvSpPr/>
            <p:nvPr/>
          </p:nvSpPr>
          <p:spPr>
            <a:xfrm>
              <a:off x="2165348" y="2448978"/>
              <a:ext cx="3741" cy="16254"/>
            </a:xfrm>
            <a:custGeom>
              <a:avLst/>
              <a:gdLst/>
              <a:ahLst/>
              <a:cxnLst/>
              <a:rect l="l" t="t" r="r" b="b"/>
              <a:pathLst>
                <a:path w="56" h="243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1" y="3"/>
                    <a:pt x="1" y="18"/>
                    <a:pt x="3" y="32"/>
                  </a:cubicBezTo>
                  <a:lnTo>
                    <a:pt x="3" y="216"/>
                  </a:lnTo>
                  <a:cubicBezTo>
                    <a:pt x="3" y="230"/>
                    <a:pt x="15" y="242"/>
                    <a:pt x="30" y="242"/>
                  </a:cubicBezTo>
                  <a:cubicBezTo>
                    <a:pt x="44" y="242"/>
                    <a:pt x="54" y="230"/>
                    <a:pt x="56" y="218"/>
                  </a:cubicBezTo>
                  <a:lnTo>
                    <a:pt x="56" y="32"/>
                  </a:lnTo>
                  <a:cubicBezTo>
                    <a:pt x="56" y="30"/>
                    <a:pt x="56" y="25"/>
                    <a:pt x="56" y="22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70"/>
            <p:cNvSpPr/>
            <p:nvPr/>
          </p:nvSpPr>
          <p:spPr>
            <a:xfrm>
              <a:off x="2290390" y="2437807"/>
              <a:ext cx="3540" cy="10167"/>
            </a:xfrm>
            <a:custGeom>
              <a:avLst/>
              <a:gdLst/>
              <a:ahLst/>
              <a:cxnLst/>
              <a:rect l="l" t="t" r="r" b="b"/>
              <a:pathLst>
                <a:path w="53" h="152" extrusionOk="0">
                  <a:moveTo>
                    <a:pt x="26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23"/>
                  </a:lnTo>
                  <a:cubicBezTo>
                    <a:pt x="0" y="139"/>
                    <a:pt x="12" y="151"/>
                    <a:pt x="26" y="151"/>
                  </a:cubicBezTo>
                  <a:cubicBezTo>
                    <a:pt x="41" y="149"/>
                    <a:pt x="53" y="137"/>
                    <a:pt x="53" y="123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70"/>
            <p:cNvSpPr/>
            <p:nvPr/>
          </p:nvSpPr>
          <p:spPr>
            <a:xfrm>
              <a:off x="2268815" y="2451720"/>
              <a:ext cx="3607" cy="9030"/>
            </a:xfrm>
            <a:custGeom>
              <a:avLst/>
              <a:gdLst/>
              <a:ahLst/>
              <a:cxnLst/>
              <a:rect l="l" t="t" r="r" b="b"/>
              <a:pathLst>
                <a:path w="54" h="135" extrusionOk="0">
                  <a:moveTo>
                    <a:pt x="28" y="0"/>
                  </a:moveTo>
                  <a:cubicBezTo>
                    <a:pt x="15" y="0"/>
                    <a:pt x="3" y="11"/>
                    <a:pt x="0" y="24"/>
                  </a:cubicBezTo>
                  <a:lnTo>
                    <a:pt x="0" y="108"/>
                  </a:lnTo>
                  <a:cubicBezTo>
                    <a:pt x="0" y="122"/>
                    <a:pt x="12" y="134"/>
                    <a:pt x="27" y="134"/>
                  </a:cubicBezTo>
                  <a:cubicBezTo>
                    <a:pt x="41" y="134"/>
                    <a:pt x="53" y="122"/>
                    <a:pt x="53" y="108"/>
                  </a:cubicBezTo>
                  <a:lnTo>
                    <a:pt x="53" y="24"/>
                  </a:lnTo>
                  <a:cubicBezTo>
                    <a:pt x="51" y="13"/>
                    <a:pt x="41" y="3"/>
                    <a:pt x="32" y="1"/>
                  </a:cubicBezTo>
                  <a:cubicBezTo>
                    <a:pt x="30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70"/>
            <p:cNvSpPr/>
            <p:nvPr/>
          </p:nvSpPr>
          <p:spPr>
            <a:xfrm>
              <a:off x="2077778" y="2395467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5" y="0"/>
                  </a:moveTo>
                  <a:cubicBezTo>
                    <a:pt x="1176" y="0"/>
                    <a:pt x="676" y="65"/>
                    <a:pt x="361" y="165"/>
                  </a:cubicBezTo>
                  <a:lnTo>
                    <a:pt x="0" y="165"/>
                  </a:lnTo>
                  <a:lnTo>
                    <a:pt x="0" y="416"/>
                  </a:lnTo>
                  <a:cubicBezTo>
                    <a:pt x="0" y="648"/>
                    <a:pt x="777" y="837"/>
                    <a:pt x="1733" y="837"/>
                  </a:cubicBezTo>
                  <a:cubicBezTo>
                    <a:pt x="2691" y="837"/>
                    <a:pt x="3465" y="650"/>
                    <a:pt x="3465" y="416"/>
                  </a:cubicBezTo>
                  <a:lnTo>
                    <a:pt x="3465" y="165"/>
                  </a:lnTo>
                  <a:lnTo>
                    <a:pt x="3111" y="165"/>
                  </a:lnTo>
                  <a:cubicBezTo>
                    <a:pt x="2796" y="65"/>
                    <a:pt x="2297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70"/>
            <p:cNvSpPr/>
            <p:nvPr/>
          </p:nvSpPr>
          <p:spPr>
            <a:xfrm>
              <a:off x="2075641" y="2393059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7"/>
                  </a:moveTo>
                  <a:cubicBezTo>
                    <a:pt x="2307" y="77"/>
                    <a:pt x="2806" y="134"/>
                    <a:pt x="3134" y="237"/>
                  </a:cubicBezTo>
                  <a:lnTo>
                    <a:pt x="3466" y="237"/>
                  </a:lnTo>
                  <a:lnTo>
                    <a:pt x="3466" y="455"/>
                  </a:lnTo>
                  <a:cubicBezTo>
                    <a:pt x="3466" y="636"/>
                    <a:pt x="2766" y="837"/>
                    <a:pt x="1767" y="837"/>
                  </a:cubicBezTo>
                  <a:cubicBezTo>
                    <a:pt x="770" y="837"/>
                    <a:pt x="70" y="636"/>
                    <a:pt x="70" y="455"/>
                  </a:cubicBezTo>
                  <a:lnTo>
                    <a:pt x="70" y="237"/>
                  </a:lnTo>
                  <a:lnTo>
                    <a:pt x="393" y="237"/>
                  </a:lnTo>
                  <a:cubicBezTo>
                    <a:pt x="394" y="238"/>
                    <a:pt x="396" y="239"/>
                    <a:pt x="398" y="239"/>
                  </a:cubicBezTo>
                  <a:cubicBezTo>
                    <a:pt x="399" y="239"/>
                    <a:pt x="401" y="238"/>
                    <a:pt x="402" y="237"/>
                  </a:cubicBezTo>
                  <a:cubicBezTo>
                    <a:pt x="730" y="134"/>
                    <a:pt x="1227" y="77"/>
                    <a:pt x="1767" y="77"/>
                  </a:cubicBezTo>
                  <a:close/>
                  <a:moveTo>
                    <a:pt x="1765" y="1"/>
                  </a:moveTo>
                  <a:cubicBezTo>
                    <a:pt x="1224" y="1"/>
                    <a:pt x="720" y="60"/>
                    <a:pt x="386" y="165"/>
                  </a:cubicBezTo>
                  <a:lnTo>
                    <a:pt x="34" y="165"/>
                  </a:lnTo>
                  <a:cubicBezTo>
                    <a:pt x="15" y="165"/>
                    <a:pt x="1" y="182"/>
                    <a:pt x="1" y="201"/>
                  </a:cubicBezTo>
                  <a:lnTo>
                    <a:pt x="1" y="452"/>
                  </a:ln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1" y="452"/>
                  </a:cubicBezTo>
                  <a:lnTo>
                    <a:pt x="3531" y="201"/>
                  </a:lnTo>
                  <a:cubicBezTo>
                    <a:pt x="3531" y="180"/>
                    <a:pt x="3516" y="165"/>
                    <a:pt x="3497" y="165"/>
                  </a:cubicBezTo>
                  <a:lnTo>
                    <a:pt x="3148" y="165"/>
                  </a:lnTo>
                  <a:cubicBezTo>
                    <a:pt x="2814" y="60"/>
                    <a:pt x="2307" y="1"/>
                    <a:pt x="17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70"/>
            <p:cNvSpPr/>
            <p:nvPr/>
          </p:nvSpPr>
          <p:spPr>
            <a:xfrm>
              <a:off x="2077912" y="2378544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0" y="186"/>
                    <a:pt x="0" y="418"/>
                  </a:cubicBezTo>
                  <a:cubicBezTo>
                    <a:pt x="0" y="648"/>
                    <a:pt x="777" y="834"/>
                    <a:pt x="1733" y="834"/>
                  </a:cubicBezTo>
                  <a:cubicBezTo>
                    <a:pt x="2691" y="834"/>
                    <a:pt x="3465" y="648"/>
                    <a:pt x="3465" y="418"/>
                  </a:cubicBezTo>
                  <a:cubicBezTo>
                    <a:pt x="3465" y="186"/>
                    <a:pt x="2691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70"/>
            <p:cNvSpPr/>
            <p:nvPr/>
          </p:nvSpPr>
          <p:spPr>
            <a:xfrm>
              <a:off x="2075641" y="2376270"/>
              <a:ext cx="236196" cy="60335"/>
            </a:xfrm>
            <a:custGeom>
              <a:avLst/>
              <a:gdLst/>
              <a:ahLst/>
              <a:cxnLst/>
              <a:rect l="l" t="t" r="r" b="b"/>
              <a:pathLst>
                <a:path w="3536" h="902" extrusionOk="0">
                  <a:moveTo>
                    <a:pt x="1767" y="70"/>
                  </a:moveTo>
                  <a:cubicBezTo>
                    <a:pt x="2768" y="70"/>
                    <a:pt x="3466" y="271"/>
                    <a:pt x="3466" y="452"/>
                  </a:cubicBezTo>
                  <a:cubicBezTo>
                    <a:pt x="3466" y="632"/>
                    <a:pt x="2766" y="832"/>
                    <a:pt x="1767" y="832"/>
                  </a:cubicBezTo>
                  <a:cubicBezTo>
                    <a:pt x="770" y="832"/>
                    <a:pt x="70" y="632"/>
                    <a:pt x="70" y="452"/>
                  </a:cubicBezTo>
                  <a:cubicBezTo>
                    <a:pt x="70" y="271"/>
                    <a:pt x="768" y="70"/>
                    <a:pt x="1767" y="70"/>
                  </a:cubicBezTo>
                  <a:close/>
                  <a:moveTo>
                    <a:pt x="1767" y="1"/>
                  </a:moveTo>
                  <a:cubicBezTo>
                    <a:pt x="909" y="1"/>
                    <a:pt x="1" y="158"/>
                    <a:pt x="1" y="452"/>
                  </a:cubicBezTo>
                  <a:cubicBezTo>
                    <a:pt x="1" y="744"/>
                    <a:pt x="911" y="902"/>
                    <a:pt x="1767" y="902"/>
                  </a:cubicBezTo>
                  <a:cubicBezTo>
                    <a:pt x="2625" y="902"/>
                    <a:pt x="3535" y="746"/>
                    <a:pt x="3535" y="452"/>
                  </a:cubicBezTo>
                  <a:cubicBezTo>
                    <a:pt x="3535" y="158"/>
                    <a:pt x="2625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70"/>
            <p:cNvSpPr/>
            <p:nvPr/>
          </p:nvSpPr>
          <p:spPr>
            <a:xfrm>
              <a:off x="2105832" y="2387306"/>
              <a:ext cx="175677" cy="38261"/>
            </a:xfrm>
            <a:custGeom>
              <a:avLst/>
              <a:gdLst/>
              <a:ahLst/>
              <a:cxnLst/>
              <a:rect l="l" t="t" r="r" b="b"/>
              <a:pathLst>
                <a:path w="2630" h="572" extrusionOk="0">
                  <a:moveTo>
                    <a:pt x="1313" y="1"/>
                  </a:moveTo>
                  <a:cubicBezTo>
                    <a:pt x="588" y="1"/>
                    <a:pt x="1" y="130"/>
                    <a:pt x="1" y="287"/>
                  </a:cubicBezTo>
                  <a:cubicBezTo>
                    <a:pt x="1" y="443"/>
                    <a:pt x="591" y="572"/>
                    <a:pt x="1315" y="572"/>
                  </a:cubicBezTo>
                  <a:cubicBezTo>
                    <a:pt x="2041" y="572"/>
                    <a:pt x="2629" y="443"/>
                    <a:pt x="2629" y="287"/>
                  </a:cubicBezTo>
                  <a:cubicBezTo>
                    <a:pt x="2629" y="127"/>
                    <a:pt x="2039" y="1"/>
                    <a:pt x="1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70"/>
            <p:cNvSpPr/>
            <p:nvPr/>
          </p:nvSpPr>
          <p:spPr>
            <a:xfrm>
              <a:off x="2104229" y="2385567"/>
              <a:ext cx="179151" cy="41739"/>
            </a:xfrm>
            <a:custGeom>
              <a:avLst/>
              <a:gdLst/>
              <a:ahLst/>
              <a:cxnLst/>
              <a:rect l="l" t="t" r="r" b="b"/>
              <a:pathLst>
                <a:path w="2682" h="624" extrusionOk="0">
                  <a:moveTo>
                    <a:pt x="1339" y="53"/>
                  </a:moveTo>
                  <a:cubicBezTo>
                    <a:pt x="2099" y="53"/>
                    <a:pt x="2627" y="194"/>
                    <a:pt x="2627" y="313"/>
                  </a:cubicBezTo>
                  <a:cubicBezTo>
                    <a:pt x="2627" y="430"/>
                    <a:pt x="2099" y="571"/>
                    <a:pt x="1339" y="571"/>
                  </a:cubicBezTo>
                  <a:cubicBezTo>
                    <a:pt x="581" y="571"/>
                    <a:pt x="53" y="435"/>
                    <a:pt x="53" y="313"/>
                  </a:cubicBezTo>
                  <a:cubicBezTo>
                    <a:pt x="53" y="189"/>
                    <a:pt x="581" y="53"/>
                    <a:pt x="1339" y="53"/>
                  </a:cubicBezTo>
                  <a:close/>
                  <a:moveTo>
                    <a:pt x="1339" y="0"/>
                  </a:moveTo>
                  <a:cubicBezTo>
                    <a:pt x="691" y="0"/>
                    <a:pt x="1" y="110"/>
                    <a:pt x="1" y="313"/>
                  </a:cubicBezTo>
                  <a:cubicBezTo>
                    <a:pt x="1" y="514"/>
                    <a:pt x="691" y="624"/>
                    <a:pt x="1339" y="624"/>
                  </a:cubicBezTo>
                  <a:cubicBezTo>
                    <a:pt x="1989" y="624"/>
                    <a:pt x="2682" y="514"/>
                    <a:pt x="2682" y="313"/>
                  </a:cubicBezTo>
                  <a:cubicBezTo>
                    <a:pt x="2682" y="110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70"/>
            <p:cNvSpPr/>
            <p:nvPr/>
          </p:nvSpPr>
          <p:spPr>
            <a:xfrm>
              <a:off x="2140967" y="2431119"/>
              <a:ext cx="3540" cy="17124"/>
            </a:xfrm>
            <a:custGeom>
              <a:avLst/>
              <a:gdLst/>
              <a:ahLst/>
              <a:cxnLst/>
              <a:rect l="l" t="t" r="r" b="b"/>
              <a:pathLst>
                <a:path w="53" h="256" extrusionOk="0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230"/>
                  </a:lnTo>
                  <a:lnTo>
                    <a:pt x="0" y="232"/>
                  </a:lnTo>
                  <a:cubicBezTo>
                    <a:pt x="0" y="246"/>
                    <a:pt x="12" y="256"/>
                    <a:pt x="27" y="256"/>
                  </a:cubicBezTo>
                  <a:lnTo>
                    <a:pt x="29" y="256"/>
                  </a:lnTo>
                  <a:cubicBezTo>
                    <a:pt x="43" y="256"/>
                    <a:pt x="53" y="244"/>
                    <a:pt x="53" y="230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70"/>
            <p:cNvSpPr/>
            <p:nvPr/>
          </p:nvSpPr>
          <p:spPr>
            <a:xfrm>
              <a:off x="2165348" y="2431921"/>
              <a:ext cx="3741" cy="16321"/>
            </a:xfrm>
            <a:custGeom>
              <a:avLst/>
              <a:gdLst/>
              <a:ahLst/>
              <a:cxnLst/>
              <a:rect l="l" t="t" r="r" b="b"/>
              <a:pathLst>
                <a:path w="56" h="244" extrusionOk="0">
                  <a:moveTo>
                    <a:pt x="25" y="0"/>
                  </a:moveTo>
                  <a:cubicBezTo>
                    <a:pt x="11" y="3"/>
                    <a:pt x="1" y="17"/>
                    <a:pt x="3" y="31"/>
                  </a:cubicBezTo>
                  <a:lnTo>
                    <a:pt x="3" y="218"/>
                  </a:lnTo>
                  <a:lnTo>
                    <a:pt x="3" y="220"/>
                  </a:lnTo>
                  <a:cubicBezTo>
                    <a:pt x="3" y="234"/>
                    <a:pt x="15" y="244"/>
                    <a:pt x="30" y="244"/>
                  </a:cubicBezTo>
                  <a:lnTo>
                    <a:pt x="32" y="244"/>
                  </a:lnTo>
                  <a:cubicBezTo>
                    <a:pt x="46" y="244"/>
                    <a:pt x="56" y="232"/>
                    <a:pt x="56" y="218"/>
                  </a:cubicBezTo>
                  <a:lnTo>
                    <a:pt x="56" y="31"/>
                  </a:lnTo>
                  <a:cubicBezTo>
                    <a:pt x="56" y="29"/>
                    <a:pt x="56" y="27"/>
                    <a:pt x="56" y="24"/>
                  </a:cubicBezTo>
                  <a:cubicBezTo>
                    <a:pt x="54" y="10"/>
                    <a:pt x="39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70"/>
            <p:cNvSpPr/>
            <p:nvPr/>
          </p:nvSpPr>
          <p:spPr>
            <a:xfrm>
              <a:off x="2290390" y="2420885"/>
              <a:ext cx="3540" cy="9967"/>
            </a:xfrm>
            <a:custGeom>
              <a:avLst/>
              <a:gdLst/>
              <a:ahLst/>
              <a:cxnLst/>
              <a:rect l="l" t="t" r="r" b="b"/>
              <a:pathLst>
                <a:path w="53" h="149" extrusionOk="0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122"/>
                  </a:lnTo>
                  <a:cubicBezTo>
                    <a:pt x="0" y="137"/>
                    <a:pt x="12" y="149"/>
                    <a:pt x="26" y="149"/>
                  </a:cubicBezTo>
                  <a:cubicBezTo>
                    <a:pt x="41" y="149"/>
                    <a:pt x="53" y="137"/>
                    <a:pt x="53" y="122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70"/>
            <p:cNvSpPr/>
            <p:nvPr/>
          </p:nvSpPr>
          <p:spPr>
            <a:xfrm>
              <a:off x="2268815" y="2434731"/>
              <a:ext cx="3607" cy="9097"/>
            </a:xfrm>
            <a:custGeom>
              <a:avLst/>
              <a:gdLst/>
              <a:ahLst/>
              <a:cxnLst/>
              <a:rect l="l" t="t" r="r" b="b"/>
              <a:pathLst>
                <a:path w="54" h="136" extrusionOk="0">
                  <a:moveTo>
                    <a:pt x="27" y="1"/>
                  </a:moveTo>
                  <a:cubicBezTo>
                    <a:pt x="14" y="1"/>
                    <a:pt x="3" y="10"/>
                    <a:pt x="0" y="23"/>
                  </a:cubicBezTo>
                  <a:lnTo>
                    <a:pt x="0" y="109"/>
                  </a:lnTo>
                  <a:cubicBezTo>
                    <a:pt x="0" y="123"/>
                    <a:pt x="12" y="135"/>
                    <a:pt x="27" y="135"/>
                  </a:cubicBezTo>
                  <a:cubicBezTo>
                    <a:pt x="41" y="135"/>
                    <a:pt x="53" y="123"/>
                    <a:pt x="53" y="109"/>
                  </a:cubicBezTo>
                  <a:lnTo>
                    <a:pt x="53" y="23"/>
                  </a:lnTo>
                  <a:cubicBezTo>
                    <a:pt x="51" y="13"/>
                    <a:pt x="41" y="4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70"/>
            <p:cNvSpPr/>
            <p:nvPr/>
          </p:nvSpPr>
          <p:spPr>
            <a:xfrm>
              <a:off x="2077778" y="2378544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5" y="0"/>
                  </a:moveTo>
                  <a:cubicBezTo>
                    <a:pt x="1176" y="0"/>
                    <a:pt x="676" y="65"/>
                    <a:pt x="361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5"/>
                    <a:pt x="777" y="836"/>
                    <a:pt x="1733" y="836"/>
                  </a:cubicBezTo>
                  <a:cubicBezTo>
                    <a:pt x="2691" y="836"/>
                    <a:pt x="3465" y="648"/>
                    <a:pt x="3465" y="416"/>
                  </a:cubicBezTo>
                  <a:lnTo>
                    <a:pt x="3465" y="163"/>
                  </a:lnTo>
                  <a:lnTo>
                    <a:pt x="3111" y="163"/>
                  </a:lnTo>
                  <a:cubicBezTo>
                    <a:pt x="2796" y="65"/>
                    <a:pt x="2297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70"/>
            <p:cNvSpPr/>
            <p:nvPr/>
          </p:nvSpPr>
          <p:spPr>
            <a:xfrm>
              <a:off x="2075641" y="2376136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2"/>
                  </a:moveTo>
                  <a:cubicBezTo>
                    <a:pt x="2307" y="72"/>
                    <a:pt x="2806" y="132"/>
                    <a:pt x="3134" y="234"/>
                  </a:cubicBezTo>
                  <a:lnTo>
                    <a:pt x="3466" y="234"/>
                  </a:lnTo>
                  <a:lnTo>
                    <a:pt x="3466" y="452"/>
                  </a:lnTo>
                  <a:cubicBezTo>
                    <a:pt x="3466" y="634"/>
                    <a:pt x="2766" y="834"/>
                    <a:pt x="1767" y="834"/>
                  </a:cubicBezTo>
                  <a:cubicBezTo>
                    <a:pt x="770" y="834"/>
                    <a:pt x="70" y="634"/>
                    <a:pt x="70" y="452"/>
                  </a:cubicBezTo>
                  <a:lnTo>
                    <a:pt x="70" y="234"/>
                  </a:lnTo>
                  <a:lnTo>
                    <a:pt x="402" y="234"/>
                  </a:lnTo>
                  <a:cubicBezTo>
                    <a:pt x="730" y="132"/>
                    <a:pt x="1227" y="72"/>
                    <a:pt x="1767" y="72"/>
                  </a:cubicBezTo>
                  <a:close/>
                  <a:moveTo>
                    <a:pt x="1765" y="0"/>
                  </a:moveTo>
                  <a:cubicBezTo>
                    <a:pt x="1224" y="0"/>
                    <a:pt x="720" y="60"/>
                    <a:pt x="386" y="163"/>
                  </a:cubicBezTo>
                  <a:lnTo>
                    <a:pt x="34" y="163"/>
                  </a:lnTo>
                  <a:cubicBezTo>
                    <a:pt x="15" y="165"/>
                    <a:pt x="1" y="179"/>
                    <a:pt x="1" y="199"/>
                  </a:cubicBezTo>
                  <a:lnTo>
                    <a:pt x="1" y="452"/>
                  </a:ln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1" y="452"/>
                  </a:cubicBezTo>
                  <a:lnTo>
                    <a:pt x="3531" y="199"/>
                  </a:lnTo>
                  <a:cubicBezTo>
                    <a:pt x="3531" y="179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4" y="60"/>
                    <a:pt x="2307" y="0"/>
                    <a:pt x="1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70"/>
            <p:cNvSpPr/>
            <p:nvPr/>
          </p:nvSpPr>
          <p:spPr>
            <a:xfrm>
              <a:off x="2077912" y="2361554"/>
              <a:ext cx="231520" cy="55719"/>
            </a:xfrm>
            <a:custGeom>
              <a:avLst/>
              <a:gdLst/>
              <a:ahLst/>
              <a:cxnLst/>
              <a:rect l="l" t="t" r="r" b="b"/>
              <a:pathLst>
                <a:path w="3466" h="833" extrusionOk="0">
                  <a:moveTo>
                    <a:pt x="1733" y="1"/>
                  </a:moveTo>
                  <a:cubicBezTo>
                    <a:pt x="777" y="1"/>
                    <a:pt x="0" y="187"/>
                    <a:pt x="0" y="417"/>
                  </a:cubicBezTo>
                  <a:cubicBezTo>
                    <a:pt x="0" y="646"/>
                    <a:pt x="777" y="832"/>
                    <a:pt x="1733" y="832"/>
                  </a:cubicBezTo>
                  <a:cubicBezTo>
                    <a:pt x="2691" y="832"/>
                    <a:pt x="3465" y="646"/>
                    <a:pt x="3465" y="417"/>
                  </a:cubicBezTo>
                  <a:cubicBezTo>
                    <a:pt x="3465" y="187"/>
                    <a:pt x="2691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70"/>
            <p:cNvSpPr/>
            <p:nvPr/>
          </p:nvSpPr>
          <p:spPr>
            <a:xfrm>
              <a:off x="2075641" y="2359146"/>
              <a:ext cx="236196" cy="60535"/>
            </a:xfrm>
            <a:custGeom>
              <a:avLst/>
              <a:gdLst/>
              <a:ahLst/>
              <a:cxnLst/>
              <a:rect l="l" t="t" r="r" b="b"/>
              <a:pathLst>
                <a:path w="3536" h="905" extrusionOk="0">
                  <a:moveTo>
                    <a:pt x="1767" y="73"/>
                  </a:moveTo>
                  <a:cubicBezTo>
                    <a:pt x="2768" y="73"/>
                    <a:pt x="3466" y="271"/>
                    <a:pt x="3466" y="453"/>
                  </a:cubicBezTo>
                  <a:cubicBezTo>
                    <a:pt x="3466" y="634"/>
                    <a:pt x="2766" y="835"/>
                    <a:pt x="1767" y="835"/>
                  </a:cubicBezTo>
                  <a:cubicBezTo>
                    <a:pt x="770" y="835"/>
                    <a:pt x="70" y="634"/>
                    <a:pt x="70" y="453"/>
                  </a:cubicBezTo>
                  <a:cubicBezTo>
                    <a:pt x="70" y="273"/>
                    <a:pt x="768" y="73"/>
                    <a:pt x="1767" y="73"/>
                  </a:cubicBezTo>
                  <a:close/>
                  <a:moveTo>
                    <a:pt x="1767" y="1"/>
                  </a:moveTo>
                  <a:cubicBezTo>
                    <a:pt x="909" y="1"/>
                    <a:pt x="1" y="159"/>
                    <a:pt x="1" y="453"/>
                  </a:cubicBezTo>
                  <a:cubicBezTo>
                    <a:pt x="1" y="747"/>
                    <a:pt x="911" y="904"/>
                    <a:pt x="1767" y="904"/>
                  </a:cubicBezTo>
                  <a:cubicBezTo>
                    <a:pt x="2625" y="904"/>
                    <a:pt x="3535" y="747"/>
                    <a:pt x="3535" y="453"/>
                  </a:cubicBezTo>
                  <a:cubicBezTo>
                    <a:pt x="3535" y="159"/>
                    <a:pt x="2625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70"/>
            <p:cNvSpPr/>
            <p:nvPr/>
          </p:nvSpPr>
          <p:spPr>
            <a:xfrm>
              <a:off x="2105832" y="2370383"/>
              <a:ext cx="175677" cy="38261"/>
            </a:xfrm>
            <a:custGeom>
              <a:avLst/>
              <a:gdLst/>
              <a:ahLst/>
              <a:cxnLst/>
              <a:rect l="l" t="t" r="r" b="b"/>
              <a:pathLst>
                <a:path w="2630" h="572" extrusionOk="0">
                  <a:moveTo>
                    <a:pt x="1313" y="0"/>
                  </a:moveTo>
                  <a:cubicBezTo>
                    <a:pt x="588" y="0"/>
                    <a:pt x="1" y="127"/>
                    <a:pt x="1" y="285"/>
                  </a:cubicBezTo>
                  <a:cubicBezTo>
                    <a:pt x="1" y="442"/>
                    <a:pt x="591" y="571"/>
                    <a:pt x="1315" y="571"/>
                  </a:cubicBezTo>
                  <a:cubicBezTo>
                    <a:pt x="2041" y="571"/>
                    <a:pt x="2629" y="442"/>
                    <a:pt x="2629" y="285"/>
                  </a:cubicBezTo>
                  <a:cubicBezTo>
                    <a:pt x="2629" y="127"/>
                    <a:pt x="2039" y="0"/>
                    <a:pt x="1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70"/>
            <p:cNvSpPr/>
            <p:nvPr/>
          </p:nvSpPr>
          <p:spPr>
            <a:xfrm>
              <a:off x="2104229" y="2368577"/>
              <a:ext cx="179151" cy="41806"/>
            </a:xfrm>
            <a:custGeom>
              <a:avLst/>
              <a:gdLst/>
              <a:ahLst/>
              <a:cxnLst/>
              <a:rect l="l" t="t" r="r" b="b"/>
              <a:pathLst>
                <a:path w="2682" h="625" extrusionOk="0">
                  <a:moveTo>
                    <a:pt x="1339" y="54"/>
                  </a:moveTo>
                  <a:cubicBezTo>
                    <a:pt x="2099" y="54"/>
                    <a:pt x="2627" y="190"/>
                    <a:pt x="2627" y="312"/>
                  </a:cubicBezTo>
                  <a:cubicBezTo>
                    <a:pt x="2627" y="436"/>
                    <a:pt x="2099" y="572"/>
                    <a:pt x="1339" y="572"/>
                  </a:cubicBezTo>
                  <a:cubicBezTo>
                    <a:pt x="581" y="572"/>
                    <a:pt x="53" y="433"/>
                    <a:pt x="53" y="312"/>
                  </a:cubicBezTo>
                  <a:cubicBezTo>
                    <a:pt x="53" y="190"/>
                    <a:pt x="581" y="54"/>
                    <a:pt x="1339" y="54"/>
                  </a:cubicBezTo>
                  <a:close/>
                  <a:moveTo>
                    <a:pt x="1339" y="1"/>
                  </a:moveTo>
                  <a:cubicBezTo>
                    <a:pt x="691" y="1"/>
                    <a:pt x="1" y="108"/>
                    <a:pt x="1" y="312"/>
                  </a:cubicBezTo>
                  <a:cubicBezTo>
                    <a:pt x="1" y="515"/>
                    <a:pt x="691" y="625"/>
                    <a:pt x="1339" y="625"/>
                  </a:cubicBezTo>
                  <a:cubicBezTo>
                    <a:pt x="1989" y="625"/>
                    <a:pt x="2682" y="515"/>
                    <a:pt x="2682" y="312"/>
                  </a:cubicBezTo>
                  <a:cubicBezTo>
                    <a:pt x="2682" y="108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70"/>
            <p:cNvSpPr/>
            <p:nvPr/>
          </p:nvSpPr>
          <p:spPr>
            <a:xfrm>
              <a:off x="2140967" y="2414129"/>
              <a:ext cx="3540" cy="17191"/>
            </a:xfrm>
            <a:custGeom>
              <a:avLst/>
              <a:gdLst/>
              <a:ahLst/>
              <a:cxnLst/>
              <a:rect l="l" t="t" r="r" b="b"/>
              <a:pathLst>
                <a:path w="53" h="257" extrusionOk="0">
                  <a:moveTo>
                    <a:pt x="24" y="1"/>
                  </a:moveTo>
                  <a:cubicBezTo>
                    <a:pt x="10" y="1"/>
                    <a:pt x="0" y="13"/>
                    <a:pt x="0" y="27"/>
                  </a:cubicBezTo>
                  <a:lnTo>
                    <a:pt x="0" y="230"/>
                  </a:lnTo>
                  <a:cubicBezTo>
                    <a:pt x="0" y="245"/>
                    <a:pt x="12" y="257"/>
                    <a:pt x="27" y="257"/>
                  </a:cubicBezTo>
                  <a:cubicBezTo>
                    <a:pt x="41" y="257"/>
                    <a:pt x="53" y="245"/>
                    <a:pt x="53" y="230"/>
                  </a:cubicBezTo>
                  <a:lnTo>
                    <a:pt x="53" y="27"/>
                  </a:lnTo>
                  <a:lnTo>
                    <a:pt x="53" y="25"/>
                  </a:lnTo>
                  <a:cubicBezTo>
                    <a:pt x="53" y="11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70"/>
            <p:cNvSpPr/>
            <p:nvPr/>
          </p:nvSpPr>
          <p:spPr>
            <a:xfrm>
              <a:off x="2165548" y="2415600"/>
              <a:ext cx="3540" cy="15719"/>
            </a:xfrm>
            <a:custGeom>
              <a:avLst/>
              <a:gdLst/>
              <a:ahLst/>
              <a:cxnLst/>
              <a:rect l="l" t="t" r="r" b="b"/>
              <a:pathLst>
                <a:path w="53" h="235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208"/>
                  </a:lnTo>
                  <a:cubicBezTo>
                    <a:pt x="0" y="223"/>
                    <a:pt x="12" y="235"/>
                    <a:pt x="27" y="235"/>
                  </a:cubicBezTo>
                  <a:cubicBezTo>
                    <a:pt x="41" y="235"/>
                    <a:pt x="53" y="223"/>
                    <a:pt x="53" y="208"/>
                  </a:cubicBezTo>
                  <a:lnTo>
                    <a:pt x="53" y="22"/>
                  </a:lnTo>
                  <a:cubicBezTo>
                    <a:pt x="51" y="10"/>
                    <a:pt x="41" y="1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70"/>
            <p:cNvSpPr/>
            <p:nvPr/>
          </p:nvSpPr>
          <p:spPr>
            <a:xfrm>
              <a:off x="2290390" y="2403962"/>
              <a:ext cx="3540" cy="9967"/>
            </a:xfrm>
            <a:custGeom>
              <a:avLst/>
              <a:gdLst/>
              <a:ahLst/>
              <a:cxnLst/>
              <a:rect l="l" t="t" r="r" b="b"/>
              <a:pathLst>
                <a:path w="53" h="149" extrusionOk="0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lnTo>
                    <a:pt x="0" y="122"/>
                  </a:lnTo>
                  <a:cubicBezTo>
                    <a:pt x="0" y="136"/>
                    <a:pt x="12" y="148"/>
                    <a:pt x="26" y="148"/>
                  </a:cubicBezTo>
                  <a:cubicBezTo>
                    <a:pt x="41" y="148"/>
                    <a:pt x="53" y="136"/>
                    <a:pt x="53" y="122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70"/>
            <p:cNvSpPr/>
            <p:nvPr/>
          </p:nvSpPr>
          <p:spPr>
            <a:xfrm>
              <a:off x="2268681" y="2417206"/>
              <a:ext cx="3741" cy="9632"/>
            </a:xfrm>
            <a:custGeom>
              <a:avLst/>
              <a:gdLst/>
              <a:ahLst/>
              <a:cxnLst/>
              <a:rect l="l" t="t" r="r" b="b"/>
              <a:pathLst>
                <a:path w="56" h="144" extrusionOk="0">
                  <a:moveTo>
                    <a:pt x="28" y="0"/>
                  </a:moveTo>
                  <a:cubicBezTo>
                    <a:pt x="27" y="0"/>
                    <a:pt x="25" y="0"/>
                    <a:pt x="24" y="0"/>
                  </a:cubicBezTo>
                  <a:cubicBezTo>
                    <a:pt x="10" y="3"/>
                    <a:pt x="0" y="17"/>
                    <a:pt x="2" y="31"/>
                  </a:cubicBezTo>
                  <a:lnTo>
                    <a:pt x="2" y="115"/>
                  </a:lnTo>
                  <a:cubicBezTo>
                    <a:pt x="2" y="132"/>
                    <a:pt x="14" y="141"/>
                    <a:pt x="29" y="144"/>
                  </a:cubicBezTo>
                  <a:cubicBezTo>
                    <a:pt x="43" y="144"/>
                    <a:pt x="55" y="132"/>
                    <a:pt x="55" y="115"/>
                  </a:cubicBezTo>
                  <a:lnTo>
                    <a:pt x="55" y="31"/>
                  </a:lnTo>
                  <a:cubicBezTo>
                    <a:pt x="55" y="29"/>
                    <a:pt x="55" y="27"/>
                    <a:pt x="55" y="22"/>
                  </a:cubicBezTo>
                  <a:cubicBezTo>
                    <a:pt x="53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70"/>
            <p:cNvSpPr/>
            <p:nvPr/>
          </p:nvSpPr>
          <p:spPr>
            <a:xfrm>
              <a:off x="2086662" y="2361420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2" y="0"/>
                    <a:pt x="675" y="65"/>
                    <a:pt x="357" y="165"/>
                  </a:cubicBezTo>
                  <a:lnTo>
                    <a:pt x="1" y="165"/>
                  </a:lnTo>
                  <a:lnTo>
                    <a:pt x="1" y="419"/>
                  </a:lnTo>
                  <a:cubicBezTo>
                    <a:pt x="1" y="648"/>
                    <a:pt x="775" y="837"/>
                    <a:pt x="1733" y="837"/>
                  </a:cubicBezTo>
                  <a:cubicBezTo>
                    <a:pt x="2689" y="837"/>
                    <a:pt x="3466" y="650"/>
                    <a:pt x="3466" y="419"/>
                  </a:cubicBezTo>
                  <a:lnTo>
                    <a:pt x="3466" y="165"/>
                  </a:lnTo>
                  <a:lnTo>
                    <a:pt x="3107" y="165"/>
                  </a:lnTo>
                  <a:cubicBezTo>
                    <a:pt x="2792" y="65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70"/>
            <p:cNvSpPr/>
            <p:nvPr/>
          </p:nvSpPr>
          <p:spPr>
            <a:xfrm>
              <a:off x="2084324" y="2359146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8" y="73"/>
                  </a:moveTo>
                  <a:cubicBezTo>
                    <a:pt x="2308" y="73"/>
                    <a:pt x="2805" y="130"/>
                    <a:pt x="3133" y="233"/>
                  </a:cubicBezTo>
                  <a:lnTo>
                    <a:pt x="3465" y="233"/>
                  </a:lnTo>
                  <a:lnTo>
                    <a:pt x="3465" y="453"/>
                  </a:lnTo>
                  <a:cubicBezTo>
                    <a:pt x="3465" y="632"/>
                    <a:pt x="2765" y="835"/>
                    <a:pt x="1768" y="835"/>
                  </a:cubicBezTo>
                  <a:cubicBezTo>
                    <a:pt x="769" y="835"/>
                    <a:pt x="69" y="632"/>
                    <a:pt x="69" y="453"/>
                  </a:cubicBezTo>
                  <a:lnTo>
                    <a:pt x="69" y="233"/>
                  </a:lnTo>
                  <a:lnTo>
                    <a:pt x="401" y="233"/>
                  </a:lnTo>
                  <a:cubicBezTo>
                    <a:pt x="731" y="130"/>
                    <a:pt x="1228" y="73"/>
                    <a:pt x="1768" y="73"/>
                  </a:cubicBezTo>
                  <a:close/>
                  <a:moveTo>
                    <a:pt x="1766" y="1"/>
                  </a:moveTo>
                  <a:cubicBezTo>
                    <a:pt x="1224" y="1"/>
                    <a:pt x="719" y="61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80"/>
                    <a:pt x="0" y="199"/>
                  </a:cubicBezTo>
                  <a:lnTo>
                    <a:pt x="0" y="453"/>
                  </a:lnTo>
                  <a:cubicBezTo>
                    <a:pt x="0" y="747"/>
                    <a:pt x="910" y="904"/>
                    <a:pt x="1768" y="904"/>
                  </a:cubicBezTo>
                  <a:cubicBezTo>
                    <a:pt x="2624" y="904"/>
                    <a:pt x="3534" y="744"/>
                    <a:pt x="3532" y="453"/>
                  </a:cubicBezTo>
                  <a:lnTo>
                    <a:pt x="3532" y="199"/>
                  </a:lnTo>
                  <a:cubicBezTo>
                    <a:pt x="3532" y="180"/>
                    <a:pt x="3518" y="163"/>
                    <a:pt x="3498" y="163"/>
                  </a:cubicBezTo>
                  <a:lnTo>
                    <a:pt x="3147" y="163"/>
                  </a:lnTo>
                  <a:cubicBezTo>
                    <a:pt x="2815" y="61"/>
                    <a:pt x="2308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70"/>
            <p:cNvSpPr/>
            <p:nvPr/>
          </p:nvSpPr>
          <p:spPr>
            <a:xfrm>
              <a:off x="2086662" y="2344497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1" y="186"/>
                    <a:pt x="1" y="418"/>
                  </a:cubicBezTo>
                  <a:cubicBezTo>
                    <a:pt x="1" y="648"/>
                    <a:pt x="775" y="834"/>
                    <a:pt x="1733" y="834"/>
                  </a:cubicBezTo>
                  <a:cubicBezTo>
                    <a:pt x="2689" y="834"/>
                    <a:pt x="3466" y="648"/>
                    <a:pt x="3466" y="418"/>
                  </a:cubicBezTo>
                  <a:cubicBezTo>
                    <a:pt x="3466" y="186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70"/>
            <p:cNvSpPr/>
            <p:nvPr/>
          </p:nvSpPr>
          <p:spPr>
            <a:xfrm>
              <a:off x="2084324" y="2342223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8" y="70"/>
                  </a:moveTo>
                  <a:cubicBezTo>
                    <a:pt x="2770" y="70"/>
                    <a:pt x="3465" y="271"/>
                    <a:pt x="3465" y="452"/>
                  </a:cubicBezTo>
                  <a:cubicBezTo>
                    <a:pt x="3465" y="632"/>
                    <a:pt x="2765" y="835"/>
                    <a:pt x="1768" y="835"/>
                  </a:cubicBezTo>
                  <a:cubicBezTo>
                    <a:pt x="769" y="835"/>
                    <a:pt x="69" y="632"/>
                    <a:pt x="69" y="452"/>
                  </a:cubicBezTo>
                  <a:cubicBezTo>
                    <a:pt x="69" y="271"/>
                    <a:pt x="767" y="70"/>
                    <a:pt x="1768" y="70"/>
                  </a:cubicBezTo>
                  <a:close/>
                  <a:moveTo>
                    <a:pt x="1768" y="1"/>
                  </a:moveTo>
                  <a:cubicBezTo>
                    <a:pt x="910" y="1"/>
                    <a:pt x="0" y="158"/>
                    <a:pt x="0" y="452"/>
                  </a:cubicBezTo>
                  <a:cubicBezTo>
                    <a:pt x="0" y="746"/>
                    <a:pt x="910" y="904"/>
                    <a:pt x="1768" y="904"/>
                  </a:cubicBezTo>
                  <a:cubicBezTo>
                    <a:pt x="2624" y="904"/>
                    <a:pt x="3534" y="744"/>
                    <a:pt x="3534" y="452"/>
                  </a:cubicBezTo>
                  <a:cubicBezTo>
                    <a:pt x="3534" y="158"/>
                    <a:pt x="2626" y="1"/>
                    <a:pt x="17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70"/>
            <p:cNvSpPr/>
            <p:nvPr/>
          </p:nvSpPr>
          <p:spPr>
            <a:xfrm>
              <a:off x="2114649" y="2353260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4" y="1"/>
                  </a:moveTo>
                  <a:cubicBezTo>
                    <a:pt x="588" y="1"/>
                    <a:pt x="0" y="130"/>
                    <a:pt x="0" y="287"/>
                  </a:cubicBezTo>
                  <a:cubicBezTo>
                    <a:pt x="0" y="445"/>
                    <a:pt x="588" y="572"/>
                    <a:pt x="1314" y="572"/>
                  </a:cubicBezTo>
                  <a:cubicBezTo>
                    <a:pt x="2038" y="572"/>
                    <a:pt x="2626" y="445"/>
                    <a:pt x="2626" y="287"/>
                  </a:cubicBezTo>
                  <a:cubicBezTo>
                    <a:pt x="2626" y="130"/>
                    <a:pt x="2038" y="1"/>
                    <a:pt x="13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70"/>
            <p:cNvSpPr/>
            <p:nvPr/>
          </p:nvSpPr>
          <p:spPr>
            <a:xfrm>
              <a:off x="2112846" y="2351654"/>
              <a:ext cx="179017" cy="41606"/>
            </a:xfrm>
            <a:custGeom>
              <a:avLst/>
              <a:gdLst/>
              <a:ahLst/>
              <a:cxnLst/>
              <a:rect l="l" t="t" r="r" b="b"/>
              <a:pathLst>
                <a:path w="2680" h="622" extrusionOk="0">
                  <a:moveTo>
                    <a:pt x="1341" y="53"/>
                  </a:moveTo>
                  <a:cubicBezTo>
                    <a:pt x="2099" y="53"/>
                    <a:pt x="2627" y="187"/>
                    <a:pt x="2627" y="311"/>
                  </a:cubicBezTo>
                  <a:cubicBezTo>
                    <a:pt x="2627" y="433"/>
                    <a:pt x="2099" y="569"/>
                    <a:pt x="1341" y="569"/>
                  </a:cubicBezTo>
                  <a:cubicBezTo>
                    <a:pt x="581" y="569"/>
                    <a:pt x="53" y="433"/>
                    <a:pt x="53" y="311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1"/>
                  </a:moveTo>
                  <a:cubicBezTo>
                    <a:pt x="691" y="1"/>
                    <a:pt x="1" y="108"/>
                    <a:pt x="1" y="311"/>
                  </a:cubicBezTo>
                  <a:cubicBezTo>
                    <a:pt x="1" y="514"/>
                    <a:pt x="691" y="622"/>
                    <a:pt x="1341" y="622"/>
                  </a:cubicBezTo>
                  <a:cubicBezTo>
                    <a:pt x="1994" y="622"/>
                    <a:pt x="2680" y="512"/>
                    <a:pt x="2680" y="311"/>
                  </a:cubicBezTo>
                  <a:cubicBezTo>
                    <a:pt x="2680" y="108"/>
                    <a:pt x="1991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70"/>
            <p:cNvSpPr/>
            <p:nvPr/>
          </p:nvSpPr>
          <p:spPr>
            <a:xfrm>
              <a:off x="2128209" y="2392724"/>
              <a:ext cx="3874" cy="17860"/>
            </a:xfrm>
            <a:custGeom>
              <a:avLst/>
              <a:gdLst/>
              <a:ahLst/>
              <a:cxnLst/>
              <a:rect l="l" t="t" r="r" b="b"/>
              <a:pathLst>
                <a:path w="58" h="267" extrusionOk="0">
                  <a:moveTo>
                    <a:pt x="31" y="0"/>
                  </a:moveTo>
                  <a:cubicBezTo>
                    <a:pt x="29" y="0"/>
                    <a:pt x="28" y="1"/>
                    <a:pt x="26" y="1"/>
                  </a:cubicBezTo>
                  <a:cubicBezTo>
                    <a:pt x="12" y="3"/>
                    <a:pt x="0" y="15"/>
                    <a:pt x="3" y="29"/>
                  </a:cubicBezTo>
                  <a:lnTo>
                    <a:pt x="3" y="240"/>
                  </a:lnTo>
                  <a:cubicBezTo>
                    <a:pt x="5" y="254"/>
                    <a:pt x="15" y="266"/>
                    <a:pt x="29" y="266"/>
                  </a:cubicBezTo>
                  <a:cubicBezTo>
                    <a:pt x="43" y="266"/>
                    <a:pt x="55" y="254"/>
                    <a:pt x="55" y="240"/>
                  </a:cubicBezTo>
                  <a:lnTo>
                    <a:pt x="55" y="29"/>
                  </a:lnTo>
                  <a:cubicBezTo>
                    <a:pt x="58" y="27"/>
                    <a:pt x="58" y="25"/>
                    <a:pt x="55" y="22"/>
                  </a:cubicBezTo>
                  <a:cubicBezTo>
                    <a:pt x="53" y="9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70"/>
            <p:cNvSpPr/>
            <p:nvPr/>
          </p:nvSpPr>
          <p:spPr>
            <a:xfrm>
              <a:off x="2149383" y="2396871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1" y="3"/>
                    <a:pt x="1" y="15"/>
                    <a:pt x="3" y="30"/>
                  </a:cubicBezTo>
                  <a:lnTo>
                    <a:pt x="3" y="235"/>
                  </a:lnTo>
                  <a:cubicBezTo>
                    <a:pt x="3" y="249"/>
                    <a:pt x="15" y="261"/>
                    <a:pt x="30" y="261"/>
                  </a:cubicBezTo>
                  <a:cubicBezTo>
                    <a:pt x="44" y="261"/>
                    <a:pt x="56" y="249"/>
                    <a:pt x="56" y="235"/>
                  </a:cubicBezTo>
                  <a:lnTo>
                    <a:pt x="56" y="30"/>
                  </a:lnTo>
                  <a:cubicBezTo>
                    <a:pt x="56" y="27"/>
                    <a:pt x="56" y="25"/>
                    <a:pt x="56" y="22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70"/>
            <p:cNvSpPr/>
            <p:nvPr/>
          </p:nvSpPr>
          <p:spPr>
            <a:xfrm>
              <a:off x="2174165" y="2398343"/>
              <a:ext cx="3540" cy="16054"/>
            </a:xfrm>
            <a:custGeom>
              <a:avLst/>
              <a:gdLst/>
              <a:ahLst/>
              <a:cxnLst/>
              <a:rect l="l" t="t" r="r" b="b"/>
              <a:pathLst>
                <a:path w="53" h="240" extrusionOk="0">
                  <a:moveTo>
                    <a:pt x="27" y="0"/>
                  </a:moveTo>
                  <a:cubicBezTo>
                    <a:pt x="12" y="0"/>
                    <a:pt x="0" y="12"/>
                    <a:pt x="0" y="24"/>
                  </a:cubicBezTo>
                  <a:lnTo>
                    <a:pt x="0" y="213"/>
                  </a:lnTo>
                  <a:cubicBezTo>
                    <a:pt x="0" y="227"/>
                    <a:pt x="12" y="239"/>
                    <a:pt x="27" y="239"/>
                  </a:cubicBezTo>
                  <a:cubicBezTo>
                    <a:pt x="41" y="239"/>
                    <a:pt x="53" y="227"/>
                    <a:pt x="53" y="213"/>
                  </a:cubicBezTo>
                  <a:lnTo>
                    <a:pt x="53" y="24"/>
                  </a:lnTo>
                  <a:cubicBezTo>
                    <a:pt x="53" y="10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70"/>
            <p:cNvSpPr/>
            <p:nvPr/>
          </p:nvSpPr>
          <p:spPr>
            <a:xfrm>
              <a:off x="2299006" y="2387106"/>
              <a:ext cx="3741" cy="9833"/>
            </a:xfrm>
            <a:custGeom>
              <a:avLst/>
              <a:gdLst/>
              <a:ahLst/>
              <a:cxnLst/>
              <a:rect l="l" t="t" r="r" b="b"/>
              <a:pathLst>
                <a:path w="56" h="147" extrusionOk="0">
                  <a:moveTo>
                    <a:pt x="27" y="1"/>
                  </a:moveTo>
                  <a:cubicBezTo>
                    <a:pt x="14" y="1"/>
                    <a:pt x="2" y="10"/>
                    <a:pt x="0" y="23"/>
                  </a:cubicBezTo>
                  <a:lnTo>
                    <a:pt x="0" y="121"/>
                  </a:lnTo>
                  <a:cubicBezTo>
                    <a:pt x="0" y="135"/>
                    <a:pt x="12" y="147"/>
                    <a:pt x="26" y="147"/>
                  </a:cubicBezTo>
                  <a:lnTo>
                    <a:pt x="29" y="147"/>
                  </a:lnTo>
                  <a:cubicBezTo>
                    <a:pt x="46" y="145"/>
                    <a:pt x="55" y="133"/>
                    <a:pt x="53" y="118"/>
                  </a:cubicBezTo>
                  <a:lnTo>
                    <a:pt x="53" y="23"/>
                  </a:lnTo>
                  <a:cubicBezTo>
                    <a:pt x="53" y="13"/>
                    <a:pt x="43" y="4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70"/>
            <p:cNvSpPr/>
            <p:nvPr/>
          </p:nvSpPr>
          <p:spPr>
            <a:xfrm>
              <a:off x="2277431" y="2400550"/>
              <a:ext cx="3607" cy="9231"/>
            </a:xfrm>
            <a:custGeom>
              <a:avLst/>
              <a:gdLst/>
              <a:ahLst/>
              <a:cxnLst/>
              <a:rect l="l" t="t" r="r" b="b"/>
              <a:pathLst>
                <a:path w="54" h="138" extrusionOk="0">
                  <a:moveTo>
                    <a:pt x="27" y="1"/>
                  </a:moveTo>
                  <a:cubicBezTo>
                    <a:pt x="12" y="1"/>
                    <a:pt x="1" y="13"/>
                    <a:pt x="1" y="27"/>
                  </a:cubicBezTo>
                  <a:lnTo>
                    <a:pt x="1" y="111"/>
                  </a:lnTo>
                  <a:lnTo>
                    <a:pt x="1" y="113"/>
                  </a:lnTo>
                  <a:cubicBezTo>
                    <a:pt x="1" y="128"/>
                    <a:pt x="12" y="137"/>
                    <a:pt x="27" y="137"/>
                  </a:cubicBezTo>
                  <a:cubicBezTo>
                    <a:pt x="41" y="137"/>
                    <a:pt x="53" y="125"/>
                    <a:pt x="53" y="111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70"/>
            <p:cNvSpPr/>
            <p:nvPr/>
          </p:nvSpPr>
          <p:spPr>
            <a:xfrm>
              <a:off x="2086662" y="2344497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2" y="0"/>
                    <a:pt x="675" y="65"/>
                    <a:pt x="357" y="165"/>
                  </a:cubicBezTo>
                  <a:lnTo>
                    <a:pt x="1" y="165"/>
                  </a:lnTo>
                  <a:lnTo>
                    <a:pt x="1" y="418"/>
                  </a:lnTo>
                  <a:cubicBezTo>
                    <a:pt x="1" y="648"/>
                    <a:pt x="775" y="836"/>
                    <a:pt x="1733" y="836"/>
                  </a:cubicBezTo>
                  <a:cubicBezTo>
                    <a:pt x="2689" y="836"/>
                    <a:pt x="3466" y="650"/>
                    <a:pt x="3466" y="418"/>
                  </a:cubicBezTo>
                  <a:lnTo>
                    <a:pt x="3466" y="165"/>
                  </a:lnTo>
                  <a:lnTo>
                    <a:pt x="3107" y="165"/>
                  </a:lnTo>
                  <a:cubicBezTo>
                    <a:pt x="2792" y="65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70"/>
            <p:cNvSpPr/>
            <p:nvPr/>
          </p:nvSpPr>
          <p:spPr>
            <a:xfrm>
              <a:off x="2084324" y="2342089"/>
              <a:ext cx="236129" cy="60602"/>
            </a:xfrm>
            <a:custGeom>
              <a:avLst/>
              <a:gdLst/>
              <a:ahLst/>
              <a:cxnLst/>
              <a:rect l="l" t="t" r="r" b="b"/>
              <a:pathLst>
                <a:path w="3535" h="906" extrusionOk="0">
                  <a:moveTo>
                    <a:pt x="1768" y="72"/>
                  </a:moveTo>
                  <a:cubicBezTo>
                    <a:pt x="2308" y="72"/>
                    <a:pt x="2805" y="132"/>
                    <a:pt x="3133" y="234"/>
                  </a:cubicBezTo>
                  <a:lnTo>
                    <a:pt x="3465" y="234"/>
                  </a:lnTo>
                  <a:lnTo>
                    <a:pt x="3465" y="454"/>
                  </a:lnTo>
                  <a:cubicBezTo>
                    <a:pt x="3465" y="634"/>
                    <a:pt x="2765" y="834"/>
                    <a:pt x="1768" y="834"/>
                  </a:cubicBezTo>
                  <a:cubicBezTo>
                    <a:pt x="769" y="834"/>
                    <a:pt x="69" y="634"/>
                    <a:pt x="69" y="454"/>
                  </a:cubicBezTo>
                  <a:lnTo>
                    <a:pt x="69" y="234"/>
                  </a:lnTo>
                  <a:lnTo>
                    <a:pt x="401" y="234"/>
                  </a:lnTo>
                  <a:cubicBezTo>
                    <a:pt x="731" y="132"/>
                    <a:pt x="1228" y="72"/>
                    <a:pt x="1768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19" y="62"/>
                    <a:pt x="385" y="165"/>
                  </a:cubicBezTo>
                  <a:lnTo>
                    <a:pt x="36" y="165"/>
                  </a:lnTo>
                  <a:cubicBezTo>
                    <a:pt x="17" y="165"/>
                    <a:pt x="0" y="179"/>
                    <a:pt x="0" y="201"/>
                  </a:cubicBezTo>
                  <a:lnTo>
                    <a:pt x="0" y="454"/>
                  </a:lnTo>
                  <a:cubicBezTo>
                    <a:pt x="0" y="746"/>
                    <a:pt x="910" y="906"/>
                    <a:pt x="1768" y="906"/>
                  </a:cubicBezTo>
                  <a:cubicBezTo>
                    <a:pt x="2624" y="906"/>
                    <a:pt x="3534" y="746"/>
                    <a:pt x="3532" y="454"/>
                  </a:cubicBezTo>
                  <a:lnTo>
                    <a:pt x="3532" y="201"/>
                  </a:lnTo>
                  <a:cubicBezTo>
                    <a:pt x="3532" y="182"/>
                    <a:pt x="3518" y="165"/>
                    <a:pt x="3498" y="165"/>
                  </a:cubicBezTo>
                  <a:lnTo>
                    <a:pt x="3147" y="165"/>
                  </a:lnTo>
                  <a:cubicBezTo>
                    <a:pt x="2815" y="62"/>
                    <a:pt x="2308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70"/>
            <p:cNvSpPr/>
            <p:nvPr/>
          </p:nvSpPr>
          <p:spPr>
            <a:xfrm>
              <a:off x="2086662" y="2327374"/>
              <a:ext cx="231520" cy="56188"/>
            </a:xfrm>
            <a:custGeom>
              <a:avLst/>
              <a:gdLst/>
              <a:ahLst/>
              <a:cxnLst/>
              <a:rect l="l" t="t" r="r" b="b"/>
              <a:pathLst>
                <a:path w="3466" h="840" extrusionOk="0">
                  <a:moveTo>
                    <a:pt x="1733" y="0"/>
                  </a:moveTo>
                  <a:cubicBezTo>
                    <a:pt x="775" y="0"/>
                    <a:pt x="1" y="187"/>
                    <a:pt x="1" y="421"/>
                  </a:cubicBezTo>
                  <a:cubicBezTo>
                    <a:pt x="1" y="653"/>
                    <a:pt x="775" y="839"/>
                    <a:pt x="1733" y="839"/>
                  </a:cubicBezTo>
                  <a:cubicBezTo>
                    <a:pt x="2689" y="839"/>
                    <a:pt x="3466" y="650"/>
                    <a:pt x="3466" y="421"/>
                  </a:cubicBezTo>
                  <a:cubicBezTo>
                    <a:pt x="3466" y="189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70"/>
            <p:cNvSpPr/>
            <p:nvPr/>
          </p:nvSpPr>
          <p:spPr>
            <a:xfrm>
              <a:off x="2084324" y="2325100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8" y="70"/>
                  </a:moveTo>
                  <a:lnTo>
                    <a:pt x="1768" y="73"/>
                  </a:lnTo>
                  <a:cubicBezTo>
                    <a:pt x="2770" y="73"/>
                    <a:pt x="3465" y="271"/>
                    <a:pt x="3465" y="453"/>
                  </a:cubicBezTo>
                  <a:cubicBezTo>
                    <a:pt x="3465" y="632"/>
                    <a:pt x="2765" y="835"/>
                    <a:pt x="1768" y="835"/>
                  </a:cubicBezTo>
                  <a:cubicBezTo>
                    <a:pt x="769" y="835"/>
                    <a:pt x="69" y="632"/>
                    <a:pt x="69" y="453"/>
                  </a:cubicBezTo>
                  <a:cubicBezTo>
                    <a:pt x="69" y="271"/>
                    <a:pt x="767" y="70"/>
                    <a:pt x="1768" y="70"/>
                  </a:cubicBezTo>
                  <a:close/>
                  <a:moveTo>
                    <a:pt x="1768" y="1"/>
                  </a:moveTo>
                  <a:cubicBezTo>
                    <a:pt x="910" y="1"/>
                    <a:pt x="0" y="159"/>
                    <a:pt x="0" y="453"/>
                  </a:cubicBezTo>
                  <a:cubicBezTo>
                    <a:pt x="0" y="747"/>
                    <a:pt x="910" y="904"/>
                    <a:pt x="1768" y="904"/>
                  </a:cubicBezTo>
                  <a:cubicBezTo>
                    <a:pt x="2624" y="904"/>
                    <a:pt x="3534" y="747"/>
                    <a:pt x="3534" y="453"/>
                  </a:cubicBezTo>
                  <a:cubicBezTo>
                    <a:pt x="3534" y="159"/>
                    <a:pt x="2626" y="1"/>
                    <a:pt x="17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70"/>
            <p:cNvSpPr/>
            <p:nvPr/>
          </p:nvSpPr>
          <p:spPr>
            <a:xfrm>
              <a:off x="2114649" y="2336337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4" y="0"/>
                  </a:moveTo>
                  <a:cubicBezTo>
                    <a:pt x="588" y="0"/>
                    <a:pt x="0" y="127"/>
                    <a:pt x="0" y="287"/>
                  </a:cubicBezTo>
                  <a:cubicBezTo>
                    <a:pt x="0" y="445"/>
                    <a:pt x="588" y="571"/>
                    <a:pt x="1314" y="571"/>
                  </a:cubicBezTo>
                  <a:cubicBezTo>
                    <a:pt x="2038" y="571"/>
                    <a:pt x="2626" y="445"/>
                    <a:pt x="2626" y="287"/>
                  </a:cubicBezTo>
                  <a:cubicBezTo>
                    <a:pt x="2626" y="129"/>
                    <a:pt x="2038" y="0"/>
                    <a:pt x="1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70"/>
            <p:cNvSpPr/>
            <p:nvPr/>
          </p:nvSpPr>
          <p:spPr>
            <a:xfrm>
              <a:off x="2112846" y="2334531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41" y="54"/>
                  </a:moveTo>
                  <a:cubicBezTo>
                    <a:pt x="2099" y="54"/>
                    <a:pt x="2627" y="192"/>
                    <a:pt x="2627" y="312"/>
                  </a:cubicBezTo>
                  <a:cubicBezTo>
                    <a:pt x="2627" y="431"/>
                    <a:pt x="2099" y="572"/>
                    <a:pt x="1341" y="572"/>
                  </a:cubicBezTo>
                  <a:cubicBezTo>
                    <a:pt x="581" y="572"/>
                    <a:pt x="53" y="433"/>
                    <a:pt x="53" y="312"/>
                  </a:cubicBezTo>
                  <a:cubicBezTo>
                    <a:pt x="53" y="190"/>
                    <a:pt x="581" y="54"/>
                    <a:pt x="1341" y="54"/>
                  </a:cubicBezTo>
                  <a:close/>
                  <a:moveTo>
                    <a:pt x="1341" y="1"/>
                  </a:moveTo>
                  <a:cubicBezTo>
                    <a:pt x="691" y="1"/>
                    <a:pt x="1" y="108"/>
                    <a:pt x="1" y="312"/>
                  </a:cubicBezTo>
                  <a:cubicBezTo>
                    <a:pt x="1" y="515"/>
                    <a:pt x="691" y="625"/>
                    <a:pt x="1341" y="625"/>
                  </a:cubicBezTo>
                  <a:cubicBezTo>
                    <a:pt x="1994" y="625"/>
                    <a:pt x="2680" y="515"/>
                    <a:pt x="2680" y="312"/>
                  </a:cubicBezTo>
                  <a:cubicBezTo>
                    <a:pt x="2680" y="108"/>
                    <a:pt x="1991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70"/>
            <p:cNvSpPr/>
            <p:nvPr/>
          </p:nvSpPr>
          <p:spPr>
            <a:xfrm>
              <a:off x="2128209" y="2375601"/>
              <a:ext cx="3874" cy="17993"/>
            </a:xfrm>
            <a:custGeom>
              <a:avLst/>
              <a:gdLst/>
              <a:ahLst/>
              <a:cxnLst/>
              <a:rect l="l" t="t" r="r" b="b"/>
              <a:pathLst>
                <a:path w="58" h="269" extrusionOk="0">
                  <a:moveTo>
                    <a:pt x="31" y="1"/>
                  </a:moveTo>
                  <a:cubicBezTo>
                    <a:pt x="29" y="1"/>
                    <a:pt x="28" y="1"/>
                    <a:pt x="26" y="1"/>
                  </a:cubicBezTo>
                  <a:cubicBezTo>
                    <a:pt x="12" y="3"/>
                    <a:pt x="0" y="18"/>
                    <a:pt x="3" y="32"/>
                  </a:cubicBezTo>
                  <a:lnTo>
                    <a:pt x="3" y="242"/>
                  </a:lnTo>
                  <a:cubicBezTo>
                    <a:pt x="3" y="257"/>
                    <a:pt x="15" y="269"/>
                    <a:pt x="29" y="269"/>
                  </a:cubicBezTo>
                  <a:cubicBezTo>
                    <a:pt x="43" y="269"/>
                    <a:pt x="55" y="257"/>
                    <a:pt x="55" y="242"/>
                  </a:cubicBezTo>
                  <a:lnTo>
                    <a:pt x="55" y="32"/>
                  </a:lnTo>
                  <a:cubicBezTo>
                    <a:pt x="58" y="30"/>
                    <a:pt x="58" y="25"/>
                    <a:pt x="55" y="23"/>
                  </a:cubicBezTo>
                  <a:cubicBezTo>
                    <a:pt x="53" y="10"/>
                    <a:pt x="4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70"/>
            <p:cNvSpPr/>
            <p:nvPr/>
          </p:nvSpPr>
          <p:spPr>
            <a:xfrm>
              <a:off x="2149383" y="2379748"/>
              <a:ext cx="3741" cy="17726"/>
            </a:xfrm>
            <a:custGeom>
              <a:avLst/>
              <a:gdLst/>
              <a:ahLst/>
              <a:cxnLst/>
              <a:rect l="l" t="t" r="r" b="b"/>
              <a:pathLst>
                <a:path w="56" h="265" extrusionOk="0">
                  <a:moveTo>
                    <a:pt x="29" y="1"/>
                  </a:moveTo>
                  <a:cubicBezTo>
                    <a:pt x="27" y="1"/>
                    <a:pt x="26" y="1"/>
                    <a:pt x="25" y="1"/>
                  </a:cubicBezTo>
                  <a:cubicBezTo>
                    <a:pt x="11" y="4"/>
                    <a:pt x="1" y="18"/>
                    <a:pt x="3" y="32"/>
                  </a:cubicBezTo>
                  <a:lnTo>
                    <a:pt x="3" y="235"/>
                  </a:lnTo>
                  <a:cubicBezTo>
                    <a:pt x="3" y="252"/>
                    <a:pt x="15" y="264"/>
                    <a:pt x="30" y="264"/>
                  </a:cubicBezTo>
                  <a:cubicBezTo>
                    <a:pt x="44" y="262"/>
                    <a:pt x="56" y="250"/>
                    <a:pt x="56" y="235"/>
                  </a:cubicBezTo>
                  <a:lnTo>
                    <a:pt x="56" y="32"/>
                  </a:lnTo>
                  <a:cubicBezTo>
                    <a:pt x="56" y="30"/>
                    <a:pt x="56" y="28"/>
                    <a:pt x="56" y="25"/>
                  </a:cubicBezTo>
                  <a:cubicBezTo>
                    <a:pt x="54" y="12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70"/>
            <p:cNvSpPr/>
            <p:nvPr/>
          </p:nvSpPr>
          <p:spPr>
            <a:xfrm>
              <a:off x="2174165" y="2381219"/>
              <a:ext cx="3540" cy="16254"/>
            </a:xfrm>
            <a:custGeom>
              <a:avLst/>
              <a:gdLst/>
              <a:ahLst/>
              <a:cxnLst/>
              <a:rect l="l" t="t" r="r" b="b"/>
              <a:pathLst>
                <a:path w="53" h="243" extrusionOk="0">
                  <a:moveTo>
                    <a:pt x="24" y="1"/>
                  </a:moveTo>
                  <a:cubicBezTo>
                    <a:pt x="10" y="3"/>
                    <a:pt x="0" y="13"/>
                    <a:pt x="0" y="27"/>
                  </a:cubicBezTo>
                  <a:lnTo>
                    <a:pt x="0" y="213"/>
                  </a:lnTo>
                  <a:lnTo>
                    <a:pt x="0" y="216"/>
                  </a:lnTo>
                  <a:cubicBezTo>
                    <a:pt x="0" y="230"/>
                    <a:pt x="12" y="242"/>
                    <a:pt x="27" y="242"/>
                  </a:cubicBezTo>
                  <a:cubicBezTo>
                    <a:pt x="41" y="242"/>
                    <a:pt x="53" y="230"/>
                    <a:pt x="53" y="213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70"/>
            <p:cNvSpPr/>
            <p:nvPr/>
          </p:nvSpPr>
          <p:spPr>
            <a:xfrm>
              <a:off x="2299006" y="2370049"/>
              <a:ext cx="3741" cy="9833"/>
            </a:xfrm>
            <a:custGeom>
              <a:avLst/>
              <a:gdLst/>
              <a:ahLst/>
              <a:cxnLst/>
              <a:rect l="l" t="t" r="r" b="b"/>
              <a:pathLst>
                <a:path w="56" h="147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122"/>
                  </a:lnTo>
                  <a:cubicBezTo>
                    <a:pt x="2" y="135"/>
                    <a:pt x="10" y="147"/>
                    <a:pt x="23" y="147"/>
                  </a:cubicBezTo>
                  <a:cubicBezTo>
                    <a:pt x="24" y="147"/>
                    <a:pt x="25" y="146"/>
                    <a:pt x="26" y="146"/>
                  </a:cubicBezTo>
                  <a:lnTo>
                    <a:pt x="29" y="146"/>
                  </a:lnTo>
                  <a:cubicBezTo>
                    <a:pt x="43" y="146"/>
                    <a:pt x="55" y="134"/>
                    <a:pt x="53" y="120"/>
                  </a:cubicBezTo>
                  <a:lnTo>
                    <a:pt x="53" y="22"/>
                  </a:lnTo>
                  <a:cubicBezTo>
                    <a:pt x="53" y="12"/>
                    <a:pt x="43" y="3"/>
                    <a:pt x="31" y="0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70"/>
            <p:cNvSpPr/>
            <p:nvPr/>
          </p:nvSpPr>
          <p:spPr>
            <a:xfrm>
              <a:off x="2277431" y="2383761"/>
              <a:ext cx="3607" cy="9030"/>
            </a:xfrm>
            <a:custGeom>
              <a:avLst/>
              <a:gdLst/>
              <a:ahLst/>
              <a:cxnLst/>
              <a:rect l="l" t="t" r="r" b="b"/>
              <a:pathLst>
                <a:path w="54" h="135" extrusionOk="0">
                  <a:moveTo>
                    <a:pt x="27" y="1"/>
                  </a:moveTo>
                  <a:cubicBezTo>
                    <a:pt x="12" y="1"/>
                    <a:pt x="1" y="13"/>
                    <a:pt x="1" y="27"/>
                  </a:cubicBezTo>
                  <a:lnTo>
                    <a:pt x="1" y="108"/>
                  </a:lnTo>
                  <a:cubicBezTo>
                    <a:pt x="1" y="123"/>
                    <a:pt x="12" y="135"/>
                    <a:pt x="27" y="135"/>
                  </a:cubicBezTo>
                  <a:cubicBezTo>
                    <a:pt x="41" y="135"/>
                    <a:pt x="53" y="125"/>
                    <a:pt x="53" y="111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70"/>
            <p:cNvSpPr/>
            <p:nvPr/>
          </p:nvSpPr>
          <p:spPr>
            <a:xfrm>
              <a:off x="2086662" y="2327508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2" y="1"/>
                    <a:pt x="675" y="65"/>
                    <a:pt x="357" y="163"/>
                  </a:cubicBezTo>
                  <a:lnTo>
                    <a:pt x="1" y="163"/>
                  </a:lnTo>
                  <a:lnTo>
                    <a:pt x="1" y="417"/>
                  </a:lnTo>
                  <a:cubicBezTo>
                    <a:pt x="1" y="648"/>
                    <a:pt x="775" y="837"/>
                    <a:pt x="1733" y="837"/>
                  </a:cubicBezTo>
                  <a:cubicBezTo>
                    <a:pt x="2689" y="837"/>
                    <a:pt x="3466" y="651"/>
                    <a:pt x="3466" y="417"/>
                  </a:cubicBezTo>
                  <a:lnTo>
                    <a:pt x="3466" y="163"/>
                  </a:lnTo>
                  <a:lnTo>
                    <a:pt x="3107" y="163"/>
                  </a:lnTo>
                  <a:cubicBezTo>
                    <a:pt x="2792" y="65"/>
                    <a:pt x="229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70"/>
            <p:cNvSpPr/>
            <p:nvPr/>
          </p:nvSpPr>
          <p:spPr>
            <a:xfrm>
              <a:off x="2084324" y="2325100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8" y="73"/>
                  </a:moveTo>
                  <a:cubicBezTo>
                    <a:pt x="2308" y="73"/>
                    <a:pt x="2805" y="132"/>
                    <a:pt x="3133" y="235"/>
                  </a:cubicBezTo>
                  <a:lnTo>
                    <a:pt x="3465" y="235"/>
                  </a:lnTo>
                  <a:lnTo>
                    <a:pt x="3465" y="453"/>
                  </a:lnTo>
                  <a:cubicBezTo>
                    <a:pt x="3465" y="632"/>
                    <a:pt x="2765" y="835"/>
                    <a:pt x="1768" y="835"/>
                  </a:cubicBezTo>
                  <a:cubicBezTo>
                    <a:pt x="769" y="835"/>
                    <a:pt x="69" y="632"/>
                    <a:pt x="69" y="453"/>
                  </a:cubicBezTo>
                  <a:lnTo>
                    <a:pt x="69" y="235"/>
                  </a:lnTo>
                  <a:lnTo>
                    <a:pt x="401" y="235"/>
                  </a:lnTo>
                  <a:cubicBezTo>
                    <a:pt x="731" y="132"/>
                    <a:pt x="1228" y="73"/>
                    <a:pt x="1768" y="73"/>
                  </a:cubicBezTo>
                  <a:close/>
                  <a:moveTo>
                    <a:pt x="1766" y="1"/>
                  </a:moveTo>
                  <a:cubicBezTo>
                    <a:pt x="1224" y="1"/>
                    <a:pt x="719" y="61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80"/>
                    <a:pt x="0" y="199"/>
                  </a:cubicBezTo>
                  <a:lnTo>
                    <a:pt x="0" y="453"/>
                  </a:lnTo>
                  <a:cubicBezTo>
                    <a:pt x="0" y="747"/>
                    <a:pt x="910" y="904"/>
                    <a:pt x="1768" y="904"/>
                  </a:cubicBezTo>
                  <a:cubicBezTo>
                    <a:pt x="2624" y="904"/>
                    <a:pt x="3534" y="747"/>
                    <a:pt x="3532" y="453"/>
                  </a:cubicBezTo>
                  <a:lnTo>
                    <a:pt x="3532" y="199"/>
                  </a:lnTo>
                  <a:cubicBezTo>
                    <a:pt x="3532" y="180"/>
                    <a:pt x="3518" y="163"/>
                    <a:pt x="3498" y="163"/>
                  </a:cubicBezTo>
                  <a:lnTo>
                    <a:pt x="3147" y="163"/>
                  </a:lnTo>
                  <a:cubicBezTo>
                    <a:pt x="2815" y="61"/>
                    <a:pt x="2308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70"/>
            <p:cNvSpPr/>
            <p:nvPr/>
          </p:nvSpPr>
          <p:spPr>
            <a:xfrm>
              <a:off x="2086662" y="2310585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1" y="187"/>
                    <a:pt x="1" y="416"/>
                  </a:cubicBezTo>
                  <a:cubicBezTo>
                    <a:pt x="1" y="648"/>
                    <a:pt x="775" y="834"/>
                    <a:pt x="1733" y="834"/>
                  </a:cubicBezTo>
                  <a:cubicBezTo>
                    <a:pt x="2689" y="834"/>
                    <a:pt x="3466" y="648"/>
                    <a:pt x="3466" y="416"/>
                  </a:cubicBezTo>
                  <a:cubicBezTo>
                    <a:pt x="3466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70"/>
            <p:cNvSpPr/>
            <p:nvPr/>
          </p:nvSpPr>
          <p:spPr>
            <a:xfrm>
              <a:off x="2084324" y="2308177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8" y="72"/>
                  </a:moveTo>
                  <a:cubicBezTo>
                    <a:pt x="2770" y="72"/>
                    <a:pt x="3465" y="273"/>
                    <a:pt x="3465" y="452"/>
                  </a:cubicBezTo>
                  <a:cubicBezTo>
                    <a:pt x="3465" y="634"/>
                    <a:pt x="2765" y="835"/>
                    <a:pt x="1768" y="835"/>
                  </a:cubicBezTo>
                  <a:cubicBezTo>
                    <a:pt x="769" y="835"/>
                    <a:pt x="69" y="634"/>
                    <a:pt x="69" y="452"/>
                  </a:cubicBezTo>
                  <a:cubicBezTo>
                    <a:pt x="69" y="273"/>
                    <a:pt x="767" y="72"/>
                    <a:pt x="1768" y="72"/>
                  </a:cubicBezTo>
                  <a:close/>
                  <a:moveTo>
                    <a:pt x="1768" y="1"/>
                  </a:moveTo>
                  <a:cubicBezTo>
                    <a:pt x="910" y="1"/>
                    <a:pt x="0" y="161"/>
                    <a:pt x="0" y="452"/>
                  </a:cubicBezTo>
                  <a:cubicBezTo>
                    <a:pt x="0" y="746"/>
                    <a:pt x="910" y="904"/>
                    <a:pt x="1768" y="904"/>
                  </a:cubicBezTo>
                  <a:cubicBezTo>
                    <a:pt x="2624" y="904"/>
                    <a:pt x="3534" y="746"/>
                    <a:pt x="3534" y="452"/>
                  </a:cubicBezTo>
                  <a:cubicBezTo>
                    <a:pt x="3534" y="161"/>
                    <a:pt x="2626" y="1"/>
                    <a:pt x="17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70"/>
            <p:cNvSpPr/>
            <p:nvPr/>
          </p:nvSpPr>
          <p:spPr>
            <a:xfrm>
              <a:off x="2114649" y="2319347"/>
              <a:ext cx="175477" cy="38328"/>
            </a:xfrm>
            <a:custGeom>
              <a:avLst/>
              <a:gdLst/>
              <a:ahLst/>
              <a:cxnLst/>
              <a:rect l="l" t="t" r="r" b="b"/>
              <a:pathLst>
                <a:path w="2627" h="573" extrusionOk="0">
                  <a:moveTo>
                    <a:pt x="1314" y="1"/>
                  </a:moveTo>
                  <a:cubicBezTo>
                    <a:pt x="588" y="1"/>
                    <a:pt x="0" y="128"/>
                    <a:pt x="0" y="285"/>
                  </a:cubicBezTo>
                  <a:cubicBezTo>
                    <a:pt x="0" y="443"/>
                    <a:pt x="588" y="572"/>
                    <a:pt x="1314" y="572"/>
                  </a:cubicBezTo>
                  <a:cubicBezTo>
                    <a:pt x="2038" y="572"/>
                    <a:pt x="2626" y="443"/>
                    <a:pt x="2626" y="285"/>
                  </a:cubicBezTo>
                  <a:cubicBezTo>
                    <a:pt x="2626" y="128"/>
                    <a:pt x="2038" y="1"/>
                    <a:pt x="13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70"/>
            <p:cNvSpPr/>
            <p:nvPr/>
          </p:nvSpPr>
          <p:spPr>
            <a:xfrm>
              <a:off x="2112846" y="2317608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41" y="53"/>
                  </a:moveTo>
                  <a:cubicBezTo>
                    <a:pt x="2099" y="53"/>
                    <a:pt x="2627" y="192"/>
                    <a:pt x="2627" y="311"/>
                  </a:cubicBezTo>
                  <a:cubicBezTo>
                    <a:pt x="2627" y="431"/>
                    <a:pt x="2099" y="572"/>
                    <a:pt x="1341" y="572"/>
                  </a:cubicBezTo>
                  <a:cubicBezTo>
                    <a:pt x="581" y="572"/>
                    <a:pt x="53" y="431"/>
                    <a:pt x="53" y="311"/>
                  </a:cubicBezTo>
                  <a:cubicBezTo>
                    <a:pt x="53" y="192"/>
                    <a:pt x="581" y="53"/>
                    <a:pt x="1341" y="53"/>
                  </a:cubicBezTo>
                  <a:close/>
                  <a:moveTo>
                    <a:pt x="1341" y="1"/>
                  </a:moveTo>
                  <a:cubicBezTo>
                    <a:pt x="691" y="1"/>
                    <a:pt x="1" y="111"/>
                    <a:pt x="1" y="311"/>
                  </a:cubicBezTo>
                  <a:cubicBezTo>
                    <a:pt x="1" y="514"/>
                    <a:pt x="691" y="624"/>
                    <a:pt x="1341" y="624"/>
                  </a:cubicBezTo>
                  <a:cubicBezTo>
                    <a:pt x="1994" y="624"/>
                    <a:pt x="2680" y="514"/>
                    <a:pt x="2680" y="311"/>
                  </a:cubicBezTo>
                  <a:cubicBezTo>
                    <a:pt x="2680" y="111"/>
                    <a:pt x="1991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70"/>
            <p:cNvSpPr/>
            <p:nvPr/>
          </p:nvSpPr>
          <p:spPr>
            <a:xfrm>
              <a:off x="2128209" y="2358678"/>
              <a:ext cx="3874" cy="17993"/>
            </a:xfrm>
            <a:custGeom>
              <a:avLst/>
              <a:gdLst/>
              <a:ahLst/>
              <a:cxnLst/>
              <a:rect l="l" t="t" r="r" b="b"/>
              <a:pathLst>
                <a:path w="58" h="269" extrusionOk="0">
                  <a:moveTo>
                    <a:pt x="31" y="0"/>
                  </a:moveTo>
                  <a:cubicBezTo>
                    <a:pt x="29" y="0"/>
                    <a:pt x="28" y="1"/>
                    <a:pt x="26" y="1"/>
                  </a:cubicBezTo>
                  <a:cubicBezTo>
                    <a:pt x="12" y="3"/>
                    <a:pt x="0" y="18"/>
                    <a:pt x="3" y="32"/>
                  </a:cubicBezTo>
                  <a:lnTo>
                    <a:pt x="3" y="240"/>
                  </a:lnTo>
                  <a:cubicBezTo>
                    <a:pt x="3" y="254"/>
                    <a:pt x="15" y="266"/>
                    <a:pt x="29" y="268"/>
                  </a:cubicBezTo>
                  <a:cubicBezTo>
                    <a:pt x="43" y="268"/>
                    <a:pt x="55" y="256"/>
                    <a:pt x="55" y="240"/>
                  </a:cubicBezTo>
                  <a:lnTo>
                    <a:pt x="55" y="32"/>
                  </a:lnTo>
                  <a:cubicBezTo>
                    <a:pt x="58" y="27"/>
                    <a:pt x="58" y="25"/>
                    <a:pt x="55" y="22"/>
                  </a:cubicBezTo>
                  <a:cubicBezTo>
                    <a:pt x="53" y="9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70"/>
            <p:cNvSpPr/>
            <p:nvPr/>
          </p:nvSpPr>
          <p:spPr>
            <a:xfrm>
              <a:off x="2149383" y="2362825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1" y="3"/>
                    <a:pt x="1" y="18"/>
                    <a:pt x="3" y="32"/>
                  </a:cubicBezTo>
                  <a:lnTo>
                    <a:pt x="3" y="235"/>
                  </a:lnTo>
                  <a:cubicBezTo>
                    <a:pt x="3" y="249"/>
                    <a:pt x="15" y="261"/>
                    <a:pt x="30" y="261"/>
                  </a:cubicBezTo>
                  <a:cubicBezTo>
                    <a:pt x="44" y="261"/>
                    <a:pt x="56" y="249"/>
                    <a:pt x="56" y="235"/>
                  </a:cubicBezTo>
                  <a:lnTo>
                    <a:pt x="56" y="32"/>
                  </a:lnTo>
                  <a:cubicBezTo>
                    <a:pt x="56" y="30"/>
                    <a:pt x="56" y="27"/>
                    <a:pt x="56" y="22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70"/>
            <p:cNvSpPr/>
            <p:nvPr/>
          </p:nvSpPr>
          <p:spPr>
            <a:xfrm>
              <a:off x="2174165" y="2364296"/>
              <a:ext cx="3540" cy="16054"/>
            </a:xfrm>
            <a:custGeom>
              <a:avLst/>
              <a:gdLst/>
              <a:ahLst/>
              <a:cxnLst/>
              <a:rect l="l" t="t" r="r" b="b"/>
              <a:pathLst>
                <a:path w="53" h="240" extrusionOk="0">
                  <a:moveTo>
                    <a:pt x="24" y="0"/>
                  </a:moveTo>
                  <a:cubicBezTo>
                    <a:pt x="10" y="0"/>
                    <a:pt x="0" y="12"/>
                    <a:pt x="0" y="27"/>
                  </a:cubicBezTo>
                  <a:lnTo>
                    <a:pt x="0" y="213"/>
                  </a:lnTo>
                  <a:cubicBezTo>
                    <a:pt x="0" y="227"/>
                    <a:pt x="12" y="239"/>
                    <a:pt x="27" y="239"/>
                  </a:cubicBezTo>
                  <a:cubicBezTo>
                    <a:pt x="41" y="239"/>
                    <a:pt x="53" y="227"/>
                    <a:pt x="53" y="213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70"/>
            <p:cNvSpPr/>
            <p:nvPr/>
          </p:nvSpPr>
          <p:spPr>
            <a:xfrm>
              <a:off x="2299006" y="2353260"/>
              <a:ext cx="3540" cy="9632"/>
            </a:xfrm>
            <a:custGeom>
              <a:avLst/>
              <a:gdLst/>
              <a:ahLst/>
              <a:cxnLst/>
              <a:rect l="l" t="t" r="r" b="b"/>
              <a:pathLst>
                <a:path w="53" h="144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118"/>
                  </a:lnTo>
                  <a:cubicBezTo>
                    <a:pt x="0" y="132"/>
                    <a:pt x="12" y="144"/>
                    <a:pt x="26" y="144"/>
                  </a:cubicBezTo>
                  <a:cubicBezTo>
                    <a:pt x="41" y="144"/>
                    <a:pt x="53" y="132"/>
                    <a:pt x="53" y="118"/>
                  </a:cubicBezTo>
                  <a:lnTo>
                    <a:pt x="53" y="22"/>
                  </a:lnTo>
                  <a:cubicBezTo>
                    <a:pt x="53" y="10"/>
                    <a:pt x="43" y="1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70"/>
            <p:cNvSpPr/>
            <p:nvPr/>
          </p:nvSpPr>
          <p:spPr>
            <a:xfrm>
              <a:off x="2277431" y="2366504"/>
              <a:ext cx="3607" cy="9365"/>
            </a:xfrm>
            <a:custGeom>
              <a:avLst/>
              <a:gdLst/>
              <a:ahLst/>
              <a:cxnLst/>
              <a:rect l="l" t="t" r="r" b="b"/>
              <a:pathLst>
                <a:path w="54" h="140" extrusionOk="0">
                  <a:moveTo>
                    <a:pt x="27" y="1"/>
                  </a:moveTo>
                  <a:cubicBezTo>
                    <a:pt x="12" y="1"/>
                    <a:pt x="1" y="13"/>
                    <a:pt x="1" y="27"/>
                  </a:cubicBezTo>
                  <a:lnTo>
                    <a:pt x="1" y="113"/>
                  </a:lnTo>
                  <a:cubicBezTo>
                    <a:pt x="1" y="128"/>
                    <a:pt x="12" y="139"/>
                    <a:pt x="27" y="139"/>
                  </a:cubicBezTo>
                  <a:cubicBezTo>
                    <a:pt x="41" y="139"/>
                    <a:pt x="53" y="128"/>
                    <a:pt x="53" y="113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70"/>
            <p:cNvSpPr/>
            <p:nvPr/>
          </p:nvSpPr>
          <p:spPr>
            <a:xfrm>
              <a:off x="2086662" y="2310585"/>
              <a:ext cx="231520" cy="55719"/>
            </a:xfrm>
            <a:custGeom>
              <a:avLst/>
              <a:gdLst/>
              <a:ahLst/>
              <a:cxnLst/>
              <a:rect l="l" t="t" r="r" b="b"/>
              <a:pathLst>
                <a:path w="3466" h="833" extrusionOk="0">
                  <a:moveTo>
                    <a:pt x="1733" y="0"/>
                  </a:moveTo>
                  <a:cubicBezTo>
                    <a:pt x="1172" y="0"/>
                    <a:pt x="675" y="65"/>
                    <a:pt x="357" y="163"/>
                  </a:cubicBezTo>
                  <a:lnTo>
                    <a:pt x="1" y="163"/>
                  </a:lnTo>
                  <a:lnTo>
                    <a:pt x="1" y="416"/>
                  </a:lnTo>
                  <a:cubicBezTo>
                    <a:pt x="1" y="646"/>
                    <a:pt x="775" y="832"/>
                    <a:pt x="1733" y="832"/>
                  </a:cubicBezTo>
                  <a:cubicBezTo>
                    <a:pt x="2689" y="832"/>
                    <a:pt x="3466" y="646"/>
                    <a:pt x="3466" y="416"/>
                  </a:cubicBezTo>
                  <a:lnTo>
                    <a:pt x="3466" y="163"/>
                  </a:lnTo>
                  <a:lnTo>
                    <a:pt x="3107" y="163"/>
                  </a:lnTo>
                  <a:cubicBezTo>
                    <a:pt x="2792" y="65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70"/>
            <p:cNvSpPr/>
            <p:nvPr/>
          </p:nvSpPr>
          <p:spPr>
            <a:xfrm>
              <a:off x="2084324" y="2308177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8" y="72"/>
                  </a:moveTo>
                  <a:cubicBezTo>
                    <a:pt x="2308" y="72"/>
                    <a:pt x="2805" y="130"/>
                    <a:pt x="3133" y="235"/>
                  </a:cubicBezTo>
                  <a:lnTo>
                    <a:pt x="3465" y="235"/>
                  </a:lnTo>
                  <a:lnTo>
                    <a:pt x="3465" y="452"/>
                  </a:lnTo>
                  <a:cubicBezTo>
                    <a:pt x="3465" y="634"/>
                    <a:pt x="2765" y="835"/>
                    <a:pt x="1768" y="835"/>
                  </a:cubicBezTo>
                  <a:cubicBezTo>
                    <a:pt x="769" y="835"/>
                    <a:pt x="69" y="634"/>
                    <a:pt x="69" y="452"/>
                  </a:cubicBezTo>
                  <a:lnTo>
                    <a:pt x="69" y="235"/>
                  </a:lnTo>
                  <a:lnTo>
                    <a:pt x="401" y="235"/>
                  </a:lnTo>
                  <a:cubicBezTo>
                    <a:pt x="731" y="130"/>
                    <a:pt x="1228" y="72"/>
                    <a:pt x="1768" y="72"/>
                  </a:cubicBezTo>
                  <a:close/>
                  <a:moveTo>
                    <a:pt x="1766" y="1"/>
                  </a:moveTo>
                  <a:cubicBezTo>
                    <a:pt x="1224" y="1"/>
                    <a:pt x="719" y="60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0" y="904"/>
                    <a:pt x="1768" y="904"/>
                  </a:cubicBezTo>
                  <a:cubicBezTo>
                    <a:pt x="2624" y="904"/>
                    <a:pt x="3534" y="746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8" y="163"/>
                    <a:pt x="3498" y="163"/>
                  </a:cubicBezTo>
                  <a:lnTo>
                    <a:pt x="3147" y="163"/>
                  </a:lnTo>
                  <a:cubicBezTo>
                    <a:pt x="2815" y="60"/>
                    <a:pt x="2308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70"/>
            <p:cNvSpPr/>
            <p:nvPr/>
          </p:nvSpPr>
          <p:spPr>
            <a:xfrm>
              <a:off x="2086662" y="2293662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1" y="187"/>
                    <a:pt x="1" y="416"/>
                  </a:cubicBezTo>
                  <a:cubicBezTo>
                    <a:pt x="1" y="645"/>
                    <a:pt x="775" y="834"/>
                    <a:pt x="1733" y="834"/>
                  </a:cubicBezTo>
                  <a:cubicBezTo>
                    <a:pt x="2689" y="834"/>
                    <a:pt x="3466" y="645"/>
                    <a:pt x="3466" y="416"/>
                  </a:cubicBezTo>
                  <a:cubicBezTo>
                    <a:pt x="3466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70"/>
            <p:cNvSpPr/>
            <p:nvPr/>
          </p:nvSpPr>
          <p:spPr>
            <a:xfrm>
              <a:off x="2084324" y="2291254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8" y="70"/>
                  </a:moveTo>
                  <a:cubicBezTo>
                    <a:pt x="2770" y="70"/>
                    <a:pt x="3465" y="273"/>
                    <a:pt x="3465" y="452"/>
                  </a:cubicBezTo>
                  <a:cubicBezTo>
                    <a:pt x="3465" y="634"/>
                    <a:pt x="2765" y="834"/>
                    <a:pt x="1768" y="834"/>
                  </a:cubicBezTo>
                  <a:cubicBezTo>
                    <a:pt x="769" y="834"/>
                    <a:pt x="69" y="634"/>
                    <a:pt x="69" y="452"/>
                  </a:cubicBezTo>
                  <a:cubicBezTo>
                    <a:pt x="69" y="273"/>
                    <a:pt x="767" y="70"/>
                    <a:pt x="1768" y="70"/>
                  </a:cubicBezTo>
                  <a:close/>
                  <a:moveTo>
                    <a:pt x="1768" y="0"/>
                  </a:moveTo>
                  <a:cubicBezTo>
                    <a:pt x="910" y="0"/>
                    <a:pt x="0" y="158"/>
                    <a:pt x="0" y="452"/>
                  </a:cubicBezTo>
                  <a:cubicBezTo>
                    <a:pt x="0" y="746"/>
                    <a:pt x="910" y="904"/>
                    <a:pt x="1768" y="904"/>
                  </a:cubicBezTo>
                  <a:cubicBezTo>
                    <a:pt x="2624" y="904"/>
                    <a:pt x="3534" y="746"/>
                    <a:pt x="3534" y="452"/>
                  </a:cubicBezTo>
                  <a:cubicBezTo>
                    <a:pt x="3534" y="158"/>
                    <a:pt x="2626" y="0"/>
                    <a:pt x="1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70"/>
            <p:cNvSpPr/>
            <p:nvPr/>
          </p:nvSpPr>
          <p:spPr>
            <a:xfrm>
              <a:off x="2114649" y="2302424"/>
              <a:ext cx="175477" cy="38127"/>
            </a:xfrm>
            <a:custGeom>
              <a:avLst/>
              <a:gdLst/>
              <a:ahLst/>
              <a:cxnLst/>
              <a:rect l="l" t="t" r="r" b="b"/>
              <a:pathLst>
                <a:path w="2627" h="570" extrusionOk="0">
                  <a:moveTo>
                    <a:pt x="1314" y="1"/>
                  </a:moveTo>
                  <a:cubicBezTo>
                    <a:pt x="588" y="1"/>
                    <a:pt x="0" y="127"/>
                    <a:pt x="0" y="285"/>
                  </a:cubicBezTo>
                  <a:cubicBezTo>
                    <a:pt x="0" y="443"/>
                    <a:pt x="588" y="569"/>
                    <a:pt x="1314" y="569"/>
                  </a:cubicBezTo>
                  <a:cubicBezTo>
                    <a:pt x="2038" y="569"/>
                    <a:pt x="2626" y="443"/>
                    <a:pt x="2626" y="285"/>
                  </a:cubicBezTo>
                  <a:cubicBezTo>
                    <a:pt x="2626" y="127"/>
                    <a:pt x="2038" y="1"/>
                    <a:pt x="13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70"/>
            <p:cNvSpPr/>
            <p:nvPr/>
          </p:nvSpPr>
          <p:spPr>
            <a:xfrm>
              <a:off x="2112846" y="2300685"/>
              <a:ext cx="179017" cy="41606"/>
            </a:xfrm>
            <a:custGeom>
              <a:avLst/>
              <a:gdLst/>
              <a:ahLst/>
              <a:cxnLst/>
              <a:rect l="l" t="t" r="r" b="b"/>
              <a:pathLst>
                <a:path w="2680" h="622" extrusionOk="0">
                  <a:moveTo>
                    <a:pt x="1341" y="51"/>
                  </a:moveTo>
                  <a:cubicBezTo>
                    <a:pt x="2099" y="51"/>
                    <a:pt x="2627" y="189"/>
                    <a:pt x="2627" y="311"/>
                  </a:cubicBezTo>
                  <a:cubicBezTo>
                    <a:pt x="2627" y="433"/>
                    <a:pt x="2099" y="569"/>
                    <a:pt x="1341" y="569"/>
                  </a:cubicBezTo>
                  <a:cubicBezTo>
                    <a:pt x="581" y="569"/>
                    <a:pt x="53" y="430"/>
                    <a:pt x="53" y="311"/>
                  </a:cubicBezTo>
                  <a:cubicBezTo>
                    <a:pt x="53" y="192"/>
                    <a:pt x="581" y="51"/>
                    <a:pt x="1341" y="51"/>
                  </a:cubicBezTo>
                  <a:close/>
                  <a:moveTo>
                    <a:pt x="1341" y="0"/>
                  </a:moveTo>
                  <a:cubicBezTo>
                    <a:pt x="691" y="0"/>
                    <a:pt x="1" y="108"/>
                    <a:pt x="1" y="311"/>
                  </a:cubicBezTo>
                  <a:cubicBezTo>
                    <a:pt x="1" y="514"/>
                    <a:pt x="691" y="622"/>
                    <a:pt x="1341" y="622"/>
                  </a:cubicBezTo>
                  <a:cubicBezTo>
                    <a:pt x="1994" y="622"/>
                    <a:pt x="2680" y="514"/>
                    <a:pt x="2680" y="311"/>
                  </a:cubicBezTo>
                  <a:cubicBezTo>
                    <a:pt x="2680" y="108"/>
                    <a:pt x="1991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70"/>
            <p:cNvSpPr/>
            <p:nvPr/>
          </p:nvSpPr>
          <p:spPr>
            <a:xfrm>
              <a:off x="2128343" y="2342223"/>
              <a:ext cx="3607" cy="17325"/>
            </a:xfrm>
            <a:custGeom>
              <a:avLst/>
              <a:gdLst/>
              <a:ahLst/>
              <a:cxnLst/>
              <a:rect l="l" t="t" r="r" b="b"/>
              <a:pathLst>
                <a:path w="54" h="259" extrusionOk="0">
                  <a:moveTo>
                    <a:pt x="27" y="0"/>
                  </a:moveTo>
                  <a:cubicBezTo>
                    <a:pt x="14" y="0"/>
                    <a:pt x="3" y="9"/>
                    <a:pt x="1" y="22"/>
                  </a:cubicBezTo>
                  <a:lnTo>
                    <a:pt x="1" y="232"/>
                  </a:lnTo>
                  <a:cubicBezTo>
                    <a:pt x="1" y="247"/>
                    <a:pt x="13" y="259"/>
                    <a:pt x="27" y="259"/>
                  </a:cubicBezTo>
                  <a:cubicBezTo>
                    <a:pt x="41" y="259"/>
                    <a:pt x="53" y="247"/>
                    <a:pt x="53" y="232"/>
                  </a:cubicBezTo>
                  <a:lnTo>
                    <a:pt x="53" y="22"/>
                  </a:lnTo>
                  <a:cubicBezTo>
                    <a:pt x="53" y="13"/>
                    <a:pt x="44" y="3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70"/>
            <p:cNvSpPr/>
            <p:nvPr/>
          </p:nvSpPr>
          <p:spPr>
            <a:xfrm>
              <a:off x="2149383" y="2346036"/>
              <a:ext cx="3741" cy="17391"/>
            </a:xfrm>
            <a:custGeom>
              <a:avLst/>
              <a:gdLst/>
              <a:ahLst/>
              <a:cxnLst/>
              <a:rect l="l" t="t" r="r" b="b"/>
              <a:pathLst>
                <a:path w="56" h="260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1" y="3"/>
                    <a:pt x="1" y="18"/>
                    <a:pt x="3" y="32"/>
                  </a:cubicBezTo>
                  <a:lnTo>
                    <a:pt x="3" y="233"/>
                  </a:lnTo>
                  <a:cubicBezTo>
                    <a:pt x="3" y="247"/>
                    <a:pt x="15" y="259"/>
                    <a:pt x="30" y="259"/>
                  </a:cubicBezTo>
                  <a:cubicBezTo>
                    <a:pt x="44" y="259"/>
                    <a:pt x="54" y="250"/>
                    <a:pt x="56" y="235"/>
                  </a:cubicBezTo>
                  <a:lnTo>
                    <a:pt x="56" y="32"/>
                  </a:lnTo>
                  <a:cubicBezTo>
                    <a:pt x="56" y="30"/>
                    <a:pt x="56" y="27"/>
                    <a:pt x="56" y="23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70"/>
            <p:cNvSpPr/>
            <p:nvPr/>
          </p:nvSpPr>
          <p:spPr>
            <a:xfrm>
              <a:off x="2174165" y="2347374"/>
              <a:ext cx="3540" cy="16054"/>
            </a:xfrm>
            <a:custGeom>
              <a:avLst/>
              <a:gdLst/>
              <a:ahLst/>
              <a:cxnLst/>
              <a:rect l="l" t="t" r="r" b="b"/>
              <a:pathLst>
                <a:path w="53" h="240" extrusionOk="0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lnTo>
                    <a:pt x="0" y="213"/>
                  </a:lnTo>
                  <a:cubicBezTo>
                    <a:pt x="0" y="227"/>
                    <a:pt x="12" y="239"/>
                    <a:pt x="27" y="239"/>
                  </a:cubicBezTo>
                  <a:cubicBezTo>
                    <a:pt x="41" y="239"/>
                    <a:pt x="53" y="227"/>
                    <a:pt x="53" y="213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70"/>
            <p:cNvSpPr/>
            <p:nvPr/>
          </p:nvSpPr>
          <p:spPr>
            <a:xfrm>
              <a:off x="2298806" y="2335668"/>
              <a:ext cx="3741" cy="10301"/>
            </a:xfrm>
            <a:custGeom>
              <a:avLst/>
              <a:gdLst/>
              <a:ahLst/>
              <a:cxnLst/>
              <a:rect l="l" t="t" r="r" b="b"/>
              <a:pathLst>
                <a:path w="56" h="154" extrusionOk="0">
                  <a:moveTo>
                    <a:pt x="31" y="0"/>
                  </a:moveTo>
                  <a:cubicBezTo>
                    <a:pt x="30" y="0"/>
                    <a:pt x="28" y="0"/>
                    <a:pt x="27" y="1"/>
                  </a:cubicBezTo>
                  <a:cubicBezTo>
                    <a:pt x="10" y="3"/>
                    <a:pt x="1" y="17"/>
                    <a:pt x="3" y="32"/>
                  </a:cubicBezTo>
                  <a:lnTo>
                    <a:pt x="3" y="127"/>
                  </a:lnTo>
                  <a:cubicBezTo>
                    <a:pt x="3" y="142"/>
                    <a:pt x="15" y="154"/>
                    <a:pt x="29" y="154"/>
                  </a:cubicBezTo>
                  <a:cubicBezTo>
                    <a:pt x="44" y="154"/>
                    <a:pt x="56" y="142"/>
                    <a:pt x="56" y="127"/>
                  </a:cubicBezTo>
                  <a:lnTo>
                    <a:pt x="56" y="32"/>
                  </a:lnTo>
                  <a:cubicBezTo>
                    <a:pt x="56" y="27"/>
                    <a:pt x="56" y="25"/>
                    <a:pt x="56" y="22"/>
                  </a:cubicBezTo>
                  <a:cubicBezTo>
                    <a:pt x="54" y="9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70"/>
            <p:cNvSpPr/>
            <p:nvPr/>
          </p:nvSpPr>
          <p:spPr>
            <a:xfrm>
              <a:off x="2277431" y="2349581"/>
              <a:ext cx="3607" cy="9231"/>
            </a:xfrm>
            <a:custGeom>
              <a:avLst/>
              <a:gdLst/>
              <a:ahLst/>
              <a:cxnLst/>
              <a:rect l="l" t="t" r="r" b="b"/>
              <a:pathLst>
                <a:path w="54" h="138" extrusionOk="0">
                  <a:moveTo>
                    <a:pt x="27" y="1"/>
                  </a:moveTo>
                  <a:cubicBezTo>
                    <a:pt x="12" y="1"/>
                    <a:pt x="1" y="13"/>
                    <a:pt x="1" y="27"/>
                  </a:cubicBezTo>
                  <a:lnTo>
                    <a:pt x="1" y="113"/>
                  </a:lnTo>
                  <a:cubicBezTo>
                    <a:pt x="3" y="126"/>
                    <a:pt x="11" y="137"/>
                    <a:pt x="23" y="137"/>
                  </a:cubicBezTo>
                  <a:cubicBezTo>
                    <a:pt x="24" y="137"/>
                    <a:pt x="26" y="137"/>
                    <a:pt x="27" y="137"/>
                  </a:cubicBezTo>
                  <a:lnTo>
                    <a:pt x="29" y="137"/>
                  </a:lnTo>
                  <a:cubicBezTo>
                    <a:pt x="44" y="137"/>
                    <a:pt x="53" y="127"/>
                    <a:pt x="53" y="113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70"/>
            <p:cNvSpPr/>
            <p:nvPr/>
          </p:nvSpPr>
          <p:spPr>
            <a:xfrm>
              <a:off x="2778468" y="2565365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1"/>
                  </a:moveTo>
                  <a:cubicBezTo>
                    <a:pt x="1174" y="1"/>
                    <a:pt x="675" y="65"/>
                    <a:pt x="359" y="163"/>
                  </a:cubicBezTo>
                  <a:lnTo>
                    <a:pt x="1" y="163"/>
                  </a:lnTo>
                  <a:lnTo>
                    <a:pt x="1" y="416"/>
                  </a:lnTo>
                  <a:cubicBezTo>
                    <a:pt x="1" y="648"/>
                    <a:pt x="777" y="837"/>
                    <a:pt x="1733" y="837"/>
                  </a:cubicBezTo>
                  <a:cubicBezTo>
                    <a:pt x="2691" y="837"/>
                    <a:pt x="3466" y="651"/>
                    <a:pt x="3466" y="416"/>
                  </a:cubicBezTo>
                  <a:lnTo>
                    <a:pt x="3466" y="163"/>
                  </a:lnTo>
                  <a:lnTo>
                    <a:pt x="3110" y="163"/>
                  </a:lnTo>
                  <a:cubicBezTo>
                    <a:pt x="2794" y="65"/>
                    <a:pt x="229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70"/>
            <p:cNvSpPr/>
            <p:nvPr/>
          </p:nvSpPr>
          <p:spPr>
            <a:xfrm>
              <a:off x="2776264" y="2562957"/>
              <a:ext cx="235996" cy="60535"/>
            </a:xfrm>
            <a:custGeom>
              <a:avLst/>
              <a:gdLst/>
              <a:ahLst/>
              <a:cxnLst/>
              <a:rect l="l" t="t" r="r" b="b"/>
              <a:pathLst>
                <a:path w="3533" h="905" extrusionOk="0">
                  <a:moveTo>
                    <a:pt x="1764" y="72"/>
                  </a:moveTo>
                  <a:cubicBezTo>
                    <a:pt x="2304" y="72"/>
                    <a:pt x="2801" y="132"/>
                    <a:pt x="3131" y="235"/>
                  </a:cubicBezTo>
                  <a:lnTo>
                    <a:pt x="3463" y="235"/>
                  </a:lnTo>
                  <a:lnTo>
                    <a:pt x="3463" y="452"/>
                  </a:lnTo>
                  <a:cubicBezTo>
                    <a:pt x="3463" y="636"/>
                    <a:pt x="2765" y="835"/>
                    <a:pt x="1766" y="835"/>
                  </a:cubicBezTo>
                  <a:cubicBezTo>
                    <a:pt x="770" y="835"/>
                    <a:pt x="70" y="634"/>
                    <a:pt x="70" y="452"/>
                  </a:cubicBezTo>
                  <a:lnTo>
                    <a:pt x="70" y="235"/>
                  </a:lnTo>
                  <a:lnTo>
                    <a:pt x="399" y="235"/>
                  </a:lnTo>
                  <a:cubicBezTo>
                    <a:pt x="727" y="132"/>
                    <a:pt x="1224" y="72"/>
                    <a:pt x="1764" y="72"/>
                  </a:cubicBezTo>
                  <a:close/>
                  <a:moveTo>
                    <a:pt x="1766" y="1"/>
                  </a:moveTo>
                  <a:cubicBezTo>
                    <a:pt x="1224" y="1"/>
                    <a:pt x="720" y="61"/>
                    <a:pt x="385" y="166"/>
                  </a:cubicBezTo>
                  <a:lnTo>
                    <a:pt x="34" y="166"/>
                  </a:lnTo>
                  <a:cubicBezTo>
                    <a:pt x="15" y="166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4"/>
                    <a:pt x="1766" y="904"/>
                  </a:cubicBezTo>
                  <a:cubicBezTo>
                    <a:pt x="2622" y="904"/>
                    <a:pt x="3532" y="746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5" y="166"/>
                    <a:pt x="3496" y="166"/>
                  </a:cubicBezTo>
                  <a:lnTo>
                    <a:pt x="3147" y="166"/>
                  </a:lnTo>
                  <a:cubicBezTo>
                    <a:pt x="2815" y="61"/>
                    <a:pt x="2309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70"/>
            <p:cNvSpPr/>
            <p:nvPr/>
          </p:nvSpPr>
          <p:spPr>
            <a:xfrm>
              <a:off x="2778468" y="2548442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1" y="187"/>
                    <a:pt x="1" y="416"/>
                  </a:cubicBezTo>
                  <a:cubicBezTo>
                    <a:pt x="1" y="648"/>
                    <a:pt x="777" y="834"/>
                    <a:pt x="1733" y="834"/>
                  </a:cubicBezTo>
                  <a:cubicBezTo>
                    <a:pt x="2691" y="834"/>
                    <a:pt x="3466" y="648"/>
                    <a:pt x="3466" y="416"/>
                  </a:cubicBezTo>
                  <a:cubicBezTo>
                    <a:pt x="3466" y="187"/>
                    <a:pt x="2691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70"/>
            <p:cNvSpPr/>
            <p:nvPr/>
          </p:nvSpPr>
          <p:spPr>
            <a:xfrm>
              <a:off x="2776264" y="2546034"/>
              <a:ext cx="235996" cy="60469"/>
            </a:xfrm>
            <a:custGeom>
              <a:avLst/>
              <a:gdLst/>
              <a:ahLst/>
              <a:cxnLst/>
              <a:rect l="l" t="t" r="r" b="b"/>
              <a:pathLst>
                <a:path w="3533" h="904" extrusionOk="0">
                  <a:moveTo>
                    <a:pt x="1766" y="72"/>
                  </a:moveTo>
                  <a:cubicBezTo>
                    <a:pt x="2767" y="72"/>
                    <a:pt x="3463" y="273"/>
                    <a:pt x="3463" y="452"/>
                  </a:cubicBezTo>
                  <a:cubicBezTo>
                    <a:pt x="3463" y="634"/>
                    <a:pt x="2765" y="834"/>
                    <a:pt x="1766" y="834"/>
                  </a:cubicBezTo>
                  <a:cubicBezTo>
                    <a:pt x="770" y="834"/>
                    <a:pt x="70" y="634"/>
                    <a:pt x="70" y="452"/>
                  </a:cubicBezTo>
                  <a:cubicBezTo>
                    <a:pt x="70" y="273"/>
                    <a:pt x="767" y="72"/>
                    <a:pt x="1766" y="72"/>
                  </a:cubicBezTo>
                  <a:close/>
                  <a:moveTo>
                    <a:pt x="1766" y="0"/>
                  </a:moveTo>
                  <a:cubicBezTo>
                    <a:pt x="908" y="0"/>
                    <a:pt x="0" y="161"/>
                    <a:pt x="0" y="452"/>
                  </a:cubicBezTo>
                  <a:cubicBezTo>
                    <a:pt x="0" y="746"/>
                    <a:pt x="911" y="904"/>
                    <a:pt x="1766" y="904"/>
                  </a:cubicBezTo>
                  <a:cubicBezTo>
                    <a:pt x="2622" y="904"/>
                    <a:pt x="3532" y="746"/>
                    <a:pt x="3532" y="452"/>
                  </a:cubicBezTo>
                  <a:cubicBezTo>
                    <a:pt x="3532" y="161"/>
                    <a:pt x="2626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70"/>
            <p:cNvSpPr/>
            <p:nvPr/>
          </p:nvSpPr>
          <p:spPr>
            <a:xfrm>
              <a:off x="2806589" y="2557204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5" y="1"/>
                  </a:moveTo>
                  <a:cubicBezTo>
                    <a:pt x="588" y="1"/>
                    <a:pt x="0" y="130"/>
                    <a:pt x="0" y="285"/>
                  </a:cubicBezTo>
                  <a:cubicBezTo>
                    <a:pt x="0" y="443"/>
                    <a:pt x="588" y="572"/>
                    <a:pt x="1312" y="572"/>
                  </a:cubicBezTo>
                  <a:cubicBezTo>
                    <a:pt x="2039" y="572"/>
                    <a:pt x="2627" y="443"/>
                    <a:pt x="2627" y="285"/>
                  </a:cubicBezTo>
                  <a:cubicBezTo>
                    <a:pt x="2627" y="127"/>
                    <a:pt x="2039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70"/>
            <p:cNvSpPr/>
            <p:nvPr/>
          </p:nvSpPr>
          <p:spPr>
            <a:xfrm>
              <a:off x="2804786" y="2555465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3"/>
                  </a:moveTo>
                  <a:cubicBezTo>
                    <a:pt x="2099" y="53"/>
                    <a:pt x="2627" y="192"/>
                    <a:pt x="2627" y="311"/>
                  </a:cubicBezTo>
                  <a:cubicBezTo>
                    <a:pt x="2627" y="431"/>
                    <a:pt x="2099" y="572"/>
                    <a:pt x="1339" y="572"/>
                  </a:cubicBezTo>
                  <a:cubicBezTo>
                    <a:pt x="582" y="572"/>
                    <a:pt x="54" y="431"/>
                    <a:pt x="54" y="311"/>
                  </a:cubicBezTo>
                  <a:cubicBezTo>
                    <a:pt x="54" y="192"/>
                    <a:pt x="582" y="53"/>
                    <a:pt x="1339" y="53"/>
                  </a:cubicBezTo>
                  <a:close/>
                  <a:moveTo>
                    <a:pt x="1339" y="0"/>
                  </a:moveTo>
                  <a:cubicBezTo>
                    <a:pt x="692" y="0"/>
                    <a:pt x="1" y="110"/>
                    <a:pt x="1" y="311"/>
                  </a:cubicBezTo>
                  <a:cubicBezTo>
                    <a:pt x="1" y="514"/>
                    <a:pt x="692" y="624"/>
                    <a:pt x="1339" y="624"/>
                  </a:cubicBezTo>
                  <a:cubicBezTo>
                    <a:pt x="1989" y="624"/>
                    <a:pt x="2680" y="514"/>
                    <a:pt x="2680" y="311"/>
                  </a:cubicBezTo>
                  <a:cubicBezTo>
                    <a:pt x="2680" y="110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70"/>
            <p:cNvSpPr/>
            <p:nvPr/>
          </p:nvSpPr>
          <p:spPr>
            <a:xfrm>
              <a:off x="2788888" y="2591585"/>
              <a:ext cx="3540" cy="14448"/>
            </a:xfrm>
            <a:custGeom>
              <a:avLst/>
              <a:gdLst/>
              <a:ahLst/>
              <a:cxnLst/>
              <a:rect l="l" t="t" r="r" b="b"/>
              <a:pathLst>
                <a:path w="53" h="216" extrusionOk="0">
                  <a:moveTo>
                    <a:pt x="26" y="1"/>
                  </a:moveTo>
                  <a:cubicBezTo>
                    <a:pt x="12" y="1"/>
                    <a:pt x="0" y="12"/>
                    <a:pt x="0" y="27"/>
                  </a:cubicBezTo>
                  <a:lnTo>
                    <a:pt x="0" y="189"/>
                  </a:lnTo>
                  <a:cubicBezTo>
                    <a:pt x="0" y="206"/>
                    <a:pt x="12" y="216"/>
                    <a:pt x="26" y="216"/>
                  </a:cubicBezTo>
                  <a:lnTo>
                    <a:pt x="29" y="216"/>
                  </a:lnTo>
                  <a:cubicBezTo>
                    <a:pt x="43" y="216"/>
                    <a:pt x="53" y="204"/>
                    <a:pt x="53" y="189"/>
                  </a:cubicBezTo>
                  <a:lnTo>
                    <a:pt x="53" y="27"/>
                  </a:lnTo>
                  <a:cubicBezTo>
                    <a:pt x="53" y="12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70"/>
            <p:cNvSpPr/>
            <p:nvPr/>
          </p:nvSpPr>
          <p:spPr>
            <a:xfrm>
              <a:off x="2820283" y="2596869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235"/>
                  </a:lnTo>
                  <a:lnTo>
                    <a:pt x="1" y="237"/>
                  </a:lnTo>
                  <a:cubicBezTo>
                    <a:pt x="1" y="251"/>
                    <a:pt x="13" y="263"/>
                    <a:pt x="27" y="263"/>
                  </a:cubicBezTo>
                  <a:cubicBezTo>
                    <a:pt x="41" y="263"/>
                    <a:pt x="53" y="251"/>
                    <a:pt x="53" y="235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70"/>
            <p:cNvSpPr/>
            <p:nvPr/>
          </p:nvSpPr>
          <p:spPr>
            <a:xfrm>
              <a:off x="2841390" y="2600682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0"/>
                  </a:moveTo>
                  <a:cubicBezTo>
                    <a:pt x="27" y="0"/>
                    <a:pt x="26" y="0"/>
                    <a:pt x="24" y="1"/>
                  </a:cubicBezTo>
                  <a:cubicBezTo>
                    <a:pt x="10" y="3"/>
                    <a:pt x="0" y="17"/>
                    <a:pt x="3" y="32"/>
                  </a:cubicBezTo>
                  <a:lnTo>
                    <a:pt x="3" y="235"/>
                  </a:lnTo>
                  <a:cubicBezTo>
                    <a:pt x="3" y="249"/>
                    <a:pt x="15" y="261"/>
                    <a:pt x="29" y="261"/>
                  </a:cubicBezTo>
                  <a:cubicBezTo>
                    <a:pt x="43" y="261"/>
                    <a:pt x="55" y="249"/>
                    <a:pt x="55" y="235"/>
                  </a:cubicBezTo>
                  <a:lnTo>
                    <a:pt x="55" y="32"/>
                  </a:lnTo>
                  <a:cubicBezTo>
                    <a:pt x="55" y="29"/>
                    <a:pt x="55" y="27"/>
                    <a:pt x="55" y="22"/>
                  </a:cubicBezTo>
                  <a:cubicBezTo>
                    <a:pt x="53" y="9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70"/>
            <p:cNvSpPr/>
            <p:nvPr/>
          </p:nvSpPr>
          <p:spPr>
            <a:xfrm>
              <a:off x="2866105" y="2602154"/>
              <a:ext cx="3607" cy="16054"/>
            </a:xfrm>
            <a:custGeom>
              <a:avLst/>
              <a:gdLst/>
              <a:ahLst/>
              <a:cxnLst/>
              <a:rect l="l" t="t" r="r" b="b"/>
              <a:pathLst>
                <a:path w="54" h="240" extrusionOk="0">
                  <a:moveTo>
                    <a:pt x="25" y="0"/>
                  </a:moveTo>
                  <a:cubicBezTo>
                    <a:pt x="10" y="0"/>
                    <a:pt x="1" y="12"/>
                    <a:pt x="1" y="27"/>
                  </a:cubicBezTo>
                  <a:lnTo>
                    <a:pt x="1" y="213"/>
                  </a:lnTo>
                  <a:cubicBezTo>
                    <a:pt x="1" y="227"/>
                    <a:pt x="13" y="239"/>
                    <a:pt x="27" y="239"/>
                  </a:cubicBezTo>
                  <a:cubicBezTo>
                    <a:pt x="41" y="239"/>
                    <a:pt x="53" y="227"/>
                    <a:pt x="53" y="213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70"/>
            <p:cNvSpPr/>
            <p:nvPr/>
          </p:nvSpPr>
          <p:spPr>
            <a:xfrm>
              <a:off x="2801780" y="2600214"/>
              <a:ext cx="3607" cy="10769"/>
            </a:xfrm>
            <a:custGeom>
              <a:avLst/>
              <a:gdLst/>
              <a:ahLst/>
              <a:cxnLst/>
              <a:rect l="l" t="t" r="r" b="b"/>
              <a:pathLst>
                <a:path w="54" h="161" extrusionOk="0">
                  <a:moveTo>
                    <a:pt x="27" y="0"/>
                  </a:moveTo>
                  <a:cubicBezTo>
                    <a:pt x="14" y="0"/>
                    <a:pt x="3" y="9"/>
                    <a:pt x="1" y="22"/>
                  </a:cubicBezTo>
                  <a:lnTo>
                    <a:pt x="1" y="134"/>
                  </a:lnTo>
                  <a:cubicBezTo>
                    <a:pt x="1" y="149"/>
                    <a:pt x="13" y="161"/>
                    <a:pt x="27" y="161"/>
                  </a:cubicBezTo>
                  <a:cubicBezTo>
                    <a:pt x="41" y="161"/>
                    <a:pt x="53" y="149"/>
                    <a:pt x="53" y="134"/>
                  </a:cubicBezTo>
                  <a:lnTo>
                    <a:pt x="53" y="22"/>
                  </a:lnTo>
                  <a:cubicBezTo>
                    <a:pt x="51" y="10"/>
                    <a:pt x="41" y="1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0"/>
            <p:cNvSpPr/>
            <p:nvPr/>
          </p:nvSpPr>
          <p:spPr>
            <a:xfrm>
              <a:off x="2990946" y="2591050"/>
              <a:ext cx="3540" cy="9699"/>
            </a:xfrm>
            <a:custGeom>
              <a:avLst/>
              <a:gdLst/>
              <a:ahLst/>
              <a:cxnLst/>
              <a:rect l="l" t="t" r="r" b="b"/>
              <a:pathLst>
                <a:path w="53" h="145" extrusionOk="0">
                  <a:moveTo>
                    <a:pt x="27" y="1"/>
                  </a:moveTo>
                  <a:cubicBezTo>
                    <a:pt x="14" y="1"/>
                    <a:pt x="3" y="10"/>
                    <a:pt x="0" y="23"/>
                  </a:cubicBezTo>
                  <a:lnTo>
                    <a:pt x="0" y="121"/>
                  </a:lnTo>
                  <a:cubicBezTo>
                    <a:pt x="0" y="135"/>
                    <a:pt x="12" y="145"/>
                    <a:pt x="27" y="145"/>
                  </a:cubicBezTo>
                  <a:cubicBezTo>
                    <a:pt x="41" y="145"/>
                    <a:pt x="53" y="135"/>
                    <a:pt x="53" y="121"/>
                  </a:cubicBezTo>
                  <a:lnTo>
                    <a:pt x="53" y="23"/>
                  </a:lnTo>
                  <a:cubicBezTo>
                    <a:pt x="51" y="11"/>
                    <a:pt x="41" y="4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0"/>
            <p:cNvSpPr/>
            <p:nvPr/>
          </p:nvSpPr>
          <p:spPr>
            <a:xfrm>
              <a:off x="2969371" y="2604361"/>
              <a:ext cx="3607" cy="9365"/>
            </a:xfrm>
            <a:custGeom>
              <a:avLst/>
              <a:gdLst/>
              <a:ahLst/>
              <a:cxnLst/>
              <a:rect l="l" t="t" r="r" b="b"/>
              <a:pathLst>
                <a:path w="54" h="140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113"/>
                  </a:lnTo>
                  <a:cubicBezTo>
                    <a:pt x="1" y="127"/>
                    <a:pt x="13" y="139"/>
                    <a:pt x="27" y="139"/>
                  </a:cubicBezTo>
                  <a:cubicBezTo>
                    <a:pt x="41" y="139"/>
                    <a:pt x="53" y="127"/>
                    <a:pt x="53" y="113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0"/>
            <p:cNvSpPr/>
            <p:nvPr/>
          </p:nvSpPr>
          <p:spPr>
            <a:xfrm>
              <a:off x="2778468" y="2548442"/>
              <a:ext cx="231520" cy="55652"/>
            </a:xfrm>
            <a:custGeom>
              <a:avLst/>
              <a:gdLst/>
              <a:ahLst/>
              <a:cxnLst/>
              <a:rect l="l" t="t" r="r" b="b"/>
              <a:pathLst>
                <a:path w="3466" h="832" extrusionOk="0">
                  <a:moveTo>
                    <a:pt x="1733" y="0"/>
                  </a:moveTo>
                  <a:cubicBezTo>
                    <a:pt x="1174" y="0"/>
                    <a:pt x="675" y="65"/>
                    <a:pt x="359" y="163"/>
                  </a:cubicBezTo>
                  <a:lnTo>
                    <a:pt x="1" y="163"/>
                  </a:lnTo>
                  <a:lnTo>
                    <a:pt x="1" y="416"/>
                  </a:lnTo>
                  <a:cubicBezTo>
                    <a:pt x="1" y="646"/>
                    <a:pt x="777" y="832"/>
                    <a:pt x="1733" y="832"/>
                  </a:cubicBezTo>
                  <a:cubicBezTo>
                    <a:pt x="2691" y="832"/>
                    <a:pt x="3466" y="646"/>
                    <a:pt x="3466" y="416"/>
                  </a:cubicBezTo>
                  <a:lnTo>
                    <a:pt x="3466" y="163"/>
                  </a:lnTo>
                  <a:lnTo>
                    <a:pt x="3110" y="163"/>
                  </a:lnTo>
                  <a:cubicBezTo>
                    <a:pt x="2794" y="65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0"/>
            <p:cNvSpPr/>
            <p:nvPr/>
          </p:nvSpPr>
          <p:spPr>
            <a:xfrm>
              <a:off x="2776264" y="2546034"/>
              <a:ext cx="235996" cy="60469"/>
            </a:xfrm>
            <a:custGeom>
              <a:avLst/>
              <a:gdLst/>
              <a:ahLst/>
              <a:cxnLst/>
              <a:rect l="l" t="t" r="r" b="b"/>
              <a:pathLst>
                <a:path w="3533" h="904" extrusionOk="0">
                  <a:moveTo>
                    <a:pt x="1764" y="72"/>
                  </a:moveTo>
                  <a:cubicBezTo>
                    <a:pt x="2304" y="72"/>
                    <a:pt x="2801" y="130"/>
                    <a:pt x="3131" y="235"/>
                  </a:cubicBezTo>
                  <a:lnTo>
                    <a:pt x="3463" y="235"/>
                  </a:lnTo>
                  <a:lnTo>
                    <a:pt x="3463" y="452"/>
                  </a:lnTo>
                  <a:cubicBezTo>
                    <a:pt x="3463" y="634"/>
                    <a:pt x="2765" y="834"/>
                    <a:pt x="1766" y="834"/>
                  </a:cubicBezTo>
                  <a:cubicBezTo>
                    <a:pt x="770" y="834"/>
                    <a:pt x="70" y="634"/>
                    <a:pt x="70" y="452"/>
                  </a:cubicBezTo>
                  <a:lnTo>
                    <a:pt x="70" y="235"/>
                  </a:lnTo>
                  <a:lnTo>
                    <a:pt x="399" y="235"/>
                  </a:lnTo>
                  <a:cubicBezTo>
                    <a:pt x="727" y="130"/>
                    <a:pt x="1224" y="72"/>
                    <a:pt x="1764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20" y="60"/>
                    <a:pt x="385" y="163"/>
                  </a:cubicBezTo>
                  <a:lnTo>
                    <a:pt x="34" y="163"/>
                  </a:lnTo>
                  <a:cubicBezTo>
                    <a:pt x="15" y="163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4"/>
                    <a:pt x="1766" y="904"/>
                  </a:cubicBezTo>
                  <a:cubicBezTo>
                    <a:pt x="2622" y="904"/>
                    <a:pt x="3532" y="748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5" y="163"/>
                    <a:pt x="3496" y="163"/>
                  </a:cubicBezTo>
                  <a:lnTo>
                    <a:pt x="3147" y="163"/>
                  </a:lnTo>
                  <a:cubicBezTo>
                    <a:pt x="2815" y="60"/>
                    <a:pt x="2309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0"/>
            <p:cNvSpPr/>
            <p:nvPr/>
          </p:nvSpPr>
          <p:spPr>
            <a:xfrm>
              <a:off x="2778468" y="2531519"/>
              <a:ext cx="231520" cy="55786"/>
            </a:xfrm>
            <a:custGeom>
              <a:avLst/>
              <a:gdLst/>
              <a:ahLst/>
              <a:cxnLst/>
              <a:rect l="l" t="t" r="r" b="b"/>
              <a:pathLst>
                <a:path w="3466" h="834" extrusionOk="0">
                  <a:moveTo>
                    <a:pt x="1733" y="0"/>
                  </a:moveTo>
                  <a:cubicBezTo>
                    <a:pt x="777" y="0"/>
                    <a:pt x="1" y="186"/>
                    <a:pt x="1" y="416"/>
                  </a:cubicBezTo>
                  <a:cubicBezTo>
                    <a:pt x="1" y="645"/>
                    <a:pt x="777" y="834"/>
                    <a:pt x="1733" y="834"/>
                  </a:cubicBezTo>
                  <a:cubicBezTo>
                    <a:pt x="2691" y="834"/>
                    <a:pt x="3466" y="645"/>
                    <a:pt x="3466" y="416"/>
                  </a:cubicBezTo>
                  <a:cubicBezTo>
                    <a:pt x="3466" y="186"/>
                    <a:pt x="2691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0"/>
            <p:cNvSpPr/>
            <p:nvPr/>
          </p:nvSpPr>
          <p:spPr>
            <a:xfrm>
              <a:off x="2776264" y="2529111"/>
              <a:ext cx="235996" cy="60469"/>
            </a:xfrm>
            <a:custGeom>
              <a:avLst/>
              <a:gdLst/>
              <a:ahLst/>
              <a:cxnLst/>
              <a:rect l="l" t="t" r="r" b="b"/>
              <a:pathLst>
                <a:path w="3533" h="904" extrusionOk="0">
                  <a:moveTo>
                    <a:pt x="1766" y="69"/>
                  </a:moveTo>
                  <a:cubicBezTo>
                    <a:pt x="2767" y="69"/>
                    <a:pt x="3463" y="273"/>
                    <a:pt x="3463" y="452"/>
                  </a:cubicBezTo>
                  <a:cubicBezTo>
                    <a:pt x="3463" y="633"/>
                    <a:pt x="2765" y="834"/>
                    <a:pt x="1766" y="834"/>
                  </a:cubicBezTo>
                  <a:cubicBezTo>
                    <a:pt x="770" y="834"/>
                    <a:pt x="70" y="633"/>
                    <a:pt x="70" y="452"/>
                  </a:cubicBezTo>
                  <a:cubicBezTo>
                    <a:pt x="70" y="273"/>
                    <a:pt x="767" y="69"/>
                    <a:pt x="1766" y="69"/>
                  </a:cubicBezTo>
                  <a:close/>
                  <a:moveTo>
                    <a:pt x="1766" y="0"/>
                  </a:moveTo>
                  <a:cubicBezTo>
                    <a:pt x="908" y="0"/>
                    <a:pt x="0" y="158"/>
                    <a:pt x="0" y="452"/>
                  </a:cubicBezTo>
                  <a:cubicBezTo>
                    <a:pt x="0" y="746"/>
                    <a:pt x="911" y="903"/>
                    <a:pt x="1766" y="903"/>
                  </a:cubicBezTo>
                  <a:cubicBezTo>
                    <a:pt x="2622" y="903"/>
                    <a:pt x="3532" y="746"/>
                    <a:pt x="3532" y="452"/>
                  </a:cubicBezTo>
                  <a:cubicBezTo>
                    <a:pt x="3532" y="158"/>
                    <a:pt x="2626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0"/>
            <p:cNvSpPr/>
            <p:nvPr/>
          </p:nvSpPr>
          <p:spPr>
            <a:xfrm>
              <a:off x="2806589" y="2540281"/>
              <a:ext cx="175477" cy="38127"/>
            </a:xfrm>
            <a:custGeom>
              <a:avLst/>
              <a:gdLst/>
              <a:ahLst/>
              <a:cxnLst/>
              <a:rect l="l" t="t" r="r" b="b"/>
              <a:pathLst>
                <a:path w="2627" h="570" extrusionOk="0">
                  <a:moveTo>
                    <a:pt x="1312" y="0"/>
                  </a:moveTo>
                  <a:cubicBezTo>
                    <a:pt x="588" y="0"/>
                    <a:pt x="0" y="127"/>
                    <a:pt x="0" y="285"/>
                  </a:cubicBezTo>
                  <a:cubicBezTo>
                    <a:pt x="0" y="443"/>
                    <a:pt x="588" y="569"/>
                    <a:pt x="1312" y="569"/>
                  </a:cubicBezTo>
                  <a:cubicBezTo>
                    <a:pt x="2039" y="569"/>
                    <a:pt x="2627" y="443"/>
                    <a:pt x="2627" y="285"/>
                  </a:cubicBezTo>
                  <a:cubicBezTo>
                    <a:pt x="2627" y="127"/>
                    <a:pt x="2039" y="0"/>
                    <a:pt x="1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0"/>
            <p:cNvSpPr/>
            <p:nvPr/>
          </p:nvSpPr>
          <p:spPr>
            <a:xfrm>
              <a:off x="2804786" y="2538542"/>
              <a:ext cx="179017" cy="41606"/>
            </a:xfrm>
            <a:custGeom>
              <a:avLst/>
              <a:gdLst/>
              <a:ahLst/>
              <a:cxnLst/>
              <a:rect l="l" t="t" r="r" b="b"/>
              <a:pathLst>
                <a:path w="2680" h="622" extrusionOk="0">
                  <a:moveTo>
                    <a:pt x="1339" y="53"/>
                  </a:moveTo>
                  <a:cubicBezTo>
                    <a:pt x="2099" y="53"/>
                    <a:pt x="2627" y="189"/>
                    <a:pt x="2627" y="311"/>
                  </a:cubicBezTo>
                  <a:cubicBezTo>
                    <a:pt x="2627" y="433"/>
                    <a:pt x="2099" y="569"/>
                    <a:pt x="1339" y="569"/>
                  </a:cubicBezTo>
                  <a:cubicBezTo>
                    <a:pt x="582" y="569"/>
                    <a:pt x="54" y="430"/>
                    <a:pt x="54" y="311"/>
                  </a:cubicBezTo>
                  <a:cubicBezTo>
                    <a:pt x="54" y="191"/>
                    <a:pt x="582" y="53"/>
                    <a:pt x="1339" y="53"/>
                  </a:cubicBezTo>
                  <a:close/>
                  <a:moveTo>
                    <a:pt x="1339" y="0"/>
                  </a:moveTo>
                  <a:cubicBezTo>
                    <a:pt x="692" y="0"/>
                    <a:pt x="1" y="108"/>
                    <a:pt x="1" y="311"/>
                  </a:cubicBezTo>
                  <a:cubicBezTo>
                    <a:pt x="1" y="514"/>
                    <a:pt x="692" y="621"/>
                    <a:pt x="1339" y="621"/>
                  </a:cubicBezTo>
                  <a:cubicBezTo>
                    <a:pt x="1989" y="621"/>
                    <a:pt x="2680" y="514"/>
                    <a:pt x="2680" y="311"/>
                  </a:cubicBezTo>
                  <a:cubicBezTo>
                    <a:pt x="2680" y="108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0"/>
            <p:cNvSpPr/>
            <p:nvPr/>
          </p:nvSpPr>
          <p:spPr>
            <a:xfrm>
              <a:off x="2788888" y="2574462"/>
              <a:ext cx="3540" cy="14649"/>
            </a:xfrm>
            <a:custGeom>
              <a:avLst/>
              <a:gdLst/>
              <a:ahLst/>
              <a:cxnLst/>
              <a:rect l="l" t="t" r="r" b="b"/>
              <a:pathLst>
                <a:path w="53" h="219" extrusionOk="0">
                  <a:moveTo>
                    <a:pt x="26" y="1"/>
                  </a:moveTo>
                  <a:cubicBezTo>
                    <a:pt x="12" y="3"/>
                    <a:pt x="0" y="13"/>
                    <a:pt x="0" y="27"/>
                  </a:cubicBezTo>
                  <a:lnTo>
                    <a:pt x="0" y="192"/>
                  </a:lnTo>
                  <a:cubicBezTo>
                    <a:pt x="0" y="206"/>
                    <a:pt x="12" y="218"/>
                    <a:pt x="26" y="218"/>
                  </a:cubicBezTo>
                  <a:lnTo>
                    <a:pt x="29" y="218"/>
                  </a:lnTo>
                  <a:cubicBezTo>
                    <a:pt x="43" y="218"/>
                    <a:pt x="53" y="206"/>
                    <a:pt x="53" y="192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0"/>
            <p:cNvSpPr/>
            <p:nvPr/>
          </p:nvSpPr>
          <p:spPr>
            <a:xfrm>
              <a:off x="2820283" y="2579947"/>
              <a:ext cx="3607" cy="17458"/>
            </a:xfrm>
            <a:custGeom>
              <a:avLst/>
              <a:gdLst/>
              <a:ahLst/>
              <a:cxnLst/>
              <a:rect l="l" t="t" r="r" b="b"/>
              <a:pathLst>
                <a:path w="54" h="261" extrusionOk="0">
                  <a:moveTo>
                    <a:pt x="27" y="0"/>
                  </a:moveTo>
                  <a:cubicBezTo>
                    <a:pt x="13" y="0"/>
                    <a:pt x="1" y="10"/>
                    <a:pt x="1" y="24"/>
                  </a:cubicBezTo>
                  <a:lnTo>
                    <a:pt x="1" y="234"/>
                  </a:lnTo>
                  <a:lnTo>
                    <a:pt x="1" y="237"/>
                  </a:lnTo>
                  <a:cubicBezTo>
                    <a:pt x="1" y="249"/>
                    <a:pt x="13" y="261"/>
                    <a:pt x="27" y="261"/>
                  </a:cubicBezTo>
                  <a:cubicBezTo>
                    <a:pt x="41" y="261"/>
                    <a:pt x="53" y="249"/>
                    <a:pt x="53" y="234"/>
                  </a:cubicBezTo>
                  <a:lnTo>
                    <a:pt x="53" y="24"/>
                  </a:lnTo>
                  <a:cubicBezTo>
                    <a:pt x="53" y="10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0"/>
            <p:cNvSpPr/>
            <p:nvPr/>
          </p:nvSpPr>
          <p:spPr>
            <a:xfrm>
              <a:off x="2841524" y="2584227"/>
              <a:ext cx="3607" cy="16990"/>
            </a:xfrm>
            <a:custGeom>
              <a:avLst/>
              <a:gdLst/>
              <a:ahLst/>
              <a:cxnLst/>
              <a:rect l="l" t="t" r="r" b="b"/>
              <a:pathLst>
                <a:path w="54" h="254" extrusionOk="0">
                  <a:moveTo>
                    <a:pt x="25" y="0"/>
                  </a:moveTo>
                  <a:cubicBezTo>
                    <a:pt x="13" y="0"/>
                    <a:pt x="3" y="9"/>
                    <a:pt x="1" y="22"/>
                  </a:cubicBezTo>
                  <a:lnTo>
                    <a:pt x="1" y="228"/>
                  </a:lnTo>
                  <a:cubicBezTo>
                    <a:pt x="1" y="242"/>
                    <a:pt x="13" y="254"/>
                    <a:pt x="27" y="254"/>
                  </a:cubicBezTo>
                  <a:cubicBezTo>
                    <a:pt x="41" y="254"/>
                    <a:pt x="53" y="242"/>
                    <a:pt x="53" y="228"/>
                  </a:cubicBezTo>
                  <a:lnTo>
                    <a:pt x="53" y="22"/>
                  </a:lnTo>
                  <a:cubicBezTo>
                    <a:pt x="51" y="13"/>
                    <a:pt x="41" y="3"/>
                    <a:pt x="29" y="1"/>
                  </a:cubicBezTo>
                  <a:cubicBezTo>
                    <a:pt x="28" y="0"/>
                    <a:pt x="26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70"/>
            <p:cNvSpPr/>
            <p:nvPr/>
          </p:nvSpPr>
          <p:spPr>
            <a:xfrm>
              <a:off x="2866105" y="2584896"/>
              <a:ext cx="3741" cy="16321"/>
            </a:xfrm>
            <a:custGeom>
              <a:avLst/>
              <a:gdLst/>
              <a:ahLst/>
              <a:cxnLst/>
              <a:rect l="l" t="t" r="r" b="b"/>
              <a:pathLst>
                <a:path w="56" h="244" extrusionOk="0">
                  <a:moveTo>
                    <a:pt x="25" y="0"/>
                  </a:moveTo>
                  <a:cubicBezTo>
                    <a:pt x="10" y="3"/>
                    <a:pt x="1" y="14"/>
                    <a:pt x="1" y="29"/>
                  </a:cubicBezTo>
                  <a:lnTo>
                    <a:pt x="1" y="218"/>
                  </a:lnTo>
                  <a:cubicBezTo>
                    <a:pt x="1" y="232"/>
                    <a:pt x="13" y="244"/>
                    <a:pt x="27" y="244"/>
                  </a:cubicBezTo>
                  <a:lnTo>
                    <a:pt x="29" y="244"/>
                  </a:lnTo>
                  <a:cubicBezTo>
                    <a:pt x="44" y="242"/>
                    <a:pt x="56" y="230"/>
                    <a:pt x="53" y="215"/>
                  </a:cubicBezTo>
                  <a:lnTo>
                    <a:pt x="53" y="29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70"/>
            <p:cNvSpPr/>
            <p:nvPr/>
          </p:nvSpPr>
          <p:spPr>
            <a:xfrm>
              <a:off x="2801780" y="2583090"/>
              <a:ext cx="3607" cy="10970"/>
            </a:xfrm>
            <a:custGeom>
              <a:avLst/>
              <a:gdLst/>
              <a:ahLst/>
              <a:cxnLst/>
              <a:rect l="l" t="t" r="r" b="b"/>
              <a:pathLst>
                <a:path w="54" h="164" extrusionOk="0">
                  <a:moveTo>
                    <a:pt x="27" y="1"/>
                  </a:moveTo>
                  <a:cubicBezTo>
                    <a:pt x="14" y="1"/>
                    <a:pt x="3" y="10"/>
                    <a:pt x="1" y="22"/>
                  </a:cubicBezTo>
                  <a:lnTo>
                    <a:pt x="1" y="137"/>
                  </a:lnTo>
                  <a:cubicBezTo>
                    <a:pt x="1" y="151"/>
                    <a:pt x="13" y="163"/>
                    <a:pt x="27" y="163"/>
                  </a:cubicBezTo>
                  <a:cubicBezTo>
                    <a:pt x="41" y="163"/>
                    <a:pt x="53" y="151"/>
                    <a:pt x="53" y="137"/>
                  </a:cubicBezTo>
                  <a:lnTo>
                    <a:pt x="53" y="22"/>
                  </a:lnTo>
                  <a:cubicBezTo>
                    <a:pt x="51" y="13"/>
                    <a:pt x="41" y="3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70"/>
            <p:cNvSpPr/>
            <p:nvPr/>
          </p:nvSpPr>
          <p:spPr>
            <a:xfrm>
              <a:off x="2990746" y="2573525"/>
              <a:ext cx="3741" cy="10301"/>
            </a:xfrm>
            <a:custGeom>
              <a:avLst/>
              <a:gdLst/>
              <a:ahLst/>
              <a:cxnLst/>
              <a:rect l="l" t="t" r="r" b="b"/>
              <a:pathLst>
                <a:path w="56" h="154" extrusionOk="0">
                  <a:moveTo>
                    <a:pt x="29" y="0"/>
                  </a:moveTo>
                  <a:cubicBezTo>
                    <a:pt x="28" y="0"/>
                    <a:pt x="26" y="0"/>
                    <a:pt x="25" y="0"/>
                  </a:cubicBezTo>
                  <a:cubicBezTo>
                    <a:pt x="11" y="3"/>
                    <a:pt x="1" y="17"/>
                    <a:pt x="3" y="32"/>
                  </a:cubicBezTo>
                  <a:lnTo>
                    <a:pt x="3" y="127"/>
                  </a:lnTo>
                  <a:cubicBezTo>
                    <a:pt x="3" y="141"/>
                    <a:pt x="15" y="153"/>
                    <a:pt x="30" y="153"/>
                  </a:cubicBezTo>
                  <a:cubicBezTo>
                    <a:pt x="44" y="153"/>
                    <a:pt x="56" y="141"/>
                    <a:pt x="56" y="127"/>
                  </a:cubicBezTo>
                  <a:lnTo>
                    <a:pt x="56" y="32"/>
                  </a:lnTo>
                  <a:cubicBezTo>
                    <a:pt x="56" y="27"/>
                    <a:pt x="56" y="24"/>
                    <a:pt x="56" y="22"/>
                  </a:cubicBezTo>
                  <a:cubicBezTo>
                    <a:pt x="54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0"/>
            <p:cNvSpPr/>
            <p:nvPr/>
          </p:nvSpPr>
          <p:spPr>
            <a:xfrm>
              <a:off x="2969371" y="2587438"/>
              <a:ext cx="3607" cy="9164"/>
            </a:xfrm>
            <a:custGeom>
              <a:avLst/>
              <a:gdLst/>
              <a:ahLst/>
              <a:cxnLst/>
              <a:rect l="l" t="t" r="r" b="b"/>
              <a:pathLst>
                <a:path w="54" h="137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113"/>
                  </a:lnTo>
                  <a:cubicBezTo>
                    <a:pt x="1" y="126"/>
                    <a:pt x="11" y="137"/>
                    <a:pt x="23" y="137"/>
                  </a:cubicBezTo>
                  <a:cubicBezTo>
                    <a:pt x="25" y="137"/>
                    <a:pt x="26" y="137"/>
                    <a:pt x="27" y="137"/>
                  </a:cubicBezTo>
                  <a:cubicBezTo>
                    <a:pt x="41" y="137"/>
                    <a:pt x="53" y="125"/>
                    <a:pt x="53" y="113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70"/>
            <p:cNvSpPr/>
            <p:nvPr/>
          </p:nvSpPr>
          <p:spPr>
            <a:xfrm>
              <a:off x="2778468" y="2531318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1174" y="1"/>
                    <a:pt x="675" y="65"/>
                    <a:pt x="359" y="166"/>
                  </a:cubicBezTo>
                  <a:lnTo>
                    <a:pt x="1" y="166"/>
                  </a:lnTo>
                  <a:lnTo>
                    <a:pt x="1" y="419"/>
                  </a:lnTo>
                  <a:cubicBezTo>
                    <a:pt x="1" y="648"/>
                    <a:pt x="777" y="835"/>
                    <a:pt x="1733" y="835"/>
                  </a:cubicBezTo>
                  <a:cubicBezTo>
                    <a:pt x="2691" y="835"/>
                    <a:pt x="3466" y="648"/>
                    <a:pt x="3466" y="419"/>
                  </a:cubicBezTo>
                  <a:lnTo>
                    <a:pt x="3466" y="166"/>
                  </a:lnTo>
                  <a:lnTo>
                    <a:pt x="3110" y="166"/>
                  </a:lnTo>
                  <a:cubicBezTo>
                    <a:pt x="2794" y="65"/>
                    <a:pt x="229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70"/>
            <p:cNvSpPr/>
            <p:nvPr/>
          </p:nvSpPr>
          <p:spPr>
            <a:xfrm>
              <a:off x="2776264" y="2529111"/>
              <a:ext cx="235996" cy="60469"/>
            </a:xfrm>
            <a:custGeom>
              <a:avLst/>
              <a:gdLst/>
              <a:ahLst/>
              <a:cxnLst/>
              <a:rect l="l" t="t" r="r" b="b"/>
              <a:pathLst>
                <a:path w="3533" h="904" extrusionOk="0">
                  <a:moveTo>
                    <a:pt x="1764" y="72"/>
                  </a:moveTo>
                  <a:cubicBezTo>
                    <a:pt x="2304" y="72"/>
                    <a:pt x="2801" y="129"/>
                    <a:pt x="3131" y="232"/>
                  </a:cubicBezTo>
                  <a:lnTo>
                    <a:pt x="3463" y="232"/>
                  </a:lnTo>
                  <a:lnTo>
                    <a:pt x="3463" y="452"/>
                  </a:lnTo>
                  <a:cubicBezTo>
                    <a:pt x="3463" y="631"/>
                    <a:pt x="2765" y="832"/>
                    <a:pt x="1766" y="832"/>
                  </a:cubicBezTo>
                  <a:cubicBezTo>
                    <a:pt x="770" y="832"/>
                    <a:pt x="70" y="631"/>
                    <a:pt x="70" y="452"/>
                  </a:cubicBezTo>
                  <a:lnTo>
                    <a:pt x="70" y="232"/>
                  </a:lnTo>
                  <a:lnTo>
                    <a:pt x="399" y="232"/>
                  </a:lnTo>
                  <a:cubicBezTo>
                    <a:pt x="727" y="129"/>
                    <a:pt x="1224" y="72"/>
                    <a:pt x="1764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20" y="60"/>
                    <a:pt x="385" y="163"/>
                  </a:cubicBezTo>
                  <a:lnTo>
                    <a:pt x="34" y="163"/>
                  </a:lnTo>
                  <a:cubicBezTo>
                    <a:pt x="15" y="163"/>
                    <a:pt x="0" y="179"/>
                    <a:pt x="0" y="199"/>
                  </a:cubicBezTo>
                  <a:lnTo>
                    <a:pt x="0" y="452"/>
                  </a:lnTo>
                  <a:cubicBezTo>
                    <a:pt x="0" y="743"/>
                    <a:pt x="911" y="903"/>
                    <a:pt x="1766" y="903"/>
                  </a:cubicBezTo>
                  <a:cubicBezTo>
                    <a:pt x="2622" y="903"/>
                    <a:pt x="3532" y="743"/>
                    <a:pt x="3532" y="452"/>
                  </a:cubicBezTo>
                  <a:lnTo>
                    <a:pt x="3532" y="199"/>
                  </a:lnTo>
                  <a:cubicBezTo>
                    <a:pt x="3532" y="179"/>
                    <a:pt x="3515" y="163"/>
                    <a:pt x="3496" y="163"/>
                  </a:cubicBezTo>
                  <a:lnTo>
                    <a:pt x="3147" y="163"/>
                  </a:lnTo>
                  <a:cubicBezTo>
                    <a:pt x="2815" y="60"/>
                    <a:pt x="2309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0"/>
            <p:cNvSpPr/>
            <p:nvPr/>
          </p:nvSpPr>
          <p:spPr>
            <a:xfrm>
              <a:off x="2778468" y="2514395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1" y="189"/>
                    <a:pt x="1" y="419"/>
                  </a:cubicBezTo>
                  <a:cubicBezTo>
                    <a:pt x="1" y="648"/>
                    <a:pt x="777" y="834"/>
                    <a:pt x="1733" y="834"/>
                  </a:cubicBezTo>
                  <a:cubicBezTo>
                    <a:pt x="2691" y="834"/>
                    <a:pt x="3466" y="648"/>
                    <a:pt x="3466" y="419"/>
                  </a:cubicBezTo>
                  <a:cubicBezTo>
                    <a:pt x="3466" y="189"/>
                    <a:pt x="2691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0"/>
            <p:cNvSpPr/>
            <p:nvPr/>
          </p:nvSpPr>
          <p:spPr>
            <a:xfrm>
              <a:off x="2776264" y="2512322"/>
              <a:ext cx="235996" cy="60469"/>
            </a:xfrm>
            <a:custGeom>
              <a:avLst/>
              <a:gdLst/>
              <a:ahLst/>
              <a:cxnLst/>
              <a:rect l="l" t="t" r="r" b="b"/>
              <a:pathLst>
                <a:path w="3533" h="904" extrusionOk="0">
                  <a:moveTo>
                    <a:pt x="1766" y="67"/>
                  </a:moveTo>
                  <a:cubicBezTo>
                    <a:pt x="2767" y="67"/>
                    <a:pt x="3463" y="268"/>
                    <a:pt x="3463" y="450"/>
                  </a:cubicBezTo>
                  <a:cubicBezTo>
                    <a:pt x="3463" y="629"/>
                    <a:pt x="2765" y="834"/>
                    <a:pt x="1766" y="834"/>
                  </a:cubicBezTo>
                  <a:cubicBezTo>
                    <a:pt x="770" y="834"/>
                    <a:pt x="70" y="634"/>
                    <a:pt x="70" y="452"/>
                  </a:cubicBezTo>
                  <a:cubicBezTo>
                    <a:pt x="70" y="273"/>
                    <a:pt x="767" y="70"/>
                    <a:pt x="1766" y="70"/>
                  </a:cubicBezTo>
                  <a:lnTo>
                    <a:pt x="1766" y="67"/>
                  </a:lnTo>
                  <a:close/>
                  <a:moveTo>
                    <a:pt x="1766" y="0"/>
                  </a:moveTo>
                  <a:cubicBezTo>
                    <a:pt x="908" y="0"/>
                    <a:pt x="0" y="158"/>
                    <a:pt x="0" y="452"/>
                  </a:cubicBezTo>
                  <a:cubicBezTo>
                    <a:pt x="0" y="746"/>
                    <a:pt x="911" y="904"/>
                    <a:pt x="1766" y="904"/>
                  </a:cubicBezTo>
                  <a:cubicBezTo>
                    <a:pt x="2622" y="904"/>
                    <a:pt x="3532" y="743"/>
                    <a:pt x="3532" y="450"/>
                  </a:cubicBezTo>
                  <a:cubicBezTo>
                    <a:pt x="3532" y="156"/>
                    <a:pt x="2626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0"/>
            <p:cNvSpPr/>
            <p:nvPr/>
          </p:nvSpPr>
          <p:spPr>
            <a:xfrm>
              <a:off x="2806589" y="2523158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5" y="1"/>
                  </a:moveTo>
                  <a:cubicBezTo>
                    <a:pt x="588" y="1"/>
                    <a:pt x="0" y="130"/>
                    <a:pt x="0" y="288"/>
                  </a:cubicBezTo>
                  <a:cubicBezTo>
                    <a:pt x="0" y="445"/>
                    <a:pt x="588" y="572"/>
                    <a:pt x="1312" y="572"/>
                  </a:cubicBezTo>
                  <a:cubicBezTo>
                    <a:pt x="2039" y="572"/>
                    <a:pt x="2627" y="445"/>
                    <a:pt x="2627" y="288"/>
                  </a:cubicBezTo>
                  <a:cubicBezTo>
                    <a:pt x="2627" y="130"/>
                    <a:pt x="2039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0"/>
            <p:cNvSpPr/>
            <p:nvPr/>
          </p:nvSpPr>
          <p:spPr>
            <a:xfrm>
              <a:off x="2804786" y="2521553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1"/>
                  </a:moveTo>
                  <a:cubicBezTo>
                    <a:pt x="2099" y="51"/>
                    <a:pt x="2627" y="192"/>
                    <a:pt x="2627" y="314"/>
                  </a:cubicBezTo>
                  <a:cubicBezTo>
                    <a:pt x="2627" y="436"/>
                    <a:pt x="2099" y="572"/>
                    <a:pt x="1339" y="572"/>
                  </a:cubicBezTo>
                  <a:cubicBezTo>
                    <a:pt x="582" y="572"/>
                    <a:pt x="54" y="438"/>
                    <a:pt x="54" y="314"/>
                  </a:cubicBezTo>
                  <a:cubicBezTo>
                    <a:pt x="54" y="192"/>
                    <a:pt x="582" y="53"/>
                    <a:pt x="1339" y="53"/>
                  </a:cubicBezTo>
                  <a:lnTo>
                    <a:pt x="1339" y="51"/>
                  </a:lnTo>
                  <a:close/>
                  <a:moveTo>
                    <a:pt x="1339" y="1"/>
                  </a:moveTo>
                  <a:cubicBezTo>
                    <a:pt x="692" y="1"/>
                    <a:pt x="1" y="111"/>
                    <a:pt x="1" y="314"/>
                  </a:cubicBezTo>
                  <a:cubicBezTo>
                    <a:pt x="1" y="517"/>
                    <a:pt x="692" y="625"/>
                    <a:pt x="1339" y="625"/>
                  </a:cubicBezTo>
                  <a:cubicBezTo>
                    <a:pt x="1989" y="625"/>
                    <a:pt x="2680" y="517"/>
                    <a:pt x="2680" y="314"/>
                  </a:cubicBezTo>
                  <a:cubicBezTo>
                    <a:pt x="2680" y="111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0"/>
            <p:cNvSpPr/>
            <p:nvPr/>
          </p:nvSpPr>
          <p:spPr>
            <a:xfrm>
              <a:off x="2788888" y="2557539"/>
              <a:ext cx="3540" cy="14582"/>
            </a:xfrm>
            <a:custGeom>
              <a:avLst/>
              <a:gdLst/>
              <a:ahLst/>
              <a:cxnLst/>
              <a:rect l="l" t="t" r="r" b="b"/>
              <a:pathLst>
                <a:path w="53" h="218" extrusionOk="0">
                  <a:moveTo>
                    <a:pt x="26" y="1"/>
                  </a:moveTo>
                  <a:cubicBezTo>
                    <a:pt x="12" y="1"/>
                    <a:pt x="0" y="12"/>
                    <a:pt x="0" y="27"/>
                  </a:cubicBezTo>
                  <a:lnTo>
                    <a:pt x="0" y="192"/>
                  </a:lnTo>
                  <a:cubicBezTo>
                    <a:pt x="0" y="206"/>
                    <a:pt x="12" y="218"/>
                    <a:pt x="26" y="218"/>
                  </a:cubicBezTo>
                  <a:lnTo>
                    <a:pt x="29" y="218"/>
                  </a:lnTo>
                  <a:cubicBezTo>
                    <a:pt x="43" y="218"/>
                    <a:pt x="53" y="206"/>
                    <a:pt x="53" y="192"/>
                  </a:cubicBezTo>
                  <a:lnTo>
                    <a:pt x="53" y="27"/>
                  </a:lnTo>
                  <a:cubicBezTo>
                    <a:pt x="53" y="12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0"/>
            <p:cNvSpPr/>
            <p:nvPr/>
          </p:nvSpPr>
          <p:spPr>
            <a:xfrm>
              <a:off x="2820283" y="2562823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237"/>
                  </a:lnTo>
                  <a:lnTo>
                    <a:pt x="1" y="239"/>
                  </a:lnTo>
                  <a:cubicBezTo>
                    <a:pt x="1" y="251"/>
                    <a:pt x="13" y="263"/>
                    <a:pt x="27" y="263"/>
                  </a:cubicBezTo>
                  <a:cubicBezTo>
                    <a:pt x="41" y="263"/>
                    <a:pt x="53" y="251"/>
                    <a:pt x="53" y="237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0"/>
            <p:cNvSpPr/>
            <p:nvPr/>
          </p:nvSpPr>
          <p:spPr>
            <a:xfrm>
              <a:off x="2841524" y="2567238"/>
              <a:ext cx="3607" cy="16923"/>
            </a:xfrm>
            <a:custGeom>
              <a:avLst/>
              <a:gdLst/>
              <a:ahLst/>
              <a:cxnLst/>
              <a:rect l="l" t="t" r="r" b="b"/>
              <a:pathLst>
                <a:path w="54" h="253" extrusionOk="0">
                  <a:moveTo>
                    <a:pt x="25" y="1"/>
                  </a:moveTo>
                  <a:cubicBezTo>
                    <a:pt x="13" y="1"/>
                    <a:pt x="3" y="10"/>
                    <a:pt x="1" y="23"/>
                  </a:cubicBezTo>
                  <a:lnTo>
                    <a:pt x="1" y="228"/>
                  </a:lnTo>
                  <a:cubicBezTo>
                    <a:pt x="1" y="241"/>
                    <a:pt x="11" y="253"/>
                    <a:pt x="23" y="253"/>
                  </a:cubicBezTo>
                  <a:cubicBezTo>
                    <a:pt x="24" y="253"/>
                    <a:pt x="26" y="252"/>
                    <a:pt x="27" y="252"/>
                  </a:cubicBezTo>
                  <a:cubicBezTo>
                    <a:pt x="41" y="252"/>
                    <a:pt x="53" y="243"/>
                    <a:pt x="53" y="228"/>
                  </a:cubicBezTo>
                  <a:lnTo>
                    <a:pt x="53" y="23"/>
                  </a:lnTo>
                  <a:cubicBezTo>
                    <a:pt x="51" y="11"/>
                    <a:pt x="41" y="4"/>
                    <a:pt x="29" y="1"/>
                  </a:cubicBezTo>
                  <a:cubicBezTo>
                    <a:pt x="28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0"/>
            <p:cNvSpPr/>
            <p:nvPr/>
          </p:nvSpPr>
          <p:spPr>
            <a:xfrm>
              <a:off x="2866105" y="2568107"/>
              <a:ext cx="3607" cy="16187"/>
            </a:xfrm>
            <a:custGeom>
              <a:avLst/>
              <a:gdLst/>
              <a:ahLst/>
              <a:cxnLst/>
              <a:rect l="l" t="t" r="r" b="b"/>
              <a:pathLst>
                <a:path w="54" h="242" extrusionOk="0">
                  <a:moveTo>
                    <a:pt x="25" y="0"/>
                  </a:moveTo>
                  <a:cubicBezTo>
                    <a:pt x="10" y="3"/>
                    <a:pt x="1" y="15"/>
                    <a:pt x="1" y="29"/>
                  </a:cubicBezTo>
                  <a:lnTo>
                    <a:pt x="1" y="215"/>
                  </a:lnTo>
                  <a:cubicBezTo>
                    <a:pt x="1" y="228"/>
                    <a:pt x="11" y="240"/>
                    <a:pt x="23" y="240"/>
                  </a:cubicBezTo>
                  <a:cubicBezTo>
                    <a:pt x="24" y="240"/>
                    <a:pt x="26" y="239"/>
                    <a:pt x="27" y="239"/>
                  </a:cubicBezTo>
                  <a:cubicBezTo>
                    <a:pt x="27" y="242"/>
                    <a:pt x="27" y="242"/>
                    <a:pt x="27" y="242"/>
                  </a:cubicBezTo>
                  <a:cubicBezTo>
                    <a:pt x="41" y="239"/>
                    <a:pt x="53" y="230"/>
                    <a:pt x="53" y="215"/>
                  </a:cubicBezTo>
                  <a:lnTo>
                    <a:pt x="53" y="29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0"/>
            <p:cNvSpPr/>
            <p:nvPr/>
          </p:nvSpPr>
          <p:spPr>
            <a:xfrm>
              <a:off x="2801780" y="2566167"/>
              <a:ext cx="3607" cy="10970"/>
            </a:xfrm>
            <a:custGeom>
              <a:avLst/>
              <a:gdLst/>
              <a:ahLst/>
              <a:cxnLst/>
              <a:rect l="l" t="t" r="r" b="b"/>
              <a:pathLst>
                <a:path w="54" h="164" extrusionOk="0">
                  <a:moveTo>
                    <a:pt x="27" y="0"/>
                  </a:moveTo>
                  <a:cubicBezTo>
                    <a:pt x="14" y="0"/>
                    <a:pt x="3" y="9"/>
                    <a:pt x="1" y="22"/>
                  </a:cubicBezTo>
                  <a:lnTo>
                    <a:pt x="1" y="137"/>
                  </a:lnTo>
                  <a:cubicBezTo>
                    <a:pt x="1" y="151"/>
                    <a:pt x="13" y="163"/>
                    <a:pt x="27" y="163"/>
                  </a:cubicBezTo>
                  <a:cubicBezTo>
                    <a:pt x="41" y="163"/>
                    <a:pt x="53" y="151"/>
                    <a:pt x="53" y="137"/>
                  </a:cubicBezTo>
                  <a:lnTo>
                    <a:pt x="53" y="22"/>
                  </a:lnTo>
                  <a:cubicBezTo>
                    <a:pt x="51" y="10"/>
                    <a:pt x="41" y="3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0"/>
            <p:cNvSpPr/>
            <p:nvPr/>
          </p:nvSpPr>
          <p:spPr>
            <a:xfrm>
              <a:off x="2990746" y="2556535"/>
              <a:ext cx="3741" cy="10368"/>
            </a:xfrm>
            <a:custGeom>
              <a:avLst/>
              <a:gdLst/>
              <a:ahLst/>
              <a:cxnLst/>
              <a:rect l="l" t="t" r="r" b="b"/>
              <a:pathLst>
                <a:path w="56" h="155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1" y="4"/>
                    <a:pt x="1" y="18"/>
                    <a:pt x="3" y="32"/>
                  </a:cubicBezTo>
                  <a:lnTo>
                    <a:pt x="3" y="128"/>
                  </a:lnTo>
                  <a:cubicBezTo>
                    <a:pt x="3" y="142"/>
                    <a:pt x="15" y="154"/>
                    <a:pt x="30" y="154"/>
                  </a:cubicBezTo>
                  <a:cubicBezTo>
                    <a:pt x="44" y="152"/>
                    <a:pt x="56" y="142"/>
                    <a:pt x="56" y="128"/>
                  </a:cubicBezTo>
                  <a:lnTo>
                    <a:pt x="56" y="32"/>
                  </a:lnTo>
                  <a:cubicBezTo>
                    <a:pt x="56" y="30"/>
                    <a:pt x="56" y="27"/>
                    <a:pt x="56" y="23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0"/>
            <p:cNvSpPr/>
            <p:nvPr/>
          </p:nvSpPr>
          <p:spPr>
            <a:xfrm>
              <a:off x="2969371" y="2570515"/>
              <a:ext cx="3607" cy="9164"/>
            </a:xfrm>
            <a:custGeom>
              <a:avLst/>
              <a:gdLst/>
              <a:ahLst/>
              <a:cxnLst/>
              <a:rect l="l" t="t" r="r" b="b"/>
              <a:pathLst>
                <a:path w="54" h="137" extrusionOk="0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110"/>
                  </a:lnTo>
                  <a:cubicBezTo>
                    <a:pt x="1" y="124"/>
                    <a:pt x="13" y="136"/>
                    <a:pt x="27" y="136"/>
                  </a:cubicBezTo>
                  <a:cubicBezTo>
                    <a:pt x="41" y="136"/>
                    <a:pt x="53" y="124"/>
                    <a:pt x="53" y="110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0"/>
            <p:cNvSpPr/>
            <p:nvPr/>
          </p:nvSpPr>
          <p:spPr>
            <a:xfrm>
              <a:off x="2778468" y="2514395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4" y="0"/>
                    <a:pt x="675" y="65"/>
                    <a:pt x="359" y="165"/>
                  </a:cubicBezTo>
                  <a:lnTo>
                    <a:pt x="1" y="165"/>
                  </a:lnTo>
                  <a:lnTo>
                    <a:pt x="1" y="416"/>
                  </a:lnTo>
                  <a:cubicBezTo>
                    <a:pt x="1" y="648"/>
                    <a:pt x="777" y="837"/>
                    <a:pt x="1733" y="837"/>
                  </a:cubicBezTo>
                  <a:cubicBezTo>
                    <a:pt x="2691" y="837"/>
                    <a:pt x="3466" y="650"/>
                    <a:pt x="3466" y="416"/>
                  </a:cubicBezTo>
                  <a:lnTo>
                    <a:pt x="3466" y="165"/>
                  </a:lnTo>
                  <a:lnTo>
                    <a:pt x="3110" y="165"/>
                  </a:lnTo>
                  <a:cubicBezTo>
                    <a:pt x="2794" y="65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70"/>
            <p:cNvSpPr/>
            <p:nvPr/>
          </p:nvSpPr>
          <p:spPr>
            <a:xfrm>
              <a:off x="2776264" y="2512322"/>
              <a:ext cx="235996" cy="60469"/>
            </a:xfrm>
            <a:custGeom>
              <a:avLst/>
              <a:gdLst/>
              <a:ahLst/>
              <a:cxnLst/>
              <a:rect l="l" t="t" r="r" b="b"/>
              <a:pathLst>
                <a:path w="3533" h="904" extrusionOk="0">
                  <a:moveTo>
                    <a:pt x="1764" y="70"/>
                  </a:moveTo>
                  <a:cubicBezTo>
                    <a:pt x="2304" y="70"/>
                    <a:pt x="2801" y="127"/>
                    <a:pt x="3131" y="230"/>
                  </a:cubicBezTo>
                  <a:lnTo>
                    <a:pt x="3463" y="230"/>
                  </a:lnTo>
                  <a:lnTo>
                    <a:pt x="3463" y="447"/>
                  </a:lnTo>
                  <a:cubicBezTo>
                    <a:pt x="3463" y="629"/>
                    <a:pt x="2765" y="834"/>
                    <a:pt x="1766" y="834"/>
                  </a:cubicBezTo>
                  <a:cubicBezTo>
                    <a:pt x="770" y="834"/>
                    <a:pt x="70" y="634"/>
                    <a:pt x="70" y="452"/>
                  </a:cubicBezTo>
                  <a:lnTo>
                    <a:pt x="70" y="234"/>
                  </a:lnTo>
                  <a:lnTo>
                    <a:pt x="390" y="230"/>
                  </a:lnTo>
                  <a:lnTo>
                    <a:pt x="399" y="230"/>
                  </a:lnTo>
                  <a:cubicBezTo>
                    <a:pt x="727" y="127"/>
                    <a:pt x="1224" y="70"/>
                    <a:pt x="1764" y="70"/>
                  </a:cubicBezTo>
                  <a:close/>
                  <a:moveTo>
                    <a:pt x="1766" y="0"/>
                  </a:moveTo>
                  <a:cubicBezTo>
                    <a:pt x="1224" y="0"/>
                    <a:pt x="720" y="60"/>
                    <a:pt x="385" y="163"/>
                  </a:cubicBezTo>
                  <a:lnTo>
                    <a:pt x="34" y="163"/>
                  </a:lnTo>
                  <a:cubicBezTo>
                    <a:pt x="15" y="163"/>
                    <a:pt x="0" y="179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4"/>
                    <a:pt x="1766" y="904"/>
                  </a:cubicBezTo>
                  <a:cubicBezTo>
                    <a:pt x="2622" y="904"/>
                    <a:pt x="3532" y="741"/>
                    <a:pt x="3532" y="452"/>
                  </a:cubicBezTo>
                  <a:lnTo>
                    <a:pt x="3532" y="199"/>
                  </a:lnTo>
                  <a:cubicBezTo>
                    <a:pt x="3532" y="179"/>
                    <a:pt x="3515" y="163"/>
                    <a:pt x="3496" y="163"/>
                  </a:cubicBezTo>
                  <a:lnTo>
                    <a:pt x="3147" y="163"/>
                  </a:lnTo>
                  <a:cubicBezTo>
                    <a:pt x="2815" y="60"/>
                    <a:pt x="2309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70"/>
            <p:cNvSpPr/>
            <p:nvPr/>
          </p:nvSpPr>
          <p:spPr>
            <a:xfrm>
              <a:off x="2778468" y="2497472"/>
              <a:ext cx="231520" cy="55786"/>
            </a:xfrm>
            <a:custGeom>
              <a:avLst/>
              <a:gdLst/>
              <a:ahLst/>
              <a:cxnLst/>
              <a:rect l="l" t="t" r="r" b="b"/>
              <a:pathLst>
                <a:path w="3466" h="834" extrusionOk="0">
                  <a:moveTo>
                    <a:pt x="1733" y="0"/>
                  </a:moveTo>
                  <a:cubicBezTo>
                    <a:pt x="777" y="0"/>
                    <a:pt x="1" y="186"/>
                    <a:pt x="1" y="418"/>
                  </a:cubicBezTo>
                  <a:cubicBezTo>
                    <a:pt x="1" y="648"/>
                    <a:pt x="777" y="834"/>
                    <a:pt x="1733" y="834"/>
                  </a:cubicBezTo>
                  <a:cubicBezTo>
                    <a:pt x="2691" y="834"/>
                    <a:pt x="3466" y="648"/>
                    <a:pt x="3466" y="418"/>
                  </a:cubicBezTo>
                  <a:cubicBezTo>
                    <a:pt x="3466" y="186"/>
                    <a:pt x="2691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0"/>
            <p:cNvSpPr/>
            <p:nvPr/>
          </p:nvSpPr>
          <p:spPr>
            <a:xfrm>
              <a:off x="2776264" y="2495198"/>
              <a:ext cx="235996" cy="60335"/>
            </a:xfrm>
            <a:custGeom>
              <a:avLst/>
              <a:gdLst/>
              <a:ahLst/>
              <a:cxnLst/>
              <a:rect l="l" t="t" r="r" b="b"/>
              <a:pathLst>
                <a:path w="3533" h="902" extrusionOk="0">
                  <a:moveTo>
                    <a:pt x="1766" y="70"/>
                  </a:moveTo>
                  <a:cubicBezTo>
                    <a:pt x="2767" y="70"/>
                    <a:pt x="3463" y="271"/>
                    <a:pt x="3463" y="452"/>
                  </a:cubicBezTo>
                  <a:cubicBezTo>
                    <a:pt x="3463" y="631"/>
                    <a:pt x="2765" y="832"/>
                    <a:pt x="1766" y="832"/>
                  </a:cubicBezTo>
                  <a:cubicBezTo>
                    <a:pt x="770" y="832"/>
                    <a:pt x="70" y="631"/>
                    <a:pt x="70" y="452"/>
                  </a:cubicBezTo>
                  <a:cubicBezTo>
                    <a:pt x="70" y="271"/>
                    <a:pt x="767" y="70"/>
                    <a:pt x="1766" y="70"/>
                  </a:cubicBezTo>
                  <a:close/>
                  <a:moveTo>
                    <a:pt x="1766" y="1"/>
                  </a:moveTo>
                  <a:cubicBezTo>
                    <a:pt x="908" y="1"/>
                    <a:pt x="0" y="158"/>
                    <a:pt x="0" y="452"/>
                  </a:cubicBezTo>
                  <a:cubicBezTo>
                    <a:pt x="0" y="744"/>
                    <a:pt x="911" y="901"/>
                    <a:pt x="1766" y="901"/>
                  </a:cubicBezTo>
                  <a:cubicBezTo>
                    <a:pt x="2622" y="901"/>
                    <a:pt x="3532" y="746"/>
                    <a:pt x="3532" y="452"/>
                  </a:cubicBezTo>
                  <a:cubicBezTo>
                    <a:pt x="3532" y="158"/>
                    <a:pt x="2626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70"/>
            <p:cNvSpPr/>
            <p:nvPr/>
          </p:nvSpPr>
          <p:spPr>
            <a:xfrm>
              <a:off x="2806589" y="2506235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5" y="0"/>
                  </a:moveTo>
                  <a:cubicBezTo>
                    <a:pt x="588" y="0"/>
                    <a:pt x="0" y="129"/>
                    <a:pt x="0" y="287"/>
                  </a:cubicBezTo>
                  <a:cubicBezTo>
                    <a:pt x="0" y="443"/>
                    <a:pt x="588" y="572"/>
                    <a:pt x="1312" y="572"/>
                  </a:cubicBezTo>
                  <a:cubicBezTo>
                    <a:pt x="2039" y="572"/>
                    <a:pt x="2627" y="443"/>
                    <a:pt x="2627" y="287"/>
                  </a:cubicBezTo>
                  <a:cubicBezTo>
                    <a:pt x="2627" y="127"/>
                    <a:pt x="2039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70"/>
            <p:cNvSpPr/>
            <p:nvPr/>
          </p:nvSpPr>
          <p:spPr>
            <a:xfrm>
              <a:off x="2804786" y="2504496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39" y="53"/>
                  </a:moveTo>
                  <a:cubicBezTo>
                    <a:pt x="2099" y="53"/>
                    <a:pt x="2627" y="189"/>
                    <a:pt x="2627" y="313"/>
                  </a:cubicBezTo>
                  <a:cubicBezTo>
                    <a:pt x="2627" y="435"/>
                    <a:pt x="2099" y="571"/>
                    <a:pt x="1339" y="571"/>
                  </a:cubicBezTo>
                  <a:cubicBezTo>
                    <a:pt x="582" y="571"/>
                    <a:pt x="54" y="435"/>
                    <a:pt x="54" y="313"/>
                  </a:cubicBezTo>
                  <a:cubicBezTo>
                    <a:pt x="54" y="189"/>
                    <a:pt x="582" y="53"/>
                    <a:pt x="1339" y="53"/>
                  </a:cubicBezTo>
                  <a:close/>
                  <a:moveTo>
                    <a:pt x="1339" y="0"/>
                  </a:moveTo>
                  <a:cubicBezTo>
                    <a:pt x="692" y="0"/>
                    <a:pt x="1" y="110"/>
                    <a:pt x="1" y="313"/>
                  </a:cubicBezTo>
                  <a:cubicBezTo>
                    <a:pt x="1" y="514"/>
                    <a:pt x="692" y="624"/>
                    <a:pt x="1339" y="624"/>
                  </a:cubicBezTo>
                  <a:cubicBezTo>
                    <a:pt x="1989" y="624"/>
                    <a:pt x="2680" y="514"/>
                    <a:pt x="2680" y="313"/>
                  </a:cubicBezTo>
                  <a:cubicBezTo>
                    <a:pt x="2680" y="110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0"/>
            <p:cNvSpPr/>
            <p:nvPr/>
          </p:nvSpPr>
          <p:spPr>
            <a:xfrm>
              <a:off x="2788888" y="2540616"/>
              <a:ext cx="3540" cy="14448"/>
            </a:xfrm>
            <a:custGeom>
              <a:avLst/>
              <a:gdLst/>
              <a:ahLst/>
              <a:cxnLst/>
              <a:rect l="l" t="t" r="r" b="b"/>
              <a:pathLst>
                <a:path w="53" h="216" extrusionOk="0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191"/>
                  </a:lnTo>
                  <a:cubicBezTo>
                    <a:pt x="0" y="206"/>
                    <a:pt x="12" y="215"/>
                    <a:pt x="26" y="215"/>
                  </a:cubicBezTo>
                  <a:cubicBezTo>
                    <a:pt x="41" y="215"/>
                    <a:pt x="53" y="206"/>
                    <a:pt x="53" y="191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70"/>
            <p:cNvSpPr/>
            <p:nvPr/>
          </p:nvSpPr>
          <p:spPr>
            <a:xfrm>
              <a:off x="2820283" y="2545900"/>
              <a:ext cx="3607" cy="17458"/>
            </a:xfrm>
            <a:custGeom>
              <a:avLst/>
              <a:gdLst/>
              <a:ahLst/>
              <a:cxnLst/>
              <a:rect l="l" t="t" r="r" b="b"/>
              <a:pathLst>
                <a:path w="54" h="261" extrusionOk="0">
                  <a:moveTo>
                    <a:pt x="25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234"/>
                  </a:lnTo>
                  <a:lnTo>
                    <a:pt x="1" y="237"/>
                  </a:lnTo>
                  <a:cubicBezTo>
                    <a:pt x="1" y="251"/>
                    <a:pt x="13" y="261"/>
                    <a:pt x="27" y="261"/>
                  </a:cubicBezTo>
                  <a:cubicBezTo>
                    <a:pt x="41" y="261"/>
                    <a:pt x="53" y="249"/>
                    <a:pt x="53" y="234"/>
                  </a:cubicBezTo>
                  <a:lnTo>
                    <a:pt x="53" y="26"/>
                  </a:lnTo>
                  <a:lnTo>
                    <a:pt x="53" y="24"/>
                  </a:lnTo>
                  <a:cubicBezTo>
                    <a:pt x="53" y="10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70"/>
            <p:cNvSpPr/>
            <p:nvPr/>
          </p:nvSpPr>
          <p:spPr>
            <a:xfrm>
              <a:off x="2841524" y="2550315"/>
              <a:ext cx="3607" cy="16856"/>
            </a:xfrm>
            <a:custGeom>
              <a:avLst/>
              <a:gdLst/>
              <a:ahLst/>
              <a:cxnLst/>
              <a:rect l="l" t="t" r="r" b="b"/>
              <a:pathLst>
                <a:path w="54" h="252" extrusionOk="0">
                  <a:moveTo>
                    <a:pt x="25" y="1"/>
                  </a:moveTo>
                  <a:cubicBezTo>
                    <a:pt x="13" y="1"/>
                    <a:pt x="3" y="10"/>
                    <a:pt x="1" y="22"/>
                  </a:cubicBezTo>
                  <a:lnTo>
                    <a:pt x="1" y="226"/>
                  </a:lnTo>
                  <a:lnTo>
                    <a:pt x="1" y="228"/>
                  </a:lnTo>
                  <a:cubicBezTo>
                    <a:pt x="1" y="242"/>
                    <a:pt x="13" y="252"/>
                    <a:pt x="27" y="252"/>
                  </a:cubicBezTo>
                  <a:cubicBezTo>
                    <a:pt x="41" y="252"/>
                    <a:pt x="53" y="240"/>
                    <a:pt x="53" y="226"/>
                  </a:cubicBezTo>
                  <a:lnTo>
                    <a:pt x="53" y="22"/>
                  </a:lnTo>
                  <a:cubicBezTo>
                    <a:pt x="51" y="11"/>
                    <a:pt x="41" y="3"/>
                    <a:pt x="29" y="1"/>
                  </a:cubicBezTo>
                  <a:cubicBezTo>
                    <a:pt x="28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70"/>
            <p:cNvSpPr/>
            <p:nvPr/>
          </p:nvSpPr>
          <p:spPr>
            <a:xfrm>
              <a:off x="2866105" y="2551117"/>
              <a:ext cx="3607" cy="16054"/>
            </a:xfrm>
            <a:custGeom>
              <a:avLst/>
              <a:gdLst/>
              <a:ahLst/>
              <a:cxnLst/>
              <a:rect l="l" t="t" r="r" b="b"/>
              <a:pathLst>
                <a:path w="54" h="240" extrusionOk="0">
                  <a:moveTo>
                    <a:pt x="25" y="1"/>
                  </a:moveTo>
                  <a:cubicBezTo>
                    <a:pt x="10" y="1"/>
                    <a:pt x="1" y="13"/>
                    <a:pt x="1" y="27"/>
                  </a:cubicBezTo>
                  <a:lnTo>
                    <a:pt x="1" y="214"/>
                  </a:lnTo>
                  <a:lnTo>
                    <a:pt x="1" y="216"/>
                  </a:lnTo>
                  <a:cubicBezTo>
                    <a:pt x="1" y="230"/>
                    <a:pt x="13" y="240"/>
                    <a:pt x="27" y="240"/>
                  </a:cubicBezTo>
                  <a:cubicBezTo>
                    <a:pt x="41" y="240"/>
                    <a:pt x="53" y="228"/>
                    <a:pt x="53" y="214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70"/>
            <p:cNvSpPr/>
            <p:nvPr/>
          </p:nvSpPr>
          <p:spPr>
            <a:xfrm>
              <a:off x="2801780" y="2549178"/>
              <a:ext cx="3607" cy="10836"/>
            </a:xfrm>
            <a:custGeom>
              <a:avLst/>
              <a:gdLst/>
              <a:ahLst/>
              <a:cxnLst/>
              <a:rect l="l" t="t" r="r" b="b"/>
              <a:pathLst>
                <a:path w="54" h="162" extrusionOk="0">
                  <a:moveTo>
                    <a:pt x="27" y="1"/>
                  </a:moveTo>
                  <a:cubicBezTo>
                    <a:pt x="14" y="1"/>
                    <a:pt x="3" y="10"/>
                    <a:pt x="1" y="23"/>
                  </a:cubicBezTo>
                  <a:lnTo>
                    <a:pt x="1" y="135"/>
                  </a:lnTo>
                  <a:cubicBezTo>
                    <a:pt x="1" y="149"/>
                    <a:pt x="13" y="161"/>
                    <a:pt x="27" y="161"/>
                  </a:cubicBezTo>
                  <a:cubicBezTo>
                    <a:pt x="41" y="161"/>
                    <a:pt x="53" y="149"/>
                    <a:pt x="53" y="135"/>
                  </a:cubicBezTo>
                  <a:lnTo>
                    <a:pt x="53" y="23"/>
                  </a:lnTo>
                  <a:cubicBezTo>
                    <a:pt x="51" y="11"/>
                    <a:pt x="41" y="4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70"/>
            <p:cNvSpPr/>
            <p:nvPr/>
          </p:nvSpPr>
          <p:spPr>
            <a:xfrm>
              <a:off x="2990746" y="2539479"/>
              <a:ext cx="3741" cy="10301"/>
            </a:xfrm>
            <a:custGeom>
              <a:avLst/>
              <a:gdLst/>
              <a:ahLst/>
              <a:cxnLst/>
              <a:rect l="l" t="t" r="r" b="b"/>
              <a:pathLst>
                <a:path w="56" h="154" extrusionOk="0">
                  <a:moveTo>
                    <a:pt x="29" y="0"/>
                  </a:moveTo>
                  <a:cubicBezTo>
                    <a:pt x="28" y="0"/>
                    <a:pt x="26" y="0"/>
                    <a:pt x="25" y="0"/>
                  </a:cubicBezTo>
                  <a:cubicBezTo>
                    <a:pt x="11" y="3"/>
                    <a:pt x="1" y="17"/>
                    <a:pt x="3" y="32"/>
                  </a:cubicBezTo>
                  <a:lnTo>
                    <a:pt x="3" y="127"/>
                  </a:lnTo>
                  <a:cubicBezTo>
                    <a:pt x="3" y="141"/>
                    <a:pt x="15" y="153"/>
                    <a:pt x="30" y="153"/>
                  </a:cubicBezTo>
                  <a:cubicBezTo>
                    <a:pt x="44" y="153"/>
                    <a:pt x="56" y="141"/>
                    <a:pt x="56" y="127"/>
                  </a:cubicBezTo>
                  <a:lnTo>
                    <a:pt x="56" y="32"/>
                  </a:lnTo>
                  <a:cubicBezTo>
                    <a:pt x="56" y="29"/>
                    <a:pt x="56" y="27"/>
                    <a:pt x="56" y="24"/>
                  </a:cubicBezTo>
                  <a:cubicBezTo>
                    <a:pt x="54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0"/>
            <p:cNvSpPr/>
            <p:nvPr/>
          </p:nvSpPr>
          <p:spPr>
            <a:xfrm>
              <a:off x="2969371" y="2553525"/>
              <a:ext cx="3607" cy="9164"/>
            </a:xfrm>
            <a:custGeom>
              <a:avLst/>
              <a:gdLst/>
              <a:ahLst/>
              <a:cxnLst/>
              <a:rect l="l" t="t" r="r" b="b"/>
              <a:pathLst>
                <a:path w="54" h="137" extrusionOk="0">
                  <a:moveTo>
                    <a:pt x="31" y="0"/>
                  </a:moveTo>
                  <a:cubicBezTo>
                    <a:pt x="29" y="0"/>
                    <a:pt x="28" y="1"/>
                    <a:pt x="27" y="1"/>
                  </a:cubicBezTo>
                  <a:cubicBezTo>
                    <a:pt x="13" y="1"/>
                    <a:pt x="1" y="10"/>
                    <a:pt x="1" y="25"/>
                  </a:cubicBezTo>
                  <a:lnTo>
                    <a:pt x="1" y="111"/>
                  </a:lnTo>
                  <a:cubicBezTo>
                    <a:pt x="1" y="125"/>
                    <a:pt x="13" y="137"/>
                    <a:pt x="27" y="137"/>
                  </a:cubicBezTo>
                  <a:cubicBezTo>
                    <a:pt x="41" y="137"/>
                    <a:pt x="53" y="125"/>
                    <a:pt x="53" y="111"/>
                  </a:cubicBezTo>
                  <a:lnTo>
                    <a:pt x="53" y="25"/>
                  </a:lnTo>
                  <a:cubicBezTo>
                    <a:pt x="53" y="12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0"/>
            <p:cNvSpPr/>
            <p:nvPr/>
          </p:nvSpPr>
          <p:spPr>
            <a:xfrm>
              <a:off x="2774661" y="2497472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1" y="0"/>
                    <a:pt x="674" y="65"/>
                    <a:pt x="356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5"/>
                    <a:pt x="777" y="836"/>
                    <a:pt x="1733" y="836"/>
                  </a:cubicBezTo>
                  <a:cubicBezTo>
                    <a:pt x="2691" y="836"/>
                    <a:pt x="3465" y="648"/>
                    <a:pt x="3465" y="416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4" y="65"/>
                    <a:pt x="2294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0"/>
            <p:cNvSpPr/>
            <p:nvPr/>
          </p:nvSpPr>
          <p:spPr>
            <a:xfrm>
              <a:off x="2772390" y="2495064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2"/>
                  </a:moveTo>
                  <a:cubicBezTo>
                    <a:pt x="2307" y="72"/>
                    <a:pt x="2804" y="132"/>
                    <a:pt x="3131" y="234"/>
                  </a:cubicBezTo>
                  <a:lnTo>
                    <a:pt x="3464" y="234"/>
                  </a:lnTo>
                  <a:lnTo>
                    <a:pt x="3464" y="452"/>
                  </a:lnTo>
                  <a:cubicBezTo>
                    <a:pt x="3464" y="633"/>
                    <a:pt x="2766" y="834"/>
                    <a:pt x="1767" y="834"/>
                  </a:cubicBezTo>
                  <a:cubicBezTo>
                    <a:pt x="770" y="834"/>
                    <a:pt x="70" y="633"/>
                    <a:pt x="70" y="452"/>
                  </a:cubicBezTo>
                  <a:lnTo>
                    <a:pt x="70" y="234"/>
                  </a:lnTo>
                  <a:lnTo>
                    <a:pt x="402" y="234"/>
                  </a:lnTo>
                  <a:cubicBezTo>
                    <a:pt x="730" y="132"/>
                    <a:pt x="1227" y="72"/>
                    <a:pt x="1767" y="72"/>
                  </a:cubicBezTo>
                  <a:close/>
                  <a:moveTo>
                    <a:pt x="1767" y="0"/>
                  </a:moveTo>
                  <a:cubicBezTo>
                    <a:pt x="1224" y="0"/>
                    <a:pt x="720" y="60"/>
                    <a:pt x="386" y="163"/>
                  </a:cubicBezTo>
                  <a:lnTo>
                    <a:pt x="34" y="163"/>
                  </a:lnTo>
                  <a:cubicBezTo>
                    <a:pt x="15" y="163"/>
                    <a:pt x="1" y="179"/>
                    <a:pt x="1" y="199"/>
                  </a:cubicBezTo>
                  <a:lnTo>
                    <a:pt x="1" y="452"/>
                  </a:lnTo>
                  <a:cubicBezTo>
                    <a:pt x="1" y="746"/>
                    <a:pt x="911" y="903"/>
                    <a:pt x="1767" y="903"/>
                  </a:cubicBezTo>
                  <a:cubicBezTo>
                    <a:pt x="2625" y="903"/>
                    <a:pt x="3535" y="746"/>
                    <a:pt x="3533" y="452"/>
                  </a:cubicBezTo>
                  <a:lnTo>
                    <a:pt x="3533" y="199"/>
                  </a:lnTo>
                  <a:cubicBezTo>
                    <a:pt x="3533" y="179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6" y="60"/>
                    <a:pt x="2307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0"/>
            <p:cNvSpPr/>
            <p:nvPr/>
          </p:nvSpPr>
          <p:spPr>
            <a:xfrm>
              <a:off x="2774661" y="2480483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7" y="1"/>
                    <a:pt x="0" y="187"/>
                    <a:pt x="0" y="417"/>
                  </a:cubicBezTo>
                  <a:cubicBezTo>
                    <a:pt x="0" y="646"/>
                    <a:pt x="777" y="835"/>
                    <a:pt x="1733" y="835"/>
                  </a:cubicBezTo>
                  <a:cubicBezTo>
                    <a:pt x="2691" y="835"/>
                    <a:pt x="3465" y="646"/>
                    <a:pt x="3465" y="417"/>
                  </a:cubicBezTo>
                  <a:cubicBezTo>
                    <a:pt x="3465" y="187"/>
                    <a:pt x="2691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0"/>
            <p:cNvSpPr/>
            <p:nvPr/>
          </p:nvSpPr>
          <p:spPr>
            <a:xfrm>
              <a:off x="2772390" y="2478075"/>
              <a:ext cx="236196" cy="60535"/>
            </a:xfrm>
            <a:custGeom>
              <a:avLst/>
              <a:gdLst/>
              <a:ahLst/>
              <a:cxnLst/>
              <a:rect l="l" t="t" r="r" b="b"/>
              <a:pathLst>
                <a:path w="3536" h="905" extrusionOk="0">
                  <a:moveTo>
                    <a:pt x="1767" y="73"/>
                  </a:moveTo>
                  <a:cubicBezTo>
                    <a:pt x="2768" y="73"/>
                    <a:pt x="3464" y="271"/>
                    <a:pt x="3464" y="453"/>
                  </a:cubicBezTo>
                  <a:cubicBezTo>
                    <a:pt x="3464" y="634"/>
                    <a:pt x="2766" y="835"/>
                    <a:pt x="1767" y="835"/>
                  </a:cubicBezTo>
                  <a:cubicBezTo>
                    <a:pt x="770" y="835"/>
                    <a:pt x="70" y="634"/>
                    <a:pt x="70" y="453"/>
                  </a:cubicBezTo>
                  <a:cubicBezTo>
                    <a:pt x="70" y="273"/>
                    <a:pt x="768" y="73"/>
                    <a:pt x="1767" y="73"/>
                  </a:cubicBezTo>
                  <a:close/>
                  <a:moveTo>
                    <a:pt x="1767" y="1"/>
                  </a:moveTo>
                  <a:cubicBezTo>
                    <a:pt x="909" y="1"/>
                    <a:pt x="1" y="159"/>
                    <a:pt x="1" y="453"/>
                  </a:cubicBez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5" y="453"/>
                  </a:cubicBezTo>
                  <a:cubicBezTo>
                    <a:pt x="3535" y="159"/>
                    <a:pt x="2625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0"/>
            <p:cNvSpPr/>
            <p:nvPr/>
          </p:nvSpPr>
          <p:spPr>
            <a:xfrm>
              <a:off x="2802715" y="2489312"/>
              <a:ext cx="175544" cy="38261"/>
            </a:xfrm>
            <a:custGeom>
              <a:avLst/>
              <a:gdLst/>
              <a:ahLst/>
              <a:cxnLst/>
              <a:rect l="l" t="t" r="r" b="b"/>
              <a:pathLst>
                <a:path w="2628" h="572" extrusionOk="0">
                  <a:moveTo>
                    <a:pt x="1313" y="0"/>
                  </a:moveTo>
                  <a:cubicBezTo>
                    <a:pt x="589" y="0"/>
                    <a:pt x="1" y="127"/>
                    <a:pt x="1" y="285"/>
                  </a:cubicBezTo>
                  <a:cubicBezTo>
                    <a:pt x="1" y="442"/>
                    <a:pt x="586" y="571"/>
                    <a:pt x="1313" y="571"/>
                  </a:cubicBezTo>
                  <a:cubicBezTo>
                    <a:pt x="2039" y="571"/>
                    <a:pt x="2627" y="442"/>
                    <a:pt x="2627" y="285"/>
                  </a:cubicBezTo>
                  <a:cubicBezTo>
                    <a:pt x="2627" y="129"/>
                    <a:pt x="2039" y="0"/>
                    <a:pt x="1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70"/>
            <p:cNvSpPr/>
            <p:nvPr/>
          </p:nvSpPr>
          <p:spPr>
            <a:xfrm>
              <a:off x="2800979" y="2487506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3"/>
                  </a:moveTo>
                  <a:cubicBezTo>
                    <a:pt x="2099" y="53"/>
                    <a:pt x="2627" y="190"/>
                    <a:pt x="2627" y="312"/>
                  </a:cubicBezTo>
                  <a:cubicBezTo>
                    <a:pt x="2627" y="436"/>
                    <a:pt x="2096" y="572"/>
                    <a:pt x="1339" y="572"/>
                  </a:cubicBezTo>
                  <a:cubicBezTo>
                    <a:pt x="581" y="572"/>
                    <a:pt x="53" y="433"/>
                    <a:pt x="53" y="312"/>
                  </a:cubicBezTo>
                  <a:cubicBezTo>
                    <a:pt x="53" y="190"/>
                    <a:pt x="581" y="53"/>
                    <a:pt x="1339" y="53"/>
                  </a:cubicBezTo>
                  <a:close/>
                  <a:moveTo>
                    <a:pt x="1339" y="1"/>
                  </a:moveTo>
                  <a:cubicBezTo>
                    <a:pt x="691" y="1"/>
                    <a:pt x="1" y="108"/>
                    <a:pt x="1" y="312"/>
                  </a:cubicBezTo>
                  <a:cubicBezTo>
                    <a:pt x="1" y="515"/>
                    <a:pt x="691" y="625"/>
                    <a:pt x="1339" y="625"/>
                  </a:cubicBezTo>
                  <a:cubicBezTo>
                    <a:pt x="1989" y="625"/>
                    <a:pt x="2679" y="515"/>
                    <a:pt x="2679" y="312"/>
                  </a:cubicBezTo>
                  <a:cubicBezTo>
                    <a:pt x="2679" y="108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70"/>
            <p:cNvSpPr/>
            <p:nvPr/>
          </p:nvSpPr>
          <p:spPr>
            <a:xfrm>
              <a:off x="2784881" y="2523292"/>
              <a:ext cx="3741" cy="14783"/>
            </a:xfrm>
            <a:custGeom>
              <a:avLst/>
              <a:gdLst/>
              <a:ahLst/>
              <a:cxnLst/>
              <a:rect l="l" t="t" r="r" b="b"/>
              <a:pathLst>
                <a:path w="56" h="221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4"/>
                    <a:pt x="0" y="18"/>
                    <a:pt x="3" y="32"/>
                  </a:cubicBezTo>
                  <a:lnTo>
                    <a:pt x="3" y="195"/>
                  </a:lnTo>
                  <a:cubicBezTo>
                    <a:pt x="3" y="209"/>
                    <a:pt x="15" y="221"/>
                    <a:pt x="29" y="221"/>
                  </a:cubicBezTo>
                  <a:cubicBezTo>
                    <a:pt x="43" y="221"/>
                    <a:pt x="55" y="209"/>
                    <a:pt x="55" y="195"/>
                  </a:cubicBezTo>
                  <a:lnTo>
                    <a:pt x="55" y="32"/>
                  </a:lnTo>
                  <a:cubicBezTo>
                    <a:pt x="55" y="27"/>
                    <a:pt x="55" y="25"/>
                    <a:pt x="55" y="23"/>
                  </a:cubicBezTo>
                  <a:cubicBezTo>
                    <a:pt x="53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0"/>
            <p:cNvSpPr/>
            <p:nvPr/>
          </p:nvSpPr>
          <p:spPr>
            <a:xfrm>
              <a:off x="2816475" y="2529178"/>
              <a:ext cx="3607" cy="17258"/>
            </a:xfrm>
            <a:custGeom>
              <a:avLst/>
              <a:gdLst/>
              <a:ahLst/>
              <a:cxnLst/>
              <a:rect l="l" t="t" r="r" b="b"/>
              <a:pathLst>
                <a:path w="54" h="258" extrusionOk="0">
                  <a:moveTo>
                    <a:pt x="25" y="0"/>
                  </a:moveTo>
                  <a:cubicBezTo>
                    <a:pt x="13" y="0"/>
                    <a:pt x="2" y="11"/>
                    <a:pt x="0" y="23"/>
                  </a:cubicBezTo>
                  <a:lnTo>
                    <a:pt x="0" y="231"/>
                  </a:lnTo>
                  <a:cubicBezTo>
                    <a:pt x="0" y="248"/>
                    <a:pt x="12" y="257"/>
                    <a:pt x="27" y="257"/>
                  </a:cubicBezTo>
                  <a:cubicBezTo>
                    <a:pt x="41" y="257"/>
                    <a:pt x="53" y="245"/>
                    <a:pt x="53" y="231"/>
                  </a:cubicBezTo>
                  <a:lnTo>
                    <a:pt x="53" y="23"/>
                  </a:lnTo>
                  <a:cubicBezTo>
                    <a:pt x="51" y="11"/>
                    <a:pt x="41" y="2"/>
                    <a:pt x="32" y="2"/>
                  </a:cubicBezTo>
                  <a:cubicBezTo>
                    <a:pt x="29" y="1"/>
                    <a:pt x="27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70"/>
            <p:cNvSpPr/>
            <p:nvPr/>
          </p:nvSpPr>
          <p:spPr>
            <a:xfrm>
              <a:off x="2837516" y="2533057"/>
              <a:ext cx="3607" cy="17191"/>
            </a:xfrm>
            <a:custGeom>
              <a:avLst/>
              <a:gdLst/>
              <a:ahLst/>
              <a:cxnLst/>
              <a:rect l="l" t="t" r="r" b="b"/>
              <a:pathLst>
                <a:path w="54" h="257" extrusionOk="0">
                  <a:moveTo>
                    <a:pt x="25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230"/>
                  </a:lnTo>
                  <a:cubicBezTo>
                    <a:pt x="1" y="245"/>
                    <a:pt x="13" y="257"/>
                    <a:pt x="27" y="257"/>
                  </a:cubicBezTo>
                  <a:cubicBezTo>
                    <a:pt x="42" y="257"/>
                    <a:pt x="53" y="245"/>
                    <a:pt x="53" y="230"/>
                  </a:cubicBezTo>
                  <a:lnTo>
                    <a:pt x="53" y="27"/>
                  </a:lnTo>
                  <a:lnTo>
                    <a:pt x="53" y="25"/>
                  </a:lnTo>
                  <a:cubicBezTo>
                    <a:pt x="53" y="10"/>
                    <a:pt x="42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70"/>
            <p:cNvSpPr/>
            <p:nvPr/>
          </p:nvSpPr>
          <p:spPr>
            <a:xfrm>
              <a:off x="2862297" y="2534529"/>
              <a:ext cx="3540" cy="15719"/>
            </a:xfrm>
            <a:custGeom>
              <a:avLst/>
              <a:gdLst/>
              <a:ahLst/>
              <a:cxnLst/>
              <a:rect l="l" t="t" r="r" b="b"/>
              <a:pathLst>
                <a:path w="53" h="235" extrusionOk="0">
                  <a:moveTo>
                    <a:pt x="25" y="0"/>
                  </a:moveTo>
                  <a:cubicBezTo>
                    <a:pt x="12" y="0"/>
                    <a:pt x="2" y="9"/>
                    <a:pt x="0" y="22"/>
                  </a:cubicBezTo>
                  <a:lnTo>
                    <a:pt x="0" y="208"/>
                  </a:lnTo>
                  <a:cubicBezTo>
                    <a:pt x="0" y="223"/>
                    <a:pt x="12" y="235"/>
                    <a:pt x="27" y="235"/>
                  </a:cubicBezTo>
                  <a:cubicBezTo>
                    <a:pt x="41" y="235"/>
                    <a:pt x="50" y="223"/>
                    <a:pt x="53" y="208"/>
                  </a:cubicBezTo>
                  <a:lnTo>
                    <a:pt x="53" y="22"/>
                  </a:lnTo>
                  <a:cubicBezTo>
                    <a:pt x="50" y="10"/>
                    <a:pt x="41" y="0"/>
                    <a:pt x="29" y="0"/>
                  </a:cubicBezTo>
                  <a:cubicBezTo>
                    <a:pt x="27" y="0"/>
                    <a:pt x="26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70"/>
            <p:cNvSpPr/>
            <p:nvPr/>
          </p:nvSpPr>
          <p:spPr>
            <a:xfrm>
              <a:off x="2797973" y="2531987"/>
              <a:ext cx="3540" cy="11104"/>
            </a:xfrm>
            <a:custGeom>
              <a:avLst/>
              <a:gdLst/>
              <a:ahLst/>
              <a:cxnLst/>
              <a:rect l="l" t="t" r="r" b="b"/>
              <a:pathLst>
                <a:path w="53" h="166" extrusionOk="0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lnTo>
                    <a:pt x="0" y="139"/>
                  </a:lnTo>
                  <a:cubicBezTo>
                    <a:pt x="0" y="153"/>
                    <a:pt x="12" y="165"/>
                    <a:pt x="27" y="165"/>
                  </a:cubicBezTo>
                  <a:cubicBezTo>
                    <a:pt x="41" y="165"/>
                    <a:pt x="53" y="153"/>
                    <a:pt x="53" y="139"/>
                  </a:cubicBezTo>
                  <a:lnTo>
                    <a:pt x="53" y="26"/>
                  </a:lnTo>
                  <a:lnTo>
                    <a:pt x="53" y="24"/>
                  </a:lnTo>
                  <a:cubicBezTo>
                    <a:pt x="53" y="10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70"/>
            <p:cNvSpPr/>
            <p:nvPr/>
          </p:nvSpPr>
          <p:spPr>
            <a:xfrm>
              <a:off x="2987139" y="2522823"/>
              <a:ext cx="3540" cy="10033"/>
            </a:xfrm>
            <a:custGeom>
              <a:avLst/>
              <a:gdLst/>
              <a:ahLst/>
              <a:cxnLst/>
              <a:rect l="l" t="t" r="r" b="b"/>
              <a:pathLst>
                <a:path w="53" h="150" extrusionOk="0">
                  <a:moveTo>
                    <a:pt x="26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23"/>
                  </a:lnTo>
                  <a:cubicBezTo>
                    <a:pt x="0" y="137"/>
                    <a:pt x="12" y="149"/>
                    <a:pt x="26" y="149"/>
                  </a:cubicBezTo>
                  <a:cubicBezTo>
                    <a:pt x="41" y="149"/>
                    <a:pt x="53" y="137"/>
                    <a:pt x="53" y="123"/>
                  </a:cubicBezTo>
                  <a:lnTo>
                    <a:pt x="53" y="27"/>
                  </a:lnTo>
                  <a:cubicBezTo>
                    <a:pt x="50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70"/>
            <p:cNvSpPr/>
            <p:nvPr/>
          </p:nvSpPr>
          <p:spPr>
            <a:xfrm>
              <a:off x="2965430" y="2536067"/>
              <a:ext cx="3674" cy="9699"/>
            </a:xfrm>
            <a:custGeom>
              <a:avLst/>
              <a:gdLst/>
              <a:ahLst/>
              <a:cxnLst/>
              <a:rect l="l" t="t" r="r" b="b"/>
              <a:pathLst>
                <a:path w="55" h="145" extrusionOk="0">
                  <a:moveTo>
                    <a:pt x="28" y="1"/>
                  </a:moveTo>
                  <a:cubicBezTo>
                    <a:pt x="27" y="1"/>
                    <a:pt x="25" y="1"/>
                    <a:pt x="24" y="1"/>
                  </a:cubicBezTo>
                  <a:cubicBezTo>
                    <a:pt x="10" y="4"/>
                    <a:pt x="0" y="18"/>
                    <a:pt x="2" y="32"/>
                  </a:cubicBezTo>
                  <a:lnTo>
                    <a:pt x="2" y="116"/>
                  </a:lnTo>
                  <a:cubicBezTo>
                    <a:pt x="2" y="133"/>
                    <a:pt x="14" y="142"/>
                    <a:pt x="29" y="145"/>
                  </a:cubicBezTo>
                  <a:cubicBezTo>
                    <a:pt x="43" y="145"/>
                    <a:pt x="55" y="133"/>
                    <a:pt x="55" y="116"/>
                  </a:cubicBezTo>
                  <a:lnTo>
                    <a:pt x="55" y="32"/>
                  </a:lnTo>
                  <a:cubicBezTo>
                    <a:pt x="55" y="30"/>
                    <a:pt x="55" y="28"/>
                    <a:pt x="55" y="23"/>
                  </a:cubicBezTo>
                  <a:cubicBezTo>
                    <a:pt x="53" y="10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70"/>
            <p:cNvSpPr/>
            <p:nvPr/>
          </p:nvSpPr>
          <p:spPr>
            <a:xfrm>
              <a:off x="2774661" y="2480349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1" y="0"/>
                    <a:pt x="674" y="65"/>
                    <a:pt x="356" y="165"/>
                  </a:cubicBezTo>
                  <a:lnTo>
                    <a:pt x="0" y="165"/>
                  </a:lnTo>
                  <a:lnTo>
                    <a:pt x="0" y="419"/>
                  </a:lnTo>
                  <a:cubicBezTo>
                    <a:pt x="0" y="648"/>
                    <a:pt x="777" y="837"/>
                    <a:pt x="1733" y="837"/>
                  </a:cubicBezTo>
                  <a:cubicBezTo>
                    <a:pt x="2691" y="837"/>
                    <a:pt x="3465" y="650"/>
                    <a:pt x="3465" y="419"/>
                  </a:cubicBezTo>
                  <a:lnTo>
                    <a:pt x="3465" y="165"/>
                  </a:lnTo>
                  <a:lnTo>
                    <a:pt x="3109" y="165"/>
                  </a:lnTo>
                  <a:cubicBezTo>
                    <a:pt x="2794" y="65"/>
                    <a:pt x="2294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70"/>
            <p:cNvSpPr/>
            <p:nvPr/>
          </p:nvSpPr>
          <p:spPr>
            <a:xfrm>
              <a:off x="2772390" y="2478075"/>
              <a:ext cx="236196" cy="60535"/>
            </a:xfrm>
            <a:custGeom>
              <a:avLst/>
              <a:gdLst/>
              <a:ahLst/>
              <a:cxnLst/>
              <a:rect l="l" t="t" r="r" b="b"/>
              <a:pathLst>
                <a:path w="3536" h="905" extrusionOk="0">
                  <a:moveTo>
                    <a:pt x="1767" y="73"/>
                  </a:moveTo>
                  <a:cubicBezTo>
                    <a:pt x="2307" y="73"/>
                    <a:pt x="2804" y="130"/>
                    <a:pt x="3131" y="233"/>
                  </a:cubicBezTo>
                  <a:lnTo>
                    <a:pt x="3464" y="233"/>
                  </a:lnTo>
                  <a:lnTo>
                    <a:pt x="3464" y="453"/>
                  </a:lnTo>
                  <a:cubicBezTo>
                    <a:pt x="3464" y="632"/>
                    <a:pt x="2766" y="835"/>
                    <a:pt x="1767" y="835"/>
                  </a:cubicBezTo>
                  <a:cubicBezTo>
                    <a:pt x="770" y="835"/>
                    <a:pt x="70" y="632"/>
                    <a:pt x="70" y="453"/>
                  </a:cubicBezTo>
                  <a:lnTo>
                    <a:pt x="70" y="233"/>
                  </a:lnTo>
                  <a:lnTo>
                    <a:pt x="402" y="233"/>
                  </a:lnTo>
                  <a:cubicBezTo>
                    <a:pt x="730" y="130"/>
                    <a:pt x="1227" y="73"/>
                    <a:pt x="1767" y="73"/>
                  </a:cubicBezTo>
                  <a:close/>
                  <a:moveTo>
                    <a:pt x="1767" y="1"/>
                  </a:moveTo>
                  <a:cubicBezTo>
                    <a:pt x="1224" y="1"/>
                    <a:pt x="720" y="61"/>
                    <a:pt x="386" y="163"/>
                  </a:cubicBezTo>
                  <a:lnTo>
                    <a:pt x="34" y="163"/>
                  </a:lnTo>
                  <a:cubicBezTo>
                    <a:pt x="15" y="163"/>
                    <a:pt x="1" y="180"/>
                    <a:pt x="1" y="199"/>
                  </a:cubicBezTo>
                  <a:lnTo>
                    <a:pt x="1" y="453"/>
                  </a:ln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3" y="453"/>
                  </a:cubicBezTo>
                  <a:lnTo>
                    <a:pt x="3533" y="199"/>
                  </a:lnTo>
                  <a:cubicBezTo>
                    <a:pt x="3533" y="180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6" y="61"/>
                    <a:pt x="2307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70"/>
            <p:cNvSpPr/>
            <p:nvPr/>
          </p:nvSpPr>
          <p:spPr>
            <a:xfrm>
              <a:off x="2774661" y="2463426"/>
              <a:ext cx="231520" cy="55786"/>
            </a:xfrm>
            <a:custGeom>
              <a:avLst/>
              <a:gdLst/>
              <a:ahLst/>
              <a:cxnLst/>
              <a:rect l="l" t="t" r="r" b="b"/>
              <a:pathLst>
                <a:path w="3466" h="834" extrusionOk="0">
                  <a:moveTo>
                    <a:pt x="1733" y="0"/>
                  </a:moveTo>
                  <a:cubicBezTo>
                    <a:pt x="777" y="0"/>
                    <a:pt x="0" y="186"/>
                    <a:pt x="0" y="418"/>
                  </a:cubicBezTo>
                  <a:cubicBezTo>
                    <a:pt x="0" y="648"/>
                    <a:pt x="777" y="834"/>
                    <a:pt x="1733" y="834"/>
                  </a:cubicBezTo>
                  <a:cubicBezTo>
                    <a:pt x="2691" y="834"/>
                    <a:pt x="3465" y="648"/>
                    <a:pt x="3465" y="418"/>
                  </a:cubicBezTo>
                  <a:cubicBezTo>
                    <a:pt x="3465" y="186"/>
                    <a:pt x="2691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70"/>
            <p:cNvSpPr/>
            <p:nvPr/>
          </p:nvSpPr>
          <p:spPr>
            <a:xfrm>
              <a:off x="2772390" y="2461152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0"/>
                  </a:moveTo>
                  <a:cubicBezTo>
                    <a:pt x="2768" y="70"/>
                    <a:pt x="3464" y="271"/>
                    <a:pt x="3464" y="452"/>
                  </a:cubicBezTo>
                  <a:cubicBezTo>
                    <a:pt x="3464" y="631"/>
                    <a:pt x="2766" y="835"/>
                    <a:pt x="1767" y="835"/>
                  </a:cubicBezTo>
                  <a:cubicBezTo>
                    <a:pt x="770" y="835"/>
                    <a:pt x="70" y="631"/>
                    <a:pt x="70" y="452"/>
                  </a:cubicBezTo>
                  <a:cubicBezTo>
                    <a:pt x="70" y="271"/>
                    <a:pt x="768" y="70"/>
                    <a:pt x="1767" y="70"/>
                  </a:cubicBezTo>
                  <a:close/>
                  <a:moveTo>
                    <a:pt x="1767" y="1"/>
                  </a:moveTo>
                  <a:cubicBezTo>
                    <a:pt x="909" y="1"/>
                    <a:pt x="1" y="158"/>
                    <a:pt x="1" y="452"/>
                  </a:cubicBez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4"/>
                    <a:pt x="3535" y="452"/>
                  </a:cubicBezTo>
                  <a:cubicBezTo>
                    <a:pt x="3535" y="158"/>
                    <a:pt x="2625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70"/>
            <p:cNvSpPr/>
            <p:nvPr/>
          </p:nvSpPr>
          <p:spPr>
            <a:xfrm>
              <a:off x="2802715" y="2472188"/>
              <a:ext cx="175544" cy="38261"/>
            </a:xfrm>
            <a:custGeom>
              <a:avLst/>
              <a:gdLst/>
              <a:ahLst/>
              <a:cxnLst/>
              <a:rect l="l" t="t" r="r" b="b"/>
              <a:pathLst>
                <a:path w="2628" h="572" extrusionOk="0">
                  <a:moveTo>
                    <a:pt x="1313" y="0"/>
                  </a:moveTo>
                  <a:cubicBezTo>
                    <a:pt x="589" y="0"/>
                    <a:pt x="1" y="129"/>
                    <a:pt x="1" y="287"/>
                  </a:cubicBezTo>
                  <a:cubicBezTo>
                    <a:pt x="1" y="445"/>
                    <a:pt x="586" y="572"/>
                    <a:pt x="1313" y="572"/>
                  </a:cubicBezTo>
                  <a:cubicBezTo>
                    <a:pt x="2039" y="572"/>
                    <a:pt x="2627" y="445"/>
                    <a:pt x="2627" y="287"/>
                  </a:cubicBezTo>
                  <a:cubicBezTo>
                    <a:pt x="2627" y="129"/>
                    <a:pt x="2039" y="0"/>
                    <a:pt x="1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70"/>
            <p:cNvSpPr/>
            <p:nvPr/>
          </p:nvSpPr>
          <p:spPr>
            <a:xfrm>
              <a:off x="2800979" y="2470583"/>
              <a:ext cx="179017" cy="41606"/>
            </a:xfrm>
            <a:custGeom>
              <a:avLst/>
              <a:gdLst/>
              <a:ahLst/>
              <a:cxnLst/>
              <a:rect l="l" t="t" r="r" b="b"/>
              <a:pathLst>
                <a:path w="2680" h="622" extrusionOk="0">
                  <a:moveTo>
                    <a:pt x="1339" y="53"/>
                  </a:moveTo>
                  <a:cubicBezTo>
                    <a:pt x="2099" y="53"/>
                    <a:pt x="2627" y="187"/>
                    <a:pt x="2627" y="311"/>
                  </a:cubicBezTo>
                  <a:cubicBezTo>
                    <a:pt x="2627" y="433"/>
                    <a:pt x="2096" y="569"/>
                    <a:pt x="1339" y="569"/>
                  </a:cubicBezTo>
                  <a:cubicBezTo>
                    <a:pt x="581" y="569"/>
                    <a:pt x="53" y="433"/>
                    <a:pt x="53" y="311"/>
                  </a:cubicBezTo>
                  <a:cubicBezTo>
                    <a:pt x="53" y="189"/>
                    <a:pt x="581" y="53"/>
                    <a:pt x="1339" y="53"/>
                  </a:cubicBezTo>
                  <a:close/>
                  <a:moveTo>
                    <a:pt x="1339" y="1"/>
                  </a:moveTo>
                  <a:cubicBezTo>
                    <a:pt x="691" y="1"/>
                    <a:pt x="1" y="108"/>
                    <a:pt x="1" y="311"/>
                  </a:cubicBezTo>
                  <a:cubicBezTo>
                    <a:pt x="1" y="514"/>
                    <a:pt x="691" y="622"/>
                    <a:pt x="1339" y="622"/>
                  </a:cubicBezTo>
                  <a:cubicBezTo>
                    <a:pt x="1989" y="622"/>
                    <a:pt x="2679" y="512"/>
                    <a:pt x="2679" y="311"/>
                  </a:cubicBezTo>
                  <a:cubicBezTo>
                    <a:pt x="2679" y="108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70"/>
            <p:cNvSpPr/>
            <p:nvPr/>
          </p:nvSpPr>
          <p:spPr>
            <a:xfrm>
              <a:off x="2784881" y="2506369"/>
              <a:ext cx="3741" cy="14983"/>
            </a:xfrm>
            <a:custGeom>
              <a:avLst/>
              <a:gdLst/>
              <a:ahLst/>
              <a:cxnLst/>
              <a:rect l="l" t="t" r="r" b="b"/>
              <a:pathLst>
                <a:path w="56" h="224" extrusionOk="0">
                  <a:moveTo>
                    <a:pt x="28" y="1"/>
                  </a:moveTo>
                  <a:cubicBezTo>
                    <a:pt x="27" y="1"/>
                    <a:pt x="25" y="1"/>
                    <a:pt x="24" y="1"/>
                  </a:cubicBezTo>
                  <a:cubicBezTo>
                    <a:pt x="10" y="3"/>
                    <a:pt x="0" y="18"/>
                    <a:pt x="3" y="32"/>
                  </a:cubicBezTo>
                  <a:lnTo>
                    <a:pt x="3" y="197"/>
                  </a:lnTo>
                  <a:cubicBezTo>
                    <a:pt x="3" y="211"/>
                    <a:pt x="15" y="223"/>
                    <a:pt x="29" y="223"/>
                  </a:cubicBezTo>
                  <a:cubicBezTo>
                    <a:pt x="43" y="223"/>
                    <a:pt x="55" y="211"/>
                    <a:pt x="55" y="197"/>
                  </a:cubicBezTo>
                  <a:lnTo>
                    <a:pt x="55" y="32"/>
                  </a:lnTo>
                  <a:cubicBezTo>
                    <a:pt x="55" y="30"/>
                    <a:pt x="55" y="27"/>
                    <a:pt x="55" y="25"/>
                  </a:cubicBezTo>
                  <a:cubicBezTo>
                    <a:pt x="53" y="12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70"/>
            <p:cNvSpPr/>
            <p:nvPr/>
          </p:nvSpPr>
          <p:spPr>
            <a:xfrm>
              <a:off x="2816342" y="2511653"/>
              <a:ext cx="3741" cy="17793"/>
            </a:xfrm>
            <a:custGeom>
              <a:avLst/>
              <a:gdLst/>
              <a:ahLst/>
              <a:cxnLst/>
              <a:rect l="l" t="t" r="r" b="b"/>
              <a:pathLst>
                <a:path w="56" h="266" extrusionOk="0">
                  <a:moveTo>
                    <a:pt x="28" y="0"/>
                  </a:moveTo>
                  <a:cubicBezTo>
                    <a:pt x="27" y="0"/>
                    <a:pt x="25" y="0"/>
                    <a:pt x="24" y="1"/>
                  </a:cubicBezTo>
                  <a:cubicBezTo>
                    <a:pt x="10" y="3"/>
                    <a:pt x="0" y="15"/>
                    <a:pt x="2" y="29"/>
                  </a:cubicBezTo>
                  <a:lnTo>
                    <a:pt x="2" y="240"/>
                  </a:lnTo>
                  <a:cubicBezTo>
                    <a:pt x="2" y="254"/>
                    <a:pt x="14" y="266"/>
                    <a:pt x="29" y="266"/>
                  </a:cubicBezTo>
                  <a:cubicBezTo>
                    <a:pt x="43" y="266"/>
                    <a:pt x="55" y="254"/>
                    <a:pt x="55" y="240"/>
                  </a:cubicBezTo>
                  <a:lnTo>
                    <a:pt x="55" y="29"/>
                  </a:lnTo>
                  <a:cubicBezTo>
                    <a:pt x="55" y="27"/>
                    <a:pt x="55" y="25"/>
                    <a:pt x="55" y="22"/>
                  </a:cubicBezTo>
                  <a:cubicBezTo>
                    <a:pt x="53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70"/>
            <p:cNvSpPr/>
            <p:nvPr/>
          </p:nvSpPr>
          <p:spPr>
            <a:xfrm>
              <a:off x="2837516" y="2516001"/>
              <a:ext cx="3607" cy="17325"/>
            </a:xfrm>
            <a:custGeom>
              <a:avLst/>
              <a:gdLst/>
              <a:ahLst/>
              <a:cxnLst/>
              <a:rect l="l" t="t" r="r" b="b"/>
              <a:pathLst>
                <a:path w="54" h="259" extrusionOk="0">
                  <a:moveTo>
                    <a:pt x="27" y="0"/>
                  </a:moveTo>
                  <a:cubicBezTo>
                    <a:pt x="13" y="3"/>
                    <a:pt x="1" y="15"/>
                    <a:pt x="1" y="27"/>
                  </a:cubicBezTo>
                  <a:lnTo>
                    <a:pt x="1" y="232"/>
                  </a:lnTo>
                  <a:cubicBezTo>
                    <a:pt x="1" y="246"/>
                    <a:pt x="13" y="258"/>
                    <a:pt x="27" y="258"/>
                  </a:cubicBezTo>
                  <a:cubicBezTo>
                    <a:pt x="42" y="258"/>
                    <a:pt x="53" y="246"/>
                    <a:pt x="53" y="232"/>
                  </a:cubicBezTo>
                  <a:lnTo>
                    <a:pt x="53" y="27"/>
                  </a:lnTo>
                  <a:cubicBezTo>
                    <a:pt x="53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70"/>
            <p:cNvSpPr/>
            <p:nvPr/>
          </p:nvSpPr>
          <p:spPr>
            <a:xfrm>
              <a:off x="2862297" y="2517405"/>
              <a:ext cx="3540" cy="15920"/>
            </a:xfrm>
            <a:custGeom>
              <a:avLst/>
              <a:gdLst/>
              <a:ahLst/>
              <a:cxnLst/>
              <a:rect l="l" t="t" r="r" b="b"/>
              <a:pathLst>
                <a:path w="53" h="238" extrusionOk="0">
                  <a:moveTo>
                    <a:pt x="25" y="0"/>
                  </a:moveTo>
                  <a:cubicBezTo>
                    <a:pt x="12" y="0"/>
                    <a:pt x="2" y="10"/>
                    <a:pt x="0" y="25"/>
                  </a:cubicBezTo>
                  <a:lnTo>
                    <a:pt x="0" y="211"/>
                  </a:lnTo>
                  <a:cubicBezTo>
                    <a:pt x="0" y="225"/>
                    <a:pt x="12" y="237"/>
                    <a:pt x="27" y="237"/>
                  </a:cubicBezTo>
                  <a:cubicBezTo>
                    <a:pt x="41" y="237"/>
                    <a:pt x="50" y="225"/>
                    <a:pt x="53" y="211"/>
                  </a:cubicBezTo>
                  <a:lnTo>
                    <a:pt x="53" y="25"/>
                  </a:lnTo>
                  <a:cubicBezTo>
                    <a:pt x="50" y="13"/>
                    <a:pt x="41" y="3"/>
                    <a:pt x="29" y="1"/>
                  </a:cubicBezTo>
                  <a:cubicBezTo>
                    <a:pt x="27" y="0"/>
                    <a:pt x="26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0"/>
            <p:cNvSpPr/>
            <p:nvPr/>
          </p:nvSpPr>
          <p:spPr>
            <a:xfrm>
              <a:off x="2797973" y="2514730"/>
              <a:ext cx="3540" cy="11238"/>
            </a:xfrm>
            <a:custGeom>
              <a:avLst/>
              <a:gdLst/>
              <a:ahLst/>
              <a:cxnLst/>
              <a:rect l="l" t="t" r="r" b="b"/>
              <a:pathLst>
                <a:path w="53" h="168" extrusionOk="0">
                  <a:moveTo>
                    <a:pt x="27" y="0"/>
                  </a:moveTo>
                  <a:cubicBezTo>
                    <a:pt x="12" y="0"/>
                    <a:pt x="0" y="12"/>
                    <a:pt x="0" y="29"/>
                  </a:cubicBezTo>
                  <a:lnTo>
                    <a:pt x="0" y="141"/>
                  </a:lnTo>
                  <a:cubicBezTo>
                    <a:pt x="0" y="155"/>
                    <a:pt x="12" y="167"/>
                    <a:pt x="27" y="167"/>
                  </a:cubicBezTo>
                  <a:cubicBezTo>
                    <a:pt x="41" y="167"/>
                    <a:pt x="53" y="155"/>
                    <a:pt x="53" y="141"/>
                  </a:cubicBezTo>
                  <a:lnTo>
                    <a:pt x="53" y="29"/>
                  </a:ln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0"/>
            <p:cNvSpPr/>
            <p:nvPr/>
          </p:nvSpPr>
          <p:spPr>
            <a:xfrm>
              <a:off x="2987139" y="2505900"/>
              <a:ext cx="3540" cy="9967"/>
            </a:xfrm>
            <a:custGeom>
              <a:avLst/>
              <a:gdLst/>
              <a:ahLst/>
              <a:cxnLst/>
              <a:rect l="l" t="t" r="r" b="b"/>
              <a:pathLst>
                <a:path w="53" h="149" extrusionOk="0">
                  <a:moveTo>
                    <a:pt x="26" y="1"/>
                  </a:moveTo>
                  <a:cubicBezTo>
                    <a:pt x="12" y="1"/>
                    <a:pt x="0" y="10"/>
                    <a:pt x="0" y="25"/>
                  </a:cubicBezTo>
                  <a:lnTo>
                    <a:pt x="0" y="123"/>
                  </a:lnTo>
                  <a:cubicBezTo>
                    <a:pt x="0" y="137"/>
                    <a:pt x="12" y="149"/>
                    <a:pt x="26" y="149"/>
                  </a:cubicBezTo>
                  <a:cubicBezTo>
                    <a:pt x="41" y="149"/>
                    <a:pt x="53" y="137"/>
                    <a:pt x="53" y="123"/>
                  </a:cubicBezTo>
                  <a:lnTo>
                    <a:pt x="53" y="25"/>
                  </a:lnTo>
                  <a:cubicBezTo>
                    <a:pt x="50" y="10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70"/>
            <p:cNvSpPr/>
            <p:nvPr/>
          </p:nvSpPr>
          <p:spPr>
            <a:xfrm>
              <a:off x="2965430" y="2519144"/>
              <a:ext cx="3674" cy="9498"/>
            </a:xfrm>
            <a:custGeom>
              <a:avLst/>
              <a:gdLst/>
              <a:ahLst/>
              <a:cxnLst/>
              <a:rect l="l" t="t" r="r" b="b"/>
              <a:pathLst>
                <a:path w="55" h="142" extrusionOk="0">
                  <a:moveTo>
                    <a:pt x="28" y="1"/>
                  </a:moveTo>
                  <a:cubicBezTo>
                    <a:pt x="27" y="1"/>
                    <a:pt x="25" y="1"/>
                    <a:pt x="24" y="1"/>
                  </a:cubicBezTo>
                  <a:cubicBezTo>
                    <a:pt x="10" y="3"/>
                    <a:pt x="0" y="18"/>
                    <a:pt x="2" y="32"/>
                  </a:cubicBezTo>
                  <a:lnTo>
                    <a:pt x="2" y="116"/>
                  </a:lnTo>
                  <a:cubicBezTo>
                    <a:pt x="2" y="130"/>
                    <a:pt x="14" y="142"/>
                    <a:pt x="29" y="142"/>
                  </a:cubicBezTo>
                  <a:cubicBezTo>
                    <a:pt x="43" y="142"/>
                    <a:pt x="55" y="130"/>
                    <a:pt x="55" y="116"/>
                  </a:cubicBezTo>
                  <a:lnTo>
                    <a:pt x="55" y="32"/>
                  </a:lnTo>
                  <a:cubicBezTo>
                    <a:pt x="55" y="30"/>
                    <a:pt x="55" y="25"/>
                    <a:pt x="55" y="23"/>
                  </a:cubicBezTo>
                  <a:cubicBezTo>
                    <a:pt x="53" y="10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70"/>
            <p:cNvSpPr/>
            <p:nvPr/>
          </p:nvSpPr>
          <p:spPr>
            <a:xfrm>
              <a:off x="2774661" y="2463560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1" y="0"/>
                    <a:pt x="674" y="65"/>
                    <a:pt x="356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6"/>
                    <a:pt x="777" y="837"/>
                    <a:pt x="1733" y="837"/>
                  </a:cubicBezTo>
                  <a:cubicBezTo>
                    <a:pt x="2691" y="837"/>
                    <a:pt x="3465" y="650"/>
                    <a:pt x="3465" y="416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4" y="65"/>
                    <a:pt x="2294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70"/>
            <p:cNvSpPr/>
            <p:nvPr/>
          </p:nvSpPr>
          <p:spPr>
            <a:xfrm>
              <a:off x="2772390" y="2461152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0"/>
                  </a:moveTo>
                  <a:cubicBezTo>
                    <a:pt x="2307" y="70"/>
                    <a:pt x="2804" y="130"/>
                    <a:pt x="3131" y="232"/>
                  </a:cubicBezTo>
                  <a:lnTo>
                    <a:pt x="3464" y="232"/>
                  </a:lnTo>
                  <a:lnTo>
                    <a:pt x="3464" y="452"/>
                  </a:lnTo>
                  <a:cubicBezTo>
                    <a:pt x="3464" y="631"/>
                    <a:pt x="2766" y="832"/>
                    <a:pt x="1767" y="832"/>
                  </a:cubicBezTo>
                  <a:cubicBezTo>
                    <a:pt x="770" y="832"/>
                    <a:pt x="70" y="631"/>
                    <a:pt x="70" y="452"/>
                  </a:cubicBezTo>
                  <a:lnTo>
                    <a:pt x="70" y="232"/>
                  </a:lnTo>
                  <a:lnTo>
                    <a:pt x="402" y="232"/>
                  </a:lnTo>
                  <a:cubicBezTo>
                    <a:pt x="730" y="130"/>
                    <a:pt x="1227" y="70"/>
                    <a:pt x="1767" y="70"/>
                  </a:cubicBezTo>
                  <a:close/>
                  <a:moveTo>
                    <a:pt x="1767" y="1"/>
                  </a:moveTo>
                  <a:cubicBezTo>
                    <a:pt x="1224" y="1"/>
                    <a:pt x="720" y="60"/>
                    <a:pt x="386" y="165"/>
                  </a:cubicBezTo>
                  <a:lnTo>
                    <a:pt x="34" y="165"/>
                  </a:lnTo>
                  <a:cubicBezTo>
                    <a:pt x="15" y="165"/>
                    <a:pt x="1" y="180"/>
                    <a:pt x="1" y="199"/>
                  </a:cubicBezTo>
                  <a:lnTo>
                    <a:pt x="1" y="452"/>
                  </a:lnTo>
                  <a:cubicBezTo>
                    <a:pt x="1" y="744"/>
                    <a:pt x="911" y="904"/>
                    <a:pt x="1767" y="904"/>
                  </a:cubicBezTo>
                  <a:cubicBezTo>
                    <a:pt x="2625" y="904"/>
                    <a:pt x="3535" y="744"/>
                    <a:pt x="3533" y="452"/>
                  </a:cubicBezTo>
                  <a:lnTo>
                    <a:pt x="3533" y="199"/>
                  </a:lnTo>
                  <a:cubicBezTo>
                    <a:pt x="3533" y="180"/>
                    <a:pt x="3516" y="165"/>
                    <a:pt x="3497" y="165"/>
                  </a:cubicBezTo>
                  <a:lnTo>
                    <a:pt x="3148" y="165"/>
                  </a:lnTo>
                  <a:cubicBezTo>
                    <a:pt x="2816" y="60"/>
                    <a:pt x="2307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70"/>
            <p:cNvSpPr/>
            <p:nvPr/>
          </p:nvSpPr>
          <p:spPr>
            <a:xfrm>
              <a:off x="2774661" y="2446436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7" y="1"/>
                    <a:pt x="0" y="187"/>
                    <a:pt x="0" y="419"/>
                  </a:cubicBezTo>
                  <a:cubicBezTo>
                    <a:pt x="0" y="648"/>
                    <a:pt x="777" y="835"/>
                    <a:pt x="1733" y="835"/>
                  </a:cubicBezTo>
                  <a:cubicBezTo>
                    <a:pt x="2691" y="835"/>
                    <a:pt x="3465" y="648"/>
                    <a:pt x="3465" y="419"/>
                  </a:cubicBezTo>
                  <a:cubicBezTo>
                    <a:pt x="3465" y="187"/>
                    <a:pt x="2691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70"/>
            <p:cNvSpPr/>
            <p:nvPr/>
          </p:nvSpPr>
          <p:spPr>
            <a:xfrm>
              <a:off x="2772390" y="2444229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0"/>
                  </a:moveTo>
                  <a:cubicBezTo>
                    <a:pt x="2768" y="70"/>
                    <a:pt x="3464" y="270"/>
                    <a:pt x="3464" y="452"/>
                  </a:cubicBezTo>
                  <a:cubicBezTo>
                    <a:pt x="3464" y="631"/>
                    <a:pt x="2766" y="832"/>
                    <a:pt x="1767" y="832"/>
                  </a:cubicBezTo>
                  <a:cubicBezTo>
                    <a:pt x="770" y="832"/>
                    <a:pt x="70" y="631"/>
                    <a:pt x="70" y="452"/>
                  </a:cubicBezTo>
                  <a:cubicBezTo>
                    <a:pt x="70" y="270"/>
                    <a:pt x="768" y="70"/>
                    <a:pt x="1767" y="70"/>
                  </a:cubicBezTo>
                  <a:close/>
                  <a:moveTo>
                    <a:pt x="1767" y="0"/>
                  </a:moveTo>
                  <a:cubicBezTo>
                    <a:pt x="909" y="0"/>
                    <a:pt x="1" y="158"/>
                    <a:pt x="1" y="452"/>
                  </a:cubicBez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3"/>
                    <a:pt x="3535" y="452"/>
                  </a:cubicBezTo>
                  <a:cubicBezTo>
                    <a:pt x="3535" y="158"/>
                    <a:pt x="2625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70"/>
            <p:cNvSpPr/>
            <p:nvPr/>
          </p:nvSpPr>
          <p:spPr>
            <a:xfrm>
              <a:off x="2802715" y="2455399"/>
              <a:ext cx="175544" cy="38261"/>
            </a:xfrm>
            <a:custGeom>
              <a:avLst/>
              <a:gdLst/>
              <a:ahLst/>
              <a:cxnLst/>
              <a:rect l="l" t="t" r="r" b="b"/>
              <a:pathLst>
                <a:path w="2628" h="572" extrusionOk="0">
                  <a:moveTo>
                    <a:pt x="1313" y="1"/>
                  </a:moveTo>
                  <a:cubicBezTo>
                    <a:pt x="589" y="1"/>
                    <a:pt x="1" y="127"/>
                    <a:pt x="1" y="285"/>
                  </a:cubicBezTo>
                  <a:cubicBezTo>
                    <a:pt x="1" y="443"/>
                    <a:pt x="586" y="572"/>
                    <a:pt x="1313" y="572"/>
                  </a:cubicBezTo>
                  <a:cubicBezTo>
                    <a:pt x="2039" y="572"/>
                    <a:pt x="2627" y="443"/>
                    <a:pt x="2627" y="285"/>
                  </a:cubicBezTo>
                  <a:cubicBezTo>
                    <a:pt x="2627" y="127"/>
                    <a:pt x="2039" y="1"/>
                    <a:pt x="1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70"/>
            <p:cNvSpPr/>
            <p:nvPr/>
          </p:nvSpPr>
          <p:spPr>
            <a:xfrm>
              <a:off x="2800979" y="2453460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3"/>
                  </a:moveTo>
                  <a:cubicBezTo>
                    <a:pt x="2099" y="53"/>
                    <a:pt x="2627" y="194"/>
                    <a:pt x="2627" y="314"/>
                  </a:cubicBezTo>
                  <a:cubicBezTo>
                    <a:pt x="2627" y="433"/>
                    <a:pt x="2096" y="572"/>
                    <a:pt x="1339" y="572"/>
                  </a:cubicBezTo>
                  <a:cubicBezTo>
                    <a:pt x="581" y="572"/>
                    <a:pt x="53" y="431"/>
                    <a:pt x="53" y="314"/>
                  </a:cubicBezTo>
                  <a:cubicBezTo>
                    <a:pt x="53" y="194"/>
                    <a:pt x="581" y="53"/>
                    <a:pt x="1339" y="53"/>
                  </a:cubicBezTo>
                  <a:close/>
                  <a:moveTo>
                    <a:pt x="1339" y="1"/>
                  </a:moveTo>
                  <a:cubicBezTo>
                    <a:pt x="691" y="1"/>
                    <a:pt x="1" y="111"/>
                    <a:pt x="1" y="314"/>
                  </a:cubicBezTo>
                  <a:cubicBezTo>
                    <a:pt x="1" y="515"/>
                    <a:pt x="691" y="625"/>
                    <a:pt x="1339" y="625"/>
                  </a:cubicBezTo>
                  <a:cubicBezTo>
                    <a:pt x="1989" y="625"/>
                    <a:pt x="2679" y="515"/>
                    <a:pt x="2679" y="314"/>
                  </a:cubicBezTo>
                  <a:cubicBezTo>
                    <a:pt x="2679" y="111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70"/>
            <p:cNvSpPr/>
            <p:nvPr/>
          </p:nvSpPr>
          <p:spPr>
            <a:xfrm>
              <a:off x="2785014" y="2489914"/>
              <a:ext cx="3607" cy="14314"/>
            </a:xfrm>
            <a:custGeom>
              <a:avLst/>
              <a:gdLst/>
              <a:ahLst/>
              <a:cxnLst/>
              <a:rect l="l" t="t" r="r" b="b"/>
              <a:pathLst>
                <a:path w="54" h="214" extrusionOk="0">
                  <a:moveTo>
                    <a:pt x="27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187"/>
                  </a:lnTo>
                  <a:cubicBezTo>
                    <a:pt x="1" y="201"/>
                    <a:pt x="13" y="213"/>
                    <a:pt x="27" y="213"/>
                  </a:cubicBezTo>
                  <a:cubicBezTo>
                    <a:pt x="41" y="213"/>
                    <a:pt x="51" y="201"/>
                    <a:pt x="53" y="189"/>
                  </a:cubicBezTo>
                  <a:lnTo>
                    <a:pt x="53" y="22"/>
                  </a:lnTo>
                  <a:cubicBezTo>
                    <a:pt x="51" y="10"/>
                    <a:pt x="44" y="1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70"/>
            <p:cNvSpPr/>
            <p:nvPr/>
          </p:nvSpPr>
          <p:spPr>
            <a:xfrm>
              <a:off x="2816342" y="2494529"/>
              <a:ext cx="3741" cy="17993"/>
            </a:xfrm>
            <a:custGeom>
              <a:avLst/>
              <a:gdLst/>
              <a:ahLst/>
              <a:cxnLst/>
              <a:rect l="l" t="t" r="r" b="b"/>
              <a:pathLst>
                <a:path w="56" h="269" extrusionOk="0">
                  <a:moveTo>
                    <a:pt x="28" y="1"/>
                  </a:moveTo>
                  <a:cubicBezTo>
                    <a:pt x="27" y="1"/>
                    <a:pt x="25" y="1"/>
                    <a:pt x="24" y="1"/>
                  </a:cubicBezTo>
                  <a:cubicBezTo>
                    <a:pt x="10" y="3"/>
                    <a:pt x="0" y="18"/>
                    <a:pt x="2" y="32"/>
                  </a:cubicBezTo>
                  <a:lnTo>
                    <a:pt x="2" y="242"/>
                  </a:lnTo>
                  <a:cubicBezTo>
                    <a:pt x="2" y="257"/>
                    <a:pt x="14" y="269"/>
                    <a:pt x="29" y="269"/>
                  </a:cubicBezTo>
                  <a:cubicBezTo>
                    <a:pt x="43" y="269"/>
                    <a:pt x="55" y="257"/>
                    <a:pt x="55" y="242"/>
                  </a:cubicBezTo>
                  <a:lnTo>
                    <a:pt x="55" y="32"/>
                  </a:lnTo>
                  <a:cubicBezTo>
                    <a:pt x="55" y="30"/>
                    <a:pt x="55" y="25"/>
                    <a:pt x="55" y="23"/>
                  </a:cubicBezTo>
                  <a:cubicBezTo>
                    <a:pt x="53" y="10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70"/>
            <p:cNvSpPr/>
            <p:nvPr/>
          </p:nvSpPr>
          <p:spPr>
            <a:xfrm>
              <a:off x="2837516" y="2499011"/>
              <a:ext cx="3607" cy="17325"/>
            </a:xfrm>
            <a:custGeom>
              <a:avLst/>
              <a:gdLst/>
              <a:ahLst/>
              <a:cxnLst/>
              <a:rect l="l" t="t" r="r" b="b"/>
              <a:pathLst>
                <a:path w="54" h="259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230"/>
                  </a:lnTo>
                  <a:lnTo>
                    <a:pt x="1" y="233"/>
                  </a:lnTo>
                  <a:cubicBezTo>
                    <a:pt x="1" y="247"/>
                    <a:pt x="13" y="259"/>
                    <a:pt x="27" y="259"/>
                  </a:cubicBezTo>
                  <a:cubicBezTo>
                    <a:pt x="42" y="259"/>
                    <a:pt x="53" y="247"/>
                    <a:pt x="53" y="230"/>
                  </a:cubicBezTo>
                  <a:lnTo>
                    <a:pt x="53" y="27"/>
                  </a:lnTo>
                  <a:cubicBezTo>
                    <a:pt x="53" y="13"/>
                    <a:pt x="42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70"/>
            <p:cNvSpPr/>
            <p:nvPr/>
          </p:nvSpPr>
          <p:spPr>
            <a:xfrm>
              <a:off x="2862297" y="2500482"/>
              <a:ext cx="3540" cy="15853"/>
            </a:xfrm>
            <a:custGeom>
              <a:avLst/>
              <a:gdLst/>
              <a:ahLst/>
              <a:cxnLst/>
              <a:rect l="l" t="t" r="r" b="b"/>
              <a:pathLst>
                <a:path w="53" h="237" extrusionOk="0">
                  <a:moveTo>
                    <a:pt x="25" y="0"/>
                  </a:moveTo>
                  <a:cubicBezTo>
                    <a:pt x="12" y="0"/>
                    <a:pt x="2" y="9"/>
                    <a:pt x="0" y="22"/>
                  </a:cubicBezTo>
                  <a:lnTo>
                    <a:pt x="0" y="208"/>
                  </a:lnTo>
                  <a:cubicBezTo>
                    <a:pt x="0" y="225"/>
                    <a:pt x="12" y="237"/>
                    <a:pt x="27" y="237"/>
                  </a:cubicBezTo>
                  <a:cubicBezTo>
                    <a:pt x="41" y="235"/>
                    <a:pt x="53" y="223"/>
                    <a:pt x="53" y="208"/>
                  </a:cubicBezTo>
                  <a:lnTo>
                    <a:pt x="53" y="22"/>
                  </a:lnTo>
                  <a:cubicBezTo>
                    <a:pt x="50" y="12"/>
                    <a:pt x="41" y="3"/>
                    <a:pt x="29" y="0"/>
                  </a:cubicBezTo>
                  <a:cubicBezTo>
                    <a:pt x="27" y="0"/>
                    <a:pt x="26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70"/>
            <p:cNvSpPr/>
            <p:nvPr/>
          </p:nvSpPr>
          <p:spPr>
            <a:xfrm>
              <a:off x="2797973" y="2497941"/>
              <a:ext cx="3540" cy="11104"/>
            </a:xfrm>
            <a:custGeom>
              <a:avLst/>
              <a:gdLst/>
              <a:ahLst/>
              <a:cxnLst/>
              <a:rect l="l" t="t" r="r" b="b"/>
              <a:pathLst>
                <a:path w="53" h="166" extrusionOk="0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lnTo>
                    <a:pt x="0" y="139"/>
                  </a:lnTo>
                  <a:cubicBezTo>
                    <a:pt x="0" y="153"/>
                    <a:pt x="12" y="165"/>
                    <a:pt x="27" y="165"/>
                  </a:cubicBezTo>
                  <a:cubicBezTo>
                    <a:pt x="41" y="165"/>
                    <a:pt x="53" y="153"/>
                    <a:pt x="53" y="139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70"/>
            <p:cNvSpPr/>
            <p:nvPr/>
          </p:nvSpPr>
          <p:spPr>
            <a:xfrm>
              <a:off x="2987139" y="2488777"/>
              <a:ext cx="3540" cy="10033"/>
            </a:xfrm>
            <a:custGeom>
              <a:avLst/>
              <a:gdLst/>
              <a:ahLst/>
              <a:cxnLst/>
              <a:rect l="l" t="t" r="r" b="b"/>
              <a:pathLst>
                <a:path w="53" h="150" extrusionOk="0">
                  <a:moveTo>
                    <a:pt x="26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25"/>
                  </a:lnTo>
                  <a:cubicBezTo>
                    <a:pt x="0" y="138"/>
                    <a:pt x="10" y="149"/>
                    <a:pt x="23" y="149"/>
                  </a:cubicBezTo>
                  <a:cubicBezTo>
                    <a:pt x="24" y="149"/>
                    <a:pt x="25" y="149"/>
                    <a:pt x="26" y="149"/>
                  </a:cubicBezTo>
                  <a:cubicBezTo>
                    <a:pt x="41" y="149"/>
                    <a:pt x="53" y="140"/>
                    <a:pt x="53" y="125"/>
                  </a:cubicBezTo>
                  <a:lnTo>
                    <a:pt x="53" y="27"/>
                  </a:lnTo>
                  <a:cubicBezTo>
                    <a:pt x="50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70"/>
            <p:cNvSpPr/>
            <p:nvPr/>
          </p:nvSpPr>
          <p:spPr>
            <a:xfrm>
              <a:off x="2965430" y="2502355"/>
              <a:ext cx="3674" cy="9565"/>
            </a:xfrm>
            <a:custGeom>
              <a:avLst/>
              <a:gdLst/>
              <a:ahLst/>
              <a:cxnLst/>
              <a:rect l="l" t="t" r="r" b="b"/>
              <a:pathLst>
                <a:path w="55" h="143" extrusionOk="0">
                  <a:moveTo>
                    <a:pt x="28" y="1"/>
                  </a:moveTo>
                  <a:cubicBezTo>
                    <a:pt x="27" y="1"/>
                    <a:pt x="25" y="1"/>
                    <a:pt x="24" y="1"/>
                  </a:cubicBezTo>
                  <a:cubicBezTo>
                    <a:pt x="10" y="3"/>
                    <a:pt x="0" y="18"/>
                    <a:pt x="2" y="32"/>
                  </a:cubicBezTo>
                  <a:lnTo>
                    <a:pt x="2" y="116"/>
                  </a:lnTo>
                  <a:cubicBezTo>
                    <a:pt x="2" y="130"/>
                    <a:pt x="14" y="142"/>
                    <a:pt x="29" y="142"/>
                  </a:cubicBezTo>
                  <a:cubicBezTo>
                    <a:pt x="43" y="142"/>
                    <a:pt x="55" y="130"/>
                    <a:pt x="55" y="116"/>
                  </a:cubicBezTo>
                  <a:lnTo>
                    <a:pt x="55" y="32"/>
                  </a:lnTo>
                  <a:cubicBezTo>
                    <a:pt x="55" y="30"/>
                    <a:pt x="55" y="25"/>
                    <a:pt x="55" y="23"/>
                  </a:cubicBezTo>
                  <a:cubicBezTo>
                    <a:pt x="53" y="10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70"/>
            <p:cNvSpPr/>
            <p:nvPr/>
          </p:nvSpPr>
          <p:spPr>
            <a:xfrm>
              <a:off x="2774661" y="2446436"/>
              <a:ext cx="231520" cy="56188"/>
            </a:xfrm>
            <a:custGeom>
              <a:avLst/>
              <a:gdLst/>
              <a:ahLst/>
              <a:cxnLst/>
              <a:rect l="l" t="t" r="r" b="b"/>
              <a:pathLst>
                <a:path w="3466" h="840" extrusionOk="0">
                  <a:moveTo>
                    <a:pt x="1733" y="1"/>
                  </a:moveTo>
                  <a:cubicBezTo>
                    <a:pt x="1169" y="1"/>
                    <a:pt x="674" y="63"/>
                    <a:pt x="356" y="163"/>
                  </a:cubicBezTo>
                  <a:lnTo>
                    <a:pt x="0" y="163"/>
                  </a:lnTo>
                  <a:lnTo>
                    <a:pt x="0" y="419"/>
                  </a:lnTo>
                  <a:cubicBezTo>
                    <a:pt x="0" y="648"/>
                    <a:pt x="777" y="839"/>
                    <a:pt x="1733" y="839"/>
                  </a:cubicBezTo>
                  <a:cubicBezTo>
                    <a:pt x="2691" y="839"/>
                    <a:pt x="3465" y="653"/>
                    <a:pt x="3465" y="419"/>
                  </a:cubicBezTo>
                  <a:lnTo>
                    <a:pt x="3465" y="166"/>
                  </a:lnTo>
                  <a:lnTo>
                    <a:pt x="3109" y="163"/>
                  </a:lnTo>
                  <a:cubicBezTo>
                    <a:pt x="2794" y="65"/>
                    <a:pt x="2297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70"/>
            <p:cNvSpPr/>
            <p:nvPr/>
          </p:nvSpPr>
          <p:spPr>
            <a:xfrm>
              <a:off x="2772390" y="2444028"/>
              <a:ext cx="236196" cy="60535"/>
            </a:xfrm>
            <a:custGeom>
              <a:avLst/>
              <a:gdLst/>
              <a:ahLst/>
              <a:cxnLst/>
              <a:rect l="l" t="t" r="r" b="b"/>
              <a:pathLst>
                <a:path w="3536" h="905" extrusionOk="0">
                  <a:moveTo>
                    <a:pt x="1767" y="75"/>
                  </a:moveTo>
                  <a:cubicBezTo>
                    <a:pt x="2307" y="75"/>
                    <a:pt x="2804" y="135"/>
                    <a:pt x="3131" y="237"/>
                  </a:cubicBezTo>
                  <a:lnTo>
                    <a:pt x="3464" y="237"/>
                  </a:lnTo>
                  <a:lnTo>
                    <a:pt x="3464" y="455"/>
                  </a:lnTo>
                  <a:cubicBezTo>
                    <a:pt x="3464" y="637"/>
                    <a:pt x="2766" y="837"/>
                    <a:pt x="1767" y="837"/>
                  </a:cubicBezTo>
                  <a:cubicBezTo>
                    <a:pt x="770" y="837"/>
                    <a:pt x="70" y="637"/>
                    <a:pt x="70" y="455"/>
                  </a:cubicBezTo>
                  <a:lnTo>
                    <a:pt x="70" y="235"/>
                  </a:lnTo>
                  <a:lnTo>
                    <a:pt x="390" y="237"/>
                  </a:lnTo>
                  <a:lnTo>
                    <a:pt x="402" y="237"/>
                  </a:lnTo>
                  <a:cubicBezTo>
                    <a:pt x="730" y="135"/>
                    <a:pt x="1227" y="75"/>
                    <a:pt x="1767" y="75"/>
                  </a:cubicBezTo>
                  <a:close/>
                  <a:moveTo>
                    <a:pt x="1767" y="1"/>
                  </a:moveTo>
                  <a:cubicBezTo>
                    <a:pt x="1224" y="1"/>
                    <a:pt x="720" y="61"/>
                    <a:pt x="386" y="166"/>
                  </a:cubicBezTo>
                  <a:lnTo>
                    <a:pt x="34" y="166"/>
                  </a:lnTo>
                  <a:cubicBezTo>
                    <a:pt x="15" y="166"/>
                    <a:pt x="1" y="180"/>
                    <a:pt x="1" y="199"/>
                  </a:cubicBezTo>
                  <a:lnTo>
                    <a:pt x="1" y="453"/>
                  </a:ln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3" y="455"/>
                  </a:cubicBezTo>
                  <a:lnTo>
                    <a:pt x="3533" y="199"/>
                  </a:lnTo>
                  <a:cubicBezTo>
                    <a:pt x="3533" y="180"/>
                    <a:pt x="3516" y="166"/>
                    <a:pt x="3497" y="166"/>
                  </a:cubicBezTo>
                  <a:lnTo>
                    <a:pt x="3148" y="166"/>
                  </a:lnTo>
                  <a:cubicBezTo>
                    <a:pt x="2816" y="61"/>
                    <a:pt x="2307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70"/>
            <p:cNvSpPr/>
            <p:nvPr/>
          </p:nvSpPr>
          <p:spPr>
            <a:xfrm>
              <a:off x="2774661" y="2429513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0" y="187"/>
                    <a:pt x="0" y="416"/>
                  </a:cubicBezTo>
                  <a:cubicBezTo>
                    <a:pt x="0" y="648"/>
                    <a:pt x="777" y="834"/>
                    <a:pt x="1733" y="834"/>
                  </a:cubicBezTo>
                  <a:cubicBezTo>
                    <a:pt x="2691" y="834"/>
                    <a:pt x="3465" y="648"/>
                    <a:pt x="3465" y="416"/>
                  </a:cubicBezTo>
                  <a:cubicBezTo>
                    <a:pt x="3465" y="187"/>
                    <a:pt x="2691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70"/>
            <p:cNvSpPr/>
            <p:nvPr/>
          </p:nvSpPr>
          <p:spPr>
            <a:xfrm>
              <a:off x="2772390" y="2427105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2"/>
                  </a:moveTo>
                  <a:cubicBezTo>
                    <a:pt x="2768" y="72"/>
                    <a:pt x="3464" y="273"/>
                    <a:pt x="3464" y="452"/>
                  </a:cubicBezTo>
                  <a:cubicBezTo>
                    <a:pt x="3464" y="634"/>
                    <a:pt x="2766" y="835"/>
                    <a:pt x="1767" y="835"/>
                  </a:cubicBezTo>
                  <a:cubicBezTo>
                    <a:pt x="770" y="835"/>
                    <a:pt x="70" y="634"/>
                    <a:pt x="70" y="452"/>
                  </a:cubicBezTo>
                  <a:cubicBezTo>
                    <a:pt x="70" y="273"/>
                    <a:pt x="768" y="72"/>
                    <a:pt x="1767" y="72"/>
                  </a:cubicBezTo>
                  <a:close/>
                  <a:moveTo>
                    <a:pt x="1767" y="1"/>
                  </a:moveTo>
                  <a:cubicBezTo>
                    <a:pt x="909" y="1"/>
                    <a:pt x="1" y="161"/>
                    <a:pt x="1" y="452"/>
                  </a:cubicBez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5" y="452"/>
                  </a:cubicBezTo>
                  <a:cubicBezTo>
                    <a:pt x="3535" y="161"/>
                    <a:pt x="2625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70"/>
            <p:cNvSpPr/>
            <p:nvPr/>
          </p:nvSpPr>
          <p:spPr>
            <a:xfrm>
              <a:off x="2802715" y="2438276"/>
              <a:ext cx="175544" cy="38261"/>
            </a:xfrm>
            <a:custGeom>
              <a:avLst/>
              <a:gdLst/>
              <a:ahLst/>
              <a:cxnLst/>
              <a:rect l="l" t="t" r="r" b="b"/>
              <a:pathLst>
                <a:path w="2628" h="572" extrusionOk="0">
                  <a:moveTo>
                    <a:pt x="1313" y="1"/>
                  </a:moveTo>
                  <a:cubicBezTo>
                    <a:pt x="589" y="1"/>
                    <a:pt x="1" y="127"/>
                    <a:pt x="1" y="285"/>
                  </a:cubicBezTo>
                  <a:cubicBezTo>
                    <a:pt x="1" y="443"/>
                    <a:pt x="586" y="572"/>
                    <a:pt x="1313" y="572"/>
                  </a:cubicBezTo>
                  <a:cubicBezTo>
                    <a:pt x="2039" y="572"/>
                    <a:pt x="2627" y="443"/>
                    <a:pt x="2627" y="285"/>
                  </a:cubicBezTo>
                  <a:cubicBezTo>
                    <a:pt x="2627" y="127"/>
                    <a:pt x="2039" y="1"/>
                    <a:pt x="1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70"/>
            <p:cNvSpPr/>
            <p:nvPr/>
          </p:nvSpPr>
          <p:spPr>
            <a:xfrm>
              <a:off x="2800979" y="2436537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3"/>
                  </a:moveTo>
                  <a:cubicBezTo>
                    <a:pt x="2099" y="53"/>
                    <a:pt x="2627" y="192"/>
                    <a:pt x="2627" y="311"/>
                  </a:cubicBezTo>
                  <a:cubicBezTo>
                    <a:pt x="2627" y="431"/>
                    <a:pt x="2096" y="572"/>
                    <a:pt x="1339" y="572"/>
                  </a:cubicBezTo>
                  <a:cubicBezTo>
                    <a:pt x="581" y="572"/>
                    <a:pt x="53" y="431"/>
                    <a:pt x="53" y="311"/>
                  </a:cubicBezTo>
                  <a:cubicBezTo>
                    <a:pt x="53" y="192"/>
                    <a:pt x="581" y="53"/>
                    <a:pt x="1339" y="53"/>
                  </a:cubicBezTo>
                  <a:close/>
                  <a:moveTo>
                    <a:pt x="1339" y="1"/>
                  </a:moveTo>
                  <a:cubicBezTo>
                    <a:pt x="691" y="1"/>
                    <a:pt x="1" y="110"/>
                    <a:pt x="1" y="311"/>
                  </a:cubicBezTo>
                  <a:cubicBezTo>
                    <a:pt x="1" y="514"/>
                    <a:pt x="691" y="624"/>
                    <a:pt x="1339" y="624"/>
                  </a:cubicBezTo>
                  <a:cubicBezTo>
                    <a:pt x="1989" y="624"/>
                    <a:pt x="2679" y="514"/>
                    <a:pt x="2679" y="311"/>
                  </a:cubicBezTo>
                  <a:cubicBezTo>
                    <a:pt x="2679" y="110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70"/>
            <p:cNvSpPr/>
            <p:nvPr/>
          </p:nvSpPr>
          <p:spPr>
            <a:xfrm>
              <a:off x="2785014" y="2472991"/>
              <a:ext cx="3607" cy="14114"/>
            </a:xfrm>
            <a:custGeom>
              <a:avLst/>
              <a:gdLst/>
              <a:ahLst/>
              <a:cxnLst/>
              <a:rect l="l" t="t" r="r" b="b"/>
              <a:pathLst>
                <a:path w="54" h="211" extrusionOk="0">
                  <a:moveTo>
                    <a:pt x="27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184"/>
                  </a:lnTo>
                  <a:cubicBezTo>
                    <a:pt x="1" y="199"/>
                    <a:pt x="13" y="211"/>
                    <a:pt x="27" y="211"/>
                  </a:cubicBezTo>
                  <a:cubicBezTo>
                    <a:pt x="41" y="211"/>
                    <a:pt x="53" y="201"/>
                    <a:pt x="53" y="187"/>
                  </a:cubicBezTo>
                  <a:lnTo>
                    <a:pt x="53" y="22"/>
                  </a:lnTo>
                  <a:cubicBezTo>
                    <a:pt x="51" y="10"/>
                    <a:pt x="44" y="3"/>
                    <a:pt x="32" y="0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70"/>
            <p:cNvSpPr/>
            <p:nvPr/>
          </p:nvSpPr>
          <p:spPr>
            <a:xfrm>
              <a:off x="2816342" y="2477606"/>
              <a:ext cx="3741" cy="17993"/>
            </a:xfrm>
            <a:custGeom>
              <a:avLst/>
              <a:gdLst/>
              <a:ahLst/>
              <a:cxnLst/>
              <a:rect l="l" t="t" r="r" b="b"/>
              <a:pathLst>
                <a:path w="56" h="269" extrusionOk="0">
                  <a:moveTo>
                    <a:pt x="28" y="0"/>
                  </a:moveTo>
                  <a:cubicBezTo>
                    <a:pt x="27" y="0"/>
                    <a:pt x="25" y="0"/>
                    <a:pt x="24" y="1"/>
                  </a:cubicBezTo>
                  <a:cubicBezTo>
                    <a:pt x="10" y="3"/>
                    <a:pt x="0" y="17"/>
                    <a:pt x="2" y="32"/>
                  </a:cubicBezTo>
                  <a:lnTo>
                    <a:pt x="2" y="240"/>
                  </a:lnTo>
                  <a:cubicBezTo>
                    <a:pt x="2" y="256"/>
                    <a:pt x="14" y="268"/>
                    <a:pt x="29" y="268"/>
                  </a:cubicBezTo>
                  <a:cubicBezTo>
                    <a:pt x="43" y="266"/>
                    <a:pt x="55" y="254"/>
                    <a:pt x="55" y="240"/>
                  </a:cubicBezTo>
                  <a:lnTo>
                    <a:pt x="55" y="32"/>
                  </a:lnTo>
                  <a:cubicBezTo>
                    <a:pt x="55" y="27"/>
                    <a:pt x="55" y="25"/>
                    <a:pt x="55" y="22"/>
                  </a:cubicBezTo>
                  <a:cubicBezTo>
                    <a:pt x="53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70"/>
            <p:cNvSpPr/>
            <p:nvPr/>
          </p:nvSpPr>
          <p:spPr>
            <a:xfrm>
              <a:off x="2837516" y="2482088"/>
              <a:ext cx="3607" cy="17191"/>
            </a:xfrm>
            <a:custGeom>
              <a:avLst/>
              <a:gdLst/>
              <a:ahLst/>
              <a:cxnLst/>
              <a:rect l="l" t="t" r="r" b="b"/>
              <a:pathLst>
                <a:path w="54" h="257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230"/>
                  </a:lnTo>
                  <a:cubicBezTo>
                    <a:pt x="1" y="244"/>
                    <a:pt x="13" y="256"/>
                    <a:pt x="27" y="256"/>
                  </a:cubicBezTo>
                  <a:cubicBezTo>
                    <a:pt x="42" y="256"/>
                    <a:pt x="53" y="244"/>
                    <a:pt x="53" y="230"/>
                  </a:cubicBezTo>
                  <a:lnTo>
                    <a:pt x="53" y="27"/>
                  </a:lnTo>
                  <a:cubicBezTo>
                    <a:pt x="53" y="13"/>
                    <a:pt x="42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70"/>
            <p:cNvSpPr/>
            <p:nvPr/>
          </p:nvSpPr>
          <p:spPr>
            <a:xfrm>
              <a:off x="2862297" y="2483493"/>
              <a:ext cx="3540" cy="15786"/>
            </a:xfrm>
            <a:custGeom>
              <a:avLst/>
              <a:gdLst/>
              <a:ahLst/>
              <a:cxnLst/>
              <a:rect l="l" t="t" r="r" b="b"/>
              <a:pathLst>
                <a:path w="53" h="236" extrusionOk="0">
                  <a:moveTo>
                    <a:pt x="25" y="1"/>
                  </a:moveTo>
                  <a:cubicBezTo>
                    <a:pt x="12" y="1"/>
                    <a:pt x="2" y="10"/>
                    <a:pt x="0" y="23"/>
                  </a:cubicBezTo>
                  <a:lnTo>
                    <a:pt x="0" y="209"/>
                  </a:lnTo>
                  <a:cubicBezTo>
                    <a:pt x="0" y="223"/>
                    <a:pt x="12" y="235"/>
                    <a:pt x="27" y="235"/>
                  </a:cubicBezTo>
                  <a:cubicBezTo>
                    <a:pt x="41" y="235"/>
                    <a:pt x="53" y="223"/>
                    <a:pt x="53" y="209"/>
                  </a:cubicBezTo>
                  <a:lnTo>
                    <a:pt x="53" y="23"/>
                  </a:lnTo>
                  <a:cubicBezTo>
                    <a:pt x="50" y="11"/>
                    <a:pt x="41" y="4"/>
                    <a:pt x="29" y="1"/>
                  </a:cubicBezTo>
                  <a:cubicBezTo>
                    <a:pt x="27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70"/>
            <p:cNvSpPr/>
            <p:nvPr/>
          </p:nvSpPr>
          <p:spPr>
            <a:xfrm>
              <a:off x="2797973" y="2480951"/>
              <a:ext cx="3540" cy="11104"/>
            </a:xfrm>
            <a:custGeom>
              <a:avLst/>
              <a:gdLst/>
              <a:ahLst/>
              <a:cxnLst/>
              <a:rect l="l" t="t" r="r" b="b"/>
              <a:pathLst>
                <a:path w="53" h="166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39"/>
                  </a:lnTo>
                  <a:cubicBezTo>
                    <a:pt x="0" y="154"/>
                    <a:pt x="12" y="166"/>
                    <a:pt x="27" y="166"/>
                  </a:cubicBezTo>
                  <a:cubicBezTo>
                    <a:pt x="41" y="166"/>
                    <a:pt x="53" y="154"/>
                    <a:pt x="53" y="139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70"/>
            <p:cNvSpPr/>
            <p:nvPr/>
          </p:nvSpPr>
          <p:spPr>
            <a:xfrm>
              <a:off x="2987139" y="2471854"/>
              <a:ext cx="3540" cy="9967"/>
            </a:xfrm>
            <a:custGeom>
              <a:avLst/>
              <a:gdLst/>
              <a:ahLst/>
              <a:cxnLst/>
              <a:rect l="l" t="t" r="r" b="b"/>
              <a:pathLst>
                <a:path w="53" h="149" extrusionOk="0">
                  <a:moveTo>
                    <a:pt x="24" y="1"/>
                  </a:moveTo>
                  <a:cubicBezTo>
                    <a:pt x="10" y="1"/>
                    <a:pt x="0" y="13"/>
                    <a:pt x="0" y="27"/>
                  </a:cubicBezTo>
                  <a:lnTo>
                    <a:pt x="0" y="123"/>
                  </a:lnTo>
                  <a:cubicBezTo>
                    <a:pt x="0" y="137"/>
                    <a:pt x="12" y="149"/>
                    <a:pt x="26" y="149"/>
                  </a:cubicBezTo>
                  <a:cubicBezTo>
                    <a:pt x="41" y="149"/>
                    <a:pt x="50" y="137"/>
                    <a:pt x="53" y="123"/>
                  </a:cubicBezTo>
                  <a:lnTo>
                    <a:pt x="53" y="27"/>
                  </a:lnTo>
                  <a:cubicBezTo>
                    <a:pt x="50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70"/>
            <p:cNvSpPr/>
            <p:nvPr/>
          </p:nvSpPr>
          <p:spPr>
            <a:xfrm>
              <a:off x="2965230" y="2485432"/>
              <a:ext cx="3741" cy="9365"/>
            </a:xfrm>
            <a:custGeom>
              <a:avLst/>
              <a:gdLst/>
              <a:ahLst/>
              <a:cxnLst/>
              <a:rect l="l" t="t" r="r" b="b"/>
              <a:pathLst>
                <a:path w="56" h="140" extrusionOk="0">
                  <a:moveTo>
                    <a:pt x="29" y="0"/>
                  </a:moveTo>
                  <a:cubicBezTo>
                    <a:pt x="27" y="0"/>
                    <a:pt x="26" y="1"/>
                    <a:pt x="25" y="1"/>
                  </a:cubicBezTo>
                  <a:cubicBezTo>
                    <a:pt x="10" y="3"/>
                    <a:pt x="1" y="18"/>
                    <a:pt x="3" y="32"/>
                  </a:cubicBezTo>
                  <a:lnTo>
                    <a:pt x="3" y="115"/>
                  </a:lnTo>
                  <a:cubicBezTo>
                    <a:pt x="5" y="130"/>
                    <a:pt x="17" y="139"/>
                    <a:pt x="32" y="139"/>
                  </a:cubicBezTo>
                  <a:cubicBezTo>
                    <a:pt x="44" y="139"/>
                    <a:pt x="53" y="130"/>
                    <a:pt x="56" y="115"/>
                  </a:cubicBezTo>
                  <a:lnTo>
                    <a:pt x="56" y="32"/>
                  </a:lnTo>
                  <a:cubicBezTo>
                    <a:pt x="56" y="29"/>
                    <a:pt x="56" y="25"/>
                    <a:pt x="56" y="22"/>
                  </a:cubicBezTo>
                  <a:cubicBezTo>
                    <a:pt x="53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70"/>
            <p:cNvSpPr/>
            <p:nvPr/>
          </p:nvSpPr>
          <p:spPr>
            <a:xfrm>
              <a:off x="2774661" y="2429513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1" y="0"/>
                    <a:pt x="674" y="65"/>
                    <a:pt x="356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6"/>
                    <a:pt x="777" y="837"/>
                    <a:pt x="1733" y="837"/>
                  </a:cubicBezTo>
                  <a:cubicBezTo>
                    <a:pt x="2691" y="837"/>
                    <a:pt x="3465" y="650"/>
                    <a:pt x="3465" y="416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4" y="65"/>
                    <a:pt x="2294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70"/>
            <p:cNvSpPr/>
            <p:nvPr/>
          </p:nvSpPr>
          <p:spPr>
            <a:xfrm>
              <a:off x="2772390" y="2427105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2"/>
                  </a:moveTo>
                  <a:cubicBezTo>
                    <a:pt x="2307" y="72"/>
                    <a:pt x="2804" y="130"/>
                    <a:pt x="3131" y="235"/>
                  </a:cubicBezTo>
                  <a:lnTo>
                    <a:pt x="3464" y="235"/>
                  </a:lnTo>
                  <a:lnTo>
                    <a:pt x="3464" y="452"/>
                  </a:lnTo>
                  <a:cubicBezTo>
                    <a:pt x="3464" y="634"/>
                    <a:pt x="2766" y="835"/>
                    <a:pt x="1767" y="835"/>
                  </a:cubicBezTo>
                  <a:cubicBezTo>
                    <a:pt x="770" y="835"/>
                    <a:pt x="70" y="634"/>
                    <a:pt x="70" y="452"/>
                  </a:cubicBezTo>
                  <a:lnTo>
                    <a:pt x="70" y="235"/>
                  </a:lnTo>
                  <a:lnTo>
                    <a:pt x="402" y="235"/>
                  </a:lnTo>
                  <a:cubicBezTo>
                    <a:pt x="730" y="130"/>
                    <a:pt x="1227" y="72"/>
                    <a:pt x="1767" y="72"/>
                  </a:cubicBezTo>
                  <a:close/>
                  <a:moveTo>
                    <a:pt x="1767" y="1"/>
                  </a:moveTo>
                  <a:cubicBezTo>
                    <a:pt x="1224" y="1"/>
                    <a:pt x="720" y="60"/>
                    <a:pt x="386" y="163"/>
                  </a:cubicBezTo>
                  <a:lnTo>
                    <a:pt x="34" y="163"/>
                  </a:lnTo>
                  <a:cubicBezTo>
                    <a:pt x="15" y="163"/>
                    <a:pt x="1" y="180"/>
                    <a:pt x="1" y="199"/>
                  </a:cubicBezTo>
                  <a:lnTo>
                    <a:pt x="1" y="452"/>
                  </a:ln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3" y="452"/>
                  </a:cubicBezTo>
                  <a:lnTo>
                    <a:pt x="3533" y="199"/>
                  </a:lnTo>
                  <a:cubicBezTo>
                    <a:pt x="3533" y="180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6" y="60"/>
                    <a:pt x="2307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70"/>
            <p:cNvSpPr/>
            <p:nvPr/>
          </p:nvSpPr>
          <p:spPr>
            <a:xfrm>
              <a:off x="2774661" y="2412590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0" y="186"/>
                    <a:pt x="0" y="416"/>
                  </a:cubicBezTo>
                  <a:cubicBezTo>
                    <a:pt x="0" y="645"/>
                    <a:pt x="777" y="834"/>
                    <a:pt x="1733" y="834"/>
                  </a:cubicBezTo>
                  <a:cubicBezTo>
                    <a:pt x="2691" y="834"/>
                    <a:pt x="3465" y="645"/>
                    <a:pt x="3465" y="416"/>
                  </a:cubicBezTo>
                  <a:cubicBezTo>
                    <a:pt x="3465" y="186"/>
                    <a:pt x="2691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70"/>
            <p:cNvSpPr/>
            <p:nvPr/>
          </p:nvSpPr>
          <p:spPr>
            <a:xfrm>
              <a:off x="2772390" y="2410182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0"/>
                  </a:moveTo>
                  <a:cubicBezTo>
                    <a:pt x="2768" y="70"/>
                    <a:pt x="3464" y="273"/>
                    <a:pt x="3464" y="452"/>
                  </a:cubicBezTo>
                  <a:cubicBezTo>
                    <a:pt x="3464" y="634"/>
                    <a:pt x="2766" y="834"/>
                    <a:pt x="1767" y="834"/>
                  </a:cubicBezTo>
                  <a:cubicBezTo>
                    <a:pt x="770" y="834"/>
                    <a:pt x="70" y="634"/>
                    <a:pt x="70" y="452"/>
                  </a:cubicBezTo>
                  <a:cubicBezTo>
                    <a:pt x="70" y="273"/>
                    <a:pt x="768" y="70"/>
                    <a:pt x="1767" y="70"/>
                  </a:cubicBezTo>
                  <a:close/>
                  <a:moveTo>
                    <a:pt x="1767" y="0"/>
                  </a:moveTo>
                  <a:cubicBezTo>
                    <a:pt x="909" y="0"/>
                    <a:pt x="1" y="158"/>
                    <a:pt x="1" y="452"/>
                  </a:cubicBez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5" y="452"/>
                  </a:cubicBezTo>
                  <a:cubicBezTo>
                    <a:pt x="3535" y="158"/>
                    <a:pt x="2625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70"/>
            <p:cNvSpPr/>
            <p:nvPr/>
          </p:nvSpPr>
          <p:spPr>
            <a:xfrm>
              <a:off x="2802582" y="2421353"/>
              <a:ext cx="175677" cy="38127"/>
            </a:xfrm>
            <a:custGeom>
              <a:avLst/>
              <a:gdLst/>
              <a:ahLst/>
              <a:cxnLst/>
              <a:rect l="l" t="t" r="r" b="b"/>
              <a:pathLst>
                <a:path w="2630" h="570" extrusionOk="0">
                  <a:moveTo>
                    <a:pt x="1315" y="1"/>
                  </a:moveTo>
                  <a:cubicBezTo>
                    <a:pt x="591" y="1"/>
                    <a:pt x="1" y="127"/>
                    <a:pt x="1" y="285"/>
                  </a:cubicBezTo>
                  <a:cubicBezTo>
                    <a:pt x="1" y="443"/>
                    <a:pt x="591" y="569"/>
                    <a:pt x="1315" y="569"/>
                  </a:cubicBezTo>
                  <a:cubicBezTo>
                    <a:pt x="2041" y="569"/>
                    <a:pt x="2629" y="443"/>
                    <a:pt x="2629" y="285"/>
                  </a:cubicBezTo>
                  <a:cubicBezTo>
                    <a:pt x="2629" y="127"/>
                    <a:pt x="2041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70"/>
            <p:cNvSpPr/>
            <p:nvPr/>
          </p:nvSpPr>
          <p:spPr>
            <a:xfrm>
              <a:off x="2800979" y="2419614"/>
              <a:ext cx="179017" cy="41606"/>
            </a:xfrm>
            <a:custGeom>
              <a:avLst/>
              <a:gdLst/>
              <a:ahLst/>
              <a:cxnLst/>
              <a:rect l="l" t="t" r="r" b="b"/>
              <a:pathLst>
                <a:path w="2680" h="622" extrusionOk="0">
                  <a:moveTo>
                    <a:pt x="1339" y="50"/>
                  </a:moveTo>
                  <a:cubicBezTo>
                    <a:pt x="2099" y="50"/>
                    <a:pt x="2627" y="189"/>
                    <a:pt x="2627" y="311"/>
                  </a:cubicBezTo>
                  <a:cubicBezTo>
                    <a:pt x="2627" y="433"/>
                    <a:pt x="2096" y="569"/>
                    <a:pt x="1339" y="569"/>
                  </a:cubicBezTo>
                  <a:cubicBezTo>
                    <a:pt x="581" y="569"/>
                    <a:pt x="53" y="430"/>
                    <a:pt x="53" y="311"/>
                  </a:cubicBezTo>
                  <a:cubicBezTo>
                    <a:pt x="53" y="191"/>
                    <a:pt x="581" y="53"/>
                    <a:pt x="1339" y="53"/>
                  </a:cubicBezTo>
                  <a:lnTo>
                    <a:pt x="1339" y="50"/>
                  </a:lnTo>
                  <a:close/>
                  <a:moveTo>
                    <a:pt x="1339" y="0"/>
                  </a:moveTo>
                  <a:cubicBezTo>
                    <a:pt x="691" y="0"/>
                    <a:pt x="1" y="108"/>
                    <a:pt x="1" y="311"/>
                  </a:cubicBezTo>
                  <a:cubicBezTo>
                    <a:pt x="1" y="514"/>
                    <a:pt x="691" y="622"/>
                    <a:pt x="1339" y="622"/>
                  </a:cubicBezTo>
                  <a:cubicBezTo>
                    <a:pt x="1989" y="622"/>
                    <a:pt x="2679" y="514"/>
                    <a:pt x="2679" y="311"/>
                  </a:cubicBezTo>
                  <a:cubicBezTo>
                    <a:pt x="2679" y="108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70"/>
            <p:cNvSpPr/>
            <p:nvPr/>
          </p:nvSpPr>
          <p:spPr>
            <a:xfrm>
              <a:off x="2785014" y="2455868"/>
              <a:ext cx="3607" cy="14314"/>
            </a:xfrm>
            <a:custGeom>
              <a:avLst/>
              <a:gdLst/>
              <a:ahLst/>
              <a:cxnLst/>
              <a:rect l="l" t="t" r="r" b="b"/>
              <a:pathLst>
                <a:path w="54" h="214" extrusionOk="0">
                  <a:moveTo>
                    <a:pt x="27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187"/>
                  </a:lnTo>
                  <a:cubicBezTo>
                    <a:pt x="1" y="201"/>
                    <a:pt x="13" y="213"/>
                    <a:pt x="27" y="213"/>
                  </a:cubicBezTo>
                  <a:cubicBezTo>
                    <a:pt x="41" y="213"/>
                    <a:pt x="53" y="201"/>
                    <a:pt x="53" y="187"/>
                  </a:cubicBezTo>
                  <a:lnTo>
                    <a:pt x="53" y="22"/>
                  </a:lnTo>
                  <a:cubicBezTo>
                    <a:pt x="51" y="13"/>
                    <a:pt x="44" y="3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70"/>
            <p:cNvSpPr/>
            <p:nvPr/>
          </p:nvSpPr>
          <p:spPr>
            <a:xfrm>
              <a:off x="2816475" y="2461152"/>
              <a:ext cx="3607" cy="17325"/>
            </a:xfrm>
            <a:custGeom>
              <a:avLst/>
              <a:gdLst/>
              <a:ahLst/>
              <a:cxnLst/>
              <a:rect l="l" t="t" r="r" b="b"/>
              <a:pathLst>
                <a:path w="54" h="259" extrusionOk="0">
                  <a:moveTo>
                    <a:pt x="27" y="0"/>
                  </a:moveTo>
                  <a:cubicBezTo>
                    <a:pt x="14" y="0"/>
                    <a:pt x="3" y="9"/>
                    <a:pt x="0" y="22"/>
                  </a:cubicBezTo>
                  <a:lnTo>
                    <a:pt x="0" y="232"/>
                  </a:lnTo>
                  <a:cubicBezTo>
                    <a:pt x="0" y="247"/>
                    <a:pt x="12" y="259"/>
                    <a:pt x="27" y="259"/>
                  </a:cubicBezTo>
                  <a:cubicBezTo>
                    <a:pt x="41" y="259"/>
                    <a:pt x="53" y="247"/>
                    <a:pt x="53" y="232"/>
                  </a:cubicBezTo>
                  <a:lnTo>
                    <a:pt x="53" y="22"/>
                  </a:lnTo>
                  <a:cubicBezTo>
                    <a:pt x="51" y="13"/>
                    <a:pt x="41" y="3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70"/>
            <p:cNvSpPr/>
            <p:nvPr/>
          </p:nvSpPr>
          <p:spPr>
            <a:xfrm>
              <a:off x="2837516" y="2465165"/>
              <a:ext cx="3607" cy="17124"/>
            </a:xfrm>
            <a:custGeom>
              <a:avLst/>
              <a:gdLst/>
              <a:ahLst/>
              <a:cxnLst/>
              <a:rect l="l" t="t" r="r" b="b"/>
              <a:pathLst>
                <a:path w="54" h="256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230"/>
                  </a:lnTo>
                  <a:cubicBezTo>
                    <a:pt x="1" y="244"/>
                    <a:pt x="13" y="256"/>
                    <a:pt x="27" y="256"/>
                  </a:cubicBezTo>
                  <a:cubicBezTo>
                    <a:pt x="42" y="256"/>
                    <a:pt x="53" y="244"/>
                    <a:pt x="53" y="230"/>
                  </a:cubicBezTo>
                  <a:lnTo>
                    <a:pt x="53" y="27"/>
                  </a:lnTo>
                  <a:cubicBezTo>
                    <a:pt x="53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70"/>
            <p:cNvSpPr/>
            <p:nvPr/>
          </p:nvSpPr>
          <p:spPr>
            <a:xfrm>
              <a:off x="2862097" y="2465901"/>
              <a:ext cx="3741" cy="16388"/>
            </a:xfrm>
            <a:custGeom>
              <a:avLst/>
              <a:gdLst/>
              <a:ahLst/>
              <a:cxnLst/>
              <a:rect l="l" t="t" r="r" b="b"/>
              <a:pathLst>
                <a:path w="56" h="245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4"/>
                    <a:pt x="1" y="18"/>
                    <a:pt x="3" y="32"/>
                  </a:cubicBezTo>
                  <a:lnTo>
                    <a:pt x="3" y="219"/>
                  </a:lnTo>
                  <a:cubicBezTo>
                    <a:pt x="3" y="233"/>
                    <a:pt x="15" y="245"/>
                    <a:pt x="30" y="245"/>
                  </a:cubicBezTo>
                  <a:cubicBezTo>
                    <a:pt x="44" y="245"/>
                    <a:pt x="56" y="233"/>
                    <a:pt x="56" y="219"/>
                  </a:cubicBezTo>
                  <a:lnTo>
                    <a:pt x="56" y="32"/>
                  </a:lnTo>
                  <a:cubicBezTo>
                    <a:pt x="56" y="30"/>
                    <a:pt x="56" y="25"/>
                    <a:pt x="56" y="23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70"/>
            <p:cNvSpPr/>
            <p:nvPr/>
          </p:nvSpPr>
          <p:spPr>
            <a:xfrm>
              <a:off x="2797973" y="2464028"/>
              <a:ext cx="3540" cy="11104"/>
            </a:xfrm>
            <a:custGeom>
              <a:avLst/>
              <a:gdLst/>
              <a:ahLst/>
              <a:cxnLst/>
              <a:rect l="l" t="t" r="r" b="b"/>
              <a:pathLst>
                <a:path w="53" h="166" extrusionOk="0">
                  <a:moveTo>
                    <a:pt x="27" y="1"/>
                  </a:moveTo>
                  <a:cubicBezTo>
                    <a:pt x="12" y="1"/>
                    <a:pt x="0" y="10"/>
                    <a:pt x="0" y="24"/>
                  </a:cubicBezTo>
                  <a:lnTo>
                    <a:pt x="0" y="139"/>
                  </a:lnTo>
                  <a:cubicBezTo>
                    <a:pt x="0" y="154"/>
                    <a:pt x="12" y="165"/>
                    <a:pt x="27" y="165"/>
                  </a:cubicBezTo>
                  <a:cubicBezTo>
                    <a:pt x="41" y="165"/>
                    <a:pt x="53" y="154"/>
                    <a:pt x="53" y="139"/>
                  </a:cubicBezTo>
                  <a:lnTo>
                    <a:pt x="53" y="24"/>
                  </a:lnTo>
                  <a:cubicBezTo>
                    <a:pt x="53" y="10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70"/>
            <p:cNvSpPr/>
            <p:nvPr/>
          </p:nvSpPr>
          <p:spPr>
            <a:xfrm>
              <a:off x="2987139" y="2454931"/>
              <a:ext cx="3540" cy="9967"/>
            </a:xfrm>
            <a:custGeom>
              <a:avLst/>
              <a:gdLst/>
              <a:ahLst/>
              <a:cxnLst/>
              <a:rect l="l" t="t" r="r" b="b"/>
              <a:pathLst>
                <a:path w="53" h="149" extrusionOk="0">
                  <a:moveTo>
                    <a:pt x="24" y="0"/>
                  </a:moveTo>
                  <a:cubicBezTo>
                    <a:pt x="10" y="0"/>
                    <a:pt x="0" y="12"/>
                    <a:pt x="0" y="27"/>
                  </a:cubicBezTo>
                  <a:lnTo>
                    <a:pt x="0" y="122"/>
                  </a:lnTo>
                  <a:cubicBezTo>
                    <a:pt x="0" y="137"/>
                    <a:pt x="12" y="149"/>
                    <a:pt x="26" y="149"/>
                  </a:cubicBezTo>
                  <a:cubicBezTo>
                    <a:pt x="41" y="149"/>
                    <a:pt x="50" y="137"/>
                    <a:pt x="53" y="122"/>
                  </a:cubicBezTo>
                  <a:lnTo>
                    <a:pt x="53" y="27"/>
                  </a:lnTo>
                  <a:cubicBezTo>
                    <a:pt x="53" y="10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70"/>
            <p:cNvSpPr/>
            <p:nvPr/>
          </p:nvSpPr>
          <p:spPr>
            <a:xfrm>
              <a:off x="2965564" y="2468777"/>
              <a:ext cx="3540" cy="8896"/>
            </a:xfrm>
            <a:custGeom>
              <a:avLst/>
              <a:gdLst/>
              <a:ahLst/>
              <a:cxnLst/>
              <a:rect l="l" t="t" r="r" b="b"/>
              <a:pathLst>
                <a:path w="53" h="133" extrusionOk="0">
                  <a:moveTo>
                    <a:pt x="26" y="1"/>
                  </a:moveTo>
                  <a:cubicBezTo>
                    <a:pt x="12" y="1"/>
                    <a:pt x="3" y="10"/>
                    <a:pt x="0" y="23"/>
                  </a:cubicBezTo>
                  <a:lnTo>
                    <a:pt x="0" y="109"/>
                  </a:lnTo>
                  <a:cubicBezTo>
                    <a:pt x="0" y="123"/>
                    <a:pt x="12" y="133"/>
                    <a:pt x="27" y="133"/>
                  </a:cubicBezTo>
                  <a:cubicBezTo>
                    <a:pt x="41" y="133"/>
                    <a:pt x="53" y="123"/>
                    <a:pt x="53" y="109"/>
                  </a:cubicBezTo>
                  <a:lnTo>
                    <a:pt x="53" y="23"/>
                  </a:lnTo>
                  <a:cubicBezTo>
                    <a:pt x="51" y="11"/>
                    <a:pt x="41" y="1"/>
                    <a:pt x="31" y="1"/>
                  </a:cubicBezTo>
                  <a:cubicBezTo>
                    <a:pt x="30" y="1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70"/>
            <p:cNvSpPr/>
            <p:nvPr/>
          </p:nvSpPr>
          <p:spPr>
            <a:xfrm>
              <a:off x="2774661" y="2412390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1" y="1"/>
                    <a:pt x="674" y="65"/>
                    <a:pt x="356" y="166"/>
                  </a:cubicBezTo>
                  <a:lnTo>
                    <a:pt x="0" y="166"/>
                  </a:lnTo>
                  <a:lnTo>
                    <a:pt x="0" y="419"/>
                  </a:lnTo>
                  <a:cubicBezTo>
                    <a:pt x="0" y="648"/>
                    <a:pt x="777" y="837"/>
                    <a:pt x="1733" y="837"/>
                  </a:cubicBezTo>
                  <a:cubicBezTo>
                    <a:pt x="2691" y="837"/>
                    <a:pt x="3465" y="653"/>
                    <a:pt x="3465" y="419"/>
                  </a:cubicBezTo>
                  <a:lnTo>
                    <a:pt x="3465" y="166"/>
                  </a:lnTo>
                  <a:lnTo>
                    <a:pt x="3109" y="166"/>
                  </a:lnTo>
                  <a:cubicBezTo>
                    <a:pt x="2794" y="65"/>
                    <a:pt x="2294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70"/>
            <p:cNvSpPr/>
            <p:nvPr/>
          </p:nvSpPr>
          <p:spPr>
            <a:xfrm>
              <a:off x="2772390" y="2410182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2"/>
                  </a:moveTo>
                  <a:cubicBezTo>
                    <a:pt x="2307" y="72"/>
                    <a:pt x="2804" y="129"/>
                    <a:pt x="3131" y="232"/>
                  </a:cubicBezTo>
                  <a:lnTo>
                    <a:pt x="3464" y="232"/>
                  </a:lnTo>
                  <a:lnTo>
                    <a:pt x="3464" y="452"/>
                  </a:lnTo>
                  <a:cubicBezTo>
                    <a:pt x="3464" y="631"/>
                    <a:pt x="2766" y="832"/>
                    <a:pt x="1767" y="832"/>
                  </a:cubicBezTo>
                  <a:cubicBezTo>
                    <a:pt x="770" y="832"/>
                    <a:pt x="70" y="631"/>
                    <a:pt x="70" y="452"/>
                  </a:cubicBezTo>
                  <a:lnTo>
                    <a:pt x="70" y="232"/>
                  </a:lnTo>
                  <a:lnTo>
                    <a:pt x="390" y="232"/>
                  </a:lnTo>
                  <a:cubicBezTo>
                    <a:pt x="393" y="233"/>
                    <a:pt x="395" y="234"/>
                    <a:pt x="396" y="234"/>
                  </a:cubicBezTo>
                  <a:cubicBezTo>
                    <a:pt x="398" y="234"/>
                    <a:pt x="400" y="233"/>
                    <a:pt x="402" y="232"/>
                  </a:cubicBezTo>
                  <a:cubicBezTo>
                    <a:pt x="730" y="129"/>
                    <a:pt x="1227" y="72"/>
                    <a:pt x="1767" y="72"/>
                  </a:cubicBezTo>
                  <a:close/>
                  <a:moveTo>
                    <a:pt x="1767" y="0"/>
                  </a:moveTo>
                  <a:cubicBezTo>
                    <a:pt x="1224" y="0"/>
                    <a:pt x="720" y="60"/>
                    <a:pt x="386" y="163"/>
                  </a:cubicBezTo>
                  <a:lnTo>
                    <a:pt x="34" y="163"/>
                  </a:lnTo>
                  <a:cubicBezTo>
                    <a:pt x="15" y="163"/>
                    <a:pt x="1" y="179"/>
                    <a:pt x="1" y="199"/>
                  </a:cubicBezTo>
                  <a:lnTo>
                    <a:pt x="1" y="452"/>
                  </a:lnTo>
                  <a:cubicBezTo>
                    <a:pt x="1" y="743"/>
                    <a:pt x="911" y="904"/>
                    <a:pt x="1767" y="904"/>
                  </a:cubicBezTo>
                  <a:cubicBezTo>
                    <a:pt x="2625" y="904"/>
                    <a:pt x="3535" y="743"/>
                    <a:pt x="3533" y="452"/>
                  </a:cubicBezTo>
                  <a:lnTo>
                    <a:pt x="3533" y="199"/>
                  </a:lnTo>
                  <a:cubicBezTo>
                    <a:pt x="3533" y="179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6" y="60"/>
                    <a:pt x="2307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70"/>
            <p:cNvSpPr/>
            <p:nvPr/>
          </p:nvSpPr>
          <p:spPr>
            <a:xfrm>
              <a:off x="2774661" y="2395467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0" y="187"/>
                    <a:pt x="0" y="419"/>
                  </a:cubicBezTo>
                  <a:cubicBezTo>
                    <a:pt x="0" y="648"/>
                    <a:pt x="777" y="834"/>
                    <a:pt x="1733" y="834"/>
                  </a:cubicBezTo>
                  <a:cubicBezTo>
                    <a:pt x="2691" y="834"/>
                    <a:pt x="3465" y="648"/>
                    <a:pt x="3465" y="419"/>
                  </a:cubicBezTo>
                  <a:cubicBezTo>
                    <a:pt x="3465" y="187"/>
                    <a:pt x="2691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70"/>
            <p:cNvSpPr/>
            <p:nvPr/>
          </p:nvSpPr>
          <p:spPr>
            <a:xfrm>
              <a:off x="2772390" y="2393193"/>
              <a:ext cx="236196" cy="60535"/>
            </a:xfrm>
            <a:custGeom>
              <a:avLst/>
              <a:gdLst/>
              <a:ahLst/>
              <a:cxnLst/>
              <a:rect l="l" t="t" r="r" b="b"/>
              <a:pathLst>
                <a:path w="3536" h="905" extrusionOk="0">
                  <a:moveTo>
                    <a:pt x="1767" y="70"/>
                  </a:moveTo>
                  <a:cubicBezTo>
                    <a:pt x="2768" y="70"/>
                    <a:pt x="3464" y="271"/>
                    <a:pt x="3464" y="453"/>
                  </a:cubicBezTo>
                  <a:cubicBezTo>
                    <a:pt x="3464" y="632"/>
                    <a:pt x="2766" y="833"/>
                    <a:pt x="1767" y="833"/>
                  </a:cubicBezTo>
                  <a:cubicBezTo>
                    <a:pt x="770" y="833"/>
                    <a:pt x="70" y="632"/>
                    <a:pt x="70" y="453"/>
                  </a:cubicBezTo>
                  <a:cubicBezTo>
                    <a:pt x="70" y="271"/>
                    <a:pt x="768" y="70"/>
                    <a:pt x="1767" y="70"/>
                  </a:cubicBezTo>
                  <a:close/>
                  <a:moveTo>
                    <a:pt x="1767" y="1"/>
                  </a:moveTo>
                  <a:cubicBezTo>
                    <a:pt x="909" y="1"/>
                    <a:pt x="1" y="159"/>
                    <a:pt x="1" y="453"/>
                  </a:cubicBezTo>
                  <a:cubicBezTo>
                    <a:pt x="1" y="744"/>
                    <a:pt x="911" y="904"/>
                    <a:pt x="1767" y="904"/>
                  </a:cubicBezTo>
                  <a:cubicBezTo>
                    <a:pt x="2625" y="904"/>
                    <a:pt x="3535" y="747"/>
                    <a:pt x="3535" y="453"/>
                  </a:cubicBezTo>
                  <a:cubicBezTo>
                    <a:pt x="3535" y="159"/>
                    <a:pt x="2625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70"/>
            <p:cNvSpPr/>
            <p:nvPr/>
          </p:nvSpPr>
          <p:spPr>
            <a:xfrm>
              <a:off x="2802715" y="2404229"/>
              <a:ext cx="175544" cy="38261"/>
            </a:xfrm>
            <a:custGeom>
              <a:avLst/>
              <a:gdLst/>
              <a:ahLst/>
              <a:cxnLst/>
              <a:rect l="l" t="t" r="r" b="b"/>
              <a:pathLst>
                <a:path w="2628" h="572" extrusionOk="0">
                  <a:moveTo>
                    <a:pt x="1313" y="1"/>
                  </a:moveTo>
                  <a:cubicBezTo>
                    <a:pt x="589" y="1"/>
                    <a:pt x="1" y="130"/>
                    <a:pt x="1" y="288"/>
                  </a:cubicBezTo>
                  <a:cubicBezTo>
                    <a:pt x="1" y="445"/>
                    <a:pt x="586" y="572"/>
                    <a:pt x="1313" y="572"/>
                  </a:cubicBezTo>
                  <a:cubicBezTo>
                    <a:pt x="2039" y="572"/>
                    <a:pt x="2627" y="445"/>
                    <a:pt x="2627" y="288"/>
                  </a:cubicBezTo>
                  <a:cubicBezTo>
                    <a:pt x="2627" y="130"/>
                    <a:pt x="2039" y="1"/>
                    <a:pt x="1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70"/>
            <p:cNvSpPr/>
            <p:nvPr/>
          </p:nvSpPr>
          <p:spPr>
            <a:xfrm>
              <a:off x="2800979" y="2402490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3"/>
                  </a:moveTo>
                  <a:cubicBezTo>
                    <a:pt x="2099" y="53"/>
                    <a:pt x="2627" y="194"/>
                    <a:pt x="2627" y="314"/>
                  </a:cubicBezTo>
                  <a:cubicBezTo>
                    <a:pt x="2627" y="433"/>
                    <a:pt x="2096" y="572"/>
                    <a:pt x="1339" y="572"/>
                  </a:cubicBezTo>
                  <a:cubicBezTo>
                    <a:pt x="581" y="572"/>
                    <a:pt x="53" y="435"/>
                    <a:pt x="53" y="314"/>
                  </a:cubicBezTo>
                  <a:cubicBezTo>
                    <a:pt x="53" y="189"/>
                    <a:pt x="581" y="53"/>
                    <a:pt x="1339" y="53"/>
                  </a:cubicBezTo>
                  <a:close/>
                  <a:moveTo>
                    <a:pt x="1339" y="1"/>
                  </a:moveTo>
                  <a:cubicBezTo>
                    <a:pt x="691" y="1"/>
                    <a:pt x="1" y="110"/>
                    <a:pt x="1" y="314"/>
                  </a:cubicBezTo>
                  <a:cubicBezTo>
                    <a:pt x="1" y="514"/>
                    <a:pt x="691" y="624"/>
                    <a:pt x="1339" y="624"/>
                  </a:cubicBezTo>
                  <a:cubicBezTo>
                    <a:pt x="1989" y="624"/>
                    <a:pt x="2679" y="517"/>
                    <a:pt x="2679" y="314"/>
                  </a:cubicBezTo>
                  <a:cubicBezTo>
                    <a:pt x="2679" y="110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70"/>
            <p:cNvSpPr/>
            <p:nvPr/>
          </p:nvSpPr>
          <p:spPr>
            <a:xfrm>
              <a:off x="2784881" y="2438276"/>
              <a:ext cx="3741" cy="14983"/>
            </a:xfrm>
            <a:custGeom>
              <a:avLst/>
              <a:gdLst/>
              <a:ahLst/>
              <a:cxnLst/>
              <a:rect l="l" t="t" r="r" b="b"/>
              <a:pathLst>
                <a:path w="56" h="224" extrusionOk="0">
                  <a:moveTo>
                    <a:pt x="29" y="0"/>
                  </a:moveTo>
                  <a:cubicBezTo>
                    <a:pt x="27" y="0"/>
                    <a:pt x="26" y="1"/>
                    <a:pt x="24" y="1"/>
                  </a:cubicBezTo>
                  <a:cubicBezTo>
                    <a:pt x="10" y="3"/>
                    <a:pt x="0" y="18"/>
                    <a:pt x="3" y="32"/>
                  </a:cubicBezTo>
                  <a:lnTo>
                    <a:pt x="3" y="197"/>
                  </a:lnTo>
                  <a:cubicBezTo>
                    <a:pt x="3" y="211"/>
                    <a:pt x="15" y="223"/>
                    <a:pt x="29" y="223"/>
                  </a:cubicBezTo>
                  <a:cubicBezTo>
                    <a:pt x="43" y="223"/>
                    <a:pt x="55" y="211"/>
                    <a:pt x="55" y="197"/>
                  </a:cubicBezTo>
                  <a:lnTo>
                    <a:pt x="55" y="32"/>
                  </a:lnTo>
                  <a:cubicBezTo>
                    <a:pt x="55" y="30"/>
                    <a:pt x="55" y="27"/>
                    <a:pt x="55" y="22"/>
                  </a:cubicBezTo>
                  <a:cubicBezTo>
                    <a:pt x="53" y="9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70"/>
            <p:cNvSpPr/>
            <p:nvPr/>
          </p:nvSpPr>
          <p:spPr>
            <a:xfrm>
              <a:off x="2816475" y="2444162"/>
              <a:ext cx="3607" cy="17391"/>
            </a:xfrm>
            <a:custGeom>
              <a:avLst/>
              <a:gdLst/>
              <a:ahLst/>
              <a:cxnLst/>
              <a:rect l="l" t="t" r="r" b="b"/>
              <a:pathLst>
                <a:path w="54" h="260" extrusionOk="0">
                  <a:moveTo>
                    <a:pt x="27" y="1"/>
                  </a:moveTo>
                  <a:cubicBezTo>
                    <a:pt x="14" y="1"/>
                    <a:pt x="3" y="10"/>
                    <a:pt x="0" y="23"/>
                  </a:cubicBezTo>
                  <a:lnTo>
                    <a:pt x="0" y="233"/>
                  </a:lnTo>
                  <a:cubicBezTo>
                    <a:pt x="0" y="247"/>
                    <a:pt x="12" y="259"/>
                    <a:pt x="27" y="259"/>
                  </a:cubicBezTo>
                  <a:cubicBezTo>
                    <a:pt x="41" y="259"/>
                    <a:pt x="53" y="247"/>
                    <a:pt x="53" y="233"/>
                  </a:cubicBezTo>
                  <a:lnTo>
                    <a:pt x="53" y="23"/>
                  </a:lnTo>
                  <a:cubicBezTo>
                    <a:pt x="51" y="11"/>
                    <a:pt x="41" y="4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70"/>
            <p:cNvSpPr/>
            <p:nvPr/>
          </p:nvSpPr>
          <p:spPr>
            <a:xfrm>
              <a:off x="2837516" y="2448042"/>
              <a:ext cx="3607" cy="17191"/>
            </a:xfrm>
            <a:custGeom>
              <a:avLst/>
              <a:gdLst/>
              <a:ahLst/>
              <a:cxnLst/>
              <a:rect l="l" t="t" r="r" b="b"/>
              <a:pathLst>
                <a:path w="54" h="257" extrusionOk="0">
                  <a:moveTo>
                    <a:pt x="27" y="1"/>
                  </a:moveTo>
                  <a:cubicBezTo>
                    <a:pt x="13" y="1"/>
                    <a:pt x="1" y="10"/>
                    <a:pt x="1" y="25"/>
                  </a:cubicBezTo>
                  <a:lnTo>
                    <a:pt x="1" y="230"/>
                  </a:lnTo>
                  <a:cubicBezTo>
                    <a:pt x="1" y="244"/>
                    <a:pt x="13" y="256"/>
                    <a:pt x="27" y="256"/>
                  </a:cubicBezTo>
                  <a:cubicBezTo>
                    <a:pt x="42" y="256"/>
                    <a:pt x="53" y="244"/>
                    <a:pt x="53" y="230"/>
                  </a:cubicBezTo>
                  <a:lnTo>
                    <a:pt x="53" y="25"/>
                  </a:lnTo>
                  <a:cubicBezTo>
                    <a:pt x="53" y="10"/>
                    <a:pt x="42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70"/>
            <p:cNvSpPr/>
            <p:nvPr/>
          </p:nvSpPr>
          <p:spPr>
            <a:xfrm>
              <a:off x="2862097" y="2448978"/>
              <a:ext cx="3741" cy="16254"/>
            </a:xfrm>
            <a:custGeom>
              <a:avLst/>
              <a:gdLst/>
              <a:ahLst/>
              <a:cxnLst/>
              <a:rect l="l" t="t" r="r" b="b"/>
              <a:pathLst>
                <a:path w="56" h="243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3"/>
                    <a:pt x="1" y="18"/>
                    <a:pt x="3" y="32"/>
                  </a:cubicBezTo>
                  <a:lnTo>
                    <a:pt x="3" y="216"/>
                  </a:lnTo>
                  <a:cubicBezTo>
                    <a:pt x="3" y="230"/>
                    <a:pt x="15" y="242"/>
                    <a:pt x="30" y="242"/>
                  </a:cubicBezTo>
                  <a:cubicBezTo>
                    <a:pt x="42" y="242"/>
                    <a:pt x="53" y="230"/>
                    <a:pt x="56" y="218"/>
                  </a:cubicBezTo>
                  <a:lnTo>
                    <a:pt x="56" y="32"/>
                  </a:lnTo>
                  <a:cubicBezTo>
                    <a:pt x="56" y="30"/>
                    <a:pt x="56" y="25"/>
                    <a:pt x="56" y="22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70"/>
            <p:cNvSpPr/>
            <p:nvPr/>
          </p:nvSpPr>
          <p:spPr>
            <a:xfrm>
              <a:off x="2797973" y="2446904"/>
              <a:ext cx="3540" cy="11304"/>
            </a:xfrm>
            <a:custGeom>
              <a:avLst/>
              <a:gdLst/>
              <a:ahLst/>
              <a:cxnLst/>
              <a:rect l="l" t="t" r="r" b="b"/>
              <a:pathLst>
                <a:path w="53" h="169" extrusionOk="0">
                  <a:moveTo>
                    <a:pt x="24" y="1"/>
                  </a:moveTo>
                  <a:cubicBezTo>
                    <a:pt x="10" y="1"/>
                    <a:pt x="0" y="13"/>
                    <a:pt x="0" y="27"/>
                  </a:cubicBezTo>
                  <a:lnTo>
                    <a:pt x="0" y="142"/>
                  </a:lnTo>
                  <a:cubicBezTo>
                    <a:pt x="0" y="156"/>
                    <a:pt x="12" y="168"/>
                    <a:pt x="27" y="168"/>
                  </a:cubicBezTo>
                  <a:cubicBezTo>
                    <a:pt x="41" y="168"/>
                    <a:pt x="53" y="156"/>
                    <a:pt x="53" y="142"/>
                  </a:cubicBezTo>
                  <a:lnTo>
                    <a:pt x="53" y="27"/>
                  </a:lnTo>
                  <a:cubicBezTo>
                    <a:pt x="50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70"/>
            <p:cNvSpPr/>
            <p:nvPr/>
          </p:nvSpPr>
          <p:spPr>
            <a:xfrm>
              <a:off x="2987139" y="2437807"/>
              <a:ext cx="3540" cy="10167"/>
            </a:xfrm>
            <a:custGeom>
              <a:avLst/>
              <a:gdLst/>
              <a:ahLst/>
              <a:cxnLst/>
              <a:rect l="l" t="t" r="r" b="b"/>
              <a:pathLst>
                <a:path w="53" h="152" extrusionOk="0">
                  <a:moveTo>
                    <a:pt x="24" y="1"/>
                  </a:moveTo>
                  <a:cubicBezTo>
                    <a:pt x="10" y="1"/>
                    <a:pt x="0" y="13"/>
                    <a:pt x="0" y="27"/>
                  </a:cubicBezTo>
                  <a:lnTo>
                    <a:pt x="0" y="125"/>
                  </a:lnTo>
                  <a:cubicBezTo>
                    <a:pt x="0" y="139"/>
                    <a:pt x="12" y="151"/>
                    <a:pt x="26" y="151"/>
                  </a:cubicBezTo>
                  <a:cubicBezTo>
                    <a:pt x="41" y="151"/>
                    <a:pt x="53" y="139"/>
                    <a:pt x="53" y="125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70"/>
            <p:cNvSpPr/>
            <p:nvPr/>
          </p:nvSpPr>
          <p:spPr>
            <a:xfrm>
              <a:off x="2965564" y="2451720"/>
              <a:ext cx="3540" cy="9030"/>
            </a:xfrm>
            <a:custGeom>
              <a:avLst/>
              <a:gdLst/>
              <a:ahLst/>
              <a:cxnLst/>
              <a:rect l="l" t="t" r="r" b="b"/>
              <a:pathLst>
                <a:path w="53" h="135" extrusionOk="0">
                  <a:moveTo>
                    <a:pt x="27" y="0"/>
                  </a:moveTo>
                  <a:cubicBezTo>
                    <a:pt x="13" y="0"/>
                    <a:pt x="3" y="11"/>
                    <a:pt x="0" y="24"/>
                  </a:cubicBezTo>
                  <a:lnTo>
                    <a:pt x="0" y="108"/>
                  </a:lnTo>
                  <a:cubicBezTo>
                    <a:pt x="0" y="122"/>
                    <a:pt x="12" y="134"/>
                    <a:pt x="27" y="134"/>
                  </a:cubicBezTo>
                  <a:cubicBezTo>
                    <a:pt x="41" y="134"/>
                    <a:pt x="53" y="122"/>
                    <a:pt x="53" y="108"/>
                  </a:cubicBezTo>
                  <a:lnTo>
                    <a:pt x="53" y="24"/>
                  </a:lnTo>
                  <a:cubicBezTo>
                    <a:pt x="51" y="13"/>
                    <a:pt x="41" y="3"/>
                    <a:pt x="31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70"/>
            <p:cNvSpPr/>
            <p:nvPr/>
          </p:nvSpPr>
          <p:spPr>
            <a:xfrm>
              <a:off x="2774661" y="2395467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1" y="0"/>
                    <a:pt x="674" y="65"/>
                    <a:pt x="356" y="165"/>
                  </a:cubicBezTo>
                  <a:lnTo>
                    <a:pt x="0" y="165"/>
                  </a:lnTo>
                  <a:lnTo>
                    <a:pt x="0" y="416"/>
                  </a:lnTo>
                  <a:cubicBezTo>
                    <a:pt x="0" y="648"/>
                    <a:pt x="777" y="837"/>
                    <a:pt x="1733" y="837"/>
                  </a:cubicBezTo>
                  <a:cubicBezTo>
                    <a:pt x="2691" y="837"/>
                    <a:pt x="3465" y="650"/>
                    <a:pt x="3465" y="416"/>
                  </a:cubicBezTo>
                  <a:lnTo>
                    <a:pt x="3465" y="165"/>
                  </a:lnTo>
                  <a:lnTo>
                    <a:pt x="3109" y="165"/>
                  </a:lnTo>
                  <a:cubicBezTo>
                    <a:pt x="2794" y="65"/>
                    <a:pt x="2294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70"/>
            <p:cNvSpPr/>
            <p:nvPr/>
          </p:nvSpPr>
          <p:spPr>
            <a:xfrm>
              <a:off x="2772390" y="2393059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7"/>
                  </a:moveTo>
                  <a:cubicBezTo>
                    <a:pt x="2307" y="77"/>
                    <a:pt x="2804" y="134"/>
                    <a:pt x="3131" y="237"/>
                  </a:cubicBezTo>
                  <a:lnTo>
                    <a:pt x="3464" y="237"/>
                  </a:lnTo>
                  <a:lnTo>
                    <a:pt x="3464" y="455"/>
                  </a:lnTo>
                  <a:cubicBezTo>
                    <a:pt x="3464" y="636"/>
                    <a:pt x="2766" y="837"/>
                    <a:pt x="1767" y="837"/>
                  </a:cubicBezTo>
                  <a:cubicBezTo>
                    <a:pt x="770" y="837"/>
                    <a:pt x="70" y="636"/>
                    <a:pt x="70" y="455"/>
                  </a:cubicBezTo>
                  <a:lnTo>
                    <a:pt x="70" y="237"/>
                  </a:lnTo>
                  <a:lnTo>
                    <a:pt x="390" y="237"/>
                  </a:lnTo>
                  <a:cubicBezTo>
                    <a:pt x="393" y="238"/>
                    <a:pt x="395" y="239"/>
                    <a:pt x="396" y="239"/>
                  </a:cubicBezTo>
                  <a:cubicBezTo>
                    <a:pt x="398" y="239"/>
                    <a:pt x="400" y="238"/>
                    <a:pt x="402" y="237"/>
                  </a:cubicBezTo>
                  <a:cubicBezTo>
                    <a:pt x="730" y="134"/>
                    <a:pt x="1227" y="77"/>
                    <a:pt x="1767" y="77"/>
                  </a:cubicBezTo>
                  <a:close/>
                  <a:moveTo>
                    <a:pt x="1767" y="1"/>
                  </a:moveTo>
                  <a:cubicBezTo>
                    <a:pt x="1224" y="1"/>
                    <a:pt x="720" y="60"/>
                    <a:pt x="386" y="165"/>
                  </a:cubicBezTo>
                  <a:lnTo>
                    <a:pt x="34" y="165"/>
                  </a:lnTo>
                  <a:cubicBezTo>
                    <a:pt x="15" y="165"/>
                    <a:pt x="1" y="182"/>
                    <a:pt x="1" y="201"/>
                  </a:cubicBezTo>
                  <a:lnTo>
                    <a:pt x="1" y="452"/>
                  </a:ln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3" y="452"/>
                  </a:cubicBezTo>
                  <a:lnTo>
                    <a:pt x="3533" y="201"/>
                  </a:lnTo>
                  <a:cubicBezTo>
                    <a:pt x="3533" y="180"/>
                    <a:pt x="3516" y="165"/>
                    <a:pt x="3497" y="165"/>
                  </a:cubicBezTo>
                  <a:lnTo>
                    <a:pt x="3148" y="165"/>
                  </a:lnTo>
                  <a:cubicBezTo>
                    <a:pt x="2816" y="60"/>
                    <a:pt x="2307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70"/>
            <p:cNvSpPr/>
            <p:nvPr/>
          </p:nvSpPr>
          <p:spPr>
            <a:xfrm>
              <a:off x="2774661" y="2378544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0" y="186"/>
                    <a:pt x="0" y="418"/>
                  </a:cubicBezTo>
                  <a:cubicBezTo>
                    <a:pt x="0" y="648"/>
                    <a:pt x="777" y="834"/>
                    <a:pt x="1733" y="834"/>
                  </a:cubicBezTo>
                  <a:cubicBezTo>
                    <a:pt x="2691" y="834"/>
                    <a:pt x="3465" y="648"/>
                    <a:pt x="3465" y="418"/>
                  </a:cubicBezTo>
                  <a:cubicBezTo>
                    <a:pt x="3465" y="186"/>
                    <a:pt x="2691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70"/>
            <p:cNvSpPr/>
            <p:nvPr/>
          </p:nvSpPr>
          <p:spPr>
            <a:xfrm>
              <a:off x="2772390" y="2376270"/>
              <a:ext cx="236196" cy="60335"/>
            </a:xfrm>
            <a:custGeom>
              <a:avLst/>
              <a:gdLst/>
              <a:ahLst/>
              <a:cxnLst/>
              <a:rect l="l" t="t" r="r" b="b"/>
              <a:pathLst>
                <a:path w="3536" h="902" extrusionOk="0">
                  <a:moveTo>
                    <a:pt x="1767" y="70"/>
                  </a:moveTo>
                  <a:cubicBezTo>
                    <a:pt x="2768" y="70"/>
                    <a:pt x="3464" y="271"/>
                    <a:pt x="3464" y="452"/>
                  </a:cubicBezTo>
                  <a:cubicBezTo>
                    <a:pt x="3464" y="632"/>
                    <a:pt x="2766" y="832"/>
                    <a:pt x="1767" y="832"/>
                  </a:cubicBezTo>
                  <a:cubicBezTo>
                    <a:pt x="770" y="832"/>
                    <a:pt x="70" y="632"/>
                    <a:pt x="70" y="452"/>
                  </a:cubicBezTo>
                  <a:cubicBezTo>
                    <a:pt x="70" y="271"/>
                    <a:pt x="768" y="70"/>
                    <a:pt x="1767" y="70"/>
                  </a:cubicBezTo>
                  <a:close/>
                  <a:moveTo>
                    <a:pt x="1767" y="1"/>
                  </a:moveTo>
                  <a:cubicBezTo>
                    <a:pt x="909" y="1"/>
                    <a:pt x="1" y="158"/>
                    <a:pt x="1" y="452"/>
                  </a:cubicBezTo>
                  <a:cubicBezTo>
                    <a:pt x="1" y="744"/>
                    <a:pt x="911" y="902"/>
                    <a:pt x="1767" y="902"/>
                  </a:cubicBezTo>
                  <a:cubicBezTo>
                    <a:pt x="2625" y="902"/>
                    <a:pt x="3535" y="746"/>
                    <a:pt x="3535" y="452"/>
                  </a:cubicBezTo>
                  <a:cubicBezTo>
                    <a:pt x="3535" y="158"/>
                    <a:pt x="2625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70"/>
            <p:cNvSpPr/>
            <p:nvPr/>
          </p:nvSpPr>
          <p:spPr>
            <a:xfrm>
              <a:off x="2802715" y="2387306"/>
              <a:ext cx="175544" cy="38261"/>
            </a:xfrm>
            <a:custGeom>
              <a:avLst/>
              <a:gdLst/>
              <a:ahLst/>
              <a:cxnLst/>
              <a:rect l="l" t="t" r="r" b="b"/>
              <a:pathLst>
                <a:path w="2628" h="572" extrusionOk="0">
                  <a:moveTo>
                    <a:pt x="1313" y="1"/>
                  </a:moveTo>
                  <a:cubicBezTo>
                    <a:pt x="589" y="1"/>
                    <a:pt x="1" y="130"/>
                    <a:pt x="1" y="287"/>
                  </a:cubicBezTo>
                  <a:cubicBezTo>
                    <a:pt x="1" y="443"/>
                    <a:pt x="586" y="572"/>
                    <a:pt x="1313" y="572"/>
                  </a:cubicBezTo>
                  <a:cubicBezTo>
                    <a:pt x="2039" y="572"/>
                    <a:pt x="2627" y="443"/>
                    <a:pt x="2627" y="287"/>
                  </a:cubicBezTo>
                  <a:cubicBezTo>
                    <a:pt x="2627" y="127"/>
                    <a:pt x="2039" y="1"/>
                    <a:pt x="1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70"/>
            <p:cNvSpPr/>
            <p:nvPr/>
          </p:nvSpPr>
          <p:spPr>
            <a:xfrm>
              <a:off x="2800979" y="2385567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39" y="53"/>
                  </a:moveTo>
                  <a:cubicBezTo>
                    <a:pt x="2099" y="53"/>
                    <a:pt x="2627" y="194"/>
                    <a:pt x="2627" y="313"/>
                  </a:cubicBezTo>
                  <a:cubicBezTo>
                    <a:pt x="2627" y="430"/>
                    <a:pt x="2096" y="571"/>
                    <a:pt x="1339" y="571"/>
                  </a:cubicBezTo>
                  <a:cubicBezTo>
                    <a:pt x="581" y="571"/>
                    <a:pt x="53" y="435"/>
                    <a:pt x="53" y="313"/>
                  </a:cubicBezTo>
                  <a:cubicBezTo>
                    <a:pt x="53" y="189"/>
                    <a:pt x="581" y="53"/>
                    <a:pt x="1339" y="53"/>
                  </a:cubicBezTo>
                  <a:close/>
                  <a:moveTo>
                    <a:pt x="1339" y="0"/>
                  </a:moveTo>
                  <a:cubicBezTo>
                    <a:pt x="691" y="0"/>
                    <a:pt x="1" y="110"/>
                    <a:pt x="1" y="313"/>
                  </a:cubicBezTo>
                  <a:cubicBezTo>
                    <a:pt x="1" y="514"/>
                    <a:pt x="691" y="624"/>
                    <a:pt x="1339" y="624"/>
                  </a:cubicBezTo>
                  <a:cubicBezTo>
                    <a:pt x="1989" y="624"/>
                    <a:pt x="2679" y="514"/>
                    <a:pt x="2679" y="313"/>
                  </a:cubicBezTo>
                  <a:cubicBezTo>
                    <a:pt x="2679" y="110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70"/>
            <p:cNvSpPr/>
            <p:nvPr/>
          </p:nvSpPr>
          <p:spPr>
            <a:xfrm>
              <a:off x="2784881" y="2421353"/>
              <a:ext cx="3741" cy="14783"/>
            </a:xfrm>
            <a:custGeom>
              <a:avLst/>
              <a:gdLst/>
              <a:ahLst/>
              <a:cxnLst/>
              <a:rect l="l" t="t" r="r" b="b"/>
              <a:pathLst>
                <a:path w="56" h="221" extrusionOk="0">
                  <a:moveTo>
                    <a:pt x="29" y="0"/>
                  </a:moveTo>
                  <a:cubicBezTo>
                    <a:pt x="27" y="0"/>
                    <a:pt x="26" y="0"/>
                    <a:pt x="24" y="1"/>
                  </a:cubicBezTo>
                  <a:cubicBezTo>
                    <a:pt x="10" y="3"/>
                    <a:pt x="0" y="17"/>
                    <a:pt x="3" y="32"/>
                  </a:cubicBezTo>
                  <a:lnTo>
                    <a:pt x="3" y="196"/>
                  </a:lnTo>
                  <a:cubicBezTo>
                    <a:pt x="3" y="211"/>
                    <a:pt x="15" y="220"/>
                    <a:pt x="29" y="220"/>
                  </a:cubicBezTo>
                  <a:cubicBezTo>
                    <a:pt x="43" y="220"/>
                    <a:pt x="55" y="211"/>
                    <a:pt x="55" y="196"/>
                  </a:cubicBezTo>
                  <a:lnTo>
                    <a:pt x="55" y="32"/>
                  </a:lnTo>
                  <a:cubicBezTo>
                    <a:pt x="55" y="29"/>
                    <a:pt x="55" y="24"/>
                    <a:pt x="55" y="22"/>
                  </a:cubicBezTo>
                  <a:cubicBezTo>
                    <a:pt x="53" y="9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70"/>
            <p:cNvSpPr/>
            <p:nvPr/>
          </p:nvSpPr>
          <p:spPr>
            <a:xfrm>
              <a:off x="2816475" y="2427239"/>
              <a:ext cx="3607" cy="17391"/>
            </a:xfrm>
            <a:custGeom>
              <a:avLst/>
              <a:gdLst/>
              <a:ahLst/>
              <a:cxnLst/>
              <a:rect l="l" t="t" r="r" b="b"/>
              <a:pathLst>
                <a:path w="54" h="260" extrusionOk="0">
                  <a:moveTo>
                    <a:pt x="27" y="1"/>
                  </a:moveTo>
                  <a:cubicBezTo>
                    <a:pt x="14" y="1"/>
                    <a:pt x="3" y="10"/>
                    <a:pt x="0" y="22"/>
                  </a:cubicBezTo>
                  <a:lnTo>
                    <a:pt x="0" y="233"/>
                  </a:lnTo>
                  <a:cubicBezTo>
                    <a:pt x="0" y="247"/>
                    <a:pt x="12" y="259"/>
                    <a:pt x="27" y="259"/>
                  </a:cubicBezTo>
                  <a:cubicBezTo>
                    <a:pt x="41" y="257"/>
                    <a:pt x="53" y="247"/>
                    <a:pt x="53" y="233"/>
                  </a:cubicBezTo>
                  <a:lnTo>
                    <a:pt x="53" y="22"/>
                  </a:lnTo>
                  <a:cubicBezTo>
                    <a:pt x="51" y="11"/>
                    <a:pt x="41" y="3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70"/>
            <p:cNvSpPr/>
            <p:nvPr/>
          </p:nvSpPr>
          <p:spPr>
            <a:xfrm>
              <a:off x="2837516" y="2431119"/>
              <a:ext cx="3741" cy="17124"/>
            </a:xfrm>
            <a:custGeom>
              <a:avLst/>
              <a:gdLst/>
              <a:ahLst/>
              <a:cxnLst/>
              <a:rect l="l" t="t" r="r" b="b"/>
              <a:pathLst>
                <a:path w="56" h="256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230"/>
                  </a:lnTo>
                  <a:lnTo>
                    <a:pt x="1" y="232"/>
                  </a:lnTo>
                  <a:cubicBezTo>
                    <a:pt x="1" y="246"/>
                    <a:pt x="13" y="256"/>
                    <a:pt x="27" y="256"/>
                  </a:cubicBezTo>
                  <a:lnTo>
                    <a:pt x="30" y="256"/>
                  </a:lnTo>
                  <a:cubicBezTo>
                    <a:pt x="44" y="256"/>
                    <a:pt x="56" y="244"/>
                    <a:pt x="53" y="230"/>
                  </a:cubicBezTo>
                  <a:lnTo>
                    <a:pt x="53" y="27"/>
                  </a:lnTo>
                  <a:cubicBezTo>
                    <a:pt x="53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70"/>
            <p:cNvSpPr/>
            <p:nvPr/>
          </p:nvSpPr>
          <p:spPr>
            <a:xfrm>
              <a:off x="2862097" y="2431921"/>
              <a:ext cx="3741" cy="16321"/>
            </a:xfrm>
            <a:custGeom>
              <a:avLst/>
              <a:gdLst/>
              <a:ahLst/>
              <a:cxnLst/>
              <a:rect l="l" t="t" r="r" b="b"/>
              <a:pathLst>
                <a:path w="56" h="244" extrusionOk="0">
                  <a:moveTo>
                    <a:pt x="25" y="0"/>
                  </a:moveTo>
                  <a:cubicBezTo>
                    <a:pt x="10" y="3"/>
                    <a:pt x="1" y="17"/>
                    <a:pt x="3" y="31"/>
                  </a:cubicBezTo>
                  <a:lnTo>
                    <a:pt x="3" y="218"/>
                  </a:lnTo>
                  <a:lnTo>
                    <a:pt x="3" y="220"/>
                  </a:lnTo>
                  <a:cubicBezTo>
                    <a:pt x="3" y="234"/>
                    <a:pt x="15" y="244"/>
                    <a:pt x="30" y="244"/>
                  </a:cubicBezTo>
                  <a:lnTo>
                    <a:pt x="32" y="244"/>
                  </a:lnTo>
                  <a:cubicBezTo>
                    <a:pt x="46" y="244"/>
                    <a:pt x="56" y="232"/>
                    <a:pt x="56" y="218"/>
                  </a:cubicBezTo>
                  <a:lnTo>
                    <a:pt x="56" y="31"/>
                  </a:lnTo>
                  <a:cubicBezTo>
                    <a:pt x="56" y="29"/>
                    <a:pt x="56" y="27"/>
                    <a:pt x="56" y="24"/>
                  </a:cubicBezTo>
                  <a:cubicBezTo>
                    <a:pt x="53" y="10"/>
                    <a:pt x="39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0"/>
            <p:cNvSpPr/>
            <p:nvPr/>
          </p:nvSpPr>
          <p:spPr>
            <a:xfrm>
              <a:off x="2797973" y="2429981"/>
              <a:ext cx="3540" cy="11104"/>
            </a:xfrm>
            <a:custGeom>
              <a:avLst/>
              <a:gdLst/>
              <a:ahLst/>
              <a:cxnLst/>
              <a:rect l="l" t="t" r="r" b="b"/>
              <a:pathLst>
                <a:path w="53" h="166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39"/>
                  </a:lnTo>
                  <a:lnTo>
                    <a:pt x="0" y="142"/>
                  </a:lnTo>
                  <a:cubicBezTo>
                    <a:pt x="0" y="156"/>
                    <a:pt x="12" y="165"/>
                    <a:pt x="27" y="165"/>
                  </a:cubicBezTo>
                  <a:cubicBezTo>
                    <a:pt x="41" y="165"/>
                    <a:pt x="53" y="154"/>
                    <a:pt x="53" y="139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70"/>
            <p:cNvSpPr/>
            <p:nvPr/>
          </p:nvSpPr>
          <p:spPr>
            <a:xfrm>
              <a:off x="2987139" y="2420885"/>
              <a:ext cx="3540" cy="9967"/>
            </a:xfrm>
            <a:custGeom>
              <a:avLst/>
              <a:gdLst/>
              <a:ahLst/>
              <a:cxnLst/>
              <a:rect l="l" t="t" r="r" b="b"/>
              <a:pathLst>
                <a:path w="53" h="149" extrusionOk="0">
                  <a:moveTo>
                    <a:pt x="24" y="0"/>
                  </a:moveTo>
                  <a:cubicBezTo>
                    <a:pt x="10" y="0"/>
                    <a:pt x="0" y="12"/>
                    <a:pt x="0" y="27"/>
                  </a:cubicBezTo>
                  <a:lnTo>
                    <a:pt x="0" y="122"/>
                  </a:lnTo>
                  <a:lnTo>
                    <a:pt x="0" y="125"/>
                  </a:lnTo>
                  <a:cubicBezTo>
                    <a:pt x="0" y="139"/>
                    <a:pt x="12" y="149"/>
                    <a:pt x="26" y="149"/>
                  </a:cubicBezTo>
                  <a:cubicBezTo>
                    <a:pt x="41" y="149"/>
                    <a:pt x="53" y="137"/>
                    <a:pt x="53" y="122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70"/>
            <p:cNvSpPr/>
            <p:nvPr/>
          </p:nvSpPr>
          <p:spPr>
            <a:xfrm>
              <a:off x="2965564" y="2434731"/>
              <a:ext cx="3540" cy="9097"/>
            </a:xfrm>
            <a:custGeom>
              <a:avLst/>
              <a:gdLst/>
              <a:ahLst/>
              <a:cxnLst/>
              <a:rect l="l" t="t" r="r" b="b"/>
              <a:pathLst>
                <a:path w="53" h="136" extrusionOk="0">
                  <a:moveTo>
                    <a:pt x="26" y="1"/>
                  </a:moveTo>
                  <a:cubicBezTo>
                    <a:pt x="12" y="1"/>
                    <a:pt x="3" y="10"/>
                    <a:pt x="0" y="23"/>
                  </a:cubicBezTo>
                  <a:lnTo>
                    <a:pt x="0" y="109"/>
                  </a:lnTo>
                  <a:cubicBezTo>
                    <a:pt x="0" y="123"/>
                    <a:pt x="12" y="135"/>
                    <a:pt x="27" y="135"/>
                  </a:cubicBezTo>
                  <a:cubicBezTo>
                    <a:pt x="41" y="135"/>
                    <a:pt x="53" y="123"/>
                    <a:pt x="53" y="109"/>
                  </a:cubicBezTo>
                  <a:lnTo>
                    <a:pt x="53" y="23"/>
                  </a:lnTo>
                  <a:cubicBezTo>
                    <a:pt x="51" y="13"/>
                    <a:pt x="41" y="4"/>
                    <a:pt x="31" y="1"/>
                  </a:cubicBezTo>
                  <a:cubicBezTo>
                    <a:pt x="30" y="1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70"/>
            <p:cNvSpPr/>
            <p:nvPr/>
          </p:nvSpPr>
          <p:spPr>
            <a:xfrm>
              <a:off x="2774661" y="2378544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1" y="0"/>
                    <a:pt x="674" y="65"/>
                    <a:pt x="356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5"/>
                    <a:pt x="777" y="836"/>
                    <a:pt x="1733" y="836"/>
                  </a:cubicBezTo>
                  <a:cubicBezTo>
                    <a:pt x="2691" y="836"/>
                    <a:pt x="3465" y="648"/>
                    <a:pt x="3465" y="416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4" y="65"/>
                    <a:pt x="2294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0"/>
            <p:cNvSpPr/>
            <p:nvPr/>
          </p:nvSpPr>
          <p:spPr>
            <a:xfrm>
              <a:off x="2772390" y="2376136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2"/>
                  </a:moveTo>
                  <a:cubicBezTo>
                    <a:pt x="2307" y="72"/>
                    <a:pt x="2804" y="132"/>
                    <a:pt x="3131" y="234"/>
                  </a:cubicBezTo>
                  <a:lnTo>
                    <a:pt x="3464" y="234"/>
                  </a:lnTo>
                  <a:lnTo>
                    <a:pt x="3464" y="452"/>
                  </a:lnTo>
                  <a:cubicBezTo>
                    <a:pt x="3464" y="634"/>
                    <a:pt x="2766" y="834"/>
                    <a:pt x="1767" y="834"/>
                  </a:cubicBezTo>
                  <a:cubicBezTo>
                    <a:pt x="770" y="834"/>
                    <a:pt x="70" y="634"/>
                    <a:pt x="70" y="452"/>
                  </a:cubicBezTo>
                  <a:lnTo>
                    <a:pt x="70" y="234"/>
                  </a:lnTo>
                  <a:lnTo>
                    <a:pt x="402" y="234"/>
                  </a:lnTo>
                  <a:cubicBezTo>
                    <a:pt x="730" y="132"/>
                    <a:pt x="1227" y="72"/>
                    <a:pt x="1767" y="72"/>
                  </a:cubicBezTo>
                  <a:close/>
                  <a:moveTo>
                    <a:pt x="1767" y="0"/>
                  </a:moveTo>
                  <a:cubicBezTo>
                    <a:pt x="1224" y="0"/>
                    <a:pt x="720" y="60"/>
                    <a:pt x="386" y="163"/>
                  </a:cubicBezTo>
                  <a:lnTo>
                    <a:pt x="34" y="163"/>
                  </a:lnTo>
                  <a:cubicBezTo>
                    <a:pt x="15" y="163"/>
                    <a:pt x="1" y="179"/>
                    <a:pt x="1" y="199"/>
                  </a:cubicBezTo>
                  <a:lnTo>
                    <a:pt x="1" y="452"/>
                  </a:ln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3" y="452"/>
                  </a:cubicBezTo>
                  <a:lnTo>
                    <a:pt x="3533" y="199"/>
                  </a:lnTo>
                  <a:cubicBezTo>
                    <a:pt x="3533" y="179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6" y="60"/>
                    <a:pt x="2307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70"/>
            <p:cNvSpPr/>
            <p:nvPr/>
          </p:nvSpPr>
          <p:spPr>
            <a:xfrm>
              <a:off x="2774661" y="2361554"/>
              <a:ext cx="231520" cy="55719"/>
            </a:xfrm>
            <a:custGeom>
              <a:avLst/>
              <a:gdLst/>
              <a:ahLst/>
              <a:cxnLst/>
              <a:rect l="l" t="t" r="r" b="b"/>
              <a:pathLst>
                <a:path w="3466" h="833" extrusionOk="0">
                  <a:moveTo>
                    <a:pt x="1733" y="1"/>
                  </a:moveTo>
                  <a:cubicBezTo>
                    <a:pt x="777" y="1"/>
                    <a:pt x="0" y="187"/>
                    <a:pt x="0" y="417"/>
                  </a:cubicBezTo>
                  <a:cubicBezTo>
                    <a:pt x="0" y="646"/>
                    <a:pt x="777" y="832"/>
                    <a:pt x="1733" y="832"/>
                  </a:cubicBezTo>
                  <a:cubicBezTo>
                    <a:pt x="2691" y="832"/>
                    <a:pt x="3465" y="646"/>
                    <a:pt x="3465" y="417"/>
                  </a:cubicBezTo>
                  <a:cubicBezTo>
                    <a:pt x="3465" y="187"/>
                    <a:pt x="2691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70"/>
            <p:cNvSpPr/>
            <p:nvPr/>
          </p:nvSpPr>
          <p:spPr>
            <a:xfrm>
              <a:off x="2772390" y="2359146"/>
              <a:ext cx="236196" cy="60535"/>
            </a:xfrm>
            <a:custGeom>
              <a:avLst/>
              <a:gdLst/>
              <a:ahLst/>
              <a:cxnLst/>
              <a:rect l="l" t="t" r="r" b="b"/>
              <a:pathLst>
                <a:path w="3536" h="905" extrusionOk="0">
                  <a:moveTo>
                    <a:pt x="1767" y="73"/>
                  </a:moveTo>
                  <a:cubicBezTo>
                    <a:pt x="2768" y="73"/>
                    <a:pt x="3464" y="271"/>
                    <a:pt x="3464" y="453"/>
                  </a:cubicBezTo>
                  <a:cubicBezTo>
                    <a:pt x="3464" y="634"/>
                    <a:pt x="2766" y="835"/>
                    <a:pt x="1767" y="835"/>
                  </a:cubicBezTo>
                  <a:cubicBezTo>
                    <a:pt x="770" y="835"/>
                    <a:pt x="70" y="634"/>
                    <a:pt x="70" y="453"/>
                  </a:cubicBezTo>
                  <a:cubicBezTo>
                    <a:pt x="70" y="273"/>
                    <a:pt x="768" y="73"/>
                    <a:pt x="1767" y="73"/>
                  </a:cubicBezTo>
                  <a:close/>
                  <a:moveTo>
                    <a:pt x="1767" y="1"/>
                  </a:moveTo>
                  <a:cubicBezTo>
                    <a:pt x="909" y="1"/>
                    <a:pt x="1" y="159"/>
                    <a:pt x="1" y="453"/>
                  </a:cubicBezTo>
                  <a:cubicBezTo>
                    <a:pt x="1" y="747"/>
                    <a:pt x="911" y="904"/>
                    <a:pt x="1767" y="904"/>
                  </a:cubicBezTo>
                  <a:cubicBezTo>
                    <a:pt x="2625" y="904"/>
                    <a:pt x="3535" y="747"/>
                    <a:pt x="3535" y="453"/>
                  </a:cubicBezTo>
                  <a:cubicBezTo>
                    <a:pt x="3535" y="159"/>
                    <a:pt x="2625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70"/>
            <p:cNvSpPr/>
            <p:nvPr/>
          </p:nvSpPr>
          <p:spPr>
            <a:xfrm>
              <a:off x="2802715" y="2370383"/>
              <a:ext cx="175544" cy="38261"/>
            </a:xfrm>
            <a:custGeom>
              <a:avLst/>
              <a:gdLst/>
              <a:ahLst/>
              <a:cxnLst/>
              <a:rect l="l" t="t" r="r" b="b"/>
              <a:pathLst>
                <a:path w="2628" h="572" extrusionOk="0">
                  <a:moveTo>
                    <a:pt x="1313" y="0"/>
                  </a:moveTo>
                  <a:cubicBezTo>
                    <a:pt x="589" y="0"/>
                    <a:pt x="1" y="127"/>
                    <a:pt x="1" y="285"/>
                  </a:cubicBezTo>
                  <a:cubicBezTo>
                    <a:pt x="1" y="442"/>
                    <a:pt x="586" y="571"/>
                    <a:pt x="1313" y="571"/>
                  </a:cubicBezTo>
                  <a:cubicBezTo>
                    <a:pt x="2039" y="571"/>
                    <a:pt x="2627" y="442"/>
                    <a:pt x="2627" y="285"/>
                  </a:cubicBezTo>
                  <a:cubicBezTo>
                    <a:pt x="2627" y="127"/>
                    <a:pt x="2039" y="0"/>
                    <a:pt x="1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0"/>
            <p:cNvSpPr/>
            <p:nvPr/>
          </p:nvSpPr>
          <p:spPr>
            <a:xfrm>
              <a:off x="2800979" y="2368577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4"/>
                  </a:moveTo>
                  <a:cubicBezTo>
                    <a:pt x="2099" y="54"/>
                    <a:pt x="2627" y="190"/>
                    <a:pt x="2627" y="312"/>
                  </a:cubicBezTo>
                  <a:cubicBezTo>
                    <a:pt x="2627" y="436"/>
                    <a:pt x="2096" y="572"/>
                    <a:pt x="1339" y="572"/>
                  </a:cubicBezTo>
                  <a:cubicBezTo>
                    <a:pt x="581" y="572"/>
                    <a:pt x="53" y="433"/>
                    <a:pt x="53" y="312"/>
                  </a:cubicBezTo>
                  <a:cubicBezTo>
                    <a:pt x="53" y="190"/>
                    <a:pt x="581" y="54"/>
                    <a:pt x="1339" y="54"/>
                  </a:cubicBezTo>
                  <a:close/>
                  <a:moveTo>
                    <a:pt x="1339" y="1"/>
                  </a:moveTo>
                  <a:cubicBezTo>
                    <a:pt x="691" y="1"/>
                    <a:pt x="1" y="108"/>
                    <a:pt x="1" y="312"/>
                  </a:cubicBezTo>
                  <a:cubicBezTo>
                    <a:pt x="1" y="515"/>
                    <a:pt x="691" y="625"/>
                    <a:pt x="1339" y="625"/>
                  </a:cubicBezTo>
                  <a:cubicBezTo>
                    <a:pt x="1989" y="625"/>
                    <a:pt x="2679" y="515"/>
                    <a:pt x="2679" y="312"/>
                  </a:cubicBezTo>
                  <a:cubicBezTo>
                    <a:pt x="2679" y="108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70"/>
            <p:cNvSpPr/>
            <p:nvPr/>
          </p:nvSpPr>
          <p:spPr>
            <a:xfrm>
              <a:off x="2784881" y="2404363"/>
              <a:ext cx="3741" cy="14850"/>
            </a:xfrm>
            <a:custGeom>
              <a:avLst/>
              <a:gdLst/>
              <a:ahLst/>
              <a:cxnLst/>
              <a:rect l="l" t="t" r="r" b="b"/>
              <a:pathLst>
                <a:path w="56" h="222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4"/>
                    <a:pt x="0" y="18"/>
                    <a:pt x="3" y="32"/>
                  </a:cubicBezTo>
                  <a:lnTo>
                    <a:pt x="3" y="195"/>
                  </a:lnTo>
                  <a:cubicBezTo>
                    <a:pt x="3" y="209"/>
                    <a:pt x="15" y="221"/>
                    <a:pt x="29" y="221"/>
                  </a:cubicBezTo>
                  <a:cubicBezTo>
                    <a:pt x="43" y="221"/>
                    <a:pt x="55" y="209"/>
                    <a:pt x="55" y="195"/>
                  </a:cubicBezTo>
                  <a:lnTo>
                    <a:pt x="55" y="32"/>
                  </a:lnTo>
                  <a:cubicBezTo>
                    <a:pt x="55" y="28"/>
                    <a:pt x="55" y="25"/>
                    <a:pt x="55" y="23"/>
                  </a:cubicBezTo>
                  <a:cubicBezTo>
                    <a:pt x="53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70"/>
            <p:cNvSpPr/>
            <p:nvPr/>
          </p:nvSpPr>
          <p:spPr>
            <a:xfrm>
              <a:off x="2816342" y="2409848"/>
              <a:ext cx="3741" cy="17793"/>
            </a:xfrm>
            <a:custGeom>
              <a:avLst/>
              <a:gdLst/>
              <a:ahLst/>
              <a:cxnLst/>
              <a:rect l="l" t="t" r="r" b="b"/>
              <a:pathLst>
                <a:path w="56" h="266" extrusionOk="0">
                  <a:moveTo>
                    <a:pt x="28" y="0"/>
                  </a:moveTo>
                  <a:cubicBezTo>
                    <a:pt x="27" y="0"/>
                    <a:pt x="25" y="0"/>
                    <a:pt x="24" y="0"/>
                  </a:cubicBezTo>
                  <a:cubicBezTo>
                    <a:pt x="10" y="3"/>
                    <a:pt x="0" y="17"/>
                    <a:pt x="2" y="32"/>
                  </a:cubicBezTo>
                  <a:lnTo>
                    <a:pt x="2" y="242"/>
                  </a:lnTo>
                  <a:cubicBezTo>
                    <a:pt x="2" y="256"/>
                    <a:pt x="14" y="266"/>
                    <a:pt x="29" y="266"/>
                  </a:cubicBezTo>
                  <a:cubicBezTo>
                    <a:pt x="43" y="266"/>
                    <a:pt x="55" y="256"/>
                    <a:pt x="55" y="242"/>
                  </a:cubicBezTo>
                  <a:lnTo>
                    <a:pt x="55" y="32"/>
                  </a:lnTo>
                  <a:cubicBezTo>
                    <a:pt x="55" y="29"/>
                    <a:pt x="55" y="24"/>
                    <a:pt x="55" y="22"/>
                  </a:cubicBezTo>
                  <a:cubicBezTo>
                    <a:pt x="53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0"/>
            <p:cNvSpPr/>
            <p:nvPr/>
          </p:nvSpPr>
          <p:spPr>
            <a:xfrm>
              <a:off x="2837516" y="2414129"/>
              <a:ext cx="3607" cy="17191"/>
            </a:xfrm>
            <a:custGeom>
              <a:avLst/>
              <a:gdLst/>
              <a:ahLst/>
              <a:cxnLst/>
              <a:rect l="l" t="t" r="r" b="b"/>
              <a:pathLst>
                <a:path w="54" h="257" extrusionOk="0">
                  <a:moveTo>
                    <a:pt x="25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230"/>
                  </a:lnTo>
                  <a:cubicBezTo>
                    <a:pt x="1" y="245"/>
                    <a:pt x="13" y="257"/>
                    <a:pt x="27" y="257"/>
                  </a:cubicBezTo>
                  <a:cubicBezTo>
                    <a:pt x="42" y="257"/>
                    <a:pt x="53" y="245"/>
                    <a:pt x="53" y="230"/>
                  </a:cubicBezTo>
                  <a:lnTo>
                    <a:pt x="53" y="27"/>
                  </a:lnTo>
                  <a:lnTo>
                    <a:pt x="53" y="25"/>
                  </a:lnTo>
                  <a:cubicBezTo>
                    <a:pt x="53" y="11"/>
                    <a:pt x="42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70"/>
            <p:cNvSpPr/>
            <p:nvPr/>
          </p:nvSpPr>
          <p:spPr>
            <a:xfrm>
              <a:off x="2862297" y="2415600"/>
              <a:ext cx="3540" cy="15719"/>
            </a:xfrm>
            <a:custGeom>
              <a:avLst/>
              <a:gdLst/>
              <a:ahLst/>
              <a:cxnLst/>
              <a:rect l="l" t="t" r="r" b="b"/>
              <a:pathLst>
                <a:path w="53" h="235" extrusionOk="0">
                  <a:moveTo>
                    <a:pt x="25" y="0"/>
                  </a:moveTo>
                  <a:cubicBezTo>
                    <a:pt x="12" y="0"/>
                    <a:pt x="2" y="9"/>
                    <a:pt x="0" y="22"/>
                  </a:cubicBezTo>
                  <a:lnTo>
                    <a:pt x="0" y="208"/>
                  </a:lnTo>
                  <a:cubicBezTo>
                    <a:pt x="0" y="223"/>
                    <a:pt x="12" y="235"/>
                    <a:pt x="27" y="235"/>
                  </a:cubicBezTo>
                  <a:cubicBezTo>
                    <a:pt x="41" y="235"/>
                    <a:pt x="50" y="223"/>
                    <a:pt x="53" y="208"/>
                  </a:cubicBezTo>
                  <a:lnTo>
                    <a:pt x="53" y="22"/>
                  </a:lnTo>
                  <a:cubicBezTo>
                    <a:pt x="50" y="10"/>
                    <a:pt x="41" y="1"/>
                    <a:pt x="29" y="1"/>
                  </a:cubicBezTo>
                  <a:cubicBezTo>
                    <a:pt x="27" y="0"/>
                    <a:pt x="26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70"/>
            <p:cNvSpPr/>
            <p:nvPr/>
          </p:nvSpPr>
          <p:spPr>
            <a:xfrm>
              <a:off x="2797973" y="2413059"/>
              <a:ext cx="3540" cy="11104"/>
            </a:xfrm>
            <a:custGeom>
              <a:avLst/>
              <a:gdLst/>
              <a:ahLst/>
              <a:cxnLst/>
              <a:rect l="l" t="t" r="r" b="b"/>
              <a:pathLst>
                <a:path w="53" h="166" extrusionOk="0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139"/>
                  </a:lnTo>
                  <a:cubicBezTo>
                    <a:pt x="0" y="153"/>
                    <a:pt x="12" y="165"/>
                    <a:pt x="27" y="165"/>
                  </a:cubicBezTo>
                  <a:cubicBezTo>
                    <a:pt x="41" y="165"/>
                    <a:pt x="53" y="153"/>
                    <a:pt x="53" y="139"/>
                  </a:cubicBezTo>
                  <a:lnTo>
                    <a:pt x="53" y="27"/>
                  </a:lnTo>
                  <a:lnTo>
                    <a:pt x="53" y="24"/>
                  </a:lnTo>
                  <a:cubicBezTo>
                    <a:pt x="53" y="10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70"/>
            <p:cNvSpPr/>
            <p:nvPr/>
          </p:nvSpPr>
          <p:spPr>
            <a:xfrm>
              <a:off x="2987139" y="2403962"/>
              <a:ext cx="3540" cy="9967"/>
            </a:xfrm>
            <a:custGeom>
              <a:avLst/>
              <a:gdLst/>
              <a:ahLst/>
              <a:cxnLst/>
              <a:rect l="l" t="t" r="r" b="b"/>
              <a:pathLst>
                <a:path w="53" h="149" extrusionOk="0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lnTo>
                    <a:pt x="0" y="122"/>
                  </a:lnTo>
                  <a:cubicBezTo>
                    <a:pt x="0" y="136"/>
                    <a:pt x="12" y="148"/>
                    <a:pt x="26" y="148"/>
                  </a:cubicBezTo>
                  <a:cubicBezTo>
                    <a:pt x="41" y="148"/>
                    <a:pt x="53" y="136"/>
                    <a:pt x="53" y="122"/>
                  </a:cubicBezTo>
                  <a:lnTo>
                    <a:pt x="53" y="26"/>
                  </a:lnTo>
                  <a:cubicBezTo>
                    <a:pt x="50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70"/>
            <p:cNvSpPr/>
            <p:nvPr/>
          </p:nvSpPr>
          <p:spPr>
            <a:xfrm>
              <a:off x="2965430" y="2417206"/>
              <a:ext cx="3674" cy="9632"/>
            </a:xfrm>
            <a:custGeom>
              <a:avLst/>
              <a:gdLst/>
              <a:ahLst/>
              <a:cxnLst/>
              <a:rect l="l" t="t" r="r" b="b"/>
              <a:pathLst>
                <a:path w="55" h="144" extrusionOk="0">
                  <a:moveTo>
                    <a:pt x="28" y="0"/>
                  </a:moveTo>
                  <a:cubicBezTo>
                    <a:pt x="27" y="0"/>
                    <a:pt x="25" y="0"/>
                    <a:pt x="24" y="0"/>
                  </a:cubicBezTo>
                  <a:cubicBezTo>
                    <a:pt x="10" y="3"/>
                    <a:pt x="0" y="17"/>
                    <a:pt x="2" y="31"/>
                  </a:cubicBezTo>
                  <a:lnTo>
                    <a:pt x="2" y="115"/>
                  </a:lnTo>
                  <a:cubicBezTo>
                    <a:pt x="2" y="132"/>
                    <a:pt x="14" y="141"/>
                    <a:pt x="29" y="144"/>
                  </a:cubicBezTo>
                  <a:cubicBezTo>
                    <a:pt x="43" y="144"/>
                    <a:pt x="55" y="132"/>
                    <a:pt x="55" y="115"/>
                  </a:cubicBezTo>
                  <a:lnTo>
                    <a:pt x="55" y="31"/>
                  </a:lnTo>
                  <a:cubicBezTo>
                    <a:pt x="55" y="29"/>
                    <a:pt x="55" y="27"/>
                    <a:pt x="55" y="22"/>
                  </a:cubicBezTo>
                  <a:cubicBezTo>
                    <a:pt x="53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70"/>
            <p:cNvSpPr/>
            <p:nvPr/>
          </p:nvSpPr>
          <p:spPr>
            <a:xfrm>
              <a:off x="2783278" y="2361420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5" y="0"/>
                  </a:moveTo>
                  <a:cubicBezTo>
                    <a:pt x="1174" y="0"/>
                    <a:pt x="674" y="65"/>
                    <a:pt x="359" y="165"/>
                  </a:cubicBezTo>
                  <a:lnTo>
                    <a:pt x="0" y="165"/>
                  </a:lnTo>
                  <a:lnTo>
                    <a:pt x="0" y="419"/>
                  </a:lnTo>
                  <a:cubicBezTo>
                    <a:pt x="0" y="648"/>
                    <a:pt x="775" y="837"/>
                    <a:pt x="1733" y="837"/>
                  </a:cubicBezTo>
                  <a:cubicBezTo>
                    <a:pt x="2689" y="837"/>
                    <a:pt x="3465" y="650"/>
                    <a:pt x="3465" y="419"/>
                  </a:cubicBezTo>
                  <a:lnTo>
                    <a:pt x="3465" y="165"/>
                  </a:lnTo>
                  <a:lnTo>
                    <a:pt x="3109" y="165"/>
                  </a:lnTo>
                  <a:cubicBezTo>
                    <a:pt x="2794" y="65"/>
                    <a:pt x="2294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70"/>
            <p:cNvSpPr/>
            <p:nvPr/>
          </p:nvSpPr>
          <p:spPr>
            <a:xfrm>
              <a:off x="2781007" y="2359146"/>
              <a:ext cx="236196" cy="60535"/>
            </a:xfrm>
            <a:custGeom>
              <a:avLst/>
              <a:gdLst/>
              <a:ahLst/>
              <a:cxnLst/>
              <a:rect l="l" t="t" r="r" b="b"/>
              <a:pathLst>
                <a:path w="3536" h="905" extrusionOk="0">
                  <a:moveTo>
                    <a:pt x="1769" y="73"/>
                  </a:moveTo>
                  <a:cubicBezTo>
                    <a:pt x="2309" y="73"/>
                    <a:pt x="2806" y="130"/>
                    <a:pt x="3134" y="233"/>
                  </a:cubicBezTo>
                  <a:lnTo>
                    <a:pt x="3466" y="233"/>
                  </a:lnTo>
                  <a:lnTo>
                    <a:pt x="3466" y="453"/>
                  </a:lnTo>
                  <a:cubicBezTo>
                    <a:pt x="3466" y="632"/>
                    <a:pt x="2766" y="835"/>
                    <a:pt x="1769" y="835"/>
                  </a:cubicBezTo>
                  <a:cubicBezTo>
                    <a:pt x="770" y="835"/>
                    <a:pt x="70" y="632"/>
                    <a:pt x="70" y="453"/>
                  </a:cubicBezTo>
                  <a:lnTo>
                    <a:pt x="70" y="233"/>
                  </a:lnTo>
                  <a:lnTo>
                    <a:pt x="402" y="233"/>
                  </a:lnTo>
                  <a:cubicBezTo>
                    <a:pt x="732" y="130"/>
                    <a:pt x="1229" y="73"/>
                    <a:pt x="1769" y="73"/>
                  </a:cubicBezTo>
                  <a:close/>
                  <a:moveTo>
                    <a:pt x="1767" y="1"/>
                  </a:moveTo>
                  <a:cubicBezTo>
                    <a:pt x="1224" y="1"/>
                    <a:pt x="720" y="61"/>
                    <a:pt x="386" y="163"/>
                  </a:cubicBezTo>
                  <a:lnTo>
                    <a:pt x="37" y="163"/>
                  </a:lnTo>
                  <a:cubicBezTo>
                    <a:pt x="18" y="163"/>
                    <a:pt x="1" y="180"/>
                    <a:pt x="1" y="199"/>
                  </a:cubicBezTo>
                  <a:lnTo>
                    <a:pt x="1" y="453"/>
                  </a:lnTo>
                  <a:cubicBezTo>
                    <a:pt x="1" y="747"/>
                    <a:pt x="911" y="904"/>
                    <a:pt x="1769" y="904"/>
                  </a:cubicBezTo>
                  <a:cubicBezTo>
                    <a:pt x="2625" y="904"/>
                    <a:pt x="3535" y="744"/>
                    <a:pt x="3533" y="453"/>
                  </a:cubicBezTo>
                  <a:lnTo>
                    <a:pt x="3533" y="199"/>
                  </a:lnTo>
                  <a:cubicBezTo>
                    <a:pt x="3533" y="180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6" y="61"/>
                    <a:pt x="2309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70"/>
            <p:cNvSpPr/>
            <p:nvPr/>
          </p:nvSpPr>
          <p:spPr>
            <a:xfrm>
              <a:off x="2783411" y="2344497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1" y="186"/>
                    <a:pt x="1" y="418"/>
                  </a:cubicBezTo>
                  <a:cubicBezTo>
                    <a:pt x="1" y="648"/>
                    <a:pt x="775" y="834"/>
                    <a:pt x="1733" y="834"/>
                  </a:cubicBezTo>
                  <a:cubicBezTo>
                    <a:pt x="2689" y="834"/>
                    <a:pt x="3466" y="648"/>
                    <a:pt x="3466" y="418"/>
                  </a:cubicBezTo>
                  <a:cubicBezTo>
                    <a:pt x="3466" y="186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70"/>
            <p:cNvSpPr/>
            <p:nvPr/>
          </p:nvSpPr>
          <p:spPr>
            <a:xfrm>
              <a:off x="2781007" y="2342223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9" y="70"/>
                  </a:moveTo>
                  <a:cubicBezTo>
                    <a:pt x="2768" y="70"/>
                    <a:pt x="3466" y="271"/>
                    <a:pt x="3466" y="452"/>
                  </a:cubicBezTo>
                  <a:cubicBezTo>
                    <a:pt x="3466" y="632"/>
                    <a:pt x="2766" y="835"/>
                    <a:pt x="1769" y="835"/>
                  </a:cubicBezTo>
                  <a:cubicBezTo>
                    <a:pt x="770" y="835"/>
                    <a:pt x="70" y="632"/>
                    <a:pt x="70" y="452"/>
                  </a:cubicBezTo>
                  <a:cubicBezTo>
                    <a:pt x="70" y="271"/>
                    <a:pt x="768" y="70"/>
                    <a:pt x="1769" y="70"/>
                  </a:cubicBezTo>
                  <a:close/>
                  <a:moveTo>
                    <a:pt x="1769" y="1"/>
                  </a:moveTo>
                  <a:cubicBezTo>
                    <a:pt x="909" y="1"/>
                    <a:pt x="1" y="158"/>
                    <a:pt x="1" y="452"/>
                  </a:cubicBezTo>
                  <a:cubicBezTo>
                    <a:pt x="1" y="746"/>
                    <a:pt x="911" y="904"/>
                    <a:pt x="1769" y="904"/>
                  </a:cubicBezTo>
                  <a:cubicBezTo>
                    <a:pt x="2625" y="904"/>
                    <a:pt x="3535" y="744"/>
                    <a:pt x="3535" y="452"/>
                  </a:cubicBezTo>
                  <a:cubicBezTo>
                    <a:pt x="3535" y="158"/>
                    <a:pt x="2627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70"/>
            <p:cNvSpPr/>
            <p:nvPr/>
          </p:nvSpPr>
          <p:spPr>
            <a:xfrm>
              <a:off x="2811198" y="2353260"/>
              <a:ext cx="175677" cy="38261"/>
            </a:xfrm>
            <a:custGeom>
              <a:avLst/>
              <a:gdLst/>
              <a:ahLst/>
              <a:cxnLst/>
              <a:rect l="l" t="t" r="r" b="b"/>
              <a:pathLst>
                <a:path w="2630" h="572" extrusionOk="0">
                  <a:moveTo>
                    <a:pt x="1315" y="1"/>
                  </a:moveTo>
                  <a:cubicBezTo>
                    <a:pt x="588" y="1"/>
                    <a:pt x="1" y="130"/>
                    <a:pt x="1" y="287"/>
                  </a:cubicBezTo>
                  <a:cubicBezTo>
                    <a:pt x="1" y="445"/>
                    <a:pt x="591" y="572"/>
                    <a:pt x="1317" y="572"/>
                  </a:cubicBezTo>
                  <a:cubicBezTo>
                    <a:pt x="2041" y="572"/>
                    <a:pt x="2629" y="445"/>
                    <a:pt x="2629" y="287"/>
                  </a:cubicBezTo>
                  <a:cubicBezTo>
                    <a:pt x="2629" y="130"/>
                    <a:pt x="2041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70"/>
            <p:cNvSpPr/>
            <p:nvPr/>
          </p:nvSpPr>
          <p:spPr>
            <a:xfrm>
              <a:off x="2809595" y="2351654"/>
              <a:ext cx="179351" cy="41606"/>
            </a:xfrm>
            <a:custGeom>
              <a:avLst/>
              <a:gdLst/>
              <a:ahLst/>
              <a:cxnLst/>
              <a:rect l="l" t="t" r="r" b="b"/>
              <a:pathLst>
                <a:path w="2685" h="622" extrusionOk="0">
                  <a:moveTo>
                    <a:pt x="1341" y="53"/>
                  </a:moveTo>
                  <a:cubicBezTo>
                    <a:pt x="2099" y="53"/>
                    <a:pt x="2627" y="187"/>
                    <a:pt x="2627" y="311"/>
                  </a:cubicBezTo>
                  <a:cubicBezTo>
                    <a:pt x="2627" y="433"/>
                    <a:pt x="2099" y="569"/>
                    <a:pt x="1341" y="569"/>
                  </a:cubicBezTo>
                  <a:cubicBezTo>
                    <a:pt x="581" y="569"/>
                    <a:pt x="53" y="433"/>
                    <a:pt x="53" y="311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1"/>
                  </a:moveTo>
                  <a:cubicBezTo>
                    <a:pt x="691" y="1"/>
                    <a:pt x="1" y="108"/>
                    <a:pt x="1" y="311"/>
                  </a:cubicBezTo>
                  <a:cubicBezTo>
                    <a:pt x="1" y="514"/>
                    <a:pt x="691" y="622"/>
                    <a:pt x="1341" y="622"/>
                  </a:cubicBezTo>
                  <a:cubicBezTo>
                    <a:pt x="1989" y="622"/>
                    <a:pt x="2684" y="512"/>
                    <a:pt x="2684" y="311"/>
                  </a:cubicBezTo>
                  <a:cubicBezTo>
                    <a:pt x="2684" y="108"/>
                    <a:pt x="1989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70"/>
            <p:cNvSpPr/>
            <p:nvPr/>
          </p:nvSpPr>
          <p:spPr>
            <a:xfrm>
              <a:off x="2793631" y="2387440"/>
              <a:ext cx="3741" cy="14783"/>
            </a:xfrm>
            <a:custGeom>
              <a:avLst/>
              <a:gdLst/>
              <a:ahLst/>
              <a:cxnLst/>
              <a:rect l="l" t="t" r="r" b="b"/>
              <a:pathLst>
                <a:path w="56" h="221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3"/>
                    <a:pt x="1" y="15"/>
                    <a:pt x="3" y="30"/>
                  </a:cubicBezTo>
                  <a:lnTo>
                    <a:pt x="3" y="194"/>
                  </a:lnTo>
                  <a:cubicBezTo>
                    <a:pt x="3" y="209"/>
                    <a:pt x="13" y="221"/>
                    <a:pt x="27" y="221"/>
                  </a:cubicBezTo>
                  <a:cubicBezTo>
                    <a:pt x="44" y="221"/>
                    <a:pt x="56" y="209"/>
                    <a:pt x="56" y="194"/>
                  </a:cubicBezTo>
                  <a:lnTo>
                    <a:pt x="56" y="30"/>
                  </a:lnTo>
                  <a:cubicBezTo>
                    <a:pt x="56" y="27"/>
                    <a:pt x="56" y="25"/>
                    <a:pt x="56" y="22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70"/>
            <p:cNvSpPr/>
            <p:nvPr/>
          </p:nvSpPr>
          <p:spPr>
            <a:xfrm>
              <a:off x="2825092" y="2392858"/>
              <a:ext cx="3741" cy="17726"/>
            </a:xfrm>
            <a:custGeom>
              <a:avLst/>
              <a:gdLst/>
              <a:ahLst/>
              <a:cxnLst/>
              <a:rect l="l" t="t" r="r" b="b"/>
              <a:pathLst>
                <a:path w="56" h="265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4"/>
                    <a:pt x="0" y="18"/>
                    <a:pt x="3" y="32"/>
                  </a:cubicBezTo>
                  <a:lnTo>
                    <a:pt x="3" y="240"/>
                  </a:lnTo>
                  <a:cubicBezTo>
                    <a:pt x="5" y="254"/>
                    <a:pt x="15" y="264"/>
                    <a:pt x="27" y="264"/>
                  </a:cubicBezTo>
                  <a:cubicBezTo>
                    <a:pt x="28" y="264"/>
                    <a:pt x="29" y="264"/>
                    <a:pt x="30" y="264"/>
                  </a:cubicBezTo>
                  <a:cubicBezTo>
                    <a:pt x="43" y="264"/>
                    <a:pt x="53" y="253"/>
                    <a:pt x="55" y="240"/>
                  </a:cubicBezTo>
                  <a:lnTo>
                    <a:pt x="55" y="32"/>
                  </a:lnTo>
                  <a:cubicBezTo>
                    <a:pt x="55" y="27"/>
                    <a:pt x="55" y="25"/>
                    <a:pt x="55" y="23"/>
                  </a:cubicBezTo>
                  <a:cubicBezTo>
                    <a:pt x="53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70"/>
            <p:cNvSpPr/>
            <p:nvPr/>
          </p:nvSpPr>
          <p:spPr>
            <a:xfrm>
              <a:off x="2846133" y="2396871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3"/>
                    <a:pt x="1" y="15"/>
                    <a:pt x="3" y="30"/>
                  </a:cubicBezTo>
                  <a:lnTo>
                    <a:pt x="3" y="235"/>
                  </a:lnTo>
                  <a:cubicBezTo>
                    <a:pt x="3" y="249"/>
                    <a:pt x="15" y="261"/>
                    <a:pt x="30" y="261"/>
                  </a:cubicBezTo>
                  <a:cubicBezTo>
                    <a:pt x="44" y="261"/>
                    <a:pt x="56" y="249"/>
                    <a:pt x="56" y="235"/>
                  </a:cubicBezTo>
                  <a:lnTo>
                    <a:pt x="56" y="30"/>
                  </a:lnTo>
                  <a:cubicBezTo>
                    <a:pt x="56" y="27"/>
                    <a:pt x="56" y="25"/>
                    <a:pt x="56" y="22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70"/>
            <p:cNvSpPr/>
            <p:nvPr/>
          </p:nvSpPr>
          <p:spPr>
            <a:xfrm>
              <a:off x="2870914" y="2398477"/>
              <a:ext cx="3540" cy="15920"/>
            </a:xfrm>
            <a:custGeom>
              <a:avLst/>
              <a:gdLst/>
              <a:ahLst/>
              <a:cxnLst/>
              <a:rect l="l" t="t" r="r" b="b"/>
              <a:pathLst>
                <a:path w="53" h="238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211"/>
                  </a:lnTo>
                  <a:cubicBezTo>
                    <a:pt x="0" y="225"/>
                    <a:pt x="12" y="237"/>
                    <a:pt x="27" y="237"/>
                  </a:cubicBezTo>
                  <a:cubicBezTo>
                    <a:pt x="41" y="237"/>
                    <a:pt x="53" y="225"/>
                    <a:pt x="53" y="211"/>
                  </a:cubicBezTo>
                  <a:lnTo>
                    <a:pt x="53" y="22"/>
                  </a:lnTo>
                  <a:cubicBezTo>
                    <a:pt x="51" y="13"/>
                    <a:pt x="43" y="3"/>
                    <a:pt x="31" y="1"/>
                  </a:cubicBezTo>
                  <a:cubicBezTo>
                    <a:pt x="30" y="1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70"/>
            <p:cNvSpPr/>
            <p:nvPr/>
          </p:nvSpPr>
          <p:spPr>
            <a:xfrm>
              <a:off x="2806389" y="2395734"/>
              <a:ext cx="3741" cy="11438"/>
            </a:xfrm>
            <a:custGeom>
              <a:avLst/>
              <a:gdLst/>
              <a:ahLst/>
              <a:cxnLst/>
              <a:rect l="l" t="t" r="r" b="b"/>
              <a:pathLst>
                <a:path w="56" h="171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4"/>
                    <a:pt x="1" y="16"/>
                    <a:pt x="3" y="30"/>
                  </a:cubicBezTo>
                  <a:lnTo>
                    <a:pt x="3" y="145"/>
                  </a:lnTo>
                  <a:cubicBezTo>
                    <a:pt x="3" y="159"/>
                    <a:pt x="15" y="171"/>
                    <a:pt x="30" y="171"/>
                  </a:cubicBezTo>
                  <a:cubicBezTo>
                    <a:pt x="44" y="171"/>
                    <a:pt x="56" y="159"/>
                    <a:pt x="56" y="145"/>
                  </a:cubicBezTo>
                  <a:lnTo>
                    <a:pt x="56" y="30"/>
                  </a:lnTo>
                  <a:cubicBezTo>
                    <a:pt x="56" y="27"/>
                    <a:pt x="56" y="25"/>
                    <a:pt x="56" y="23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70"/>
            <p:cNvSpPr/>
            <p:nvPr/>
          </p:nvSpPr>
          <p:spPr>
            <a:xfrm>
              <a:off x="2995756" y="2387106"/>
              <a:ext cx="3741" cy="9833"/>
            </a:xfrm>
            <a:custGeom>
              <a:avLst/>
              <a:gdLst/>
              <a:ahLst/>
              <a:cxnLst/>
              <a:rect l="l" t="t" r="r" b="b"/>
              <a:pathLst>
                <a:path w="56" h="147" extrusionOk="0">
                  <a:moveTo>
                    <a:pt x="27" y="1"/>
                  </a:moveTo>
                  <a:cubicBezTo>
                    <a:pt x="14" y="1"/>
                    <a:pt x="2" y="10"/>
                    <a:pt x="0" y="23"/>
                  </a:cubicBezTo>
                  <a:lnTo>
                    <a:pt x="0" y="121"/>
                  </a:lnTo>
                  <a:cubicBezTo>
                    <a:pt x="0" y="135"/>
                    <a:pt x="12" y="147"/>
                    <a:pt x="26" y="147"/>
                  </a:cubicBezTo>
                  <a:lnTo>
                    <a:pt x="29" y="147"/>
                  </a:lnTo>
                  <a:cubicBezTo>
                    <a:pt x="43" y="145"/>
                    <a:pt x="55" y="133"/>
                    <a:pt x="53" y="118"/>
                  </a:cubicBezTo>
                  <a:lnTo>
                    <a:pt x="53" y="23"/>
                  </a:lnTo>
                  <a:cubicBezTo>
                    <a:pt x="50" y="13"/>
                    <a:pt x="43" y="4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70"/>
            <p:cNvSpPr/>
            <p:nvPr/>
          </p:nvSpPr>
          <p:spPr>
            <a:xfrm>
              <a:off x="2974181" y="2400550"/>
              <a:ext cx="3607" cy="9231"/>
            </a:xfrm>
            <a:custGeom>
              <a:avLst/>
              <a:gdLst/>
              <a:ahLst/>
              <a:cxnLst/>
              <a:rect l="l" t="t" r="r" b="b"/>
              <a:pathLst>
                <a:path w="54" h="138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11"/>
                  </a:lnTo>
                  <a:lnTo>
                    <a:pt x="0" y="113"/>
                  </a:lnTo>
                  <a:cubicBezTo>
                    <a:pt x="0" y="128"/>
                    <a:pt x="12" y="137"/>
                    <a:pt x="27" y="137"/>
                  </a:cubicBezTo>
                  <a:cubicBezTo>
                    <a:pt x="41" y="137"/>
                    <a:pt x="53" y="125"/>
                    <a:pt x="53" y="111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70"/>
            <p:cNvSpPr/>
            <p:nvPr/>
          </p:nvSpPr>
          <p:spPr>
            <a:xfrm>
              <a:off x="2783278" y="2344497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5" y="0"/>
                  </a:moveTo>
                  <a:cubicBezTo>
                    <a:pt x="1174" y="0"/>
                    <a:pt x="674" y="65"/>
                    <a:pt x="359" y="165"/>
                  </a:cubicBezTo>
                  <a:lnTo>
                    <a:pt x="0" y="165"/>
                  </a:lnTo>
                  <a:lnTo>
                    <a:pt x="0" y="418"/>
                  </a:lnTo>
                  <a:cubicBezTo>
                    <a:pt x="0" y="648"/>
                    <a:pt x="775" y="836"/>
                    <a:pt x="1733" y="836"/>
                  </a:cubicBezTo>
                  <a:cubicBezTo>
                    <a:pt x="2689" y="836"/>
                    <a:pt x="3465" y="650"/>
                    <a:pt x="3465" y="418"/>
                  </a:cubicBezTo>
                  <a:lnTo>
                    <a:pt x="3465" y="165"/>
                  </a:lnTo>
                  <a:lnTo>
                    <a:pt x="3109" y="165"/>
                  </a:lnTo>
                  <a:cubicBezTo>
                    <a:pt x="2794" y="65"/>
                    <a:pt x="2294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70"/>
            <p:cNvSpPr/>
            <p:nvPr/>
          </p:nvSpPr>
          <p:spPr>
            <a:xfrm>
              <a:off x="2781007" y="2342089"/>
              <a:ext cx="236196" cy="60602"/>
            </a:xfrm>
            <a:custGeom>
              <a:avLst/>
              <a:gdLst/>
              <a:ahLst/>
              <a:cxnLst/>
              <a:rect l="l" t="t" r="r" b="b"/>
              <a:pathLst>
                <a:path w="3536" h="906" extrusionOk="0">
                  <a:moveTo>
                    <a:pt x="1769" y="72"/>
                  </a:moveTo>
                  <a:cubicBezTo>
                    <a:pt x="2309" y="72"/>
                    <a:pt x="2806" y="132"/>
                    <a:pt x="3134" y="234"/>
                  </a:cubicBezTo>
                  <a:lnTo>
                    <a:pt x="3466" y="234"/>
                  </a:lnTo>
                  <a:lnTo>
                    <a:pt x="3466" y="454"/>
                  </a:lnTo>
                  <a:cubicBezTo>
                    <a:pt x="3466" y="634"/>
                    <a:pt x="2766" y="834"/>
                    <a:pt x="1769" y="834"/>
                  </a:cubicBezTo>
                  <a:cubicBezTo>
                    <a:pt x="770" y="834"/>
                    <a:pt x="70" y="634"/>
                    <a:pt x="70" y="454"/>
                  </a:cubicBezTo>
                  <a:lnTo>
                    <a:pt x="70" y="234"/>
                  </a:lnTo>
                  <a:lnTo>
                    <a:pt x="402" y="234"/>
                  </a:lnTo>
                  <a:cubicBezTo>
                    <a:pt x="732" y="132"/>
                    <a:pt x="1229" y="72"/>
                    <a:pt x="1769" y="72"/>
                  </a:cubicBezTo>
                  <a:close/>
                  <a:moveTo>
                    <a:pt x="1767" y="0"/>
                  </a:moveTo>
                  <a:cubicBezTo>
                    <a:pt x="1224" y="0"/>
                    <a:pt x="720" y="62"/>
                    <a:pt x="386" y="165"/>
                  </a:cubicBezTo>
                  <a:lnTo>
                    <a:pt x="37" y="165"/>
                  </a:lnTo>
                  <a:cubicBezTo>
                    <a:pt x="18" y="165"/>
                    <a:pt x="1" y="182"/>
                    <a:pt x="1" y="201"/>
                  </a:cubicBezTo>
                  <a:lnTo>
                    <a:pt x="1" y="454"/>
                  </a:lnTo>
                  <a:cubicBezTo>
                    <a:pt x="1" y="746"/>
                    <a:pt x="911" y="906"/>
                    <a:pt x="1769" y="906"/>
                  </a:cubicBezTo>
                  <a:cubicBezTo>
                    <a:pt x="2625" y="906"/>
                    <a:pt x="3535" y="746"/>
                    <a:pt x="3533" y="454"/>
                  </a:cubicBezTo>
                  <a:lnTo>
                    <a:pt x="3533" y="201"/>
                  </a:lnTo>
                  <a:cubicBezTo>
                    <a:pt x="3533" y="179"/>
                    <a:pt x="3516" y="165"/>
                    <a:pt x="3497" y="165"/>
                  </a:cubicBezTo>
                  <a:lnTo>
                    <a:pt x="3148" y="165"/>
                  </a:lnTo>
                  <a:cubicBezTo>
                    <a:pt x="2816" y="62"/>
                    <a:pt x="2309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0"/>
            <p:cNvSpPr/>
            <p:nvPr/>
          </p:nvSpPr>
          <p:spPr>
            <a:xfrm>
              <a:off x="2783411" y="2327374"/>
              <a:ext cx="231520" cy="56188"/>
            </a:xfrm>
            <a:custGeom>
              <a:avLst/>
              <a:gdLst/>
              <a:ahLst/>
              <a:cxnLst/>
              <a:rect l="l" t="t" r="r" b="b"/>
              <a:pathLst>
                <a:path w="3466" h="840" extrusionOk="0">
                  <a:moveTo>
                    <a:pt x="1733" y="0"/>
                  </a:moveTo>
                  <a:cubicBezTo>
                    <a:pt x="775" y="0"/>
                    <a:pt x="1" y="187"/>
                    <a:pt x="1" y="421"/>
                  </a:cubicBezTo>
                  <a:cubicBezTo>
                    <a:pt x="1" y="653"/>
                    <a:pt x="775" y="839"/>
                    <a:pt x="1733" y="839"/>
                  </a:cubicBezTo>
                  <a:cubicBezTo>
                    <a:pt x="2689" y="839"/>
                    <a:pt x="3466" y="650"/>
                    <a:pt x="3466" y="421"/>
                  </a:cubicBezTo>
                  <a:cubicBezTo>
                    <a:pt x="3466" y="189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0"/>
            <p:cNvSpPr/>
            <p:nvPr/>
          </p:nvSpPr>
          <p:spPr>
            <a:xfrm>
              <a:off x="2781007" y="2325100"/>
              <a:ext cx="236196" cy="60535"/>
            </a:xfrm>
            <a:custGeom>
              <a:avLst/>
              <a:gdLst/>
              <a:ahLst/>
              <a:cxnLst/>
              <a:rect l="l" t="t" r="r" b="b"/>
              <a:pathLst>
                <a:path w="3536" h="905" extrusionOk="0">
                  <a:moveTo>
                    <a:pt x="1769" y="70"/>
                  </a:moveTo>
                  <a:lnTo>
                    <a:pt x="1769" y="73"/>
                  </a:lnTo>
                  <a:cubicBezTo>
                    <a:pt x="2768" y="73"/>
                    <a:pt x="3466" y="271"/>
                    <a:pt x="3466" y="453"/>
                  </a:cubicBezTo>
                  <a:cubicBezTo>
                    <a:pt x="3466" y="632"/>
                    <a:pt x="2766" y="835"/>
                    <a:pt x="1769" y="835"/>
                  </a:cubicBezTo>
                  <a:cubicBezTo>
                    <a:pt x="770" y="835"/>
                    <a:pt x="70" y="632"/>
                    <a:pt x="70" y="453"/>
                  </a:cubicBezTo>
                  <a:cubicBezTo>
                    <a:pt x="70" y="271"/>
                    <a:pt x="768" y="70"/>
                    <a:pt x="1769" y="70"/>
                  </a:cubicBezTo>
                  <a:close/>
                  <a:moveTo>
                    <a:pt x="1769" y="1"/>
                  </a:moveTo>
                  <a:cubicBezTo>
                    <a:pt x="909" y="1"/>
                    <a:pt x="1" y="159"/>
                    <a:pt x="1" y="453"/>
                  </a:cubicBezTo>
                  <a:cubicBezTo>
                    <a:pt x="1" y="747"/>
                    <a:pt x="911" y="904"/>
                    <a:pt x="1769" y="904"/>
                  </a:cubicBezTo>
                  <a:cubicBezTo>
                    <a:pt x="2625" y="904"/>
                    <a:pt x="3535" y="747"/>
                    <a:pt x="3535" y="453"/>
                  </a:cubicBezTo>
                  <a:cubicBezTo>
                    <a:pt x="3535" y="159"/>
                    <a:pt x="2627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70"/>
            <p:cNvSpPr/>
            <p:nvPr/>
          </p:nvSpPr>
          <p:spPr>
            <a:xfrm>
              <a:off x="2811198" y="2336337"/>
              <a:ext cx="175677" cy="38261"/>
            </a:xfrm>
            <a:custGeom>
              <a:avLst/>
              <a:gdLst/>
              <a:ahLst/>
              <a:cxnLst/>
              <a:rect l="l" t="t" r="r" b="b"/>
              <a:pathLst>
                <a:path w="2630" h="572" extrusionOk="0">
                  <a:moveTo>
                    <a:pt x="1315" y="0"/>
                  </a:moveTo>
                  <a:cubicBezTo>
                    <a:pt x="588" y="0"/>
                    <a:pt x="1" y="127"/>
                    <a:pt x="1" y="287"/>
                  </a:cubicBezTo>
                  <a:cubicBezTo>
                    <a:pt x="1" y="445"/>
                    <a:pt x="591" y="571"/>
                    <a:pt x="1317" y="571"/>
                  </a:cubicBezTo>
                  <a:cubicBezTo>
                    <a:pt x="2041" y="571"/>
                    <a:pt x="2629" y="445"/>
                    <a:pt x="2629" y="287"/>
                  </a:cubicBezTo>
                  <a:cubicBezTo>
                    <a:pt x="2629" y="129"/>
                    <a:pt x="2041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70"/>
            <p:cNvSpPr/>
            <p:nvPr/>
          </p:nvSpPr>
          <p:spPr>
            <a:xfrm>
              <a:off x="2809595" y="2334531"/>
              <a:ext cx="179351" cy="41806"/>
            </a:xfrm>
            <a:custGeom>
              <a:avLst/>
              <a:gdLst/>
              <a:ahLst/>
              <a:cxnLst/>
              <a:rect l="l" t="t" r="r" b="b"/>
              <a:pathLst>
                <a:path w="2685" h="625" extrusionOk="0">
                  <a:moveTo>
                    <a:pt x="1341" y="54"/>
                  </a:moveTo>
                  <a:cubicBezTo>
                    <a:pt x="2099" y="54"/>
                    <a:pt x="2627" y="192"/>
                    <a:pt x="2627" y="312"/>
                  </a:cubicBezTo>
                  <a:cubicBezTo>
                    <a:pt x="2627" y="431"/>
                    <a:pt x="2099" y="572"/>
                    <a:pt x="1341" y="572"/>
                  </a:cubicBezTo>
                  <a:cubicBezTo>
                    <a:pt x="581" y="572"/>
                    <a:pt x="53" y="433"/>
                    <a:pt x="53" y="312"/>
                  </a:cubicBezTo>
                  <a:cubicBezTo>
                    <a:pt x="53" y="190"/>
                    <a:pt x="581" y="54"/>
                    <a:pt x="1341" y="54"/>
                  </a:cubicBezTo>
                  <a:close/>
                  <a:moveTo>
                    <a:pt x="1341" y="1"/>
                  </a:moveTo>
                  <a:cubicBezTo>
                    <a:pt x="691" y="1"/>
                    <a:pt x="1" y="108"/>
                    <a:pt x="1" y="312"/>
                  </a:cubicBezTo>
                  <a:cubicBezTo>
                    <a:pt x="1" y="515"/>
                    <a:pt x="691" y="625"/>
                    <a:pt x="1341" y="625"/>
                  </a:cubicBezTo>
                  <a:cubicBezTo>
                    <a:pt x="1989" y="625"/>
                    <a:pt x="2684" y="515"/>
                    <a:pt x="2684" y="314"/>
                  </a:cubicBezTo>
                  <a:cubicBezTo>
                    <a:pt x="2684" y="111"/>
                    <a:pt x="1989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70"/>
            <p:cNvSpPr/>
            <p:nvPr/>
          </p:nvSpPr>
          <p:spPr>
            <a:xfrm>
              <a:off x="2793831" y="2370985"/>
              <a:ext cx="3540" cy="14314"/>
            </a:xfrm>
            <a:custGeom>
              <a:avLst/>
              <a:gdLst/>
              <a:ahLst/>
              <a:cxnLst/>
              <a:rect l="l" t="t" r="r" b="b"/>
              <a:pathLst>
                <a:path w="53" h="214" extrusionOk="0">
                  <a:moveTo>
                    <a:pt x="24" y="0"/>
                  </a:moveTo>
                  <a:cubicBezTo>
                    <a:pt x="12" y="0"/>
                    <a:pt x="2" y="9"/>
                    <a:pt x="0" y="22"/>
                  </a:cubicBezTo>
                  <a:lnTo>
                    <a:pt x="0" y="187"/>
                  </a:lnTo>
                  <a:cubicBezTo>
                    <a:pt x="0" y="202"/>
                    <a:pt x="10" y="213"/>
                    <a:pt x="24" y="213"/>
                  </a:cubicBezTo>
                  <a:cubicBezTo>
                    <a:pt x="41" y="213"/>
                    <a:pt x="53" y="202"/>
                    <a:pt x="53" y="187"/>
                  </a:cubicBezTo>
                  <a:lnTo>
                    <a:pt x="53" y="22"/>
                  </a:lnTo>
                  <a:cubicBezTo>
                    <a:pt x="50" y="10"/>
                    <a:pt x="41" y="1"/>
                    <a:pt x="29" y="1"/>
                  </a:cubicBezTo>
                  <a:cubicBezTo>
                    <a:pt x="27" y="1"/>
                    <a:pt x="26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70"/>
            <p:cNvSpPr/>
            <p:nvPr/>
          </p:nvSpPr>
          <p:spPr>
            <a:xfrm>
              <a:off x="2824958" y="2375601"/>
              <a:ext cx="3741" cy="17993"/>
            </a:xfrm>
            <a:custGeom>
              <a:avLst/>
              <a:gdLst/>
              <a:ahLst/>
              <a:cxnLst/>
              <a:rect l="l" t="t" r="r" b="b"/>
              <a:pathLst>
                <a:path w="56" h="269" extrusionOk="0">
                  <a:moveTo>
                    <a:pt x="28" y="1"/>
                  </a:moveTo>
                  <a:cubicBezTo>
                    <a:pt x="27" y="1"/>
                    <a:pt x="25" y="1"/>
                    <a:pt x="24" y="1"/>
                  </a:cubicBezTo>
                  <a:cubicBezTo>
                    <a:pt x="10" y="3"/>
                    <a:pt x="0" y="18"/>
                    <a:pt x="2" y="32"/>
                  </a:cubicBezTo>
                  <a:lnTo>
                    <a:pt x="2" y="242"/>
                  </a:lnTo>
                  <a:cubicBezTo>
                    <a:pt x="2" y="257"/>
                    <a:pt x="14" y="269"/>
                    <a:pt x="29" y="269"/>
                  </a:cubicBezTo>
                  <a:cubicBezTo>
                    <a:pt x="43" y="269"/>
                    <a:pt x="55" y="257"/>
                    <a:pt x="55" y="242"/>
                  </a:cubicBezTo>
                  <a:lnTo>
                    <a:pt x="55" y="32"/>
                  </a:lnTo>
                  <a:cubicBezTo>
                    <a:pt x="55" y="30"/>
                    <a:pt x="55" y="25"/>
                    <a:pt x="55" y="23"/>
                  </a:cubicBezTo>
                  <a:cubicBezTo>
                    <a:pt x="53" y="10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70"/>
            <p:cNvSpPr/>
            <p:nvPr/>
          </p:nvSpPr>
          <p:spPr>
            <a:xfrm>
              <a:off x="2846133" y="2379748"/>
              <a:ext cx="3741" cy="17726"/>
            </a:xfrm>
            <a:custGeom>
              <a:avLst/>
              <a:gdLst/>
              <a:ahLst/>
              <a:cxnLst/>
              <a:rect l="l" t="t" r="r" b="b"/>
              <a:pathLst>
                <a:path w="56" h="265" extrusionOk="0">
                  <a:moveTo>
                    <a:pt x="29" y="1"/>
                  </a:moveTo>
                  <a:cubicBezTo>
                    <a:pt x="27" y="1"/>
                    <a:pt x="26" y="1"/>
                    <a:pt x="25" y="1"/>
                  </a:cubicBezTo>
                  <a:cubicBezTo>
                    <a:pt x="10" y="4"/>
                    <a:pt x="1" y="18"/>
                    <a:pt x="3" y="32"/>
                  </a:cubicBezTo>
                  <a:lnTo>
                    <a:pt x="3" y="235"/>
                  </a:lnTo>
                  <a:cubicBezTo>
                    <a:pt x="3" y="252"/>
                    <a:pt x="15" y="264"/>
                    <a:pt x="30" y="264"/>
                  </a:cubicBezTo>
                  <a:cubicBezTo>
                    <a:pt x="44" y="262"/>
                    <a:pt x="56" y="250"/>
                    <a:pt x="56" y="235"/>
                  </a:cubicBezTo>
                  <a:lnTo>
                    <a:pt x="56" y="32"/>
                  </a:lnTo>
                  <a:cubicBezTo>
                    <a:pt x="56" y="30"/>
                    <a:pt x="56" y="28"/>
                    <a:pt x="56" y="25"/>
                  </a:cubicBezTo>
                  <a:cubicBezTo>
                    <a:pt x="54" y="12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70"/>
            <p:cNvSpPr/>
            <p:nvPr/>
          </p:nvSpPr>
          <p:spPr>
            <a:xfrm>
              <a:off x="2870914" y="2381554"/>
              <a:ext cx="3540" cy="15920"/>
            </a:xfrm>
            <a:custGeom>
              <a:avLst/>
              <a:gdLst/>
              <a:ahLst/>
              <a:cxnLst/>
              <a:rect l="l" t="t" r="r" b="b"/>
              <a:pathLst>
                <a:path w="53" h="238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208"/>
                  </a:lnTo>
                  <a:cubicBezTo>
                    <a:pt x="0" y="223"/>
                    <a:pt x="12" y="235"/>
                    <a:pt x="27" y="237"/>
                  </a:cubicBezTo>
                  <a:cubicBezTo>
                    <a:pt x="41" y="237"/>
                    <a:pt x="53" y="225"/>
                    <a:pt x="53" y="208"/>
                  </a:cubicBezTo>
                  <a:lnTo>
                    <a:pt x="53" y="22"/>
                  </a:lnTo>
                  <a:cubicBezTo>
                    <a:pt x="51" y="12"/>
                    <a:pt x="43" y="3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70"/>
            <p:cNvSpPr/>
            <p:nvPr/>
          </p:nvSpPr>
          <p:spPr>
            <a:xfrm>
              <a:off x="2806389" y="2378811"/>
              <a:ext cx="3741" cy="11438"/>
            </a:xfrm>
            <a:custGeom>
              <a:avLst/>
              <a:gdLst/>
              <a:ahLst/>
              <a:cxnLst/>
              <a:rect l="l" t="t" r="r" b="b"/>
              <a:pathLst>
                <a:path w="56" h="171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3"/>
                    <a:pt x="1" y="18"/>
                    <a:pt x="3" y="32"/>
                  </a:cubicBezTo>
                  <a:lnTo>
                    <a:pt x="3" y="144"/>
                  </a:lnTo>
                  <a:cubicBezTo>
                    <a:pt x="3" y="159"/>
                    <a:pt x="15" y="171"/>
                    <a:pt x="30" y="171"/>
                  </a:cubicBezTo>
                  <a:cubicBezTo>
                    <a:pt x="44" y="171"/>
                    <a:pt x="56" y="159"/>
                    <a:pt x="56" y="144"/>
                  </a:cubicBezTo>
                  <a:lnTo>
                    <a:pt x="56" y="32"/>
                  </a:lnTo>
                  <a:cubicBezTo>
                    <a:pt x="56" y="30"/>
                    <a:pt x="56" y="25"/>
                    <a:pt x="56" y="22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70"/>
            <p:cNvSpPr/>
            <p:nvPr/>
          </p:nvSpPr>
          <p:spPr>
            <a:xfrm>
              <a:off x="2995756" y="2370049"/>
              <a:ext cx="3741" cy="9833"/>
            </a:xfrm>
            <a:custGeom>
              <a:avLst/>
              <a:gdLst/>
              <a:ahLst/>
              <a:cxnLst/>
              <a:rect l="l" t="t" r="r" b="b"/>
              <a:pathLst>
                <a:path w="56" h="147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122"/>
                  </a:lnTo>
                  <a:cubicBezTo>
                    <a:pt x="0" y="135"/>
                    <a:pt x="10" y="147"/>
                    <a:pt x="23" y="147"/>
                  </a:cubicBezTo>
                  <a:cubicBezTo>
                    <a:pt x="24" y="147"/>
                    <a:pt x="25" y="146"/>
                    <a:pt x="26" y="146"/>
                  </a:cubicBezTo>
                  <a:lnTo>
                    <a:pt x="29" y="146"/>
                  </a:lnTo>
                  <a:cubicBezTo>
                    <a:pt x="43" y="146"/>
                    <a:pt x="55" y="134"/>
                    <a:pt x="53" y="120"/>
                  </a:cubicBezTo>
                  <a:lnTo>
                    <a:pt x="53" y="22"/>
                  </a:lnTo>
                  <a:cubicBezTo>
                    <a:pt x="50" y="12"/>
                    <a:pt x="43" y="3"/>
                    <a:pt x="31" y="0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70"/>
            <p:cNvSpPr/>
            <p:nvPr/>
          </p:nvSpPr>
          <p:spPr>
            <a:xfrm>
              <a:off x="2974181" y="2383761"/>
              <a:ext cx="3607" cy="9030"/>
            </a:xfrm>
            <a:custGeom>
              <a:avLst/>
              <a:gdLst/>
              <a:ahLst/>
              <a:cxnLst/>
              <a:rect l="l" t="t" r="r" b="b"/>
              <a:pathLst>
                <a:path w="54" h="135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08"/>
                  </a:lnTo>
                  <a:cubicBezTo>
                    <a:pt x="0" y="123"/>
                    <a:pt x="12" y="135"/>
                    <a:pt x="27" y="135"/>
                  </a:cubicBezTo>
                  <a:cubicBezTo>
                    <a:pt x="41" y="135"/>
                    <a:pt x="51" y="125"/>
                    <a:pt x="53" y="111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70"/>
            <p:cNvSpPr/>
            <p:nvPr/>
          </p:nvSpPr>
          <p:spPr>
            <a:xfrm>
              <a:off x="2783278" y="2327508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5" y="1"/>
                  </a:moveTo>
                  <a:cubicBezTo>
                    <a:pt x="1174" y="1"/>
                    <a:pt x="674" y="65"/>
                    <a:pt x="359" y="163"/>
                  </a:cubicBezTo>
                  <a:lnTo>
                    <a:pt x="0" y="163"/>
                  </a:lnTo>
                  <a:lnTo>
                    <a:pt x="0" y="417"/>
                  </a:lnTo>
                  <a:cubicBezTo>
                    <a:pt x="0" y="648"/>
                    <a:pt x="775" y="837"/>
                    <a:pt x="1733" y="837"/>
                  </a:cubicBezTo>
                  <a:cubicBezTo>
                    <a:pt x="2689" y="837"/>
                    <a:pt x="3465" y="651"/>
                    <a:pt x="3465" y="417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4" y="65"/>
                    <a:pt x="2294" y="1"/>
                    <a:pt x="1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70"/>
            <p:cNvSpPr/>
            <p:nvPr/>
          </p:nvSpPr>
          <p:spPr>
            <a:xfrm>
              <a:off x="2781007" y="2325100"/>
              <a:ext cx="236196" cy="60535"/>
            </a:xfrm>
            <a:custGeom>
              <a:avLst/>
              <a:gdLst/>
              <a:ahLst/>
              <a:cxnLst/>
              <a:rect l="l" t="t" r="r" b="b"/>
              <a:pathLst>
                <a:path w="3536" h="905" extrusionOk="0">
                  <a:moveTo>
                    <a:pt x="1769" y="73"/>
                  </a:moveTo>
                  <a:cubicBezTo>
                    <a:pt x="2309" y="73"/>
                    <a:pt x="2806" y="132"/>
                    <a:pt x="3134" y="235"/>
                  </a:cubicBezTo>
                  <a:lnTo>
                    <a:pt x="3466" y="235"/>
                  </a:lnTo>
                  <a:lnTo>
                    <a:pt x="3466" y="453"/>
                  </a:lnTo>
                  <a:cubicBezTo>
                    <a:pt x="3466" y="632"/>
                    <a:pt x="2766" y="835"/>
                    <a:pt x="1769" y="835"/>
                  </a:cubicBezTo>
                  <a:cubicBezTo>
                    <a:pt x="770" y="835"/>
                    <a:pt x="70" y="632"/>
                    <a:pt x="70" y="453"/>
                  </a:cubicBezTo>
                  <a:lnTo>
                    <a:pt x="70" y="235"/>
                  </a:lnTo>
                  <a:lnTo>
                    <a:pt x="402" y="235"/>
                  </a:lnTo>
                  <a:cubicBezTo>
                    <a:pt x="732" y="132"/>
                    <a:pt x="1229" y="73"/>
                    <a:pt x="1769" y="73"/>
                  </a:cubicBezTo>
                  <a:close/>
                  <a:moveTo>
                    <a:pt x="1767" y="1"/>
                  </a:moveTo>
                  <a:cubicBezTo>
                    <a:pt x="1224" y="1"/>
                    <a:pt x="720" y="61"/>
                    <a:pt x="386" y="163"/>
                  </a:cubicBezTo>
                  <a:lnTo>
                    <a:pt x="37" y="163"/>
                  </a:lnTo>
                  <a:cubicBezTo>
                    <a:pt x="18" y="163"/>
                    <a:pt x="1" y="180"/>
                    <a:pt x="1" y="199"/>
                  </a:cubicBezTo>
                  <a:lnTo>
                    <a:pt x="1" y="453"/>
                  </a:lnTo>
                  <a:cubicBezTo>
                    <a:pt x="1" y="747"/>
                    <a:pt x="911" y="904"/>
                    <a:pt x="1769" y="904"/>
                  </a:cubicBezTo>
                  <a:cubicBezTo>
                    <a:pt x="2625" y="904"/>
                    <a:pt x="3535" y="747"/>
                    <a:pt x="3533" y="453"/>
                  </a:cubicBezTo>
                  <a:lnTo>
                    <a:pt x="3533" y="199"/>
                  </a:lnTo>
                  <a:cubicBezTo>
                    <a:pt x="3533" y="180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6" y="61"/>
                    <a:pt x="2309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70"/>
            <p:cNvSpPr/>
            <p:nvPr/>
          </p:nvSpPr>
          <p:spPr>
            <a:xfrm>
              <a:off x="2783411" y="2310585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1" y="187"/>
                    <a:pt x="1" y="416"/>
                  </a:cubicBezTo>
                  <a:cubicBezTo>
                    <a:pt x="1" y="648"/>
                    <a:pt x="775" y="834"/>
                    <a:pt x="1733" y="834"/>
                  </a:cubicBezTo>
                  <a:cubicBezTo>
                    <a:pt x="2689" y="834"/>
                    <a:pt x="3466" y="648"/>
                    <a:pt x="3466" y="416"/>
                  </a:cubicBezTo>
                  <a:cubicBezTo>
                    <a:pt x="3466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70"/>
            <p:cNvSpPr/>
            <p:nvPr/>
          </p:nvSpPr>
          <p:spPr>
            <a:xfrm>
              <a:off x="2781007" y="2308177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9" y="72"/>
                  </a:moveTo>
                  <a:cubicBezTo>
                    <a:pt x="2768" y="72"/>
                    <a:pt x="3466" y="273"/>
                    <a:pt x="3466" y="452"/>
                  </a:cubicBezTo>
                  <a:cubicBezTo>
                    <a:pt x="3466" y="634"/>
                    <a:pt x="2766" y="835"/>
                    <a:pt x="1769" y="835"/>
                  </a:cubicBezTo>
                  <a:cubicBezTo>
                    <a:pt x="770" y="835"/>
                    <a:pt x="70" y="634"/>
                    <a:pt x="70" y="452"/>
                  </a:cubicBezTo>
                  <a:cubicBezTo>
                    <a:pt x="70" y="273"/>
                    <a:pt x="768" y="72"/>
                    <a:pt x="1769" y="72"/>
                  </a:cubicBezTo>
                  <a:close/>
                  <a:moveTo>
                    <a:pt x="1769" y="1"/>
                  </a:moveTo>
                  <a:cubicBezTo>
                    <a:pt x="909" y="1"/>
                    <a:pt x="1" y="161"/>
                    <a:pt x="1" y="452"/>
                  </a:cubicBezTo>
                  <a:cubicBezTo>
                    <a:pt x="1" y="746"/>
                    <a:pt x="911" y="904"/>
                    <a:pt x="1769" y="904"/>
                  </a:cubicBezTo>
                  <a:cubicBezTo>
                    <a:pt x="2625" y="904"/>
                    <a:pt x="3535" y="746"/>
                    <a:pt x="3535" y="452"/>
                  </a:cubicBezTo>
                  <a:cubicBezTo>
                    <a:pt x="3535" y="161"/>
                    <a:pt x="2627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70"/>
            <p:cNvSpPr/>
            <p:nvPr/>
          </p:nvSpPr>
          <p:spPr>
            <a:xfrm>
              <a:off x="2811198" y="2319347"/>
              <a:ext cx="175677" cy="38328"/>
            </a:xfrm>
            <a:custGeom>
              <a:avLst/>
              <a:gdLst/>
              <a:ahLst/>
              <a:cxnLst/>
              <a:rect l="l" t="t" r="r" b="b"/>
              <a:pathLst>
                <a:path w="2630" h="573" extrusionOk="0">
                  <a:moveTo>
                    <a:pt x="1315" y="1"/>
                  </a:moveTo>
                  <a:cubicBezTo>
                    <a:pt x="588" y="1"/>
                    <a:pt x="1" y="128"/>
                    <a:pt x="1" y="285"/>
                  </a:cubicBezTo>
                  <a:cubicBezTo>
                    <a:pt x="1" y="443"/>
                    <a:pt x="591" y="572"/>
                    <a:pt x="1317" y="572"/>
                  </a:cubicBezTo>
                  <a:cubicBezTo>
                    <a:pt x="2041" y="572"/>
                    <a:pt x="2629" y="443"/>
                    <a:pt x="2629" y="285"/>
                  </a:cubicBezTo>
                  <a:cubicBezTo>
                    <a:pt x="2629" y="128"/>
                    <a:pt x="2041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70"/>
            <p:cNvSpPr/>
            <p:nvPr/>
          </p:nvSpPr>
          <p:spPr>
            <a:xfrm>
              <a:off x="2809595" y="2317608"/>
              <a:ext cx="179351" cy="41806"/>
            </a:xfrm>
            <a:custGeom>
              <a:avLst/>
              <a:gdLst/>
              <a:ahLst/>
              <a:cxnLst/>
              <a:rect l="l" t="t" r="r" b="b"/>
              <a:pathLst>
                <a:path w="2685" h="625" extrusionOk="0">
                  <a:moveTo>
                    <a:pt x="1341" y="53"/>
                  </a:moveTo>
                  <a:cubicBezTo>
                    <a:pt x="2099" y="53"/>
                    <a:pt x="2627" y="192"/>
                    <a:pt x="2627" y="311"/>
                  </a:cubicBezTo>
                  <a:cubicBezTo>
                    <a:pt x="2627" y="431"/>
                    <a:pt x="2099" y="572"/>
                    <a:pt x="1341" y="572"/>
                  </a:cubicBezTo>
                  <a:cubicBezTo>
                    <a:pt x="581" y="572"/>
                    <a:pt x="53" y="431"/>
                    <a:pt x="53" y="311"/>
                  </a:cubicBezTo>
                  <a:cubicBezTo>
                    <a:pt x="53" y="192"/>
                    <a:pt x="581" y="53"/>
                    <a:pt x="1341" y="53"/>
                  </a:cubicBezTo>
                  <a:close/>
                  <a:moveTo>
                    <a:pt x="1341" y="1"/>
                  </a:moveTo>
                  <a:cubicBezTo>
                    <a:pt x="691" y="1"/>
                    <a:pt x="1" y="111"/>
                    <a:pt x="1" y="311"/>
                  </a:cubicBezTo>
                  <a:cubicBezTo>
                    <a:pt x="1" y="514"/>
                    <a:pt x="691" y="624"/>
                    <a:pt x="1341" y="624"/>
                  </a:cubicBezTo>
                  <a:cubicBezTo>
                    <a:pt x="1989" y="624"/>
                    <a:pt x="2684" y="517"/>
                    <a:pt x="2684" y="311"/>
                  </a:cubicBezTo>
                  <a:cubicBezTo>
                    <a:pt x="2684" y="108"/>
                    <a:pt x="1989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70"/>
            <p:cNvSpPr/>
            <p:nvPr/>
          </p:nvSpPr>
          <p:spPr>
            <a:xfrm>
              <a:off x="2793831" y="2353862"/>
              <a:ext cx="3540" cy="14314"/>
            </a:xfrm>
            <a:custGeom>
              <a:avLst/>
              <a:gdLst/>
              <a:ahLst/>
              <a:cxnLst/>
              <a:rect l="l" t="t" r="r" b="b"/>
              <a:pathLst>
                <a:path w="53" h="214" extrusionOk="0">
                  <a:moveTo>
                    <a:pt x="25" y="1"/>
                  </a:moveTo>
                  <a:cubicBezTo>
                    <a:pt x="12" y="1"/>
                    <a:pt x="2" y="12"/>
                    <a:pt x="0" y="25"/>
                  </a:cubicBezTo>
                  <a:lnTo>
                    <a:pt x="0" y="187"/>
                  </a:lnTo>
                  <a:cubicBezTo>
                    <a:pt x="0" y="202"/>
                    <a:pt x="10" y="214"/>
                    <a:pt x="24" y="214"/>
                  </a:cubicBezTo>
                  <a:cubicBezTo>
                    <a:pt x="41" y="214"/>
                    <a:pt x="53" y="202"/>
                    <a:pt x="53" y="187"/>
                  </a:cubicBezTo>
                  <a:lnTo>
                    <a:pt x="53" y="25"/>
                  </a:lnTo>
                  <a:cubicBezTo>
                    <a:pt x="50" y="13"/>
                    <a:pt x="41" y="3"/>
                    <a:pt x="29" y="1"/>
                  </a:cubicBezTo>
                  <a:cubicBezTo>
                    <a:pt x="28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70"/>
            <p:cNvSpPr/>
            <p:nvPr/>
          </p:nvSpPr>
          <p:spPr>
            <a:xfrm>
              <a:off x="2824958" y="2358678"/>
              <a:ext cx="3741" cy="17993"/>
            </a:xfrm>
            <a:custGeom>
              <a:avLst/>
              <a:gdLst/>
              <a:ahLst/>
              <a:cxnLst/>
              <a:rect l="l" t="t" r="r" b="b"/>
              <a:pathLst>
                <a:path w="56" h="269" extrusionOk="0">
                  <a:moveTo>
                    <a:pt x="28" y="0"/>
                  </a:moveTo>
                  <a:cubicBezTo>
                    <a:pt x="27" y="0"/>
                    <a:pt x="25" y="1"/>
                    <a:pt x="24" y="1"/>
                  </a:cubicBezTo>
                  <a:cubicBezTo>
                    <a:pt x="10" y="3"/>
                    <a:pt x="0" y="18"/>
                    <a:pt x="2" y="32"/>
                  </a:cubicBezTo>
                  <a:lnTo>
                    <a:pt x="2" y="240"/>
                  </a:lnTo>
                  <a:cubicBezTo>
                    <a:pt x="2" y="254"/>
                    <a:pt x="14" y="266"/>
                    <a:pt x="29" y="268"/>
                  </a:cubicBezTo>
                  <a:cubicBezTo>
                    <a:pt x="43" y="268"/>
                    <a:pt x="55" y="256"/>
                    <a:pt x="55" y="240"/>
                  </a:cubicBezTo>
                  <a:lnTo>
                    <a:pt x="55" y="32"/>
                  </a:lnTo>
                  <a:cubicBezTo>
                    <a:pt x="55" y="27"/>
                    <a:pt x="55" y="25"/>
                    <a:pt x="55" y="22"/>
                  </a:cubicBezTo>
                  <a:cubicBezTo>
                    <a:pt x="53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70"/>
            <p:cNvSpPr/>
            <p:nvPr/>
          </p:nvSpPr>
          <p:spPr>
            <a:xfrm>
              <a:off x="2846133" y="2362825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3"/>
                    <a:pt x="1" y="18"/>
                    <a:pt x="3" y="32"/>
                  </a:cubicBezTo>
                  <a:lnTo>
                    <a:pt x="3" y="235"/>
                  </a:lnTo>
                  <a:cubicBezTo>
                    <a:pt x="3" y="249"/>
                    <a:pt x="15" y="261"/>
                    <a:pt x="30" y="261"/>
                  </a:cubicBezTo>
                  <a:cubicBezTo>
                    <a:pt x="44" y="261"/>
                    <a:pt x="56" y="249"/>
                    <a:pt x="56" y="235"/>
                  </a:cubicBezTo>
                  <a:lnTo>
                    <a:pt x="56" y="32"/>
                  </a:lnTo>
                  <a:cubicBezTo>
                    <a:pt x="56" y="30"/>
                    <a:pt x="56" y="27"/>
                    <a:pt x="56" y="22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70"/>
            <p:cNvSpPr/>
            <p:nvPr/>
          </p:nvSpPr>
          <p:spPr>
            <a:xfrm>
              <a:off x="2870914" y="2364564"/>
              <a:ext cx="3540" cy="15786"/>
            </a:xfrm>
            <a:custGeom>
              <a:avLst/>
              <a:gdLst/>
              <a:ahLst/>
              <a:cxnLst/>
              <a:rect l="l" t="t" r="r" b="b"/>
              <a:pathLst>
                <a:path w="53" h="236" extrusionOk="0">
                  <a:moveTo>
                    <a:pt x="27" y="1"/>
                  </a:moveTo>
                  <a:cubicBezTo>
                    <a:pt x="14" y="1"/>
                    <a:pt x="2" y="10"/>
                    <a:pt x="0" y="23"/>
                  </a:cubicBezTo>
                  <a:lnTo>
                    <a:pt x="0" y="209"/>
                  </a:lnTo>
                  <a:cubicBezTo>
                    <a:pt x="0" y="223"/>
                    <a:pt x="12" y="235"/>
                    <a:pt x="27" y="235"/>
                  </a:cubicBezTo>
                  <a:cubicBezTo>
                    <a:pt x="41" y="235"/>
                    <a:pt x="53" y="223"/>
                    <a:pt x="53" y="209"/>
                  </a:cubicBezTo>
                  <a:lnTo>
                    <a:pt x="53" y="23"/>
                  </a:lnTo>
                  <a:cubicBezTo>
                    <a:pt x="51" y="11"/>
                    <a:pt x="43" y="4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0"/>
            <p:cNvSpPr/>
            <p:nvPr/>
          </p:nvSpPr>
          <p:spPr>
            <a:xfrm>
              <a:off x="2806589" y="2362490"/>
              <a:ext cx="3540" cy="10636"/>
            </a:xfrm>
            <a:custGeom>
              <a:avLst/>
              <a:gdLst/>
              <a:ahLst/>
              <a:cxnLst/>
              <a:rect l="l" t="t" r="r" b="b"/>
              <a:pathLst>
                <a:path w="53" h="159" extrusionOk="0">
                  <a:moveTo>
                    <a:pt x="27" y="1"/>
                  </a:moveTo>
                  <a:cubicBezTo>
                    <a:pt x="14" y="1"/>
                    <a:pt x="2" y="10"/>
                    <a:pt x="0" y="23"/>
                  </a:cubicBezTo>
                  <a:lnTo>
                    <a:pt x="0" y="135"/>
                  </a:lnTo>
                  <a:cubicBezTo>
                    <a:pt x="3" y="149"/>
                    <a:pt x="12" y="159"/>
                    <a:pt x="27" y="159"/>
                  </a:cubicBezTo>
                  <a:cubicBezTo>
                    <a:pt x="41" y="159"/>
                    <a:pt x="50" y="149"/>
                    <a:pt x="53" y="135"/>
                  </a:cubicBezTo>
                  <a:lnTo>
                    <a:pt x="53" y="23"/>
                  </a:lnTo>
                  <a:cubicBezTo>
                    <a:pt x="50" y="11"/>
                    <a:pt x="43" y="1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0"/>
            <p:cNvSpPr/>
            <p:nvPr/>
          </p:nvSpPr>
          <p:spPr>
            <a:xfrm>
              <a:off x="2995756" y="2353260"/>
              <a:ext cx="3540" cy="9632"/>
            </a:xfrm>
            <a:custGeom>
              <a:avLst/>
              <a:gdLst/>
              <a:ahLst/>
              <a:cxnLst/>
              <a:rect l="l" t="t" r="r" b="b"/>
              <a:pathLst>
                <a:path w="53" h="144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118"/>
                  </a:lnTo>
                  <a:cubicBezTo>
                    <a:pt x="0" y="132"/>
                    <a:pt x="12" y="144"/>
                    <a:pt x="26" y="144"/>
                  </a:cubicBezTo>
                  <a:cubicBezTo>
                    <a:pt x="41" y="144"/>
                    <a:pt x="53" y="132"/>
                    <a:pt x="53" y="118"/>
                  </a:cubicBezTo>
                  <a:lnTo>
                    <a:pt x="53" y="22"/>
                  </a:lnTo>
                  <a:cubicBezTo>
                    <a:pt x="50" y="10"/>
                    <a:pt x="43" y="1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70"/>
            <p:cNvSpPr/>
            <p:nvPr/>
          </p:nvSpPr>
          <p:spPr>
            <a:xfrm>
              <a:off x="2974181" y="2366504"/>
              <a:ext cx="3607" cy="9365"/>
            </a:xfrm>
            <a:custGeom>
              <a:avLst/>
              <a:gdLst/>
              <a:ahLst/>
              <a:cxnLst/>
              <a:rect l="l" t="t" r="r" b="b"/>
              <a:pathLst>
                <a:path w="54" h="140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13"/>
                  </a:lnTo>
                  <a:cubicBezTo>
                    <a:pt x="0" y="128"/>
                    <a:pt x="12" y="139"/>
                    <a:pt x="27" y="139"/>
                  </a:cubicBezTo>
                  <a:cubicBezTo>
                    <a:pt x="41" y="139"/>
                    <a:pt x="53" y="128"/>
                    <a:pt x="53" y="113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70"/>
            <p:cNvSpPr/>
            <p:nvPr/>
          </p:nvSpPr>
          <p:spPr>
            <a:xfrm>
              <a:off x="2783278" y="2310585"/>
              <a:ext cx="231520" cy="55719"/>
            </a:xfrm>
            <a:custGeom>
              <a:avLst/>
              <a:gdLst/>
              <a:ahLst/>
              <a:cxnLst/>
              <a:rect l="l" t="t" r="r" b="b"/>
              <a:pathLst>
                <a:path w="3466" h="833" extrusionOk="0">
                  <a:moveTo>
                    <a:pt x="1735" y="0"/>
                  </a:moveTo>
                  <a:cubicBezTo>
                    <a:pt x="1174" y="0"/>
                    <a:pt x="674" y="65"/>
                    <a:pt x="359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6"/>
                    <a:pt x="775" y="832"/>
                    <a:pt x="1733" y="832"/>
                  </a:cubicBezTo>
                  <a:cubicBezTo>
                    <a:pt x="2689" y="832"/>
                    <a:pt x="3465" y="646"/>
                    <a:pt x="3465" y="416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4" y="65"/>
                    <a:pt x="2294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70"/>
            <p:cNvSpPr/>
            <p:nvPr/>
          </p:nvSpPr>
          <p:spPr>
            <a:xfrm>
              <a:off x="2781007" y="2308177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9" y="72"/>
                  </a:moveTo>
                  <a:cubicBezTo>
                    <a:pt x="2309" y="72"/>
                    <a:pt x="2806" y="130"/>
                    <a:pt x="3134" y="235"/>
                  </a:cubicBezTo>
                  <a:lnTo>
                    <a:pt x="3466" y="235"/>
                  </a:lnTo>
                  <a:lnTo>
                    <a:pt x="3466" y="452"/>
                  </a:lnTo>
                  <a:cubicBezTo>
                    <a:pt x="3466" y="634"/>
                    <a:pt x="2766" y="835"/>
                    <a:pt x="1769" y="835"/>
                  </a:cubicBezTo>
                  <a:cubicBezTo>
                    <a:pt x="770" y="835"/>
                    <a:pt x="70" y="634"/>
                    <a:pt x="70" y="452"/>
                  </a:cubicBezTo>
                  <a:lnTo>
                    <a:pt x="70" y="235"/>
                  </a:lnTo>
                  <a:lnTo>
                    <a:pt x="402" y="235"/>
                  </a:lnTo>
                  <a:cubicBezTo>
                    <a:pt x="732" y="130"/>
                    <a:pt x="1229" y="72"/>
                    <a:pt x="1769" y="72"/>
                  </a:cubicBezTo>
                  <a:close/>
                  <a:moveTo>
                    <a:pt x="1767" y="1"/>
                  </a:moveTo>
                  <a:cubicBezTo>
                    <a:pt x="1224" y="1"/>
                    <a:pt x="720" y="60"/>
                    <a:pt x="386" y="163"/>
                  </a:cubicBezTo>
                  <a:lnTo>
                    <a:pt x="37" y="163"/>
                  </a:lnTo>
                  <a:cubicBezTo>
                    <a:pt x="18" y="163"/>
                    <a:pt x="1" y="180"/>
                    <a:pt x="1" y="199"/>
                  </a:cubicBezTo>
                  <a:lnTo>
                    <a:pt x="1" y="452"/>
                  </a:lnTo>
                  <a:cubicBezTo>
                    <a:pt x="1" y="746"/>
                    <a:pt x="911" y="904"/>
                    <a:pt x="1769" y="904"/>
                  </a:cubicBezTo>
                  <a:cubicBezTo>
                    <a:pt x="2625" y="904"/>
                    <a:pt x="3535" y="746"/>
                    <a:pt x="3533" y="452"/>
                  </a:cubicBezTo>
                  <a:lnTo>
                    <a:pt x="3533" y="199"/>
                  </a:lnTo>
                  <a:cubicBezTo>
                    <a:pt x="3533" y="180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6" y="60"/>
                    <a:pt x="2309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0"/>
            <p:cNvSpPr/>
            <p:nvPr/>
          </p:nvSpPr>
          <p:spPr>
            <a:xfrm>
              <a:off x="2783411" y="2293662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1" y="187"/>
                    <a:pt x="1" y="416"/>
                  </a:cubicBezTo>
                  <a:cubicBezTo>
                    <a:pt x="1" y="645"/>
                    <a:pt x="775" y="834"/>
                    <a:pt x="1733" y="834"/>
                  </a:cubicBezTo>
                  <a:cubicBezTo>
                    <a:pt x="2689" y="834"/>
                    <a:pt x="3466" y="645"/>
                    <a:pt x="3466" y="416"/>
                  </a:cubicBezTo>
                  <a:cubicBezTo>
                    <a:pt x="3466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0"/>
            <p:cNvSpPr/>
            <p:nvPr/>
          </p:nvSpPr>
          <p:spPr>
            <a:xfrm>
              <a:off x="2781007" y="2291254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9" y="70"/>
                  </a:moveTo>
                  <a:cubicBezTo>
                    <a:pt x="2768" y="70"/>
                    <a:pt x="3466" y="273"/>
                    <a:pt x="3466" y="452"/>
                  </a:cubicBezTo>
                  <a:cubicBezTo>
                    <a:pt x="3466" y="634"/>
                    <a:pt x="2766" y="834"/>
                    <a:pt x="1769" y="834"/>
                  </a:cubicBezTo>
                  <a:cubicBezTo>
                    <a:pt x="770" y="834"/>
                    <a:pt x="70" y="634"/>
                    <a:pt x="70" y="452"/>
                  </a:cubicBezTo>
                  <a:cubicBezTo>
                    <a:pt x="70" y="273"/>
                    <a:pt x="768" y="70"/>
                    <a:pt x="1769" y="70"/>
                  </a:cubicBezTo>
                  <a:close/>
                  <a:moveTo>
                    <a:pt x="1769" y="0"/>
                  </a:moveTo>
                  <a:cubicBezTo>
                    <a:pt x="909" y="0"/>
                    <a:pt x="1" y="158"/>
                    <a:pt x="1" y="452"/>
                  </a:cubicBezTo>
                  <a:cubicBezTo>
                    <a:pt x="1" y="746"/>
                    <a:pt x="911" y="904"/>
                    <a:pt x="1769" y="904"/>
                  </a:cubicBezTo>
                  <a:cubicBezTo>
                    <a:pt x="2625" y="904"/>
                    <a:pt x="3535" y="746"/>
                    <a:pt x="3535" y="452"/>
                  </a:cubicBezTo>
                  <a:cubicBezTo>
                    <a:pt x="3535" y="158"/>
                    <a:pt x="2627" y="0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0"/>
            <p:cNvSpPr/>
            <p:nvPr/>
          </p:nvSpPr>
          <p:spPr>
            <a:xfrm>
              <a:off x="2811332" y="2302424"/>
              <a:ext cx="175544" cy="38127"/>
            </a:xfrm>
            <a:custGeom>
              <a:avLst/>
              <a:gdLst/>
              <a:ahLst/>
              <a:cxnLst/>
              <a:rect l="l" t="t" r="r" b="b"/>
              <a:pathLst>
                <a:path w="2628" h="570" extrusionOk="0">
                  <a:moveTo>
                    <a:pt x="1315" y="1"/>
                  </a:moveTo>
                  <a:cubicBezTo>
                    <a:pt x="589" y="1"/>
                    <a:pt x="1" y="127"/>
                    <a:pt x="1" y="285"/>
                  </a:cubicBezTo>
                  <a:cubicBezTo>
                    <a:pt x="1" y="443"/>
                    <a:pt x="589" y="569"/>
                    <a:pt x="1315" y="569"/>
                  </a:cubicBezTo>
                  <a:cubicBezTo>
                    <a:pt x="2039" y="569"/>
                    <a:pt x="2627" y="443"/>
                    <a:pt x="2627" y="285"/>
                  </a:cubicBezTo>
                  <a:cubicBezTo>
                    <a:pt x="2627" y="127"/>
                    <a:pt x="2039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0"/>
            <p:cNvSpPr/>
            <p:nvPr/>
          </p:nvSpPr>
          <p:spPr>
            <a:xfrm>
              <a:off x="2809595" y="2300685"/>
              <a:ext cx="179351" cy="41606"/>
            </a:xfrm>
            <a:custGeom>
              <a:avLst/>
              <a:gdLst/>
              <a:ahLst/>
              <a:cxnLst/>
              <a:rect l="l" t="t" r="r" b="b"/>
              <a:pathLst>
                <a:path w="2685" h="622" extrusionOk="0">
                  <a:moveTo>
                    <a:pt x="1341" y="51"/>
                  </a:moveTo>
                  <a:cubicBezTo>
                    <a:pt x="2099" y="51"/>
                    <a:pt x="2627" y="189"/>
                    <a:pt x="2627" y="311"/>
                  </a:cubicBezTo>
                  <a:cubicBezTo>
                    <a:pt x="2627" y="433"/>
                    <a:pt x="2096" y="569"/>
                    <a:pt x="1341" y="569"/>
                  </a:cubicBezTo>
                  <a:cubicBezTo>
                    <a:pt x="584" y="569"/>
                    <a:pt x="53" y="430"/>
                    <a:pt x="53" y="311"/>
                  </a:cubicBezTo>
                  <a:cubicBezTo>
                    <a:pt x="53" y="192"/>
                    <a:pt x="581" y="51"/>
                    <a:pt x="1341" y="51"/>
                  </a:cubicBezTo>
                  <a:close/>
                  <a:moveTo>
                    <a:pt x="1341" y="0"/>
                  </a:moveTo>
                  <a:cubicBezTo>
                    <a:pt x="691" y="0"/>
                    <a:pt x="1" y="108"/>
                    <a:pt x="1" y="311"/>
                  </a:cubicBezTo>
                  <a:cubicBezTo>
                    <a:pt x="1" y="514"/>
                    <a:pt x="691" y="622"/>
                    <a:pt x="1341" y="622"/>
                  </a:cubicBezTo>
                  <a:cubicBezTo>
                    <a:pt x="1989" y="622"/>
                    <a:pt x="2684" y="514"/>
                    <a:pt x="2684" y="311"/>
                  </a:cubicBezTo>
                  <a:cubicBezTo>
                    <a:pt x="2684" y="108"/>
                    <a:pt x="198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70"/>
            <p:cNvSpPr/>
            <p:nvPr/>
          </p:nvSpPr>
          <p:spPr>
            <a:xfrm>
              <a:off x="2793831" y="2336939"/>
              <a:ext cx="3540" cy="14314"/>
            </a:xfrm>
            <a:custGeom>
              <a:avLst/>
              <a:gdLst/>
              <a:ahLst/>
              <a:cxnLst/>
              <a:rect l="l" t="t" r="r" b="b"/>
              <a:pathLst>
                <a:path w="53" h="214" extrusionOk="0">
                  <a:moveTo>
                    <a:pt x="24" y="0"/>
                  </a:moveTo>
                  <a:cubicBezTo>
                    <a:pt x="12" y="0"/>
                    <a:pt x="2" y="9"/>
                    <a:pt x="0" y="22"/>
                  </a:cubicBezTo>
                  <a:lnTo>
                    <a:pt x="0" y="187"/>
                  </a:lnTo>
                  <a:cubicBezTo>
                    <a:pt x="0" y="202"/>
                    <a:pt x="10" y="213"/>
                    <a:pt x="24" y="213"/>
                  </a:cubicBezTo>
                  <a:lnTo>
                    <a:pt x="26" y="213"/>
                  </a:lnTo>
                  <a:cubicBezTo>
                    <a:pt x="41" y="213"/>
                    <a:pt x="53" y="202"/>
                    <a:pt x="53" y="187"/>
                  </a:cubicBezTo>
                  <a:lnTo>
                    <a:pt x="53" y="22"/>
                  </a:lnTo>
                  <a:cubicBezTo>
                    <a:pt x="50" y="13"/>
                    <a:pt x="41" y="3"/>
                    <a:pt x="29" y="1"/>
                  </a:cubicBezTo>
                  <a:cubicBezTo>
                    <a:pt x="27" y="1"/>
                    <a:pt x="26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70"/>
            <p:cNvSpPr/>
            <p:nvPr/>
          </p:nvSpPr>
          <p:spPr>
            <a:xfrm>
              <a:off x="2825092" y="2342223"/>
              <a:ext cx="3607" cy="17325"/>
            </a:xfrm>
            <a:custGeom>
              <a:avLst/>
              <a:gdLst/>
              <a:ahLst/>
              <a:cxnLst/>
              <a:rect l="l" t="t" r="r" b="b"/>
              <a:pathLst>
                <a:path w="54" h="259" extrusionOk="0">
                  <a:moveTo>
                    <a:pt x="27" y="0"/>
                  </a:moveTo>
                  <a:cubicBezTo>
                    <a:pt x="14" y="0"/>
                    <a:pt x="3" y="9"/>
                    <a:pt x="0" y="22"/>
                  </a:cubicBezTo>
                  <a:lnTo>
                    <a:pt x="0" y="232"/>
                  </a:lnTo>
                  <a:cubicBezTo>
                    <a:pt x="0" y="247"/>
                    <a:pt x="12" y="259"/>
                    <a:pt x="27" y="259"/>
                  </a:cubicBezTo>
                  <a:cubicBezTo>
                    <a:pt x="41" y="259"/>
                    <a:pt x="53" y="247"/>
                    <a:pt x="53" y="232"/>
                  </a:cubicBezTo>
                  <a:lnTo>
                    <a:pt x="53" y="22"/>
                  </a:lnTo>
                  <a:cubicBezTo>
                    <a:pt x="51" y="13"/>
                    <a:pt x="44" y="3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0"/>
            <p:cNvSpPr/>
            <p:nvPr/>
          </p:nvSpPr>
          <p:spPr>
            <a:xfrm>
              <a:off x="2846133" y="2346036"/>
              <a:ext cx="3741" cy="17391"/>
            </a:xfrm>
            <a:custGeom>
              <a:avLst/>
              <a:gdLst/>
              <a:ahLst/>
              <a:cxnLst/>
              <a:rect l="l" t="t" r="r" b="b"/>
              <a:pathLst>
                <a:path w="56" h="260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3"/>
                    <a:pt x="1" y="18"/>
                    <a:pt x="3" y="32"/>
                  </a:cubicBezTo>
                  <a:lnTo>
                    <a:pt x="3" y="233"/>
                  </a:lnTo>
                  <a:cubicBezTo>
                    <a:pt x="3" y="247"/>
                    <a:pt x="15" y="259"/>
                    <a:pt x="30" y="259"/>
                  </a:cubicBezTo>
                  <a:cubicBezTo>
                    <a:pt x="44" y="259"/>
                    <a:pt x="53" y="250"/>
                    <a:pt x="56" y="235"/>
                  </a:cubicBezTo>
                  <a:lnTo>
                    <a:pt x="56" y="32"/>
                  </a:lnTo>
                  <a:cubicBezTo>
                    <a:pt x="56" y="30"/>
                    <a:pt x="56" y="27"/>
                    <a:pt x="56" y="23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0"/>
            <p:cNvSpPr/>
            <p:nvPr/>
          </p:nvSpPr>
          <p:spPr>
            <a:xfrm>
              <a:off x="2870714" y="2346972"/>
              <a:ext cx="3741" cy="16455"/>
            </a:xfrm>
            <a:custGeom>
              <a:avLst/>
              <a:gdLst/>
              <a:ahLst/>
              <a:cxnLst/>
              <a:rect l="l" t="t" r="r" b="b"/>
              <a:pathLst>
                <a:path w="56" h="246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4"/>
                    <a:pt x="1" y="18"/>
                    <a:pt x="3" y="32"/>
                  </a:cubicBezTo>
                  <a:lnTo>
                    <a:pt x="3" y="219"/>
                  </a:lnTo>
                  <a:cubicBezTo>
                    <a:pt x="3" y="233"/>
                    <a:pt x="15" y="245"/>
                    <a:pt x="30" y="245"/>
                  </a:cubicBezTo>
                  <a:cubicBezTo>
                    <a:pt x="44" y="245"/>
                    <a:pt x="56" y="233"/>
                    <a:pt x="56" y="219"/>
                  </a:cubicBezTo>
                  <a:lnTo>
                    <a:pt x="56" y="32"/>
                  </a:lnTo>
                  <a:cubicBezTo>
                    <a:pt x="56" y="30"/>
                    <a:pt x="56" y="25"/>
                    <a:pt x="56" y="23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0"/>
            <p:cNvSpPr/>
            <p:nvPr/>
          </p:nvSpPr>
          <p:spPr>
            <a:xfrm>
              <a:off x="2806589" y="2345233"/>
              <a:ext cx="3540" cy="10970"/>
            </a:xfrm>
            <a:custGeom>
              <a:avLst/>
              <a:gdLst/>
              <a:ahLst/>
              <a:cxnLst/>
              <a:rect l="l" t="t" r="r" b="b"/>
              <a:pathLst>
                <a:path w="53" h="164" extrusionOk="0">
                  <a:moveTo>
                    <a:pt x="27" y="1"/>
                  </a:moveTo>
                  <a:cubicBezTo>
                    <a:pt x="14" y="1"/>
                    <a:pt x="2" y="10"/>
                    <a:pt x="0" y="23"/>
                  </a:cubicBezTo>
                  <a:lnTo>
                    <a:pt x="0" y="137"/>
                  </a:lnTo>
                  <a:cubicBezTo>
                    <a:pt x="0" y="152"/>
                    <a:pt x="12" y="164"/>
                    <a:pt x="27" y="164"/>
                  </a:cubicBezTo>
                  <a:cubicBezTo>
                    <a:pt x="41" y="164"/>
                    <a:pt x="53" y="152"/>
                    <a:pt x="53" y="137"/>
                  </a:cubicBezTo>
                  <a:lnTo>
                    <a:pt x="53" y="23"/>
                  </a:lnTo>
                  <a:cubicBezTo>
                    <a:pt x="50" y="13"/>
                    <a:pt x="43" y="3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0"/>
            <p:cNvSpPr/>
            <p:nvPr/>
          </p:nvSpPr>
          <p:spPr>
            <a:xfrm>
              <a:off x="2995555" y="2335668"/>
              <a:ext cx="3741" cy="10301"/>
            </a:xfrm>
            <a:custGeom>
              <a:avLst/>
              <a:gdLst/>
              <a:ahLst/>
              <a:cxnLst/>
              <a:rect l="l" t="t" r="r" b="b"/>
              <a:pathLst>
                <a:path w="56" h="154" extrusionOk="0">
                  <a:moveTo>
                    <a:pt x="29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0" y="3"/>
                    <a:pt x="1" y="17"/>
                    <a:pt x="3" y="32"/>
                  </a:cubicBezTo>
                  <a:lnTo>
                    <a:pt x="3" y="127"/>
                  </a:lnTo>
                  <a:cubicBezTo>
                    <a:pt x="3" y="142"/>
                    <a:pt x="15" y="154"/>
                    <a:pt x="29" y="154"/>
                  </a:cubicBezTo>
                  <a:cubicBezTo>
                    <a:pt x="44" y="154"/>
                    <a:pt x="56" y="142"/>
                    <a:pt x="56" y="127"/>
                  </a:cubicBezTo>
                  <a:lnTo>
                    <a:pt x="56" y="32"/>
                  </a:lnTo>
                  <a:cubicBezTo>
                    <a:pt x="56" y="27"/>
                    <a:pt x="56" y="25"/>
                    <a:pt x="56" y="22"/>
                  </a:cubicBezTo>
                  <a:cubicBezTo>
                    <a:pt x="53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0"/>
            <p:cNvSpPr/>
            <p:nvPr/>
          </p:nvSpPr>
          <p:spPr>
            <a:xfrm>
              <a:off x="2974181" y="2349581"/>
              <a:ext cx="3607" cy="9231"/>
            </a:xfrm>
            <a:custGeom>
              <a:avLst/>
              <a:gdLst/>
              <a:ahLst/>
              <a:cxnLst/>
              <a:rect l="l" t="t" r="r" b="b"/>
              <a:pathLst>
                <a:path w="54" h="138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13"/>
                  </a:lnTo>
                  <a:cubicBezTo>
                    <a:pt x="0" y="126"/>
                    <a:pt x="10" y="137"/>
                    <a:pt x="23" y="137"/>
                  </a:cubicBezTo>
                  <a:cubicBezTo>
                    <a:pt x="24" y="137"/>
                    <a:pt x="25" y="137"/>
                    <a:pt x="27" y="137"/>
                  </a:cubicBezTo>
                  <a:cubicBezTo>
                    <a:pt x="41" y="137"/>
                    <a:pt x="53" y="127"/>
                    <a:pt x="53" y="113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0"/>
            <p:cNvSpPr/>
            <p:nvPr/>
          </p:nvSpPr>
          <p:spPr>
            <a:xfrm>
              <a:off x="2335210" y="2574662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2" y="0"/>
                    <a:pt x="674" y="62"/>
                    <a:pt x="357" y="163"/>
                  </a:cubicBezTo>
                  <a:lnTo>
                    <a:pt x="1" y="163"/>
                  </a:lnTo>
                  <a:lnTo>
                    <a:pt x="1" y="416"/>
                  </a:lnTo>
                  <a:cubicBezTo>
                    <a:pt x="1" y="645"/>
                    <a:pt x="777" y="837"/>
                    <a:pt x="1733" y="837"/>
                  </a:cubicBezTo>
                  <a:cubicBezTo>
                    <a:pt x="2689" y="837"/>
                    <a:pt x="3466" y="648"/>
                    <a:pt x="3466" y="416"/>
                  </a:cubicBezTo>
                  <a:lnTo>
                    <a:pt x="3466" y="163"/>
                  </a:lnTo>
                  <a:lnTo>
                    <a:pt x="3110" y="163"/>
                  </a:lnTo>
                  <a:cubicBezTo>
                    <a:pt x="2792" y="62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0"/>
            <p:cNvSpPr/>
            <p:nvPr/>
          </p:nvSpPr>
          <p:spPr>
            <a:xfrm>
              <a:off x="2333006" y="2572254"/>
              <a:ext cx="235996" cy="60469"/>
            </a:xfrm>
            <a:custGeom>
              <a:avLst/>
              <a:gdLst/>
              <a:ahLst/>
              <a:cxnLst/>
              <a:rect l="l" t="t" r="r" b="b"/>
              <a:pathLst>
                <a:path w="3533" h="904" extrusionOk="0">
                  <a:moveTo>
                    <a:pt x="1766" y="72"/>
                  </a:moveTo>
                  <a:cubicBezTo>
                    <a:pt x="2306" y="72"/>
                    <a:pt x="2803" y="132"/>
                    <a:pt x="3131" y="235"/>
                  </a:cubicBezTo>
                  <a:lnTo>
                    <a:pt x="3463" y="235"/>
                  </a:lnTo>
                  <a:lnTo>
                    <a:pt x="3463" y="452"/>
                  </a:lnTo>
                  <a:cubicBezTo>
                    <a:pt x="3463" y="631"/>
                    <a:pt x="2763" y="834"/>
                    <a:pt x="1766" y="834"/>
                  </a:cubicBezTo>
                  <a:cubicBezTo>
                    <a:pt x="767" y="834"/>
                    <a:pt x="69" y="631"/>
                    <a:pt x="69" y="452"/>
                  </a:cubicBezTo>
                  <a:lnTo>
                    <a:pt x="69" y="235"/>
                  </a:lnTo>
                  <a:lnTo>
                    <a:pt x="402" y="235"/>
                  </a:lnTo>
                  <a:cubicBezTo>
                    <a:pt x="729" y="132"/>
                    <a:pt x="1226" y="72"/>
                    <a:pt x="1766" y="72"/>
                  </a:cubicBezTo>
                  <a:close/>
                  <a:moveTo>
                    <a:pt x="1764" y="0"/>
                  </a:moveTo>
                  <a:cubicBezTo>
                    <a:pt x="1224" y="0"/>
                    <a:pt x="717" y="60"/>
                    <a:pt x="385" y="163"/>
                  </a:cubicBezTo>
                  <a:lnTo>
                    <a:pt x="34" y="163"/>
                  </a:lnTo>
                  <a:cubicBezTo>
                    <a:pt x="14" y="163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08" y="904"/>
                    <a:pt x="1766" y="904"/>
                  </a:cubicBezTo>
                  <a:cubicBezTo>
                    <a:pt x="2622" y="904"/>
                    <a:pt x="3532" y="746"/>
                    <a:pt x="3530" y="452"/>
                  </a:cubicBezTo>
                  <a:lnTo>
                    <a:pt x="3530" y="199"/>
                  </a:lnTo>
                  <a:cubicBezTo>
                    <a:pt x="3530" y="180"/>
                    <a:pt x="3515" y="163"/>
                    <a:pt x="3496" y="163"/>
                  </a:cubicBezTo>
                  <a:lnTo>
                    <a:pt x="3145" y="163"/>
                  </a:lnTo>
                  <a:cubicBezTo>
                    <a:pt x="2813" y="60"/>
                    <a:pt x="2306" y="0"/>
                    <a:pt x="1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0"/>
            <p:cNvSpPr/>
            <p:nvPr/>
          </p:nvSpPr>
          <p:spPr>
            <a:xfrm>
              <a:off x="2335210" y="2557673"/>
              <a:ext cx="231520" cy="55719"/>
            </a:xfrm>
            <a:custGeom>
              <a:avLst/>
              <a:gdLst/>
              <a:ahLst/>
              <a:cxnLst/>
              <a:rect l="l" t="t" r="r" b="b"/>
              <a:pathLst>
                <a:path w="3466" h="833" extrusionOk="0">
                  <a:moveTo>
                    <a:pt x="1733" y="1"/>
                  </a:moveTo>
                  <a:cubicBezTo>
                    <a:pt x="775" y="1"/>
                    <a:pt x="1" y="187"/>
                    <a:pt x="1" y="417"/>
                  </a:cubicBezTo>
                  <a:cubicBezTo>
                    <a:pt x="1" y="646"/>
                    <a:pt x="775" y="833"/>
                    <a:pt x="1733" y="833"/>
                  </a:cubicBezTo>
                  <a:cubicBezTo>
                    <a:pt x="2689" y="833"/>
                    <a:pt x="3466" y="646"/>
                    <a:pt x="3466" y="417"/>
                  </a:cubicBezTo>
                  <a:cubicBezTo>
                    <a:pt x="3466" y="187"/>
                    <a:pt x="268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0"/>
            <p:cNvSpPr/>
            <p:nvPr/>
          </p:nvSpPr>
          <p:spPr>
            <a:xfrm>
              <a:off x="2333006" y="2555331"/>
              <a:ext cx="235996" cy="60469"/>
            </a:xfrm>
            <a:custGeom>
              <a:avLst/>
              <a:gdLst/>
              <a:ahLst/>
              <a:cxnLst/>
              <a:rect l="l" t="t" r="r" b="b"/>
              <a:pathLst>
                <a:path w="3533" h="904" extrusionOk="0">
                  <a:moveTo>
                    <a:pt x="1766" y="69"/>
                  </a:moveTo>
                  <a:cubicBezTo>
                    <a:pt x="2767" y="69"/>
                    <a:pt x="3463" y="270"/>
                    <a:pt x="3463" y="452"/>
                  </a:cubicBezTo>
                  <a:cubicBezTo>
                    <a:pt x="3463" y="633"/>
                    <a:pt x="2763" y="834"/>
                    <a:pt x="1766" y="834"/>
                  </a:cubicBezTo>
                  <a:cubicBezTo>
                    <a:pt x="767" y="834"/>
                    <a:pt x="69" y="633"/>
                    <a:pt x="69" y="452"/>
                  </a:cubicBezTo>
                  <a:cubicBezTo>
                    <a:pt x="69" y="270"/>
                    <a:pt x="765" y="69"/>
                    <a:pt x="1766" y="69"/>
                  </a:cubicBezTo>
                  <a:close/>
                  <a:moveTo>
                    <a:pt x="1766" y="0"/>
                  </a:moveTo>
                  <a:cubicBezTo>
                    <a:pt x="908" y="0"/>
                    <a:pt x="0" y="158"/>
                    <a:pt x="0" y="452"/>
                  </a:cubicBezTo>
                  <a:cubicBezTo>
                    <a:pt x="0" y="746"/>
                    <a:pt x="908" y="903"/>
                    <a:pt x="1766" y="903"/>
                  </a:cubicBezTo>
                  <a:cubicBezTo>
                    <a:pt x="2622" y="903"/>
                    <a:pt x="3532" y="746"/>
                    <a:pt x="3532" y="452"/>
                  </a:cubicBezTo>
                  <a:cubicBezTo>
                    <a:pt x="3532" y="158"/>
                    <a:pt x="2624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70"/>
            <p:cNvSpPr/>
            <p:nvPr/>
          </p:nvSpPr>
          <p:spPr>
            <a:xfrm>
              <a:off x="2363131" y="2566502"/>
              <a:ext cx="175677" cy="38127"/>
            </a:xfrm>
            <a:custGeom>
              <a:avLst/>
              <a:gdLst/>
              <a:ahLst/>
              <a:cxnLst/>
              <a:rect l="l" t="t" r="r" b="b"/>
              <a:pathLst>
                <a:path w="2630" h="570" extrusionOk="0">
                  <a:moveTo>
                    <a:pt x="1315" y="0"/>
                  </a:moveTo>
                  <a:cubicBezTo>
                    <a:pt x="589" y="0"/>
                    <a:pt x="1" y="127"/>
                    <a:pt x="1" y="285"/>
                  </a:cubicBezTo>
                  <a:cubicBezTo>
                    <a:pt x="1" y="442"/>
                    <a:pt x="589" y="569"/>
                    <a:pt x="1315" y="569"/>
                  </a:cubicBezTo>
                  <a:cubicBezTo>
                    <a:pt x="2042" y="569"/>
                    <a:pt x="2629" y="442"/>
                    <a:pt x="2629" y="285"/>
                  </a:cubicBezTo>
                  <a:cubicBezTo>
                    <a:pt x="2629" y="127"/>
                    <a:pt x="2039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70"/>
            <p:cNvSpPr/>
            <p:nvPr/>
          </p:nvSpPr>
          <p:spPr>
            <a:xfrm>
              <a:off x="2361394" y="2564763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41" y="50"/>
                  </a:moveTo>
                  <a:cubicBezTo>
                    <a:pt x="2099" y="50"/>
                    <a:pt x="2629" y="186"/>
                    <a:pt x="2629" y="311"/>
                  </a:cubicBezTo>
                  <a:cubicBezTo>
                    <a:pt x="2629" y="433"/>
                    <a:pt x="2099" y="571"/>
                    <a:pt x="1341" y="571"/>
                  </a:cubicBezTo>
                  <a:cubicBezTo>
                    <a:pt x="584" y="571"/>
                    <a:pt x="53" y="433"/>
                    <a:pt x="53" y="311"/>
                  </a:cubicBezTo>
                  <a:cubicBezTo>
                    <a:pt x="53" y="189"/>
                    <a:pt x="584" y="53"/>
                    <a:pt x="1341" y="53"/>
                  </a:cubicBezTo>
                  <a:lnTo>
                    <a:pt x="1341" y="50"/>
                  </a:lnTo>
                  <a:close/>
                  <a:moveTo>
                    <a:pt x="1341" y="0"/>
                  </a:moveTo>
                  <a:cubicBezTo>
                    <a:pt x="691" y="0"/>
                    <a:pt x="0" y="108"/>
                    <a:pt x="0" y="311"/>
                  </a:cubicBezTo>
                  <a:cubicBezTo>
                    <a:pt x="0" y="514"/>
                    <a:pt x="691" y="624"/>
                    <a:pt x="1341" y="624"/>
                  </a:cubicBezTo>
                  <a:cubicBezTo>
                    <a:pt x="1991" y="624"/>
                    <a:pt x="2679" y="514"/>
                    <a:pt x="2679" y="311"/>
                  </a:cubicBezTo>
                  <a:cubicBezTo>
                    <a:pt x="2679" y="108"/>
                    <a:pt x="198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70"/>
            <p:cNvSpPr/>
            <p:nvPr/>
          </p:nvSpPr>
          <p:spPr>
            <a:xfrm>
              <a:off x="2345430" y="2600482"/>
              <a:ext cx="3741" cy="14850"/>
            </a:xfrm>
            <a:custGeom>
              <a:avLst/>
              <a:gdLst/>
              <a:ahLst/>
              <a:cxnLst/>
              <a:rect l="l" t="t" r="r" b="b"/>
              <a:pathLst>
                <a:path w="56" h="222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4"/>
                    <a:pt x="1" y="16"/>
                    <a:pt x="3" y="32"/>
                  </a:cubicBezTo>
                  <a:lnTo>
                    <a:pt x="3" y="195"/>
                  </a:lnTo>
                  <a:cubicBezTo>
                    <a:pt x="3" y="209"/>
                    <a:pt x="15" y="221"/>
                    <a:pt x="29" y="221"/>
                  </a:cubicBezTo>
                  <a:cubicBezTo>
                    <a:pt x="44" y="221"/>
                    <a:pt x="55" y="209"/>
                    <a:pt x="55" y="195"/>
                  </a:cubicBezTo>
                  <a:lnTo>
                    <a:pt x="55" y="32"/>
                  </a:lnTo>
                  <a:cubicBezTo>
                    <a:pt x="55" y="28"/>
                    <a:pt x="55" y="25"/>
                    <a:pt x="55" y="23"/>
                  </a:cubicBezTo>
                  <a:cubicBezTo>
                    <a:pt x="53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70"/>
            <p:cNvSpPr/>
            <p:nvPr/>
          </p:nvSpPr>
          <p:spPr>
            <a:xfrm>
              <a:off x="2376891" y="2605766"/>
              <a:ext cx="3741" cy="17860"/>
            </a:xfrm>
            <a:custGeom>
              <a:avLst/>
              <a:gdLst/>
              <a:ahLst/>
              <a:cxnLst/>
              <a:rect l="l" t="t" r="r" b="b"/>
              <a:pathLst>
                <a:path w="56" h="267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4"/>
                    <a:pt x="0" y="18"/>
                    <a:pt x="3" y="32"/>
                  </a:cubicBezTo>
                  <a:lnTo>
                    <a:pt x="3" y="240"/>
                  </a:lnTo>
                  <a:cubicBezTo>
                    <a:pt x="3" y="255"/>
                    <a:pt x="15" y="266"/>
                    <a:pt x="29" y="266"/>
                  </a:cubicBezTo>
                  <a:cubicBezTo>
                    <a:pt x="43" y="266"/>
                    <a:pt x="53" y="255"/>
                    <a:pt x="53" y="240"/>
                  </a:cubicBezTo>
                  <a:lnTo>
                    <a:pt x="53" y="32"/>
                  </a:lnTo>
                  <a:cubicBezTo>
                    <a:pt x="55" y="27"/>
                    <a:pt x="55" y="25"/>
                    <a:pt x="53" y="23"/>
                  </a:cubicBezTo>
                  <a:cubicBezTo>
                    <a:pt x="51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70"/>
            <p:cNvSpPr/>
            <p:nvPr/>
          </p:nvSpPr>
          <p:spPr>
            <a:xfrm>
              <a:off x="2398399" y="2610448"/>
              <a:ext cx="3607" cy="16990"/>
            </a:xfrm>
            <a:custGeom>
              <a:avLst/>
              <a:gdLst/>
              <a:ahLst/>
              <a:cxnLst/>
              <a:rect l="l" t="t" r="r" b="b"/>
              <a:pathLst>
                <a:path w="54" h="254" extrusionOk="0">
                  <a:moveTo>
                    <a:pt x="28" y="0"/>
                  </a:moveTo>
                  <a:cubicBezTo>
                    <a:pt x="15" y="0"/>
                    <a:pt x="3" y="11"/>
                    <a:pt x="1" y="24"/>
                  </a:cubicBezTo>
                  <a:lnTo>
                    <a:pt x="1" y="228"/>
                  </a:lnTo>
                  <a:cubicBezTo>
                    <a:pt x="1" y="242"/>
                    <a:pt x="13" y="254"/>
                    <a:pt x="27" y="254"/>
                  </a:cubicBezTo>
                  <a:cubicBezTo>
                    <a:pt x="42" y="254"/>
                    <a:pt x="53" y="242"/>
                    <a:pt x="53" y="228"/>
                  </a:cubicBezTo>
                  <a:lnTo>
                    <a:pt x="53" y="24"/>
                  </a:lnTo>
                  <a:cubicBezTo>
                    <a:pt x="51" y="12"/>
                    <a:pt x="42" y="3"/>
                    <a:pt x="32" y="1"/>
                  </a:cubicBezTo>
                  <a:cubicBezTo>
                    <a:pt x="31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70"/>
            <p:cNvSpPr/>
            <p:nvPr/>
          </p:nvSpPr>
          <p:spPr>
            <a:xfrm>
              <a:off x="2422713" y="2611719"/>
              <a:ext cx="3540" cy="15719"/>
            </a:xfrm>
            <a:custGeom>
              <a:avLst/>
              <a:gdLst/>
              <a:ahLst/>
              <a:cxnLst/>
              <a:rect l="l" t="t" r="r" b="b"/>
              <a:pathLst>
                <a:path w="53" h="235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209"/>
                  </a:lnTo>
                  <a:cubicBezTo>
                    <a:pt x="3" y="223"/>
                    <a:pt x="12" y="235"/>
                    <a:pt x="26" y="235"/>
                  </a:cubicBezTo>
                  <a:cubicBezTo>
                    <a:pt x="41" y="235"/>
                    <a:pt x="53" y="223"/>
                    <a:pt x="53" y="209"/>
                  </a:cubicBezTo>
                  <a:lnTo>
                    <a:pt x="53" y="22"/>
                  </a:lnTo>
                  <a:cubicBezTo>
                    <a:pt x="53" y="10"/>
                    <a:pt x="43" y="1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70"/>
            <p:cNvSpPr/>
            <p:nvPr/>
          </p:nvSpPr>
          <p:spPr>
            <a:xfrm>
              <a:off x="2358388" y="2609177"/>
              <a:ext cx="3540" cy="11104"/>
            </a:xfrm>
            <a:custGeom>
              <a:avLst/>
              <a:gdLst/>
              <a:ahLst/>
              <a:cxnLst/>
              <a:rect l="l" t="t" r="r" b="b"/>
              <a:pathLst>
                <a:path w="53" h="166" extrusionOk="0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139"/>
                  </a:lnTo>
                  <a:cubicBezTo>
                    <a:pt x="0" y="153"/>
                    <a:pt x="12" y="165"/>
                    <a:pt x="26" y="165"/>
                  </a:cubicBezTo>
                  <a:cubicBezTo>
                    <a:pt x="41" y="165"/>
                    <a:pt x="53" y="153"/>
                    <a:pt x="53" y="139"/>
                  </a:cubicBezTo>
                  <a:lnTo>
                    <a:pt x="53" y="27"/>
                  </a:lnTo>
                  <a:lnTo>
                    <a:pt x="53" y="24"/>
                  </a:lnTo>
                  <a:cubicBezTo>
                    <a:pt x="53" y="10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70"/>
            <p:cNvSpPr/>
            <p:nvPr/>
          </p:nvSpPr>
          <p:spPr>
            <a:xfrm>
              <a:off x="2547688" y="2600214"/>
              <a:ext cx="3540" cy="9967"/>
            </a:xfrm>
            <a:custGeom>
              <a:avLst/>
              <a:gdLst/>
              <a:ahLst/>
              <a:cxnLst/>
              <a:rect l="l" t="t" r="r" b="b"/>
              <a:pathLst>
                <a:path w="53" h="149" extrusionOk="0">
                  <a:moveTo>
                    <a:pt x="27" y="1"/>
                  </a:moveTo>
                  <a:cubicBezTo>
                    <a:pt x="12" y="1"/>
                    <a:pt x="0" y="10"/>
                    <a:pt x="0" y="24"/>
                  </a:cubicBezTo>
                  <a:lnTo>
                    <a:pt x="0" y="122"/>
                  </a:lnTo>
                  <a:cubicBezTo>
                    <a:pt x="0" y="137"/>
                    <a:pt x="12" y="149"/>
                    <a:pt x="27" y="149"/>
                  </a:cubicBezTo>
                  <a:cubicBezTo>
                    <a:pt x="41" y="149"/>
                    <a:pt x="53" y="137"/>
                    <a:pt x="53" y="122"/>
                  </a:cubicBezTo>
                  <a:lnTo>
                    <a:pt x="53" y="24"/>
                  </a:lnTo>
                  <a:cubicBezTo>
                    <a:pt x="50" y="10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70"/>
            <p:cNvSpPr/>
            <p:nvPr/>
          </p:nvSpPr>
          <p:spPr>
            <a:xfrm>
              <a:off x="2525779" y="2613324"/>
              <a:ext cx="3941" cy="9632"/>
            </a:xfrm>
            <a:custGeom>
              <a:avLst/>
              <a:gdLst/>
              <a:ahLst/>
              <a:cxnLst/>
              <a:rect l="l" t="t" r="r" b="b"/>
              <a:pathLst>
                <a:path w="59" h="144" extrusionOk="0">
                  <a:moveTo>
                    <a:pt x="31" y="0"/>
                  </a:moveTo>
                  <a:cubicBezTo>
                    <a:pt x="30" y="0"/>
                    <a:pt x="29" y="0"/>
                    <a:pt x="27" y="1"/>
                  </a:cubicBezTo>
                  <a:cubicBezTo>
                    <a:pt x="13" y="3"/>
                    <a:pt x="1" y="17"/>
                    <a:pt x="3" y="32"/>
                  </a:cubicBezTo>
                  <a:lnTo>
                    <a:pt x="3" y="115"/>
                  </a:lnTo>
                  <a:cubicBezTo>
                    <a:pt x="3" y="130"/>
                    <a:pt x="15" y="142"/>
                    <a:pt x="30" y="144"/>
                  </a:cubicBezTo>
                  <a:cubicBezTo>
                    <a:pt x="44" y="144"/>
                    <a:pt x="56" y="132"/>
                    <a:pt x="56" y="115"/>
                  </a:cubicBezTo>
                  <a:lnTo>
                    <a:pt x="56" y="32"/>
                  </a:lnTo>
                  <a:cubicBezTo>
                    <a:pt x="58" y="29"/>
                    <a:pt x="58" y="27"/>
                    <a:pt x="56" y="22"/>
                  </a:cubicBezTo>
                  <a:cubicBezTo>
                    <a:pt x="54" y="9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70"/>
            <p:cNvSpPr/>
            <p:nvPr/>
          </p:nvSpPr>
          <p:spPr>
            <a:xfrm>
              <a:off x="2335210" y="2557539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1"/>
                  </a:moveTo>
                  <a:cubicBezTo>
                    <a:pt x="1172" y="1"/>
                    <a:pt x="674" y="65"/>
                    <a:pt x="357" y="165"/>
                  </a:cubicBezTo>
                  <a:lnTo>
                    <a:pt x="1" y="165"/>
                  </a:lnTo>
                  <a:lnTo>
                    <a:pt x="1" y="419"/>
                  </a:lnTo>
                  <a:cubicBezTo>
                    <a:pt x="1" y="648"/>
                    <a:pt x="777" y="837"/>
                    <a:pt x="1733" y="837"/>
                  </a:cubicBezTo>
                  <a:cubicBezTo>
                    <a:pt x="2689" y="837"/>
                    <a:pt x="3466" y="651"/>
                    <a:pt x="3466" y="419"/>
                  </a:cubicBezTo>
                  <a:lnTo>
                    <a:pt x="3466" y="165"/>
                  </a:lnTo>
                  <a:lnTo>
                    <a:pt x="3110" y="165"/>
                  </a:lnTo>
                  <a:cubicBezTo>
                    <a:pt x="2792" y="65"/>
                    <a:pt x="229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70"/>
            <p:cNvSpPr/>
            <p:nvPr/>
          </p:nvSpPr>
          <p:spPr>
            <a:xfrm>
              <a:off x="2333006" y="2555331"/>
              <a:ext cx="235996" cy="60469"/>
            </a:xfrm>
            <a:custGeom>
              <a:avLst/>
              <a:gdLst/>
              <a:ahLst/>
              <a:cxnLst/>
              <a:rect l="l" t="t" r="r" b="b"/>
              <a:pathLst>
                <a:path w="3533" h="904" extrusionOk="0">
                  <a:moveTo>
                    <a:pt x="1766" y="69"/>
                  </a:moveTo>
                  <a:cubicBezTo>
                    <a:pt x="2306" y="69"/>
                    <a:pt x="2803" y="129"/>
                    <a:pt x="3131" y="232"/>
                  </a:cubicBezTo>
                  <a:lnTo>
                    <a:pt x="3463" y="232"/>
                  </a:lnTo>
                  <a:lnTo>
                    <a:pt x="3463" y="452"/>
                  </a:lnTo>
                  <a:cubicBezTo>
                    <a:pt x="3463" y="631"/>
                    <a:pt x="2763" y="834"/>
                    <a:pt x="1766" y="834"/>
                  </a:cubicBezTo>
                  <a:cubicBezTo>
                    <a:pt x="767" y="834"/>
                    <a:pt x="69" y="631"/>
                    <a:pt x="69" y="452"/>
                  </a:cubicBezTo>
                  <a:lnTo>
                    <a:pt x="69" y="232"/>
                  </a:lnTo>
                  <a:lnTo>
                    <a:pt x="402" y="232"/>
                  </a:lnTo>
                  <a:cubicBezTo>
                    <a:pt x="729" y="129"/>
                    <a:pt x="1226" y="69"/>
                    <a:pt x="1766" y="69"/>
                  </a:cubicBezTo>
                  <a:close/>
                  <a:moveTo>
                    <a:pt x="1764" y="0"/>
                  </a:moveTo>
                  <a:cubicBezTo>
                    <a:pt x="1224" y="0"/>
                    <a:pt x="717" y="60"/>
                    <a:pt x="385" y="163"/>
                  </a:cubicBezTo>
                  <a:lnTo>
                    <a:pt x="34" y="163"/>
                  </a:lnTo>
                  <a:cubicBezTo>
                    <a:pt x="14" y="163"/>
                    <a:pt x="0" y="179"/>
                    <a:pt x="0" y="198"/>
                  </a:cubicBezTo>
                  <a:lnTo>
                    <a:pt x="0" y="452"/>
                  </a:lnTo>
                  <a:cubicBezTo>
                    <a:pt x="0" y="746"/>
                    <a:pt x="908" y="903"/>
                    <a:pt x="1766" y="903"/>
                  </a:cubicBezTo>
                  <a:cubicBezTo>
                    <a:pt x="2622" y="903"/>
                    <a:pt x="3532" y="746"/>
                    <a:pt x="3530" y="452"/>
                  </a:cubicBezTo>
                  <a:lnTo>
                    <a:pt x="3530" y="198"/>
                  </a:lnTo>
                  <a:cubicBezTo>
                    <a:pt x="3530" y="179"/>
                    <a:pt x="3515" y="163"/>
                    <a:pt x="3496" y="163"/>
                  </a:cubicBezTo>
                  <a:lnTo>
                    <a:pt x="3145" y="163"/>
                  </a:lnTo>
                  <a:cubicBezTo>
                    <a:pt x="2813" y="60"/>
                    <a:pt x="2306" y="0"/>
                    <a:pt x="1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70"/>
            <p:cNvSpPr/>
            <p:nvPr/>
          </p:nvSpPr>
          <p:spPr>
            <a:xfrm>
              <a:off x="2335210" y="2540616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1" y="187"/>
                    <a:pt x="1" y="418"/>
                  </a:cubicBezTo>
                  <a:cubicBezTo>
                    <a:pt x="1" y="648"/>
                    <a:pt x="775" y="834"/>
                    <a:pt x="1733" y="834"/>
                  </a:cubicBezTo>
                  <a:cubicBezTo>
                    <a:pt x="2689" y="834"/>
                    <a:pt x="3466" y="648"/>
                    <a:pt x="3466" y="418"/>
                  </a:cubicBezTo>
                  <a:cubicBezTo>
                    <a:pt x="3466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70"/>
            <p:cNvSpPr/>
            <p:nvPr/>
          </p:nvSpPr>
          <p:spPr>
            <a:xfrm>
              <a:off x="2333006" y="2538342"/>
              <a:ext cx="235996" cy="60535"/>
            </a:xfrm>
            <a:custGeom>
              <a:avLst/>
              <a:gdLst/>
              <a:ahLst/>
              <a:cxnLst/>
              <a:rect l="l" t="t" r="r" b="b"/>
              <a:pathLst>
                <a:path w="3533" h="905" extrusionOk="0">
                  <a:moveTo>
                    <a:pt x="1766" y="70"/>
                  </a:moveTo>
                  <a:cubicBezTo>
                    <a:pt x="2767" y="70"/>
                    <a:pt x="3463" y="271"/>
                    <a:pt x="3463" y="452"/>
                  </a:cubicBezTo>
                  <a:cubicBezTo>
                    <a:pt x="3463" y="632"/>
                    <a:pt x="2763" y="835"/>
                    <a:pt x="1766" y="835"/>
                  </a:cubicBezTo>
                  <a:cubicBezTo>
                    <a:pt x="767" y="835"/>
                    <a:pt x="69" y="632"/>
                    <a:pt x="69" y="452"/>
                  </a:cubicBezTo>
                  <a:cubicBezTo>
                    <a:pt x="69" y="271"/>
                    <a:pt x="765" y="70"/>
                    <a:pt x="1766" y="70"/>
                  </a:cubicBezTo>
                  <a:close/>
                  <a:moveTo>
                    <a:pt x="1766" y="1"/>
                  </a:moveTo>
                  <a:cubicBezTo>
                    <a:pt x="908" y="1"/>
                    <a:pt x="0" y="158"/>
                    <a:pt x="0" y="452"/>
                  </a:cubicBezTo>
                  <a:cubicBezTo>
                    <a:pt x="0" y="746"/>
                    <a:pt x="908" y="904"/>
                    <a:pt x="1766" y="904"/>
                  </a:cubicBezTo>
                  <a:cubicBezTo>
                    <a:pt x="2622" y="904"/>
                    <a:pt x="3532" y="744"/>
                    <a:pt x="3532" y="452"/>
                  </a:cubicBezTo>
                  <a:cubicBezTo>
                    <a:pt x="3532" y="158"/>
                    <a:pt x="2624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70"/>
            <p:cNvSpPr/>
            <p:nvPr/>
          </p:nvSpPr>
          <p:spPr>
            <a:xfrm>
              <a:off x="2363131" y="2549378"/>
              <a:ext cx="175544" cy="38261"/>
            </a:xfrm>
            <a:custGeom>
              <a:avLst/>
              <a:gdLst/>
              <a:ahLst/>
              <a:cxnLst/>
              <a:rect l="l" t="t" r="r" b="b"/>
              <a:pathLst>
                <a:path w="2628" h="572" extrusionOk="0">
                  <a:moveTo>
                    <a:pt x="1315" y="1"/>
                  </a:moveTo>
                  <a:cubicBezTo>
                    <a:pt x="589" y="1"/>
                    <a:pt x="1" y="130"/>
                    <a:pt x="1" y="287"/>
                  </a:cubicBezTo>
                  <a:cubicBezTo>
                    <a:pt x="1" y="445"/>
                    <a:pt x="589" y="572"/>
                    <a:pt x="1315" y="572"/>
                  </a:cubicBezTo>
                  <a:cubicBezTo>
                    <a:pt x="2039" y="572"/>
                    <a:pt x="2627" y="445"/>
                    <a:pt x="2627" y="287"/>
                  </a:cubicBezTo>
                  <a:cubicBezTo>
                    <a:pt x="2627" y="130"/>
                    <a:pt x="2039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70"/>
            <p:cNvSpPr/>
            <p:nvPr/>
          </p:nvSpPr>
          <p:spPr>
            <a:xfrm>
              <a:off x="2361394" y="2547639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41" y="53"/>
                  </a:moveTo>
                  <a:cubicBezTo>
                    <a:pt x="2099" y="53"/>
                    <a:pt x="2629" y="189"/>
                    <a:pt x="2629" y="313"/>
                  </a:cubicBezTo>
                  <a:cubicBezTo>
                    <a:pt x="2629" y="435"/>
                    <a:pt x="2099" y="571"/>
                    <a:pt x="1341" y="571"/>
                  </a:cubicBezTo>
                  <a:cubicBezTo>
                    <a:pt x="584" y="571"/>
                    <a:pt x="53" y="435"/>
                    <a:pt x="53" y="313"/>
                  </a:cubicBezTo>
                  <a:cubicBezTo>
                    <a:pt x="53" y="192"/>
                    <a:pt x="584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10"/>
                    <a:pt x="0" y="313"/>
                  </a:cubicBezTo>
                  <a:cubicBezTo>
                    <a:pt x="0" y="517"/>
                    <a:pt x="691" y="624"/>
                    <a:pt x="1341" y="624"/>
                  </a:cubicBezTo>
                  <a:cubicBezTo>
                    <a:pt x="1991" y="624"/>
                    <a:pt x="2679" y="514"/>
                    <a:pt x="2679" y="313"/>
                  </a:cubicBezTo>
                  <a:cubicBezTo>
                    <a:pt x="2679" y="110"/>
                    <a:pt x="198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70"/>
            <p:cNvSpPr/>
            <p:nvPr/>
          </p:nvSpPr>
          <p:spPr>
            <a:xfrm>
              <a:off x="2345430" y="2583559"/>
              <a:ext cx="3741" cy="14783"/>
            </a:xfrm>
            <a:custGeom>
              <a:avLst/>
              <a:gdLst/>
              <a:ahLst/>
              <a:cxnLst/>
              <a:rect l="l" t="t" r="r" b="b"/>
              <a:pathLst>
                <a:path w="56" h="221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1"/>
                    <a:pt x="1" y="15"/>
                    <a:pt x="3" y="30"/>
                  </a:cubicBezTo>
                  <a:lnTo>
                    <a:pt x="3" y="195"/>
                  </a:lnTo>
                  <a:cubicBezTo>
                    <a:pt x="3" y="209"/>
                    <a:pt x="15" y="221"/>
                    <a:pt x="29" y="221"/>
                  </a:cubicBezTo>
                  <a:cubicBezTo>
                    <a:pt x="44" y="221"/>
                    <a:pt x="55" y="209"/>
                    <a:pt x="55" y="195"/>
                  </a:cubicBezTo>
                  <a:lnTo>
                    <a:pt x="55" y="30"/>
                  </a:lnTo>
                  <a:cubicBezTo>
                    <a:pt x="55" y="27"/>
                    <a:pt x="55" y="25"/>
                    <a:pt x="55" y="23"/>
                  </a:cubicBezTo>
                  <a:cubicBezTo>
                    <a:pt x="53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70"/>
            <p:cNvSpPr/>
            <p:nvPr/>
          </p:nvSpPr>
          <p:spPr>
            <a:xfrm>
              <a:off x="2376891" y="2588843"/>
              <a:ext cx="3741" cy="17860"/>
            </a:xfrm>
            <a:custGeom>
              <a:avLst/>
              <a:gdLst/>
              <a:ahLst/>
              <a:cxnLst/>
              <a:rect l="l" t="t" r="r" b="b"/>
              <a:pathLst>
                <a:path w="56" h="267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3"/>
                    <a:pt x="0" y="15"/>
                    <a:pt x="3" y="30"/>
                  </a:cubicBezTo>
                  <a:lnTo>
                    <a:pt x="3" y="240"/>
                  </a:lnTo>
                  <a:cubicBezTo>
                    <a:pt x="3" y="254"/>
                    <a:pt x="15" y="266"/>
                    <a:pt x="29" y="266"/>
                  </a:cubicBezTo>
                  <a:cubicBezTo>
                    <a:pt x="43" y="266"/>
                    <a:pt x="53" y="254"/>
                    <a:pt x="53" y="240"/>
                  </a:cubicBezTo>
                  <a:lnTo>
                    <a:pt x="53" y="30"/>
                  </a:lnTo>
                  <a:cubicBezTo>
                    <a:pt x="55" y="27"/>
                    <a:pt x="55" y="25"/>
                    <a:pt x="53" y="22"/>
                  </a:cubicBezTo>
                  <a:cubicBezTo>
                    <a:pt x="51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70"/>
            <p:cNvSpPr/>
            <p:nvPr/>
          </p:nvSpPr>
          <p:spPr>
            <a:xfrm>
              <a:off x="2398265" y="2592990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3"/>
                    <a:pt x="1" y="15"/>
                    <a:pt x="3" y="30"/>
                  </a:cubicBezTo>
                  <a:lnTo>
                    <a:pt x="3" y="235"/>
                  </a:lnTo>
                  <a:cubicBezTo>
                    <a:pt x="3" y="250"/>
                    <a:pt x="15" y="262"/>
                    <a:pt x="29" y="262"/>
                  </a:cubicBezTo>
                  <a:cubicBezTo>
                    <a:pt x="44" y="262"/>
                    <a:pt x="55" y="250"/>
                    <a:pt x="55" y="235"/>
                  </a:cubicBezTo>
                  <a:lnTo>
                    <a:pt x="55" y="30"/>
                  </a:lnTo>
                  <a:cubicBezTo>
                    <a:pt x="55" y="27"/>
                    <a:pt x="55" y="25"/>
                    <a:pt x="55" y="23"/>
                  </a:cubicBezTo>
                  <a:cubicBezTo>
                    <a:pt x="53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70"/>
            <p:cNvSpPr/>
            <p:nvPr/>
          </p:nvSpPr>
          <p:spPr>
            <a:xfrm>
              <a:off x="2422713" y="2594595"/>
              <a:ext cx="3540" cy="15920"/>
            </a:xfrm>
            <a:custGeom>
              <a:avLst/>
              <a:gdLst/>
              <a:ahLst/>
              <a:cxnLst/>
              <a:rect l="l" t="t" r="r" b="b"/>
              <a:pathLst>
                <a:path w="53" h="238" extrusionOk="0">
                  <a:moveTo>
                    <a:pt x="27" y="1"/>
                  </a:moveTo>
                  <a:cubicBezTo>
                    <a:pt x="14" y="1"/>
                    <a:pt x="2" y="10"/>
                    <a:pt x="0" y="22"/>
                  </a:cubicBezTo>
                  <a:lnTo>
                    <a:pt x="0" y="211"/>
                  </a:lnTo>
                  <a:cubicBezTo>
                    <a:pt x="0" y="226"/>
                    <a:pt x="12" y="238"/>
                    <a:pt x="26" y="238"/>
                  </a:cubicBezTo>
                  <a:cubicBezTo>
                    <a:pt x="43" y="238"/>
                    <a:pt x="53" y="223"/>
                    <a:pt x="53" y="209"/>
                  </a:cubicBezTo>
                  <a:lnTo>
                    <a:pt x="53" y="22"/>
                  </a:lnTo>
                  <a:cubicBezTo>
                    <a:pt x="53" y="10"/>
                    <a:pt x="43" y="3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70"/>
            <p:cNvSpPr/>
            <p:nvPr/>
          </p:nvSpPr>
          <p:spPr>
            <a:xfrm>
              <a:off x="2358388" y="2592053"/>
              <a:ext cx="3540" cy="11238"/>
            </a:xfrm>
            <a:custGeom>
              <a:avLst/>
              <a:gdLst/>
              <a:ahLst/>
              <a:cxnLst/>
              <a:rect l="l" t="t" r="r" b="b"/>
              <a:pathLst>
                <a:path w="53" h="168" extrusionOk="0">
                  <a:moveTo>
                    <a:pt x="26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42"/>
                  </a:lnTo>
                  <a:cubicBezTo>
                    <a:pt x="0" y="156"/>
                    <a:pt x="12" y="168"/>
                    <a:pt x="26" y="168"/>
                  </a:cubicBezTo>
                  <a:cubicBezTo>
                    <a:pt x="41" y="168"/>
                    <a:pt x="53" y="156"/>
                    <a:pt x="53" y="142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70"/>
            <p:cNvSpPr/>
            <p:nvPr/>
          </p:nvSpPr>
          <p:spPr>
            <a:xfrm>
              <a:off x="2547688" y="2582957"/>
              <a:ext cx="3540" cy="10167"/>
            </a:xfrm>
            <a:custGeom>
              <a:avLst/>
              <a:gdLst/>
              <a:ahLst/>
              <a:cxnLst/>
              <a:rect l="l" t="t" r="r" b="b"/>
              <a:pathLst>
                <a:path w="53" h="152" extrusionOk="0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125"/>
                  </a:lnTo>
                  <a:cubicBezTo>
                    <a:pt x="0" y="139"/>
                    <a:pt x="12" y="151"/>
                    <a:pt x="27" y="151"/>
                  </a:cubicBezTo>
                  <a:cubicBezTo>
                    <a:pt x="38" y="151"/>
                    <a:pt x="50" y="141"/>
                    <a:pt x="53" y="127"/>
                  </a:cubicBezTo>
                  <a:lnTo>
                    <a:pt x="53" y="27"/>
                  </a:lnTo>
                  <a:cubicBezTo>
                    <a:pt x="50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70"/>
            <p:cNvSpPr/>
            <p:nvPr/>
          </p:nvSpPr>
          <p:spPr>
            <a:xfrm>
              <a:off x="2525779" y="2596334"/>
              <a:ext cx="3941" cy="9565"/>
            </a:xfrm>
            <a:custGeom>
              <a:avLst/>
              <a:gdLst/>
              <a:ahLst/>
              <a:cxnLst/>
              <a:rect l="l" t="t" r="r" b="b"/>
              <a:pathLst>
                <a:path w="59" h="143" extrusionOk="0">
                  <a:moveTo>
                    <a:pt x="31" y="1"/>
                  </a:moveTo>
                  <a:cubicBezTo>
                    <a:pt x="30" y="1"/>
                    <a:pt x="29" y="1"/>
                    <a:pt x="27" y="1"/>
                  </a:cubicBezTo>
                  <a:cubicBezTo>
                    <a:pt x="13" y="4"/>
                    <a:pt x="1" y="18"/>
                    <a:pt x="3" y="32"/>
                  </a:cubicBezTo>
                  <a:lnTo>
                    <a:pt x="3" y="116"/>
                  </a:lnTo>
                  <a:cubicBezTo>
                    <a:pt x="3" y="130"/>
                    <a:pt x="15" y="142"/>
                    <a:pt x="30" y="142"/>
                  </a:cubicBezTo>
                  <a:cubicBezTo>
                    <a:pt x="44" y="142"/>
                    <a:pt x="56" y="130"/>
                    <a:pt x="56" y="116"/>
                  </a:cubicBezTo>
                  <a:lnTo>
                    <a:pt x="56" y="32"/>
                  </a:lnTo>
                  <a:cubicBezTo>
                    <a:pt x="58" y="30"/>
                    <a:pt x="58" y="25"/>
                    <a:pt x="56" y="23"/>
                  </a:cubicBezTo>
                  <a:cubicBezTo>
                    <a:pt x="54" y="10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70"/>
            <p:cNvSpPr/>
            <p:nvPr/>
          </p:nvSpPr>
          <p:spPr>
            <a:xfrm>
              <a:off x="2335210" y="2540616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2" y="0"/>
                    <a:pt x="674" y="65"/>
                    <a:pt x="357" y="165"/>
                  </a:cubicBezTo>
                  <a:lnTo>
                    <a:pt x="1" y="165"/>
                  </a:lnTo>
                  <a:lnTo>
                    <a:pt x="1" y="416"/>
                  </a:lnTo>
                  <a:cubicBezTo>
                    <a:pt x="1" y="648"/>
                    <a:pt x="777" y="837"/>
                    <a:pt x="1733" y="837"/>
                  </a:cubicBezTo>
                  <a:cubicBezTo>
                    <a:pt x="2689" y="837"/>
                    <a:pt x="3466" y="650"/>
                    <a:pt x="3466" y="416"/>
                  </a:cubicBezTo>
                  <a:lnTo>
                    <a:pt x="3466" y="165"/>
                  </a:lnTo>
                  <a:lnTo>
                    <a:pt x="3110" y="165"/>
                  </a:lnTo>
                  <a:cubicBezTo>
                    <a:pt x="2792" y="65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70"/>
            <p:cNvSpPr/>
            <p:nvPr/>
          </p:nvSpPr>
          <p:spPr>
            <a:xfrm>
              <a:off x="2333006" y="2538208"/>
              <a:ext cx="235996" cy="60669"/>
            </a:xfrm>
            <a:custGeom>
              <a:avLst/>
              <a:gdLst/>
              <a:ahLst/>
              <a:cxnLst/>
              <a:rect l="l" t="t" r="r" b="b"/>
              <a:pathLst>
                <a:path w="3533" h="907" extrusionOk="0">
                  <a:moveTo>
                    <a:pt x="1766" y="74"/>
                  </a:moveTo>
                  <a:cubicBezTo>
                    <a:pt x="2306" y="74"/>
                    <a:pt x="2803" y="134"/>
                    <a:pt x="3131" y="237"/>
                  </a:cubicBezTo>
                  <a:lnTo>
                    <a:pt x="3463" y="237"/>
                  </a:lnTo>
                  <a:lnTo>
                    <a:pt x="3463" y="454"/>
                  </a:lnTo>
                  <a:cubicBezTo>
                    <a:pt x="3463" y="636"/>
                    <a:pt x="2763" y="837"/>
                    <a:pt x="1766" y="837"/>
                  </a:cubicBezTo>
                  <a:cubicBezTo>
                    <a:pt x="767" y="837"/>
                    <a:pt x="69" y="636"/>
                    <a:pt x="69" y="454"/>
                  </a:cubicBezTo>
                  <a:lnTo>
                    <a:pt x="69" y="237"/>
                  </a:lnTo>
                  <a:lnTo>
                    <a:pt x="402" y="237"/>
                  </a:lnTo>
                  <a:cubicBezTo>
                    <a:pt x="729" y="134"/>
                    <a:pt x="1226" y="74"/>
                    <a:pt x="1766" y="74"/>
                  </a:cubicBezTo>
                  <a:close/>
                  <a:moveTo>
                    <a:pt x="1764" y="0"/>
                  </a:moveTo>
                  <a:cubicBezTo>
                    <a:pt x="1224" y="0"/>
                    <a:pt x="717" y="63"/>
                    <a:pt x="385" y="165"/>
                  </a:cubicBezTo>
                  <a:lnTo>
                    <a:pt x="34" y="165"/>
                  </a:lnTo>
                  <a:cubicBezTo>
                    <a:pt x="14" y="165"/>
                    <a:pt x="0" y="180"/>
                    <a:pt x="0" y="201"/>
                  </a:cubicBezTo>
                  <a:lnTo>
                    <a:pt x="0" y="452"/>
                  </a:lnTo>
                  <a:cubicBezTo>
                    <a:pt x="0" y="746"/>
                    <a:pt x="908" y="906"/>
                    <a:pt x="1766" y="906"/>
                  </a:cubicBezTo>
                  <a:cubicBezTo>
                    <a:pt x="2622" y="906"/>
                    <a:pt x="3532" y="746"/>
                    <a:pt x="3530" y="452"/>
                  </a:cubicBezTo>
                  <a:lnTo>
                    <a:pt x="3530" y="201"/>
                  </a:lnTo>
                  <a:cubicBezTo>
                    <a:pt x="3530" y="180"/>
                    <a:pt x="3515" y="165"/>
                    <a:pt x="3496" y="165"/>
                  </a:cubicBezTo>
                  <a:lnTo>
                    <a:pt x="3145" y="165"/>
                  </a:lnTo>
                  <a:cubicBezTo>
                    <a:pt x="2813" y="63"/>
                    <a:pt x="2306" y="0"/>
                    <a:pt x="1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70"/>
            <p:cNvSpPr/>
            <p:nvPr/>
          </p:nvSpPr>
          <p:spPr>
            <a:xfrm>
              <a:off x="2335210" y="2523626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5" y="1"/>
                    <a:pt x="1" y="187"/>
                    <a:pt x="1" y="419"/>
                  </a:cubicBezTo>
                  <a:cubicBezTo>
                    <a:pt x="1" y="649"/>
                    <a:pt x="775" y="835"/>
                    <a:pt x="1733" y="835"/>
                  </a:cubicBezTo>
                  <a:cubicBezTo>
                    <a:pt x="2689" y="835"/>
                    <a:pt x="3466" y="649"/>
                    <a:pt x="3466" y="419"/>
                  </a:cubicBezTo>
                  <a:cubicBezTo>
                    <a:pt x="3466" y="187"/>
                    <a:pt x="268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70"/>
            <p:cNvSpPr/>
            <p:nvPr/>
          </p:nvSpPr>
          <p:spPr>
            <a:xfrm>
              <a:off x="2333006" y="2521285"/>
              <a:ext cx="235996" cy="60602"/>
            </a:xfrm>
            <a:custGeom>
              <a:avLst/>
              <a:gdLst/>
              <a:ahLst/>
              <a:cxnLst/>
              <a:rect l="l" t="t" r="r" b="b"/>
              <a:pathLst>
                <a:path w="3533" h="906" extrusionOk="0">
                  <a:moveTo>
                    <a:pt x="1766" y="69"/>
                  </a:moveTo>
                  <a:cubicBezTo>
                    <a:pt x="2767" y="69"/>
                    <a:pt x="3463" y="272"/>
                    <a:pt x="3463" y="454"/>
                  </a:cubicBezTo>
                  <a:cubicBezTo>
                    <a:pt x="3463" y="633"/>
                    <a:pt x="2763" y="834"/>
                    <a:pt x="1766" y="834"/>
                  </a:cubicBezTo>
                  <a:cubicBezTo>
                    <a:pt x="767" y="834"/>
                    <a:pt x="69" y="633"/>
                    <a:pt x="69" y="454"/>
                  </a:cubicBezTo>
                  <a:cubicBezTo>
                    <a:pt x="69" y="272"/>
                    <a:pt x="765" y="72"/>
                    <a:pt x="1766" y="72"/>
                  </a:cubicBezTo>
                  <a:lnTo>
                    <a:pt x="1766" y="69"/>
                  </a:lnTo>
                  <a:close/>
                  <a:moveTo>
                    <a:pt x="1766" y="0"/>
                  </a:moveTo>
                  <a:cubicBezTo>
                    <a:pt x="908" y="0"/>
                    <a:pt x="0" y="160"/>
                    <a:pt x="0" y="454"/>
                  </a:cubicBezTo>
                  <a:cubicBezTo>
                    <a:pt x="0" y="746"/>
                    <a:pt x="908" y="906"/>
                    <a:pt x="1766" y="906"/>
                  </a:cubicBezTo>
                  <a:cubicBezTo>
                    <a:pt x="2622" y="906"/>
                    <a:pt x="3532" y="746"/>
                    <a:pt x="3532" y="454"/>
                  </a:cubicBezTo>
                  <a:cubicBezTo>
                    <a:pt x="3532" y="160"/>
                    <a:pt x="2624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70"/>
            <p:cNvSpPr/>
            <p:nvPr/>
          </p:nvSpPr>
          <p:spPr>
            <a:xfrm>
              <a:off x="2363131" y="2532455"/>
              <a:ext cx="175677" cy="38261"/>
            </a:xfrm>
            <a:custGeom>
              <a:avLst/>
              <a:gdLst/>
              <a:ahLst/>
              <a:cxnLst/>
              <a:rect l="l" t="t" r="r" b="b"/>
              <a:pathLst>
                <a:path w="2630" h="572" extrusionOk="0">
                  <a:moveTo>
                    <a:pt x="1315" y="0"/>
                  </a:moveTo>
                  <a:cubicBezTo>
                    <a:pt x="589" y="0"/>
                    <a:pt x="1" y="129"/>
                    <a:pt x="1" y="287"/>
                  </a:cubicBezTo>
                  <a:cubicBezTo>
                    <a:pt x="1" y="442"/>
                    <a:pt x="589" y="571"/>
                    <a:pt x="1315" y="571"/>
                  </a:cubicBezTo>
                  <a:cubicBezTo>
                    <a:pt x="2042" y="571"/>
                    <a:pt x="2629" y="442"/>
                    <a:pt x="2629" y="287"/>
                  </a:cubicBezTo>
                  <a:cubicBezTo>
                    <a:pt x="2629" y="129"/>
                    <a:pt x="2039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70"/>
            <p:cNvSpPr/>
            <p:nvPr/>
          </p:nvSpPr>
          <p:spPr>
            <a:xfrm>
              <a:off x="2361394" y="2530716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41" y="53"/>
                  </a:moveTo>
                  <a:cubicBezTo>
                    <a:pt x="2099" y="53"/>
                    <a:pt x="2629" y="191"/>
                    <a:pt x="2629" y="313"/>
                  </a:cubicBezTo>
                  <a:cubicBezTo>
                    <a:pt x="2629" y="433"/>
                    <a:pt x="2099" y="571"/>
                    <a:pt x="1341" y="571"/>
                  </a:cubicBezTo>
                  <a:cubicBezTo>
                    <a:pt x="584" y="571"/>
                    <a:pt x="53" y="430"/>
                    <a:pt x="53" y="313"/>
                  </a:cubicBezTo>
                  <a:cubicBezTo>
                    <a:pt x="53" y="194"/>
                    <a:pt x="584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10"/>
                    <a:pt x="0" y="313"/>
                  </a:cubicBezTo>
                  <a:cubicBezTo>
                    <a:pt x="0" y="514"/>
                    <a:pt x="691" y="624"/>
                    <a:pt x="1341" y="624"/>
                  </a:cubicBezTo>
                  <a:cubicBezTo>
                    <a:pt x="1991" y="624"/>
                    <a:pt x="2679" y="514"/>
                    <a:pt x="2679" y="313"/>
                  </a:cubicBezTo>
                  <a:cubicBezTo>
                    <a:pt x="2679" y="110"/>
                    <a:pt x="198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70"/>
            <p:cNvSpPr/>
            <p:nvPr/>
          </p:nvSpPr>
          <p:spPr>
            <a:xfrm>
              <a:off x="2345563" y="2567104"/>
              <a:ext cx="3607" cy="14314"/>
            </a:xfrm>
            <a:custGeom>
              <a:avLst/>
              <a:gdLst/>
              <a:ahLst/>
              <a:cxnLst/>
              <a:rect l="l" t="t" r="r" b="b"/>
              <a:pathLst>
                <a:path w="54" h="214" extrusionOk="0">
                  <a:moveTo>
                    <a:pt x="28" y="1"/>
                  </a:moveTo>
                  <a:cubicBezTo>
                    <a:pt x="15" y="1"/>
                    <a:pt x="3" y="10"/>
                    <a:pt x="1" y="22"/>
                  </a:cubicBezTo>
                  <a:lnTo>
                    <a:pt x="1" y="187"/>
                  </a:lnTo>
                  <a:cubicBezTo>
                    <a:pt x="1" y="202"/>
                    <a:pt x="13" y="214"/>
                    <a:pt x="27" y="214"/>
                  </a:cubicBezTo>
                  <a:cubicBezTo>
                    <a:pt x="42" y="211"/>
                    <a:pt x="53" y="202"/>
                    <a:pt x="53" y="187"/>
                  </a:cubicBezTo>
                  <a:lnTo>
                    <a:pt x="53" y="22"/>
                  </a:lnTo>
                  <a:cubicBezTo>
                    <a:pt x="51" y="10"/>
                    <a:pt x="42" y="1"/>
                    <a:pt x="32" y="1"/>
                  </a:cubicBezTo>
                  <a:cubicBezTo>
                    <a:pt x="30" y="1"/>
                    <a:pt x="29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70"/>
            <p:cNvSpPr/>
            <p:nvPr/>
          </p:nvSpPr>
          <p:spPr>
            <a:xfrm>
              <a:off x="2376891" y="2571719"/>
              <a:ext cx="3741" cy="17993"/>
            </a:xfrm>
            <a:custGeom>
              <a:avLst/>
              <a:gdLst/>
              <a:ahLst/>
              <a:cxnLst/>
              <a:rect l="l" t="t" r="r" b="b"/>
              <a:pathLst>
                <a:path w="56" h="269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4"/>
                    <a:pt x="0" y="18"/>
                    <a:pt x="3" y="32"/>
                  </a:cubicBezTo>
                  <a:lnTo>
                    <a:pt x="3" y="243"/>
                  </a:lnTo>
                  <a:cubicBezTo>
                    <a:pt x="3" y="257"/>
                    <a:pt x="15" y="269"/>
                    <a:pt x="29" y="269"/>
                  </a:cubicBezTo>
                  <a:cubicBezTo>
                    <a:pt x="43" y="269"/>
                    <a:pt x="53" y="257"/>
                    <a:pt x="53" y="243"/>
                  </a:cubicBezTo>
                  <a:lnTo>
                    <a:pt x="53" y="32"/>
                  </a:lnTo>
                  <a:cubicBezTo>
                    <a:pt x="55" y="30"/>
                    <a:pt x="55" y="25"/>
                    <a:pt x="53" y="23"/>
                  </a:cubicBezTo>
                  <a:cubicBezTo>
                    <a:pt x="51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70"/>
            <p:cNvSpPr/>
            <p:nvPr/>
          </p:nvSpPr>
          <p:spPr>
            <a:xfrm>
              <a:off x="2398265" y="2575866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4"/>
                    <a:pt x="1" y="18"/>
                    <a:pt x="3" y="32"/>
                  </a:cubicBezTo>
                  <a:lnTo>
                    <a:pt x="3" y="236"/>
                  </a:lnTo>
                  <a:cubicBezTo>
                    <a:pt x="3" y="250"/>
                    <a:pt x="15" y="262"/>
                    <a:pt x="29" y="262"/>
                  </a:cubicBezTo>
                  <a:cubicBezTo>
                    <a:pt x="44" y="262"/>
                    <a:pt x="55" y="250"/>
                    <a:pt x="55" y="236"/>
                  </a:cubicBezTo>
                  <a:lnTo>
                    <a:pt x="55" y="32"/>
                  </a:lnTo>
                  <a:cubicBezTo>
                    <a:pt x="55" y="30"/>
                    <a:pt x="55" y="28"/>
                    <a:pt x="55" y="25"/>
                  </a:cubicBezTo>
                  <a:cubicBezTo>
                    <a:pt x="53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70"/>
            <p:cNvSpPr/>
            <p:nvPr/>
          </p:nvSpPr>
          <p:spPr>
            <a:xfrm>
              <a:off x="2422713" y="2577672"/>
              <a:ext cx="3540" cy="15719"/>
            </a:xfrm>
            <a:custGeom>
              <a:avLst/>
              <a:gdLst/>
              <a:ahLst/>
              <a:cxnLst/>
              <a:rect l="l" t="t" r="r" b="b"/>
              <a:pathLst>
                <a:path w="53" h="235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209"/>
                  </a:lnTo>
                  <a:cubicBezTo>
                    <a:pt x="0" y="223"/>
                    <a:pt x="12" y="235"/>
                    <a:pt x="26" y="235"/>
                  </a:cubicBezTo>
                  <a:cubicBezTo>
                    <a:pt x="43" y="235"/>
                    <a:pt x="53" y="223"/>
                    <a:pt x="53" y="209"/>
                  </a:cubicBezTo>
                  <a:lnTo>
                    <a:pt x="53" y="22"/>
                  </a:lnTo>
                  <a:cubicBezTo>
                    <a:pt x="53" y="10"/>
                    <a:pt x="43" y="3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70"/>
            <p:cNvSpPr/>
            <p:nvPr/>
          </p:nvSpPr>
          <p:spPr>
            <a:xfrm>
              <a:off x="2358388" y="2575131"/>
              <a:ext cx="3540" cy="11104"/>
            </a:xfrm>
            <a:custGeom>
              <a:avLst/>
              <a:gdLst/>
              <a:ahLst/>
              <a:cxnLst/>
              <a:rect l="l" t="t" r="r" b="b"/>
              <a:pathLst>
                <a:path w="53" h="166" extrusionOk="0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139"/>
                  </a:lnTo>
                  <a:cubicBezTo>
                    <a:pt x="0" y="153"/>
                    <a:pt x="12" y="165"/>
                    <a:pt x="26" y="165"/>
                  </a:cubicBezTo>
                  <a:lnTo>
                    <a:pt x="29" y="165"/>
                  </a:lnTo>
                  <a:cubicBezTo>
                    <a:pt x="43" y="165"/>
                    <a:pt x="53" y="153"/>
                    <a:pt x="53" y="139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0"/>
            <p:cNvSpPr/>
            <p:nvPr/>
          </p:nvSpPr>
          <p:spPr>
            <a:xfrm>
              <a:off x="2547688" y="2566301"/>
              <a:ext cx="3540" cy="9699"/>
            </a:xfrm>
            <a:custGeom>
              <a:avLst/>
              <a:gdLst/>
              <a:ahLst/>
              <a:cxnLst/>
              <a:rect l="l" t="t" r="r" b="b"/>
              <a:pathLst>
                <a:path w="53" h="145" extrusionOk="0">
                  <a:moveTo>
                    <a:pt x="24" y="1"/>
                  </a:moveTo>
                  <a:cubicBezTo>
                    <a:pt x="10" y="1"/>
                    <a:pt x="0" y="13"/>
                    <a:pt x="0" y="27"/>
                  </a:cubicBezTo>
                  <a:lnTo>
                    <a:pt x="0" y="118"/>
                  </a:lnTo>
                  <a:lnTo>
                    <a:pt x="0" y="120"/>
                  </a:lnTo>
                  <a:cubicBezTo>
                    <a:pt x="0" y="135"/>
                    <a:pt x="12" y="144"/>
                    <a:pt x="27" y="144"/>
                  </a:cubicBezTo>
                  <a:cubicBezTo>
                    <a:pt x="38" y="144"/>
                    <a:pt x="50" y="135"/>
                    <a:pt x="53" y="123"/>
                  </a:cubicBezTo>
                  <a:lnTo>
                    <a:pt x="53" y="27"/>
                  </a:lnTo>
                  <a:lnTo>
                    <a:pt x="53" y="25"/>
                  </a:lnTo>
                  <a:cubicBezTo>
                    <a:pt x="50" y="11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70"/>
            <p:cNvSpPr/>
            <p:nvPr/>
          </p:nvSpPr>
          <p:spPr>
            <a:xfrm>
              <a:off x="2525779" y="2579411"/>
              <a:ext cx="3941" cy="9498"/>
            </a:xfrm>
            <a:custGeom>
              <a:avLst/>
              <a:gdLst/>
              <a:ahLst/>
              <a:cxnLst/>
              <a:rect l="l" t="t" r="r" b="b"/>
              <a:pathLst>
                <a:path w="59" h="142" extrusionOk="0">
                  <a:moveTo>
                    <a:pt x="31" y="1"/>
                  </a:moveTo>
                  <a:cubicBezTo>
                    <a:pt x="30" y="1"/>
                    <a:pt x="29" y="1"/>
                    <a:pt x="27" y="1"/>
                  </a:cubicBezTo>
                  <a:cubicBezTo>
                    <a:pt x="13" y="3"/>
                    <a:pt x="1" y="15"/>
                    <a:pt x="3" y="32"/>
                  </a:cubicBezTo>
                  <a:lnTo>
                    <a:pt x="3" y="116"/>
                  </a:lnTo>
                  <a:cubicBezTo>
                    <a:pt x="3" y="130"/>
                    <a:pt x="15" y="142"/>
                    <a:pt x="30" y="142"/>
                  </a:cubicBezTo>
                  <a:cubicBezTo>
                    <a:pt x="44" y="142"/>
                    <a:pt x="56" y="130"/>
                    <a:pt x="56" y="116"/>
                  </a:cubicBezTo>
                  <a:lnTo>
                    <a:pt x="56" y="32"/>
                  </a:lnTo>
                  <a:cubicBezTo>
                    <a:pt x="58" y="27"/>
                    <a:pt x="58" y="25"/>
                    <a:pt x="56" y="22"/>
                  </a:cubicBezTo>
                  <a:cubicBezTo>
                    <a:pt x="54" y="10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70"/>
            <p:cNvSpPr/>
            <p:nvPr/>
          </p:nvSpPr>
          <p:spPr>
            <a:xfrm>
              <a:off x="2335210" y="2523626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2" y="1"/>
                    <a:pt x="674" y="65"/>
                    <a:pt x="357" y="163"/>
                  </a:cubicBezTo>
                  <a:lnTo>
                    <a:pt x="1" y="163"/>
                  </a:lnTo>
                  <a:lnTo>
                    <a:pt x="1" y="417"/>
                  </a:lnTo>
                  <a:cubicBezTo>
                    <a:pt x="1" y="649"/>
                    <a:pt x="777" y="837"/>
                    <a:pt x="1733" y="837"/>
                  </a:cubicBezTo>
                  <a:cubicBezTo>
                    <a:pt x="2689" y="837"/>
                    <a:pt x="3466" y="651"/>
                    <a:pt x="3466" y="417"/>
                  </a:cubicBezTo>
                  <a:lnTo>
                    <a:pt x="3466" y="163"/>
                  </a:lnTo>
                  <a:lnTo>
                    <a:pt x="3110" y="163"/>
                  </a:lnTo>
                  <a:cubicBezTo>
                    <a:pt x="2792" y="65"/>
                    <a:pt x="229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70"/>
            <p:cNvSpPr/>
            <p:nvPr/>
          </p:nvSpPr>
          <p:spPr>
            <a:xfrm>
              <a:off x="2333006" y="2521285"/>
              <a:ext cx="235996" cy="60469"/>
            </a:xfrm>
            <a:custGeom>
              <a:avLst/>
              <a:gdLst/>
              <a:ahLst/>
              <a:cxnLst/>
              <a:rect l="l" t="t" r="r" b="b"/>
              <a:pathLst>
                <a:path w="3533" h="904" extrusionOk="0">
                  <a:moveTo>
                    <a:pt x="1766" y="72"/>
                  </a:moveTo>
                  <a:cubicBezTo>
                    <a:pt x="2306" y="72"/>
                    <a:pt x="2803" y="132"/>
                    <a:pt x="3131" y="234"/>
                  </a:cubicBezTo>
                  <a:lnTo>
                    <a:pt x="3463" y="234"/>
                  </a:lnTo>
                  <a:lnTo>
                    <a:pt x="3463" y="452"/>
                  </a:lnTo>
                  <a:cubicBezTo>
                    <a:pt x="3463" y="633"/>
                    <a:pt x="2763" y="834"/>
                    <a:pt x="1766" y="834"/>
                  </a:cubicBezTo>
                  <a:cubicBezTo>
                    <a:pt x="767" y="834"/>
                    <a:pt x="69" y="633"/>
                    <a:pt x="69" y="452"/>
                  </a:cubicBezTo>
                  <a:lnTo>
                    <a:pt x="69" y="234"/>
                  </a:lnTo>
                  <a:lnTo>
                    <a:pt x="402" y="234"/>
                  </a:lnTo>
                  <a:cubicBezTo>
                    <a:pt x="729" y="132"/>
                    <a:pt x="1226" y="72"/>
                    <a:pt x="1766" y="72"/>
                  </a:cubicBezTo>
                  <a:close/>
                  <a:moveTo>
                    <a:pt x="1764" y="0"/>
                  </a:moveTo>
                  <a:cubicBezTo>
                    <a:pt x="1224" y="0"/>
                    <a:pt x="717" y="60"/>
                    <a:pt x="385" y="165"/>
                  </a:cubicBezTo>
                  <a:lnTo>
                    <a:pt x="34" y="165"/>
                  </a:lnTo>
                  <a:cubicBezTo>
                    <a:pt x="14" y="165"/>
                    <a:pt x="0" y="179"/>
                    <a:pt x="0" y="198"/>
                  </a:cubicBezTo>
                  <a:lnTo>
                    <a:pt x="0" y="452"/>
                  </a:lnTo>
                  <a:cubicBezTo>
                    <a:pt x="0" y="746"/>
                    <a:pt x="908" y="903"/>
                    <a:pt x="1766" y="903"/>
                  </a:cubicBezTo>
                  <a:cubicBezTo>
                    <a:pt x="2622" y="903"/>
                    <a:pt x="3532" y="746"/>
                    <a:pt x="3530" y="452"/>
                  </a:cubicBezTo>
                  <a:lnTo>
                    <a:pt x="3530" y="198"/>
                  </a:lnTo>
                  <a:cubicBezTo>
                    <a:pt x="3530" y="179"/>
                    <a:pt x="3515" y="165"/>
                    <a:pt x="3496" y="165"/>
                  </a:cubicBezTo>
                  <a:lnTo>
                    <a:pt x="3145" y="165"/>
                  </a:lnTo>
                  <a:cubicBezTo>
                    <a:pt x="2813" y="60"/>
                    <a:pt x="2306" y="0"/>
                    <a:pt x="1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70"/>
            <p:cNvSpPr/>
            <p:nvPr/>
          </p:nvSpPr>
          <p:spPr>
            <a:xfrm>
              <a:off x="2335210" y="2506569"/>
              <a:ext cx="231520" cy="56121"/>
            </a:xfrm>
            <a:custGeom>
              <a:avLst/>
              <a:gdLst/>
              <a:ahLst/>
              <a:cxnLst/>
              <a:rect l="l" t="t" r="r" b="b"/>
              <a:pathLst>
                <a:path w="3466" h="839" extrusionOk="0">
                  <a:moveTo>
                    <a:pt x="1733" y="0"/>
                  </a:moveTo>
                  <a:cubicBezTo>
                    <a:pt x="777" y="0"/>
                    <a:pt x="1" y="187"/>
                    <a:pt x="1" y="418"/>
                  </a:cubicBezTo>
                  <a:cubicBezTo>
                    <a:pt x="1" y="653"/>
                    <a:pt x="775" y="839"/>
                    <a:pt x="1733" y="839"/>
                  </a:cubicBezTo>
                  <a:cubicBezTo>
                    <a:pt x="2689" y="839"/>
                    <a:pt x="3466" y="650"/>
                    <a:pt x="3466" y="418"/>
                  </a:cubicBezTo>
                  <a:cubicBezTo>
                    <a:pt x="3466" y="189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70"/>
            <p:cNvSpPr/>
            <p:nvPr/>
          </p:nvSpPr>
          <p:spPr>
            <a:xfrm>
              <a:off x="2333006" y="2504295"/>
              <a:ext cx="235996" cy="60535"/>
            </a:xfrm>
            <a:custGeom>
              <a:avLst/>
              <a:gdLst/>
              <a:ahLst/>
              <a:cxnLst/>
              <a:rect l="l" t="t" r="r" b="b"/>
              <a:pathLst>
                <a:path w="3533" h="905" extrusionOk="0">
                  <a:moveTo>
                    <a:pt x="1766" y="70"/>
                  </a:moveTo>
                  <a:cubicBezTo>
                    <a:pt x="2767" y="70"/>
                    <a:pt x="3463" y="273"/>
                    <a:pt x="3463" y="452"/>
                  </a:cubicBezTo>
                  <a:cubicBezTo>
                    <a:pt x="3463" y="634"/>
                    <a:pt x="2763" y="835"/>
                    <a:pt x="1766" y="835"/>
                  </a:cubicBezTo>
                  <a:cubicBezTo>
                    <a:pt x="767" y="835"/>
                    <a:pt x="69" y="634"/>
                    <a:pt x="69" y="452"/>
                  </a:cubicBezTo>
                  <a:cubicBezTo>
                    <a:pt x="69" y="273"/>
                    <a:pt x="765" y="70"/>
                    <a:pt x="1766" y="70"/>
                  </a:cubicBezTo>
                  <a:close/>
                  <a:moveTo>
                    <a:pt x="1766" y="1"/>
                  </a:moveTo>
                  <a:cubicBezTo>
                    <a:pt x="908" y="1"/>
                    <a:pt x="0" y="161"/>
                    <a:pt x="0" y="452"/>
                  </a:cubicBezTo>
                  <a:cubicBezTo>
                    <a:pt x="0" y="746"/>
                    <a:pt x="908" y="904"/>
                    <a:pt x="1766" y="904"/>
                  </a:cubicBezTo>
                  <a:cubicBezTo>
                    <a:pt x="2622" y="904"/>
                    <a:pt x="3532" y="746"/>
                    <a:pt x="3532" y="452"/>
                  </a:cubicBezTo>
                  <a:cubicBezTo>
                    <a:pt x="3532" y="161"/>
                    <a:pt x="2624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0"/>
            <p:cNvSpPr/>
            <p:nvPr/>
          </p:nvSpPr>
          <p:spPr>
            <a:xfrm>
              <a:off x="2363131" y="2515532"/>
              <a:ext cx="175677" cy="38261"/>
            </a:xfrm>
            <a:custGeom>
              <a:avLst/>
              <a:gdLst/>
              <a:ahLst/>
              <a:cxnLst/>
              <a:rect l="l" t="t" r="r" b="b"/>
              <a:pathLst>
                <a:path w="2630" h="572" extrusionOk="0">
                  <a:moveTo>
                    <a:pt x="1315" y="0"/>
                  </a:moveTo>
                  <a:cubicBezTo>
                    <a:pt x="589" y="0"/>
                    <a:pt x="1" y="127"/>
                    <a:pt x="1" y="284"/>
                  </a:cubicBezTo>
                  <a:cubicBezTo>
                    <a:pt x="1" y="442"/>
                    <a:pt x="589" y="571"/>
                    <a:pt x="1315" y="571"/>
                  </a:cubicBezTo>
                  <a:cubicBezTo>
                    <a:pt x="2042" y="571"/>
                    <a:pt x="2629" y="442"/>
                    <a:pt x="2629" y="284"/>
                  </a:cubicBezTo>
                  <a:cubicBezTo>
                    <a:pt x="2629" y="127"/>
                    <a:pt x="2039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70"/>
            <p:cNvSpPr/>
            <p:nvPr/>
          </p:nvSpPr>
          <p:spPr>
            <a:xfrm>
              <a:off x="2361394" y="2513726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41" y="53"/>
                  </a:moveTo>
                  <a:cubicBezTo>
                    <a:pt x="2099" y="53"/>
                    <a:pt x="2629" y="192"/>
                    <a:pt x="2629" y="311"/>
                  </a:cubicBezTo>
                  <a:cubicBezTo>
                    <a:pt x="2629" y="431"/>
                    <a:pt x="2099" y="572"/>
                    <a:pt x="1341" y="572"/>
                  </a:cubicBezTo>
                  <a:cubicBezTo>
                    <a:pt x="584" y="572"/>
                    <a:pt x="53" y="431"/>
                    <a:pt x="53" y="311"/>
                  </a:cubicBezTo>
                  <a:cubicBezTo>
                    <a:pt x="53" y="192"/>
                    <a:pt x="584" y="53"/>
                    <a:pt x="1341" y="53"/>
                  </a:cubicBezTo>
                  <a:close/>
                  <a:moveTo>
                    <a:pt x="1341" y="1"/>
                  </a:moveTo>
                  <a:cubicBezTo>
                    <a:pt x="691" y="1"/>
                    <a:pt x="0" y="111"/>
                    <a:pt x="0" y="311"/>
                  </a:cubicBezTo>
                  <a:cubicBezTo>
                    <a:pt x="0" y="515"/>
                    <a:pt x="691" y="624"/>
                    <a:pt x="1341" y="624"/>
                  </a:cubicBezTo>
                  <a:cubicBezTo>
                    <a:pt x="1991" y="624"/>
                    <a:pt x="2679" y="512"/>
                    <a:pt x="2679" y="311"/>
                  </a:cubicBezTo>
                  <a:cubicBezTo>
                    <a:pt x="2679" y="113"/>
                    <a:pt x="1989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70"/>
            <p:cNvSpPr/>
            <p:nvPr/>
          </p:nvSpPr>
          <p:spPr>
            <a:xfrm>
              <a:off x="2345563" y="2549980"/>
              <a:ext cx="3607" cy="14314"/>
            </a:xfrm>
            <a:custGeom>
              <a:avLst/>
              <a:gdLst/>
              <a:ahLst/>
              <a:cxnLst/>
              <a:rect l="l" t="t" r="r" b="b"/>
              <a:pathLst>
                <a:path w="54" h="214" extrusionOk="0">
                  <a:moveTo>
                    <a:pt x="28" y="1"/>
                  </a:moveTo>
                  <a:cubicBezTo>
                    <a:pt x="15" y="1"/>
                    <a:pt x="3" y="10"/>
                    <a:pt x="1" y="25"/>
                  </a:cubicBezTo>
                  <a:lnTo>
                    <a:pt x="1" y="188"/>
                  </a:lnTo>
                  <a:cubicBezTo>
                    <a:pt x="1" y="202"/>
                    <a:pt x="13" y="214"/>
                    <a:pt x="27" y="214"/>
                  </a:cubicBezTo>
                  <a:cubicBezTo>
                    <a:pt x="42" y="214"/>
                    <a:pt x="53" y="202"/>
                    <a:pt x="53" y="188"/>
                  </a:cubicBezTo>
                  <a:lnTo>
                    <a:pt x="53" y="25"/>
                  </a:lnTo>
                  <a:cubicBezTo>
                    <a:pt x="51" y="13"/>
                    <a:pt x="42" y="4"/>
                    <a:pt x="32" y="1"/>
                  </a:cubicBezTo>
                  <a:cubicBezTo>
                    <a:pt x="31" y="1"/>
                    <a:pt x="29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0"/>
            <p:cNvSpPr/>
            <p:nvPr/>
          </p:nvSpPr>
          <p:spPr>
            <a:xfrm>
              <a:off x="2376891" y="2554796"/>
              <a:ext cx="3741" cy="17993"/>
            </a:xfrm>
            <a:custGeom>
              <a:avLst/>
              <a:gdLst/>
              <a:ahLst/>
              <a:cxnLst/>
              <a:rect l="l" t="t" r="r" b="b"/>
              <a:pathLst>
                <a:path w="56" h="269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3"/>
                    <a:pt x="0" y="18"/>
                    <a:pt x="3" y="32"/>
                  </a:cubicBezTo>
                  <a:lnTo>
                    <a:pt x="3" y="242"/>
                  </a:lnTo>
                  <a:cubicBezTo>
                    <a:pt x="3" y="257"/>
                    <a:pt x="15" y="269"/>
                    <a:pt x="29" y="269"/>
                  </a:cubicBezTo>
                  <a:cubicBezTo>
                    <a:pt x="43" y="269"/>
                    <a:pt x="53" y="257"/>
                    <a:pt x="53" y="242"/>
                  </a:cubicBezTo>
                  <a:lnTo>
                    <a:pt x="53" y="32"/>
                  </a:lnTo>
                  <a:cubicBezTo>
                    <a:pt x="55" y="30"/>
                    <a:pt x="55" y="25"/>
                    <a:pt x="53" y="22"/>
                  </a:cubicBezTo>
                  <a:cubicBezTo>
                    <a:pt x="51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70"/>
            <p:cNvSpPr/>
            <p:nvPr/>
          </p:nvSpPr>
          <p:spPr>
            <a:xfrm>
              <a:off x="2398265" y="2558943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3"/>
                    <a:pt x="1" y="18"/>
                    <a:pt x="3" y="32"/>
                  </a:cubicBezTo>
                  <a:lnTo>
                    <a:pt x="3" y="235"/>
                  </a:lnTo>
                  <a:cubicBezTo>
                    <a:pt x="3" y="250"/>
                    <a:pt x="15" y="262"/>
                    <a:pt x="29" y="262"/>
                  </a:cubicBezTo>
                  <a:cubicBezTo>
                    <a:pt x="44" y="262"/>
                    <a:pt x="55" y="250"/>
                    <a:pt x="55" y="235"/>
                  </a:cubicBezTo>
                  <a:lnTo>
                    <a:pt x="55" y="32"/>
                  </a:lnTo>
                  <a:cubicBezTo>
                    <a:pt x="55" y="30"/>
                    <a:pt x="55" y="27"/>
                    <a:pt x="55" y="23"/>
                  </a:cubicBezTo>
                  <a:cubicBezTo>
                    <a:pt x="53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70"/>
            <p:cNvSpPr/>
            <p:nvPr/>
          </p:nvSpPr>
          <p:spPr>
            <a:xfrm>
              <a:off x="2422512" y="2560081"/>
              <a:ext cx="3941" cy="16388"/>
            </a:xfrm>
            <a:custGeom>
              <a:avLst/>
              <a:gdLst/>
              <a:ahLst/>
              <a:cxnLst/>
              <a:rect l="l" t="t" r="r" b="b"/>
              <a:pathLst>
                <a:path w="59" h="245" extrusionOk="0">
                  <a:moveTo>
                    <a:pt x="31" y="0"/>
                  </a:moveTo>
                  <a:cubicBezTo>
                    <a:pt x="30" y="0"/>
                    <a:pt x="28" y="1"/>
                    <a:pt x="27" y="1"/>
                  </a:cubicBezTo>
                  <a:cubicBezTo>
                    <a:pt x="10" y="3"/>
                    <a:pt x="1" y="17"/>
                    <a:pt x="3" y="32"/>
                  </a:cubicBezTo>
                  <a:lnTo>
                    <a:pt x="3" y="218"/>
                  </a:lnTo>
                  <a:cubicBezTo>
                    <a:pt x="3" y="233"/>
                    <a:pt x="15" y="245"/>
                    <a:pt x="29" y="245"/>
                  </a:cubicBezTo>
                  <a:cubicBezTo>
                    <a:pt x="46" y="245"/>
                    <a:pt x="56" y="233"/>
                    <a:pt x="56" y="218"/>
                  </a:cubicBezTo>
                  <a:lnTo>
                    <a:pt x="56" y="32"/>
                  </a:lnTo>
                  <a:cubicBezTo>
                    <a:pt x="58" y="29"/>
                    <a:pt x="58" y="27"/>
                    <a:pt x="56" y="22"/>
                  </a:cubicBezTo>
                  <a:cubicBezTo>
                    <a:pt x="54" y="9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0"/>
            <p:cNvSpPr/>
            <p:nvPr/>
          </p:nvSpPr>
          <p:spPr>
            <a:xfrm>
              <a:off x="2358388" y="2558208"/>
              <a:ext cx="3540" cy="11037"/>
            </a:xfrm>
            <a:custGeom>
              <a:avLst/>
              <a:gdLst/>
              <a:ahLst/>
              <a:cxnLst/>
              <a:rect l="l" t="t" r="r" b="b"/>
              <a:pathLst>
                <a:path w="53" h="165" extrusionOk="0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lnTo>
                    <a:pt x="0" y="139"/>
                  </a:lnTo>
                  <a:cubicBezTo>
                    <a:pt x="0" y="153"/>
                    <a:pt x="12" y="165"/>
                    <a:pt x="26" y="165"/>
                  </a:cubicBezTo>
                  <a:lnTo>
                    <a:pt x="29" y="165"/>
                  </a:lnTo>
                  <a:cubicBezTo>
                    <a:pt x="43" y="165"/>
                    <a:pt x="53" y="153"/>
                    <a:pt x="53" y="139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70"/>
            <p:cNvSpPr/>
            <p:nvPr/>
          </p:nvSpPr>
          <p:spPr>
            <a:xfrm>
              <a:off x="2547688" y="2549044"/>
              <a:ext cx="3540" cy="10033"/>
            </a:xfrm>
            <a:custGeom>
              <a:avLst/>
              <a:gdLst/>
              <a:ahLst/>
              <a:cxnLst/>
              <a:rect l="l" t="t" r="r" b="b"/>
              <a:pathLst>
                <a:path w="53" h="150" extrusionOk="0">
                  <a:moveTo>
                    <a:pt x="24" y="1"/>
                  </a:moveTo>
                  <a:cubicBezTo>
                    <a:pt x="10" y="1"/>
                    <a:pt x="0" y="13"/>
                    <a:pt x="0" y="27"/>
                  </a:cubicBezTo>
                  <a:lnTo>
                    <a:pt x="0" y="123"/>
                  </a:lnTo>
                  <a:cubicBezTo>
                    <a:pt x="0" y="137"/>
                    <a:pt x="12" y="149"/>
                    <a:pt x="27" y="149"/>
                  </a:cubicBezTo>
                  <a:cubicBezTo>
                    <a:pt x="41" y="149"/>
                    <a:pt x="53" y="137"/>
                    <a:pt x="53" y="123"/>
                  </a:cubicBezTo>
                  <a:lnTo>
                    <a:pt x="53" y="27"/>
                  </a:lnTo>
                  <a:cubicBezTo>
                    <a:pt x="50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70"/>
            <p:cNvSpPr/>
            <p:nvPr/>
          </p:nvSpPr>
          <p:spPr>
            <a:xfrm>
              <a:off x="2525779" y="2562489"/>
              <a:ext cx="3941" cy="9498"/>
            </a:xfrm>
            <a:custGeom>
              <a:avLst/>
              <a:gdLst/>
              <a:ahLst/>
              <a:cxnLst/>
              <a:rect l="l" t="t" r="r" b="b"/>
              <a:pathLst>
                <a:path w="59" h="142" extrusionOk="0">
                  <a:moveTo>
                    <a:pt x="31" y="0"/>
                  </a:moveTo>
                  <a:cubicBezTo>
                    <a:pt x="30" y="0"/>
                    <a:pt x="29" y="0"/>
                    <a:pt x="27" y="1"/>
                  </a:cubicBezTo>
                  <a:cubicBezTo>
                    <a:pt x="13" y="3"/>
                    <a:pt x="1" y="15"/>
                    <a:pt x="3" y="29"/>
                  </a:cubicBezTo>
                  <a:lnTo>
                    <a:pt x="3" y="115"/>
                  </a:lnTo>
                  <a:cubicBezTo>
                    <a:pt x="3" y="130"/>
                    <a:pt x="15" y="142"/>
                    <a:pt x="30" y="142"/>
                  </a:cubicBezTo>
                  <a:cubicBezTo>
                    <a:pt x="44" y="142"/>
                    <a:pt x="56" y="130"/>
                    <a:pt x="56" y="115"/>
                  </a:cubicBezTo>
                  <a:lnTo>
                    <a:pt x="56" y="29"/>
                  </a:lnTo>
                  <a:cubicBezTo>
                    <a:pt x="58" y="27"/>
                    <a:pt x="58" y="25"/>
                    <a:pt x="56" y="22"/>
                  </a:cubicBezTo>
                  <a:cubicBezTo>
                    <a:pt x="54" y="9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70"/>
            <p:cNvSpPr/>
            <p:nvPr/>
          </p:nvSpPr>
          <p:spPr>
            <a:xfrm>
              <a:off x="2331403" y="2506703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1"/>
                  </a:moveTo>
                  <a:cubicBezTo>
                    <a:pt x="1171" y="1"/>
                    <a:pt x="674" y="63"/>
                    <a:pt x="356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6"/>
                    <a:pt x="774" y="837"/>
                    <a:pt x="1733" y="837"/>
                  </a:cubicBezTo>
                  <a:cubicBezTo>
                    <a:pt x="2689" y="837"/>
                    <a:pt x="3465" y="651"/>
                    <a:pt x="3465" y="416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1" y="63"/>
                    <a:pt x="2294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70"/>
            <p:cNvSpPr/>
            <p:nvPr/>
          </p:nvSpPr>
          <p:spPr>
            <a:xfrm>
              <a:off x="2328998" y="2504295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9" y="72"/>
                  </a:moveTo>
                  <a:cubicBezTo>
                    <a:pt x="2309" y="72"/>
                    <a:pt x="2806" y="130"/>
                    <a:pt x="3133" y="235"/>
                  </a:cubicBezTo>
                  <a:lnTo>
                    <a:pt x="3465" y="235"/>
                  </a:lnTo>
                  <a:lnTo>
                    <a:pt x="3465" y="452"/>
                  </a:lnTo>
                  <a:cubicBezTo>
                    <a:pt x="3465" y="632"/>
                    <a:pt x="2768" y="832"/>
                    <a:pt x="1769" y="832"/>
                  </a:cubicBezTo>
                  <a:cubicBezTo>
                    <a:pt x="770" y="832"/>
                    <a:pt x="72" y="632"/>
                    <a:pt x="72" y="452"/>
                  </a:cubicBezTo>
                  <a:lnTo>
                    <a:pt x="72" y="235"/>
                  </a:lnTo>
                  <a:lnTo>
                    <a:pt x="392" y="233"/>
                  </a:lnTo>
                  <a:lnTo>
                    <a:pt x="404" y="233"/>
                  </a:lnTo>
                  <a:cubicBezTo>
                    <a:pt x="732" y="130"/>
                    <a:pt x="1229" y="72"/>
                    <a:pt x="1769" y="72"/>
                  </a:cubicBezTo>
                  <a:close/>
                  <a:moveTo>
                    <a:pt x="1766" y="1"/>
                  </a:moveTo>
                  <a:cubicBezTo>
                    <a:pt x="1224" y="1"/>
                    <a:pt x="720" y="61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4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6" y="163"/>
                    <a:pt x="3496" y="163"/>
                  </a:cubicBezTo>
                  <a:lnTo>
                    <a:pt x="3148" y="163"/>
                  </a:lnTo>
                  <a:cubicBezTo>
                    <a:pt x="2815" y="61"/>
                    <a:pt x="2309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70"/>
            <p:cNvSpPr/>
            <p:nvPr/>
          </p:nvSpPr>
          <p:spPr>
            <a:xfrm>
              <a:off x="2331403" y="2489780"/>
              <a:ext cx="231520" cy="55652"/>
            </a:xfrm>
            <a:custGeom>
              <a:avLst/>
              <a:gdLst/>
              <a:ahLst/>
              <a:cxnLst/>
              <a:rect l="l" t="t" r="r" b="b"/>
              <a:pathLst>
                <a:path w="3466" h="832" extrusionOk="0">
                  <a:moveTo>
                    <a:pt x="1733" y="0"/>
                  </a:moveTo>
                  <a:cubicBezTo>
                    <a:pt x="774" y="0"/>
                    <a:pt x="0" y="187"/>
                    <a:pt x="0" y="416"/>
                  </a:cubicBezTo>
                  <a:cubicBezTo>
                    <a:pt x="0" y="646"/>
                    <a:pt x="774" y="832"/>
                    <a:pt x="1733" y="832"/>
                  </a:cubicBezTo>
                  <a:cubicBezTo>
                    <a:pt x="2689" y="832"/>
                    <a:pt x="3465" y="646"/>
                    <a:pt x="3465" y="416"/>
                  </a:cubicBezTo>
                  <a:cubicBezTo>
                    <a:pt x="3465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70"/>
            <p:cNvSpPr/>
            <p:nvPr/>
          </p:nvSpPr>
          <p:spPr>
            <a:xfrm>
              <a:off x="2328998" y="2487372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70"/>
                  </a:moveTo>
                  <a:cubicBezTo>
                    <a:pt x="2768" y="70"/>
                    <a:pt x="3465" y="273"/>
                    <a:pt x="3465" y="452"/>
                  </a:cubicBezTo>
                  <a:cubicBezTo>
                    <a:pt x="3465" y="634"/>
                    <a:pt x="2768" y="834"/>
                    <a:pt x="1769" y="834"/>
                  </a:cubicBezTo>
                  <a:cubicBezTo>
                    <a:pt x="770" y="834"/>
                    <a:pt x="72" y="634"/>
                    <a:pt x="72" y="452"/>
                  </a:cubicBezTo>
                  <a:cubicBezTo>
                    <a:pt x="72" y="273"/>
                    <a:pt x="767" y="70"/>
                    <a:pt x="1769" y="70"/>
                  </a:cubicBezTo>
                  <a:close/>
                  <a:moveTo>
                    <a:pt x="1769" y="0"/>
                  </a:moveTo>
                  <a:cubicBezTo>
                    <a:pt x="911" y="0"/>
                    <a:pt x="0" y="158"/>
                    <a:pt x="0" y="452"/>
                  </a:cubicBez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5" y="452"/>
                  </a:cubicBezTo>
                  <a:cubicBezTo>
                    <a:pt x="3535" y="158"/>
                    <a:pt x="2627" y="0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70"/>
            <p:cNvSpPr/>
            <p:nvPr/>
          </p:nvSpPr>
          <p:spPr>
            <a:xfrm>
              <a:off x="2359323" y="2498543"/>
              <a:ext cx="175677" cy="38127"/>
            </a:xfrm>
            <a:custGeom>
              <a:avLst/>
              <a:gdLst/>
              <a:ahLst/>
              <a:cxnLst/>
              <a:rect l="l" t="t" r="r" b="b"/>
              <a:pathLst>
                <a:path w="2630" h="570" extrusionOk="0">
                  <a:moveTo>
                    <a:pt x="1315" y="1"/>
                  </a:moveTo>
                  <a:cubicBezTo>
                    <a:pt x="588" y="1"/>
                    <a:pt x="0" y="127"/>
                    <a:pt x="0" y="285"/>
                  </a:cubicBezTo>
                  <a:cubicBezTo>
                    <a:pt x="0" y="443"/>
                    <a:pt x="588" y="569"/>
                    <a:pt x="1315" y="569"/>
                  </a:cubicBezTo>
                  <a:cubicBezTo>
                    <a:pt x="2039" y="569"/>
                    <a:pt x="2629" y="443"/>
                    <a:pt x="2629" y="285"/>
                  </a:cubicBezTo>
                  <a:cubicBezTo>
                    <a:pt x="2629" y="130"/>
                    <a:pt x="2039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70"/>
            <p:cNvSpPr/>
            <p:nvPr/>
          </p:nvSpPr>
          <p:spPr>
            <a:xfrm>
              <a:off x="2357587" y="2496670"/>
              <a:ext cx="178951" cy="41739"/>
            </a:xfrm>
            <a:custGeom>
              <a:avLst/>
              <a:gdLst/>
              <a:ahLst/>
              <a:cxnLst/>
              <a:rect l="l" t="t" r="r" b="b"/>
              <a:pathLst>
                <a:path w="2679" h="624" extrusionOk="0">
                  <a:moveTo>
                    <a:pt x="1341" y="53"/>
                  </a:moveTo>
                  <a:cubicBezTo>
                    <a:pt x="2098" y="53"/>
                    <a:pt x="2626" y="191"/>
                    <a:pt x="2626" y="313"/>
                  </a:cubicBezTo>
                  <a:cubicBezTo>
                    <a:pt x="2626" y="435"/>
                    <a:pt x="2098" y="571"/>
                    <a:pt x="1341" y="571"/>
                  </a:cubicBezTo>
                  <a:cubicBezTo>
                    <a:pt x="581" y="571"/>
                    <a:pt x="53" y="437"/>
                    <a:pt x="53" y="313"/>
                  </a:cubicBezTo>
                  <a:cubicBezTo>
                    <a:pt x="53" y="191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10"/>
                    <a:pt x="0" y="313"/>
                  </a:cubicBezTo>
                  <a:cubicBezTo>
                    <a:pt x="0" y="516"/>
                    <a:pt x="691" y="624"/>
                    <a:pt x="1341" y="624"/>
                  </a:cubicBezTo>
                  <a:cubicBezTo>
                    <a:pt x="1988" y="624"/>
                    <a:pt x="2679" y="516"/>
                    <a:pt x="2679" y="313"/>
                  </a:cubicBezTo>
                  <a:cubicBezTo>
                    <a:pt x="2679" y="110"/>
                    <a:pt x="1991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70"/>
            <p:cNvSpPr/>
            <p:nvPr/>
          </p:nvSpPr>
          <p:spPr>
            <a:xfrm>
              <a:off x="2341756" y="2532790"/>
              <a:ext cx="3607" cy="14582"/>
            </a:xfrm>
            <a:custGeom>
              <a:avLst/>
              <a:gdLst/>
              <a:ahLst/>
              <a:cxnLst/>
              <a:rect l="l" t="t" r="r" b="b"/>
              <a:pathLst>
                <a:path w="54" h="218" extrusionOk="0">
                  <a:moveTo>
                    <a:pt x="24" y="0"/>
                  </a:moveTo>
                  <a:cubicBezTo>
                    <a:pt x="10" y="3"/>
                    <a:pt x="1" y="12"/>
                    <a:pt x="1" y="26"/>
                  </a:cubicBezTo>
                  <a:lnTo>
                    <a:pt x="1" y="191"/>
                  </a:lnTo>
                  <a:lnTo>
                    <a:pt x="1" y="194"/>
                  </a:lnTo>
                  <a:cubicBezTo>
                    <a:pt x="1" y="206"/>
                    <a:pt x="13" y="218"/>
                    <a:pt x="27" y="218"/>
                  </a:cubicBezTo>
                  <a:cubicBezTo>
                    <a:pt x="41" y="218"/>
                    <a:pt x="53" y="206"/>
                    <a:pt x="53" y="191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70"/>
            <p:cNvSpPr/>
            <p:nvPr/>
          </p:nvSpPr>
          <p:spPr>
            <a:xfrm>
              <a:off x="2373217" y="2538208"/>
              <a:ext cx="3407" cy="17458"/>
            </a:xfrm>
            <a:custGeom>
              <a:avLst/>
              <a:gdLst/>
              <a:ahLst/>
              <a:cxnLst/>
              <a:rect l="l" t="t" r="r" b="b"/>
              <a:pathLst>
                <a:path w="51" h="261" extrusionOk="0">
                  <a:moveTo>
                    <a:pt x="24" y="0"/>
                  </a:moveTo>
                  <a:cubicBezTo>
                    <a:pt x="10" y="0"/>
                    <a:pt x="0" y="10"/>
                    <a:pt x="0" y="24"/>
                  </a:cubicBezTo>
                  <a:lnTo>
                    <a:pt x="0" y="235"/>
                  </a:lnTo>
                  <a:cubicBezTo>
                    <a:pt x="0" y="249"/>
                    <a:pt x="10" y="261"/>
                    <a:pt x="24" y="261"/>
                  </a:cubicBezTo>
                  <a:cubicBezTo>
                    <a:pt x="41" y="261"/>
                    <a:pt x="51" y="249"/>
                    <a:pt x="51" y="235"/>
                  </a:cubicBezTo>
                  <a:lnTo>
                    <a:pt x="51" y="24"/>
                  </a:lnTo>
                  <a:cubicBezTo>
                    <a:pt x="51" y="10"/>
                    <a:pt x="39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70"/>
            <p:cNvSpPr/>
            <p:nvPr/>
          </p:nvSpPr>
          <p:spPr>
            <a:xfrm>
              <a:off x="2394124" y="2542021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0"/>
                  </a:moveTo>
                  <a:cubicBezTo>
                    <a:pt x="27" y="0"/>
                    <a:pt x="26" y="0"/>
                    <a:pt x="24" y="1"/>
                  </a:cubicBezTo>
                  <a:cubicBezTo>
                    <a:pt x="10" y="3"/>
                    <a:pt x="0" y="17"/>
                    <a:pt x="3" y="32"/>
                  </a:cubicBezTo>
                  <a:lnTo>
                    <a:pt x="3" y="235"/>
                  </a:lnTo>
                  <a:cubicBezTo>
                    <a:pt x="3" y="249"/>
                    <a:pt x="15" y="261"/>
                    <a:pt x="29" y="261"/>
                  </a:cubicBezTo>
                  <a:cubicBezTo>
                    <a:pt x="43" y="261"/>
                    <a:pt x="55" y="249"/>
                    <a:pt x="55" y="235"/>
                  </a:cubicBezTo>
                  <a:lnTo>
                    <a:pt x="55" y="32"/>
                  </a:lnTo>
                  <a:cubicBezTo>
                    <a:pt x="55" y="27"/>
                    <a:pt x="55" y="25"/>
                    <a:pt x="55" y="22"/>
                  </a:cubicBezTo>
                  <a:cubicBezTo>
                    <a:pt x="53" y="9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70"/>
            <p:cNvSpPr/>
            <p:nvPr/>
          </p:nvSpPr>
          <p:spPr>
            <a:xfrm>
              <a:off x="2418839" y="2543492"/>
              <a:ext cx="3607" cy="16054"/>
            </a:xfrm>
            <a:custGeom>
              <a:avLst/>
              <a:gdLst/>
              <a:ahLst/>
              <a:cxnLst/>
              <a:rect l="l" t="t" r="r" b="b"/>
              <a:pathLst>
                <a:path w="54" h="240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213"/>
                  </a:lnTo>
                  <a:cubicBezTo>
                    <a:pt x="1" y="227"/>
                    <a:pt x="13" y="239"/>
                    <a:pt x="27" y="239"/>
                  </a:cubicBezTo>
                  <a:cubicBezTo>
                    <a:pt x="41" y="239"/>
                    <a:pt x="53" y="227"/>
                    <a:pt x="53" y="213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70"/>
            <p:cNvSpPr/>
            <p:nvPr/>
          </p:nvSpPr>
          <p:spPr>
            <a:xfrm>
              <a:off x="2354514" y="2541352"/>
              <a:ext cx="3607" cy="10970"/>
            </a:xfrm>
            <a:custGeom>
              <a:avLst/>
              <a:gdLst/>
              <a:ahLst/>
              <a:cxnLst/>
              <a:rect l="l" t="t" r="r" b="b"/>
              <a:pathLst>
                <a:path w="54" h="164" extrusionOk="0">
                  <a:moveTo>
                    <a:pt x="27" y="1"/>
                  </a:moveTo>
                  <a:cubicBezTo>
                    <a:pt x="15" y="1"/>
                    <a:pt x="3" y="10"/>
                    <a:pt x="1" y="23"/>
                  </a:cubicBezTo>
                  <a:lnTo>
                    <a:pt x="1" y="137"/>
                  </a:lnTo>
                  <a:cubicBezTo>
                    <a:pt x="1" y="152"/>
                    <a:pt x="13" y="164"/>
                    <a:pt x="27" y="164"/>
                  </a:cubicBezTo>
                  <a:cubicBezTo>
                    <a:pt x="41" y="164"/>
                    <a:pt x="53" y="152"/>
                    <a:pt x="53" y="137"/>
                  </a:cubicBezTo>
                  <a:lnTo>
                    <a:pt x="53" y="23"/>
                  </a:lnTo>
                  <a:cubicBezTo>
                    <a:pt x="53" y="13"/>
                    <a:pt x="44" y="4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70"/>
            <p:cNvSpPr/>
            <p:nvPr/>
          </p:nvSpPr>
          <p:spPr>
            <a:xfrm>
              <a:off x="2543547" y="2531787"/>
              <a:ext cx="3874" cy="10301"/>
            </a:xfrm>
            <a:custGeom>
              <a:avLst/>
              <a:gdLst/>
              <a:ahLst/>
              <a:cxnLst/>
              <a:rect l="l" t="t" r="r" b="b"/>
              <a:pathLst>
                <a:path w="58" h="154" extrusionOk="0">
                  <a:moveTo>
                    <a:pt x="31" y="0"/>
                  </a:moveTo>
                  <a:cubicBezTo>
                    <a:pt x="29" y="0"/>
                    <a:pt x="28" y="1"/>
                    <a:pt x="26" y="1"/>
                  </a:cubicBezTo>
                  <a:cubicBezTo>
                    <a:pt x="12" y="3"/>
                    <a:pt x="0" y="18"/>
                    <a:pt x="2" y="32"/>
                  </a:cubicBezTo>
                  <a:lnTo>
                    <a:pt x="2" y="127"/>
                  </a:lnTo>
                  <a:cubicBezTo>
                    <a:pt x="5" y="142"/>
                    <a:pt x="17" y="154"/>
                    <a:pt x="31" y="154"/>
                  </a:cubicBezTo>
                  <a:cubicBezTo>
                    <a:pt x="43" y="154"/>
                    <a:pt x="55" y="142"/>
                    <a:pt x="55" y="127"/>
                  </a:cubicBezTo>
                  <a:lnTo>
                    <a:pt x="55" y="32"/>
                  </a:lnTo>
                  <a:cubicBezTo>
                    <a:pt x="57" y="27"/>
                    <a:pt x="57" y="25"/>
                    <a:pt x="55" y="22"/>
                  </a:cubicBezTo>
                  <a:cubicBezTo>
                    <a:pt x="53" y="9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70"/>
            <p:cNvSpPr/>
            <p:nvPr/>
          </p:nvSpPr>
          <p:spPr>
            <a:xfrm>
              <a:off x="2522105" y="2545699"/>
              <a:ext cx="3607" cy="9164"/>
            </a:xfrm>
            <a:custGeom>
              <a:avLst/>
              <a:gdLst/>
              <a:ahLst/>
              <a:cxnLst/>
              <a:rect l="l" t="t" r="r" b="b"/>
              <a:pathLst>
                <a:path w="54" h="137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111"/>
                  </a:lnTo>
                  <a:lnTo>
                    <a:pt x="1" y="113"/>
                  </a:lnTo>
                  <a:cubicBezTo>
                    <a:pt x="1" y="127"/>
                    <a:pt x="13" y="137"/>
                    <a:pt x="27" y="137"/>
                  </a:cubicBezTo>
                  <a:lnTo>
                    <a:pt x="30" y="137"/>
                  </a:lnTo>
                  <a:cubicBezTo>
                    <a:pt x="44" y="137"/>
                    <a:pt x="53" y="125"/>
                    <a:pt x="53" y="111"/>
                  </a:cubicBezTo>
                  <a:lnTo>
                    <a:pt x="53" y="27"/>
                  </a:lnTo>
                  <a:cubicBezTo>
                    <a:pt x="53" y="13"/>
                    <a:pt x="42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70"/>
            <p:cNvSpPr/>
            <p:nvPr/>
          </p:nvSpPr>
          <p:spPr>
            <a:xfrm>
              <a:off x="2331403" y="2489580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1" y="1"/>
                    <a:pt x="674" y="65"/>
                    <a:pt x="356" y="166"/>
                  </a:cubicBezTo>
                  <a:lnTo>
                    <a:pt x="0" y="166"/>
                  </a:lnTo>
                  <a:lnTo>
                    <a:pt x="0" y="419"/>
                  </a:lnTo>
                  <a:cubicBezTo>
                    <a:pt x="0" y="649"/>
                    <a:pt x="774" y="837"/>
                    <a:pt x="1733" y="837"/>
                  </a:cubicBezTo>
                  <a:cubicBezTo>
                    <a:pt x="2689" y="837"/>
                    <a:pt x="3465" y="651"/>
                    <a:pt x="3465" y="419"/>
                  </a:cubicBezTo>
                  <a:lnTo>
                    <a:pt x="3465" y="166"/>
                  </a:lnTo>
                  <a:lnTo>
                    <a:pt x="3109" y="166"/>
                  </a:lnTo>
                  <a:cubicBezTo>
                    <a:pt x="2791" y="65"/>
                    <a:pt x="2294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70"/>
            <p:cNvSpPr/>
            <p:nvPr/>
          </p:nvSpPr>
          <p:spPr>
            <a:xfrm>
              <a:off x="2328998" y="2487372"/>
              <a:ext cx="236129" cy="60335"/>
            </a:xfrm>
            <a:custGeom>
              <a:avLst/>
              <a:gdLst/>
              <a:ahLst/>
              <a:cxnLst/>
              <a:rect l="l" t="t" r="r" b="b"/>
              <a:pathLst>
                <a:path w="3535" h="902" extrusionOk="0">
                  <a:moveTo>
                    <a:pt x="1769" y="72"/>
                  </a:moveTo>
                  <a:cubicBezTo>
                    <a:pt x="2309" y="72"/>
                    <a:pt x="2806" y="130"/>
                    <a:pt x="3133" y="232"/>
                  </a:cubicBezTo>
                  <a:lnTo>
                    <a:pt x="3465" y="232"/>
                  </a:lnTo>
                  <a:lnTo>
                    <a:pt x="3465" y="452"/>
                  </a:lnTo>
                  <a:cubicBezTo>
                    <a:pt x="3465" y="631"/>
                    <a:pt x="2768" y="832"/>
                    <a:pt x="1769" y="832"/>
                  </a:cubicBezTo>
                  <a:cubicBezTo>
                    <a:pt x="770" y="832"/>
                    <a:pt x="72" y="631"/>
                    <a:pt x="72" y="452"/>
                  </a:cubicBezTo>
                  <a:lnTo>
                    <a:pt x="72" y="232"/>
                  </a:lnTo>
                  <a:lnTo>
                    <a:pt x="404" y="232"/>
                  </a:lnTo>
                  <a:cubicBezTo>
                    <a:pt x="732" y="130"/>
                    <a:pt x="1229" y="72"/>
                    <a:pt x="1769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20" y="60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4"/>
                    <a:pt x="911" y="901"/>
                    <a:pt x="1769" y="901"/>
                  </a:cubicBezTo>
                  <a:cubicBezTo>
                    <a:pt x="2624" y="901"/>
                    <a:pt x="3535" y="744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6" y="163"/>
                    <a:pt x="3496" y="163"/>
                  </a:cubicBezTo>
                  <a:lnTo>
                    <a:pt x="3148" y="163"/>
                  </a:lnTo>
                  <a:cubicBezTo>
                    <a:pt x="2815" y="60"/>
                    <a:pt x="2309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70"/>
            <p:cNvSpPr/>
            <p:nvPr/>
          </p:nvSpPr>
          <p:spPr>
            <a:xfrm>
              <a:off x="2331403" y="2472657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4" y="1"/>
                    <a:pt x="0" y="187"/>
                    <a:pt x="0" y="419"/>
                  </a:cubicBezTo>
                  <a:cubicBezTo>
                    <a:pt x="0" y="648"/>
                    <a:pt x="774" y="835"/>
                    <a:pt x="1733" y="835"/>
                  </a:cubicBezTo>
                  <a:cubicBezTo>
                    <a:pt x="2689" y="835"/>
                    <a:pt x="3465" y="648"/>
                    <a:pt x="3465" y="419"/>
                  </a:cubicBezTo>
                  <a:cubicBezTo>
                    <a:pt x="3465" y="187"/>
                    <a:pt x="268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70"/>
            <p:cNvSpPr/>
            <p:nvPr/>
          </p:nvSpPr>
          <p:spPr>
            <a:xfrm>
              <a:off x="2328998" y="2470249"/>
              <a:ext cx="236129" cy="60335"/>
            </a:xfrm>
            <a:custGeom>
              <a:avLst/>
              <a:gdLst/>
              <a:ahLst/>
              <a:cxnLst/>
              <a:rect l="l" t="t" r="r" b="b"/>
              <a:pathLst>
                <a:path w="3535" h="902" extrusionOk="0">
                  <a:moveTo>
                    <a:pt x="1769" y="70"/>
                  </a:moveTo>
                  <a:lnTo>
                    <a:pt x="1769" y="72"/>
                  </a:lnTo>
                  <a:cubicBezTo>
                    <a:pt x="2768" y="72"/>
                    <a:pt x="3465" y="271"/>
                    <a:pt x="3465" y="452"/>
                  </a:cubicBezTo>
                  <a:cubicBezTo>
                    <a:pt x="3465" y="632"/>
                    <a:pt x="2768" y="832"/>
                    <a:pt x="1769" y="832"/>
                  </a:cubicBezTo>
                  <a:cubicBezTo>
                    <a:pt x="770" y="832"/>
                    <a:pt x="72" y="632"/>
                    <a:pt x="72" y="452"/>
                  </a:cubicBezTo>
                  <a:cubicBezTo>
                    <a:pt x="72" y="271"/>
                    <a:pt x="767" y="70"/>
                    <a:pt x="1769" y="70"/>
                  </a:cubicBezTo>
                  <a:close/>
                  <a:moveTo>
                    <a:pt x="1769" y="1"/>
                  </a:moveTo>
                  <a:cubicBezTo>
                    <a:pt x="911" y="1"/>
                    <a:pt x="0" y="158"/>
                    <a:pt x="0" y="452"/>
                  </a:cubicBezTo>
                  <a:cubicBezTo>
                    <a:pt x="0" y="744"/>
                    <a:pt x="911" y="902"/>
                    <a:pt x="1769" y="902"/>
                  </a:cubicBezTo>
                  <a:cubicBezTo>
                    <a:pt x="2624" y="902"/>
                    <a:pt x="3535" y="746"/>
                    <a:pt x="3535" y="452"/>
                  </a:cubicBezTo>
                  <a:cubicBezTo>
                    <a:pt x="3535" y="158"/>
                    <a:pt x="2627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70"/>
            <p:cNvSpPr/>
            <p:nvPr/>
          </p:nvSpPr>
          <p:spPr>
            <a:xfrm>
              <a:off x="2359323" y="2481486"/>
              <a:ext cx="175677" cy="38261"/>
            </a:xfrm>
            <a:custGeom>
              <a:avLst/>
              <a:gdLst/>
              <a:ahLst/>
              <a:cxnLst/>
              <a:rect l="l" t="t" r="r" b="b"/>
              <a:pathLst>
                <a:path w="2630" h="572" extrusionOk="0">
                  <a:moveTo>
                    <a:pt x="1315" y="0"/>
                  </a:moveTo>
                  <a:cubicBezTo>
                    <a:pt x="588" y="0"/>
                    <a:pt x="0" y="129"/>
                    <a:pt x="0" y="287"/>
                  </a:cubicBezTo>
                  <a:cubicBezTo>
                    <a:pt x="0" y="445"/>
                    <a:pt x="588" y="571"/>
                    <a:pt x="1315" y="571"/>
                  </a:cubicBezTo>
                  <a:cubicBezTo>
                    <a:pt x="2039" y="571"/>
                    <a:pt x="2629" y="445"/>
                    <a:pt x="2629" y="287"/>
                  </a:cubicBezTo>
                  <a:cubicBezTo>
                    <a:pt x="2629" y="129"/>
                    <a:pt x="2039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70"/>
            <p:cNvSpPr/>
            <p:nvPr/>
          </p:nvSpPr>
          <p:spPr>
            <a:xfrm>
              <a:off x="2357587" y="2479546"/>
              <a:ext cx="178951" cy="41806"/>
            </a:xfrm>
            <a:custGeom>
              <a:avLst/>
              <a:gdLst/>
              <a:ahLst/>
              <a:cxnLst/>
              <a:rect l="l" t="t" r="r" b="b"/>
              <a:pathLst>
                <a:path w="2679" h="625" extrusionOk="0">
                  <a:moveTo>
                    <a:pt x="1341" y="53"/>
                  </a:moveTo>
                  <a:lnTo>
                    <a:pt x="1341" y="55"/>
                  </a:lnTo>
                  <a:cubicBezTo>
                    <a:pt x="2098" y="55"/>
                    <a:pt x="2626" y="194"/>
                    <a:pt x="2626" y="313"/>
                  </a:cubicBezTo>
                  <a:cubicBezTo>
                    <a:pt x="2626" y="431"/>
                    <a:pt x="2098" y="572"/>
                    <a:pt x="1341" y="572"/>
                  </a:cubicBezTo>
                  <a:cubicBezTo>
                    <a:pt x="581" y="572"/>
                    <a:pt x="53" y="435"/>
                    <a:pt x="53" y="313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10"/>
                    <a:pt x="0" y="313"/>
                  </a:cubicBezTo>
                  <a:cubicBezTo>
                    <a:pt x="0" y="514"/>
                    <a:pt x="691" y="624"/>
                    <a:pt x="1341" y="624"/>
                  </a:cubicBezTo>
                  <a:cubicBezTo>
                    <a:pt x="1988" y="624"/>
                    <a:pt x="2679" y="514"/>
                    <a:pt x="2679" y="313"/>
                  </a:cubicBezTo>
                  <a:cubicBezTo>
                    <a:pt x="2679" y="110"/>
                    <a:pt x="1991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70"/>
            <p:cNvSpPr/>
            <p:nvPr/>
          </p:nvSpPr>
          <p:spPr>
            <a:xfrm>
              <a:off x="2341756" y="2515800"/>
              <a:ext cx="3607" cy="14649"/>
            </a:xfrm>
            <a:custGeom>
              <a:avLst/>
              <a:gdLst/>
              <a:ahLst/>
              <a:cxnLst/>
              <a:rect l="l" t="t" r="r" b="b"/>
              <a:pathLst>
                <a:path w="54" h="219" extrusionOk="0">
                  <a:moveTo>
                    <a:pt x="24" y="1"/>
                  </a:moveTo>
                  <a:cubicBezTo>
                    <a:pt x="10" y="1"/>
                    <a:pt x="1" y="13"/>
                    <a:pt x="1" y="27"/>
                  </a:cubicBezTo>
                  <a:lnTo>
                    <a:pt x="1" y="192"/>
                  </a:lnTo>
                  <a:cubicBezTo>
                    <a:pt x="1" y="206"/>
                    <a:pt x="13" y="218"/>
                    <a:pt x="27" y="218"/>
                  </a:cubicBezTo>
                  <a:cubicBezTo>
                    <a:pt x="41" y="218"/>
                    <a:pt x="53" y="206"/>
                    <a:pt x="53" y="192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70"/>
            <p:cNvSpPr/>
            <p:nvPr/>
          </p:nvSpPr>
          <p:spPr>
            <a:xfrm>
              <a:off x="2373217" y="2521084"/>
              <a:ext cx="3407" cy="17659"/>
            </a:xfrm>
            <a:custGeom>
              <a:avLst/>
              <a:gdLst/>
              <a:ahLst/>
              <a:cxnLst/>
              <a:rect l="l" t="t" r="r" b="b"/>
              <a:pathLst>
                <a:path w="51" h="264" extrusionOk="0">
                  <a:moveTo>
                    <a:pt x="24" y="1"/>
                  </a:moveTo>
                  <a:cubicBezTo>
                    <a:pt x="10" y="1"/>
                    <a:pt x="0" y="13"/>
                    <a:pt x="0" y="27"/>
                  </a:cubicBezTo>
                  <a:lnTo>
                    <a:pt x="0" y="237"/>
                  </a:lnTo>
                  <a:cubicBezTo>
                    <a:pt x="0" y="252"/>
                    <a:pt x="12" y="264"/>
                    <a:pt x="24" y="264"/>
                  </a:cubicBezTo>
                  <a:lnTo>
                    <a:pt x="27" y="264"/>
                  </a:lnTo>
                  <a:cubicBezTo>
                    <a:pt x="41" y="264"/>
                    <a:pt x="51" y="252"/>
                    <a:pt x="51" y="237"/>
                  </a:cubicBezTo>
                  <a:lnTo>
                    <a:pt x="51" y="27"/>
                  </a:lnTo>
                  <a:cubicBezTo>
                    <a:pt x="51" y="13"/>
                    <a:pt x="39" y="1"/>
                    <a:pt x="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70"/>
            <p:cNvSpPr/>
            <p:nvPr/>
          </p:nvSpPr>
          <p:spPr>
            <a:xfrm>
              <a:off x="2394258" y="2525566"/>
              <a:ext cx="3607" cy="16856"/>
            </a:xfrm>
            <a:custGeom>
              <a:avLst/>
              <a:gdLst/>
              <a:ahLst/>
              <a:cxnLst/>
              <a:rect l="l" t="t" r="r" b="b"/>
              <a:pathLst>
                <a:path w="54" h="252" extrusionOk="0">
                  <a:moveTo>
                    <a:pt x="27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228"/>
                  </a:lnTo>
                  <a:cubicBezTo>
                    <a:pt x="1" y="241"/>
                    <a:pt x="11" y="252"/>
                    <a:pt x="23" y="252"/>
                  </a:cubicBezTo>
                  <a:cubicBezTo>
                    <a:pt x="25" y="252"/>
                    <a:pt x="26" y="252"/>
                    <a:pt x="27" y="252"/>
                  </a:cubicBezTo>
                  <a:cubicBezTo>
                    <a:pt x="41" y="252"/>
                    <a:pt x="53" y="242"/>
                    <a:pt x="53" y="228"/>
                  </a:cubicBezTo>
                  <a:lnTo>
                    <a:pt x="53" y="22"/>
                  </a:lnTo>
                  <a:cubicBezTo>
                    <a:pt x="51" y="10"/>
                    <a:pt x="44" y="3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70"/>
            <p:cNvSpPr/>
            <p:nvPr/>
          </p:nvSpPr>
          <p:spPr>
            <a:xfrm>
              <a:off x="2418839" y="2526369"/>
              <a:ext cx="3607" cy="16054"/>
            </a:xfrm>
            <a:custGeom>
              <a:avLst/>
              <a:gdLst/>
              <a:ahLst/>
              <a:cxnLst/>
              <a:rect l="l" t="t" r="r" b="b"/>
              <a:pathLst>
                <a:path w="54" h="240" extrusionOk="0">
                  <a:moveTo>
                    <a:pt x="27" y="1"/>
                  </a:moveTo>
                  <a:cubicBezTo>
                    <a:pt x="13" y="1"/>
                    <a:pt x="1" y="12"/>
                    <a:pt x="1" y="27"/>
                  </a:cubicBezTo>
                  <a:lnTo>
                    <a:pt x="1" y="216"/>
                  </a:lnTo>
                  <a:cubicBezTo>
                    <a:pt x="3" y="229"/>
                    <a:pt x="11" y="240"/>
                    <a:pt x="23" y="240"/>
                  </a:cubicBezTo>
                  <a:cubicBezTo>
                    <a:pt x="25" y="240"/>
                    <a:pt x="26" y="240"/>
                    <a:pt x="27" y="240"/>
                  </a:cubicBezTo>
                  <a:lnTo>
                    <a:pt x="29" y="240"/>
                  </a:lnTo>
                  <a:cubicBezTo>
                    <a:pt x="41" y="240"/>
                    <a:pt x="53" y="230"/>
                    <a:pt x="53" y="216"/>
                  </a:cubicBezTo>
                  <a:lnTo>
                    <a:pt x="53" y="27"/>
                  </a:lnTo>
                  <a:cubicBezTo>
                    <a:pt x="53" y="12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70"/>
            <p:cNvSpPr/>
            <p:nvPr/>
          </p:nvSpPr>
          <p:spPr>
            <a:xfrm>
              <a:off x="2354514" y="2524429"/>
              <a:ext cx="3607" cy="10970"/>
            </a:xfrm>
            <a:custGeom>
              <a:avLst/>
              <a:gdLst/>
              <a:ahLst/>
              <a:cxnLst/>
              <a:rect l="l" t="t" r="r" b="b"/>
              <a:pathLst>
                <a:path w="54" h="164" extrusionOk="0">
                  <a:moveTo>
                    <a:pt x="27" y="1"/>
                  </a:moveTo>
                  <a:cubicBezTo>
                    <a:pt x="15" y="1"/>
                    <a:pt x="3" y="10"/>
                    <a:pt x="1" y="22"/>
                  </a:cubicBezTo>
                  <a:lnTo>
                    <a:pt x="1" y="137"/>
                  </a:lnTo>
                  <a:cubicBezTo>
                    <a:pt x="1" y="151"/>
                    <a:pt x="13" y="161"/>
                    <a:pt x="27" y="163"/>
                  </a:cubicBezTo>
                  <a:cubicBezTo>
                    <a:pt x="41" y="163"/>
                    <a:pt x="53" y="151"/>
                    <a:pt x="53" y="137"/>
                  </a:cubicBezTo>
                  <a:lnTo>
                    <a:pt x="53" y="22"/>
                  </a:lnTo>
                  <a:cubicBezTo>
                    <a:pt x="53" y="10"/>
                    <a:pt x="44" y="3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70"/>
            <p:cNvSpPr/>
            <p:nvPr/>
          </p:nvSpPr>
          <p:spPr>
            <a:xfrm>
              <a:off x="2543547" y="2514864"/>
              <a:ext cx="3874" cy="10301"/>
            </a:xfrm>
            <a:custGeom>
              <a:avLst/>
              <a:gdLst/>
              <a:ahLst/>
              <a:cxnLst/>
              <a:rect l="l" t="t" r="r" b="b"/>
              <a:pathLst>
                <a:path w="58" h="154" extrusionOk="0">
                  <a:moveTo>
                    <a:pt x="31" y="0"/>
                  </a:moveTo>
                  <a:cubicBezTo>
                    <a:pt x="29" y="0"/>
                    <a:pt x="28" y="0"/>
                    <a:pt x="26" y="0"/>
                  </a:cubicBezTo>
                  <a:cubicBezTo>
                    <a:pt x="12" y="3"/>
                    <a:pt x="0" y="15"/>
                    <a:pt x="2" y="29"/>
                  </a:cubicBezTo>
                  <a:lnTo>
                    <a:pt x="2" y="125"/>
                  </a:lnTo>
                  <a:cubicBezTo>
                    <a:pt x="2" y="141"/>
                    <a:pt x="14" y="153"/>
                    <a:pt x="31" y="153"/>
                  </a:cubicBezTo>
                  <a:cubicBezTo>
                    <a:pt x="46" y="151"/>
                    <a:pt x="55" y="139"/>
                    <a:pt x="55" y="125"/>
                  </a:cubicBezTo>
                  <a:lnTo>
                    <a:pt x="55" y="29"/>
                  </a:lnTo>
                  <a:cubicBezTo>
                    <a:pt x="57" y="27"/>
                    <a:pt x="57" y="24"/>
                    <a:pt x="55" y="22"/>
                  </a:cubicBezTo>
                  <a:cubicBezTo>
                    <a:pt x="53" y="9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70"/>
            <p:cNvSpPr/>
            <p:nvPr/>
          </p:nvSpPr>
          <p:spPr>
            <a:xfrm>
              <a:off x="2522105" y="2528777"/>
              <a:ext cx="3607" cy="9164"/>
            </a:xfrm>
            <a:custGeom>
              <a:avLst/>
              <a:gdLst/>
              <a:ahLst/>
              <a:cxnLst/>
              <a:rect l="l" t="t" r="r" b="b"/>
              <a:pathLst>
                <a:path w="54" h="137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110"/>
                  </a:lnTo>
                  <a:cubicBezTo>
                    <a:pt x="1" y="125"/>
                    <a:pt x="13" y="137"/>
                    <a:pt x="27" y="137"/>
                  </a:cubicBezTo>
                  <a:cubicBezTo>
                    <a:pt x="42" y="137"/>
                    <a:pt x="53" y="127"/>
                    <a:pt x="53" y="113"/>
                  </a:cubicBezTo>
                  <a:lnTo>
                    <a:pt x="53" y="27"/>
                  </a:lnTo>
                  <a:cubicBezTo>
                    <a:pt x="53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70"/>
            <p:cNvSpPr/>
            <p:nvPr/>
          </p:nvSpPr>
          <p:spPr>
            <a:xfrm>
              <a:off x="2331403" y="2472857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1" y="0"/>
                    <a:pt x="674" y="65"/>
                    <a:pt x="356" y="165"/>
                  </a:cubicBezTo>
                  <a:lnTo>
                    <a:pt x="0" y="165"/>
                  </a:lnTo>
                  <a:lnTo>
                    <a:pt x="0" y="416"/>
                  </a:lnTo>
                  <a:cubicBezTo>
                    <a:pt x="0" y="648"/>
                    <a:pt x="774" y="836"/>
                    <a:pt x="1733" y="836"/>
                  </a:cubicBezTo>
                  <a:cubicBezTo>
                    <a:pt x="2689" y="836"/>
                    <a:pt x="3465" y="650"/>
                    <a:pt x="3465" y="416"/>
                  </a:cubicBezTo>
                  <a:lnTo>
                    <a:pt x="3465" y="165"/>
                  </a:lnTo>
                  <a:lnTo>
                    <a:pt x="3109" y="165"/>
                  </a:lnTo>
                  <a:cubicBezTo>
                    <a:pt x="2791" y="65"/>
                    <a:pt x="2294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70"/>
            <p:cNvSpPr/>
            <p:nvPr/>
          </p:nvSpPr>
          <p:spPr>
            <a:xfrm>
              <a:off x="2328998" y="2470583"/>
              <a:ext cx="236129" cy="60000"/>
            </a:xfrm>
            <a:custGeom>
              <a:avLst/>
              <a:gdLst/>
              <a:ahLst/>
              <a:cxnLst/>
              <a:rect l="l" t="t" r="r" b="b"/>
              <a:pathLst>
                <a:path w="3535" h="897" extrusionOk="0">
                  <a:moveTo>
                    <a:pt x="1769" y="67"/>
                  </a:moveTo>
                  <a:cubicBezTo>
                    <a:pt x="2309" y="67"/>
                    <a:pt x="2806" y="125"/>
                    <a:pt x="3133" y="228"/>
                  </a:cubicBezTo>
                  <a:lnTo>
                    <a:pt x="3465" y="228"/>
                  </a:lnTo>
                  <a:lnTo>
                    <a:pt x="3465" y="445"/>
                  </a:lnTo>
                  <a:cubicBezTo>
                    <a:pt x="3465" y="627"/>
                    <a:pt x="2768" y="827"/>
                    <a:pt x="1769" y="827"/>
                  </a:cubicBezTo>
                  <a:cubicBezTo>
                    <a:pt x="770" y="827"/>
                    <a:pt x="72" y="627"/>
                    <a:pt x="72" y="445"/>
                  </a:cubicBezTo>
                  <a:lnTo>
                    <a:pt x="72" y="228"/>
                  </a:lnTo>
                  <a:lnTo>
                    <a:pt x="404" y="228"/>
                  </a:lnTo>
                  <a:cubicBezTo>
                    <a:pt x="732" y="125"/>
                    <a:pt x="1229" y="67"/>
                    <a:pt x="1769" y="67"/>
                  </a:cubicBezTo>
                  <a:close/>
                  <a:moveTo>
                    <a:pt x="1766" y="1"/>
                  </a:moveTo>
                  <a:cubicBezTo>
                    <a:pt x="1224" y="1"/>
                    <a:pt x="720" y="58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80"/>
                    <a:pt x="0" y="199"/>
                  </a:cubicBezTo>
                  <a:lnTo>
                    <a:pt x="0" y="445"/>
                  </a:lnTo>
                  <a:cubicBezTo>
                    <a:pt x="0" y="739"/>
                    <a:pt x="911" y="897"/>
                    <a:pt x="1769" y="897"/>
                  </a:cubicBezTo>
                  <a:cubicBezTo>
                    <a:pt x="2624" y="897"/>
                    <a:pt x="3535" y="741"/>
                    <a:pt x="3532" y="450"/>
                  </a:cubicBezTo>
                  <a:lnTo>
                    <a:pt x="3532" y="199"/>
                  </a:lnTo>
                  <a:cubicBezTo>
                    <a:pt x="3532" y="180"/>
                    <a:pt x="3516" y="163"/>
                    <a:pt x="3496" y="163"/>
                  </a:cubicBezTo>
                  <a:lnTo>
                    <a:pt x="3148" y="163"/>
                  </a:lnTo>
                  <a:cubicBezTo>
                    <a:pt x="2815" y="58"/>
                    <a:pt x="2309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70"/>
            <p:cNvSpPr/>
            <p:nvPr/>
          </p:nvSpPr>
          <p:spPr>
            <a:xfrm>
              <a:off x="2331403" y="2455734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4" y="0"/>
                    <a:pt x="0" y="187"/>
                    <a:pt x="0" y="419"/>
                  </a:cubicBezTo>
                  <a:cubicBezTo>
                    <a:pt x="0" y="648"/>
                    <a:pt x="774" y="834"/>
                    <a:pt x="1733" y="834"/>
                  </a:cubicBezTo>
                  <a:cubicBezTo>
                    <a:pt x="2689" y="834"/>
                    <a:pt x="3465" y="648"/>
                    <a:pt x="3465" y="419"/>
                  </a:cubicBezTo>
                  <a:cubicBezTo>
                    <a:pt x="3465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70"/>
            <p:cNvSpPr/>
            <p:nvPr/>
          </p:nvSpPr>
          <p:spPr>
            <a:xfrm>
              <a:off x="2328998" y="2453326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72"/>
                  </a:moveTo>
                  <a:cubicBezTo>
                    <a:pt x="2768" y="72"/>
                    <a:pt x="3465" y="273"/>
                    <a:pt x="3465" y="455"/>
                  </a:cubicBezTo>
                  <a:cubicBezTo>
                    <a:pt x="3465" y="634"/>
                    <a:pt x="2768" y="834"/>
                    <a:pt x="1769" y="834"/>
                  </a:cubicBezTo>
                  <a:cubicBezTo>
                    <a:pt x="770" y="834"/>
                    <a:pt x="72" y="634"/>
                    <a:pt x="72" y="455"/>
                  </a:cubicBezTo>
                  <a:cubicBezTo>
                    <a:pt x="72" y="273"/>
                    <a:pt x="767" y="72"/>
                    <a:pt x="1769" y="72"/>
                  </a:cubicBezTo>
                  <a:close/>
                  <a:moveTo>
                    <a:pt x="1769" y="0"/>
                  </a:moveTo>
                  <a:cubicBezTo>
                    <a:pt x="911" y="0"/>
                    <a:pt x="0" y="161"/>
                    <a:pt x="0" y="455"/>
                  </a:cubicBez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5" y="455"/>
                  </a:cubicBezTo>
                  <a:cubicBezTo>
                    <a:pt x="3535" y="161"/>
                    <a:pt x="2627" y="0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70"/>
            <p:cNvSpPr/>
            <p:nvPr/>
          </p:nvSpPr>
          <p:spPr>
            <a:xfrm>
              <a:off x="2359323" y="2464697"/>
              <a:ext cx="175677" cy="38261"/>
            </a:xfrm>
            <a:custGeom>
              <a:avLst/>
              <a:gdLst/>
              <a:ahLst/>
              <a:cxnLst/>
              <a:rect l="l" t="t" r="r" b="b"/>
              <a:pathLst>
                <a:path w="2630" h="572" extrusionOk="0">
                  <a:moveTo>
                    <a:pt x="1315" y="0"/>
                  </a:moveTo>
                  <a:cubicBezTo>
                    <a:pt x="588" y="0"/>
                    <a:pt x="0" y="129"/>
                    <a:pt x="0" y="287"/>
                  </a:cubicBezTo>
                  <a:cubicBezTo>
                    <a:pt x="0" y="445"/>
                    <a:pt x="588" y="571"/>
                    <a:pt x="1315" y="571"/>
                  </a:cubicBezTo>
                  <a:cubicBezTo>
                    <a:pt x="2039" y="571"/>
                    <a:pt x="2629" y="445"/>
                    <a:pt x="2629" y="287"/>
                  </a:cubicBezTo>
                  <a:cubicBezTo>
                    <a:pt x="2629" y="124"/>
                    <a:pt x="2039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70"/>
            <p:cNvSpPr/>
            <p:nvPr/>
          </p:nvSpPr>
          <p:spPr>
            <a:xfrm>
              <a:off x="2357587" y="2462757"/>
              <a:ext cx="178951" cy="41806"/>
            </a:xfrm>
            <a:custGeom>
              <a:avLst/>
              <a:gdLst/>
              <a:ahLst/>
              <a:cxnLst/>
              <a:rect l="l" t="t" r="r" b="b"/>
              <a:pathLst>
                <a:path w="2679" h="625" extrusionOk="0">
                  <a:moveTo>
                    <a:pt x="1341" y="53"/>
                  </a:moveTo>
                  <a:cubicBezTo>
                    <a:pt x="2098" y="53"/>
                    <a:pt x="2626" y="194"/>
                    <a:pt x="2626" y="314"/>
                  </a:cubicBezTo>
                  <a:cubicBezTo>
                    <a:pt x="2626" y="431"/>
                    <a:pt x="2098" y="572"/>
                    <a:pt x="1341" y="572"/>
                  </a:cubicBezTo>
                  <a:cubicBezTo>
                    <a:pt x="581" y="572"/>
                    <a:pt x="53" y="435"/>
                    <a:pt x="53" y="314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10"/>
                    <a:pt x="0" y="314"/>
                  </a:cubicBezTo>
                  <a:cubicBezTo>
                    <a:pt x="0" y="514"/>
                    <a:pt x="691" y="624"/>
                    <a:pt x="1341" y="624"/>
                  </a:cubicBezTo>
                  <a:cubicBezTo>
                    <a:pt x="1988" y="624"/>
                    <a:pt x="2679" y="514"/>
                    <a:pt x="2679" y="314"/>
                  </a:cubicBezTo>
                  <a:cubicBezTo>
                    <a:pt x="2679" y="110"/>
                    <a:pt x="1991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70"/>
            <p:cNvSpPr/>
            <p:nvPr/>
          </p:nvSpPr>
          <p:spPr>
            <a:xfrm>
              <a:off x="2341756" y="2498877"/>
              <a:ext cx="3607" cy="14448"/>
            </a:xfrm>
            <a:custGeom>
              <a:avLst/>
              <a:gdLst/>
              <a:ahLst/>
              <a:cxnLst/>
              <a:rect l="l" t="t" r="r" b="b"/>
              <a:pathLst>
                <a:path w="54" h="216" extrusionOk="0">
                  <a:moveTo>
                    <a:pt x="24" y="1"/>
                  </a:moveTo>
                  <a:cubicBezTo>
                    <a:pt x="10" y="1"/>
                    <a:pt x="1" y="12"/>
                    <a:pt x="1" y="27"/>
                  </a:cubicBezTo>
                  <a:lnTo>
                    <a:pt x="1" y="192"/>
                  </a:lnTo>
                  <a:cubicBezTo>
                    <a:pt x="1" y="206"/>
                    <a:pt x="13" y="216"/>
                    <a:pt x="27" y="216"/>
                  </a:cubicBezTo>
                  <a:cubicBezTo>
                    <a:pt x="41" y="216"/>
                    <a:pt x="53" y="206"/>
                    <a:pt x="53" y="192"/>
                  </a:cubicBezTo>
                  <a:lnTo>
                    <a:pt x="53" y="27"/>
                  </a:lnTo>
                  <a:cubicBezTo>
                    <a:pt x="53" y="12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70"/>
            <p:cNvSpPr/>
            <p:nvPr/>
          </p:nvSpPr>
          <p:spPr>
            <a:xfrm>
              <a:off x="2373016" y="2504161"/>
              <a:ext cx="3607" cy="17458"/>
            </a:xfrm>
            <a:custGeom>
              <a:avLst/>
              <a:gdLst/>
              <a:ahLst/>
              <a:cxnLst/>
              <a:rect l="l" t="t" r="r" b="b"/>
              <a:pathLst>
                <a:path w="54" h="261" extrusionOk="0">
                  <a:moveTo>
                    <a:pt x="27" y="0"/>
                  </a:moveTo>
                  <a:cubicBezTo>
                    <a:pt x="13" y="0"/>
                    <a:pt x="1" y="12"/>
                    <a:pt x="3" y="27"/>
                  </a:cubicBezTo>
                  <a:lnTo>
                    <a:pt x="3" y="237"/>
                  </a:lnTo>
                  <a:cubicBezTo>
                    <a:pt x="3" y="251"/>
                    <a:pt x="13" y="261"/>
                    <a:pt x="27" y="261"/>
                  </a:cubicBezTo>
                  <a:cubicBezTo>
                    <a:pt x="42" y="261"/>
                    <a:pt x="54" y="251"/>
                    <a:pt x="54" y="237"/>
                  </a:cubicBezTo>
                  <a:lnTo>
                    <a:pt x="54" y="27"/>
                  </a:ln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70"/>
            <p:cNvSpPr/>
            <p:nvPr/>
          </p:nvSpPr>
          <p:spPr>
            <a:xfrm>
              <a:off x="2394258" y="2508576"/>
              <a:ext cx="3607" cy="16923"/>
            </a:xfrm>
            <a:custGeom>
              <a:avLst/>
              <a:gdLst/>
              <a:ahLst/>
              <a:cxnLst/>
              <a:rect l="l" t="t" r="r" b="b"/>
              <a:pathLst>
                <a:path w="54" h="253" extrusionOk="0">
                  <a:moveTo>
                    <a:pt x="27" y="1"/>
                  </a:moveTo>
                  <a:cubicBezTo>
                    <a:pt x="15" y="1"/>
                    <a:pt x="3" y="10"/>
                    <a:pt x="1" y="23"/>
                  </a:cubicBezTo>
                  <a:lnTo>
                    <a:pt x="1" y="226"/>
                  </a:lnTo>
                  <a:cubicBezTo>
                    <a:pt x="1" y="240"/>
                    <a:pt x="13" y="252"/>
                    <a:pt x="27" y="252"/>
                  </a:cubicBezTo>
                  <a:cubicBezTo>
                    <a:pt x="41" y="252"/>
                    <a:pt x="53" y="240"/>
                    <a:pt x="53" y="226"/>
                  </a:cubicBezTo>
                  <a:lnTo>
                    <a:pt x="53" y="23"/>
                  </a:lnTo>
                  <a:cubicBezTo>
                    <a:pt x="51" y="11"/>
                    <a:pt x="44" y="4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70"/>
            <p:cNvSpPr/>
            <p:nvPr/>
          </p:nvSpPr>
          <p:spPr>
            <a:xfrm>
              <a:off x="2418839" y="2509446"/>
              <a:ext cx="3607" cy="16054"/>
            </a:xfrm>
            <a:custGeom>
              <a:avLst/>
              <a:gdLst/>
              <a:ahLst/>
              <a:cxnLst/>
              <a:rect l="l" t="t" r="r" b="b"/>
              <a:pathLst>
                <a:path w="54" h="240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213"/>
                  </a:lnTo>
                  <a:cubicBezTo>
                    <a:pt x="1" y="227"/>
                    <a:pt x="13" y="239"/>
                    <a:pt x="27" y="239"/>
                  </a:cubicBezTo>
                  <a:cubicBezTo>
                    <a:pt x="41" y="239"/>
                    <a:pt x="53" y="227"/>
                    <a:pt x="53" y="213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70"/>
            <p:cNvSpPr/>
            <p:nvPr/>
          </p:nvSpPr>
          <p:spPr>
            <a:xfrm>
              <a:off x="2354380" y="2506837"/>
              <a:ext cx="3741" cy="11438"/>
            </a:xfrm>
            <a:custGeom>
              <a:avLst/>
              <a:gdLst/>
              <a:ahLst/>
              <a:cxnLst/>
              <a:rect l="l" t="t" r="r" b="b"/>
              <a:pathLst>
                <a:path w="56" h="171" extrusionOk="0">
                  <a:moveTo>
                    <a:pt x="31" y="1"/>
                  </a:moveTo>
                  <a:cubicBezTo>
                    <a:pt x="30" y="1"/>
                    <a:pt x="28" y="1"/>
                    <a:pt x="27" y="1"/>
                  </a:cubicBezTo>
                  <a:cubicBezTo>
                    <a:pt x="10" y="3"/>
                    <a:pt x="0" y="18"/>
                    <a:pt x="3" y="32"/>
                  </a:cubicBezTo>
                  <a:lnTo>
                    <a:pt x="3" y="144"/>
                  </a:lnTo>
                  <a:cubicBezTo>
                    <a:pt x="3" y="159"/>
                    <a:pt x="15" y="171"/>
                    <a:pt x="29" y="171"/>
                  </a:cubicBezTo>
                  <a:cubicBezTo>
                    <a:pt x="43" y="171"/>
                    <a:pt x="55" y="161"/>
                    <a:pt x="55" y="147"/>
                  </a:cubicBezTo>
                  <a:lnTo>
                    <a:pt x="55" y="32"/>
                  </a:lnTo>
                  <a:cubicBezTo>
                    <a:pt x="55" y="30"/>
                    <a:pt x="55" y="25"/>
                    <a:pt x="55" y="23"/>
                  </a:cubicBezTo>
                  <a:cubicBezTo>
                    <a:pt x="53" y="10"/>
                    <a:pt x="4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70"/>
            <p:cNvSpPr/>
            <p:nvPr/>
          </p:nvSpPr>
          <p:spPr>
            <a:xfrm>
              <a:off x="2543547" y="2497740"/>
              <a:ext cx="3874" cy="10301"/>
            </a:xfrm>
            <a:custGeom>
              <a:avLst/>
              <a:gdLst/>
              <a:ahLst/>
              <a:cxnLst/>
              <a:rect l="l" t="t" r="r" b="b"/>
              <a:pathLst>
                <a:path w="58" h="154" extrusionOk="0">
                  <a:moveTo>
                    <a:pt x="31" y="0"/>
                  </a:moveTo>
                  <a:cubicBezTo>
                    <a:pt x="29" y="0"/>
                    <a:pt x="28" y="1"/>
                    <a:pt x="26" y="1"/>
                  </a:cubicBezTo>
                  <a:cubicBezTo>
                    <a:pt x="12" y="3"/>
                    <a:pt x="0" y="18"/>
                    <a:pt x="2" y="32"/>
                  </a:cubicBezTo>
                  <a:lnTo>
                    <a:pt x="2" y="127"/>
                  </a:lnTo>
                  <a:cubicBezTo>
                    <a:pt x="2" y="142"/>
                    <a:pt x="14" y="154"/>
                    <a:pt x="31" y="154"/>
                  </a:cubicBezTo>
                  <a:cubicBezTo>
                    <a:pt x="46" y="154"/>
                    <a:pt x="55" y="142"/>
                    <a:pt x="55" y="127"/>
                  </a:cubicBezTo>
                  <a:lnTo>
                    <a:pt x="55" y="32"/>
                  </a:lnTo>
                  <a:cubicBezTo>
                    <a:pt x="57" y="29"/>
                    <a:pt x="57" y="27"/>
                    <a:pt x="55" y="22"/>
                  </a:cubicBezTo>
                  <a:cubicBezTo>
                    <a:pt x="53" y="9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70"/>
            <p:cNvSpPr/>
            <p:nvPr/>
          </p:nvSpPr>
          <p:spPr>
            <a:xfrm>
              <a:off x="2522105" y="2511653"/>
              <a:ext cx="3607" cy="9365"/>
            </a:xfrm>
            <a:custGeom>
              <a:avLst/>
              <a:gdLst/>
              <a:ahLst/>
              <a:cxnLst/>
              <a:rect l="l" t="t" r="r" b="b"/>
              <a:pathLst>
                <a:path w="54" h="140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113"/>
                  </a:lnTo>
                  <a:cubicBezTo>
                    <a:pt x="1" y="127"/>
                    <a:pt x="13" y="139"/>
                    <a:pt x="27" y="139"/>
                  </a:cubicBezTo>
                  <a:cubicBezTo>
                    <a:pt x="42" y="139"/>
                    <a:pt x="53" y="127"/>
                    <a:pt x="53" y="113"/>
                  </a:cubicBezTo>
                  <a:lnTo>
                    <a:pt x="53" y="27"/>
                  </a:lnTo>
                  <a:cubicBezTo>
                    <a:pt x="53" y="13"/>
                    <a:pt x="42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70"/>
            <p:cNvSpPr/>
            <p:nvPr/>
          </p:nvSpPr>
          <p:spPr>
            <a:xfrm>
              <a:off x="2331403" y="2455734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1" y="0"/>
                    <a:pt x="674" y="62"/>
                    <a:pt x="356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6"/>
                    <a:pt x="774" y="837"/>
                    <a:pt x="1733" y="837"/>
                  </a:cubicBezTo>
                  <a:cubicBezTo>
                    <a:pt x="2689" y="837"/>
                    <a:pt x="3465" y="648"/>
                    <a:pt x="3465" y="416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1" y="62"/>
                    <a:pt x="2294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70"/>
            <p:cNvSpPr/>
            <p:nvPr/>
          </p:nvSpPr>
          <p:spPr>
            <a:xfrm>
              <a:off x="2328998" y="2453326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72"/>
                  </a:moveTo>
                  <a:cubicBezTo>
                    <a:pt x="2309" y="72"/>
                    <a:pt x="2806" y="132"/>
                    <a:pt x="3133" y="235"/>
                  </a:cubicBezTo>
                  <a:lnTo>
                    <a:pt x="3465" y="235"/>
                  </a:lnTo>
                  <a:lnTo>
                    <a:pt x="3465" y="452"/>
                  </a:lnTo>
                  <a:cubicBezTo>
                    <a:pt x="3465" y="631"/>
                    <a:pt x="2768" y="834"/>
                    <a:pt x="1769" y="834"/>
                  </a:cubicBezTo>
                  <a:cubicBezTo>
                    <a:pt x="770" y="834"/>
                    <a:pt x="72" y="631"/>
                    <a:pt x="72" y="452"/>
                  </a:cubicBezTo>
                  <a:lnTo>
                    <a:pt x="72" y="235"/>
                  </a:lnTo>
                  <a:lnTo>
                    <a:pt x="404" y="235"/>
                  </a:lnTo>
                  <a:cubicBezTo>
                    <a:pt x="732" y="132"/>
                    <a:pt x="1229" y="72"/>
                    <a:pt x="1769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20" y="60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6" y="163"/>
                    <a:pt x="3496" y="163"/>
                  </a:cubicBezTo>
                  <a:lnTo>
                    <a:pt x="3148" y="163"/>
                  </a:lnTo>
                  <a:cubicBezTo>
                    <a:pt x="2815" y="60"/>
                    <a:pt x="2309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70"/>
            <p:cNvSpPr/>
            <p:nvPr/>
          </p:nvSpPr>
          <p:spPr>
            <a:xfrm>
              <a:off x="2331403" y="2438811"/>
              <a:ext cx="231520" cy="55652"/>
            </a:xfrm>
            <a:custGeom>
              <a:avLst/>
              <a:gdLst/>
              <a:ahLst/>
              <a:cxnLst/>
              <a:rect l="l" t="t" r="r" b="b"/>
              <a:pathLst>
                <a:path w="3466" h="832" extrusionOk="0">
                  <a:moveTo>
                    <a:pt x="1733" y="0"/>
                  </a:moveTo>
                  <a:cubicBezTo>
                    <a:pt x="774" y="0"/>
                    <a:pt x="0" y="186"/>
                    <a:pt x="0" y="416"/>
                  </a:cubicBezTo>
                  <a:cubicBezTo>
                    <a:pt x="0" y="645"/>
                    <a:pt x="774" y="832"/>
                    <a:pt x="1733" y="832"/>
                  </a:cubicBezTo>
                  <a:cubicBezTo>
                    <a:pt x="2689" y="832"/>
                    <a:pt x="3465" y="645"/>
                    <a:pt x="3465" y="416"/>
                  </a:cubicBezTo>
                  <a:cubicBezTo>
                    <a:pt x="3465" y="186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70"/>
            <p:cNvSpPr/>
            <p:nvPr/>
          </p:nvSpPr>
          <p:spPr>
            <a:xfrm>
              <a:off x="2328998" y="2436403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69"/>
                  </a:moveTo>
                  <a:cubicBezTo>
                    <a:pt x="2768" y="69"/>
                    <a:pt x="3465" y="270"/>
                    <a:pt x="3465" y="452"/>
                  </a:cubicBezTo>
                  <a:cubicBezTo>
                    <a:pt x="3465" y="633"/>
                    <a:pt x="2768" y="834"/>
                    <a:pt x="1769" y="834"/>
                  </a:cubicBezTo>
                  <a:cubicBezTo>
                    <a:pt x="770" y="834"/>
                    <a:pt x="72" y="633"/>
                    <a:pt x="72" y="452"/>
                  </a:cubicBezTo>
                  <a:cubicBezTo>
                    <a:pt x="72" y="270"/>
                    <a:pt x="767" y="69"/>
                    <a:pt x="1769" y="69"/>
                  </a:cubicBezTo>
                  <a:close/>
                  <a:moveTo>
                    <a:pt x="1769" y="0"/>
                  </a:moveTo>
                  <a:cubicBezTo>
                    <a:pt x="911" y="0"/>
                    <a:pt x="0" y="158"/>
                    <a:pt x="0" y="452"/>
                  </a:cubicBezTo>
                  <a:cubicBezTo>
                    <a:pt x="0" y="746"/>
                    <a:pt x="911" y="903"/>
                    <a:pt x="1769" y="903"/>
                  </a:cubicBezTo>
                  <a:cubicBezTo>
                    <a:pt x="2624" y="903"/>
                    <a:pt x="3535" y="746"/>
                    <a:pt x="3535" y="452"/>
                  </a:cubicBezTo>
                  <a:cubicBezTo>
                    <a:pt x="3535" y="158"/>
                    <a:pt x="2627" y="0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70"/>
            <p:cNvSpPr/>
            <p:nvPr/>
          </p:nvSpPr>
          <p:spPr>
            <a:xfrm>
              <a:off x="2359323" y="2447573"/>
              <a:ext cx="175677" cy="38127"/>
            </a:xfrm>
            <a:custGeom>
              <a:avLst/>
              <a:gdLst/>
              <a:ahLst/>
              <a:cxnLst/>
              <a:rect l="l" t="t" r="r" b="b"/>
              <a:pathLst>
                <a:path w="2630" h="570" extrusionOk="0">
                  <a:moveTo>
                    <a:pt x="1315" y="0"/>
                  </a:moveTo>
                  <a:cubicBezTo>
                    <a:pt x="588" y="0"/>
                    <a:pt x="0" y="127"/>
                    <a:pt x="0" y="285"/>
                  </a:cubicBezTo>
                  <a:cubicBezTo>
                    <a:pt x="0" y="443"/>
                    <a:pt x="588" y="569"/>
                    <a:pt x="1315" y="569"/>
                  </a:cubicBezTo>
                  <a:cubicBezTo>
                    <a:pt x="2039" y="569"/>
                    <a:pt x="2629" y="443"/>
                    <a:pt x="2629" y="285"/>
                  </a:cubicBezTo>
                  <a:cubicBezTo>
                    <a:pt x="2629" y="127"/>
                    <a:pt x="2039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70"/>
            <p:cNvSpPr/>
            <p:nvPr/>
          </p:nvSpPr>
          <p:spPr>
            <a:xfrm>
              <a:off x="2357587" y="2445834"/>
              <a:ext cx="178951" cy="41739"/>
            </a:xfrm>
            <a:custGeom>
              <a:avLst/>
              <a:gdLst/>
              <a:ahLst/>
              <a:cxnLst/>
              <a:rect l="l" t="t" r="r" b="b"/>
              <a:pathLst>
                <a:path w="2679" h="624" extrusionOk="0">
                  <a:moveTo>
                    <a:pt x="1341" y="53"/>
                  </a:moveTo>
                  <a:cubicBezTo>
                    <a:pt x="2098" y="53"/>
                    <a:pt x="2626" y="187"/>
                    <a:pt x="2626" y="311"/>
                  </a:cubicBezTo>
                  <a:cubicBezTo>
                    <a:pt x="2626" y="433"/>
                    <a:pt x="2098" y="571"/>
                    <a:pt x="1341" y="571"/>
                  </a:cubicBezTo>
                  <a:cubicBezTo>
                    <a:pt x="581" y="571"/>
                    <a:pt x="53" y="433"/>
                    <a:pt x="53" y="311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08"/>
                    <a:pt x="0" y="311"/>
                  </a:cubicBezTo>
                  <a:cubicBezTo>
                    <a:pt x="0" y="514"/>
                    <a:pt x="691" y="624"/>
                    <a:pt x="1341" y="624"/>
                  </a:cubicBezTo>
                  <a:cubicBezTo>
                    <a:pt x="1988" y="624"/>
                    <a:pt x="2679" y="514"/>
                    <a:pt x="2679" y="311"/>
                  </a:cubicBezTo>
                  <a:cubicBezTo>
                    <a:pt x="2679" y="108"/>
                    <a:pt x="1991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70"/>
            <p:cNvSpPr/>
            <p:nvPr/>
          </p:nvSpPr>
          <p:spPr>
            <a:xfrm>
              <a:off x="2341756" y="2482088"/>
              <a:ext cx="3607" cy="14314"/>
            </a:xfrm>
            <a:custGeom>
              <a:avLst/>
              <a:gdLst/>
              <a:ahLst/>
              <a:cxnLst/>
              <a:rect l="l" t="t" r="r" b="b"/>
              <a:pathLst>
                <a:path w="54" h="214" extrusionOk="0">
                  <a:moveTo>
                    <a:pt x="24" y="1"/>
                  </a:moveTo>
                  <a:cubicBezTo>
                    <a:pt x="10" y="1"/>
                    <a:pt x="1" y="13"/>
                    <a:pt x="1" y="27"/>
                  </a:cubicBezTo>
                  <a:lnTo>
                    <a:pt x="1" y="187"/>
                  </a:lnTo>
                  <a:cubicBezTo>
                    <a:pt x="1" y="201"/>
                    <a:pt x="13" y="213"/>
                    <a:pt x="27" y="213"/>
                  </a:cubicBezTo>
                  <a:cubicBezTo>
                    <a:pt x="39" y="213"/>
                    <a:pt x="51" y="204"/>
                    <a:pt x="53" y="189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70"/>
            <p:cNvSpPr/>
            <p:nvPr/>
          </p:nvSpPr>
          <p:spPr>
            <a:xfrm>
              <a:off x="2373016" y="2487038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1"/>
                  </a:moveTo>
                  <a:cubicBezTo>
                    <a:pt x="13" y="3"/>
                    <a:pt x="1" y="15"/>
                    <a:pt x="3" y="29"/>
                  </a:cubicBezTo>
                  <a:lnTo>
                    <a:pt x="3" y="237"/>
                  </a:lnTo>
                  <a:cubicBezTo>
                    <a:pt x="3" y="252"/>
                    <a:pt x="13" y="264"/>
                    <a:pt x="27" y="264"/>
                  </a:cubicBezTo>
                  <a:cubicBezTo>
                    <a:pt x="42" y="264"/>
                    <a:pt x="54" y="252"/>
                    <a:pt x="54" y="237"/>
                  </a:cubicBezTo>
                  <a:lnTo>
                    <a:pt x="54" y="29"/>
                  </a:lnTo>
                  <a:cubicBezTo>
                    <a:pt x="54" y="13"/>
                    <a:pt x="44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70"/>
            <p:cNvSpPr/>
            <p:nvPr/>
          </p:nvSpPr>
          <p:spPr>
            <a:xfrm>
              <a:off x="2394258" y="2491653"/>
              <a:ext cx="3607" cy="16856"/>
            </a:xfrm>
            <a:custGeom>
              <a:avLst/>
              <a:gdLst/>
              <a:ahLst/>
              <a:cxnLst/>
              <a:rect l="l" t="t" r="r" b="b"/>
              <a:pathLst>
                <a:path w="54" h="252" extrusionOk="0">
                  <a:moveTo>
                    <a:pt x="27" y="1"/>
                  </a:moveTo>
                  <a:cubicBezTo>
                    <a:pt x="15" y="1"/>
                    <a:pt x="3" y="10"/>
                    <a:pt x="1" y="22"/>
                  </a:cubicBezTo>
                  <a:lnTo>
                    <a:pt x="1" y="226"/>
                  </a:lnTo>
                  <a:cubicBezTo>
                    <a:pt x="1" y="240"/>
                    <a:pt x="13" y="252"/>
                    <a:pt x="27" y="252"/>
                  </a:cubicBezTo>
                  <a:cubicBezTo>
                    <a:pt x="41" y="252"/>
                    <a:pt x="53" y="240"/>
                    <a:pt x="53" y="228"/>
                  </a:cubicBezTo>
                  <a:lnTo>
                    <a:pt x="53" y="22"/>
                  </a:lnTo>
                  <a:cubicBezTo>
                    <a:pt x="51" y="13"/>
                    <a:pt x="44" y="3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70"/>
            <p:cNvSpPr/>
            <p:nvPr/>
          </p:nvSpPr>
          <p:spPr>
            <a:xfrm>
              <a:off x="2418839" y="2492456"/>
              <a:ext cx="3607" cy="16054"/>
            </a:xfrm>
            <a:custGeom>
              <a:avLst/>
              <a:gdLst/>
              <a:ahLst/>
              <a:cxnLst/>
              <a:rect l="l" t="t" r="r" b="b"/>
              <a:pathLst>
                <a:path w="54" h="240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214"/>
                  </a:lnTo>
                  <a:cubicBezTo>
                    <a:pt x="1" y="228"/>
                    <a:pt x="13" y="240"/>
                    <a:pt x="27" y="240"/>
                  </a:cubicBezTo>
                  <a:cubicBezTo>
                    <a:pt x="41" y="240"/>
                    <a:pt x="53" y="228"/>
                    <a:pt x="53" y="214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70"/>
            <p:cNvSpPr/>
            <p:nvPr/>
          </p:nvSpPr>
          <p:spPr>
            <a:xfrm>
              <a:off x="2354380" y="2489914"/>
              <a:ext cx="3741" cy="11438"/>
            </a:xfrm>
            <a:custGeom>
              <a:avLst/>
              <a:gdLst/>
              <a:ahLst/>
              <a:cxnLst/>
              <a:rect l="l" t="t" r="r" b="b"/>
              <a:pathLst>
                <a:path w="56" h="171" extrusionOk="0">
                  <a:moveTo>
                    <a:pt x="31" y="0"/>
                  </a:moveTo>
                  <a:cubicBezTo>
                    <a:pt x="30" y="0"/>
                    <a:pt x="28" y="0"/>
                    <a:pt x="27" y="1"/>
                  </a:cubicBezTo>
                  <a:cubicBezTo>
                    <a:pt x="10" y="3"/>
                    <a:pt x="0" y="17"/>
                    <a:pt x="3" y="32"/>
                  </a:cubicBezTo>
                  <a:lnTo>
                    <a:pt x="3" y="144"/>
                  </a:lnTo>
                  <a:cubicBezTo>
                    <a:pt x="3" y="158"/>
                    <a:pt x="15" y="170"/>
                    <a:pt x="29" y="170"/>
                  </a:cubicBezTo>
                  <a:cubicBezTo>
                    <a:pt x="43" y="170"/>
                    <a:pt x="55" y="158"/>
                    <a:pt x="55" y="144"/>
                  </a:cubicBezTo>
                  <a:lnTo>
                    <a:pt x="55" y="32"/>
                  </a:lnTo>
                  <a:cubicBezTo>
                    <a:pt x="55" y="27"/>
                    <a:pt x="55" y="25"/>
                    <a:pt x="55" y="22"/>
                  </a:cubicBezTo>
                  <a:cubicBezTo>
                    <a:pt x="53" y="9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70"/>
            <p:cNvSpPr/>
            <p:nvPr/>
          </p:nvSpPr>
          <p:spPr>
            <a:xfrm>
              <a:off x="2543680" y="2481285"/>
              <a:ext cx="3607" cy="9833"/>
            </a:xfrm>
            <a:custGeom>
              <a:avLst/>
              <a:gdLst/>
              <a:ahLst/>
              <a:cxnLst/>
              <a:rect l="l" t="t" r="r" b="b"/>
              <a:pathLst>
                <a:path w="54" h="147" extrusionOk="0">
                  <a:moveTo>
                    <a:pt x="27" y="0"/>
                  </a:moveTo>
                  <a:cubicBezTo>
                    <a:pt x="14" y="0"/>
                    <a:pt x="3" y="10"/>
                    <a:pt x="0" y="25"/>
                  </a:cubicBezTo>
                  <a:lnTo>
                    <a:pt x="0" y="120"/>
                  </a:lnTo>
                  <a:cubicBezTo>
                    <a:pt x="0" y="134"/>
                    <a:pt x="12" y="146"/>
                    <a:pt x="29" y="146"/>
                  </a:cubicBezTo>
                  <a:cubicBezTo>
                    <a:pt x="44" y="146"/>
                    <a:pt x="53" y="134"/>
                    <a:pt x="53" y="120"/>
                  </a:cubicBezTo>
                  <a:lnTo>
                    <a:pt x="53" y="25"/>
                  </a:lnTo>
                  <a:cubicBezTo>
                    <a:pt x="53" y="13"/>
                    <a:pt x="44" y="3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70"/>
            <p:cNvSpPr/>
            <p:nvPr/>
          </p:nvSpPr>
          <p:spPr>
            <a:xfrm>
              <a:off x="2522105" y="2494730"/>
              <a:ext cx="3607" cy="9298"/>
            </a:xfrm>
            <a:custGeom>
              <a:avLst/>
              <a:gdLst/>
              <a:ahLst/>
              <a:cxnLst/>
              <a:rect l="l" t="t" r="r" b="b"/>
              <a:pathLst>
                <a:path w="54" h="139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110"/>
                  </a:lnTo>
                  <a:cubicBezTo>
                    <a:pt x="1" y="127"/>
                    <a:pt x="13" y="139"/>
                    <a:pt x="27" y="139"/>
                  </a:cubicBezTo>
                  <a:cubicBezTo>
                    <a:pt x="42" y="139"/>
                    <a:pt x="53" y="127"/>
                    <a:pt x="53" y="110"/>
                  </a:cubicBezTo>
                  <a:lnTo>
                    <a:pt x="53" y="27"/>
                  </a:lnTo>
                  <a:cubicBezTo>
                    <a:pt x="53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70"/>
            <p:cNvSpPr/>
            <p:nvPr/>
          </p:nvSpPr>
          <p:spPr>
            <a:xfrm>
              <a:off x="2331403" y="2438610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1"/>
                  </a:moveTo>
                  <a:cubicBezTo>
                    <a:pt x="1171" y="1"/>
                    <a:pt x="674" y="65"/>
                    <a:pt x="356" y="166"/>
                  </a:cubicBezTo>
                  <a:lnTo>
                    <a:pt x="0" y="166"/>
                  </a:lnTo>
                  <a:lnTo>
                    <a:pt x="0" y="419"/>
                  </a:lnTo>
                  <a:cubicBezTo>
                    <a:pt x="0" y="648"/>
                    <a:pt x="774" y="837"/>
                    <a:pt x="1733" y="837"/>
                  </a:cubicBezTo>
                  <a:cubicBezTo>
                    <a:pt x="2689" y="837"/>
                    <a:pt x="3465" y="651"/>
                    <a:pt x="3465" y="419"/>
                  </a:cubicBezTo>
                  <a:lnTo>
                    <a:pt x="3465" y="166"/>
                  </a:lnTo>
                  <a:lnTo>
                    <a:pt x="3109" y="166"/>
                  </a:lnTo>
                  <a:cubicBezTo>
                    <a:pt x="2791" y="65"/>
                    <a:pt x="2294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70"/>
            <p:cNvSpPr/>
            <p:nvPr/>
          </p:nvSpPr>
          <p:spPr>
            <a:xfrm>
              <a:off x="2328998" y="2436403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69"/>
                  </a:moveTo>
                  <a:cubicBezTo>
                    <a:pt x="2309" y="69"/>
                    <a:pt x="2806" y="129"/>
                    <a:pt x="3133" y="232"/>
                  </a:cubicBezTo>
                  <a:lnTo>
                    <a:pt x="3465" y="232"/>
                  </a:lnTo>
                  <a:lnTo>
                    <a:pt x="3465" y="452"/>
                  </a:lnTo>
                  <a:cubicBezTo>
                    <a:pt x="3465" y="631"/>
                    <a:pt x="2768" y="832"/>
                    <a:pt x="1769" y="832"/>
                  </a:cubicBezTo>
                  <a:cubicBezTo>
                    <a:pt x="770" y="832"/>
                    <a:pt x="72" y="631"/>
                    <a:pt x="72" y="452"/>
                  </a:cubicBezTo>
                  <a:lnTo>
                    <a:pt x="72" y="232"/>
                  </a:lnTo>
                  <a:lnTo>
                    <a:pt x="404" y="232"/>
                  </a:lnTo>
                  <a:cubicBezTo>
                    <a:pt x="732" y="129"/>
                    <a:pt x="1229" y="69"/>
                    <a:pt x="1769" y="69"/>
                  </a:cubicBezTo>
                  <a:close/>
                  <a:moveTo>
                    <a:pt x="1766" y="0"/>
                  </a:moveTo>
                  <a:cubicBezTo>
                    <a:pt x="1224" y="0"/>
                    <a:pt x="720" y="60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79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3"/>
                    <a:pt x="1769" y="903"/>
                  </a:cubicBezTo>
                  <a:cubicBezTo>
                    <a:pt x="2624" y="903"/>
                    <a:pt x="3535" y="746"/>
                    <a:pt x="3532" y="452"/>
                  </a:cubicBezTo>
                  <a:lnTo>
                    <a:pt x="3532" y="199"/>
                  </a:lnTo>
                  <a:cubicBezTo>
                    <a:pt x="3532" y="179"/>
                    <a:pt x="3516" y="163"/>
                    <a:pt x="3496" y="163"/>
                  </a:cubicBezTo>
                  <a:lnTo>
                    <a:pt x="3148" y="163"/>
                  </a:lnTo>
                  <a:cubicBezTo>
                    <a:pt x="2815" y="60"/>
                    <a:pt x="2309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70"/>
            <p:cNvSpPr/>
            <p:nvPr/>
          </p:nvSpPr>
          <p:spPr>
            <a:xfrm>
              <a:off x="2331403" y="2421687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4" y="0"/>
                    <a:pt x="0" y="187"/>
                    <a:pt x="0" y="419"/>
                  </a:cubicBezTo>
                  <a:cubicBezTo>
                    <a:pt x="0" y="648"/>
                    <a:pt x="774" y="834"/>
                    <a:pt x="1733" y="834"/>
                  </a:cubicBezTo>
                  <a:cubicBezTo>
                    <a:pt x="2689" y="834"/>
                    <a:pt x="3465" y="648"/>
                    <a:pt x="3465" y="419"/>
                  </a:cubicBezTo>
                  <a:cubicBezTo>
                    <a:pt x="3465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70"/>
            <p:cNvSpPr/>
            <p:nvPr/>
          </p:nvSpPr>
          <p:spPr>
            <a:xfrm>
              <a:off x="2328998" y="2419413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9" y="70"/>
                  </a:moveTo>
                  <a:cubicBezTo>
                    <a:pt x="2768" y="70"/>
                    <a:pt x="3465" y="271"/>
                    <a:pt x="3465" y="453"/>
                  </a:cubicBezTo>
                  <a:cubicBezTo>
                    <a:pt x="3465" y="632"/>
                    <a:pt x="2768" y="835"/>
                    <a:pt x="1769" y="835"/>
                  </a:cubicBezTo>
                  <a:cubicBezTo>
                    <a:pt x="770" y="835"/>
                    <a:pt x="72" y="632"/>
                    <a:pt x="72" y="453"/>
                  </a:cubicBezTo>
                  <a:cubicBezTo>
                    <a:pt x="72" y="271"/>
                    <a:pt x="767" y="70"/>
                    <a:pt x="1769" y="70"/>
                  </a:cubicBezTo>
                  <a:close/>
                  <a:moveTo>
                    <a:pt x="1769" y="1"/>
                  </a:moveTo>
                  <a:cubicBezTo>
                    <a:pt x="911" y="1"/>
                    <a:pt x="0" y="159"/>
                    <a:pt x="0" y="453"/>
                  </a:cubicBez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4"/>
                    <a:pt x="3535" y="453"/>
                  </a:cubicBezTo>
                  <a:cubicBezTo>
                    <a:pt x="3535" y="159"/>
                    <a:pt x="2627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70"/>
            <p:cNvSpPr/>
            <p:nvPr/>
          </p:nvSpPr>
          <p:spPr>
            <a:xfrm>
              <a:off x="2359323" y="2430450"/>
              <a:ext cx="175677" cy="38261"/>
            </a:xfrm>
            <a:custGeom>
              <a:avLst/>
              <a:gdLst/>
              <a:ahLst/>
              <a:cxnLst/>
              <a:rect l="l" t="t" r="r" b="b"/>
              <a:pathLst>
                <a:path w="2630" h="572" extrusionOk="0">
                  <a:moveTo>
                    <a:pt x="1315" y="1"/>
                  </a:moveTo>
                  <a:cubicBezTo>
                    <a:pt x="588" y="1"/>
                    <a:pt x="0" y="130"/>
                    <a:pt x="0" y="288"/>
                  </a:cubicBezTo>
                  <a:cubicBezTo>
                    <a:pt x="0" y="445"/>
                    <a:pt x="588" y="572"/>
                    <a:pt x="1315" y="572"/>
                  </a:cubicBezTo>
                  <a:cubicBezTo>
                    <a:pt x="2039" y="572"/>
                    <a:pt x="2629" y="445"/>
                    <a:pt x="2629" y="288"/>
                  </a:cubicBezTo>
                  <a:cubicBezTo>
                    <a:pt x="2629" y="130"/>
                    <a:pt x="2039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70"/>
            <p:cNvSpPr/>
            <p:nvPr/>
          </p:nvSpPr>
          <p:spPr>
            <a:xfrm>
              <a:off x="2357587" y="2428711"/>
              <a:ext cx="178951" cy="41806"/>
            </a:xfrm>
            <a:custGeom>
              <a:avLst/>
              <a:gdLst/>
              <a:ahLst/>
              <a:cxnLst/>
              <a:rect l="l" t="t" r="r" b="b"/>
              <a:pathLst>
                <a:path w="2679" h="625" extrusionOk="0">
                  <a:moveTo>
                    <a:pt x="1341" y="53"/>
                  </a:moveTo>
                  <a:lnTo>
                    <a:pt x="1341" y="55"/>
                  </a:lnTo>
                  <a:cubicBezTo>
                    <a:pt x="2098" y="55"/>
                    <a:pt x="2626" y="189"/>
                    <a:pt x="2626" y="314"/>
                  </a:cubicBezTo>
                  <a:cubicBezTo>
                    <a:pt x="2626" y="435"/>
                    <a:pt x="2098" y="572"/>
                    <a:pt x="1341" y="572"/>
                  </a:cubicBezTo>
                  <a:cubicBezTo>
                    <a:pt x="581" y="572"/>
                    <a:pt x="53" y="435"/>
                    <a:pt x="53" y="314"/>
                  </a:cubicBezTo>
                  <a:cubicBezTo>
                    <a:pt x="53" y="192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10"/>
                    <a:pt x="0" y="314"/>
                  </a:cubicBezTo>
                  <a:cubicBezTo>
                    <a:pt x="0" y="517"/>
                    <a:pt x="691" y="624"/>
                    <a:pt x="1341" y="624"/>
                  </a:cubicBezTo>
                  <a:cubicBezTo>
                    <a:pt x="1988" y="624"/>
                    <a:pt x="2679" y="514"/>
                    <a:pt x="2679" y="314"/>
                  </a:cubicBezTo>
                  <a:cubicBezTo>
                    <a:pt x="2679" y="110"/>
                    <a:pt x="1991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70"/>
            <p:cNvSpPr/>
            <p:nvPr/>
          </p:nvSpPr>
          <p:spPr>
            <a:xfrm>
              <a:off x="2341756" y="2464831"/>
              <a:ext cx="3607" cy="14582"/>
            </a:xfrm>
            <a:custGeom>
              <a:avLst/>
              <a:gdLst/>
              <a:ahLst/>
              <a:cxnLst/>
              <a:rect l="l" t="t" r="r" b="b"/>
              <a:pathLst>
                <a:path w="54" h="218" extrusionOk="0">
                  <a:moveTo>
                    <a:pt x="24" y="1"/>
                  </a:moveTo>
                  <a:cubicBezTo>
                    <a:pt x="10" y="1"/>
                    <a:pt x="1" y="12"/>
                    <a:pt x="1" y="27"/>
                  </a:cubicBezTo>
                  <a:lnTo>
                    <a:pt x="1" y="192"/>
                  </a:lnTo>
                  <a:cubicBezTo>
                    <a:pt x="1" y="206"/>
                    <a:pt x="13" y="218"/>
                    <a:pt x="27" y="218"/>
                  </a:cubicBezTo>
                  <a:cubicBezTo>
                    <a:pt x="41" y="218"/>
                    <a:pt x="53" y="206"/>
                    <a:pt x="53" y="192"/>
                  </a:cubicBezTo>
                  <a:lnTo>
                    <a:pt x="53" y="27"/>
                  </a:lnTo>
                  <a:cubicBezTo>
                    <a:pt x="53" y="12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70"/>
            <p:cNvSpPr/>
            <p:nvPr/>
          </p:nvSpPr>
          <p:spPr>
            <a:xfrm>
              <a:off x="2373016" y="2470115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0"/>
                  </a:moveTo>
                  <a:cubicBezTo>
                    <a:pt x="13" y="0"/>
                    <a:pt x="1" y="12"/>
                    <a:pt x="3" y="27"/>
                  </a:cubicBezTo>
                  <a:lnTo>
                    <a:pt x="3" y="237"/>
                  </a:lnTo>
                  <a:cubicBezTo>
                    <a:pt x="3" y="251"/>
                    <a:pt x="13" y="263"/>
                    <a:pt x="27" y="263"/>
                  </a:cubicBezTo>
                  <a:cubicBezTo>
                    <a:pt x="42" y="263"/>
                    <a:pt x="54" y="251"/>
                    <a:pt x="54" y="237"/>
                  </a:cubicBezTo>
                  <a:lnTo>
                    <a:pt x="54" y="27"/>
                  </a:lnTo>
                  <a:cubicBezTo>
                    <a:pt x="54" y="12"/>
                    <a:pt x="44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70"/>
            <p:cNvSpPr/>
            <p:nvPr/>
          </p:nvSpPr>
          <p:spPr>
            <a:xfrm>
              <a:off x="2394124" y="2474061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4"/>
                    <a:pt x="0" y="15"/>
                    <a:pt x="3" y="30"/>
                  </a:cubicBezTo>
                  <a:lnTo>
                    <a:pt x="3" y="235"/>
                  </a:lnTo>
                  <a:cubicBezTo>
                    <a:pt x="3" y="250"/>
                    <a:pt x="15" y="262"/>
                    <a:pt x="29" y="262"/>
                  </a:cubicBezTo>
                  <a:cubicBezTo>
                    <a:pt x="43" y="262"/>
                    <a:pt x="55" y="250"/>
                    <a:pt x="55" y="235"/>
                  </a:cubicBezTo>
                  <a:lnTo>
                    <a:pt x="55" y="30"/>
                  </a:lnTo>
                  <a:cubicBezTo>
                    <a:pt x="55" y="27"/>
                    <a:pt x="55" y="25"/>
                    <a:pt x="55" y="23"/>
                  </a:cubicBezTo>
                  <a:cubicBezTo>
                    <a:pt x="53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70"/>
            <p:cNvSpPr/>
            <p:nvPr/>
          </p:nvSpPr>
          <p:spPr>
            <a:xfrm>
              <a:off x="2418839" y="2475533"/>
              <a:ext cx="3607" cy="16054"/>
            </a:xfrm>
            <a:custGeom>
              <a:avLst/>
              <a:gdLst/>
              <a:ahLst/>
              <a:cxnLst/>
              <a:rect l="l" t="t" r="r" b="b"/>
              <a:pathLst>
                <a:path w="54" h="240" extrusionOk="0">
                  <a:moveTo>
                    <a:pt x="27" y="1"/>
                  </a:moveTo>
                  <a:cubicBezTo>
                    <a:pt x="13" y="1"/>
                    <a:pt x="1" y="10"/>
                    <a:pt x="1" y="25"/>
                  </a:cubicBezTo>
                  <a:lnTo>
                    <a:pt x="1" y="213"/>
                  </a:lnTo>
                  <a:cubicBezTo>
                    <a:pt x="1" y="228"/>
                    <a:pt x="13" y="240"/>
                    <a:pt x="27" y="240"/>
                  </a:cubicBezTo>
                  <a:cubicBezTo>
                    <a:pt x="41" y="240"/>
                    <a:pt x="53" y="228"/>
                    <a:pt x="53" y="213"/>
                  </a:cubicBezTo>
                  <a:lnTo>
                    <a:pt x="53" y="25"/>
                  </a:lnTo>
                  <a:cubicBezTo>
                    <a:pt x="53" y="10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70"/>
            <p:cNvSpPr/>
            <p:nvPr/>
          </p:nvSpPr>
          <p:spPr>
            <a:xfrm>
              <a:off x="2354380" y="2472991"/>
              <a:ext cx="3741" cy="11438"/>
            </a:xfrm>
            <a:custGeom>
              <a:avLst/>
              <a:gdLst/>
              <a:ahLst/>
              <a:cxnLst/>
              <a:rect l="l" t="t" r="r" b="b"/>
              <a:pathLst>
                <a:path w="56" h="171" extrusionOk="0">
                  <a:moveTo>
                    <a:pt x="31" y="0"/>
                  </a:moveTo>
                  <a:cubicBezTo>
                    <a:pt x="30" y="0"/>
                    <a:pt x="28" y="0"/>
                    <a:pt x="27" y="0"/>
                  </a:cubicBezTo>
                  <a:cubicBezTo>
                    <a:pt x="10" y="3"/>
                    <a:pt x="0" y="15"/>
                    <a:pt x="3" y="29"/>
                  </a:cubicBezTo>
                  <a:lnTo>
                    <a:pt x="3" y="144"/>
                  </a:lnTo>
                  <a:cubicBezTo>
                    <a:pt x="3" y="158"/>
                    <a:pt x="15" y="168"/>
                    <a:pt x="29" y="170"/>
                  </a:cubicBezTo>
                  <a:cubicBezTo>
                    <a:pt x="43" y="170"/>
                    <a:pt x="55" y="158"/>
                    <a:pt x="55" y="144"/>
                  </a:cubicBezTo>
                  <a:lnTo>
                    <a:pt x="55" y="29"/>
                  </a:lnTo>
                  <a:cubicBezTo>
                    <a:pt x="55" y="27"/>
                    <a:pt x="55" y="24"/>
                    <a:pt x="55" y="22"/>
                  </a:cubicBezTo>
                  <a:cubicBezTo>
                    <a:pt x="53" y="9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70"/>
            <p:cNvSpPr/>
            <p:nvPr/>
          </p:nvSpPr>
          <p:spPr>
            <a:xfrm>
              <a:off x="2543680" y="2464296"/>
              <a:ext cx="3607" cy="9900"/>
            </a:xfrm>
            <a:custGeom>
              <a:avLst/>
              <a:gdLst/>
              <a:ahLst/>
              <a:cxnLst/>
              <a:rect l="l" t="t" r="r" b="b"/>
              <a:pathLst>
                <a:path w="54" h="148" extrusionOk="0">
                  <a:moveTo>
                    <a:pt x="27" y="1"/>
                  </a:moveTo>
                  <a:cubicBezTo>
                    <a:pt x="14" y="1"/>
                    <a:pt x="3" y="10"/>
                    <a:pt x="0" y="23"/>
                  </a:cubicBezTo>
                  <a:lnTo>
                    <a:pt x="0" y="121"/>
                  </a:lnTo>
                  <a:cubicBezTo>
                    <a:pt x="0" y="135"/>
                    <a:pt x="12" y="147"/>
                    <a:pt x="29" y="147"/>
                  </a:cubicBezTo>
                  <a:cubicBezTo>
                    <a:pt x="44" y="147"/>
                    <a:pt x="53" y="135"/>
                    <a:pt x="53" y="121"/>
                  </a:cubicBezTo>
                  <a:lnTo>
                    <a:pt x="53" y="23"/>
                  </a:lnTo>
                  <a:cubicBezTo>
                    <a:pt x="53" y="13"/>
                    <a:pt x="44" y="4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70"/>
            <p:cNvSpPr/>
            <p:nvPr/>
          </p:nvSpPr>
          <p:spPr>
            <a:xfrm>
              <a:off x="2522105" y="2477807"/>
              <a:ext cx="3607" cy="9164"/>
            </a:xfrm>
            <a:custGeom>
              <a:avLst/>
              <a:gdLst/>
              <a:ahLst/>
              <a:cxnLst/>
              <a:rect l="l" t="t" r="r" b="b"/>
              <a:pathLst>
                <a:path w="54" h="137" extrusionOk="0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110"/>
                  </a:lnTo>
                  <a:cubicBezTo>
                    <a:pt x="1" y="124"/>
                    <a:pt x="13" y="136"/>
                    <a:pt x="27" y="136"/>
                  </a:cubicBezTo>
                  <a:cubicBezTo>
                    <a:pt x="42" y="136"/>
                    <a:pt x="53" y="124"/>
                    <a:pt x="53" y="110"/>
                  </a:cubicBezTo>
                  <a:lnTo>
                    <a:pt x="53" y="26"/>
                  </a:lnTo>
                  <a:cubicBezTo>
                    <a:pt x="53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70"/>
            <p:cNvSpPr/>
            <p:nvPr/>
          </p:nvSpPr>
          <p:spPr>
            <a:xfrm>
              <a:off x="2331403" y="2421687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1" y="0"/>
                    <a:pt x="674" y="65"/>
                    <a:pt x="356" y="165"/>
                  </a:cubicBezTo>
                  <a:lnTo>
                    <a:pt x="0" y="165"/>
                  </a:lnTo>
                  <a:lnTo>
                    <a:pt x="0" y="416"/>
                  </a:lnTo>
                  <a:cubicBezTo>
                    <a:pt x="0" y="648"/>
                    <a:pt x="774" y="837"/>
                    <a:pt x="1733" y="837"/>
                  </a:cubicBezTo>
                  <a:cubicBezTo>
                    <a:pt x="2689" y="837"/>
                    <a:pt x="3465" y="650"/>
                    <a:pt x="3465" y="416"/>
                  </a:cubicBezTo>
                  <a:lnTo>
                    <a:pt x="3465" y="165"/>
                  </a:lnTo>
                  <a:lnTo>
                    <a:pt x="3109" y="165"/>
                  </a:lnTo>
                  <a:cubicBezTo>
                    <a:pt x="2791" y="65"/>
                    <a:pt x="2294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70"/>
            <p:cNvSpPr/>
            <p:nvPr/>
          </p:nvSpPr>
          <p:spPr>
            <a:xfrm>
              <a:off x="2328998" y="2419279"/>
              <a:ext cx="236129" cy="60669"/>
            </a:xfrm>
            <a:custGeom>
              <a:avLst/>
              <a:gdLst/>
              <a:ahLst/>
              <a:cxnLst/>
              <a:rect l="l" t="t" r="r" b="b"/>
              <a:pathLst>
                <a:path w="3535" h="907" extrusionOk="0">
                  <a:moveTo>
                    <a:pt x="1769" y="72"/>
                  </a:moveTo>
                  <a:cubicBezTo>
                    <a:pt x="2309" y="72"/>
                    <a:pt x="2806" y="132"/>
                    <a:pt x="3133" y="235"/>
                  </a:cubicBezTo>
                  <a:lnTo>
                    <a:pt x="3465" y="235"/>
                  </a:lnTo>
                  <a:lnTo>
                    <a:pt x="3465" y="452"/>
                  </a:lnTo>
                  <a:cubicBezTo>
                    <a:pt x="3465" y="634"/>
                    <a:pt x="2768" y="834"/>
                    <a:pt x="1769" y="834"/>
                  </a:cubicBezTo>
                  <a:cubicBezTo>
                    <a:pt x="770" y="834"/>
                    <a:pt x="72" y="634"/>
                    <a:pt x="72" y="452"/>
                  </a:cubicBezTo>
                  <a:lnTo>
                    <a:pt x="72" y="235"/>
                  </a:lnTo>
                  <a:lnTo>
                    <a:pt x="404" y="235"/>
                  </a:lnTo>
                  <a:cubicBezTo>
                    <a:pt x="732" y="132"/>
                    <a:pt x="1229" y="72"/>
                    <a:pt x="1769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20" y="60"/>
                    <a:pt x="385" y="165"/>
                  </a:cubicBezTo>
                  <a:lnTo>
                    <a:pt x="36" y="165"/>
                  </a:lnTo>
                  <a:cubicBezTo>
                    <a:pt x="17" y="165"/>
                    <a:pt x="0" y="180"/>
                    <a:pt x="0" y="201"/>
                  </a:cubicBezTo>
                  <a:lnTo>
                    <a:pt x="0" y="452"/>
                  </a:lnTo>
                  <a:cubicBezTo>
                    <a:pt x="0" y="746"/>
                    <a:pt x="911" y="906"/>
                    <a:pt x="1769" y="906"/>
                  </a:cubicBezTo>
                  <a:cubicBezTo>
                    <a:pt x="2624" y="906"/>
                    <a:pt x="3535" y="746"/>
                    <a:pt x="3532" y="452"/>
                  </a:cubicBezTo>
                  <a:lnTo>
                    <a:pt x="3532" y="201"/>
                  </a:lnTo>
                  <a:cubicBezTo>
                    <a:pt x="3532" y="180"/>
                    <a:pt x="3516" y="165"/>
                    <a:pt x="3496" y="165"/>
                  </a:cubicBezTo>
                  <a:lnTo>
                    <a:pt x="3148" y="165"/>
                  </a:lnTo>
                  <a:cubicBezTo>
                    <a:pt x="2815" y="60"/>
                    <a:pt x="2309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70"/>
            <p:cNvSpPr/>
            <p:nvPr/>
          </p:nvSpPr>
          <p:spPr>
            <a:xfrm>
              <a:off x="2331403" y="2404764"/>
              <a:ext cx="231520" cy="55786"/>
            </a:xfrm>
            <a:custGeom>
              <a:avLst/>
              <a:gdLst/>
              <a:ahLst/>
              <a:cxnLst/>
              <a:rect l="l" t="t" r="r" b="b"/>
              <a:pathLst>
                <a:path w="3466" h="834" extrusionOk="0">
                  <a:moveTo>
                    <a:pt x="1733" y="0"/>
                  </a:moveTo>
                  <a:cubicBezTo>
                    <a:pt x="774" y="0"/>
                    <a:pt x="0" y="186"/>
                    <a:pt x="0" y="418"/>
                  </a:cubicBezTo>
                  <a:cubicBezTo>
                    <a:pt x="0" y="648"/>
                    <a:pt x="774" y="834"/>
                    <a:pt x="1733" y="834"/>
                  </a:cubicBezTo>
                  <a:cubicBezTo>
                    <a:pt x="2689" y="834"/>
                    <a:pt x="3465" y="648"/>
                    <a:pt x="3465" y="418"/>
                  </a:cubicBezTo>
                  <a:cubicBezTo>
                    <a:pt x="3465" y="186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70"/>
            <p:cNvSpPr/>
            <p:nvPr/>
          </p:nvSpPr>
          <p:spPr>
            <a:xfrm>
              <a:off x="2328998" y="2402356"/>
              <a:ext cx="236129" cy="60602"/>
            </a:xfrm>
            <a:custGeom>
              <a:avLst/>
              <a:gdLst/>
              <a:ahLst/>
              <a:cxnLst/>
              <a:rect l="l" t="t" r="r" b="b"/>
              <a:pathLst>
                <a:path w="3535" h="906" extrusionOk="0">
                  <a:moveTo>
                    <a:pt x="1769" y="72"/>
                  </a:moveTo>
                  <a:cubicBezTo>
                    <a:pt x="2768" y="72"/>
                    <a:pt x="3465" y="273"/>
                    <a:pt x="3465" y="452"/>
                  </a:cubicBezTo>
                  <a:cubicBezTo>
                    <a:pt x="3465" y="633"/>
                    <a:pt x="2768" y="834"/>
                    <a:pt x="1769" y="834"/>
                  </a:cubicBezTo>
                  <a:cubicBezTo>
                    <a:pt x="770" y="834"/>
                    <a:pt x="72" y="633"/>
                    <a:pt x="72" y="452"/>
                  </a:cubicBezTo>
                  <a:cubicBezTo>
                    <a:pt x="72" y="273"/>
                    <a:pt x="767" y="72"/>
                    <a:pt x="1769" y="72"/>
                  </a:cubicBezTo>
                  <a:close/>
                  <a:moveTo>
                    <a:pt x="1769" y="0"/>
                  </a:moveTo>
                  <a:cubicBezTo>
                    <a:pt x="911" y="0"/>
                    <a:pt x="0" y="160"/>
                    <a:pt x="0" y="454"/>
                  </a:cubicBezTo>
                  <a:cubicBezTo>
                    <a:pt x="0" y="746"/>
                    <a:pt x="911" y="906"/>
                    <a:pt x="1769" y="906"/>
                  </a:cubicBezTo>
                  <a:cubicBezTo>
                    <a:pt x="2624" y="906"/>
                    <a:pt x="3535" y="746"/>
                    <a:pt x="3535" y="454"/>
                  </a:cubicBezTo>
                  <a:cubicBezTo>
                    <a:pt x="3535" y="160"/>
                    <a:pt x="2627" y="0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70"/>
            <p:cNvSpPr/>
            <p:nvPr/>
          </p:nvSpPr>
          <p:spPr>
            <a:xfrm>
              <a:off x="2359323" y="2413527"/>
              <a:ext cx="175677" cy="38261"/>
            </a:xfrm>
            <a:custGeom>
              <a:avLst/>
              <a:gdLst/>
              <a:ahLst/>
              <a:cxnLst/>
              <a:rect l="l" t="t" r="r" b="b"/>
              <a:pathLst>
                <a:path w="2630" h="572" extrusionOk="0">
                  <a:moveTo>
                    <a:pt x="1315" y="0"/>
                  </a:moveTo>
                  <a:cubicBezTo>
                    <a:pt x="588" y="0"/>
                    <a:pt x="0" y="129"/>
                    <a:pt x="0" y="287"/>
                  </a:cubicBezTo>
                  <a:cubicBezTo>
                    <a:pt x="0" y="443"/>
                    <a:pt x="588" y="572"/>
                    <a:pt x="1315" y="572"/>
                  </a:cubicBezTo>
                  <a:cubicBezTo>
                    <a:pt x="2039" y="572"/>
                    <a:pt x="2629" y="443"/>
                    <a:pt x="2629" y="287"/>
                  </a:cubicBezTo>
                  <a:cubicBezTo>
                    <a:pt x="2629" y="129"/>
                    <a:pt x="2039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70"/>
            <p:cNvSpPr/>
            <p:nvPr/>
          </p:nvSpPr>
          <p:spPr>
            <a:xfrm>
              <a:off x="2357587" y="2411788"/>
              <a:ext cx="178951" cy="41739"/>
            </a:xfrm>
            <a:custGeom>
              <a:avLst/>
              <a:gdLst/>
              <a:ahLst/>
              <a:cxnLst/>
              <a:rect l="l" t="t" r="r" b="b"/>
              <a:pathLst>
                <a:path w="2679" h="624" extrusionOk="0">
                  <a:moveTo>
                    <a:pt x="1341" y="53"/>
                  </a:moveTo>
                  <a:cubicBezTo>
                    <a:pt x="2098" y="53"/>
                    <a:pt x="2626" y="191"/>
                    <a:pt x="2626" y="313"/>
                  </a:cubicBezTo>
                  <a:cubicBezTo>
                    <a:pt x="2626" y="433"/>
                    <a:pt x="2098" y="571"/>
                    <a:pt x="1341" y="571"/>
                  </a:cubicBezTo>
                  <a:cubicBezTo>
                    <a:pt x="581" y="571"/>
                    <a:pt x="53" y="435"/>
                    <a:pt x="53" y="313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10"/>
                    <a:pt x="0" y="313"/>
                  </a:cubicBezTo>
                  <a:cubicBezTo>
                    <a:pt x="0" y="514"/>
                    <a:pt x="691" y="624"/>
                    <a:pt x="1341" y="624"/>
                  </a:cubicBezTo>
                  <a:cubicBezTo>
                    <a:pt x="1988" y="624"/>
                    <a:pt x="2679" y="514"/>
                    <a:pt x="2679" y="313"/>
                  </a:cubicBezTo>
                  <a:cubicBezTo>
                    <a:pt x="2679" y="110"/>
                    <a:pt x="1991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70"/>
            <p:cNvSpPr/>
            <p:nvPr/>
          </p:nvSpPr>
          <p:spPr>
            <a:xfrm>
              <a:off x="2341756" y="2447908"/>
              <a:ext cx="3607" cy="14582"/>
            </a:xfrm>
            <a:custGeom>
              <a:avLst/>
              <a:gdLst/>
              <a:ahLst/>
              <a:cxnLst/>
              <a:rect l="l" t="t" r="r" b="b"/>
              <a:pathLst>
                <a:path w="54" h="218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191"/>
                  </a:lnTo>
                  <a:cubicBezTo>
                    <a:pt x="1" y="206"/>
                    <a:pt x="13" y="218"/>
                    <a:pt x="27" y="218"/>
                  </a:cubicBezTo>
                  <a:lnTo>
                    <a:pt x="29" y="218"/>
                  </a:lnTo>
                  <a:cubicBezTo>
                    <a:pt x="44" y="215"/>
                    <a:pt x="53" y="201"/>
                    <a:pt x="53" y="187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70"/>
            <p:cNvSpPr/>
            <p:nvPr/>
          </p:nvSpPr>
          <p:spPr>
            <a:xfrm>
              <a:off x="2373016" y="2453192"/>
              <a:ext cx="3607" cy="17592"/>
            </a:xfrm>
            <a:custGeom>
              <a:avLst/>
              <a:gdLst/>
              <a:ahLst/>
              <a:cxnLst/>
              <a:rect l="l" t="t" r="r" b="b"/>
              <a:pathLst>
                <a:path w="54" h="263" extrusionOk="0">
                  <a:moveTo>
                    <a:pt x="27" y="0"/>
                  </a:moveTo>
                  <a:cubicBezTo>
                    <a:pt x="13" y="0"/>
                    <a:pt x="1" y="12"/>
                    <a:pt x="3" y="26"/>
                  </a:cubicBezTo>
                  <a:lnTo>
                    <a:pt x="3" y="237"/>
                  </a:lnTo>
                  <a:cubicBezTo>
                    <a:pt x="3" y="251"/>
                    <a:pt x="13" y="263"/>
                    <a:pt x="27" y="263"/>
                  </a:cubicBezTo>
                  <a:cubicBezTo>
                    <a:pt x="44" y="263"/>
                    <a:pt x="54" y="251"/>
                    <a:pt x="54" y="237"/>
                  </a:cubicBezTo>
                  <a:lnTo>
                    <a:pt x="54" y="26"/>
                  </a:ln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70"/>
            <p:cNvSpPr/>
            <p:nvPr/>
          </p:nvSpPr>
          <p:spPr>
            <a:xfrm>
              <a:off x="2394124" y="2457005"/>
              <a:ext cx="3741" cy="17458"/>
            </a:xfrm>
            <a:custGeom>
              <a:avLst/>
              <a:gdLst/>
              <a:ahLst/>
              <a:cxnLst/>
              <a:rect l="l" t="t" r="r" b="b"/>
              <a:pathLst>
                <a:path w="56" h="261" extrusionOk="0">
                  <a:moveTo>
                    <a:pt x="29" y="0"/>
                  </a:moveTo>
                  <a:cubicBezTo>
                    <a:pt x="27" y="0"/>
                    <a:pt x="26" y="0"/>
                    <a:pt x="24" y="0"/>
                  </a:cubicBezTo>
                  <a:cubicBezTo>
                    <a:pt x="10" y="3"/>
                    <a:pt x="0" y="17"/>
                    <a:pt x="3" y="31"/>
                  </a:cubicBezTo>
                  <a:lnTo>
                    <a:pt x="3" y="235"/>
                  </a:lnTo>
                  <a:cubicBezTo>
                    <a:pt x="3" y="249"/>
                    <a:pt x="15" y="261"/>
                    <a:pt x="29" y="261"/>
                  </a:cubicBezTo>
                  <a:cubicBezTo>
                    <a:pt x="43" y="261"/>
                    <a:pt x="55" y="249"/>
                    <a:pt x="55" y="235"/>
                  </a:cubicBezTo>
                  <a:lnTo>
                    <a:pt x="55" y="31"/>
                  </a:lnTo>
                  <a:cubicBezTo>
                    <a:pt x="55" y="29"/>
                    <a:pt x="55" y="24"/>
                    <a:pt x="55" y="22"/>
                  </a:cubicBezTo>
                  <a:cubicBezTo>
                    <a:pt x="53" y="9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70"/>
            <p:cNvSpPr/>
            <p:nvPr/>
          </p:nvSpPr>
          <p:spPr>
            <a:xfrm>
              <a:off x="2418839" y="2458744"/>
              <a:ext cx="3607" cy="15719"/>
            </a:xfrm>
            <a:custGeom>
              <a:avLst/>
              <a:gdLst/>
              <a:ahLst/>
              <a:cxnLst/>
              <a:rect l="l" t="t" r="r" b="b"/>
              <a:pathLst>
                <a:path w="54" h="235" extrusionOk="0">
                  <a:moveTo>
                    <a:pt x="31" y="0"/>
                  </a:moveTo>
                  <a:cubicBezTo>
                    <a:pt x="30" y="0"/>
                    <a:pt x="28" y="1"/>
                    <a:pt x="27" y="1"/>
                  </a:cubicBezTo>
                  <a:cubicBezTo>
                    <a:pt x="13" y="1"/>
                    <a:pt x="1" y="13"/>
                    <a:pt x="1" y="25"/>
                  </a:cubicBezTo>
                  <a:lnTo>
                    <a:pt x="1" y="209"/>
                  </a:lnTo>
                  <a:cubicBezTo>
                    <a:pt x="1" y="223"/>
                    <a:pt x="13" y="235"/>
                    <a:pt x="27" y="235"/>
                  </a:cubicBezTo>
                  <a:cubicBezTo>
                    <a:pt x="41" y="235"/>
                    <a:pt x="53" y="225"/>
                    <a:pt x="53" y="213"/>
                  </a:cubicBezTo>
                  <a:lnTo>
                    <a:pt x="53" y="25"/>
                  </a:lnTo>
                  <a:cubicBezTo>
                    <a:pt x="53" y="12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70"/>
            <p:cNvSpPr/>
            <p:nvPr/>
          </p:nvSpPr>
          <p:spPr>
            <a:xfrm>
              <a:off x="2354380" y="2455868"/>
              <a:ext cx="3741" cy="11438"/>
            </a:xfrm>
            <a:custGeom>
              <a:avLst/>
              <a:gdLst/>
              <a:ahLst/>
              <a:cxnLst/>
              <a:rect l="l" t="t" r="r" b="b"/>
              <a:pathLst>
                <a:path w="56" h="171" extrusionOk="0">
                  <a:moveTo>
                    <a:pt x="31" y="0"/>
                  </a:moveTo>
                  <a:cubicBezTo>
                    <a:pt x="30" y="0"/>
                    <a:pt x="28" y="0"/>
                    <a:pt x="27" y="1"/>
                  </a:cubicBezTo>
                  <a:cubicBezTo>
                    <a:pt x="10" y="3"/>
                    <a:pt x="0" y="17"/>
                    <a:pt x="3" y="32"/>
                  </a:cubicBezTo>
                  <a:lnTo>
                    <a:pt x="3" y="144"/>
                  </a:lnTo>
                  <a:cubicBezTo>
                    <a:pt x="3" y="158"/>
                    <a:pt x="15" y="170"/>
                    <a:pt x="29" y="170"/>
                  </a:cubicBezTo>
                  <a:cubicBezTo>
                    <a:pt x="43" y="170"/>
                    <a:pt x="55" y="158"/>
                    <a:pt x="55" y="144"/>
                  </a:cubicBezTo>
                  <a:lnTo>
                    <a:pt x="55" y="32"/>
                  </a:lnTo>
                  <a:cubicBezTo>
                    <a:pt x="55" y="29"/>
                    <a:pt x="55" y="27"/>
                    <a:pt x="55" y="25"/>
                  </a:cubicBezTo>
                  <a:cubicBezTo>
                    <a:pt x="53" y="10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70"/>
            <p:cNvSpPr/>
            <p:nvPr/>
          </p:nvSpPr>
          <p:spPr>
            <a:xfrm>
              <a:off x="2543680" y="2447373"/>
              <a:ext cx="3607" cy="9699"/>
            </a:xfrm>
            <a:custGeom>
              <a:avLst/>
              <a:gdLst/>
              <a:ahLst/>
              <a:cxnLst/>
              <a:rect l="l" t="t" r="r" b="b"/>
              <a:pathLst>
                <a:path w="54" h="145" extrusionOk="0">
                  <a:moveTo>
                    <a:pt x="27" y="1"/>
                  </a:moveTo>
                  <a:cubicBezTo>
                    <a:pt x="14" y="1"/>
                    <a:pt x="3" y="10"/>
                    <a:pt x="0" y="23"/>
                  </a:cubicBezTo>
                  <a:lnTo>
                    <a:pt x="0" y="118"/>
                  </a:lnTo>
                  <a:lnTo>
                    <a:pt x="0" y="121"/>
                  </a:lnTo>
                  <a:cubicBezTo>
                    <a:pt x="3" y="135"/>
                    <a:pt x="15" y="144"/>
                    <a:pt x="29" y="144"/>
                  </a:cubicBezTo>
                  <a:cubicBezTo>
                    <a:pt x="44" y="144"/>
                    <a:pt x="53" y="132"/>
                    <a:pt x="53" y="118"/>
                  </a:cubicBezTo>
                  <a:lnTo>
                    <a:pt x="53" y="23"/>
                  </a:lnTo>
                  <a:cubicBezTo>
                    <a:pt x="53" y="11"/>
                    <a:pt x="44" y="3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70"/>
            <p:cNvSpPr/>
            <p:nvPr/>
          </p:nvSpPr>
          <p:spPr>
            <a:xfrm>
              <a:off x="2522105" y="2460550"/>
              <a:ext cx="3607" cy="9298"/>
            </a:xfrm>
            <a:custGeom>
              <a:avLst/>
              <a:gdLst/>
              <a:ahLst/>
              <a:cxnLst/>
              <a:rect l="l" t="t" r="r" b="b"/>
              <a:pathLst>
                <a:path w="54" h="139" extrusionOk="0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112"/>
                  </a:lnTo>
                  <a:cubicBezTo>
                    <a:pt x="1" y="127"/>
                    <a:pt x="13" y="139"/>
                    <a:pt x="27" y="139"/>
                  </a:cubicBezTo>
                  <a:cubicBezTo>
                    <a:pt x="42" y="139"/>
                    <a:pt x="53" y="127"/>
                    <a:pt x="53" y="112"/>
                  </a:cubicBezTo>
                  <a:lnTo>
                    <a:pt x="53" y="26"/>
                  </a:lnTo>
                  <a:cubicBezTo>
                    <a:pt x="53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70"/>
            <p:cNvSpPr/>
            <p:nvPr/>
          </p:nvSpPr>
          <p:spPr>
            <a:xfrm>
              <a:off x="2331403" y="2404764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1" y="0"/>
                    <a:pt x="674" y="65"/>
                    <a:pt x="356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5"/>
                    <a:pt x="774" y="836"/>
                    <a:pt x="1733" y="836"/>
                  </a:cubicBezTo>
                  <a:cubicBezTo>
                    <a:pt x="2689" y="836"/>
                    <a:pt x="3465" y="650"/>
                    <a:pt x="3465" y="416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1" y="65"/>
                    <a:pt x="2294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70"/>
            <p:cNvSpPr/>
            <p:nvPr/>
          </p:nvSpPr>
          <p:spPr>
            <a:xfrm>
              <a:off x="2328998" y="2402356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72"/>
                  </a:moveTo>
                  <a:cubicBezTo>
                    <a:pt x="2309" y="72"/>
                    <a:pt x="2806" y="132"/>
                    <a:pt x="3133" y="234"/>
                  </a:cubicBezTo>
                  <a:lnTo>
                    <a:pt x="3465" y="234"/>
                  </a:lnTo>
                  <a:lnTo>
                    <a:pt x="3465" y="452"/>
                  </a:lnTo>
                  <a:cubicBezTo>
                    <a:pt x="3465" y="633"/>
                    <a:pt x="2768" y="834"/>
                    <a:pt x="1769" y="834"/>
                  </a:cubicBezTo>
                  <a:cubicBezTo>
                    <a:pt x="770" y="834"/>
                    <a:pt x="72" y="633"/>
                    <a:pt x="72" y="452"/>
                  </a:cubicBezTo>
                  <a:lnTo>
                    <a:pt x="72" y="234"/>
                  </a:lnTo>
                  <a:lnTo>
                    <a:pt x="404" y="234"/>
                  </a:lnTo>
                  <a:cubicBezTo>
                    <a:pt x="732" y="132"/>
                    <a:pt x="1229" y="72"/>
                    <a:pt x="1769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20" y="60"/>
                    <a:pt x="385" y="165"/>
                  </a:cubicBezTo>
                  <a:lnTo>
                    <a:pt x="36" y="165"/>
                  </a:lnTo>
                  <a:cubicBezTo>
                    <a:pt x="17" y="165"/>
                    <a:pt x="0" y="179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3"/>
                    <a:pt x="1769" y="903"/>
                  </a:cubicBezTo>
                  <a:cubicBezTo>
                    <a:pt x="2624" y="903"/>
                    <a:pt x="3535" y="746"/>
                    <a:pt x="3532" y="452"/>
                  </a:cubicBezTo>
                  <a:lnTo>
                    <a:pt x="3532" y="199"/>
                  </a:lnTo>
                  <a:cubicBezTo>
                    <a:pt x="3532" y="179"/>
                    <a:pt x="3516" y="165"/>
                    <a:pt x="3496" y="165"/>
                  </a:cubicBezTo>
                  <a:lnTo>
                    <a:pt x="3148" y="165"/>
                  </a:lnTo>
                  <a:cubicBezTo>
                    <a:pt x="2815" y="60"/>
                    <a:pt x="2309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70"/>
            <p:cNvSpPr/>
            <p:nvPr/>
          </p:nvSpPr>
          <p:spPr>
            <a:xfrm>
              <a:off x="2331403" y="2387641"/>
              <a:ext cx="231520" cy="56188"/>
            </a:xfrm>
            <a:custGeom>
              <a:avLst/>
              <a:gdLst/>
              <a:ahLst/>
              <a:cxnLst/>
              <a:rect l="l" t="t" r="r" b="b"/>
              <a:pathLst>
                <a:path w="3466" h="840" extrusionOk="0">
                  <a:moveTo>
                    <a:pt x="1733" y="0"/>
                  </a:moveTo>
                  <a:cubicBezTo>
                    <a:pt x="774" y="0"/>
                    <a:pt x="0" y="187"/>
                    <a:pt x="0" y="419"/>
                  </a:cubicBezTo>
                  <a:cubicBezTo>
                    <a:pt x="0" y="653"/>
                    <a:pt x="774" y="839"/>
                    <a:pt x="1733" y="839"/>
                  </a:cubicBezTo>
                  <a:cubicBezTo>
                    <a:pt x="2689" y="839"/>
                    <a:pt x="3465" y="650"/>
                    <a:pt x="3465" y="419"/>
                  </a:cubicBezTo>
                  <a:cubicBezTo>
                    <a:pt x="3465" y="189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70"/>
            <p:cNvSpPr/>
            <p:nvPr/>
          </p:nvSpPr>
          <p:spPr>
            <a:xfrm>
              <a:off x="2328998" y="2385367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9" y="70"/>
                  </a:moveTo>
                  <a:lnTo>
                    <a:pt x="1769" y="73"/>
                  </a:lnTo>
                  <a:cubicBezTo>
                    <a:pt x="2768" y="73"/>
                    <a:pt x="3465" y="273"/>
                    <a:pt x="3465" y="453"/>
                  </a:cubicBezTo>
                  <a:cubicBezTo>
                    <a:pt x="3465" y="634"/>
                    <a:pt x="2768" y="835"/>
                    <a:pt x="1769" y="835"/>
                  </a:cubicBezTo>
                  <a:cubicBezTo>
                    <a:pt x="770" y="835"/>
                    <a:pt x="72" y="634"/>
                    <a:pt x="72" y="453"/>
                  </a:cubicBezTo>
                  <a:cubicBezTo>
                    <a:pt x="72" y="273"/>
                    <a:pt x="767" y="70"/>
                    <a:pt x="1769" y="70"/>
                  </a:cubicBezTo>
                  <a:close/>
                  <a:moveTo>
                    <a:pt x="1769" y="1"/>
                  </a:moveTo>
                  <a:cubicBezTo>
                    <a:pt x="911" y="1"/>
                    <a:pt x="0" y="161"/>
                    <a:pt x="0" y="453"/>
                  </a:cubicBez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5" y="453"/>
                  </a:cubicBezTo>
                  <a:cubicBezTo>
                    <a:pt x="3535" y="161"/>
                    <a:pt x="2627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70"/>
            <p:cNvSpPr/>
            <p:nvPr/>
          </p:nvSpPr>
          <p:spPr>
            <a:xfrm>
              <a:off x="2359323" y="2396604"/>
              <a:ext cx="175677" cy="38261"/>
            </a:xfrm>
            <a:custGeom>
              <a:avLst/>
              <a:gdLst/>
              <a:ahLst/>
              <a:cxnLst/>
              <a:rect l="l" t="t" r="r" b="b"/>
              <a:pathLst>
                <a:path w="2630" h="572" extrusionOk="0">
                  <a:moveTo>
                    <a:pt x="1315" y="0"/>
                  </a:moveTo>
                  <a:cubicBezTo>
                    <a:pt x="588" y="0"/>
                    <a:pt x="0" y="127"/>
                    <a:pt x="0" y="285"/>
                  </a:cubicBezTo>
                  <a:cubicBezTo>
                    <a:pt x="0" y="442"/>
                    <a:pt x="588" y="571"/>
                    <a:pt x="1315" y="571"/>
                  </a:cubicBezTo>
                  <a:cubicBezTo>
                    <a:pt x="2039" y="571"/>
                    <a:pt x="2629" y="442"/>
                    <a:pt x="2629" y="285"/>
                  </a:cubicBezTo>
                  <a:cubicBezTo>
                    <a:pt x="2629" y="127"/>
                    <a:pt x="2039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70"/>
            <p:cNvSpPr/>
            <p:nvPr/>
          </p:nvSpPr>
          <p:spPr>
            <a:xfrm>
              <a:off x="2357587" y="2394798"/>
              <a:ext cx="178951" cy="41806"/>
            </a:xfrm>
            <a:custGeom>
              <a:avLst/>
              <a:gdLst/>
              <a:ahLst/>
              <a:cxnLst/>
              <a:rect l="l" t="t" r="r" b="b"/>
              <a:pathLst>
                <a:path w="2679" h="625" extrusionOk="0">
                  <a:moveTo>
                    <a:pt x="1341" y="53"/>
                  </a:moveTo>
                  <a:cubicBezTo>
                    <a:pt x="2098" y="53"/>
                    <a:pt x="2626" y="192"/>
                    <a:pt x="2626" y="312"/>
                  </a:cubicBezTo>
                  <a:cubicBezTo>
                    <a:pt x="2626" y="431"/>
                    <a:pt x="2098" y="572"/>
                    <a:pt x="1341" y="572"/>
                  </a:cubicBezTo>
                  <a:cubicBezTo>
                    <a:pt x="581" y="572"/>
                    <a:pt x="53" y="431"/>
                    <a:pt x="53" y="312"/>
                  </a:cubicBezTo>
                  <a:cubicBezTo>
                    <a:pt x="53" y="192"/>
                    <a:pt x="581" y="53"/>
                    <a:pt x="1341" y="53"/>
                  </a:cubicBezTo>
                  <a:close/>
                  <a:moveTo>
                    <a:pt x="1341" y="1"/>
                  </a:moveTo>
                  <a:cubicBezTo>
                    <a:pt x="691" y="1"/>
                    <a:pt x="0" y="111"/>
                    <a:pt x="0" y="312"/>
                  </a:cubicBezTo>
                  <a:cubicBezTo>
                    <a:pt x="0" y="515"/>
                    <a:pt x="691" y="625"/>
                    <a:pt x="1341" y="625"/>
                  </a:cubicBezTo>
                  <a:cubicBezTo>
                    <a:pt x="1988" y="625"/>
                    <a:pt x="2679" y="515"/>
                    <a:pt x="2679" y="312"/>
                  </a:cubicBezTo>
                  <a:cubicBezTo>
                    <a:pt x="2679" y="111"/>
                    <a:pt x="1991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70"/>
            <p:cNvSpPr/>
            <p:nvPr/>
          </p:nvSpPr>
          <p:spPr>
            <a:xfrm>
              <a:off x="2341756" y="2430918"/>
              <a:ext cx="3607" cy="14448"/>
            </a:xfrm>
            <a:custGeom>
              <a:avLst/>
              <a:gdLst/>
              <a:ahLst/>
              <a:cxnLst/>
              <a:rect l="l" t="t" r="r" b="b"/>
              <a:pathLst>
                <a:path w="54" h="216" extrusionOk="0">
                  <a:moveTo>
                    <a:pt x="24" y="1"/>
                  </a:moveTo>
                  <a:cubicBezTo>
                    <a:pt x="10" y="1"/>
                    <a:pt x="1" y="13"/>
                    <a:pt x="1" y="27"/>
                  </a:cubicBezTo>
                  <a:lnTo>
                    <a:pt x="1" y="190"/>
                  </a:lnTo>
                  <a:lnTo>
                    <a:pt x="1" y="192"/>
                  </a:lnTo>
                  <a:cubicBezTo>
                    <a:pt x="1" y="206"/>
                    <a:pt x="13" y="216"/>
                    <a:pt x="27" y="216"/>
                  </a:cubicBezTo>
                  <a:cubicBezTo>
                    <a:pt x="41" y="216"/>
                    <a:pt x="53" y="204"/>
                    <a:pt x="53" y="190"/>
                  </a:cubicBezTo>
                  <a:lnTo>
                    <a:pt x="53" y="27"/>
                  </a:lnTo>
                  <a:lnTo>
                    <a:pt x="53" y="25"/>
                  </a:lnTo>
                  <a:cubicBezTo>
                    <a:pt x="53" y="10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70"/>
            <p:cNvSpPr/>
            <p:nvPr/>
          </p:nvSpPr>
          <p:spPr>
            <a:xfrm>
              <a:off x="2373016" y="2436068"/>
              <a:ext cx="3607" cy="17793"/>
            </a:xfrm>
            <a:custGeom>
              <a:avLst/>
              <a:gdLst/>
              <a:ahLst/>
              <a:cxnLst/>
              <a:rect l="l" t="t" r="r" b="b"/>
              <a:pathLst>
                <a:path w="54" h="266" extrusionOk="0">
                  <a:moveTo>
                    <a:pt x="27" y="0"/>
                  </a:moveTo>
                  <a:cubicBezTo>
                    <a:pt x="13" y="3"/>
                    <a:pt x="1" y="15"/>
                    <a:pt x="3" y="29"/>
                  </a:cubicBezTo>
                  <a:lnTo>
                    <a:pt x="3" y="237"/>
                  </a:lnTo>
                  <a:lnTo>
                    <a:pt x="3" y="239"/>
                  </a:lnTo>
                  <a:cubicBezTo>
                    <a:pt x="3" y="254"/>
                    <a:pt x="13" y="266"/>
                    <a:pt x="27" y="266"/>
                  </a:cubicBezTo>
                  <a:cubicBezTo>
                    <a:pt x="44" y="266"/>
                    <a:pt x="54" y="254"/>
                    <a:pt x="54" y="237"/>
                  </a:cubicBezTo>
                  <a:lnTo>
                    <a:pt x="54" y="29"/>
                  </a:ln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70"/>
            <p:cNvSpPr/>
            <p:nvPr/>
          </p:nvSpPr>
          <p:spPr>
            <a:xfrm>
              <a:off x="2394124" y="2440015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4"/>
                    <a:pt x="0" y="18"/>
                    <a:pt x="3" y="32"/>
                  </a:cubicBezTo>
                  <a:lnTo>
                    <a:pt x="3" y="235"/>
                  </a:lnTo>
                  <a:cubicBezTo>
                    <a:pt x="3" y="250"/>
                    <a:pt x="15" y="262"/>
                    <a:pt x="29" y="262"/>
                  </a:cubicBezTo>
                  <a:cubicBezTo>
                    <a:pt x="43" y="262"/>
                    <a:pt x="55" y="250"/>
                    <a:pt x="55" y="235"/>
                  </a:cubicBezTo>
                  <a:lnTo>
                    <a:pt x="55" y="32"/>
                  </a:lnTo>
                  <a:cubicBezTo>
                    <a:pt x="55" y="30"/>
                    <a:pt x="55" y="27"/>
                    <a:pt x="55" y="23"/>
                  </a:cubicBezTo>
                  <a:cubicBezTo>
                    <a:pt x="53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70"/>
            <p:cNvSpPr/>
            <p:nvPr/>
          </p:nvSpPr>
          <p:spPr>
            <a:xfrm>
              <a:off x="2418839" y="2441486"/>
              <a:ext cx="3607" cy="16054"/>
            </a:xfrm>
            <a:custGeom>
              <a:avLst/>
              <a:gdLst/>
              <a:ahLst/>
              <a:cxnLst/>
              <a:rect l="l" t="t" r="r" b="b"/>
              <a:pathLst>
                <a:path w="54" h="240" extrusionOk="0">
                  <a:moveTo>
                    <a:pt x="25" y="1"/>
                  </a:moveTo>
                  <a:cubicBezTo>
                    <a:pt x="10" y="1"/>
                    <a:pt x="1" y="13"/>
                    <a:pt x="1" y="27"/>
                  </a:cubicBezTo>
                  <a:lnTo>
                    <a:pt x="1" y="213"/>
                  </a:lnTo>
                  <a:cubicBezTo>
                    <a:pt x="1" y="213"/>
                    <a:pt x="1" y="216"/>
                    <a:pt x="1" y="216"/>
                  </a:cubicBezTo>
                  <a:cubicBezTo>
                    <a:pt x="1" y="229"/>
                    <a:pt x="11" y="240"/>
                    <a:pt x="23" y="240"/>
                  </a:cubicBezTo>
                  <a:cubicBezTo>
                    <a:pt x="25" y="240"/>
                    <a:pt x="26" y="240"/>
                    <a:pt x="27" y="240"/>
                  </a:cubicBezTo>
                  <a:cubicBezTo>
                    <a:pt x="41" y="240"/>
                    <a:pt x="53" y="228"/>
                    <a:pt x="53" y="213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70"/>
            <p:cNvSpPr/>
            <p:nvPr/>
          </p:nvSpPr>
          <p:spPr>
            <a:xfrm>
              <a:off x="2354514" y="2439413"/>
              <a:ext cx="3607" cy="10970"/>
            </a:xfrm>
            <a:custGeom>
              <a:avLst/>
              <a:gdLst/>
              <a:ahLst/>
              <a:cxnLst/>
              <a:rect l="l" t="t" r="r" b="b"/>
              <a:pathLst>
                <a:path w="54" h="164" extrusionOk="0">
                  <a:moveTo>
                    <a:pt x="28" y="0"/>
                  </a:moveTo>
                  <a:cubicBezTo>
                    <a:pt x="15" y="0"/>
                    <a:pt x="3" y="11"/>
                    <a:pt x="1" y="24"/>
                  </a:cubicBezTo>
                  <a:lnTo>
                    <a:pt x="1" y="137"/>
                  </a:lnTo>
                  <a:cubicBezTo>
                    <a:pt x="1" y="151"/>
                    <a:pt x="13" y="163"/>
                    <a:pt x="27" y="163"/>
                  </a:cubicBezTo>
                  <a:cubicBezTo>
                    <a:pt x="41" y="163"/>
                    <a:pt x="53" y="151"/>
                    <a:pt x="53" y="137"/>
                  </a:cubicBezTo>
                  <a:lnTo>
                    <a:pt x="53" y="24"/>
                  </a:lnTo>
                  <a:cubicBezTo>
                    <a:pt x="53" y="13"/>
                    <a:pt x="44" y="3"/>
                    <a:pt x="32" y="1"/>
                  </a:cubicBezTo>
                  <a:cubicBezTo>
                    <a:pt x="31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70"/>
            <p:cNvSpPr/>
            <p:nvPr/>
          </p:nvSpPr>
          <p:spPr>
            <a:xfrm>
              <a:off x="2543680" y="2430450"/>
              <a:ext cx="3607" cy="9699"/>
            </a:xfrm>
            <a:custGeom>
              <a:avLst/>
              <a:gdLst/>
              <a:ahLst/>
              <a:cxnLst/>
              <a:rect l="l" t="t" r="r" b="b"/>
              <a:pathLst>
                <a:path w="54" h="145" extrusionOk="0">
                  <a:moveTo>
                    <a:pt x="27" y="0"/>
                  </a:moveTo>
                  <a:cubicBezTo>
                    <a:pt x="14" y="0"/>
                    <a:pt x="3" y="9"/>
                    <a:pt x="0" y="22"/>
                  </a:cubicBezTo>
                  <a:lnTo>
                    <a:pt x="0" y="118"/>
                  </a:lnTo>
                  <a:cubicBezTo>
                    <a:pt x="3" y="132"/>
                    <a:pt x="15" y="144"/>
                    <a:pt x="29" y="144"/>
                  </a:cubicBezTo>
                  <a:cubicBezTo>
                    <a:pt x="41" y="144"/>
                    <a:pt x="53" y="132"/>
                    <a:pt x="53" y="118"/>
                  </a:cubicBezTo>
                  <a:lnTo>
                    <a:pt x="53" y="22"/>
                  </a:lnTo>
                  <a:cubicBezTo>
                    <a:pt x="53" y="10"/>
                    <a:pt x="44" y="1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70"/>
            <p:cNvSpPr/>
            <p:nvPr/>
          </p:nvSpPr>
          <p:spPr>
            <a:xfrm>
              <a:off x="2522105" y="2443761"/>
              <a:ext cx="3741" cy="9298"/>
            </a:xfrm>
            <a:custGeom>
              <a:avLst/>
              <a:gdLst/>
              <a:ahLst/>
              <a:cxnLst/>
              <a:rect l="l" t="t" r="r" b="b"/>
              <a:pathLst>
                <a:path w="56" h="139" extrusionOk="0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112"/>
                  </a:lnTo>
                  <a:cubicBezTo>
                    <a:pt x="1" y="127"/>
                    <a:pt x="13" y="139"/>
                    <a:pt x="27" y="139"/>
                  </a:cubicBezTo>
                  <a:lnTo>
                    <a:pt x="30" y="139"/>
                  </a:lnTo>
                  <a:cubicBezTo>
                    <a:pt x="44" y="136"/>
                    <a:pt x="56" y="124"/>
                    <a:pt x="53" y="110"/>
                  </a:cubicBezTo>
                  <a:lnTo>
                    <a:pt x="53" y="26"/>
                  </a:lnTo>
                  <a:cubicBezTo>
                    <a:pt x="53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70"/>
            <p:cNvSpPr/>
            <p:nvPr/>
          </p:nvSpPr>
          <p:spPr>
            <a:xfrm>
              <a:off x="2331403" y="2387775"/>
              <a:ext cx="231520" cy="55719"/>
            </a:xfrm>
            <a:custGeom>
              <a:avLst/>
              <a:gdLst/>
              <a:ahLst/>
              <a:cxnLst/>
              <a:rect l="l" t="t" r="r" b="b"/>
              <a:pathLst>
                <a:path w="3466" h="833" extrusionOk="0">
                  <a:moveTo>
                    <a:pt x="1733" y="1"/>
                  </a:moveTo>
                  <a:cubicBezTo>
                    <a:pt x="1171" y="1"/>
                    <a:pt x="674" y="63"/>
                    <a:pt x="356" y="163"/>
                  </a:cubicBezTo>
                  <a:lnTo>
                    <a:pt x="0" y="163"/>
                  </a:lnTo>
                  <a:lnTo>
                    <a:pt x="0" y="417"/>
                  </a:lnTo>
                  <a:cubicBezTo>
                    <a:pt x="0" y="646"/>
                    <a:pt x="774" y="832"/>
                    <a:pt x="1733" y="832"/>
                  </a:cubicBezTo>
                  <a:cubicBezTo>
                    <a:pt x="2689" y="832"/>
                    <a:pt x="3465" y="646"/>
                    <a:pt x="3465" y="417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1" y="63"/>
                    <a:pt x="2294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70"/>
            <p:cNvSpPr/>
            <p:nvPr/>
          </p:nvSpPr>
          <p:spPr>
            <a:xfrm>
              <a:off x="2328998" y="2385367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9" y="73"/>
                  </a:moveTo>
                  <a:cubicBezTo>
                    <a:pt x="2309" y="73"/>
                    <a:pt x="2806" y="130"/>
                    <a:pt x="3133" y="235"/>
                  </a:cubicBezTo>
                  <a:lnTo>
                    <a:pt x="3465" y="235"/>
                  </a:lnTo>
                  <a:lnTo>
                    <a:pt x="3465" y="453"/>
                  </a:lnTo>
                  <a:cubicBezTo>
                    <a:pt x="3465" y="632"/>
                    <a:pt x="2768" y="832"/>
                    <a:pt x="1769" y="832"/>
                  </a:cubicBezTo>
                  <a:cubicBezTo>
                    <a:pt x="770" y="832"/>
                    <a:pt x="72" y="632"/>
                    <a:pt x="72" y="453"/>
                  </a:cubicBezTo>
                  <a:lnTo>
                    <a:pt x="72" y="235"/>
                  </a:lnTo>
                  <a:lnTo>
                    <a:pt x="392" y="233"/>
                  </a:lnTo>
                  <a:cubicBezTo>
                    <a:pt x="395" y="234"/>
                    <a:pt x="396" y="234"/>
                    <a:pt x="398" y="234"/>
                  </a:cubicBezTo>
                  <a:cubicBezTo>
                    <a:pt x="400" y="234"/>
                    <a:pt x="402" y="234"/>
                    <a:pt x="404" y="233"/>
                  </a:cubicBezTo>
                  <a:cubicBezTo>
                    <a:pt x="732" y="130"/>
                    <a:pt x="1229" y="73"/>
                    <a:pt x="1769" y="73"/>
                  </a:cubicBezTo>
                  <a:close/>
                  <a:moveTo>
                    <a:pt x="1766" y="1"/>
                  </a:moveTo>
                  <a:cubicBezTo>
                    <a:pt x="1224" y="1"/>
                    <a:pt x="720" y="61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80"/>
                    <a:pt x="0" y="199"/>
                  </a:cubicBezTo>
                  <a:lnTo>
                    <a:pt x="0" y="453"/>
                  </a:ln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2" y="453"/>
                  </a:cubicBezTo>
                  <a:lnTo>
                    <a:pt x="3532" y="199"/>
                  </a:lnTo>
                  <a:cubicBezTo>
                    <a:pt x="3532" y="180"/>
                    <a:pt x="3516" y="163"/>
                    <a:pt x="3496" y="163"/>
                  </a:cubicBezTo>
                  <a:lnTo>
                    <a:pt x="3148" y="163"/>
                  </a:lnTo>
                  <a:cubicBezTo>
                    <a:pt x="2815" y="61"/>
                    <a:pt x="2309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70"/>
            <p:cNvSpPr/>
            <p:nvPr/>
          </p:nvSpPr>
          <p:spPr>
            <a:xfrm>
              <a:off x="2331403" y="2370852"/>
              <a:ext cx="231520" cy="55652"/>
            </a:xfrm>
            <a:custGeom>
              <a:avLst/>
              <a:gdLst/>
              <a:ahLst/>
              <a:cxnLst/>
              <a:rect l="l" t="t" r="r" b="b"/>
              <a:pathLst>
                <a:path w="3466" h="832" extrusionOk="0">
                  <a:moveTo>
                    <a:pt x="1733" y="0"/>
                  </a:moveTo>
                  <a:cubicBezTo>
                    <a:pt x="774" y="0"/>
                    <a:pt x="0" y="187"/>
                    <a:pt x="0" y="416"/>
                  </a:cubicBezTo>
                  <a:cubicBezTo>
                    <a:pt x="0" y="646"/>
                    <a:pt x="774" y="832"/>
                    <a:pt x="1733" y="832"/>
                  </a:cubicBezTo>
                  <a:cubicBezTo>
                    <a:pt x="2689" y="832"/>
                    <a:pt x="3465" y="646"/>
                    <a:pt x="3465" y="416"/>
                  </a:cubicBezTo>
                  <a:cubicBezTo>
                    <a:pt x="3465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70"/>
            <p:cNvSpPr/>
            <p:nvPr/>
          </p:nvSpPr>
          <p:spPr>
            <a:xfrm>
              <a:off x="2328998" y="2368444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70"/>
                  </a:moveTo>
                  <a:cubicBezTo>
                    <a:pt x="2768" y="70"/>
                    <a:pt x="3465" y="273"/>
                    <a:pt x="3465" y="452"/>
                  </a:cubicBezTo>
                  <a:cubicBezTo>
                    <a:pt x="3465" y="634"/>
                    <a:pt x="2768" y="835"/>
                    <a:pt x="1769" y="835"/>
                  </a:cubicBezTo>
                  <a:cubicBezTo>
                    <a:pt x="770" y="835"/>
                    <a:pt x="72" y="634"/>
                    <a:pt x="72" y="452"/>
                  </a:cubicBezTo>
                  <a:cubicBezTo>
                    <a:pt x="72" y="271"/>
                    <a:pt x="767" y="70"/>
                    <a:pt x="1769" y="70"/>
                  </a:cubicBezTo>
                  <a:close/>
                  <a:moveTo>
                    <a:pt x="1769" y="1"/>
                  </a:moveTo>
                  <a:cubicBezTo>
                    <a:pt x="911" y="1"/>
                    <a:pt x="0" y="158"/>
                    <a:pt x="0" y="452"/>
                  </a:cubicBez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5" y="452"/>
                  </a:cubicBezTo>
                  <a:cubicBezTo>
                    <a:pt x="3535" y="158"/>
                    <a:pt x="2627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70"/>
            <p:cNvSpPr/>
            <p:nvPr/>
          </p:nvSpPr>
          <p:spPr>
            <a:xfrm>
              <a:off x="2359323" y="2379614"/>
              <a:ext cx="175677" cy="38127"/>
            </a:xfrm>
            <a:custGeom>
              <a:avLst/>
              <a:gdLst/>
              <a:ahLst/>
              <a:cxnLst/>
              <a:rect l="l" t="t" r="r" b="b"/>
              <a:pathLst>
                <a:path w="2630" h="570" extrusionOk="0">
                  <a:moveTo>
                    <a:pt x="1315" y="1"/>
                  </a:moveTo>
                  <a:cubicBezTo>
                    <a:pt x="588" y="1"/>
                    <a:pt x="0" y="127"/>
                    <a:pt x="0" y="285"/>
                  </a:cubicBezTo>
                  <a:cubicBezTo>
                    <a:pt x="0" y="443"/>
                    <a:pt x="588" y="570"/>
                    <a:pt x="1315" y="570"/>
                  </a:cubicBezTo>
                  <a:cubicBezTo>
                    <a:pt x="2039" y="570"/>
                    <a:pt x="2629" y="443"/>
                    <a:pt x="2629" y="285"/>
                  </a:cubicBezTo>
                  <a:cubicBezTo>
                    <a:pt x="2629" y="127"/>
                    <a:pt x="2039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70"/>
            <p:cNvSpPr/>
            <p:nvPr/>
          </p:nvSpPr>
          <p:spPr>
            <a:xfrm>
              <a:off x="2357587" y="2377741"/>
              <a:ext cx="178951" cy="41739"/>
            </a:xfrm>
            <a:custGeom>
              <a:avLst/>
              <a:gdLst/>
              <a:ahLst/>
              <a:cxnLst/>
              <a:rect l="l" t="t" r="r" b="b"/>
              <a:pathLst>
                <a:path w="2679" h="624" extrusionOk="0">
                  <a:moveTo>
                    <a:pt x="1341" y="53"/>
                  </a:moveTo>
                  <a:cubicBezTo>
                    <a:pt x="2098" y="53"/>
                    <a:pt x="2626" y="191"/>
                    <a:pt x="2626" y="313"/>
                  </a:cubicBezTo>
                  <a:cubicBezTo>
                    <a:pt x="2626" y="435"/>
                    <a:pt x="2098" y="571"/>
                    <a:pt x="1341" y="571"/>
                  </a:cubicBezTo>
                  <a:cubicBezTo>
                    <a:pt x="581" y="571"/>
                    <a:pt x="53" y="433"/>
                    <a:pt x="53" y="313"/>
                  </a:cubicBezTo>
                  <a:cubicBezTo>
                    <a:pt x="53" y="194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10"/>
                    <a:pt x="0" y="313"/>
                  </a:cubicBezTo>
                  <a:cubicBezTo>
                    <a:pt x="0" y="516"/>
                    <a:pt x="691" y="624"/>
                    <a:pt x="1341" y="624"/>
                  </a:cubicBezTo>
                  <a:cubicBezTo>
                    <a:pt x="1988" y="624"/>
                    <a:pt x="2679" y="516"/>
                    <a:pt x="2679" y="313"/>
                  </a:cubicBezTo>
                  <a:cubicBezTo>
                    <a:pt x="2679" y="110"/>
                    <a:pt x="1991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70"/>
            <p:cNvSpPr/>
            <p:nvPr/>
          </p:nvSpPr>
          <p:spPr>
            <a:xfrm>
              <a:off x="2341756" y="2413861"/>
              <a:ext cx="3607" cy="14582"/>
            </a:xfrm>
            <a:custGeom>
              <a:avLst/>
              <a:gdLst/>
              <a:ahLst/>
              <a:cxnLst/>
              <a:rect l="l" t="t" r="r" b="b"/>
              <a:pathLst>
                <a:path w="54" h="218" extrusionOk="0">
                  <a:moveTo>
                    <a:pt x="24" y="0"/>
                  </a:moveTo>
                  <a:cubicBezTo>
                    <a:pt x="10" y="3"/>
                    <a:pt x="1" y="12"/>
                    <a:pt x="1" y="27"/>
                  </a:cubicBezTo>
                  <a:lnTo>
                    <a:pt x="1" y="191"/>
                  </a:lnTo>
                  <a:lnTo>
                    <a:pt x="1" y="194"/>
                  </a:lnTo>
                  <a:cubicBezTo>
                    <a:pt x="1" y="206"/>
                    <a:pt x="13" y="218"/>
                    <a:pt x="27" y="218"/>
                  </a:cubicBezTo>
                  <a:cubicBezTo>
                    <a:pt x="41" y="218"/>
                    <a:pt x="53" y="206"/>
                    <a:pt x="53" y="191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70"/>
            <p:cNvSpPr/>
            <p:nvPr/>
          </p:nvSpPr>
          <p:spPr>
            <a:xfrm>
              <a:off x="2373217" y="2419145"/>
              <a:ext cx="3407" cy="17592"/>
            </a:xfrm>
            <a:custGeom>
              <a:avLst/>
              <a:gdLst/>
              <a:ahLst/>
              <a:cxnLst/>
              <a:rect l="l" t="t" r="r" b="b"/>
              <a:pathLst>
                <a:path w="51" h="263" extrusionOk="0">
                  <a:moveTo>
                    <a:pt x="24" y="0"/>
                  </a:moveTo>
                  <a:cubicBezTo>
                    <a:pt x="10" y="0"/>
                    <a:pt x="0" y="12"/>
                    <a:pt x="0" y="26"/>
                  </a:cubicBezTo>
                  <a:lnTo>
                    <a:pt x="0" y="237"/>
                  </a:lnTo>
                  <a:cubicBezTo>
                    <a:pt x="0" y="251"/>
                    <a:pt x="10" y="263"/>
                    <a:pt x="24" y="263"/>
                  </a:cubicBezTo>
                  <a:cubicBezTo>
                    <a:pt x="41" y="263"/>
                    <a:pt x="51" y="251"/>
                    <a:pt x="51" y="237"/>
                  </a:cubicBezTo>
                  <a:lnTo>
                    <a:pt x="51" y="26"/>
                  </a:lnTo>
                  <a:cubicBezTo>
                    <a:pt x="51" y="12"/>
                    <a:pt x="39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70"/>
            <p:cNvSpPr/>
            <p:nvPr/>
          </p:nvSpPr>
          <p:spPr>
            <a:xfrm>
              <a:off x="2394124" y="2423092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0"/>
                  </a:moveTo>
                  <a:cubicBezTo>
                    <a:pt x="27" y="0"/>
                    <a:pt x="26" y="1"/>
                    <a:pt x="24" y="1"/>
                  </a:cubicBezTo>
                  <a:cubicBezTo>
                    <a:pt x="10" y="3"/>
                    <a:pt x="0" y="18"/>
                    <a:pt x="3" y="32"/>
                  </a:cubicBezTo>
                  <a:lnTo>
                    <a:pt x="3" y="235"/>
                  </a:lnTo>
                  <a:cubicBezTo>
                    <a:pt x="3" y="249"/>
                    <a:pt x="15" y="261"/>
                    <a:pt x="29" y="261"/>
                  </a:cubicBezTo>
                  <a:cubicBezTo>
                    <a:pt x="43" y="261"/>
                    <a:pt x="55" y="249"/>
                    <a:pt x="55" y="235"/>
                  </a:cubicBezTo>
                  <a:lnTo>
                    <a:pt x="55" y="32"/>
                  </a:lnTo>
                  <a:cubicBezTo>
                    <a:pt x="55" y="27"/>
                    <a:pt x="55" y="25"/>
                    <a:pt x="55" y="22"/>
                  </a:cubicBezTo>
                  <a:cubicBezTo>
                    <a:pt x="53" y="9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70"/>
            <p:cNvSpPr/>
            <p:nvPr/>
          </p:nvSpPr>
          <p:spPr>
            <a:xfrm>
              <a:off x="2418839" y="2424563"/>
              <a:ext cx="3607" cy="16054"/>
            </a:xfrm>
            <a:custGeom>
              <a:avLst/>
              <a:gdLst/>
              <a:ahLst/>
              <a:cxnLst/>
              <a:rect l="l" t="t" r="r" b="b"/>
              <a:pathLst>
                <a:path w="54" h="240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213"/>
                  </a:lnTo>
                  <a:cubicBezTo>
                    <a:pt x="1" y="227"/>
                    <a:pt x="13" y="239"/>
                    <a:pt x="27" y="239"/>
                  </a:cubicBezTo>
                  <a:cubicBezTo>
                    <a:pt x="41" y="239"/>
                    <a:pt x="53" y="227"/>
                    <a:pt x="53" y="213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70"/>
            <p:cNvSpPr/>
            <p:nvPr/>
          </p:nvSpPr>
          <p:spPr>
            <a:xfrm>
              <a:off x="2354514" y="2422423"/>
              <a:ext cx="3607" cy="10970"/>
            </a:xfrm>
            <a:custGeom>
              <a:avLst/>
              <a:gdLst/>
              <a:ahLst/>
              <a:cxnLst/>
              <a:rect l="l" t="t" r="r" b="b"/>
              <a:pathLst>
                <a:path w="54" h="164" extrusionOk="0">
                  <a:moveTo>
                    <a:pt x="27" y="1"/>
                  </a:moveTo>
                  <a:cubicBezTo>
                    <a:pt x="15" y="1"/>
                    <a:pt x="3" y="10"/>
                    <a:pt x="1" y="23"/>
                  </a:cubicBezTo>
                  <a:lnTo>
                    <a:pt x="1" y="137"/>
                  </a:lnTo>
                  <a:cubicBezTo>
                    <a:pt x="1" y="152"/>
                    <a:pt x="13" y="164"/>
                    <a:pt x="27" y="164"/>
                  </a:cubicBezTo>
                  <a:cubicBezTo>
                    <a:pt x="41" y="164"/>
                    <a:pt x="53" y="152"/>
                    <a:pt x="53" y="137"/>
                  </a:cubicBezTo>
                  <a:lnTo>
                    <a:pt x="53" y="23"/>
                  </a:lnTo>
                  <a:cubicBezTo>
                    <a:pt x="53" y="13"/>
                    <a:pt x="44" y="4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70"/>
            <p:cNvSpPr/>
            <p:nvPr/>
          </p:nvSpPr>
          <p:spPr>
            <a:xfrm>
              <a:off x="2543547" y="2412724"/>
              <a:ext cx="3874" cy="10301"/>
            </a:xfrm>
            <a:custGeom>
              <a:avLst/>
              <a:gdLst/>
              <a:ahLst/>
              <a:cxnLst/>
              <a:rect l="l" t="t" r="r" b="b"/>
              <a:pathLst>
                <a:path w="58" h="154" extrusionOk="0">
                  <a:moveTo>
                    <a:pt x="31" y="0"/>
                  </a:moveTo>
                  <a:cubicBezTo>
                    <a:pt x="29" y="0"/>
                    <a:pt x="28" y="0"/>
                    <a:pt x="26" y="0"/>
                  </a:cubicBezTo>
                  <a:cubicBezTo>
                    <a:pt x="12" y="3"/>
                    <a:pt x="0" y="17"/>
                    <a:pt x="2" y="32"/>
                  </a:cubicBezTo>
                  <a:lnTo>
                    <a:pt x="2" y="127"/>
                  </a:lnTo>
                  <a:cubicBezTo>
                    <a:pt x="5" y="141"/>
                    <a:pt x="17" y="153"/>
                    <a:pt x="31" y="153"/>
                  </a:cubicBezTo>
                  <a:cubicBezTo>
                    <a:pt x="43" y="153"/>
                    <a:pt x="55" y="141"/>
                    <a:pt x="55" y="127"/>
                  </a:cubicBezTo>
                  <a:lnTo>
                    <a:pt x="55" y="32"/>
                  </a:lnTo>
                  <a:cubicBezTo>
                    <a:pt x="57" y="29"/>
                    <a:pt x="57" y="27"/>
                    <a:pt x="55" y="22"/>
                  </a:cubicBezTo>
                  <a:cubicBezTo>
                    <a:pt x="53" y="9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70"/>
            <p:cNvSpPr/>
            <p:nvPr/>
          </p:nvSpPr>
          <p:spPr>
            <a:xfrm>
              <a:off x="2522105" y="2426771"/>
              <a:ext cx="3607" cy="9164"/>
            </a:xfrm>
            <a:custGeom>
              <a:avLst/>
              <a:gdLst/>
              <a:ahLst/>
              <a:cxnLst/>
              <a:rect l="l" t="t" r="r" b="b"/>
              <a:pathLst>
                <a:path w="54" h="137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111"/>
                  </a:lnTo>
                  <a:lnTo>
                    <a:pt x="1" y="113"/>
                  </a:lnTo>
                  <a:cubicBezTo>
                    <a:pt x="1" y="127"/>
                    <a:pt x="13" y="137"/>
                    <a:pt x="27" y="137"/>
                  </a:cubicBezTo>
                  <a:lnTo>
                    <a:pt x="30" y="137"/>
                  </a:lnTo>
                  <a:cubicBezTo>
                    <a:pt x="44" y="137"/>
                    <a:pt x="53" y="125"/>
                    <a:pt x="53" y="111"/>
                  </a:cubicBezTo>
                  <a:lnTo>
                    <a:pt x="53" y="27"/>
                  </a:lnTo>
                  <a:cubicBezTo>
                    <a:pt x="53" y="13"/>
                    <a:pt x="42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70"/>
            <p:cNvSpPr/>
            <p:nvPr/>
          </p:nvSpPr>
          <p:spPr>
            <a:xfrm>
              <a:off x="2340019" y="2370718"/>
              <a:ext cx="231520" cy="55786"/>
            </a:xfrm>
            <a:custGeom>
              <a:avLst/>
              <a:gdLst/>
              <a:ahLst/>
              <a:cxnLst/>
              <a:rect l="l" t="t" r="r" b="b"/>
              <a:pathLst>
                <a:path w="3466" h="834" extrusionOk="0">
                  <a:moveTo>
                    <a:pt x="1733" y="0"/>
                  </a:moveTo>
                  <a:cubicBezTo>
                    <a:pt x="1174" y="0"/>
                    <a:pt x="674" y="65"/>
                    <a:pt x="359" y="165"/>
                  </a:cubicBezTo>
                  <a:lnTo>
                    <a:pt x="0" y="165"/>
                  </a:lnTo>
                  <a:lnTo>
                    <a:pt x="0" y="418"/>
                  </a:lnTo>
                  <a:cubicBezTo>
                    <a:pt x="0" y="648"/>
                    <a:pt x="777" y="834"/>
                    <a:pt x="1733" y="834"/>
                  </a:cubicBezTo>
                  <a:cubicBezTo>
                    <a:pt x="2691" y="834"/>
                    <a:pt x="3465" y="648"/>
                    <a:pt x="3465" y="418"/>
                  </a:cubicBezTo>
                  <a:lnTo>
                    <a:pt x="3465" y="165"/>
                  </a:lnTo>
                  <a:lnTo>
                    <a:pt x="3109" y="165"/>
                  </a:lnTo>
                  <a:cubicBezTo>
                    <a:pt x="2791" y="65"/>
                    <a:pt x="2294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70"/>
            <p:cNvSpPr/>
            <p:nvPr/>
          </p:nvSpPr>
          <p:spPr>
            <a:xfrm>
              <a:off x="2337748" y="2368444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2"/>
                  </a:moveTo>
                  <a:cubicBezTo>
                    <a:pt x="2307" y="72"/>
                    <a:pt x="2804" y="130"/>
                    <a:pt x="3134" y="232"/>
                  </a:cubicBezTo>
                  <a:cubicBezTo>
                    <a:pt x="3135" y="234"/>
                    <a:pt x="3137" y="234"/>
                    <a:pt x="3138" y="234"/>
                  </a:cubicBezTo>
                  <a:cubicBezTo>
                    <a:pt x="3140" y="234"/>
                    <a:pt x="3142" y="234"/>
                    <a:pt x="3143" y="232"/>
                  </a:cubicBezTo>
                  <a:lnTo>
                    <a:pt x="3463" y="232"/>
                  </a:lnTo>
                  <a:lnTo>
                    <a:pt x="3463" y="452"/>
                  </a:lnTo>
                  <a:cubicBezTo>
                    <a:pt x="3463" y="631"/>
                    <a:pt x="2766" y="832"/>
                    <a:pt x="1767" y="832"/>
                  </a:cubicBezTo>
                  <a:cubicBezTo>
                    <a:pt x="770" y="832"/>
                    <a:pt x="70" y="631"/>
                    <a:pt x="70" y="452"/>
                  </a:cubicBezTo>
                  <a:lnTo>
                    <a:pt x="70" y="232"/>
                  </a:lnTo>
                  <a:lnTo>
                    <a:pt x="393" y="232"/>
                  </a:lnTo>
                  <a:cubicBezTo>
                    <a:pt x="394" y="234"/>
                    <a:pt x="396" y="234"/>
                    <a:pt x="397" y="234"/>
                  </a:cubicBezTo>
                  <a:cubicBezTo>
                    <a:pt x="399" y="234"/>
                    <a:pt x="401" y="234"/>
                    <a:pt x="402" y="232"/>
                  </a:cubicBezTo>
                  <a:cubicBezTo>
                    <a:pt x="730" y="130"/>
                    <a:pt x="1229" y="72"/>
                    <a:pt x="1767" y="72"/>
                  </a:cubicBezTo>
                  <a:close/>
                  <a:moveTo>
                    <a:pt x="1767" y="1"/>
                  </a:moveTo>
                  <a:cubicBezTo>
                    <a:pt x="1224" y="1"/>
                    <a:pt x="720" y="60"/>
                    <a:pt x="386" y="163"/>
                  </a:cubicBezTo>
                  <a:lnTo>
                    <a:pt x="34" y="163"/>
                  </a:lnTo>
                  <a:cubicBezTo>
                    <a:pt x="15" y="163"/>
                    <a:pt x="1" y="180"/>
                    <a:pt x="1" y="199"/>
                  </a:cubicBezTo>
                  <a:lnTo>
                    <a:pt x="1" y="452"/>
                  </a:lnTo>
                  <a:cubicBezTo>
                    <a:pt x="1" y="744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0" y="452"/>
                  </a:cubicBezTo>
                  <a:lnTo>
                    <a:pt x="3530" y="199"/>
                  </a:lnTo>
                  <a:cubicBezTo>
                    <a:pt x="3530" y="180"/>
                    <a:pt x="3516" y="163"/>
                    <a:pt x="3497" y="163"/>
                  </a:cubicBezTo>
                  <a:lnTo>
                    <a:pt x="3146" y="163"/>
                  </a:lnTo>
                  <a:cubicBezTo>
                    <a:pt x="2816" y="60"/>
                    <a:pt x="2309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70"/>
            <p:cNvSpPr/>
            <p:nvPr/>
          </p:nvSpPr>
          <p:spPr>
            <a:xfrm>
              <a:off x="2340019" y="2353728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7" y="1"/>
                    <a:pt x="0" y="187"/>
                    <a:pt x="0" y="419"/>
                  </a:cubicBezTo>
                  <a:cubicBezTo>
                    <a:pt x="0" y="648"/>
                    <a:pt x="777" y="835"/>
                    <a:pt x="1733" y="835"/>
                  </a:cubicBezTo>
                  <a:cubicBezTo>
                    <a:pt x="2691" y="835"/>
                    <a:pt x="3465" y="648"/>
                    <a:pt x="3465" y="419"/>
                  </a:cubicBezTo>
                  <a:cubicBezTo>
                    <a:pt x="3465" y="187"/>
                    <a:pt x="2691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70"/>
            <p:cNvSpPr/>
            <p:nvPr/>
          </p:nvSpPr>
          <p:spPr>
            <a:xfrm>
              <a:off x="2337748" y="2351521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0"/>
                  </a:moveTo>
                  <a:cubicBezTo>
                    <a:pt x="2768" y="70"/>
                    <a:pt x="3463" y="270"/>
                    <a:pt x="3463" y="452"/>
                  </a:cubicBezTo>
                  <a:cubicBezTo>
                    <a:pt x="3463" y="631"/>
                    <a:pt x="2766" y="832"/>
                    <a:pt x="1767" y="832"/>
                  </a:cubicBezTo>
                  <a:cubicBezTo>
                    <a:pt x="770" y="832"/>
                    <a:pt x="70" y="631"/>
                    <a:pt x="70" y="452"/>
                  </a:cubicBezTo>
                  <a:cubicBezTo>
                    <a:pt x="70" y="270"/>
                    <a:pt x="766" y="70"/>
                    <a:pt x="1767" y="70"/>
                  </a:cubicBezTo>
                  <a:close/>
                  <a:moveTo>
                    <a:pt x="1767" y="0"/>
                  </a:moveTo>
                  <a:cubicBezTo>
                    <a:pt x="909" y="0"/>
                    <a:pt x="1" y="158"/>
                    <a:pt x="1" y="452"/>
                  </a:cubicBezTo>
                  <a:cubicBezTo>
                    <a:pt x="1" y="743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5" y="452"/>
                  </a:cubicBezTo>
                  <a:cubicBezTo>
                    <a:pt x="3535" y="158"/>
                    <a:pt x="2625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70"/>
            <p:cNvSpPr/>
            <p:nvPr/>
          </p:nvSpPr>
          <p:spPr>
            <a:xfrm>
              <a:off x="2368074" y="2362557"/>
              <a:ext cx="175544" cy="38261"/>
            </a:xfrm>
            <a:custGeom>
              <a:avLst/>
              <a:gdLst/>
              <a:ahLst/>
              <a:cxnLst/>
              <a:rect l="l" t="t" r="r" b="b"/>
              <a:pathLst>
                <a:path w="2628" h="572" extrusionOk="0">
                  <a:moveTo>
                    <a:pt x="1313" y="0"/>
                  </a:moveTo>
                  <a:cubicBezTo>
                    <a:pt x="586" y="0"/>
                    <a:pt x="1" y="129"/>
                    <a:pt x="1" y="287"/>
                  </a:cubicBezTo>
                  <a:cubicBezTo>
                    <a:pt x="1" y="445"/>
                    <a:pt x="589" y="571"/>
                    <a:pt x="1313" y="571"/>
                  </a:cubicBezTo>
                  <a:cubicBezTo>
                    <a:pt x="2039" y="571"/>
                    <a:pt x="2627" y="445"/>
                    <a:pt x="2627" y="287"/>
                  </a:cubicBezTo>
                  <a:cubicBezTo>
                    <a:pt x="2627" y="129"/>
                    <a:pt x="2039" y="0"/>
                    <a:pt x="1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70"/>
            <p:cNvSpPr/>
            <p:nvPr/>
          </p:nvSpPr>
          <p:spPr>
            <a:xfrm>
              <a:off x="2366337" y="2360751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3"/>
                  </a:moveTo>
                  <a:cubicBezTo>
                    <a:pt x="2099" y="53"/>
                    <a:pt x="2627" y="192"/>
                    <a:pt x="2627" y="314"/>
                  </a:cubicBezTo>
                  <a:cubicBezTo>
                    <a:pt x="2627" y="436"/>
                    <a:pt x="2099" y="572"/>
                    <a:pt x="1339" y="572"/>
                  </a:cubicBezTo>
                  <a:cubicBezTo>
                    <a:pt x="581" y="572"/>
                    <a:pt x="51" y="433"/>
                    <a:pt x="51" y="314"/>
                  </a:cubicBezTo>
                  <a:cubicBezTo>
                    <a:pt x="51" y="194"/>
                    <a:pt x="581" y="53"/>
                    <a:pt x="1339" y="53"/>
                  </a:cubicBezTo>
                  <a:close/>
                  <a:moveTo>
                    <a:pt x="1339" y="1"/>
                  </a:moveTo>
                  <a:cubicBezTo>
                    <a:pt x="689" y="1"/>
                    <a:pt x="1" y="111"/>
                    <a:pt x="1" y="314"/>
                  </a:cubicBezTo>
                  <a:cubicBezTo>
                    <a:pt x="1" y="515"/>
                    <a:pt x="689" y="625"/>
                    <a:pt x="1339" y="625"/>
                  </a:cubicBezTo>
                  <a:cubicBezTo>
                    <a:pt x="1989" y="625"/>
                    <a:pt x="2679" y="517"/>
                    <a:pt x="2679" y="314"/>
                  </a:cubicBezTo>
                  <a:cubicBezTo>
                    <a:pt x="2679" y="111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70"/>
            <p:cNvSpPr/>
            <p:nvPr/>
          </p:nvSpPr>
          <p:spPr>
            <a:xfrm>
              <a:off x="2350239" y="2396537"/>
              <a:ext cx="3741" cy="14983"/>
            </a:xfrm>
            <a:custGeom>
              <a:avLst/>
              <a:gdLst/>
              <a:ahLst/>
              <a:cxnLst/>
              <a:rect l="l" t="t" r="r" b="b"/>
              <a:pathLst>
                <a:path w="56" h="224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4"/>
                    <a:pt x="0" y="18"/>
                    <a:pt x="3" y="32"/>
                  </a:cubicBezTo>
                  <a:lnTo>
                    <a:pt x="3" y="197"/>
                  </a:lnTo>
                  <a:cubicBezTo>
                    <a:pt x="3" y="211"/>
                    <a:pt x="15" y="223"/>
                    <a:pt x="29" y="223"/>
                  </a:cubicBezTo>
                  <a:cubicBezTo>
                    <a:pt x="43" y="221"/>
                    <a:pt x="55" y="211"/>
                    <a:pt x="55" y="197"/>
                  </a:cubicBezTo>
                  <a:lnTo>
                    <a:pt x="55" y="32"/>
                  </a:lnTo>
                  <a:cubicBezTo>
                    <a:pt x="55" y="30"/>
                    <a:pt x="55" y="27"/>
                    <a:pt x="55" y="23"/>
                  </a:cubicBezTo>
                  <a:cubicBezTo>
                    <a:pt x="53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70"/>
            <p:cNvSpPr/>
            <p:nvPr/>
          </p:nvSpPr>
          <p:spPr>
            <a:xfrm>
              <a:off x="2381834" y="2402156"/>
              <a:ext cx="3540" cy="17659"/>
            </a:xfrm>
            <a:custGeom>
              <a:avLst/>
              <a:gdLst/>
              <a:ahLst/>
              <a:cxnLst/>
              <a:rect l="l" t="t" r="r" b="b"/>
              <a:pathLst>
                <a:path w="53" h="264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237"/>
                  </a:lnTo>
                  <a:cubicBezTo>
                    <a:pt x="0" y="252"/>
                    <a:pt x="12" y="264"/>
                    <a:pt x="27" y="264"/>
                  </a:cubicBezTo>
                  <a:cubicBezTo>
                    <a:pt x="41" y="264"/>
                    <a:pt x="53" y="252"/>
                    <a:pt x="53" y="237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70"/>
            <p:cNvSpPr/>
            <p:nvPr/>
          </p:nvSpPr>
          <p:spPr>
            <a:xfrm>
              <a:off x="2403075" y="2406637"/>
              <a:ext cx="3540" cy="16856"/>
            </a:xfrm>
            <a:custGeom>
              <a:avLst/>
              <a:gdLst/>
              <a:ahLst/>
              <a:cxnLst/>
              <a:rect l="l" t="t" r="r" b="b"/>
              <a:pathLst>
                <a:path w="53" h="252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228"/>
                  </a:lnTo>
                  <a:cubicBezTo>
                    <a:pt x="0" y="242"/>
                    <a:pt x="12" y="252"/>
                    <a:pt x="26" y="252"/>
                  </a:cubicBezTo>
                  <a:cubicBezTo>
                    <a:pt x="41" y="252"/>
                    <a:pt x="53" y="242"/>
                    <a:pt x="53" y="228"/>
                  </a:cubicBezTo>
                  <a:lnTo>
                    <a:pt x="53" y="22"/>
                  </a:lnTo>
                  <a:cubicBezTo>
                    <a:pt x="50" y="10"/>
                    <a:pt x="43" y="3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70"/>
            <p:cNvSpPr/>
            <p:nvPr/>
          </p:nvSpPr>
          <p:spPr>
            <a:xfrm>
              <a:off x="2427455" y="2407239"/>
              <a:ext cx="3741" cy="16254"/>
            </a:xfrm>
            <a:custGeom>
              <a:avLst/>
              <a:gdLst/>
              <a:ahLst/>
              <a:cxnLst/>
              <a:rect l="l" t="t" r="r" b="b"/>
              <a:pathLst>
                <a:path w="56" h="243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4"/>
                    <a:pt x="1" y="16"/>
                    <a:pt x="3" y="30"/>
                  </a:cubicBezTo>
                  <a:lnTo>
                    <a:pt x="3" y="219"/>
                  </a:lnTo>
                  <a:cubicBezTo>
                    <a:pt x="3" y="232"/>
                    <a:pt x="13" y="243"/>
                    <a:pt x="26" y="243"/>
                  </a:cubicBezTo>
                  <a:cubicBezTo>
                    <a:pt x="27" y="243"/>
                    <a:pt x="28" y="243"/>
                    <a:pt x="29" y="243"/>
                  </a:cubicBezTo>
                  <a:cubicBezTo>
                    <a:pt x="44" y="243"/>
                    <a:pt x="53" y="233"/>
                    <a:pt x="53" y="219"/>
                  </a:cubicBezTo>
                  <a:lnTo>
                    <a:pt x="53" y="30"/>
                  </a:lnTo>
                  <a:cubicBezTo>
                    <a:pt x="56" y="28"/>
                    <a:pt x="56" y="25"/>
                    <a:pt x="53" y="23"/>
                  </a:cubicBezTo>
                  <a:cubicBezTo>
                    <a:pt x="51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70"/>
            <p:cNvSpPr/>
            <p:nvPr/>
          </p:nvSpPr>
          <p:spPr>
            <a:xfrm>
              <a:off x="2363331" y="2405233"/>
              <a:ext cx="3540" cy="11238"/>
            </a:xfrm>
            <a:custGeom>
              <a:avLst/>
              <a:gdLst/>
              <a:ahLst/>
              <a:cxnLst/>
              <a:rect l="l" t="t" r="r" b="b"/>
              <a:pathLst>
                <a:path w="53" h="168" extrusionOk="0">
                  <a:moveTo>
                    <a:pt x="24" y="0"/>
                  </a:moveTo>
                  <a:cubicBezTo>
                    <a:pt x="10" y="0"/>
                    <a:pt x="0" y="12"/>
                    <a:pt x="0" y="26"/>
                  </a:cubicBezTo>
                  <a:lnTo>
                    <a:pt x="0" y="141"/>
                  </a:lnTo>
                  <a:cubicBezTo>
                    <a:pt x="0" y="156"/>
                    <a:pt x="12" y="167"/>
                    <a:pt x="26" y="167"/>
                  </a:cubicBezTo>
                  <a:cubicBezTo>
                    <a:pt x="41" y="167"/>
                    <a:pt x="53" y="156"/>
                    <a:pt x="53" y="141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70"/>
            <p:cNvSpPr/>
            <p:nvPr/>
          </p:nvSpPr>
          <p:spPr>
            <a:xfrm>
              <a:off x="2552431" y="2395935"/>
              <a:ext cx="3741" cy="10301"/>
            </a:xfrm>
            <a:custGeom>
              <a:avLst/>
              <a:gdLst/>
              <a:ahLst/>
              <a:cxnLst/>
              <a:rect l="l" t="t" r="r" b="b"/>
              <a:pathLst>
                <a:path w="56" h="154" extrusionOk="0">
                  <a:moveTo>
                    <a:pt x="29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0" y="3"/>
                    <a:pt x="1" y="15"/>
                    <a:pt x="3" y="29"/>
                  </a:cubicBezTo>
                  <a:lnTo>
                    <a:pt x="3" y="125"/>
                  </a:lnTo>
                  <a:cubicBezTo>
                    <a:pt x="3" y="139"/>
                    <a:pt x="15" y="151"/>
                    <a:pt x="30" y="154"/>
                  </a:cubicBezTo>
                  <a:cubicBezTo>
                    <a:pt x="44" y="151"/>
                    <a:pt x="56" y="139"/>
                    <a:pt x="56" y="125"/>
                  </a:cubicBezTo>
                  <a:lnTo>
                    <a:pt x="56" y="29"/>
                  </a:lnTo>
                  <a:cubicBezTo>
                    <a:pt x="56" y="27"/>
                    <a:pt x="56" y="24"/>
                    <a:pt x="56" y="22"/>
                  </a:cubicBezTo>
                  <a:cubicBezTo>
                    <a:pt x="54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70"/>
            <p:cNvSpPr/>
            <p:nvPr/>
          </p:nvSpPr>
          <p:spPr>
            <a:xfrm>
              <a:off x="2530922" y="2409982"/>
              <a:ext cx="3540" cy="9030"/>
            </a:xfrm>
            <a:custGeom>
              <a:avLst/>
              <a:gdLst/>
              <a:ahLst/>
              <a:cxnLst/>
              <a:rect l="l" t="t" r="r" b="b"/>
              <a:pathLst>
                <a:path w="53" h="135" extrusionOk="0">
                  <a:moveTo>
                    <a:pt x="25" y="1"/>
                  </a:moveTo>
                  <a:cubicBezTo>
                    <a:pt x="12" y="1"/>
                    <a:pt x="2" y="10"/>
                    <a:pt x="0" y="25"/>
                  </a:cubicBezTo>
                  <a:lnTo>
                    <a:pt x="0" y="108"/>
                  </a:lnTo>
                  <a:cubicBezTo>
                    <a:pt x="0" y="123"/>
                    <a:pt x="12" y="135"/>
                    <a:pt x="27" y="135"/>
                  </a:cubicBezTo>
                  <a:cubicBezTo>
                    <a:pt x="41" y="135"/>
                    <a:pt x="51" y="123"/>
                    <a:pt x="53" y="108"/>
                  </a:cubicBezTo>
                  <a:lnTo>
                    <a:pt x="53" y="25"/>
                  </a:lnTo>
                  <a:cubicBezTo>
                    <a:pt x="51" y="13"/>
                    <a:pt x="41" y="3"/>
                    <a:pt x="29" y="1"/>
                  </a:cubicBezTo>
                  <a:cubicBezTo>
                    <a:pt x="28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70"/>
            <p:cNvSpPr/>
            <p:nvPr/>
          </p:nvSpPr>
          <p:spPr>
            <a:xfrm>
              <a:off x="2340019" y="2353728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4" y="1"/>
                    <a:pt x="674" y="65"/>
                    <a:pt x="359" y="166"/>
                  </a:cubicBezTo>
                  <a:lnTo>
                    <a:pt x="0" y="166"/>
                  </a:lnTo>
                  <a:lnTo>
                    <a:pt x="0" y="417"/>
                  </a:lnTo>
                  <a:cubicBezTo>
                    <a:pt x="0" y="646"/>
                    <a:pt x="777" y="837"/>
                    <a:pt x="1733" y="837"/>
                  </a:cubicBezTo>
                  <a:cubicBezTo>
                    <a:pt x="2691" y="837"/>
                    <a:pt x="3465" y="651"/>
                    <a:pt x="3465" y="417"/>
                  </a:cubicBezTo>
                  <a:lnTo>
                    <a:pt x="3465" y="166"/>
                  </a:lnTo>
                  <a:lnTo>
                    <a:pt x="3109" y="166"/>
                  </a:lnTo>
                  <a:cubicBezTo>
                    <a:pt x="2791" y="65"/>
                    <a:pt x="2294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70"/>
            <p:cNvSpPr/>
            <p:nvPr/>
          </p:nvSpPr>
          <p:spPr>
            <a:xfrm>
              <a:off x="2337748" y="2351320"/>
              <a:ext cx="236196" cy="60535"/>
            </a:xfrm>
            <a:custGeom>
              <a:avLst/>
              <a:gdLst/>
              <a:ahLst/>
              <a:cxnLst/>
              <a:rect l="l" t="t" r="r" b="b"/>
              <a:pathLst>
                <a:path w="3536" h="905" extrusionOk="0">
                  <a:moveTo>
                    <a:pt x="1767" y="70"/>
                  </a:moveTo>
                  <a:cubicBezTo>
                    <a:pt x="2307" y="70"/>
                    <a:pt x="2804" y="130"/>
                    <a:pt x="3134" y="233"/>
                  </a:cubicBezTo>
                  <a:lnTo>
                    <a:pt x="3463" y="233"/>
                  </a:lnTo>
                  <a:lnTo>
                    <a:pt x="3463" y="450"/>
                  </a:lnTo>
                  <a:cubicBezTo>
                    <a:pt x="3463" y="632"/>
                    <a:pt x="2766" y="832"/>
                    <a:pt x="1767" y="832"/>
                  </a:cubicBezTo>
                  <a:cubicBezTo>
                    <a:pt x="770" y="832"/>
                    <a:pt x="70" y="632"/>
                    <a:pt x="70" y="450"/>
                  </a:cubicBezTo>
                  <a:lnTo>
                    <a:pt x="70" y="233"/>
                  </a:lnTo>
                  <a:lnTo>
                    <a:pt x="402" y="233"/>
                  </a:lnTo>
                  <a:cubicBezTo>
                    <a:pt x="730" y="130"/>
                    <a:pt x="1229" y="70"/>
                    <a:pt x="1767" y="70"/>
                  </a:cubicBezTo>
                  <a:close/>
                  <a:moveTo>
                    <a:pt x="1767" y="1"/>
                  </a:moveTo>
                  <a:cubicBezTo>
                    <a:pt x="1224" y="1"/>
                    <a:pt x="720" y="61"/>
                    <a:pt x="386" y="166"/>
                  </a:cubicBezTo>
                  <a:lnTo>
                    <a:pt x="34" y="166"/>
                  </a:lnTo>
                  <a:cubicBezTo>
                    <a:pt x="15" y="166"/>
                    <a:pt x="1" y="180"/>
                    <a:pt x="1" y="202"/>
                  </a:cubicBezTo>
                  <a:lnTo>
                    <a:pt x="1" y="453"/>
                  </a:ln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0" y="453"/>
                  </a:cubicBezTo>
                  <a:lnTo>
                    <a:pt x="3530" y="202"/>
                  </a:lnTo>
                  <a:cubicBezTo>
                    <a:pt x="3530" y="180"/>
                    <a:pt x="3516" y="166"/>
                    <a:pt x="3497" y="166"/>
                  </a:cubicBezTo>
                  <a:lnTo>
                    <a:pt x="3146" y="166"/>
                  </a:lnTo>
                  <a:cubicBezTo>
                    <a:pt x="2816" y="61"/>
                    <a:pt x="2309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70"/>
            <p:cNvSpPr/>
            <p:nvPr/>
          </p:nvSpPr>
          <p:spPr>
            <a:xfrm>
              <a:off x="2340019" y="2336805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0" y="187"/>
                    <a:pt x="0" y="419"/>
                  </a:cubicBezTo>
                  <a:cubicBezTo>
                    <a:pt x="0" y="648"/>
                    <a:pt x="777" y="834"/>
                    <a:pt x="1733" y="834"/>
                  </a:cubicBezTo>
                  <a:cubicBezTo>
                    <a:pt x="2691" y="834"/>
                    <a:pt x="3465" y="648"/>
                    <a:pt x="3465" y="419"/>
                  </a:cubicBezTo>
                  <a:cubicBezTo>
                    <a:pt x="3465" y="187"/>
                    <a:pt x="2691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70"/>
            <p:cNvSpPr/>
            <p:nvPr/>
          </p:nvSpPr>
          <p:spPr>
            <a:xfrm>
              <a:off x="2337748" y="2334531"/>
              <a:ext cx="236196" cy="60535"/>
            </a:xfrm>
            <a:custGeom>
              <a:avLst/>
              <a:gdLst/>
              <a:ahLst/>
              <a:cxnLst/>
              <a:rect l="l" t="t" r="r" b="b"/>
              <a:pathLst>
                <a:path w="3536" h="905" extrusionOk="0">
                  <a:moveTo>
                    <a:pt x="1767" y="70"/>
                  </a:moveTo>
                  <a:cubicBezTo>
                    <a:pt x="2768" y="70"/>
                    <a:pt x="3463" y="271"/>
                    <a:pt x="3463" y="453"/>
                  </a:cubicBezTo>
                  <a:cubicBezTo>
                    <a:pt x="3463" y="632"/>
                    <a:pt x="2766" y="833"/>
                    <a:pt x="1767" y="833"/>
                  </a:cubicBezTo>
                  <a:cubicBezTo>
                    <a:pt x="770" y="833"/>
                    <a:pt x="70" y="634"/>
                    <a:pt x="70" y="453"/>
                  </a:cubicBezTo>
                  <a:cubicBezTo>
                    <a:pt x="70" y="271"/>
                    <a:pt x="766" y="70"/>
                    <a:pt x="1767" y="70"/>
                  </a:cubicBezTo>
                  <a:close/>
                  <a:moveTo>
                    <a:pt x="1767" y="1"/>
                  </a:moveTo>
                  <a:cubicBezTo>
                    <a:pt x="909" y="1"/>
                    <a:pt x="1" y="159"/>
                    <a:pt x="1" y="453"/>
                  </a:cubicBezTo>
                  <a:cubicBezTo>
                    <a:pt x="1" y="744"/>
                    <a:pt x="911" y="904"/>
                    <a:pt x="1767" y="904"/>
                  </a:cubicBezTo>
                  <a:cubicBezTo>
                    <a:pt x="2625" y="904"/>
                    <a:pt x="3535" y="747"/>
                    <a:pt x="3535" y="453"/>
                  </a:cubicBezTo>
                  <a:cubicBezTo>
                    <a:pt x="3535" y="159"/>
                    <a:pt x="2625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70"/>
            <p:cNvSpPr/>
            <p:nvPr/>
          </p:nvSpPr>
          <p:spPr>
            <a:xfrm>
              <a:off x="2368074" y="2345568"/>
              <a:ext cx="175544" cy="38261"/>
            </a:xfrm>
            <a:custGeom>
              <a:avLst/>
              <a:gdLst/>
              <a:ahLst/>
              <a:cxnLst/>
              <a:rect l="l" t="t" r="r" b="b"/>
              <a:pathLst>
                <a:path w="2628" h="572" extrusionOk="0">
                  <a:moveTo>
                    <a:pt x="1313" y="1"/>
                  </a:moveTo>
                  <a:cubicBezTo>
                    <a:pt x="586" y="1"/>
                    <a:pt x="1" y="130"/>
                    <a:pt x="1" y="288"/>
                  </a:cubicBezTo>
                  <a:cubicBezTo>
                    <a:pt x="1" y="443"/>
                    <a:pt x="589" y="572"/>
                    <a:pt x="1313" y="572"/>
                  </a:cubicBezTo>
                  <a:cubicBezTo>
                    <a:pt x="2039" y="572"/>
                    <a:pt x="2627" y="443"/>
                    <a:pt x="2627" y="288"/>
                  </a:cubicBezTo>
                  <a:cubicBezTo>
                    <a:pt x="2627" y="127"/>
                    <a:pt x="2039" y="1"/>
                    <a:pt x="1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70"/>
            <p:cNvSpPr/>
            <p:nvPr/>
          </p:nvSpPr>
          <p:spPr>
            <a:xfrm>
              <a:off x="2366337" y="2343828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3"/>
                  </a:moveTo>
                  <a:cubicBezTo>
                    <a:pt x="2099" y="53"/>
                    <a:pt x="2627" y="192"/>
                    <a:pt x="2627" y="314"/>
                  </a:cubicBezTo>
                  <a:cubicBezTo>
                    <a:pt x="2627" y="435"/>
                    <a:pt x="2099" y="572"/>
                    <a:pt x="1339" y="572"/>
                  </a:cubicBezTo>
                  <a:cubicBezTo>
                    <a:pt x="581" y="572"/>
                    <a:pt x="51" y="435"/>
                    <a:pt x="51" y="314"/>
                  </a:cubicBezTo>
                  <a:cubicBezTo>
                    <a:pt x="51" y="189"/>
                    <a:pt x="581" y="53"/>
                    <a:pt x="1339" y="53"/>
                  </a:cubicBezTo>
                  <a:close/>
                  <a:moveTo>
                    <a:pt x="1339" y="1"/>
                  </a:moveTo>
                  <a:cubicBezTo>
                    <a:pt x="689" y="1"/>
                    <a:pt x="1" y="110"/>
                    <a:pt x="1" y="314"/>
                  </a:cubicBezTo>
                  <a:cubicBezTo>
                    <a:pt x="1" y="514"/>
                    <a:pt x="689" y="624"/>
                    <a:pt x="1339" y="624"/>
                  </a:cubicBezTo>
                  <a:cubicBezTo>
                    <a:pt x="1989" y="624"/>
                    <a:pt x="2679" y="517"/>
                    <a:pt x="2679" y="314"/>
                  </a:cubicBezTo>
                  <a:cubicBezTo>
                    <a:pt x="2679" y="110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70"/>
            <p:cNvSpPr/>
            <p:nvPr/>
          </p:nvSpPr>
          <p:spPr>
            <a:xfrm>
              <a:off x="2350239" y="2379614"/>
              <a:ext cx="3741" cy="14783"/>
            </a:xfrm>
            <a:custGeom>
              <a:avLst/>
              <a:gdLst/>
              <a:ahLst/>
              <a:cxnLst/>
              <a:rect l="l" t="t" r="r" b="b"/>
              <a:pathLst>
                <a:path w="56" h="221" extrusionOk="0">
                  <a:moveTo>
                    <a:pt x="29" y="0"/>
                  </a:moveTo>
                  <a:cubicBezTo>
                    <a:pt x="27" y="0"/>
                    <a:pt x="26" y="1"/>
                    <a:pt x="24" y="1"/>
                  </a:cubicBezTo>
                  <a:cubicBezTo>
                    <a:pt x="10" y="3"/>
                    <a:pt x="0" y="18"/>
                    <a:pt x="3" y="32"/>
                  </a:cubicBezTo>
                  <a:lnTo>
                    <a:pt x="3" y="197"/>
                  </a:lnTo>
                  <a:cubicBezTo>
                    <a:pt x="3" y="211"/>
                    <a:pt x="15" y="221"/>
                    <a:pt x="29" y="221"/>
                  </a:cubicBezTo>
                  <a:cubicBezTo>
                    <a:pt x="43" y="221"/>
                    <a:pt x="55" y="209"/>
                    <a:pt x="55" y="197"/>
                  </a:cubicBezTo>
                  <a:lnTo>
                    <a:pt x="55" y="32"/>
                  </a:lnTo>
                  <a:cubicBezTo>
                    <a:pt x="55" y="30"/>
                    <a:pt x="55" y="25"/>
                    <a:pt x="55" y="22"/>
                  </a:cubicBezTo>
                  <a:cubicBezTo>
                    <a:pt x="53" y="9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70"/>
            <p:cNvSpPr/>
            <p:nvPr/>
          </p:nvSpPr>
          <p:spPr>
            <a:xfrm>
              <a:off x="2381834" y="2385233"/>
              <a:ext cx="3540" cy="17458"/>
            </a:xfrm>
            <a:custGeom>
              <a:avLst/>
              <a:gdLst/>
              <a:ahLst/>
              <a:cxnLst/>
              <a:rect l="l" t="t" r="r" b="b"/>
              <a:pathLst>
                <a:path w="53" h="261" extrusionOk="0">
                  <a:moveTo>
                    <a:pt x="24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237"/>
                  </a:lnTo>
                  <a:cubicBezTo>
                    <a:pt x="0" y="251"/>
                    <a:pt x="12" y="261"/>
                    <a:pt x="27" y="261"/>
                  </a:cubicBezTo>
                  <a:cubicBezTo>
                    <a:pt x="41" y="261"/>
                    <a:pt x="53" y="251"/>
                    <a:pt x="53" y="237"/>
                  </a:cubicBezTo>
                  <a:lnTo>
                    <a:pt x="53" y="27"/>
                  </a:lnTo>
                  <a:lnTo>
                    <a:pt x="53" y="24"/>
                  </a:lnTo>
                  <a:cubicBezTo>
                    <a:pt x="51" y="10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70"/>
            <p:cNvSpPr/>
            <p:nvPr/>
          </p:nvSpPr>
          <p:spPr>
            <a:xfrm>
              <a:off x="2403075" y="2389714"/>
              <a:ext cx="3540" cy="16856"/>
            </a:xfrm>
            <a:custGeom>
              <a:avLst/>
              <a:gdLst/>
              <a:ahLst/>
              <a:cxnLst/>
              <a:rect l="l" t="t" r="r" b="b"/>
              <a:pathLst>
                <a:path w="53" h="252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225"/>
                  </a:lnTo>
                  <a:cubicBezTo>
                    <a:pt x="0" y="239"/>
                    <a:pt x="12" y="251"/>
                    <a:pt x="26" y="251"/>
                  </a:cubicBezTo>
                  <a:cubicBezTo>
                    <a:pt x="41" y="251"/>
                    <a:pt x="53" y="239"/>
                    <a:pt x="53" y="225"/>
                  </a:cubicBezTo>
                  <a:lnTo>
                    <a:pt x="53" y="22"/>
                  </a:lnTo>
                  <a:cubicBezTo>
                    <a:pt x="50" y="10"/>
                    <a:pt x="43" y="0"/>
                    <a:pt x="31" y="0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70"/>
            <p:cNvSpPr/>
            <p:nvPr/>
          </p:nvSpPr>
          <p:spPr>
            <a:xfrm>
              <a:off x="2427455" y="2390183"/>
              <a:ext cx="3741" cy="16388"/>
            </a:xfrm>
            <a:custGeom>
              <a:avLst/>
              <a:gdLst/>
              <a:ahLst/>
              <a:cxnLst/>
              <a:rect l="l" t="t" r="r" b="b"/>
              <a:pathLst>
                <a:path w="56" h="245" extrusionOk="0">
                  <a:moveTo>
                    <a:pt x="28" y="0"/>
                  </a:moveTo>
                  <a:cubicBezTo>
                    <a:pt x="27" y="0"/>
                    <a:pt x="26" y="0"/>
                    <a:pt x="25" y="1"/>
                  </a:cubicBezTo>
                  <a:cubicBezTo>
                    <a:pt x="10" y="3"/>
                    <a:pt x="1" y="17"/>
                    <a:pt x="3" y="32"/>
                  </a:cubicBezTo>
                  <a:lnTo>
                    <a:pt x="3" y="218"/>
                  </a:lnTo>
                  <a:cubicBezTo>
                    <a:pt x="3" y="232"/>
                    <a:pt x="15" y="244"/>
                    <a:pt x="29" y="244"/>
                  </a:cubicBezTo>
                  <a:cubicBezTo>
                    <a:pt x="44" y="244"/>
                    <a:pt x="53" y="232"/>
                    <a:pt x="53" y="218"/>
                  </a:cubicBezTo>
                  <a:lnTo>
                    <a:pt x="53" y="32"/>
                  </a:lnTo>
                  <a:cubicBezTo>
                    <a:pt x="56" y="29"/>
                    <a:pt x="56" y="27"/>
                    <a:pt x="53" y="24"/>
                  </a:cubicBezTo>
                  <a:cubicBezTo>
                    <a:pt x="51" y="11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70"/>
            <p:cNvSpPr/>
            <p:nvPr/>
          </p:nvSpPr>
          <p:spPr>
            <a:xfrm>
              <a:off x="2363331" y="2388443"/>
              <a:ext cx="3540" cy="10903"/>
            </a:xfrm>
            <a:custGeom>
              <a:avLst/>
              <a:gdLst/>
              <a:ahLst/>
              <a:cxnLst/>
              <a:rect l="l" t="t" r="r" b="b"/>
              <a:pathLst>
                <a:path w="53" h="163" extrusionOk="0">
                  <a:moveTo>
                    <a:pt x="24" y="0"/>
                  </a:moveTo>
                  <a:cubicBezTo>
                    <a:pt x="10" y="0"/>
                    <a:pt x="0" y="12"/>
                    <a:pt x="0" y="27"/>
                  </a:cubicBezTo>
                  <a:lnTo>
                    <a:pt x="0" y="136"/>
                  </a:lnTo>
                  <a:lnTo>
                    <a:pt x="0" y="139"/>
                  </a:lnTo>
                  <a:cubicBezTo>
                    <a:pt x="0" y="153"/>
                    <a:pt x="12" y="163"/>
                    <a:pt x="26" y="163"/>
                  </a:cubicBezTo>
                  <a:cubicBezTo>
                    <a:pt x="38" y="163"/>
                    <a:pt x="50" y="153"/>
                    <a:pt x="53" y="141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70"/>
            <p:cNvSpPr/>
            <p:nvPr/>
          </p:nvSpPr>
          <p:spPr>
            <a:xfrm>
              <a:off x="2552431" y="2378811"/>
              <a:ext cx="3741" cy="10301"/>
            </a:xfrm>
            <a:custGeom>
              <a:avLst/>
              <a:gdLst/>
              <a:ahLst/>
              <a:cxnLst/>
              <a:rect l="l" t="t" r="r" b="b"/>
              <a:pathLst>
                <a:path w="56" h="154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3"/>
                    <a:pt x="1" y="18"/>
                    <a:pt x="3" y="32"/>
                  </a:cubicBezTo>
                  <a:lnTo>
                    <a:pt x="3" y="128"/>
                  </a:lnTo>
                  <a:cubicBezTo>
                    <a:pt x="3" y="142"/>
                    <a:pt x="15" y="154"/>
                    <a:pt x="30" y="154"/>
                  </a:cubicBezTo>
                  <a:cubicBezTo>
                    <a:pt x="44" y="154"/>
                    <a:pt x="56" y="142"/>
                    <a:pt x="56" y="128"/>
                  </a:cubicBezTo>
                  <a:lnTo>
                    <a:pt x="56" y="32"/>
                  </a:lnTo>
                  <a:cubicBezTo>
                    <a:pt x="56" y="30"/>
                    <a:pt x="56" y="25"/>
                    <a:pt x="56" y="22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70"/>
            <p:cNvSpPr/>
            <p:nvPr/>
          </p:nvSpPr>
          <p:spPr>
            <a:xfrm>
              <a:off x="2530922" y="2393059"/>
              <a:ext cx="3540" cy="9030"/>
            </a:xfrm>
            <a:custGeom>
              <a:avLst/>
              <a:gdLst/>
              <a:ahLst/>
              <a:cxnLst/>
              <a:rect l="l" t="t" r="r" b="b"/>
              <a:pathLst>
                <a:path w="53" h="135" extrusionOk="0">
                  <a:moveTo>
                    <a:pt x="25" y="0"/>
                  </a:moveTo>
                  <a:cubicBezTo>
                    <a:pt x="12" y="0"/>
                    <a:pt x="2" y="9"/>
                    <a:pt x="0" y="22"/>
                  </a:cubicBezTo>
                  <a:lnTo>
                    <a:pt x="0" y="108"/>
                  </a:lnTo>
                  <a:cubicBezTo>
                    <a:pt x="0" y="122"/>
                    <a:pt x="12" y="134"/>
                    <a:pt x="27" y="134"/>
                  </a:cubicBezTo>
                  <a:cubicBezTo>
                    <a:pt x="41" y="134"/>
                    <a:pt x="51" y="122"/>
                    <a:pt x="53" y="108"/>
                  </a:cubicBezTo>
                  <a:lnTo>
                    <a:pt x="53" y="22"/>
                  </a:lnTo>
                  <a:cubicBezTo>
                    <a:pt x="51" y="13"/>
                    <a:pt x="41" y="3"/>
                    <a:pt x="29" y="1"/>
                  </a:cubicBezTo>
                  <a:cubicBezTo>
                    <a:pt x="28" y="0"/>
                    <a:pt x="26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70"/>
            <p:cNvSpPr/>
            <p:nvPr/>
          </p:nvSpPr>
          <p:spPr>
            <a:xfrm>
              <a:off x="2340019" y="2336805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4" y="0"/>
                    <a:pt x="674" y="63"/>
                    <a:pt x="359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6"/>
                    <a:pt x="777" y="837"/>
                    <a:pt x="1733" y="837"/>
                  </a:cubicBezTo>
                  <a:cubicBezTo>
                    <a:pt x="2691" y="837"/>
                    <a:pt x="3465" y="648"/>
                    <a:pt x="3465" y="416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1" y="63"/>
                    <a:pt x="2294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70"/>
            <p:cNvSpPr/>
            <p:nvPr/>
          </p:nvSpPr>
          <p:spPr>
            <a:xfrm>
              <a:off x="2337748" y="2334397"/>
              <a:ext cx="236196" cy="60669"/>
            </a:xfrm>
            <a:custGeom>
              <a:avLst/>
              <a:gdLst/>
              <a:ahLst/>
              <a:cxnLst/>
              <a:rect l="l" t="t" r="r" b="b"/>
              <a:pathLst>
                <a:path w="3536" h="907" extrusionOk="0">
                  <a:moveTo>
                    <a:pt x="1767" y="72"/>
                  </a:moveTo>
                  <a:cubicBezTo>
                    <a:pt x="2307" y="72"/>
                    <a:pt x="2804" y="132"/>
                    <a:pt x="3134" y="235"/>
                  </a:cubicBezTo>
                  <a:lnTo>
                    <a:pt x="3463" y="235"/>
                  </a:lnTo>
                  <a:lnTo>
                    <a:pt x="3463" y="455"/>
                  </a:lnTo>
                  <a:cubicBezTo>
                    <a:pt x="3463" y="634"/>
                    <a:pt x="2766" y="835"/>
                    <a:pt x="1767" y="835"/>
                  </a:cubicBezTo>
                  <a:cubicBezTo>
                    <a:pt x="770" y="835"/>
                    <a:pt x="70" y="634"/>
                    <a:pt x="70" y="455"/>
                  </a:cubicBezTo>
                  <a:lnTo>
                    <a:pt x="70" y="235"/>
                  </a:lnTo>
                  <a:lnTo>
                    <a:pt x="402" y="235"/>
                  </a:lnTo>
                  <a:cubicBezTo>
                    <a:pt x="730" y="132"/>
                    <a:pt x="1229" y="72"/>
                    <a:pt x="1767" y="72"/>
                  </a:cubicBezTo>
                  <a:close/>
                  <a:moveTo>
                    <a:pt x="1767" y="1"/>
                  </a:moveTo>
                  <a:cubicBezTo>
                    <a:pt x="1224" y="1"/>
                    <a:pt x="720" y="60"/>
                    <a:pt x="386" y="163"/>
                  </a:cubicBezTo>
                  <a:lnTo>
                    <a:pt x="34" y="163"/>
                  </a:lnTo>
                  <a:cubicBezTo>
                    <a:pt x="15" y="163"/>
                    <a:pt x="1" y="180"/>
                    <a:pt x="1" y="199"/>
                  </a:cubicBezTo>
                  <a:lnTo>
                    <a:pt x="1" y="455"/>
                  </a:lnTo>
                  <a:cubicBezTo>
                    <a:pt x="1" y="746"/>
                    <a:pt x="911" y="906"/>
                    <a:pt x="1767" y="906"/>
                  </a:cubicBezTo>
                  <a:cubicBezTo>
                    <a:pt x="2625" y="906"/>
                    <a:pt x="3535" y="746"/>
                    <a:pt x="3530" y="452"/>
                  </a:cubicBezTo>
                  <a:lnTo>
                    <a:pt x="3530" y="199"/>
                  </a:lnTo>
                  <a:cubicBezTo>
                    <a:pt x="3530" y="180"/>
                    <a:pt x="3516" y="163"/>
                    <a:pt x="3497" y="163"/>
                  </a:cubicBezTo>
                  <a:lnTo>
                    <a:pt x="3146" y="163"/>
                  </a:lnTo>
                  <a:cubicBezTo>
                    <a:pt x="2816" y="60"/>
                    <a:pt x="2309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70"/>
            <p:cNvSpPr/>
            <p:nvPr/>
          </p:nvSpPr>
          <p:spPr>
            <a:xfrm>
              <a:off x="2340019" y="2319882"/>
              <a:ext cx="231520" cy="55652"/>
            </a:xfrm>
            <a:custGeom>
              <a:avLst/>
              <a:gdLst/>
              <a:ahLst/>
              <a:cxnLst/>
              <a:rect l="l" t="t" r="r" b="b"/>
              <a:pathLst>
                <a:path w="3466" h="832" extrusionOk="0">
                  <a:moveTo>
                    <a:pt x="1733" y="0"/>
                  </a:moveTo>
                  <a:cubicBezTo>
                    <a:pt x="777" y="0"/>
                    <a:pt x="0" y="186"/>
                    <a:pt x="0" y="416"/>
                  </a:cubicBezTo>
                  <a:cubicBezTo>
                    <a:pt x="0" y="645"/>
                    <a:pt x="777" y="832"/>
                    <a:pt x="1733" y="832"/>
                  </a:cubicBezTo>
                  <a:cubicBezTo>
                    <a:pt x="2691" y="832"/>
                    <a:pt x="3465" y="645"/>
                    <a:pt x="3465" y="416"/>
                  </a:cubicBezTo>
                  <a:cubicBezTo>
                    <a:pt x="3465" y="186"/>
                    <a:pt x="2691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70"/>
            <p:cNvSpPr/>
            <p:nvPr/>
          </p:nvSpPr>
          <p:spPr>
            <a:xfrm>
              <a:off x="2337748" y="2317474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0"/>
                  </a:moveTo>
                  <a:cubicBezTo>
                    <a:pt x="2768" y="70"/>
                    <a:pt x="3463" y="270"/>
                    <a:pt x="3463" y="452"/>
                  </a:cubicBezTo>
                  <a:cubicBezTo>
                    <a:pt x="3463" y="631"/>
                    <a:pt x="2766" y="834"/>
                    <a:pt x="1767" y="834"/>
                  </a:cubicBezTo>
                  <a:cubicBezTo>
                    <a:pt x="770" y="834"/>
                    <a:pt x="70" y="634"/>
                    <a:pt x="70" y="452"/>
                  </a:cubicBezTo>
                  <a:cubicBezTo>
                    <a:pt x="70" y="270"/>
                    <a:pt x="766" y="70"/>
                    <a:pt x="1767" y="70"/>
                  </a:cubicBezTo>
                  <a:close/>
                  <a:moveTo>
                    <a:pt x="1767" y="0"/>
                  </a:moveTo>
                  <a:cubicBezTo>
                    <a:pt x="909" y="0"/>
                    <a:pt x="1" y="158"/>
                    <a:pt x="1" y="452"/>
                  </a:cubicBez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5" y="452"/>
                  </a:cubicBezTo>
                  <a:cubicBezTo>
                    <a:pt x="3535" y="158"/>
                    <a:pt x="2625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70"/>
            <p:cNvSpPr/>
            <p:nvPr/>
          </p:nvSpPr>
          <p:spPr>
            <a:xfrm>
              <a:off x="2368074" y="2328645"/>
              <a:ext cx="175544" cy="38127"/>
            </a:xfrm>
            <a:custGeom>
              <a:avLst/>
              <a:gdLst/>
              <a:ahLst/>
              <a:cxnLst/>
              <a:rect l="l" t="t" r="r" b="b"/>
              <a:pathLst>
                <a:path w="2628" h="570" extrusionOk="0">
                  <a:moveTo>
                    <a:pt x="1313" y="1"/>
                  </a:moveTo>
                  <a:cubicBezTo>
                    <a:pt x="586" y="1"/>
                    <a:pt x="1" y="127"/>
                    <a:pt x="1" y="285"/>
                  </a:cubicBezTo>
                  <a:cubicBezTo>
                    <a:pt x="1" y="443"/>
                    <a:pt x="589" y="569"/>
                    <a:pt x="1313" y="569"/>
                  </a:cubicBezTo>
                  <a:cubicBezTo>
                    <a:pt x="2039" y="569"/>
                    <a:pt x="2627" y="443"/>
                    <a:pt x="2627" y="285"/>
                  </a:cubicBezTo>
                  <a:cubicBezTo>
                    <a:pt x="2627" y="127"/>
                    <a:pt x="2039" y="1"/>
                    <a:pt x="1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70"/>
            <p:cNvSpPr/>
            <p:nvPr/>
          </p:nvSpPr>
          <p:spPr>
            <a:xfrm>
              <a:off x="2366337" y="2326906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39" y="53"/>
                  </a:moveTo>
                  <a:cubicBezTo>
                    <a:pt x="2099" y="53"/>
                    <a:pt x="2627" y="187"/>
                    <a:pt x="2627" y="311"/>
                  </a:cubicBezTo>
                  <a:cubicBezTo>
                    <a:pt x="2627" y="433"/>
                    <a:pt x="2099" y="571"/>
                    <a:pt x="1339" y="571"/>
                  </a:cubicBezTo>
                  <a:cubicBezTo>
                    <a:pt x="581" y="571"/>
                    <a:pt x="51" y="433"/>
                    <a:pt x="51" y="311"/>
                  </a:cubicBezTo>
                  <a:cubicBezTo>
                    <a:pt x="51" y="189"/>
                    <a:pt x="581" y="53"/>
                    <a:pt x="1339" y="53"/>
                  </a:cubicBezTo>
                  <a:close/>
                  <a:moveTo>
                    <a:pt x="1339" y="0"/>
                  </a:moveTo>
                  <a:cubicBezTo>
                    <a:pt x="689" y="0"/>
                    <a:pt x="1" y="108"/>
                    <a:pt x="1" y="311"/>
                  </a:cubicBezTo>
                  <a:cubicBezTo>
                    <a:pt x="1" y="514"/>
                    <a:pt x="689" y="624"/>
                    <a:pt x="1339" y="624"/>
                  </a:cubicBezTo>
                  <a:cubicBezTo>
                    <a:pt x="1989" y="624"/>
                    <a:pt x="2679" y="514"/>
                    <a:pt x="2679" y="311"/>
                  </a:cubicBezTo>
                  <a:cubicBezTo>
                    <a:pt x="2679" y="108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70"/>
            <p:cNvSpPr/>
            <p:nvPr/>
          </p:nvSpPr>
          <p:spPr>
            <a:xfrm>
              <a:off x="2350239" y="2362691"/>
              <a:ext cx="3741" cy="14783"/>
            </a:xfrm>
            <a:custGeom>
              <a:avLst/>
              <a:gdLst/>
              <a:ahLst/>
              <a:cxnLst/>
              <a:rect l="l" t="t" r="r" b="b"/>
              <a:pathLst>
                <a:path w="56" h="221" extrusionOk="0">
                  <a:moveTo>
                    <a:pt x="29" y="0"/>
                  </a:moveTo>
                  <a:cubicBezTo>
                    <a:pt x="27" y="0"/>
                    <a:pt x="26" y="0"/>
                    <a:pt x="24" y="1"/>
                  </a:cubicBezTo>
                  <a:cubicBezTo>
                    <a:pt x="10" y="3"/>
                    <a:pt x="0" y="15"/>
                    <a:pt x="3" y="32"/>
                  </a:cubicBezTo>
                  <a:lnTo>
                    <a:pt x="3" y="194"/>
                  </a:lnTo>
                  <a:cubicBezTo>
                    <a:pt x="3" y="208"/>
                    <a:pt x="15" y="220"/>
                    <a:pt x="29" y="220"/>
                  </a:cubicBezTo>
                  <a:cubicBezTo>
                    <a:pt x="43" y="220"/>
                    <a:pt x="55" y="208"/>
                    <a:pt x="55" y="194"/>
                  </a:cubicBezTo>
                  <a:lnTo>
                    <a:pt x="55" y="32"/>
                  </a:lnTo>
                  <a:cubicBezTo>
                    <a:pt x="55" y="27"/>
                    <a:pt x="55" y="24"/>
                    <a:pt x="55" y="22"/>
                  </a:cubicBezTo>
                  <a:cubicBezTo>
                    <a:pt x="53" y="9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70"/>
            <p:cNvSpPr/>
            <p:nvPr/>
          </p:nvSpPr>
          <p:spPr>
            <a:xfrm>
              <a:off x="2381834" y="2367975"/>
              <a:ext cx="3540" cy="17659"/>
            </a:xfrm>
            <a:custGeom>
              <a:avLst/>
              <a:gdLst/>
              <a:ahLst/>
              <a:cxnLst/>
              <a:rect l="l" t="t" r="r" b="b"/>
              <a:pathLst>
                <a:path w="53" h="264" extrusionOk="0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237"/>
                  </a:lnTo>
                  <a:cubicBezTo>
                    <a:pt x="0" y="251"/>
                    <a:pt x="12" y="263"/>
                    <a:pt x="27" y="263"/>
                  </a:cubicBezTo>
                  <a:cubicBezTo>
                    <a:pt x="41" y="263"/>
                    <a:pt x="53" y="251"/>
                    <a:pt x="53" y="237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70"/>
            <p:cNvSpPr/>
            <p:nvPr/>
          </p:nvSpPr>
          <p:spPr>
            <a:xfrm>
              <a:off x="2403075" y="2372591"/>
              <a:ext cx="3540" cy="16990"/>
            </a:xfrm>
            <a:custGeom>
              <a:avLst/>
              <a:gdLst/>
              <a:ahLst/>
              <a:cxnLst/>
              <a:rect l="l" t="t" r="r" b="b"/>
              <a:pathLst>
                <a:path w="53" h="254" extrusionOk="0">
                  <a:moveTo>
                    <a:pt x="28" y="0"/>
                  </a:moveTo>
                  <a:cubicBezTo>
                    <a:pt x="15" y="0"/>
                    <a:pt x="2" y="11"/>
                    <a:pt x="0" y="25"/>
                  </a:cubicBezTo>
                  <a:lnTo>
                    <a:pt x="0" y="228"/>
                  </a:lnTo>
                  <a:cubicBezTo>
                    <a:pt x="0" y="242"/>
                    <a:pt x="12" y="254"/>
                    <a:pt x="26" y="254"/>
                  </a:cubicBezTo>
                  <a:cubicBezTo>
                    <a:pt x="41" y="254"/>
                    <a:pt x="53" y="242"/>
                    <a:pt x="53" y="228"/>
                  </a:cubicBezTo>
                  <a:lnTo>
                    <a:pt x="53" y="25"/>
                  </a:lnTo>
                  <a:cubicBezTo>
                    <a:pt x="50" y="13"/>
                    <a:pt x="43" y="3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70"/>
            <p:cNvSpPr/>
            <p:nvPr/>
          </p:nvSpPr>
          <p:spPr>
            <a:xfrm>
              <a:off x="2427656" y="2373795"/>
              <a:ext cx="3407" cy="15786"/>
            </a:xfrm>
            <a:custGeom>
              <a:avLst/>
              <a:gdLst/>
              <a:ahLst/>
              <a:cxnLst/>
              <a:rect l="l" t="t" r="r" b="b"/>
              <a:pathLst>
                <a:path w="51" h="236" extrusionOk="0">
                  <a:moveTo>
                    <a:pt x="22" y="1"/>
                  </a:moveTo>
                  <a:cubicBezTo>
                    <a:pt x="10" y="1"/>
                    <a:pt x="0" y="11"/>
                    <a:pt x="0" y="23"/>
                  </a:cubicBezTo>
                  <a:lnTo>
                    <a:pt x="0" y="210"/>
                  </a:lnTo>
                  <a:cubicBezTo>
                    <a:pt x="0" y="224"/>
                    <a:pt x="12" y="236"/>
                    <a:pt x="26" y="236"/>
                  </a:cubicBezTo>
                  <a:cubicBezTo>
                    <a:pt x="41" y="236"/>
                    <a:pt x="50" y="224"/>
                    <a:pt x="50" y="210"/>
                  </a:cubicBezTo>
                  <a:lnTo>
                    <a:pt x="50" y="23"/>
                  </a:lnTo>
                  <a:cubicBezTo>
                    <a:pt x="50" y="11"/>
                    <a:pt x="41" y="2"/>
                    <a:pt x="29" y="2"/>
                  </a:cubicBezTo>
                  <a:cubicBezTo>
                    <a:pt x="27" y="1"/>
                    <a:pt x="24" y="1"/>
                    <a:pt x="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70"/>
            <p:cNvSpPr/>
            <p:nvPr/>
          </p:nvSpPr>
          <p:spPr>
            <a:xfrm>
              <a:off x="2363331" y="2371320"/>
              <a:ext cx="3540" cy="11104"/>
            </a:xfrm>
            <a:custGeom>
              <a:avLst/>
              <a:gdLst/>
              <a:ahLst/>
              <a:cxnLst/>
              <a:rect l="l" t="t" r="r" b="b"/>
              <a:pathLst>
                <a:path w="53" h="166" extrusionOk="0">
                  <a:moveTo>
                    <a:pt x="24" y="1"/>
                  </a:moveTo>
                  <a:cubicBezTo>
                    <a:pt x="10" y="1"/>
                    <a:pt x="0" y="13"/>
                    <a:pt x="0" y="27"/>
                  </a:cubicBezTo>
                  <a:lnTo>
                    <a:pt x="0" y="139"/>
                  </a:lnTo>
                  <a:cubicBezTo>
                    <a:pt x="0" y="154"/>
                    <a:pt x="12" y="165"/>
                    <a:pt x="26" y="165"/>
                  </a:cubicBezTo>
                  <a:cubicBezTo>
                    <a:pt x="41" y="165"/>
                    <a:pt x="53" y="154"/>
                    <a:pt x="53" y="139"/>
                  </a:cubicBezTo>
                  <a:lnTo>
                    <a:pt x="53" y="27"/>
                  </a:lnTo>
                  <a:cubicBezTo>
                    <a:pt x="53" y="10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70"/>
            <p:cNvSpPr/>
            <p:nvPr/>
          </p:nvSpPr>
          <p:spPr>
            <a:xfrm>
              <a:off x="2552631" y="2362357"/>
              <a:ext cx="3540" cy="9833"/>
            </a:xfrm>
            <a:custGeom>
              <a:avLst/>
              <a:gdLst/>
              <a:ahLst/>
              <a:cxnLst/>
              <a:rect l="l" t="t" r="r" b="b"/>
              <a:pathLst>
                <a:path w="53" h="147" extrusionOk="0">
                  <a:moveTo>
                    <a:pt x="26" y="0"/>
                  </a:moveTo>
                  <a:cubicBezTo>
                    <a:pt x="12" y="0"/>
                    <a:pt x="2" y="10"/>
                    <a:pt x="0" y="25"/>
                  </a:cubicBezTo>
                  <a:lnTo>
                    <a:pt x="0" y="120"/>
                  </a:lnTo>
                  <a:cubicBezTo>
                    <a:pt x="0" y="135"/>
                    <a:pt x="12" y="147"/>
                    <a:pt x="27" y="147"/>
                  </a:cubicBezTo>
                  <a:cubicBezTo>
                    <a:pt x="41" y="147"/>
                    <a:pt x="53" y="135"/>
                    <a:pt x="53" y="120"/>
                  </a:cubicBezTo>
                  <a:lnTo>
                    <a:pt x="53" y="25"/>
                  </a:lnTo>
                  <a:cubicBezTo>
                    <a:pt x="50" y="13"/>
                    <a:pt x="41" y="3"/>
                    <a:pt x="31" y="1"/>
                  </a:cubicBezTo>
                  <a:cubicBezTo>
                    <a:pt x="30" y="1"/>
                    <a:pt x="28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70"/>
            <p:cNvSpPr/>
            <p:nvPr/>
          </p:nvSpPr>
          <p:spPr>
            <a:xfrm>
              <a:off x="2530922" y="2376069"/>
              <a:ext cx="3540" cy="9097"/>
            </a:xfrm>
            <a:custGeom>
              <a:avLst/>
              <a:gdLst/>
              <a:ahLst/>
              <a:cxnLst/>
              <a:rect l="l" t="t" r="r" b="b"/>
              <a:pathLst>
                <a:path w="53" h="136" extrusionOk="0">
                  <a:moveTo>
                    <a:pt x="25" y="1"/>
                  </a:moveTo>
                  <a:cubicBezTo>
                    <a:pt x="12" y="1"/>
                    <a:pt x="2" y="10"/>
                    <a:pt x="0" y="23"/>
                  </a:cubicBezTo>
                  <a:lnTo>
                    <a:pt x="0" y="106"/>
                  </a:lnTo>
                  <a:cubicBezTo>
                    <a:pt x="0" y="123"/>
                    <a:pt x="12" y="135"/>
                    <a:pt x="27" y="135"/>
                  </a:cubicBezTo>
                  <a:cubicBezTo>
                    <a:pt x="41" y="133"/>
                    <a:pt x="53" y="121"/>
                    <a:pt x="53" y="106"/>
                  </a:cubicBezTo>
                  <a:lnTo>
                    <a:pt x="53" y="23"/>
                  </a:lnTo>
                  <a:cubicBezTo>
                    <a:pt x="51" y="11"/>
                    <a:pt x="41" y="4"/>
                    <a:pt x="29" y="1"/>
                  </a:cubicBezTo>
                  <a:cubicBezTo>
                    <a:pt x="28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70"/>
            <p:cNvSpPr/>
            <p:nvPr/>
          </p:nvSpPr>
          <p:spPr>
            <a:xfrm>
              <a:off x="2340019" y="2319682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4" y="1"/>
                    <a:pt x="674" y="65"/>
                    <a:pt x="359" y="166"/>
                  </a:cubicBezTo>
                  <a:lnTo>
                    <a:pt x="0" y="166"/>
                  </a:lnTo>
                  <a:lnTo>
                    <a:pt x="0" y="419"/>
                  </a:lnTo>
                  <a:cubicBezTo>
                    <a:pt x="0" y="648"/>
                    <a:pt x="777" y="837"/>
                    <a:pt x="1733" y="837"/>
                  </a:cubicBezTo>
                  <a:cubicBezTo>
                    <a:pt x="2691" y="837"/>
                    <a:pt x="3465" y="651"/>
                    <a:pt x="3465" y="419"/>
                  </a:cubicBezTo>
                  <a:lnTo>
                    <a:pt x="3465" y="166"/>
                  </a:lnTo>
                  <a:lnTo>
                    <a:pt x="3109" y="166"/>
                  </a:lnTo>
                  <a:cubicBezTo>
                    <a:pt x="2791" y="65"/>
                    <a:pt x="2294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70"/>
            <p:cNvSpPr/>
            <p:nvPr/>
          </p:nvSpPr>
          <p:spPr>
            <a:xfrm>
              <a:off x="2337748" y="2317474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0"/>
                  </a:moveTo>
                  <a:cubicBezTo>
                    <a:pt x="2307" y="70"/>
                    <a:pt x="2804" y="129"/>
                    <a:pt x="3134" y="232"/>
                  </a:cubicBezTo>
                  <a:lnTo>
                    <a:pt x="3463" y="232"/>
                  </a:lnTo>
                  <a:lnTo>
                    <a:pt x="3463" y="452"/>
                  </a:lnTo>
                  <a:cubicBezTo>
                    <a:pt x="3463" y="631"/>
                    <a:pt x="2766" y="832"/>
                    <a:pt x="1767" y="832"/>
                  </a:cubicBezTo>
                  <a:cubicBezTo>
                    <a:pt x="770" y="832"/>
                    <a:pt x="70" y="631"/>
                    <a:pt x="70" y="452"/>
                  </a:cubicBezTo>
                  <a:lnTo>
                    <a:pt x="70" y="232"/>
                  </a:lnTo>
                  <a:lnTo>
                    <a:pt x="402" y="232"/>
                  </a:lnTo>
                  <a:cubicBezTo>
                    <a:pt x="730" y="129"/>
                    <a:pt x="1229" y="70"/>
                    <a:pt x="1767" y="70"/>
                  </a:cubicBezTo>
                  <a:close/>
                  <a:moveTo>
                    <a:pt x="1767" y="0"/>
                  </a:moveTo>
                  <a:cubicBezTo>
                    <a:pt x="1224" y="0"/>
                    <a:pt x="720" y="60"/>
                    <a:pt x="386" y="163"/>
                  </a:cubicBezTo>
                  <a:lnTo>
                    <a:pt x="34" y="163"/>
                  </a:lnTo>
                  <a:cubicBezTo>
                    <a:pt x="15" y="163"/>
                    <a:pt x="1" y="179"/>
                    <a:pt x="1" y="199"/>
                  </a:cubicBezTo>
                  <a:lnTo>
                    <a:pt x="1" y="452"/>
                  </a:ln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0" y="452"/>
                  </a:cubicBezTo>
                  <a:lnTo>
                    <a:pt x="3530" y="199"/>
                  </a:lnTo>
                  <a:cubicBezTo>
                    <a:pt x="3530" y="179"/>
                    <a:pt x="3516" y="163"/>
                    <a:pt x="3497" y="163"/>
                  </a:cubicBezTo>
                  <a:lnTo>
                    <a:pt x="3146" y="163"/>
                  </a:lnTo>
                  <a:cubicBezTo>
                    <a:pt x="2816" y="60"/>
                    <a:pt x="2309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70"/>
            <p:cNvSpPr/>
            <p:nvPr/>
          </p:nvSpPr>
          <p:spPr>
            <a:xfrm>
              <a:off x="2340019" y="2302759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0" y="187"/>
                    <a:pt x="0" y="419"/>
                  </a:cubicBezTo>
                  <a:cubicBezTo>
                    <a:pt x="0" y="648"/>
                    <a:pt x="777" y="834"/>
                    <a:pt x="1733" y="834"/>
                  </a:cubicBezTo>
                  <a:cubicBezTo>
                    <a:pt x="2691" y="834"/>
                    <a:pt x="3465" y="648"/>
                    <a:pt x="3465" y="419"/>
                  </a:cubicBezTo>
                  <a:cubicBezTo>
                    <a:pt x="3465" y="187"/>
                    <a:pt x="2691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70"/>
            <p:cNvSpPr/>
            <p:nvPr/>
          </p:nvSpPr>
          <p:spPr>
            <a:xfrm>
              <a:off x="2337748" y="2300484"/>
              <a:ext cx="236196" cy="60535"/>
            </a:xfrm>
            <a:custGeom>
              <a:avLst/>
              <a:gdLst/>
              <a:ahLst/>
              <a:cxnLst/>
              <a:rect l="l" t="t" r="r" b="b"/>
              <a:pathLst>
                <a:path w="3536" h="905" extrusionOk="0">
                  <a:moveTo>
                    <a:pt x="1767" y="70"/>
                  </a:moveTo>
                  <a:cubicBezTo>
                    <a:pt x="2768" y="70"/>
                    <a:pt x="3463" y="271"/>
                    <a:pt x="3463" y="453"/>
                  </a:cubicBezTo>
                  <a:cubicBezTo>
                    <a:pt x="3463" y="632"/>
                    <a:pt x="2766" y="835"/>
                    <a:pt x="1767" y="835"/>
                  </a:cubicBezTo>
                  <a:cubicBezTo>
                    <a:pt x="770" y="835"/>
                    <a:pt x="70" y="632"/>
                    <a:pt x="70" y="453"/>
                  </a:cubicBezTo>
                  <a:cubicBezTo>
                    <a:pt x="70" y="271"/>
                    <a:pt x="766" y="70"/>
                    <a:pt x="1767" y="70"/>
                  </a:cubicBezTo>
                  <a:close/>
                  <a:moveTo>
                    <a:pt x="1767" y="1"/>
                  </a:moveTo>
                  <a:cubicBezTo>
                    <a:pt x="909" y="1"/>
                    <a:pt x="1" y="159"/>
                    <a:pt x="1" y="453"/>
                  </a:cubicBezTo>
                  <a:cubicBezTo>
                    <a:pt x="1" y="747"/>
                    <a:pt x="911" y="904"/>
                    <a:pt x="1767" y="904"/>
                  </a:cubicBezTo>
                  <a:cubicBezTo>
                    <a:pt x="2625" y="904"/>
                    <a:pt x="3535" y="744"/>
                    <a:pt x="3535" y="453"/>
                  </a:cubicBezTo>
                  <a:cubicBezTo>
                    <a:pt x="3535" y="159"/>
                    <a:pt x="2625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70"/>
            <p:cNvSpPr/>
            <p:nvPr/>
          </p:nvSpPr>
          <p:spPr>
            <a:xfrm>
              <a:off x="2368074" y="2311521"/>
              <a:ext cx="175544" cy="38261"/>
            </a:xfrm>
            <a:custGeom>
              <a:avLst/>
              <a:gdLst/>
              <a:ahLst/>
              <a:cxnLst/>
              <a:rect l="l" t="t" r="r" b="b"/>
              <a:pathLst>
                <a:path w="2628" h="572" extrusionOk="0">
                  <a:moveTo>
                    <a:pt x="1313" y="1"/>
                  </a:moveTo>
                  <a:cubicBezTo>
                    <a:pt x="589" y="1"/>
                    <a:pt x="1" y="130"/>
                    <a:pt x="1" y="288"/>
                  </a:cubicBezTo>
                  <a:cubicBezTo>
                    <a:pt x="1" y="445"/>
                    <a:pt x="589" y="572"/>
                    <a:pt x="1313" y="572"/>
                  </a:cubicBezTo>
                  <a:cubicBezTo>
                    <a:pt x="2039" y="572"/>
                    <a:pt x="2627" y="445"/>
                    <a:pt x="2627" y="288"/>
                  </a:cubicBezTo>
                  <a:cubicBezTo>
                    <a:pt x="2627" y="130"/>
                    <a:pt x="2039" y="1"/>
                    <a:pt x="1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70"/>
            <p:cNvSpPr/>
            <p:nvPr/>
          </p:nvSpPr>
          <p:spPr>
            <a:xfrm>
              <a:off x="2366337" y="2309782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3"/>
                  </a:moveTo>
                  <a:cubicBezTo>
                    <a:pt x="2099" y="53"/>
                    <a:pt x="2627" y="194"/>
                    <a:pt x="2627" y="314"/>
                  </a:cubicBezTo>
                  <a:cubicBezTo>
                    <a:pt x="2627" y="433"/>
                    <a:pt x="2099" y="572"/>
                    <a:pt x="1339" y="572"/>
                  </a:cubicBezTo>
                  <a:cubicBezTo>
                    <a:pt x="581" y="572"/>
                    <a:pt x="51" y="435"/>
                    <a:pt x="51" y="314"/>
                  </a:cubicBezTo>
                  <a:cubicBezTo>
                    <a:pt x="51" y="192"/>
                    <a:pt x="581" y="53"/>
                    <a:pt x="1339" y="53"/>
                  </a:cubicBezTo>
                  <a:close/>
                  <a:moveTo>
                    <a:pt x="1339" y="1"/>
                  </a:moveTo>
                  <a:cubicBezTo>
                    <a:pt x="689" y="1"/>
                    <a:pt x="1" y="110"/>
                    <a:pt x="1" y="314"/>
                  </a:cubicBezTo>
                  <a:cubicBezTo>
                    <a:pt x="1" y="517"/>
                    <a:pt x="689" y="624"/>
                    <a:pt x="1339" y="624"/>
                  </a:cubicBezTo>
                  <a:cubicBezTo>
                    <a:pt x="1989" y="624"/>
                    <a:pt x="2679" y="514"/>
                    <a:pt x="2679" y="314"/>
                  </a:cubicBezTo>
                  <a:cubicBezTo>
                    <a:pt x="2679" y="110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70"/>
            <p:cNvSpPr/>
            <p:nvPr/>
          </p:nvSpPr>
          <p:spPr>
            <a:xfrm>
              <a:off x="2350239" y="2345701"/>
              <a:ext cx="3741" cy="14850"/>
            </a:xfrm>
            <a:custGeom>
              <a:avLst/>
              <a:gdLst/>
              <a:ahLst/>
              <a:cxnLst/>
              <a:rect l="l" t="t" r="r" b="b"/>
              <a:pathLst>
                <a:path w="56" h="222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1"/>
                    <a:pt x="0" y="16"/>
                    <a:pt x="3" y="30"/>
                  </a:cubicBezTo>
                  <a:lnTo>
                    <a:pt x="3" y="195"/>
                  </a:lnTo>
                  <a:cubicBezTo>
                    <a:pt x="3" y="209"/>
                    <a:pt x="15" y="221"/>
                    <a:pt x="29" y="221"/>
                  </a:cubicBezTo>
                  <a:cubicBezTo>
                    <a:pt x="43" y="221"/>
                    <a:pt x="55" y="209"/>
                    <a:pt x="55" y="195"/>
                  </a:cubicBezTo>
                  <a:lnTo>
                    <a:pt x="55" y="30"/>
                  </a:lnTo>
                  <a:cubicBezTo>
                    <a:pt x="55" y="28"/>
                    <a:pt x="55" y="25"/>
                    <a:pt x="55" y="23"/>
                  </a:cubicBezTo>
                  <a:cubicBezTo>
                    <a:pt x="53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70"/>
            <p:cNvSpPr/>
            <p:nvPr/>
          </p:nvSpPr>
          <p:spPr>
            <a:xfrm>
              <a:off x="2381834" y="2351186"/>
              <a:ext cx="3540" cy="17659"/>
            </a:xfrm>
            <a:custGeom>
              <a:avLst/>
              <a:gdLst/>
              <a:ahLst/>
              <a:cxnLst/>
              <a:rect l="l" t="t" r="r" b="b"/>
              <a:pathLst>
                <a:path w="53" h="264" extrusionOk="0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237"/>
                  </a:lnTo>
                  <a:cubicBezTo>
                    <a:pt x="0" y="251"/>
                    <a:pt x="12" y="263"/>
                    <a:pt x="27" y="263"/>
                  </a:cubicBezTo>
                  <a:cubicBezTo>
                    <a:pt x="41" y="263"/>
                    <a:pt x="53" y="251"/>
                    <a:pt x="53" y="237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70"/>
            <p:cNvSpPr/>
            <p:nvPr/>
          </p:nvSpPr>
          <p:spPr>
            <a:xfrm>
              <a:off x="2402874" y="2355133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4"/>
                    <a:pt x="1" y="16"/>
                    <a:pt x="3" y="30"/>
                  </a:cubicBezTo>
                  <a:lnTo>
                    <a:pt x="3" y="235"/>
                  </a:lnTo>
                  <a:cubicBezTo>
                    <a:pt x="3" y="250"/>
                    <a:pt x="15" y="262"/>
                    <a:pt x="29" y="262"/>
                  </a:cubicBezTo>
                  <a:cubicBezTo>
                    <a:pt x="44" y="262"/>
                    <a:pt x="56" y="250"/>
                    <a:pt x="56" y="235"/>
                  </a:cubicBezTo>
                  <a:lnTo>
                    <a:pt x="56" y="30"/>
                  </a:lnTo>
                  <a:cubicBezTo>
                    <a:pt x="56" y="27"/>
                    <a:pt x="56" y="25"/>
                    <a:pt x="56" y="23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70"/>
            <p:cNvSpPr/>
            <p:nvPr/>
          </p:nvSpPr>
          <p:spPr>
            <a:xfrm>
              <a:off x="2427656" y="2356738"/>
              <a:ext cx="3407" cy="15920"/>
            </a:xfrm>
            <a:custGeom>
              <a:avLst/>
              <a:gdLst/>
              <a:ahLst/>
              <a:cxnLst/>
              <a:rect l="l" t="t" r="r" b="b"/>
              <a:pathLst>
                <a:path w="51" h="238" extrusionOk="0">
                  <a:moveTo>
                    <a:pt x="24" y="1"/>
                  </a:moveTo>
                  <a:cubicBezTo>
                    <a:pt x="12" y="1"/>
                    <a:pt x="0" y="10"/>
                    <a:pt x="0" y="23"/>
                  </a:cubicBezTo>
                  <a:lnTo>
                    <a:pt x="0" y="211"/>
                  </a:lnTo>
                  <a:cubicBezTo>
                    <a:pt x="0" y="226"/>
                    <a:pt x="10" y="238"/>
                    <a:pt x="26" y="238"/>
                  </a:cubicBezTo>
                  <a:cubicBezTo>
                    <a:pt x="41" y="238"/>
                    <a:pt x="50" y="226"/>
                    <a:pt x="50" y="211"/>
                  </a:cubicBezTo>
                  <a:lnTo>
                    <a:pt x="50" y="23"/>
                  </a:lnTo>
                  <a:cubicBezTo>
                    <a:pt x="50" y="13"/>
                    <a:pt x="41" y="3"/>
                    <a:pt x="29" y="1"/>
                  </a:cubicBezTo>
                  <a:cubicBezTo>
                    <a:pt x="27" y="1"/>
                    <a:pt x="26" y="1"/>
                    <a:pt x="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70"/>
            <p:cNvSpPr/>
            <p:nvPr/>
          </p:nvSpPr>
          <p:spPr>
            <a:xfrm>
              <a:off x="2363331" y="2354196"/>
              <a:ext cx="3540" cy="11304"/>
            </a:xfrm>
            <a:custGeom>
              <a:avLst/>
              <a:gdLst/>
              <a:ahLst/>
              <a:cxnLst/>
              <a:rect l="l" t="t" r="r" b="b"/>
              <a:pathLst>
                <a:path w="53" h="169" extrusionOk="0">
                  <a:moveTo>
                    <a:pt x="24" y="1"/>
                  </a:moveTo>
                  <a:cubicBezTo>
                    <a:pt x="10" y="1"/>
                    <a:pt x="0" y="13"/>
                    <a:pt x="0" y="27"/>
                  </a:cubicBezTo>
                  <a:lnTo>
                    <a:pt x="0" y="142"/>
                  </a:lnTo>
                  <a:cubicBezTo>
                    <a:pt x="0" y="156"/>
                    <a:pt x="12" y="168"/>
                    <a:pt x="26" y="168"/>
                  </a:cubicBezTo>
                  <a:cubicBezTo>
                    <a:pt x="41" y="168"/>
                    <a:pt x="53" y="156"/>
                    <a:pt x="53" y="142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70"/>
            <p:cNvSpPr/>
            <p:nvPr/>
          </p:nvSpPr>
          <p:spPr>
            <a:xfrm>
              <a:off x="2552631" y="2345434"/>
              <a:ext cx="3540" cy="9833"/>
            </a:xfrm>
            <a:custGeom>
              <a:avLst/>
              <a:gdLst/>
              <a:ahLst/>
              <a:cxnLst/>
              <a:rect l="l" t="t" r="r" b="b"/>
              <a:pathLst>
                <a:path w="53" h="147" extrusionOk="0">
                  <a:moveTo>
                    <a:pt x="26" y="0"/>
                  </a:moveTo>
                  <a:cubicBezTo>
                    <a:pt x="12" y="0"/>
                    <a:pt x="2" y="9"/>
                    <a:pt x="0" y="22"/>
                  </a:cubicBezTo>
                  <a:lnTo>
                    <a:pt x="0" y="120"/>
                  </a:lnTo>
                  <a:cubicBezTo>
                    <a:pt x="0" y="134"/>
                    <a:pt x="12" y="146"/>
                    <a:pt x="27" y="146"/>
                  </a:cubicBezTo>
                  <a:cubicBezTo>
                    <a:pt x="41" y="146"/>
                    <a:pt x="53" y="134"/>
                    <a:pt x="53" y="120"/>
                  </a:cubicBezTo>
                  <a:lnTo>
                    <a:pt x="53" y="22"/>
                  </a:lnTo>
                  <a:cubicBezTo>
                    <a:pt x="50" y="12"/>
                    <a:pt x="41" y="3"/>
                    <a:pt x="31" y="0"/>
                  </a:cubicBezTo>
                  <a:cubicBezTo>
                    <a:pt x="30" y="0"/>
                    <a:pt x="28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70"/>
            <p:cNvSpPr/>
            <p:nvPr/>
          </p:nvSpPr>
          <p:spPr>
            <a:xfrm>
              <a:off x="2530722" y="2358544"/>
              <a:ext cx="3741" cy="9498"/>
            </a:xfrm>
            <a:custGeom>
              <a:avLst/>
              <a:gdLst/>
              <a:ahLst/>
              <a:cxnLst/>
              <a:rect l="l" t="t" r="r" b="b"/>
              <a:pathLst>
                <a:path w="56" h="142" extrusionOk="0">
                  <a:moveTo>
                    <a:pt x="29" y="0"/>
                  </a:moveTo>
                  <a:cubicBezTo>
                    <a:pt x="28" y="0"/>
                    <a:pt x="26" y="0"/>
                    <a:pt x="25" y="0"/>
                  </a:cubicBezTo>
                  <a:cubicBezTo>
                    <a:pt x="10" y="3"/>
                    <a:pt x="1" y="17"/>
                    <a:pt x="3" y="31"/>
                  </a:cubicBezTo>
                  <a:lnTo>
                    <a:pt x="3" y="115"/>
                  </a:lnTo>
                  <a:cubicBezTo>
                    <a:pt x="3" y="129"/>
                    <a:pt x="15" y="141"/>
                    <a:pt x="30" y="141"/>
                  </a:cubicBezTo>
                  <a:cubicBezTo>
                    <a:pt x="44" y="141"/>
                    <a:pt x="56" y="129"/>
                    <a:pt x="56" y="115"/>
                  </a:cubicBezTo>
                  <a:lnTo>
                    <a:pt x="56" y="31"/>
                  </a:lnTo>
                  <a:cubicBezTo>
                    <a:pt x="56" y="29"/>
                    <a:pt x="56" y="24"/>
                    <a:pt x="56" y="22"/>
                  </a:cubicBezTo>
                  <a:cubicBezTo>
                    <a:pt x="54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70"/>
            <p:cNvSpPr/>
            <p:nvPr/>
          </p:nvSpPr>
          <p:spPr>
            <a:xfrm>
              <a:off x="2340019" y="2302759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4" y="0"/>
                    <a:pt x="674" y="65"/>
                    <a:pt x="359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8"/>
                    <a:pt x="777" y="837"/>
                    <a:pt x="1733" y="837"/>
                  </a:cubicBezTo>
                  <a:cubicBezTo>
                    <a:pt x="2691" y="837"/>
                    <a:pt x="3465" y="650"/>
                    <a:pt x="3465" y="416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1" y="65"/>
                    <a:pt x="2294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70"/>
            <p:cNvSpPr/>
            <p:nvPr/>
          </p:nvSpPr>
          <p:spPr>
            <a:xfrm>
              <a:off x="2337748" y="2300351"/>
              <a:ext cx="236196" cy="60669"/>
            </a:xfrm>
            <a:custGeom>
              <a:avLst/>
              <a:gdLst/>
              <a:ahLst/>
              <a:cxnLst/>
              <a:rect l="l" t="t" r="r" b="b"/>
              <a:pathLst>
                <a:path w="3536" h="907" extrusionOk="0">
                  <a:moveTo>
                    <a:pt x="1767" y="72"/>
                  </a:moveTo>
                  <a:cubicBezTo>
                    <a:pt x="2307" y="72"/>
                    <a:pt x="2804" y="132"/>
                    <a:pt x="3134" y="235"/>
                  </a:cubicBezTo>
                  <a:lnTo>
                    <a:pt x="3463" y="235"/>
                  </a:lnTo>
                  <a:lnTo>
                    <a:pt x="3463" y="452"/>
                  </a:lnTo>
                  <a:cubicBezTo>
                    <a:pt x="3463" y="634"/>
                    <a:pt x="2766" y="835"/>
                    <a:pt x="1767" y="835"/>
                  </a:cubicBezTo>
                  <a:cubicBezTo>
                    <a:pt x="770" y="835"/>
                    <a:pt x="70" y="634"/>
                    <a:pt x="70" y="452"/>
                  </a:cubicBezTo>
                  <a:lnTo>
                    <a:pt x="70" y="235"/>
                  </a:lnTo>
                  <a:lnTo>
                    <a:pt x="402" y="235"/>
                  </a:lnTo>
                  <a:cubicBezTo>
                    <a:pt x="730" y="132"/>
                    <a:pt x="1229" y="72"/>
                    <a:pt x="1767" y="72"/>
                  </a:cubicBezTo>
                  <a:close/>
                  <a:moveTo>
                    <a:pt x="1767" y="1"/>
                  </a:moveTo>
                  <a:cubicBezTo>
                    <a:pt x="1224" y="1"/>
                    <a:pt x="720" y="60"/>
                    <a:pt x="386" y="165"/>
                  </a:cubicBezTo>
                  <a:lnTo>
                    <a:pt x="34" y="165"/>
                  </a:lnTo>
                  <a:cubicBezTo>
                    <a:pt x="15" y="165"/>
                    <a:pt x="1" y="180"/>
                    <a:pt x="1" y="201"/>
                  </a:cubicBezTo>
                  <a:lnTo>
                    <a:pt x="1" y="452"/>
                  </a:lnTo>
                  <a:cubicBezTo>
                    <a:pt x="1" y="746"/>
                    <a:pt x="911" y="906"/>
                    <a:pt x="1767" y="906"/>
                  </a:cubicBezTo>
                  <a:cubicBezTo>
                    <a:pt x="2625" y="906"/>
                    <a:pt x="3535" y="746"/>
                    <a:pt x="3530" y="452"/>
                  </a:cubicBezTo>
                  <a:lnTo>
                    <a:pt x="3530" y="201"/>
                  </a:lnTo>
                  <a:cubicBezTo>
                    <a:pt x="3530" y="180"/>
                    <a:pt x="3516" y="165"/>
                    <a:pt x="3497" y="165"/>
                  </a:cubicBezTo>
                  <a:lnTo>
                    <a:pt x="3146" y="165"/>
                  </a:lnTo>
                  <a:cubicBezTo>
                    <a:pt x="2816" y="60"/>
                    <a:pt x="2309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70"/>
            <p:cNvSpPr/>
            <p:nvPr/>
          </p:nvSpPr>
          <p:spPr>
            <a:xfrm>
              <a:off x="2340019" y="2285836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0" y="186"/>
                    <a:pt x="0" y="416"/>
                  </a:cubicBezTo>
                  <a:cubicBezTo>
                    <a:pt x="0" y="648"/>
                    <a:pt x="777" y="834"/>
                    <a:pt x="1733" y="834"/>
                  </a:cubicBezTo>
                  <a:cubicBezTo>
                    <a:pt x="2691" y="834"/>
                    <a:pt x="3465" y="648"/>
                    <a:pt x="3465" y="416"/>
                  </a:cubicBezTo>
                  <a:cubicBezTo>
                    <a:pt x="3465" y="186"/>
                    <a:pt x="2691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70"/>
            <p:cNvSpPr/>
            <p:nvPr/>
          </p:nvSpPr>
          <p:spPr>
            <a:xfrm>
              <a:off x="2337748" y="2283428"/>
              <a:ext cx="236196" cy="60602"/>
            </a:xfrm>
            <a:custGeom>
              <a:avLst/>
              <a:gdLst/>
              <a:ahLst/>
              <a:cxnLst/>
              <a:rect l="l" t="t" r="r" b="b"/>
              <a:pathLst>
                <a:path w="3536" h="906" extrusionOk="0">
                  <a:moveTo>
                    <a:pt x="1767" y="72"/>
                  </a:moveTo>
                  <a:cubicBezTo>
                    <a:pt x="2768" y="72"/>
                    <a:pt x="3463" y="273"/>
                    <a:pt x="3463" y="452"/>
                  </a:cubicBezTo>
                  <a:cubicBezTo>
                    <a:pt x="3463" y="634"/>
                    <a:pt x="2766" y="834"/>
                    <a:pt x="1767" y="834"/>
                  </a:cubicBezTo>
                  <a:cubicBezTo>
                    <a:pt x="770" y="834"/>
                    <a:pt x="70" y="634"/>
                    <a:pt x="70" y="452"/>
                  </a:cubicBezTo>
                  <a:cubicBezTo>
                    <a:pt x="70" y="273"/>
                    <a:pt x="766" y="72"/>
                    <a:pt x="1767" y="72"/>
                  </a:cubicBezTo>
                  <a:close/>
                  <a:moveTo>
                    <a:pt x="1767" y="0"/>
                  </a:moveTo>
                  <a:cubicBezTo>
                    <a:pt x="909" y="0"/>
                    <a:pt x="1" y="160"/>
                    <a:pt x="1" y="452"/>
                  </a:cubicBezTo>
                  <a:cubicBezTo>
                    <a:pt x="1" y="746"/>
                    <a:pt x="911" y="906"/>
                    <a:pt x="1767" y="906"/>
                  </a:cubicBezTo>
                  <a:cubicBezTo>
                    <a:pt x="2625" y="906"/>
                    <a:pt x="3535" y="746"/>
                    <a:pt x="3535" y="452"/>
                  </a:cubicBezTo>
                  <a:cubicBezTo>
                    <a:pt x="3535" y="160"/>
                    <a:pt x="2625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70"/>
            <p:cNvSpPr/>
            <p:nvPr/>
          </p:nvSpPr>
          <p:spPr>
            <a:xfrm>
              <a:off x="2368074" y="2294598"/>
              <a:ext cx="175544" cy="38261"/>
            </a:xfrm>
            <a:custGeom>
              <a:avLst/>
              <a:gdLst/>
              <a:ahLst/>
              <a:cxnLst/>
              <a:rect l="l" t="t" r="r" b="b"/>
              <a:pathLst>
                <a:path w="2628" h="572" extrusionOk="0">
                  <a:moveTo>
                    <a:pt x="1313" y="1"/>
                  </a:moveTo>
                  <a:cubicBezTo>
                    <a:pt x="586" y="1"/>
                    <a:pt x="1" y="130"/>
                    <a:pt x="1" y="285"/>
                  </a:cubicBezTo>
                  <a:cubicBezTo>
                    <a:pt x="1" y="443"/>
                    <a:pt x="589" y="572"/>
                    <a:pt x="1313" y="572"/>
                  </a:cubicBezTo>
                  <a:cubicBezTo>
                    <a:pt x="2039" y="572"/>
                    <a:pt x="2627" y="443"/>
                    <a:pt x="2627" y="285"/>
                  </a:cubicBezTo>
                  <a:cubicBezTo>
                    <a:pt x="2627" y="130"/>
                    <a:pt x="2039" y="1"/>
                    <a:pt x="1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70"/>
            <p:cNvSpPr/>
            <p:nvPr/>
          </p:nvSpPr>
          <p:spPr>
            <a:xfrm>
              <a:off x="2366337" y="2292859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39" y="53"/>
                  </a:moveTo>
                  <a:cubicBezTo>
                    <a:pt x="2099" y="53"/>
                    <a:pt x="2627" y="191"/>
                    <a:pt x="2627" y="311"/>
                  </a:cubicBezTo>
                  <a:cubicBezTo>
                    <a:pt x="2627" y="433"/>
                    <a:pt x="2099" y="571"/>
                    <a:pt x="1339" y="571"/>
                  </a:cubicBezTo>
                  <a:cubicBezTo>
                    <a:pt x="581" y="571"/>
                    <a:pt x="51" y="433"/>
                    <a:pt x="51" y="311"/>
                  </a:cubicBezTo>
                  <a:cubicBezTo>
                    <a:pt x="51" y="191"/>
                    <a:pt x="581" y="53"/>
                    <a:pt x="1339" y="53"/>
                  </a:cubicBezTo>
                  <a:close/>
                  <a:moveTo>
                    <a:pt x="1339" y="0"/>
                  </a:moveTo>
                  <a:cubicBezTo>
                    <a:pt x="689" y="0"/>
                    <a:pt x="1" y="110"/>
                    <a:pt x="1" y="311"/>
                  </a:cubicBezTo>
                  <a:cubicBezTo>
                    <a:pt x="1" y="514"/>
                    <a:pt x="689" y="624"/>
                    <a:pt x="1339" y="624"/>
                  </a:cubicBezTo>
                  <a:cubicBezTo>
                    <a:pt x="1989" y="624"/>
                    <a:pt x="2679" y="514"/>
                    <a:pt x="2679" y="311"/>
                  </a:cubicBezTo>
                  <a:cubicBezTo>
                    <a:pt x="2679" y="110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70"/>
            <p:cNvSpPr/>
            <p:nvPr/>
          </p:nvSpPr>
          <p:spPr>
            <a:xfrm>
              <a:off x="2350373" y="2329247"/>
              <a:ext cx="3607" cy="14314"/>
            </a:xfrm>
            <a:custGeom>
              <a:avLst/>
              <a:gdLst/>
              <a:ahLst/>
              <a:cxnLst/>
              <a:rect l="l" t="t" r="r" b="b"/>
              <a:pathLst>
                <a:path w="54" h="214" extrusionOk="0">
                  <a:moveTo>
                    <a:pt x="27" y="1"/>
                  </a:moveTo>
                  <a:cubicBezTo>
                    <a:pt x="14" y="1"/>
                    <a:pt x="3" y="10"/>
                    <a:pt x="1" y="23"/>
                  </a:cubicBezTo>
                  <a:lnTo>
                    <a:pt x="1" y="187"/>
                  </a:lnTo>
                  <a:cubicBezTo>
                    <a:pt x="1" y="202"/>
                    <a:pt x="13" y="214"/>
                    <a:pt x="27" y="214"/>
                  </a:cubicBezTo>
                  <a:cubicBezTo>
                    <a:pt x="41" y="211"/>
                    <a:pt x="53" y="202"/>
                    <a:pt x="53" y="187"/>
                  </a:cubicBezTo>
                  <a:lnTo>
                    <a:pt x="53" y="23"/>
                  </a:lnTo>
                  <a:cubicBezTo>
                    <a:pt x="51" y="11"/>
                    <a:pt x="41" y="1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70"/>
            <p:cNvSpPr/>
            <p:nvPr/>
          </p:nvSpPr>
          <p:spPr>
            <a:xfrm>
              <a:off x="2381834" y="2334263"/>
              <a:ext cx="3540" cy="17659"/>
            </a:xfrm>
            <a:custGeom>
              <a:avLst/>
              <a:gdLst/>
              <a:ahLst/>
              <a:cxnLst/>
              <a:rect l="l" t="t" r="r" b="b"/>
              <a:pathLst>
                <a:path w="53" h="264" extrusionOk="0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lnTo>
                    <a:pt x="0" y="237"/>
                  </a:lnTo>
                  <a:cubicBezTo>
                    <a:pt x="0" y="251"/>
                    <a:pt x="12" y="263"/>
                    <a:pt x="27" y="263"/>
                  </a:cubicBezTo>
                  <a:cubicBezTo>
                    <a:pt x="41" y="263"/>
                    <a:pt x="53" y="251"/>
                    <a:pt x="53" y="237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70"/>
            <p:cNvSpPr/>
            <p:nvPr/>
          </p:nvSpPr>
          <p:spPr>
            <a:xfrm>
              <a:off x="2402874" y="2338076"/>
              <a:ext cx="3741" cy="17458"/>
            </a:xfrm>
            <a:custGeom>
              <a:avLst/>
              <a:gdLst/>
              <a:ahLst/>
              <a:cxnLst/>
              <a:rect l="l" t="t" r="r" b="b"/>
              <a:pathLst>
                <a:path w="56" h="261" extrusionOk="0">
                  <a:moveTo>
                    <a:pt x="29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0" y="3"/>
                    <a:pt x="1" y="17"/>
                    <a:pt x="3" y="32"/>
                  </a:cubicBezTo>
                  <a:lnTo>
                    <a:pt x="3" y="235"/>
                  </a:lnTo>
                  <a:cubicBezTo>
                    <a:pt x="3" y="249"/>
                    <a:pt x="15" y="261"/>
                    <a:pt x="29" y="261"/>
                  </a:cubicBezTo>
                  <a:cubicBezTo>
                    <a:pt x="44" y="261"/>
                    <a:pt x="56" y="249"/>
                    <a:pt x="56" y="235"/>
                  </a:cubicBezTo>
                  <a:lnTo>
                    <a:pt x="56" y="32"/>
                  </a:lnTo>
                  <a:cubicBezTo>
                    <a:pt x="56" y="29"/>
                    <a:pt x="56" y="27"/>
                    <a:pt x="56" y="24"/>
                  </a:cubicBezTo>
                  <a:cubicBezTo>
                    <a:pt x="54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70"/>
            <p:cNvSpPr/>
            <p:nvPr/>
          </p:nvSpPr>
          <p:spPr>
            <a:xfrm>
              <a:off x="2427656" y="2339815"/>
              <a:ext cx="3407" cy="15719"/>
            </a:xfrm>
            <a:custGeom>
              <a:avLst/>
              <a:gdLst/>
              <a:ahLst/>
              <a:cxnLst/>
              <a:rect l="l" t="t" r="r" b="b"/>
              <a:pathLst>
                <a:path w="51" h="235" extrusionOk="0">
                  <a:moveTo>
                    <a:pt x="24" y="0"/>
                  </a:moveTo>
                  <a:cubicBezTo>
                    <a:pt x="12" y="0"/>
                    <a:pt x="0" y="9"/>
                    <a:pt x="0" y="22"/>
                  </a:cubicBezTo>
                  <a:lnTo>
                    <a:pt x="0" y="209"/>
                  </a:lnTo>
                  <a:cubicBezTo>
                    <a:pt x="0" y="223"/>
                    <a:pt x="10" y="235"/>
                    <a:pt x="26" y="235"/>
                  </a:cubicBezTo>
                  <a:cubicBezTo>
                    <a:pt x="41" y="235"/>
                    <a:pt x="50" y="223"/>
                    <a:pt x="50" y="209"/>
                  </a:cubicBezTo>
                  <a:lnTo>
                    <a:pt x="50" y="22"/>
                  </a:lnTo>
                  <a:cubicBezTo>
                    <a:pt x="50" y="10"/>
                    <a:pt x="41" y="3"/>
                    <a:pt x="29" y="1"/>
                  </a:cubicBezTo>
                  <a:cubicBezTo>
                    <a:pt x="27" y="1"/>
                    <a:pt x="26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70"/>
            <p:cNvSpPr/>
            <p:nvPr/>
          </p:nvSpPr>
          <p:spPr>
            <a:xfrm>
              <a:off x="2363331" y="2337273"/>
              <a:ext cx="3540" cy="11104"/>
            </a:xfrm>
            <a:custGeom>
              <a:avLst/>
              <a:gdLst/>
              <a:ahLst/>
              <a:cxnLst/>
              <a:rect l="l" t="t" r="r" b="b"/>
              <a:pathLst>
                <a:path w="53" h="166" extrusionOk="0">
                  <a:moveTo>
                    <a:pt x="26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39"/>
                  </a:lnTo>
                  <a:lnTo>
                    <a:pt x="0" y="142"/>
                  </a:lnTo>
                  <a:cubicBezTo>
                    <a:pt x="0" y="156"/>
                    <a:pt x="12" y="165"/>
                    <a:pt x="26" y="165"/>
                  </a:cubicBezTo>
                  <a:cubicBezTo>
                    <a:pt x="41" y="165"/>
                    <a:pt x="53" y="154"/>
                    <a:pt x="53" y="139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70"/>
            <p:cNvSpPr/>
            <p:nvPr/>
          </p:nvSpPr>
          <p:spPr>
            <a:xfrm>
              <a:off x="2552631" y="2328444"/>
              <a:ext cx="3540" cy="9699"/>
            </a:xfrm>
            <a:custGeom>
              <a:avLst/>
              <a:gdLst/>
              <a:ahLst/>
              <a:cxnLst/>
              <a:rect l="l" t="t" r="r" b="b"/>
              <a:pathLst>
                <a:path w="53" h="145" extrusionOk="0">
                  <a:moveTo>
                    <a:pt x="26" y="1"/>
                  </a:moveTo>
                  <a:cubicBezTo>
                    <a:pt x="12" y="1"/>
                    <a:pt x="2" y="10"/>
                    <a:pt x="0" y="23"/>
                  </a:cubicBezTo>
                  <a:lnTo>
                    <a:pt x="0" y="118"/>
                  </a:lnTo>
                  <a:cubicBezTo>
                    <a:pt x="0" y="133"/>
                    <a:pt x="12" y="145"/>
                    <a:pt x="27" y="145"/>
                  </a:cubicBezTo>
                  <a:cubicBezTo>
                    <a:pt x="41" y="145"/>
                    <a:pt x="53" y="133"/>
                    <a:pt x="53" y="118"/>
                  </a:cubicBezTo>
                  <a:lnTo>
                    <a:pt x="53" y="23"/>
                  </a:lnTo>
                  <a:cubicBezTo>
                    <a:pt x="50" y="11"/>
                    <a:pt x="41" y="4"/>
                    <a:pt x="31" y="1"/>
                  </a:cubicBezTo>
                  <a:cubicBezTo>
                    <a:pt x="30" y="1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70"/>
            <p:cNvSpPr/>
            <p:nvPr/>
          </p:nvSpPr>
          <p:spPr>
            <a:xfrm>
              <a:off x="2530722" y="2341420"/>
              <a:ext cx="3741" cy="9699"/>
            </a:xfrm>
            <a:custGeom>
              <a:avLst/>
              <a:gdLst/>
              <a:ahLst/>
              <a:cxnLst/>
              <a:rect l="l" t="t" r="r" b="b"/>
              <a:pathLst>
                <a:path w="56" h="145" extrusionOk="0">
                  <a:moveTo>
                    <a:pt x="29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0" y="3"/>
                    <a:pt x="1" y="17"/>
                    <a:pt x="3" y="32"/>
                  </a:cubicBezTo>
                  <a:lnTo>
                    <a:pt x="3" y="118"/>
                  </a:lnTo>
                  <a:cubicBezTo>
                    <a:pt x="3" y="132"/>
                    <a:pt x="15" y="144"/>
                    <a:pt x="30" y="144"/>
                  </a:cubicBezTo>
                  <a:cubicBezTo>
                    <a:pt x="44" y="144"/>
                    <a:pt x="56" y="130"/>
                    <a:pt x="56" y="115"/>
                  </a:cubicBezTo>
                  <a:lnTo>
                    <a:pt x="56" y="32"/>
                  </a:lnTo>
                  <a:cubicBezTo>
                    <a:pt x="56" y="27"/>
                    <a:pt x="56" y="25"/>
                    <a:pt x="56" y="22"/>
                  </a:cubicBezTo>
                  <a:cubicBezTo>
                    <a:pt x="54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70"/>
            <p:cNvSpPr/>
            <p:nvPr/>
          </p:nvSpPr>
          <p:spPr>
            <a:xfrm>
              <a:off x="2340019" y="2285635"/>
              <a:ext cx="231520" cy="56188"/>
            </a:xfrm>
            <a:custGeom>
              <a:avLst/>
              <a:gdLst/>
              <a:ahLst/>
              <a:cxnLst/>
              <a:rect l="l" t="t" r="r" b="b"/>
              <a:pathLst>
                <a:path w="3466" h="840" extrusionOk="0">
                  <a:moveTo>
                    <a:pt x="1733" y="1"/>
                  </a:moveTo>
                  <a:cubicBezTo>
                    <a:pt x="1174" y="1"/>
                    <a:pt x="674" y="65"/>
                    <a:pt x="359" y="166"/>
                  </a:cubicBezTo>
                  <a:lnTo>
                    <a:pt x="0" y="166"/>
                  </a:lnTo>
                  <a:lnTo>
                    <a:pt x="0" y="419"/>
                  </a:lnTo>
                  <a:cubicBezTo>
                    <a:pt x="0" y="648"/>
                    <a:pt x="777" y="839"/>
                    <a:pt x="1733" y="839"/>
                  </a:cubicBezTo>
                  <a:cubicBezTo>
                    <a:pt x="2691" y="839"/>
                    <a:pt x="3465" y="651"/>
                    <a:pt x="3465" y="419"/>
                  </a:cubicBezTo>
                  <a:lnTo>
                    <a:pt x="3465" y="166"/>
                  </a:lnTo>
                  <a:lnTo>
                    <a:pt x="3109" y="166"/>
                  </a:lnTo>
                  <a:cubicBezTo>
                    <a:pt x="2791" y="65"/>
                    <a:pt x="2294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70"/>
            <p:cNvSpPr/>
            <p:nvPr/>
          </p:nvSpPr>
          <p:spPr>
            <a:xfrm>
              <a:off x="2337748" y="2283428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2"/>
                  </a:moveTo>
                  <a:cubicBezTo>
                    <a:pt x="2307" y="72"/>
                    <a:pt x="2804" y="132"/>
                    <a:pt x="3134" y="234"/>
                  </a:cubicBezTo>
                  <a:lnTo>
                    <a:pt x="3463" y="234"/>
                  </a:lnTo>
                  <a:lnTo>
                    <a:pt x="3463" y="452"/>
                  </a:lnTo>
                  <a:cubicBezTo>
                    <a:pt x="3463" y="634"/>
                    <a:pt x="2766" y="834"/>
                    <a:pt x="1767" y="834"/>
                  </a:cubicBezTo>
                  <a:cubicBezTo>
                    <a:pt x="770" y="834"/>
                    <a:pt x="70" y="634"/>
                    <a:pt x="70" y="452"/>
                  </a:cubicBezTo>
                  <a:lnTo>
                    <a:pt x="70" y="234"/>
                  </a:lnTo>
                  <a:lnTo>
                    <a:pt x="402" y="234"/>
                  </a:lnTo>
                  <a:cubicBezTo>
                    <a:pt x="730" y="132"/>
                    <a:pt x="1229" y="72"/>
                    <a:pt x="1767" y="72"/>
                  </a:cubicBezTo>
                  <a:close/>
                  <a:moveTo>
                    <a:pt x="1767" y="0"/>
                  </a:moveTo>
                  <a:cubicBezTo>
                    <a:pt x="1224" y="0"/>
                    <a:pt x="720" y="60"/>
                    <a:pt x="386" y="163"/>
                  </a:cubicBezTo>
                  <a:lnTo>
                    <a:pt x="34" y="163"/>
                  </a:lnTo>
                  <a:cubicBezTo>
                    <a:pt x="15" y="163"/>
                    <a:pt x="1" y="179"/>
                    <a:pt x="1" y="199"/>
                  </a:cubicBezTo>
                  <a:lnTo>
                    <a:pt x="1" y="452"/>
                  </a:ln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0" y="452"/>
                  </a:cubicBezTo>
                  <a:lnTo>
                    <a:pt x="3530" y="199"/>
                  </a:lnTo>
                  <a:cubicBezTo>
                    <a:pt x="3530" y="179"/>
                    <a:pt x="3516" y="163"/>
                    <a:pt x="3497" y="163"/>
                  </a:cubicBezTo>
                  <a:lnTo>
                    <a:pt x="3146" y="163"/>
                  </a:lnTo>
                  <a:cubicBezTo>
                    <a:pt x="2816" y="60"/>
                    <a:pt x="2309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70"/>
            <p:cNvSpPr/>
            <p:nvPr/>
          </p:nvSpPr>
          <p:spPr>
            <a:xfrm>
              <a:off x="2340019" y="2268846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7" y="1"/>
                    <a:pt x="0" y="187"/>
                    <a:pt x="0" y="417"/>
                  </a:cubicBezTo>
                  <a:cubicBezTo>
                    <a:pt x="0" y="648"/>
                    <a:pt x="777" y="835"/>
                    <a:pt x="1733" y="835"/>
                  </a:cubicBezTo>
                  <a:cubicBezTo>
                    <a:pt x="2691" y="835"/>
                    <a:pt x="3465" y="648"/>
                    <a:pt x="3465" y="417"/>
                  </a:cubicBezTo>
                  <a:cubicBezTo>
                    <a:pt x="3465" y="187"/>
                    <a:pt x="2691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70"/>
            <p:cNvSpPr/>
            <p:nvPr/>
          </p:nvSpPr>
          <p:spPr>
            <a:xfrm>
              <a:off x="2337748" y="2266438"/>
              <a:ext cx="236196" cy="60535"/>
            </a:xfrm>
            <a:custGeom>
              <a:avLst/>
              <a:gdLst/>
              <a:ahLst/>
              <a:cxnLst/>
              <a:rect l="l" t="t" r="r" b="b"/>
              <a:pathLst>
                <a:path w="3536" h="905" extrusionOk="0">
                  <a:moveTo>
                    <a:pt x="1767" y="70"/>
                  </a:moveTo>
                  <a:cubicBezTo>
                    <a:pt x="2768" y="70"/>
                    <a:pt x="3463" y="273"/>
                    <a:pt x="3463" y="453"/>
                  </a:cubicBezTo>
                  <a:cubicBezTo>
                    <a:pt x="3463" y="634"/>
                    <a:pt x="2766" y="835"/>
                    <a:pt x="1767" y="835"/>
                  </a:cubicBezTo>
                  <a:cubicBezTo>
                    <a:pt x="770" y="835"/>
                    <a:pt x="70" y="634"/>
                    <a:pt x="70" y="453"/>
                  </a:cubicBezTo>
                  <a:cubicBezTo>
                    <a:pt x="70" y="273"/>
                    <a:pt x="766" y="70"/>
                    <a:pt x="1767" y="70"/>
                  </a:cubicBezTo>
                  <a:close/>
                  <a:moveTo>
                    <a:pt x="1767" y="1"/>
                  </a:moveTo>
                  <a:cubicBezTo>
                    <a:pt x="909" y="1"/>
                    <a:pt x="1" y="161"/>
                    <a:pt x="1" y="453"/>
                  </a:cubicBezTo>
                  <a:cubicBezTo>
                    <a:pt x="1" y="747"/>
                    <a:pt x="911" y="904"/>
                    <a:pt x="1767" y="904"/>
                  </a:cubicBezTo>
                  <a:cubicBezTo>
                    <a:pt x="2625" y="904"/>
                    <a:pt x="3535" y="747"/>
                    <a:pt x="3535" y="453"/>
                  </a:cubicBezTo>
                  <a:cubicBezTo>
                    <a:pt x="3535" y="161"/>
                    <a:pt x="2625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70"/>
            <p:cNvSpPr/>
            <p:nvPr/>
          </p:nvSpPr>
          <p:spPr>
            <a:xfrm>
              <a:off x="2368074" y="2277675"/>
              <a:ext cx="175544" cy="38060"/>
            </a:xfrm>
            <a:custGeom>
              <a:avLst/>
              <a:gdLst/>
              <a:ahLst/>
              <a:cxnLst/>
              <a:rect l="l" t="t" r="r" b="b"/>
              <a:pathLst>
                <a:path w="2628" h="569" extrusionOk="0">
                  <a:moveTo>
                    <a:pt x="1313" y="0"/>
                  </a:moveTo>
                  <a:cubicBezTo>
                    <a:pt x="586" y="0"/>
                    <a:pt x="1" y="127"/>
                    <a:pt x="1" y="285"/>
                  </a:cubicBezTo>
                  <a:cubicBezTo>
                    <a:pt x="1" y="442"/>
                    <a:pt x="589" y="569"/>
                    <a:pt x="1313" y="569"/>
                  </a:cubicBezTo>
                  <a:cubicBezTo>
                    <a:pt x="2039" y="569"/>
                    <a:pt x="2627" y="442"/>
                    <a:pt x="2627" y="285"/>
                  </a:cubicBezTo>
                  <a:cubicBezTo>
                    <a:pt x="2627" y="127"/>
                    <a:pt x="2039" y="0"/>
                    <a:pt x="1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70"/>
            <p:cNvSpPr/>
            <p:nvPr/>
          </p:nvSpPr>
          <p:spPr>
            <a:xfrm>
              <a:off x="2366337" y="2275869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4"/>
                  </a:moveTo>
                  <a:cubicBezTo>
                    <a:pt x="2099" y="54"/>
                    <a:pt x="2627" y="192"/>
                    <a:pt x="2627" y="312"/>
                  </a:cubicBezTo>
                  <a:cubicBezTo>
                    <a:pt x="2627" y="431"/>
                    <a:pt x="2099" y="572"/>
                    <a:pt x="1339" y="572"/>
                  </a:cubicBezTo>
                  <a:cubicBezTo>
                    <a:pt x="581" y="572"/>
                    <a:pt x="51" y="431"/>
                    <a:pt x="51" y="312"/>
                  </a:cubicBezTo>
                  <a:cubicBezTo>
                    <a:pt x="51" y="192"/>
                    <a:pt x="581" y="54"/>
                    <a:pt x="1339" y="54"/>
                  </a:cubicBezTo>
                  <a:close/>
                  <a:moveTo>
                    <a:pt x="1339" y="1"/>
                  </a:moveTo>
                  <a:cubicBezTo>
                    <a:pt x="689" y="1"/>
                    <a:pt x="1" y="111"/>
                    <a:pt x="1" y="312"/>
                  </a:cubicBezTo>
                  <a:cubicBezTo>
                    <a:pt x="1" y="515"/>
                    <a:pt x="689" y="625"/>
                    <a:pt x="1339" y="625"/>
                  </a:cubicBezTo>
                  <a:cubicBezTo>
                    <a:pt x="1989" y="625"/>
                    <a:pt x="2679" y="515"/>
                    <a:pt x="2679" y="312"/>
                  </a:cubicBezTo>
                  <a:cubicBezTo>
                    <a:pt x="2679" y="111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70"/>
            <p:cNvSpPr/>
            <p:nvPr/>
          </p:nvSpPr>
          <p:spPr>
            <a:xfrm>
              <a:off x="2350373" y="2312190"/>
              <a:ext cx="3607" cy="14314"/>
            </a:xfrm>
            <a:custGeom>
              <a:avLst/>
              <a:gdLst/>
              <a:ahLst/>
              <a:cxnLst/>
              <a:rect l="l" t="t" r="r" b="b"/>
              <a:pathLst>
                <a:path w="54" h="214" extrusionOk="0">
                  <a:moveTo>
                    <a:pt x="27" y="0"/>
                  </a:moveTo>
                  <a:cubicBezTo>
                    <a:pt x="14" y="0"/>
                    <a:pt x="3" y="9"/>
                    <a:pt x="1" y="22"/>
                  </a:cubicBezTo>
                  <a:lnTo>
                    <a:pt x="1" y="187"/>
                  </a:lnTo>
                  <a:cubicBezTo>
                    <a:pt x="1" y="201"/>
                    <a:pt x="13" y="213"/>
                    <a:pt x="27" y="213"/>
                  </a:cubicBezTo>
                  <a:cubicBezTo>
                    <a:pt x="41" y="213"/>
                    <a:pt x="53" y="201"/>
                    <a:pt x="53" y="189"/>
                  </a:cubicBezTo>
                  <a:lnTo>
                    <a:pt x="53" y="22"/>
                  </a:lnTo>
                  <a:cubicBezTo>
                    <a:pt x="51" y="12"/>
                    <a:pt x="41" y="3"/>
                    <a:pt x="32" y="0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70"/>
            <p:cNvSpPr/>
            <p:nvPr/>
          </p:nvSpPr>
          <p:spPr>
            <a:xfrm>
              <a:off x="2381834" y="2317140"/>
              <a:ext cx="3540" cy="17793"/>
            </a:xfrm>
            <a:custGeom>
              <a:avLst/>
              <a:gdLst/>
              <a:ahLst/>
              <a:cxnLst/>
              <a:rect l="l" t="t" r="r" b="b"/>
              <a:pathLst>
                <a:path w="53" h="266" extrusionOk="0">
                  <a:moveTo>
                    <a:pt x="27" y="0"/>
                  </a:moveTo>
                  <a:cubicBezTo>
                    <a:pt x="12" y="0"/>
                    <a:pt x="0" y="12"/>
                    <a:pt x="0" y="29"/>
                  </a:cubicBezTo>
                  <a:lnTo>
                    <a:pt x="0" y="237"/>
                  </a:lnTo>
                  <a:cubicBezTo>
                    <a:pt x="0" y="254"/>
                    <a:pt x="12" y="266"/>
                    <a:pt x="27" y="266"/>
                  </a:cubicBezTo>
                  <a:cubicBezTo>
                    <a:pt x="27" y="266"/>
                    <a:pt x="27" y="263"/>
                    <a:pt x="27" y="263"/>
                  </a:cubicBezTo>
                  <a:cubicBezTo>
                    <a:pt x="41" y="263"/>
                    <a:pt x="53" y="251"/>
                    <a:pt x="53" y="237"/>
                  </a:cubicBezTo>
                  <a:lnTo>
                    <a:pt x="53" y="29"/>
                  </a:ln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70"/>
            <p:cNvSpPr/>
            <p:nvPr/>
          </p:nvSpPr>
          <p:spPr>
            <a:xfrm>
              <a:off x="2402874" y="2321287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0" y="3"/>
                    <a:pt x="1" y="17"/>
                    <a:pt x="3" y="32"/>
                  </a:cubicBezTo>
                  <a:lnTo>
                    <a:pt x="3" y="235"/>
                  </a:lnTo>
                  <a:cubicBezTo>
                    <a:pt x="3" y="249"/>
                    <a:pt x="15" y="261"/>
                    <a:pt x="29" y="261"/>
                  </a:cubicBezTo>
                  <a:cubicBezTo>
                    <a:pt x="44" y="261"/>
                    <a:pt x="56" y="249"/>
                    <a:pt x="56" y="235"/>
                  </a:cubicBezTo>
                  <a:lnTo>
                    <a:pt x="56" y="32"/>
                  </a:lnTo>
                  <a:cubicBezTo>
                    <a:pt x="56" y="29"/>
                    <a:pt x="56" y="27"/>
                    <a:pt x="56" y="22"/>
                  </a:cubicBezTo>
                  <a:cubicBezTo>
                    <a:pt x="54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70"/>
            <p:cNvSpPr/>
            <p:nvPr/>
          </p:nvSpPr>
          <p:spPr>
            <a:xfrm>
              <a:off x="2427455" y="2322357"/>
              <a:ext cx="3741" cy="16455"/>
            </a:xfrm>
            <a:custGeom>
              <a:avLst/>
              <a:gdLst/>
              <a:ahLst/>
              <a:cxnLst/>
              <a:rect l="l" t="t" r="r" b="b"/>
              <a:pathLst>
                <a:path w="56" h="246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4"/>
                    <a:pt x="1" y="18"/>
                    <a:pt x="3" y="32"/>
                  </a:cubicBezTo>
                  <a:lnTo>
                    <a:pt x="3" y="219"/>
                  </a:lnTo>
                  <a:cubicBezTo>
                    <a:pt x="3" y="233"/>
                    <a:pt x="13" y="245"/>
                    <a:pt x="29" y="245"/>
                  </a:cubicBezTo>
                  <a:cubicBezTo>
                    <a:pt x="44" y="245"/>
                    <a:pt x="53" y="233"/>
                    <a:pt x="53" y="219"/>
                  </a:cubicBezTo>
                  <a:lnTo>
                    <a:pt x="53" y="32"/>
                  </a:lnTo>
                  <a:cubicBezTo>
                    <a:pt x="56" y="30"/>
                    <a:pt x="56" y="28"/>
                    <a:pt x="53" y="23"/>
                  </a:cubicBezTo>
                  <a:cubicBezTo>
                    <a:pt x="51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70"/>
            <p:cNvSpPr/>
            <p:nvPr/>
          </p:nvSpPr>
          <p:spPr>
            <a:xfrm>
              <a:off x="2363331" y="2320350"/>
              <a:ext cx="3540" cy="11104"/>
            </a:xfrm>
            <a:custGeom>
              <a:avLst/>
              <a:gdLst/>
              <a:ahLst/>
              <a:cxnLst/>
              <a:rect l="l" t="t" r="r" b="b"/>
              <a:pathLst>
                <a:path w="53" h="166" extrusionOk="0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139"/>
                  </a:lnTo>
                  <a:cubicBezTo>
                    <a:pt x="0" y="153"/>
                    <a:pt x="12" y="165"/>
                    <a:pt x="26" y="165"/>
                  </a:cubicBezTo>
                  <a:lnTo>
                    <a:pt x="29" y="165"/>
                  </a:lnTo>
                  <a:cubicBezTo>
                    <a:pt x="43" y="163"/>
                    <a:pt x="53" y="151"/>
                    <a:pt x="53" y="136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70"/>
            <p:cNvSpPr/>
            <p:nvPr/>
          </p:nvSpPr>
          <p:spPr>
            <a:xfrm>
              <a:off x="2552631" y="2311521"/>
              <a:ext cx="3540" cy="9699"/>
            </a:xfrm>
            <a:custGeom>
              <a:avLst/>
              <a:gdLst/>
              <a:ahLst/>
              <a:cxnLst/>
              <a:rect l="l" t="t" r="r" b="b"/>
              <a:pathLst>
                <a:path w="53" h="145" extrusionOk="0">
                  <a:moveTo>
                    <a:pt x="26" y="0"/>
                  </a:moveTo>
                  <a:cubicBezTo>
                    <a:pt x="12" y="0"/>
                    <a:pt x="2" y="9"/>
                    <a:pt x="0" y="22"/>
                  </a:cubicBezTo>
                  <a:lnTo>
                    <a:pt x="0" y="118"/>
                  </a:lnTo>
                  <a:cubicBezTo>
                    <a:pt x="0" y="132"/>
                    <a:pt x="12" y="144"/>
                    <a:pt x="27" y="144"/>
                  </a:cubicBezTo>
                  <a:cubicBezTo>
                    <a:pt x="41" y="144"/>
                    <a:pt x="53" y="132"/>
                    <a:pt x="53" y="118"/>
                  </a:cubicBezTo>
                  <a:lnTo>
                    <a:pt x="53" y="22"/>
                  </a:lnTo>
                  <a:cubicBezTo>
                    <a:pt x="50" y="10"/>
                    <a:pt x="41" y="1"/>
                    <a:pt x="31" y="1"/>
                  </a:cubicBezTo>
                  <a:cubicBezTo>
                    <a:pt x="30" y="1"/>
                    <a:pt x="28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70"/>
            <p:cNvSpPr/>
            <p:nvPr/>
          </p:nvSpPr>
          <p:spPr>
            <a:xfrm>
              <a:off x="2530722" y="2324498"/>
              <a:ext cx="3741" cy="9632"/>
            </a:xfrm>
            <a:custGeom>
              <a:avLst/>
              <a:gdLst/>
              <a:ahLst/>
              <a:cxnLst/>
              <a:rect l="l" t="t" r="r" b="b"/>
              <a:pathLst>
                <a:path w="56" h="144" extrusionOk="0">
                  <a:moveTo>
                    <a:pt x="29" y="0"/>
                  </a:moveTo>
                  <a:cubicBezTo>
                    <a:pt x="27" y="0"/>
                    <a:pt x="26" y="0"/>
                    <a:pt x="25" y="0"/>
                  </a:cubicBezTo>
                  <a:cubicBezTo>
                    <a:pt x="10" y="3"/>
                    <a:pt x="1" y="17"/>
                    <a:pt x="3" y="31"/>
                  </a:cubicBezTo>
                  <a:lnTo>
                    <a:pt x="3" y="117"/>
                  </a:lnTo>
                  <a:cubicBezTo>
                    <a:pt x="3" y="132"/>
                    <a:pt x="15" y="144"/>
                    <a:pt x="30" y="144"/>
                  </a:cubicBezTo>
                  <a:cubicBezTo>
                    <a:pt x="44" y="144"/>
                    <a:pt x="56" y="132"/>
                    <a:pt x="56" y="117"/>
                  </a:cubicBezTo>
                  <a:lnTo>
                    <a:pt x="56" y="31"/>
                  </a:lnTo>
                  <a:cubicBezTo>
                    <a:pt x="56" y="29"/>
                    <a:pt x="56" y="27"/>
                    <a:pt x="56" y="24"/>
                  </a:cubicBezTo>
                  <a:cubicBezTo>
                    <a:pt x="54" y="11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70"/>
            <p:cNvSpPr/>
            <p:nvPr/>
          </p:nvSpPr>
          <p:spPr>
            <a:xfrm>
              <a:off x="2330401" y="2268578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2" y="0"/>
                    <a:pt x="675" y="65"/>
                    <a:pt x="357" y="165"/>
                  </a:cubicBezTo>
                  <a:lnTo>
                    <a:pt x="1" y="165"/>
                  </a:lnTo>
                  <a:lnTo>
                    <a:pt x="1" y="421"/>
                  </a:lnTo>
                  <a:cubicBezTo>
                    <a:pt x="1" y="650"/>
                    <a:pt x="775" y="836"/>
                    <a:pt x="1733" y="836"/>
                  </a:cubicBezTo>
                  <a:cubicBezTo>
                    <a:pt x="2689" y="836"/>
                    <a:pt x="3466" y="650"/>
                    <a:pt x="3466" y="421"/>
                  </a:cubicBezTo>
                  <a:lnTo>
                    <a:pt x="3466" y="167"/>
                  </a:lnTo>
                  <a:lnTo>
                    <a:pt x="3107" y="167"/>
                  </a:lnTo>
                  <a:cubicBezTo>
                    <a:pt x="2792" y="72"/>
                    <a:pt x="2293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70"/>
            <p:cNvSpPr/>
            <p:nvPr/>
          </p:nvSpPr>
          <p:spPr>
            <a:xfrm>
              <a:off x="2328063" y="2266438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8" y="73"/>
                  </a:moveTo>
                  <a:cubicBezTo>
                    <a:pt x="2308" y="73"/>
                    <a:pt x="2806" y="130"/>
                    <a:pt x="3133" y="235"/>
                  </a:cubicBezTo>
                  <a:lnTo>
                    <a:pt x="3465" y="235"/>
                  </a:lnTo>
                  <a:lnTo>
                    <a:pt x="3465" y="453"/>
                  </a:lnTo>
                  <a:cubicBezTo>
                    <a:pt x="3465" y="632"/>
                    <a:pt x="2765" y="833"/>
                    <a:pt x="1768" y="833"/>
                  </a:cubicBezTo>
                  <a:cubicBezTo>
                    <a:pt x="770" y="833"/>
                    <a:pt x="69" y="632"/>
                    <a:pt x="69" y="453"/>
                  </a:cubicBezTo>
                  <a:lnTo>
                    <a:pt x="69" y="235"/>
                  </a:lnTo>
                  <a:lnTo>
                    <a:pt x="392" y="233"/>
                  </a:lnTo>
                  <a:lnTo>
                    <a:pt x="402" y="233"/>
                  </a:lnTo>
                  <a:cubicBezTo>
                    <a:pt x="731" y="130"/>
                    <a:pt x="1228" y="73"/>
                    <a:pt x="1768" y="73"/>
                  </a:cubicBezTo>
                  <a:close/>
                  <a:moveTo>
                    <a:pt x="1766" y="1"/>
                  </a:moveTo>
                  <a:cubicBezTo>
                    <a:pt x="1224" y="1"/>
                    <a:pt x="719" y="61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80"/>
                    <a:pt x="0" y="199"/>
                  </a:cubicBezTo>
                  <a:lnTo>
                    <a:pt x="0" y="453"/>
                  </a:lnTo>
                  <a:cubicBezTo>
                    <a:pt x="0" y="747"/>
                    <a:pt x="911" y="904"/>
                    <a:pt x="1768" y="904"/>
                  </a:cubicBezTo>
                  <a:cubicBezTo>
                    <a:pt x="2624" y="904"/>
                    <a:pt x="3534" y="747"/>
                    <a:pt x="3532" y="453"/>
                  </a:cubicBezTo>
                  <a:lnTo>
                    <a:pt x="3532" y="199"/>
                  </a:lnTo>
                  <a:cubicBezTo>
                    <a:pt x="3532" y="180"/>
                    <a:pt x="3515" y="163"/>
                    <a:pt x="3496" y="163"/>
                  </a:cubicBezTo>
                  <a:lnTo>
                    <a:pt x="3147" y="163"/>
                  </a:lnTo>
                  <a:cubicBezTo>
                    <a:pt x="2815" y="61"/>
                    <a:pt x="2306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70"/>
            <p:cNvSpPr/>
            <p:nvPr/>
          </p:nvSpPr>
          <p:spPr>
            <a:xfrm>
              <a:off x="2330401" y="2251923"/>
              <a:ext cx="231520" cy="55719"/>
            </a:xfrm>
            <a:custGeom>
              <a:avLst/>
              <a:gdLst/>
              <a:ahLst/>
              <a:cxnLst/>
              <a:rect l="l" t="t" r="r" b="b"/>
              <a:pathLst>
                <a:path w="3466" h="833" extrusionOk="0">
                  <a:moveTo>
                    <a:pt x="1733" y="0"/>
                  </a:moveTo>
                  <a:cubicBezTo>
                    <a:pt x="775" y="0"/>
                    <a:pt x="1" y="187"/>
                    <a:pt x="1" y="416"/>
                  </a:cubicBezTo>
                  <a:cubicBezTo>
                    <a:pt x="1" y="646"/>
                    <a:pt x="775" y="832"/>
                    <a:pt x="1733" y="832"/>
                  </a:cubicBezTo>
                  <a:cubicBezTo>
                    <a:pt x="2689" y="832"/>
                    <a:pt x="3466" y="646"/>
                    <a:pt x="3466" y="416"/>
                  </a:cubicBezTo>
                  <a:cubicBezTo>
                    <a:pt x="3466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70"/>
            <p:cNvSpPr/>
            <p:nvPr/>
          </p:nvSpPr>
          <p:spPr>
            <a:xfrm>
              <a:off x="2328063" y="2249515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8" y="70"/>
                  </a:moveTo>
                  <a:cubicBezTo>
                    <a:pt x="2767" y="70"/>
                    <a:pt x="3465" y="271"/>
                    <a:pt x="3465" y="452"/>
                  </a:cubicBezTo>
                  <a:cubicBezTo>
                    <a:pt x="3465" y="634"/>
                    <a:pt x="2765" y="835"/>
                    <a:pt x="1768" y="835"/>
                  </a:cubicBezTo>
                  <a:cubicBezTo>
                    <a:pt x="770" y="835"/>
                    <a:pt x="69" y="634"/>
                    <a:pt x="69" y="452"/>
                  </a:cubicBezTo>
                  <a:cubicBezTo>
                    <a:pt x="69" y="271"/>
                    <a:pt x="767" y="70"/>
                    <a:pt x="1768" y="70"/>
                  </a:cubicBezTo>
                  <a:close/>
                  <a:moveTo>
                    <a:pt x="1768" y="1"/>
                  </a:moveTo>
                  <a:cubicBezTo>
                    <a:pt x="911" y="1"/>
                    <a:pt x="0" y="158"/>
                    <a:pt x="0" y="452"/>
                  </a:cubicBezTo>
                  <a:cubicBezTo>
                    <a:pt x="0" y="746"/>
                    <a:pt x="911" y="904"/>
                    <a:pt x="1768" y="904"/>
                  </a:cubicBezTo>
                  <a:cubicBezTo>
                    <a:pt x="2624" y="904"/>
                    <a:pt x="3534" y="746"/>
                    <a:pt x="3534" y="452"/>
                  </a:cubicBezTo>
                  <a:cubicBezTo>
                    <a:pt x="3534" y="158"/>
                    <a:pt x="2626" y="1"/>
                    <a:pt x="17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70"/>
            <p:cNvSpPr/>
            <p:nvPr/>
          </p:nvSpPr>
          <p:spPr>
            <a:xfrm>
              <a:off x="2358388" y="2260685"/>
              <a:ext cx="175477" cy="38127"/>
            </a:xfrm>
            <a:custGeom>
              <a:avLst/>
              <a:gdLst/>
              <a:ahLst/>
              <a:cxnLst/>
              <a:rect l="l" t="t" r="r" b="b"/>
              <a:pathLst>
                <a:path w="2627" h="570" extrusionOk="0">
                  <a:moveTo>
                    <a:pt x="1314" y="1"/>
                  </a:moveTo>
                  <a:cubicBezTo>
                    <a:pt x="588" y="1"/>
                    <a:pt x="0" y="128"/>
                    <a:pt x="0" y="285"/>
                  </a:cubicBezTo>
                  <a:cubicBezTo>
                    <a:pt x="0" y="443"/>
                    <a:pt x="588" y="570"/>
                    <a:pt x="1314" y="570"/>
                  </a:cubicBezTo>
                  <a:cubicBezTo>
                    <a:pt x="2038" y="570"/>
                    <a:pt x="2626" y="443"/>
                    <a:pt x="2626" y="285"/>
                  </a:cubicBezTo>
                  <a:cubicBezTo>
                    <a:pt x="2626" y="128"/>
                    <a:pt x="2038" y="1"/>
                    <a:pt x="13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70"/>
            <p:cNvSpPr/>
            <p:nvPr/>
          </p:nvSpPr>
          <p:spPr>
            <a:xfrm>
              <a:off x="2356585" y="2258813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41" y="53"/>
                  </a:moveTo>
                  <a:cubicBezTo>
                    <a:pt x="2099" y="53"/>
                    <a:pt x="2629" y="191"/>
                    <a:pt x="2629" y="313"/>
                  </a:cubicBezTo>
                  <a:cubicBezTo>
                    <a:pt x="2629" y="435"/>
                    <a:pt x="2099" y="571"/>
                    <a:pt x="1341" y="571"/>
                  </a:cubicBezTo>
                  <a:cubicBezTo>
                    <a:pt x="581" y="571"/>
                    <a:pt x="53" y="438"/>
                    <a:pt x="53" y="313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1" y="110"/>
                    <a:pt x="1" y="313"/>
                  </a:cubicBezTo>
                  <a:cubicBezTo>
                    <a:pt x="1" y="516"/>
                    <a:pt x="691" y="624"/>
                    <a:pt x="1341" y="624"/>
                  </a:cubicBezTo>
                  <a:cubicBezTo>
                    <a:pt x="1991" y="624"/>
                    <a:pt x="2680" y="516"/>
                    <a:pt x="2680" y="313"/>
                  </a:cubicBezTo>
                  <a:cubicBezTo>
                    <a:pt x="2680" y="110"/>
                    <a:pt x="198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70"/>
            <p:cNvSpPr/>
            <p:nvPr/>
          </p:nvSpPr>
          <p:spPr>
            <a:xfrm>
              <a:off x="2340821" y="2295200"/>
              <a:ext cx="3540" cy="14314"/>
            </a:xfrm>
            <a:custGeom>
              <a:avLst/>
              <a:gdLst/>
              <a:ahLst/>
              <a:cxnLst/>
              <a:rect l="l" t="t" r="r" b="b"/>
              <a:pathLst>
                <a:path w="53" h="214" extrusionOk="0">
                  <a:moveTo>
                    <a:pt x="25" y="1"/>
                  </a:moveTo>
                  <a:cubicBezTo>
                    <a:pt x="12" y="1"/>
                    <a:pt x="2" y="10"/>
                    <a:pt x="0" y="23"/>
                  </a:cubicBezTo>
                  <a:lnTo>
                    <a:pt x="0" y="187"/>
                  </a:lnTo>
                  <a:cubicBezTo>
                    <a:pt x="0" y="202"/>
                    <a:pt x="12" y="214"/>
                    <a:pt x="27" y="214"/>
                  </a:cubicBezTo>
                  <a:cubicBezTo>
                    <a:pt x="41" y="214"/>
                    <a:pt x="53" y="202"/>
                    <a:pt x="53" y="187"/>
                  </a:cubicBezTo>
                  <a:lnTo>
                    <a:pt x="53" y="23"/>
                  </a:lnTo>
                  <a:cubicBezTo>
                    <a:pt x="50" y="11"/>
                    <a:pt x="41" y="3"/>
                    <a:pt x="29" y="1"/>
                  </a:cubicBezTo>
                  <a:cubicBezTo>
                    <a:pt x="27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70"/>
            <p:cNvSpPr/>
            <p:nvPr/>
          </p:nvSpPr>
          <p:spPr>
            <a:xfrm>
              <a:off x="2372081" y="2300484"/>
              <a:ext cx="3607" cy="17391"/>
            </a:xfrm>
            <a:custGeom>
              <a:avLst/>
              <a:gdLst/>
              <a:ahLst/>
              <a:cxnLst/>
              <a:rect l="l" t="t" r="r" b="b"/>
              <a:pathLst>
                <a:path w="54" h="260" extrusionOk="0">
                  <a:moveTo>
                    <a:pt x="27" y="1"/>
                  </a:moveTo>
                  <a:cubicBezTo>
                    <a:pt x="14" y="1"/>
                    <a:pt x="3" y="10"/>
                    <a:pt x="1" y="22"/>
                  </a:cubicBezTo>
                  <a:lnTo>
                    <a:pt x="1" y="233"/>
                  </a:lnTo>
                  <a:cubicBezTo>
                    <a:pt x="1" y="247"/>
                    <a:pt x="13" y="259"/>
                    <a:pt x="29" y="259"/>
                  </a:cubicBezTo>
                  <a:cubicBezTo>
                    <a:pt x="44" y="259"/>
                    <a:pt x="53" y="247"/>
                    <a:pt x="53" y="233"/>
                  </a:cubicBezTo>
                  <a:lnTo>
                    <a:pt x="53" y="22"/>
                  </a:lnTo>
                  <a:cubicBezTo>
                    <a:pt x="53" y="13"/>
                    <a:pt x="44" y="3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70"/>
            <p:cNvSpPr/>
            <p:nvPr/>
          </p:nvSpPr>
          <p:spPr>
            <a:xfrm>
              <a:off x="2393322" y="2304163"/>
              <a:ext cx="3540" cy="17525"/>
            </a:xfrm>
            <a:custGeom>
              <a:avLst/>
              <a:gdLst/>
              <a:ahLst/>
              <a:cxnLst/>
              <a:rect l="l" t="t" r="r" b="b"/>
              <a:pathLst>
                <a:path w="53" h="262" extrusionOk="0">
                  <a:moveTo>
                    <a:pt x="27" y="1"/>
                  </a:moveTo>
                  <a:cubicBezTo>
                    <a:pt x="12" y="3"/>
                    <a:pt x="0" y="15"/>
                    <a:pt x="0" y="30"/>
                  </a:cubicBezTo>
                  <a:lnTo>
                    <a:pt x="0" y="235"/>
                  </a:lnTo>
                  <a:cubicBezTo>
                    <a:pt x="0" y="249"/>
                    <a:pt x="12" y="261"/>
                    <a:pt x="27" y="261"/>
                  </a:cubicBezTo>
                  <a:cubicBezTo>
                    <a:pt x="41" y="261"/>
                    <a:pt x="51" y="252"/>
                    <a:pt x="53" y="237"/>
                  </a:cubicBezTo>
                  <a:lnTo>
                    <a:pt x="53" y="30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70"/>
            <p:cNvSpPr/>
            <p:nvPr/>
          </p:nvSpPr>
          <p:spPr>
            <a:xfrm>
              <a:off x="2417770" y="2305300"/>
              <a:ext cx="3674" cy="16388"/>
            </a:xfrm>
            <a:custGeom>
              <a:avLst/>
              <a:gdLst/>
              <a:ahLst/>
              <a:cxnLst/>
              <a:rect l="l" t="t" r="r" b="b"/>
              <a:pathLst>
                <a:path w="55" h="245" extrusionOk="0">
                  <a:moveTo>
                    <a:pt x="28" y="0"/>
                  </a:moveTo>
                  <a:cubicBezTo>
                    <a:pt x="27" y="0"/>
                    <a:pt x="25" y="0"/>
                    <a:pt x="24" y="1"/>
                  </a:cubicBezTo>
                  <a:cubicBezTo>
                    <a:pt x="10" y="3"/>
                    <a:pt x="0" y="17"/>
                    <a:pt x="2" y="32"/>
                  </a:cubicBezTo>
                  <a:lnTo>
                    <a:pt x="2" y="218"/>
                  </a:lnTo>
                  <a:cubicBezTo>
                    <a:pt x="2" y="232"/>
                    <a:pt x="14" y="244"/>
                    <a:pt x="29" y="244"/>
                  </a:cubicBezTo>
                  <a:cubicBezTo>
                    <a:pt x="43" y="244"/>
                    <a:pt x="53" y="235"/>
                    <a:pt x="55" y="220"/>
                  </a:cubicBezTo>
                  <a:lnTo>
                    <a:pt x="55" y="32"/>
                  </a:lnTo>
                  <a:cubicBezTo>
                    <a:pt x="55" y="27"/>
                    <a:pt x="55" y="25"/>
                    <a:pt x="55" y="22"/>
                  </a:cubicBezTo>
                  <a:cubicBezTo>
                    <a:pt x="53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70"/>
            <p:cNvSpPr/>
            <p:nvPr/>
          </p:nvSpPr>
          <p:spPr>
            <a:xfrm>
              <a:off x="2353579" y="2303494"/>
              <a:ext cx="3540" cy="10970"/>
            </a:xfrm>
            <a:custGeom>
              <a:avLst/>
              <a:gdLst/>
              <a:ahLst/>
              <a:cxnLst/>
              <a:rect l="l" t="t" r="r" b="b"/>
              <a:pathLst>
                <a:path w="53" h="164" extrusionOk="0">
                  <a:moveTo>
                    <a:pt x="27" y="1"/>
                  </a:moveTo>
                  <a:cubicBezTo>
                    <a:pt x="14" y="1"/>
                    <a:pt x="3" y="10"/>
                    <a:pt x="0" y="23"/>
                  </a:cubicBezTo>
                  <a:lnTo>
                    <a:pt x="0" y="138"/>
                  </a:lnTo>
                  <a:cubicBezTo>
                    <a:pt x="0" y="152"/>
                    <a:pt x="12" y="164"/>
                    <a:pt x="27" y="164"/>
                  </a:cubicBezTo>
                  <a:cubicBezTo>
                    <a:pt x="41" y="164"/>
                    <a:pt x="53" y="152"/>
                    <a:pt x="53" y="138"/>
                  </a:cubicBezTo>
                  <a:lnTo>
                    <a:pt x="53" y="23"/>
                  </a:lnTo>
                  <a:cubicBezTo>
                    <a:pt x="51" y="13"/>
                    <a:pt x="43" y="4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70"/>
            <p:cNvSpPr/>
            <p:nvPr/>
          </p:nvSpPr>
          <p:spPr>
            <a:xfrm>
              <a:off x="2542745" y="2294130"/>
              <a:ext cx="3540" cy="10100"/>
            </a:xfrm>
            <a:custGeom>
              <a:avLst/>
              <a:gdLst/>
              <a:ahLst/>
              <a:cxnLst/>
              <a:rect l="l" t="t" r="r" b="b"/>
              <a:pathLst>
                <a:path w="53" h="151" extrusionOk="0">
                  <a:moveTo>
                    <a:pt x="26" y="0"/>
                  </a:moveTo>
                  <a:cubicBezTo>
                    <a:pt x="12" y="0"/>
                    <a:pt x="0" y="12"/>
                    <a:pt x="0" y="29"/>
                  </a:cubicBezTo>
                  <a:lnTo>
                    <a:pt x="0" y="125"/>
                  </a:lnTo>
                  <a:cubicBezTo>
                    <a:pt x="0" y="139"/>
                    <a:pt x="12" y="151"/>
                    <a:pt x="26" y="151"/>
                  </a:cubicBezTo>
                  <a:cubicBezTo>
                    <a:pt x="41" y="151"/>
                    <a:pt x="53" y="139"/>
                    <a:pt x="53" y="125"/>
                  </a:cubicBezTo>
                  <a:lnTo>
                    <a:pt x="53" y="29"/>
                  </a:lnTo>
                  <a:lnTo>
                    <a:pt x="53" y="27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70"/>
            <p:cNvSpPr/>
            <p:nvPr/>
          </p:nvSpPr>
          <p:spPr>
            <a:xfrm>
              <a:off x="2521170" y="2308177"/>
              <a:ext cx="3607" cy="8896"/>
            </a:xfrm>
            <a:custGeom>
              <a:avLst/>
              <a:gdLst/>
              <a:ahLst/>
              <a:cxnLst/>
              <a:rect l="l" t="t" r="r" b="b"/>
              <a:pathLst>
                <a:path w="54" h="133" extrusionOk="0">
                  <a:moveTo>
                    <a:pt x="27" y="0"/>
                  </a:moveTo>
                  <a:cubicBezTo>
                    <a:pt x="14" y="0"/>
                    <a:pt x="3" y="9"/>
                    <a:pt x="1" y="22"/>
                  </a:cubicBezTo>
                  <a:lnTo>
                    <a:pt x="1" y="106"/>
                  </a:lnTo>
                  <a:cubicBezTo>
                    <a:pt x="1" y="120"/>
                    <a:pt x="12" y="132"/>
                    <a:pt x="27" y="132"/>
                  </a:cubicBezTo>
                  <a:cubicBezTo>
                    <a:pt x="41" y="132"/>
                    <a:pt x="53" y="123"/>
                    <a:pt x="53" y="108"/>
                  </a:cubicBezTo>
                  <a:lnTo>
                    <a:pt x="53" y="22"/>
                  </a:lnTo>
                  <a:cubicBezTo>
                    <a:pt x="53" y="10"/>
                    <a:pt x="44" y="1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70"/>
            <p:cNvSpPr/>
            <p:nvPr/>
          </p:nvSpPr>
          <p:spPr>
            <a:xfrm>
              <a:off x="2330401" y="2251789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1172" y="0"/>
                    <a:pt x="675" y="65"/>
                    <a:pt x="357" y="165"/>
                  </a:cubicBezTo>
                  <a:lnTo>
                    <a:pt x="1" y="165"/>
                  </a:lnTo>
                  <a:lnTo>
                    <a:pt x="1" y="418"/>
                  </a:lnTo>
                  <a:cubicBezTo>
                    <a:pt x="1" y="648"/>
                    <a:pt x="775" y="834"/>
                    <a:pt x="1733" y="834"/>
                  </a:cubicBezTo>
                  <a:cubicBezTo>
                    <a:pt x="2689" y="834"/>
                    <a:pt x="3466" y="648"/>
                    <a:pt x="3466" y="418"/>
                  </a:cubicBezTo>
                  <a:lnTo>
                    <a:pt x="3466" y="165"/>
                  </a:lnTo>
                  <a:lnTo>
                    <a:pt x="3107" y="165"/>
                  </a:lnTo>
                  <a:cubicBezTo>
                    <a:pt x="2792" y="65"/>
                    <a:pt x="2293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70"/>
            <p:cNvSpPr/>
            <p:nvPr/>
          </p:nvSpPr>
          <p:spPr>
            <a:xfrm>
              <a:off x="2328063" y="2249515"/>
              <a:ext cx="236129" cy="60335"/>
            </a:xfrm>
            <a:custGeom>
              <a:avLst/>
              <a:gdLst/>
              <a:ahLst/>
              <a:cxnLst/>
              <a:rect l="l" t="t" r="r" b="b"/>
              <a:pathLst>
                <a:path w="3535" h="902" extrusionOk="0">
                  <a:moveTo>
                    <a:pt x="1768" y="72"/>
                  </a:moveTo>
                  <a:cubicBezTo>
                    <a:pt x="2308" y="72"/>
                    <a:pt x="2806" y="130"/>
                    <a:pt x="3133" y="232"/>
                  </a:cubicBezTo>
                  <a:lnTo>
                    <a:pt x="3465" y="232"/>
                  </a:lnTo>
                  <a:lnTo>
                    <a:pt x="3465" y="452"/>
                  </a:lnTo>
                  <a:cubicBezTo>
                    <a:pt x="3465" y="632"/>
                    <a:pt x="2765" y="832"/>
                    <a:pt x="1768" y="832"/>
                  </a:cubicBezTo>
                  <a:cubicBezTo>
                    <a:pt x="770" y="832"/>
                    <a:pt x="69" y="632"/>
                    <a:pt x="69" y="452"/>
                  </a:cubicBezTo>
                  <a:lnTo>
                    <a:pt x="69" y="232"/>
                  </a:lnTo>
                  <a:lnTo>
                    <a:pt x="402" y="232"/>
                  </a:lnTo>
                  <a:cubicBezTo>
                    <a:pt x="731" y="130"/>
                    <a:pt x="1228" y="72"/>
                    <a:pt x="1768" y="72"/>
                  </a:cubicBezTo>
                  <a:close/>
                  <a:moveTo>
                    <a:pt x="1766" y="1"/>
                  </a:moveTo>
                  <a:cubicBezTo>
                    <a:pt x="1224" y="1"/>
                    <a:pt x="719" y="60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4"/>
                    <a:pt x="911" y="902"/>
                    <a:pt x="1768" y="902"/>
                  </a:cubicBezTo>
                  <a:cubicBezTo>
                    <a:pt x="2624" y="902"/>
                    <a:pt x="3534" y="744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5" y="163"/>
                    <a:pt x="3496" y="163"/>
                  </a:cubicBezTo>
                  <a:lnTo>
                    <a:pt x="3147" y="163"/>
                  </a:lnTo>
                  <a:cubicBezTo>
                    <a:pt x="2815" y="60"/>
                    <a:pt x="2306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70"/>
            <p:cNvSpPr/>
            <p:nvPr/>
          </p:nvSpPr>
          <p:spPr>
            <a:xfrm>
              <a:off x="2330401" y="2234799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5" y="1"/>
                    <a:pt x="1" y="187"/>
                    <a:pt x="1" y="419"/>
                  </a:cubicBezTo>
                  <a:cubicBezTo>
                    <a:pt x="1" y="648"/>
                    <a:pt x="775" y="835"/>
                    <a:pt x="1733" y="835"/>
                  </a:cubicBezTo>
                  <a:cubicBezTo>
                    <a:pt x="2689" y="835"/>
                    <a:pt x="3466" y="648"/>
                    <a:pt x="3466" y="419"/>
                  </a:cubicBezTo>
                  <a:cubicBezTo>
                    <a:pt x="3466" y="187"/>
                    <a:pt x="268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70"/>
            <p:cNvSpPr/>
            <p:nvPr/>
          </p:nvSpPr>
          <p:spPr>
            <a:xfrm>
              <a:off x="2328063" y="2232592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8" y="70"/>
                  </a:moveTo>
                  <a:cubicBezTo>
                    <a:pt x="2767" y="70"/>
                    <a:pt x="3465" y="270"/>
                    <a:pt x="3465" y="452"/>
                  </a:cubicBezTo>
                  <a:cubicBezTo>
                    <a:pt x="3465" y="631"/>
                    <a:pt x="2765" y="832"/>
                    <a:pt x="1768" y="832"/>
                  </a:cubicBezTo>
                  <a:cubicBezTo>
                    <a:pt x="770" y="832"/>
                    <a:pt x="69" y="631"/>
                    <a:pt x="69" y="452"/>
                  </a:cubicBezTo>
                  <a:cubicBezTo>
                    <a:pt x="69" y="270"/>
                    <a:pt x="767" y="70"/>
                    <a:pt x="1768" y="70"/>
                  </a:cubicBezTo>
                  <a:close/>
                  <a:moveTo>
                    <a:pt x="1768" y="0"/>
                  </a:moveTo>
                  <a:cubicBezTo>
                    <a:pt x="911" y="0"/>
                    <a:pt x="0" y="158"/>
                    <a:pt x="0" y="452"/>
                  </a:cubicBezTo>
                  <a:cubicBezTo>
                    <a:pt x="0" y="744"/>
                    <a:pt x="911" y="904"/>
                    <a:pt x="1768" y="904"/>
                  </a:cubicBezTo>
                  <a:cubicBezTo>
                    <a:pt x="2624" y="904"/>
                    <a:pt x="3534" y="746"/>
                    <a:pt x="3534" y="452"/>
                  </a:cubicBezTo>
                  <a:cubicBezTo>
                    <a:pt x="3534" y="158"/>
                    <a:pt x="2626" y="0"/>
                    <a:pt x="1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70"/>
            <p:cNvSpPr/>
            <p:nvPr/>
          </p:nvSpPr>
          <p:spPr>
            <a:xfrm>
              <a:off x="2358388" y="2243629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4" y="0"/>
                  </a:moveTo>
                  <a:cubicBezTo>
                    <a:pt x="588" y="0"/>
                    <a:pt x="0" y="129"/>
                    <a:pt x="0" y="287"/>
                  </a:cubicBezTo>
                  <a:cubicBezTo>
                    <a:pt x="0" y="445"/>
                    <a:pt x="588" y="571"/>
                    <a:pt x="1314" y="571"/>
                  </a:cubicBezTo>
                  <a:cubicBezTo>
                    <a:pt x="2038" y="571"/>
                    <a:pt x="2626" y="445"/>
                    <a:pt x="2626" y="287"/>
                  </a:cubicBezTo>
                  <a:cubicBezTo>
                    <a:pt x="2626" y="129"/>
                    <a:pt x="2038" y="0"/>
                    <a:pt x="1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70"/>
            <p:cNvSpPr/>
            <p:nvPr/>
          </p:nvSpPr>
          <p:spPr>
            <a:xfrm>
              <a:off x="2356585" y="2241823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41" y="51"/>
                  </a:moveTo>
                  <a:cubicBezTo>
                    <a:pt x="2099" y="51"/>
                    <a:pt x="2629" y="192"/>
                    <a:pt x="2629" y="314"/>
                  </a:cubicBezTo>
                  <a:cubicBezTo>
                    <a:pt x="2629" y="436"/>
                    <a:pt x="2099" y="572"/>
                    <a:pt x="1341" y="572"/>
                  </a:cubicBezTo>
                  <a:cubicBezTo>
                    <a:pt x="581" y="572"/>
                    <a:pt x="53" y="436"/>
                    <a:pt x="53" y="314"/>
                  </a:cubicBezTo>
                  <a:cubicBezTo>
                    <a:pt x="53" y="190"/>
                    <a:pt x="581" y="54"/>
                    <a:pt x="1341" y="54"/>
                  </a:cubicBezTo>
                  <a:lnTo>
                    <a:pt x="1341" y="51"/>
                  </a:lnTo>
                  <a:close/>
                  <a:moveTo>
                    <a:pt x="1341" y="1"/>
                  </a:moveTo>
                  <a:cubicBezTo>
                    <a:pt x="691" y="1"/>
                    <a:pt x="1" y="111"/>
                    <a:pt x="1" y="314"/>
                  </a:cubicBezTo>
                  <a:cubicBezTo>
                    <a:pt x="1" y="515"/>
                    <a:pt x="691" y="625"/>
                    <a:pt x="1341" y="625"/>
                  </a:cubicBezTo>
                  <a:cubicBezTo>
                    <a:pt x="1991" y="625"/>
                    <a:pt x="2680" y="517"/>
                    <a:pt x="2680" y="314"/>
                  </a:cubicBezTo>
                  <a:cubicBezTo>
                    <a:pt x="2680" y="111"/>
                    <a:pt x="1989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70"/>
            <p:cNvSpPr/>
            <p:nvPr/>
          </p:nvSpPr>
          <p:spPr>
            <a:xfrm>
              <a:off x="2340620" y="2277608"/>
              <a:ext cx="3741" cy="14983"/>
            </a:xfrm>
            <a:custGeom>
              <a:avLst/>
              <a:gdLst/>
              <a:ahLst/>
              <a:cxnLst/>
              <a:rect l="l" t="t" r="r" b="b"/>
              <a:pathLst>
                <a:path w="56" h="224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4"/>
                    <a:pt x="1" y="18"/>
                    <a:pt x="3" y="32"/>
                  </a:cubicBezTo>
                  <a:lnTo>
                    <a:pt x="3" y="197"/>
                  </a:lnTo>
                  <a:cubicBezTo>
                    <a:pt x="3" y="212"/>
                    <a:pt x="15" y="221"/>
                    <a:pt x="30" y="223"/>
                  </a:cubicBezTo>
                  <a:cubicBezTo>
                    <a:pt x="44" y="223"/>
                    <a:pt x="53" y="212"/>
                    <a:pt x="56" y="197"/>
                  </a:cubicBezTo>
                  <a:lnTo>
                    <a:pt x="56" y="32"/>
                  </a:lnTo>
                  <a:cubicBezTo>
                    <a:pt x="56" y="30"/>
                    <a:pt x="56" y="28"/>
                    <a:pt x="56" y="23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70"/>
            <p:cNvSpPr/>
            <p:nvPr/>
          </p:nvSpPr>
          <p:spPr>
            <a:xfrm>
              <a:off x="2372081" y="2283561"/>
              <a:ext cx="3607" cy="17325"/>
            </a:xfrm>
            <a:custGeom>
              <a:avLst/>
              <a:gdLst/>
              <a:ahLst/>
              <a:cxnLst/>
              <a:rect l="l" t="t" r="r" b="b"/>
              <a:pathLst>
                <a:path w="54" h="259" extrusionOk="0">
                  <a:moveTo>
                    <a:pt x="27" y="0"/>
                  </a:moveTo>
                  <a:cubicBezTo>
                    <a:pt x="14" y="0"/>
                    <a:pt x="3" y="9"/>
                    <a:pt x="1" y="22"/>
                  </a:cubicBezTo>
                  <a:lnTo>
                    <a:pt x="1" y="232"/>
                  </a:lnTo>
                  <a:cubicBezTo>
                    <a:pt x="3" y="247"/>
                    <a:pt x="15" y="259"/>
                    <a:pt x="29" y="259"/>
                  </a:cubicBezTo>
                  <a:cubicBezTo>
                    <a:pt x="41" y="259"/>
                    <a:pt x="53" y="247"/>
                    <a:pt x="53" y="232"/>
                  </a:cubicBezTo>
                  <a:lnTo>
                    <a:pt x="53" y="22"/>
                  </a:lnTo>
                  <a:cubicBezTo>
                    <a:pt x="53" y="10"/>
                    <a:pt x="44" y="3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70"/>
            <p:cNvSpPr/>
            <p:nvPr/>
          </p:nvSpPr>
          <p:spPr>
            <a:xfrm>
              <a:off x="2393322" y="2287374"/>
              <a:ext cx="3540" cy="17191"/>
            </a:xfrm>
            <a:custGeom>
              <a:avLst/>
              <a:gdLst/>
              <a:ahLst/>
              <a:cxnLst/>
              <a:rect l="l" t="t" r="r" b="b"/>
              <a:pathLst>
                <a:path w="53" h="257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233"/>
                  </a:lnTo>
                  <a:cubicBezTo>
                    <a:pt x="0" y="246"/>
                    <a:pt x="10" y="257"/>
                    <a:pt x="23" y="257"/>
                  </a:cubicBezTo>
                  <a:cubicBezTo>
                    <a:pt x="24" y="257"/>
                    <a:pt x="25" y="257"/>
                    <a:pt x="27" y="257"/>
                  </a:cubicBezTo>
                  <a:cubicBezTo>
                    <a:pt x="41" y="257"/>
                    <a:pt x="53" y="247"/>
                    <a:pt x="53" y="233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70"/>
            <p:cNvSpPr/>
            <p:nvPr/>
          </p:nvSpPr>
          <p:spPr>
            <a:xfrm>
              <a:off x="2417770" y="2288311"/>
              <a:ext cx="3674" cy="16254"/>
            </a:xfrm>
            <a:custGeom>
              <a:avLst/>
              <a:gdLst/>
              <a:ahLst/>
              <a:cxnLst/>
              <a:rect l="l" t="t" r="r" b="b"/>
              <a:pathLst>
                <a:path w="55" h="243" extrusionOk="0">
                  <a:moveTo>
                    <a:pt x="28" y="1"/>
                  </a:moveTo>
                  <a:cubicBezTo>
                    <a:pt x="27" y="1"/>
                    <a:pt x="25" y="1"/>
                    <a:pt x="24" y="1"/>
                  </a:cubicBezTo>
                  <a:cubicBezTo>
                    <a:pt x="10" y="4"/>
                    <a:pt x="0" y="16"/>
                    <a:pt x="2" y="30"/>
                  </a:cubicBezTo>
                  <a:lnTo>
                    <a:pt x="2" y="219"/>
                  </a:lnTo>
                  <a:cubicBezTo>
                    <a:pt x="2" y="233"/>
                    <a:pt x="14" y="243"/>
                    <a:pt x="29" y="243"/>
                  </a:cubicBezTo>
                  <a:cubicBezTo>
                    <a:pt x="43" y="243"/>
                    <a:pt x="55" y="233"/>
                    <a:pt x="55" y="219"/>
                  </a:cubicBezTo>
                  <a:lnTo>
                    <a:pt x="55" y="30"/>
                  </a:lnTo>
                  <a:cubicBezTo>
                    <a:pt x="55" y="28"/>
                    <a:pt x="55" y="25"/>
                    <a:pt x="55" y="23"/>
                  </a:cubicBezTo>
                  <a:cubicBezTo>
                    <a:pt x="53" y="10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70"/>
            <p:cNvSpPr/>
            <p:nvPr/>
          </p:nvSpPr>
          <p:spPr>
            <a:xfrm>
              <a:off x="2353579" y="2286571"/>
              <a:ext cx="3540" cy="10970"/>
            </a:xfrm>
            <a:custGeom>
              <a:avLst/>
              <a:gdLst/>
              <a:ahLst/>
              <a:cxnLst/>
              <a:rect l="l" t="t" r="r" b="b"/>
              <a:pathLst>
                <a:path w="53" h="164" extrusionOk="0">
                  <a:moveTo>
                    <a:pt x="27" y="1"/>
                  </a:moveTo>
                  <a:cubicBezTo>
                    <a:pt x="14" y="1"/>
                    <a:pt x="3" y="10"/>
                    <a:pt x="0" y="23"/>
                  </a:cubicBezTo>
                  <a:lnTo>
                    <a:pt x="0" y="137"/>
                  </a:lnTo>
                  <a:cubicBezTo>
                    <a:pt x="0" y="152"/>
                    <a:pt x="12" y="164"/>
                    <a:pt x="27" y="164"/>
                  </a:cubicBezTo>
                  <a:cubicBezTo>
                    <a:pt x="41" y="161"/>
                    <a:pt x="53" y="152"/>
                    <a:pt x="53" y="137"/>
                  </a:cubicBezTo>
                  <a:lnTo>
                    <a:pt x="53" y="23"/>
                  </a:lnTo>
                  <a:cubicBezTo>
                    <a:pt x="51" y="11"/>
                    <a:pt x="43" y="3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70"/>
            <p:cNvSpPr/>
            <p:nvPr/>
          </p:nvSpPr>
          <p:spPr>
            <a:xfrm>
              <a:off x="2542745" y="2277341"/>
              <a:ext cx="3540" cy="9967"/>
            </a:xfrm>
            <a:custGeom>
              <a:avLst/>
              <a:gdLst/>
              <a:ahLst/>
              <a:cxnLst/>
              <a:rect l="l" t="t" r="r" b="b"/>
              <a:pathLst>
                <a:path w="53" h="149" extrusionOk="0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122"/>
                  </a:lnTo>
                  <a:cubicBezTo>
                    <a:pt x="0" y="137"/>
                    <a:pt x="12" y="149"/>
                    <a:pt x="26" y="149"/>
                  </a:cubicBezTo>
                  <a:lnTo>
                    <a:pt x="29" y="149"/>
                  </a:lnTo>
                  <a:cubicBezTo>
                    <a:pt x="43" y="149"/>
                    <a:pt x="53" y="137"/>
                    <a:pt x="53" y="122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70"/>
            <p:cNvSpPr/>
            <p:nvPr/>
          </p:nvSpPr>
          <p:spPr>
            <a:xfrm>
              <a:off x="2521170" y="2291053"/>
              <a:ext cx="3607" cy="9030"/>
            </a:xfrm>
            <a:custGeom>
              <a:avLst/>
              <a:gdLst/>
              <a:ahLst/>
              <a:cxnLst/>
              <a:rect l="l" t="t" r="r" b="b"/>
              <a:pathLst>
                <a:path w="54" h="135" extrusionOk="0">
                  <a:moveTo>
                    <a:pt x="27" y="1"/>
                  </a:moveTo>
                  <a:cubicBezTo>
                    <a:pt x="14" y="1"/>
                    <a:pt x="3" y="10"/>
                    <a:pt x="1" y="22"/>
                  </a:cubicBezTo>
                  <a:lnTo>
                    <a:pt x="1" y="108"/>
                  </a:lnTo>
                  <a:cubicBezTo>
                    <a:pt x="1" y="123"/>
                    <a:pt x="12" y="135"/>
                    <a:pt x="27" y="135"/>
                  </a:cubicBezTo>
                  <a:cubicBezTo>
                    <a:pt x="41" y="135"/>
                    <a:pt x="53" y="123"/>
                    <a:pt x="53" y="108"/>
                  </a:cubicBezTo>
                  <a:lnTo>
                    <a:pt x="53" y="22"/>
                  </a:lnTo>
                  <a:cubicBezTo>
                    <a:pt x="53" y="13"/>
                    <a:pt x="44" y="3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70"/>
            <p:cNvSpPr/>
            <p:nvPr/>
          </p:nvSpPr>
          <p:spPr>
            <a:xfrm>
              <a:off x="2330401" y="2234799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2" y="1"/>
                    <a:pt x="675" y="65"/>
                    <a:pt x="357" y="166"/>
                  </a:cubicBezTo>
                  <a:lnTo>
                    <a:pt x="1" y="166"/>
                  </a:lnTo>
                  <a:lnTo>
                    <a:pt x="1" y="417"/>
                  </a:lnTo>
                  <a:cubicBezTo>
                    <a:pt x="1" y="646"/>
                    <a:pt x="775" y="837"/>
                    <a:pt x="1733" y="837"/>
                  </a:cubicBezTo>
                  <a:cubicBezTo>
                    <a:pt x="2689" y="837"/>
                    <a:pt x="3466" y="651"/>
                    <a:pt x="3466" y="417"/>
                  </a:cubicBezTo>
                  <a:lnTo>
                    <a:pt x="3466" y="166"/>
                  </a:lnTo>
                  <a:lnTo>
                    <a:pt x="3107" y="166"/>
                  </a:lnTo>
                  <a:cubicBezTo>
                    <a:pt x="2792" y="65"/>
                    <a:pt x="2293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70"/>
            <p:cNvSpPr/>
            <p:nvPr/>
          </p:nvSpPr>
          <p:spPr>
            <a:xfrm>
              <a:off x="2328063" y="2232391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8" y="75"/>
                  </a:moveTo>
                  <a:cubicBezTo>
                    <a:pt x="2308" y="75"/>
                    <a:pt x="2806" y="132"/>
                    <a:pt x="3133" y="235"/>
                  </a:cubicBezTo>
                  <a:lnTo>
                    <a:pt x="3465" y="235"/>
                  </a:lnTo>
                  <a:lnTo>
                    <a:pt x="3465" y="453"/>
                  </a:lnTo>
                  <a:cubicBezTo>
                    <a:pt x="3465" y="634"/>
                    <a:pt x="2765" y="835"/>
                    <a:pt x="1768" y="835"/>
                  </a:cubicBezTo>
                  <a:cubicBezTo>
                    <a:pt x="770" y="835"/>
                    <a:pt x="69" y="634"/>
                    <a:pt x="69" y="453"/>
                  </a:cubicBezTo>
                  <a:lnTo>
                    <a:pt x="69" y="235"/>
                  </a:lnTo>
                  <a:lnTo>
                    <a:pt x="402" y="235"/>
                  </a:lnTo>
                  <a:cubicBezTo>
                    <a:pt x="731" y="132"/>
                    <a:pt x="1228" y="75"/>
                    <a:pt x="1768" y="75"/>
                  </a:cubicBezTo>
                  <a:close/>
                  <a:moveTo>
                    <a:pt x="1766" y="1"/>
                  </a:moveTo>
                  <a:cubicBezTo>
                    <a:pt x="1224" y="1"/>
                    <a:pt x="719" y="61"/>
                    <a:pt x="385" y="166"/>
                  </a:cubicBezTo>
                  <a:lnTo>
                    <a:pt x="36" y="166"/>
                  </a:lnTo>
                  <a:cubicBezTo>
                    <a:pt x="17" y="166"/>
                    <a:pt x="0" y="180"/>
                    <a:pt x="0" y="202"/>
                  </a:cubicBezTo>
                  <a:lnTo>
                    <a:pt x="0" y="453"/>
                  </a:lnTo>
                  <a:cubicBezTo>
                    <a:pt x="0" y="747"/>
                    <a:pt x="911" y="904"/>
                    <a:pt x="1768" y="904"/>
                  </a:cubicBezTo>
                  <a:cubicBezTo>
                    <a:pt x="2624" y="904"/>
                    <a:pt x="3534" y="747"/>
                    <a:pt x="3532" y="453"/>
                  </a:cubicBezTo>
                  <a:lnTo>
                    <a:pt x="3532" y="202"/>
                  </a:lnTo>
                  <a:cubicBezTo>
                    <a:pt x="3532" y="180"/>
                    <a:pt x="3515" y="166"/>
                    <a:pt x="3496" y="166"/>
                  </a:cubicBezTo>
                  <a:lnTo>
                    <a:pt x="3147" y="166"/>
                  </a:lnTo>
                  <a:cubicBezTo>
                    <a:pt x="2815" y="61"/>
                    <a:pt x="2306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70"/>
            <p:cNvSpPr/>
            <p:nvPr/>
          </p:nvSpPr>
          <p:spPr>
            <a:xfrm>
              <a:off x="2330401" y="2217877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1" y="187"/>
                    <a:pt x="1" y="419"/>
                  </a:cubicBezTo>
                  <a:cubicBezTo>
                    <a:pt x="1" y="648"/>
                    <a:pt x="775" y="834"/>
                    <a:pt x="1733" y="834"/>
                  </a:cubicBezTo>
                  <a:cubicBezTo>
                    <a:pt x="2689" y="834"/>
                    <a:pt x="3466" y="648"/>
                    <a:pt x="3466" y="419"/>
                  </a:cubicBezTo>
                  <a:cubicBezTo>
                    <a:pt x="3466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70"/>
            <p:cNvSpPr/>
            <p:nvPr/>
          </p:nvSpPr>
          <p:spPr>
            <a:xfrm>
              <a:off x="2328063" y="2215469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8" y="72"/>
                  </a:moveTo>
                  <a:cubicBezTo>
                    <a:pt x="2767" y="72"/>
                    <a:pt x="3465" y="273"/>
                    <a:pt x="3465" y="455"/>
                  </a:cubicBezTo>
                  <a:cubicBezTo>
                    <a:pt x="3465" y="634"/>
                    <a:pt x="2765" y="835"/>
                    <a:pt x="1768" y="835"/>
                  </a:cubicBezTo>
                  <a:cubicBezTo>
                    <a:pt x="770" y="835"/>
                    <a:pt x="69" y="634"/>
                    <a:pt x="69" y="455"/>
                  </a:cubicBezTo>
                  <a:cubicBezTo>
                    <a:pt x="69" y="273"/>
                    <a:pt x="767" y="72"/>
                    <a:pt x="1768" y="72"/>
                  </a:cubicBezTo>
                  <a:close/>
                  <a:moveTo>
                    <a:pt x="1768" y="1"/>
                  </a:moveTo>
                  <a:cubicBezTo>
                    <a:pt x="911" y="1"/>
                    <a:pt x="0" y="161"/>
                    <a:pt x="0" y="455"/>
                  </a:cubicBezTo>
                  <a:cubicBezTo>
                    <a:pt x="0" y="746"/>
                    <a:pt x="911" y="904"/>
                    <a:pt x="1768" y="904"/>
                  </a:cubicBezTo>
                  <a:cubicBezTo>
                    <a:pt x="2624" y="904"/>
                    <a:pt x="3534" y="746"/>
                    <a:pt x="3534" y="455"/>
                  </a:cubicBezTo>
                  <a:cubicBezTo>
                    <a:pt x="3534" y="161"/>
                    <a:pt x="2626" y="1"/>
                    <a:pt x="17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70"/>
            <p:cNvSpPr/>
            <p:nvPr/>
          </p:nvSpPr>
          <p:spPr>
            <a:xfrm>
              <a:off x="2358388" y="2226639"/>
              <a:ext cx="175477" cy="38328"/>
            </a:xfrm>
            <a:custGeom>
              <a:avLst/>
              <a:gdLst/>
              <a:ahLst/>
              <a:cxnLst/>
              <a:rect l="l" t="t" r="r" b="b"/>
              <a:pathLst>
                <a:path w="2627" h="573" extrusionOk="0">
                  <a:moveTo>
                    <a:pt x="1314" y="1"/>
                  </a:moveTo>
                  <a:cubicBezTo>
                    <a:pt x="588" y="1"/>
                    <a:pt x="0" y="130"/>
                    <a:pt x="0" y="288"/>
                  </a:cubicBezTo>
                  <a:cubicBezTo>
                    <a:pt x="0" y="443"/>
                    <a:pt x="588" y="572"/>
                    <a:pt x="1314" y="572"/>
                  </a:cubicBezTo>
                  <a:cubicBezTo>
                    <a:pt x="2038" y="572"/>
                    <a:pt x="2626" y="443"/>
                    <a:pt x="2626" y="288"/>
                  </a:cubicBezTo>
                  <a:cubicBezTo>
                    <a:pt x="2626" y="128"/>
                    <a:pt x="2038" y="1"/>
                    <a:pt x="13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70"/>
            <p:cNvSpPr/>
            <p:nvPr/>
          </p:nvSpPr>
          <p:spPr>
            <a:xfrm>
              <a:off x="2356585" y="2224900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41" y="53"/>
                  </a:moveTo>
                  <a:cubicBezTo>
                    <a:pt x="2099" y="53"/>
                    <a:pt x="2629" y="189"/>
                    <a:pt x="2629" y="314"/>
                  </a:cubicBezTo>
                  <a:cubicBezTo>
                    <a:pt x="2629" y="436"/>
                    <a:pt x="2099" y="572"/>
                    <a:pt x="1341" y="572"/>
                  </a:cubicBezTo>
                  <a:cubicBezTo>
                    <a:pt x="581" y="572"/>
                    <a:pt x="53" y="436"/>
                    <a:pt x="53" y="314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1"/>
                  </a:moveTo>
                  <a:cubicBezTo>
                    <a:pt x="691" y="1"/>
                    <a:pt x="1" y="111"/>
                    <a:pt x="1" y="314"/>
                  </a:cubicBezTo>
                  <a:cubicBezTo>
                    <a:pt x="1" y="514"/>
                    <a:pt x="691" y="624"/>
                    <a:pt x="1341" y="624"/>
                  </a:cubicBezTo>
                  <a:cubicBezTo>
                    <a:pt x="1991" y="624"/>
                    <a:pt x="2680" y="514"/>
                    <a:pt x="2680" y="314"/>
                  </a:cubicBezTo>
                  <a:cubicBezTo>
                    <a:pt x="2680" y="111"/>
                    <a:pt x="1989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70"/>
            <p:cNvSpPr/>
            <p:nvPr/>
          </p:nvSpPr>
          <p:spPr>
            <a:xfrm>
              <a:off x="2340620" y="2260685"/>
              <a:ext cx="3741" cy="14783"/>
            </a:xfrm>
            <a:custGeom>
              <a:avLst/>
              <a:gdLst/>
              <a:ahLst/>
              <a:cxnLst/>
              <a:rect l="l" t="t" r="r" b="b"/>
              <a:pathLst>
                <a:path w="56" h="221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3"/>
                    <a:pt x="1" y="18"/>
                    <a:pt x="3" y="32"/>
                  </a:cubicBezTo>
                  <a:lnTo>
                    <a:pt x="3" y="197"/>
                  </a:lnTo>
                  <a:cubicBezTo>
                    <a:pt x="3" y="209"/>
                    <a:pt x="15" y="221"/>
                    <a:pt x="30" y="221"/>
                  </a:cubicBezTo>
                  <a:cubicBezTo>
                    <a:pt x="44" y="221"/>
                    <a:pt x="53" y="211"/>
                    <a:pt x="56" y="197"/>
                  </a:cubicBezTo>
                  <a:lnTo>
                    <a:pt x="56" y="32"/>
                  </a:lnTo>
                  <a:cubicBezTo>
                    <a:pt x="56" y="30"/>
                    <a:pt x="56" y="25"/>
                    <a:pt x="56" y="22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70"/>
            <p:cNvSpPr/>
            <p:nvPr/>
          </p:nvSpPr>
          <p:spPr>
            <a:xfrm>
              <a:off x="2372081" y="2266572"/>
              <a:ext cx="3607" cy="17258"/>
            </a:xfrm>
            <a:custGeom>
              <a:avLst/>
              <a:gdLst/>
              <a:ahLst/>
              <a:cxnLst/>
              <a:rect l="l" t="t" r="r" b="b"/>
              <a:pathLst>
                <a:path w="54" h="258" extrusionOk="0">
                  <a:moveTo>
                    <a:pt x="27" y="1"/>
                  </a:moveTo>
                  <a:cubicBezTo>
                    <a:pt x="14" y="1"/>
                    <a:pt x="3" y="10"/>
                    <a:pt x="1" y="23"/>
                  </a:cubicBezTo>
                  <a:lnTo>
                    <a:pt x="1" y="233"/>
                  </a:lnTo>
                  <a:cubicBezTo>
                    <a:pt x="3" y="247"/>
                    <a:pt x="13" y="257"/>
                    <a:pt x="29" y="257"/>
                  </a:cubicBezTo>
                  <a:cubicBezTo>
                    <a:pt x="41" y="257"/>
                    <a:pt x="53" y="247"/>
                    <a:pt x="53" y="233"/>
                  </a:cubicBezTo>
                  <a:lnTo>
                    <a:pt x="53" y="23"/>
                  </a:lnTo>
                  <a:cubicBezTo>
                    <a:pt x="53" y="11"/>
                    <a:pt x="44" y="1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70"/>
            <p:cNvSpPr/>
            <p:nvPr/>
          </p:nvSpPr>
          <p:spPr>
            <a:xfrm>
              <a:off x="2393322" y="2270451"/>
              <a:ext cx="3540" cy="17191"/>
            </a:xfrm>
            <a:custGeom>
              <a:avLst/>
              <a:gdLst/>
              <a:ahLst/>
              <a:cxnLst/>
              <a:rect l="l" t="t" r="r" b="b"/>
              <a:pathLst>
                <a:path w="53" h="257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230"/>
                  </a:lnTo>
                  <a:cubicBezTo>
                    <a:pt x="0" y="244"/>
                    <a:pt x="12" y="256"/>
                    <a:pt x="27" y="256"/>
                  </a:cubicBezTo>
                  <a:cubicBezTo>
                    <a:pt x="41" y="256"/>
                    <a:pt x="53" y="244"/>
                    <a:pt x="53" y="230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70"/>
            <p:cNvSpPr/>
            <p:nvPr/>
          </p:nvSpPr>
          <p:spPr>
            <a:xfrm>
              <a:off x="2417770" y="2271254"/>
              <a:ext cx="3674" cy="16388"/>
            </a:xfrm>
            <a:custGeom>
              <a:avLst/>
              <a:gdLst/>
              <a:ahLst/>
              <a:cxnLst/>
              <a:rect l="l" t="t" r="r" b="b"/>
              <a:pathLst>
                <a:path w="55" h="245" extrusionOk="0">
                  <a:moveTo>
                    <a:pt x="28" y="0"/>
                  </a:moveTo>
                  <a:cubicBezTo>
                    <a:pt x="27" y="0"/>
                    <a:pt x="25" y="0"/>
                    <a:pt x="24" y="1"/>
                  </a:cubicBezTo>
                  <a:cubicBezTo>
                    <a:pt x="10" y="3"/>
                    <a:pt x="0" y="17"/>
                    <a:pt x="2" y="32"/>
                  </a:cubicBezTo>
                  <a:lnTo>
                    <a:pt x="2" y="218"/>
                  </a:lnTo>
                  <a:cubicBezTo>
                    <a:pt x="2" y="232"/>
                    <a:pt x="14" y="244"/>
                    <a:pt x="29" y="244"/>
                  </a:cubicBezTo>
                  <a:cubicBezTo>
                    <a:pt x="43" y="244"/>
                    <a:pt x="55" y="232"/>
                    <a:pt x="55" y="218"/>
                  </a:cubicBezTo>
                  <a:lnTo>
                    <a:pt x="55" y="32"/>
                  </a:lnTo>
                  <a:cubicBezTo>
                    <a:pt x="55" y="27"/>
                    <a:pt x="55" y="25"/>
                    <a:pt x="55" y="22"/>
                  </a:cubicBezTo>
                  <a:cubicBezTo>
                    <a:pt x="53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70"/>
            <p:cNvSpPr/>
            <p:nvPr/>
          </p:nvSpPr>
          <p:spPr>
            <a:xfrm>
              <a:off x="2353445" y="2268980"/>
              <a:ext cx="3674" cy="11438"/>
            </a:xfrm>
            <a:custGeom>
              <a:avLst/>
              <a:gdLst/>
              <a:ahLst/>
              <a:cxnLst/>
              <a:rect l="l" t="t" r="r" b="b"/>
              <a:pathLst>
                <a:path w="55" h="171" extrusionOk="0">
                  <a:moveTo>
                    <a:pt x="28" y="1"/>
                  </a:moveTo>
                  <a:cubicBezTo>
                    <a:pt x="27" y="1"/>
                    <a:pt x="25" y="1"/>
                    <a:pt x="24" y="1"/>
                  </a:cubicBezTo>
                  <a:cubicBezTo>
                    <a:pt x="10" y="4"/>
                    <a:pt x="0" y="18"/>
                    <a:pt x="2" y="32"/>
                  </a:cubicBezTo>
                  <a:lnTo>
                    <a:pt x="2" y="145"/>
                  </a:lnTo>
                  <a:lnTo>
                    <a:pt x="2" y="147"/>
                  </a:lnTo>
                  <a:cubicBezTo>
                    <a:pt x="2" y="161"/>
                    <a:pt x="14" y="171"/>
                    <a:pt x="29" y="171"/>
                  </a:cubicBezTo>
                  <a:cubicBezTo>
                    <a:pt x="43" y="171"/>
                    <a:pt x="55" y="159"/>
                    <a:pt x="55" y="145"/>
                  </a:cubicBezTo>
                  <a:lnTo>
                    <a:pt x="55" y="32"/>
                  </a:lnTo>
                  <a:cubicBezTo>
                    <a:pt x="55" y="30"/>
                    <a:pt x="55" y="25"/>
                    <a:pt x="55" y="23"/>
                  </a:cubicBezTo>
                  <a:cubicBezTo>
                    <a:pt x="53" y="10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70"/>
            <p:cNvSpPr/>
            <p:nvPr/>
          </p:nvSpPr>
          <p:spPr>
            <a:xfrm>
              <a:off x="2542745" y="2260217"/>
              <a:ext cx="3540" cy="9967"/>
            </a:xfrm>
            <a:custGeom>
              <a:avLst/>
              <a:gdLst/>
              <a:ahLst/>
              <a:cxnLst/>
              <a:rect l="l" t="t" r="r" b="b"/>
              <a:pathLst>
                <a:path w="53" h="149" extrusionOk="0">
                  <a:moveTo>
                    <a:pt x="26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23"/>
                  </a:lnTo>
                  <a:cubicBezTo>
                    <a:pt x="0" y="137"/>
                    <a:pt x="12" y="149"/>
                    <a:pt x="26" y="149"/>
                  </a:cubicBezTo>
                  <a:cubicBezTo>
                    <a:pt x="41" y="149"/>
                    <a:pt x="53" y="139"/>
                    <a:pt x="53" y="125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70"/>
            <p:cNvSpPr/>
            <p:nvPr/>
          </p:nvSpPr>
          <p:spPr>
            <a:xfrm>
              <a:off x="2521170" y="2274130"/>
              <a:ext cx="3607" cy="9030"/>
            </a:xfrm>
            <a:custGeom>
              <a:avLst/>
              <a:gdLst/>
              <a:ahLst/>
              <a:cxnLst/>
              <a:rect l="l" t="t" r="r" b="b"/>
              <a:pathLst>
                <a:path w="54" h="135" extrusionOk="0">
                  <a:moveTo>
                    <a:pt x="27" y="0"/>
                  </a:moveTo>
                  <a:cubicBezTo>
                    <a:pt x="14" y="0"/>
                    <a:pt x="3" y="9"/>
                    <a:pt x="1" y="22"/>
                  </a:cubicBezTo>
                  <a:lnTo>
                    <a:pt x="1" y="108"/>
                  </a:lnTo>
                  <a:cubicBezTo>
                    <a:pt x="1" y="123"/>
                    <a:pt x="12" y="134"/>
                    <a:pt x="27" y="134"/>
                  </a:cubicBezTo>
                  <a:cubicBezTo>
                    <a:pt x="41" y="134"/>
                    <a:pt x="53" y="123"/>
                    <a:pt x="53" y="108"/>
                  </a:cubicBezTo>
                  <a:lnTo>
                    <a:pt x="53" y="22"/>
                  </a:lnTo>
                  <a:cubicBezTo>
                    <a:pt x="53" y="13"/>
                    <a:pt x="44" y="3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70"/>
            <p:cNvSpPr/>
            <p:nvPr/>
          </p:nvSpPr>
          <p:spPr>
            <a:xfrm>
              <a:off x="2330401" y="2217877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2" y="0"/>
                    <a:pt x="675" y="63"/>
                    <a:pt x="357" y="163"/>
                  </a:cubicBezTo>
                  <a:lnTo>
                    <a:pt x="1" y="163"/>
                  </a:lnTo>
                  <a:lnTo>
                    <a:pt x="1" y="416"/>
                  </a:lnTo>
                  <a:cubicBezTo>
                    <a:pt x="1" y="646"/>
                    <a:pt x="775" y="837"/>
                    <a:pt x="1733" y="837"/>
                  </a:cubicBezTo>
                  <a:cubicBezTo>
                    <a:pt x="2689" y="837"/>
                    <a:pt x="3466" y="648"/>
                    <a:pt x="3466" y="416"/>
                  </a:cubicBezTo>
                  <a:lnTo>
                    <a:pt x="3466" y="163"/>
                  </a:lnTo>
                  <a:lnTo>
                    <a:pt x="3107" y="163"/>
                  </a:lnTo>
                  <a:cubicBezTo>
                    <a:pt x="2792" y="63"/>
                    <a:pt x="2293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70"/>
            <p:cNvSpPr/>
            <p:nvPr/>
          </p:nvSpPr>
          <p:spPr>
            <a:xfrm>
              <a:off x="2328063" y="2215469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8" y="75"/>
                  </a:moveTo>
                  <a:cubicBezTo>
                    <a:pt x="2308" y="75"/>
                    <a:pt x="2806" y="132"/>
                    <a:pt x="3133" y="235"/>
                  </a:cubicBezTo>
                  <a:lnTo>
                    <a:pt x="3465" y="235"/>
                  </a:lnTo>
                  <a:lnTo>
                    <a:pt x="3465" y="455"/>
                  </a:lnTo>
                  <a:cubicBezTo>
                    <a:pt x="3465" y="634"/>
                    <a:pt x="2765" y="835"/>
                    <a:pt x="1768" y="835"/>
                  </a:cubicBezTo>
                  <a:cubicBezTo>
                    <a:pt x="770" y="835"/>
                    <a:pt x="69" y="634"/>
                    <a:pt x="69" y="455"/>
                  </a:cubicBezTo>
                  <a:lnTo>
                    <a:pt x="69" y="235"/>
                  </a:lnTo>
                  <a:lnTo>
                    <a:pt x="402" y="235"/>
                  </a:lnTo>
                  <a:cubicBezTo>
                    <a:pt x="731" y="132"/>
                    <a:pt x="1228" y="75"/>
                    <a:pt x="1768" y="75"/>
                  </a:cubicBezTo>
                  <a:close/>
                  <a:moveTo>
                    <a:pt x="1766" y="1"/>
                  </a:moveTo>
                  <a:cubicBezTo>
                    <a:pt x="1224" y="1"/>
                    <a:pt x="719" y="60"/>
                    <a:pt x="385" y="163"/>
                  </a:cubicBezTo>
                  <a:lnTo>
                    <a:pt x="36" y="163"/>
                  </a:lnTo>
                  <a:cubicBezTo>
                    <a:pt x="17" y="166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4"/>
                    <a:pt x="1768" y="904"/>
                  </a:cubicBezTo>
                  <a:cubicBezTo>
                    <a:pt x="2624" y="904"/>
                    <a:pt x="3534" y="746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5" y="163"/>
                    <a:pt x="3496" y="163"/>
                  </a:cubicBezTo>
                  <a:lnTo>
                    <a:pt x="3147" y="163"/>
                  </a:lnTo>
                  <a:cubicBezTo>
                    <a:pt x="2815" y="60"/>
                    <a:pt x="2306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70"/>
            <p:cNvSpPr/>
            <p:nvPr/>
          </p:nvSpPr>
          <p:spPr>
            <a:xfrm>
              <a:off x="2330401" y="2200954"/>
              <a:ext cx="231520" cy="55652"/>
            </a:xfrm>
            <a:custGeom>
              <a:avLst/>
              <a:gdLst/>
              <a:ahLst/>
              <a:cxnLst/>
              <a:rect l="l" t="t" r="r" b="b"/>
              <a:pathLst>
                <a:path w="3466" h="832" extrusionOk="0">
                  <a:moveTo>
                    <a:pt x="1733" y="0"/>
                  </a:moveTo>
                  <a:cubicBezTo>
                    <a:pt x="775" y="0"/>
                    <a:pt x="1" y="187"/>
                    <a:pt x="1" y="416"/>
                  </a:cubicBezTo>
                  <a:cubicBezTo>
                    <a:pt x="1" y="645"/>
                    <a:pt x="775" y="832"/>
                    <a:pt x="1733" y="832"/>
                  </a:cubicBezTo>
                  <a:cubicBezTo>
                    <a:pt x="2689" y="832"/>
                    <a:pt x="3466" y="645"/>
                    <a:pt x="3466" y="416"/>
                  </a:cubicBezTo>
                  <a:cubicBezTo>
                    <a:pt x="3466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70"/>
            <p:cNvSpPr/>
            <p:nvPr/>
          </p:nvSpPr>
          <p:spPr>
            <a:xfrm>
              <a:off x="2328063" y="2198546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8" y="70"/>
                  </a:moveTo>
                  <a:cubicBezTo>
                    <a:pt x="2767" y="70"/>
                    <a:pt x="3465" y="270"/>
                    <a:pt x="3465" y="452"/>
                  </a:cubicBezTo>
                  <a:cubicBezTo>
                    <a:pt x="3465" y="631"/>
                    <a:pt x="2765" y="834"/>
                    <a:pt x="1768" y="834"/>
                  </a:cubicBezTo>
                  <a:cubicBezTo>
                    <a:pt x="770" y="834"/>
                    <a:pt x="69" y="631"/>
                    <a:pt x="69" y="452"/>
                  </a:cubicBezTo>
                  <a:cubicBezTo>
                    <a:pt x="69" y="270"/>
                    <a:pt x="767" y="70"/>
                    <a:pt x="1768" y="70"/>
                  </a:cubicBezTo>
                  <a:close/>
                  <a:moveTo>
                    <a:pt x="1768" y="0"/>
                  </a:moveTo>
                  <a:cubicBezTo>
                    <a:pt x="911" y="0"/>
                    <a:pt x="0" y="158"/>
                    <a:pt x="0" y="452"/>
                  </a:cubicBezTo>
                  <a:cubicBezTo>
                    <a:pt x="0" y="746"/>
                    <a:pt x="911" y="904"/>
                    <a:pt x="1768" y="904"/>
                  </a:cubicBezTo>
                  <a:cubicBezTo>
                    <a:pt x="2624" y="904"/>
                    <a:pt x="3534" y="746"/>
                    <a:pt x="3534" y="452"/>
                  </a:cubicBezTo>
                  <a:cubicBezTo>
                    <a:pt x="3534" y="158"/>
                    <a:pt x="2626" y="0"/>
                    <a:pt x="1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70"/>
            <p:cNvSpPr/>
            <p:nvPr/>
          </p:nvSpPr>
          <p:spPr>
            <a:xfrm>
              <a:off x="2358388" y="2209716"/>
              <a:ext cx="175477" cy="38127"/>
            </a:xfrm>
            <a:custGeom>
              <a:avLst/>
              <a:gdLst/>
              <a:ahLst/>
              <a:cxnLst/>
              <a:rect l="l" t="t" r="r" b="b"/>
              <a:pathLst>
                <a:path w="2627" h="570" extrusionOk="0">
                  <a:moveTo>
                    <a:pt x="1314" y="1"/>
                  </a:moveTo>
                  <a:cubicBezTo>
                    <a:pt x="588" y="1"/>
                    <a:pt x="0" y="127"/>
                    <a:pt x="0" y="285"/>
                  </a:cubicBezTo>
                  <a:cubicBezTo>
                    <a:pt x="0" y="443"/>
                    <a:pt x="588" y="569"/>
                    <a:pt x="1314" y="569"/>
                  </a:cubicBezTo>
                  <a:cubicBezTo>
                    <a:pt x="2038" y="569"/>
                    <a:pt x="2626" y="443"/>
                    <a:pt x="2626" y="285"/>
                  </a:cubicBezTo>
                  <a:cubicBezTo>
                    <a:pt x="2626" y="127"/>
                    <a:pt x="2038" y="1"/>
                    <a:pt x="13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70"/>
            <p:cNvSpPr/>
            <p:nvPr/>
          </p:nvSpPr>
          <p:spPr>
            <a:xfrm>
              <a:off x="2356585" y="2207977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41" y="53"/>
                  </a:moveTo>
                  <a:cubicBezTo>
                    <a:pt x="2099" y="53"/>
                    <a:pt x="2629" y="187"/>
                    <a:pt x="2629" y="311"/>
                  </a:cubicBezTo>
                  <a:cubicBezTo>
                    <a:pt x="2629" y="435"/>
                    <a:pt x="2099" y="571"/>
                    <a:pt x="1341" y="571"/>
                  </a:cubicBezTo>
                  <a:cubicBezTo>
                    <a:pt x="581" y="571"/>
                    <a:pt x="53" y="430"/>
                    <a:pt x="53" y="311"/>
                  </a:cubicBezTo>
                  <a:cubicBezTo>
                    <a:pt x="53" y="192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1" y="108"/>
                    <a:pt x="1" y="311"/>
                  </a:cubicBezTo>
                  <a:cubicBezTo>
                    <a:pt x="1" y="514"/>
                    <a:pt x="691" y="624"/>
                    <a:pt x="1341" y="624"/>
                  </a:cubicBezTo>
                  <a:cubicBezTo>
                    <a:pt x="1991" y="624"/>
                    <a:pt x="2680" y="514"/>
                    <a:pt x="2680" y="311"/>
                  </a:cubicBezTo>
                  <a:cubicBezTo>
                    <a:pt x="2680" y="108"/>
                    <a:pt x="198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70"/>
            <p:cNvSpPr/>
            <p:nvPr/>
          </p:nvSpPr>
          <p:spPr>
            <a:xfrm>
              <a:off x="2340620" y="2243763"/>
              <a:ext cx="3741" cy="14783"/>
            </a:xfrm>
            <a:custGeom>
              <a:avLst/>
              <a:gdLst/>
              <a:ahLst/>
              <a:cxnLst/>
              <a:rect l="l" t="t" r="r" b="b"/>
              <a:pathLst>
                <a:path w="56" h="221" extrusionOk="0">
                  <a:moveTo>
                    <a:pt x="29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0" y="3"/>
                    <a:pt x="1" y="15"/>
                    <a:pt x="3" y="32"/>
                  </a:cubicBezTo>
                  <a:lnTo>
                    <a:pt x="3" y="194"/>
                  </a:lnTo>
                  <a:cubicBezTo>
                    <a:pt x="3" y="209"/>
                    <a:pt x="15" y="220"/>
                    <a:pt x="30" y="220"/>
                  </a:cubicBezTo>
                  <a:cubicBezTo>
                    <a:pt x="44" y="220"/>
                    <a:pt x="56" y="209"/>
                    <a:pt x="56" y="194"/>
                  </a:cubicBezTo>
                  <a:lnTo>
                    <a:pt x="56" y="32"/>
                  </a:lnTo>
                  <a:cubicBezTo>
                    <a:pt x="56" y="27"/>
                    <a:pt x="56" y="25"/>
                    <a:pt x="56" y="22"/>
                  </a:cubicBezTo>
                  <a:cubicBezTo>
                    <a:pt x="54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70"/>
            <p:cNvSpPr/>
            <p:nvPr/>
          </p:nvSpPr>
          <p:spPr>
            <a:xfrm>
              <a:off x="2372081" y="2249515"/>
              <a:ext cx="3607" cy="17325"/>
            </a:xfrm>
            <a:custGeom>
              <a:avLst/>
              <a:gdLst/>
              <a:ahLst/>
              <a:cxnLst/>
              <a:rect l="l" t="t" r="r" b="b"/>
              <a:pathLst>
                <a:path w="54" h="259" extrusionOk="0">
                  <a:moveTo>
                    <a:pt x="28" y="0"/>
                  </a:moveTo>
                  <a:cubicBezTo>
                    <a:pt x="15" y="0"/>
                    <a:pt x="3" y="11"/>
                    <a:pt x="1" y="25"/>
                  </a:cubicBezTo>
                  <a:lnTo>
                    <a:pt x="1" y="232"/>
                  </a:lnTo>
                  <a:cubicBezTo>
                    <a:pt x="3" y="247"/>
                    <a:pt x="13" y="259"/>
                    <a:pt x="29" y="259"/>
                  </a:cubicBezTo>
                  <a:cubicBezTo>
                    <a:pt x="41" y="259"/>
                    <a:pt x="53" y="247"/>
                    <a:pt x="53" y="232"/>
                  </a:cubicBezTo>
                  <a:lnTo>
                    <a:pt x="53" y="25"/>
                  </a:lnTo>
                  <a:cubicBezTo>
                    <a:pt x="53" y="13"/>
                    <a:pt x="44" y="3"/>
                    <a:pt x="32" y="1"/>
                  </a:cubicBezTo>
                  <a:cubicBezTo>
                    <a:pt x="30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70"/>
            <p:cNvSpPr/>
            <p:nvPr/>
          </p:nvSpPr>
          <p:spPr>
            <a:xfrm>
              <a:off x="2393322" y="2253528"/>
              <a:ext cx="3540" cy="17191"/>
            </a:xfrm>
            <a:custGeom>
              <a:avLst/>
              <a:gdLst/>
              <a:ahLst/>
              <a:cxnLst/>
              <a:rect l="l" t="t" r="r" b="b"/>
              <a:pathLst>
                <a:path w="53" h="257" extrusionOk="0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230"/>
                  </a:lnTo>
                  <a:cubicBezTo>
                    <a:pt x="0" y="244"/>
                    <a:pt x="12" y="256"/>
                    <a:pt x="27" y="256"/>
                  </a:cubicBezTo>
                  <a:cubicBezTo>
                    <a:pt x="41" y="256"/>
                    <a:pt x="53" y="244"/>
                    <a:pt x="53" y="230"/>
                  </a:cubicBezTo>
                  <a:lnTo>
                    <a:pt x="53" y="27"/>
                  </a:lnTo>
                  <a:lnTo>
                    <a:pt x="53" y="24"/>
                  </a:lnTo>
                  <a:cubicBezTo>
                    <a:pt x="53" y="10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70"/>
            <p:cNvSpPr/>
            <p:nvPr/>
          </p:nvSpPr>
          <p:spPr>
            <a:xfrm>
              <a:off x="2417903" y="2254799"/>
              <a:ext cx="3540" cy="15920"/>
            </a:xfrm>
            <a:custGeom>
              <a:avLst/>
              <a:gdLst/>
              <a:ahLst/>
              <a:cxnLst/>
              <a:rect l="l" t="t" r="r" b="b"/>
              <a:pathLst>
                <a:path w="53" h="238" extrusionOk="0">
                  <a:moveTo>
                    <a:pt x="28" y="0"/>
                  </a:moveTo>
                  <a:cubicBezTo>
                    <a:pt x="15" y="0"/>
                    <a:pt x="3" y="11"/>
                    <a:pt x="0" y="24"/>
                  </a:cubicBezTo>
                  <a:lnTo>
                    <a:pt x="0" y="211"/>
                  </a:lnTo>
                  <a:cubicBezTo>
                    <a:pt x="0" y="225"/>
                    <a:pt x="12" y="237"/>
                    <a:pt x="27" y="237"/>
                  </a:cubicBezTo>
                  <a:cubicBezTo>
                    <a:pt x="41" y="237"/>
                    <a:pt x="53" y="225"/>
                    <a:pt x="53" y="211"/>
                  </a:cubicBezTo>
                  <a:lnTo>
                    <a:pt x="53" y="24"/>
                  </a:lnTo>
                  <a:cubicBezTo>
                    <a:pt x="51" y="12"/>
                    <a:pt x="43" y="3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70"/>
            <p:cNvSpPr/>
            <p:nvPr/>
          </p:nvSpPr>
          <p:spPr>
            <a:xfrm>
              <a:off x="2353445" y="2252057"/>
              <a:ext cx="3674" cy="11438"/>
            </a:xfrm>
            <a:custGeom>
              <a:avLst/>
              <a:gdLst/>
              <a:ahLst/>
              <a:cxnLst/>
              <a:rect l="l" t="t" r="r" b="b"/>
              <a:pathLst>
                <a:path w="55" h="171" extrusionOk="0">
                  <a:moveTo>
                    <a:pt x="28" y="1"/>
                  </a:moveTo>
                  <a:cubicBezTo>
                    <a:pt x="27" y="1"/>
                    <a:pt x="25" y="1"/>
                    <a:pt x="24" y="1"/>
                  </a:cubicBezTo>
                  <a:cubicBezTo>
                    <a:pt x="10" y="3"/>
                    <a:pt x="0" y="18"/>
                    <a:pt x="2" y="32"/>
                  </a:cubicBezTo>
                  <a:lnTo>
                    <a:pt x="2" y="144"/>
                  </a:lnTo>
                  <a:cubicBezTo>
                    <a:pt x="2" y="159"/>
                    <a:pt x="14" y="171"/>
                    <a:pt x="29" y="171"/>
                  </a:cubicBezTo>
                  <a:cubicBezTo>
                    <a:pt x="43" y="171"/>
                    <a:pt x="55" y="159"/>
                    <a:pt x="55" y="144"/>
                  </a:cubicBezTo>
                  <a:lnTo>
                    <a:pt x="55" y="32"/>
                  </a:lnTo>
                  <a:cubicBezTo>
                    <a:pt x="55" y="27"/>
                    <a:pt x="55" y="25"/>
                    <a:pt x="55" y="22"/>
                  </a:cubicBezTo>
                  <a:cubicBezTo>
                    <a:pt x="53" y="10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70"/>
            <p:cNvSpPr/>
            <p:nvPr/>
          </p:nvSpPr>
          <p:spPr>
            <a:xfrm>
              <a:off x="2542745" y="2243428"/>
              <a:ext cx="3540" cy="9833"/>
            </a:xfrm>
            <a:custGeom>
              <a:avLst/>
              <a:gdLst/>
              <a:ahLst/>
              <a:cxnLst/>
              <a:rect l="l" t="t" r="r" b="b"/>
              <a:pathLst>
                <a:path w="53" h="147" extrusionOk="0">
                  <a:moveTo>
                    <a:pt x="26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20"/>
                  </a:lnTo>
                  <a:cubicBezTo>
                    <a:pt x="0" y="135"/>
                    <a:pt x="12" y="147"/>
                    <a:pt x="26" y="147"/>
                  </a:cubicBezTo>
                  <a:cubicBezTo>
                    <a:pt x="41" y="147"/>
                    <a:pt x="53" y="137"/>
                    <a:pt x="53" y="123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70"/>
            <p:cNvSpPr/>
            <p:nvPr/>
          </p:nvSpPr>
          <p:spPr>
            <a:xfrm>
              <a:off x="2521170" y="2257140"/>
              <a:ext cx="3607" cy="9097"/>
            </a:xfrm>
            <a:custGeom>
              <a:avLst/>
              <a:gdLst/>
              <a:ahLst/>
              <a:cxnLst/>
              <a:rect l="l" t="t" r="r" b="b"/>
              <a:pathLst>
                <a:path w="54" h="136" extrusionOk="0">
                  <a:moveTo>
                    <a:pt x="27" y="1"/>
                  </a:moveTo>
                  <a:cubicBezTo>
                    <a:pt x="14" y="1"/>
                    <a:pt x="3" y="10"/>
                    <a:pt x="1" y="23"/>
                  </a:cubicBezTo>
                  <a:lnTo>
                    <a:pt x="1" y="106"/>
                  </a:lnTo>
                  <a:cubicBezTo>
                    <a:pt x="1" y="121"/>
                    <a:pt x="12" y="133"/>
                    <a:pt x="27" y="135"/>
                  </a:cubicBezTo>
                  <a:cubicBezTo>
                    <a:pt x="41" y="135"/>
                    <a:pt x="53" y="123"/>
                    <a:pt x="53" y="106"/>
                  </a:cubicBezTo>
                  <a:lnTo>
                    <a:pt x="53" y="23"/>
                  </a:lnTo>
                  <a:cubicBezTo>
                    <a:pt x="53" y="11"/>
                    <a:pt x="44" y="4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70"/>
            <p:cNvSpPr/>
            <p:nvPr/>
          </p:nvSpPr>
          <p:spPr>
            <a:xfrm>
              <a:off x="2330401" y="2200285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2" y="1"/>
                    <a:pt x="675" y="65"/>
                    <a:pt x="357" y="166"/>
                  </a:cubicBezTo>
                  <a:lnTo>
                    <a:pt x="1" y="166"/>
                  </a:lnTo>
                  <a:lnTo>
                    <a:pt x="1" y="416"/>
                  </a:lnTo>
                  <a:cubicBezTo>
                    <a:pt x="1" y="648"/>
                    <a:pt x="775" y="837"/>
                    <a:pt x="1733" y="837"/>
                  </a:cubicBezTo>
                  <a:cubicBezTo>
                    <a:pt x="2689" y="837"/>
                    <a:pt x="3466" y="651"/>
                    <a:pt x="3466" y="416"/>
                  </a:cubicBezTo>
                  <a:lnTo>
                    <a:pt x="3466" y="166"/>
                  </a:lnTo>
                  <a:lnTo>
                    <a:pt x="3107" y="166"/>
                  </a:lnTo>
                  <a:cubicBezTo>
                    <a:pt x="2792" y="65"/>
                    <a:pt x="2293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70"/>
            <p:cNvSpPr/>
            <p:nvPr/>
          </p:nvSpPr>
          <p:spPr>
            <a:xfrm>
              <a:off x="2328063" y="2197877"/>
              <a:ext cx="236129" cy="60669"/>
            </a:xfrm>
            <a:custGeom>
              <a:avLst/>
              <a:gdLst/>
              <a:ahLst/>
              <a:cxnLst/>
              <a:rect l="l" t="t" r="r" b="b"/>
              <a:pathLst>
                <a:path w="3535" h="907" extrusionOk="0">
                  <a:moveTo>
                    <a:pt x="1768" y="72"/>
                  </a:moveTo>
                  <a:cubicBezTo>
                    <a:pt x="2308" y="72"/>
                    <a:pt x="2806" y="132"/>
                    <a:pt x="3133" y="235"/>
                  </a:cubicBezTo>
                  <a:lnTo>
                    <a:pt x="3465" y="235"/>
                  </a:lnTo>
                  <a:lnTo>
                    <a:pt x="3465" y="452"/>
                  </a:lnTo>
                  <a:cubicBezTo>
                    <a:pt x="3465" y="634"/>
                    <a:pt x="2765" y="835"/>
                    <a:pt x="1768" y="835"/>
                  </a:cubicBezTo>
                  <a:cubicBezTo>
                    <a:pt x="770" y="835"/>
                    <a:pt x="69" y="634"/>
                    <a:pt x="69" y="452"/>
                  </a:cubicBezTo>
                  <a:lnTo>
                    <a:pt x="69" y="235"/>
                  </a:lnTo>
                  <a:lnTo>
                    <a:pt x="402" y="235"/>
                  </a:lnTo>
                  <a:cubicBezTo>
                    <a:pt x="731" y="132"/>
                    <a:pt x="1228" y="72"/>
                    <a:pt x="1768" y="72"/>
                  </a:cubicBezTo>
                  <a:close/>
                  <a:moveTo>
                    <a:pt x="1766" y="1"/>
                  </a:moveTo>
                  <a:cubicBezTo>
                    <a:pt x="1224" y="1"/>
                    <a:pt x="719" y="63"/>
                    <a:pt x="385" y="166"/>
                  </a:cubicBezTo>
                  <a:lnTo>
                    <a:pt x="36" y="166"/>
                  </a:lnTo>
                  <a:cubicBezTo>
                    <a:pt x="17" y="166"/>
                    <a:pt x="0" y="182"/>
                    <a:pt x="0" y="202"/>
                  </a:cubicBezTo>
                  <a:lnTo>
                    <a:pt x="0" y="452"/>
                  </a:lnTo>
                  <a:cubicBezTo>
                    <a:pt x="0" y="746"/>
                    <a:pt x="911" y="906"/>
                    <a:pt x="1768" y="906"/>
                  </a:cubicBezTo>
                  <a:cubicBezTo>
                    <a:pt x="2624" y="906"/>
                    <a:pt x="3534" y="746"/>
                    <a:pt x="3532" y="452"/>
                  </a:cubicBezTo>
                  <a:lnTo>
                    <a:pt x="3532" y="202"/>
                  </a:lnTo>
                  <a:cubicBezTo>
                    <a:pt x="3532" y="180"/>
                    <a:pt x="3515" y="166"/>
                    <a:pt x="3496" y="166"/>
                  </a:cubicBezTo>
                  <a:lnTo>
                    <a:pt x="3147" y="166"/>
                  </a:lnTo>
                  <a:cubicBezTo>
                    <a:pt x="2815" y="63"/>
                    <a:pt x="2306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70"/>
            <p:cNvSpPr/>
            <p:nvPr/>
          </p:nvSpPr>
          <p:spPr>
            <a:xfrm>
              <a:off x="2330401" y="2183362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1" y="187"/>
                    <a:pt x="1" y="419"/>
                  </a:cubicBezTo>
                  <a:cubicBezTo>
                    <a:pt x="1" y="648"/>
                    <a:pt x="775" y="834"/>
                    <a:pt x="1733" y="834"/>
                  </a:cubicBezTo>
                  <a:cubicBezTo>
                    <a:pt x="2689" y="834"/>
                    <a:pt x="3466" y="648"/>
                    <a:pt x="3466" y="419"/>
                  </a:cubicBezTo>
                  <a:cubicBezTo>
                    <a:pt x="3466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70"/>
            <p:cNvSpPr/>
            <p:nvPr/>
          </p:nvSpPr>
          <p:spPr>
            <a:xfrm>
              <a:off x="2328063" y="2181088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8" y="70"/>
                  </a:moveTo>
                  <a:cubicBezTo>
                    <a:pt x="2767" y="70"/>
                    <a:pt x="3465" y="271"/>
                    <a:pt x="3465" y="453"/>
                  </a:cubicBezTo>
                  <a:cubicBezTo>
                    <a:pt x="3465" y="632"/>
                    <a:pt x="2765" y="832"/>
                    <a:pt x="1768" y="832"/>
                  </a:cubicBezTo>
                  <a:cubicBezTo>
                    <a:pt x="770" y="832"/>
                    <a:pt x="69" y="632"/>
                    <a:pt x="69" y="453"/>
                  </a:cubicBezTo>
                  <a:cubicBezTo>
                    <a:pt x="69" y="271"/>
                    <a:pt x="767" y="70"/>
                    <a:pt x="1768" y="70"/>
                  </a:cubicBezTo>
                  <a:close/>
                  <a:moveTo>
                    <a:pt x="1768" y="1"/>
                  </a:moveTo>
                  <a:cubicBezTo>
                    <a:pt x="911" y="1"/>
                    <a:pt x="0" y="159"/>
                    <a:pt x="0" y="453"/>
                  </a:cubicBezTo>
                  <a:cubicBezTo>
                    <a:pt x="0" y="744"/>
                    <a:pt x="911" y="904"/>
                    <a:pt x="1768" y="904"/>
                  </a:cubicBezTo>
                  <a:cubicBezTo>
                    <a:pt x="2624" y="904"/>
                    <a:pt x="3534" y="744"/>
                    <a:pt x="3534" y="453"/>
                  </a:cubicBezTo>
                  <a:cubicBezTo>
                    <a:pt x="3534" y="159"/>
                    <a:pt x="2626" y="1"/>
                    <a:pt x="17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70"/>
            <p:cNvSpPr/>
            <p:nvPr/>
          </p:nvSpPr>
          <p:spPr>
            <a:xfrm>
              <a:off x="2358388" y="2192124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4" y="1"/>
                  </a:moveTo>
                  <a:cubicBezTo>
                    <a:pt x="588" y="1"/>
                    <a:pt x="0" y="127"/>
                    <a:pt x="0" y="288"/>
                  </a:cubicBezTo>
                  <a:cubicBezTo>
                    <a:pt x="0" y="445"/>
                    <a:pt x="588" y="572"/>
                    <a:pt x="1314" y="572"/>
                  </a:cubicBezTo>
                  <a:cubicBezTo>
                    <a:pt x="2038" y="572"/>
                    <a:pt x="2626" y="445"/>
                    <a:pt x="2626" y="288"/>
                  </a:cubicBezTo>
                  <a:cubicBezTo>
                    <a:pt x="2626" y="130"/>
                    <a:pt x="2038" y="1"/>
                    <a:pt x="13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70"/>
            <p:cNvSpPr/>
            <p:nvPr/>
          </p:nvSpPr>
          <p:spPr>
            <a:xfrm>
              <a:off x="2356585" y="2190385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41" y="51"/>
                  </a:moveTo>
                  <a:cubicBezTo>
                    <a:pt x="2099" y="51"/>
                    <a:pt x="2629" y="189"/>
                    <a:pt x="2629" y="314"/>
                  </a:cubicBezTo>
                  <a:cubicBezTo>
                    <a:pt x="2629" y="435"/>
                    <a:pt x="2099" y="572"/>
                    <a:pt x="1341" y="572"/>
                  </a:cubicBezTo>
                  <a:cubicBezTo>
                    <a:pt x="581" y="572"/>
                    <a:pt x="53" y="435"/>
                    <a:pt x="53" y="314"/>
                  </a:cubicBezTo>
                  <a:cubicBezTo>
                    <a:pt x="53" y="189"/>
                    <a:pt x="581" y="53"/>
                    <a:pt x="1341" y="53"/>
                  </a:cubicBezTo>
                  <a:lnTo>
                    <a:pt x="1341" y="51"/>
                  </a:lnTo>
                  <a:close/>
                  <a:moveTo>
                    <a:pt x="1341" y="0"/>
                  </a:moveTo>
                  <a:cubicBezTo>
                    <a:pt x="691" y="0"/>
                    <a:pt x="1" y="110"/>
                    <a:pt x="1" y="314"/>
                  </a:cubicBezTo>
                  <a:cubicBezTo>
                    <a:pt x="1" y="514"/>
                    <a:pt x="691" y="624"/>
                    <a:pt x="1341" y="624"/>
                  </a:cubicBezTo>
                  <a:cubicBezTo>
                    <a:pt x="1991" y="624"/>
                    <a:pt x="2680" y="514"/>
                    <a:pt x="2680" y="314"/>
                  </a:cubicBezTo>
                  <a:cubicBezTo>
                    <a:pt x="2680" y="110"/>
                    <a:pt x="198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70"/>
            <p:cNvSpPr/>
            <p:nvPr/>
          </p:nvSpPr>
          <p:spPr>
            <a:xfrm>
              <a:off x="2340821" y="2226773"/>
              <a:ext cx="3540" cy="14314"/>
            </a:xfrm>
            <a:custGeom>
              <a:avLst/>
              <a:gdLst/>
              <a:ahLst/>
              <a:cxnLst/>
              <a:rect l="l" t="t" r="r" b="b"/>
              <a:pathLst>
                <a:path w="53" h="214" extrusionOk="0">
                  <a:moveTo>
                    <a:pt x="25" y="1"/>
                  </a:moveTo>
                  <a:cubicBezTo>
                    <a:pt x="12" y="1"/>
                    <a:pt x="2" y="10"/>
                    <a:pt x="0" y="23"/>
                  </a:cubicBezTo>
                  <a:lnTo>
                    <a:pt x="0" y="188"/>
                  </a:lnTo>
                  <a:cubicBezTo>
                    <a:pt x="0" y="202"/>
                    <a:pt x="12" y="214"/>
                    <a:pt x="27" y="214"/>
                  </a:cubicBezTo>
                  <a:cubicBezTo>
                    <a:pt x="41" y="214"/>
                    <a:pt x="53" y="202"/>
                    <a:pt x="53" y="188"/>
                  </a:cubicBezTo>
                  <a:lnTo>
                    <a:pt x="53" y="23"/>
                  </a:lnTo>
                  <a:cubicBezTo>
                    <a:pt x="50" y="11"/>
                    <a:pt x="41" y="1"/>
                    <a:pt x="29" y="1"/>
                  </a:cubicBezTo>
                  <a:cubicBezTo>
                    <a:pt x="27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70"/>
            <p:cNvSpPr/>
            <p:nvPr/>
          </p:nvSpPr>
          <p:spPr>
            <a:xfrm>
              <a:off x="2371948" y="2231455"/>
              <a:ext cx="3874" cy="17993"/>
            </a:xfrm>
            <a:custGeom>
              <a:avLst/>
              <a:gdLst/>
              <a:ahLst/>
              <a:cxnLst/>
              <a:rect l="l" t="t" r="r" b="b"/>
              <a:pathLst>
                <a:path w="58" h="269" extrusionOk="0">
                  <a:moveTo>
                    <a:pt x="31" y="0"/>
                  </a:moveTo>
                  <a:cubicBezTo>
                    <a:pt x="29" y="0"/>
                    <a:pt x="28" y="0"/>
                    <a:pt x="26" y="1"/>
                  </a:cubicBezTo>
                  <a:cubicBezTo>
                    <a:pt x="10" y="3"/>
                    <a:pt x="0" y="17"/>
                    <a:pt x="3" y="32"/>
                  </a:cubicBezTo>
                  <a:lnTo>
                    <a:pt x="3" y="242"/>
                  </a:lnTo>
                  <a:cubicBezTo>
                    <a:pt x="3" y="256"/>
                    <a:pt x="15" y="268"/>
                    <a:pt x="31" y="268"/>
                  </a:cubicBezTo>
                  <a:cubicBezTo>
                    <a:pt x="46" y="268"/>
                    <a:pt x="55" y="256"/>
                    <a:pt x="55" y="242"/>
                  </a:cubicBezTo>
                  <a:lnTo>
                    <a:pt x="55" y="32"/>
                  </a:lnTo>
                  <a:cubicBezTo>
                    <a:pt x="58" y="29"/>
                    <a:pt x="58" y="25"/>
                    <a:pt x="55" y="22"/>
                  </a:cubicBezTo>
                  <a:cubicBezTo>
                    <a:pt x="53" y="9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70"/>
            <p:cNvSpPr/>
            <p:nvPr/>
          </p:nvSpPr>
          <p:spPr>
            <a:xfrm>
              <a:off x="2393322" y="2235937"/>
              <a:ext cx="3540" cy="17191"/>
            </a:xfrm>
            <a:custGeom>
              <a:avLst/>
              <a:gdLst/>
              <a:ahLst/>
              <a:cxnLst/>
              <a:rect l="l" t="t" r="r" b="b"/>
              <a:pathLst>
                <a:path w="53" h="257" extrusionOk="0">
                  <a:moveTo>
                    <a:pt x="27" y="1"/>
                  </a:moveTo>
                  <a:cubicBezTo>
                    <a:pt x="12" y="1"/>
                    <a:pt x="0" y="12"/>
                    <a:pt x="0" y="27"/>
                  </a:cubicBezTo>
                  <a:lnTo>
                    <a:pt x="0" y="230"/>
                  </a:lnTo>
                  <a:lnTo>
                    <a:pt x="0" y="232"/>
                  </a:lnTo>
                  <a:cubicBezTo>
                    <a:pt x="0" y="247"/>
                    <a:pt x="12" y="256"/>
                    <a:pt x="27" y="256"/>
                  </a:cubicBezTo>
                  <a:cubicBezTo>
                    <a:pt x="41" y="256"/>
                    <a:pt x="53" y="244"/>
                    <a:pt x="53" y="230"/>
                  </a:cubicBezTo>
                  <a:lnTo>
                    <a:pt x="53" y="27"/>
                  </a:lnTo>
                  <a:cubicBezTo>
                    <a:pt x="53" y="12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70"/>
            <p:cNvSpPr/>
            <p:nvPr/>
          </p:nvSpPr>
          <p:spPr>
            <a:xfrm>
              <a:off x="2417903" y="2237341"/>
              <a:ext cx="3540" cy="15786"/>
            </a:xfrm>
            <a:custGeom>
              <a:avLst/>
              <a:gdLst/>
              <a:ahLst/>
              <a:cxnLst/>
              <a:rect l="l" t="t" r="r" b="b"/>
              <a:pathLst>
                <a:path w="53" h="236" extrusionOk="0">
                  <a:moveTo>
                    <a:pt x="27" y="1"/>
                  </a:moveTo>
                  <a:cubicBezTo>
                    <a:pt x="14" y="1"/>
                    <a:pt x="3" y="10"/>
                    <a:pt x="0" y="23"/>
                  </a:cubicBezTo>
                  <a:lnTo>
                    <a:pt x="0" y="209"/>
                  </a:lnTo>
                  <a:cubicBezTo>
                    <a:pt x="0" y="223"/>
                    <a:pt x="12" y="235"/>
                    <a:pt x="27" y="235"/>
                  </a:cubicBezTo>
                  <a:cubicBezTo>
                    <a:pt x="41" y="235"/>
                    <a:pt x="53" y="223"/>
                    <a:pt x="53" y="209"/>
                  </a:cubicBezTo>
                  <a:lnTo>
                    <a:pt x="53" y="23"/>
                  </a:lnTo>
                  <a:cubicBezTo>
                    <a:pt x="51" y="11"/>
                    <a:pt x="43" y="3"/>
                    <a:pt x="31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70"/>
            <p:cNvSpPr/>
            <p:nvPr/>
          </p:nvSpPr>
          <p:spPr>
            <a:xfrm>
              <a:off x="2353445" y="2234465"/>
              <a:ext cx="3674" cy="11438"/>
            </a:xfrm>
            <a:custGeom>
              <a:avLst/>
              <a:gdLst/>
              <a:ahLst/>
              <a:cxnLst/>
              <a:rect l="l" t="t" r="r" b="b"/>
              <a:pathLst>
                <a:path w="55" h="171" extrusionOk="0">
                  <a:moveTo>
                    <a:pt x="28" y="1"/>
                  </a:moveTo>
                  <a:cubicBezTo>
                    <a:pt x="27" y="1"/>
                    <a:pt x="25" y="1"/>
                    <a:pt x="24" y="1"/>
                  </a:cubicBezTo>
                  <a:cubicBezTo>
                    <a:pt x="10" y="3"/>
                    <a:pt x="0" y="18"/>
                    <a:pt x="2" y="32"/>
                  </a:cubicBezTo>
                  <a:lnTo>
                    <a:pt x="2" y="147"/>
                  </a:lnTo>
                  <a:cubicBezTo>
                    <a:pt x="2" y="161"/>
                    <a:pt x="14" y="171"/>
                    <a:pt x="29" y="171"/>
                  </a:cubicBezTo>
                  <a:cubicBezTo>
                    <a:pt x="43" y="171"/>
                    <a:pt x="55" y="159"/>
                    <a:pt x="55" y="147"/>
                  </a:cubicBezTo>
                  <a:lnTo>
                    <a:pt x="55" y="32"/>
                  </a:lnTo>
                  <a:cubicBezTo>
                    <a:pt x="55" y="30"/>
                    <a:pt x="55" y="27"/>
                    <a:pt x="55" y="25"/>
                  </a:cubicBezTo>
                  <a:cubicBezTo>
                    <a:pt x="53" y="10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70"/>
            <p:cNvSpPr/>
            <p:nvPr/>
          </p:nvSpPr>
          <p:spPr>
            <a:xfrm>
              <a:off x="2542745" y="2225836"/>
              <a:ext cx="3540" cy="10033"/>
            </a:xfrm>
            <a:custGeom>
              <a:avLst/>
              <a:gdLst/>
              <a:ahLst/>
              <a:cxnLst/>
              <a:rect l="l" t="t" r="r" b="b"/>
              <a:pathLst>
                <a:path w="53" h="150" extrusionOk="0">
                  <a:moveTo>
                    <a:pt x="26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25"/>
                  </a:lnTo>
                  <a:cubicBezTo>
                    <a:pt x="0" y="138"/>
                    <a:pt x="10" y="149"/>
                    <a:pt x="23" y="149"/>
                  </a:cubicBezTo>
                  <a:cubicBezTo>
                    <a:pt x="24" y="149"/>
                    <a:pt x="25" y="149"/>
                    <a:pt x="26" y="149"/>
                  </a:cubicBezTo>
                  <a:lnTo>
                    <a:pt x="29" y="149"/>
                  </a:lnTo>
                  <a:cubicBezTo>
                    <a:pt x="43" y="149"/>
                    <a:pt x="53" y="137"/>
                    <a:pt x="53" y="125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70"/>
            <p:cNvSpPr/>
            <p:nvPr/>
          </p:nvSpPr>
          <p:spPr>
            <a:xfrm>
              <a:off x="2521036" y="2239080"/>
              <a:ext cx="3741" cy="9565"/>
            </a:xfrm>
            <a:custGeom>
              <a:avLst/>
              <a:gdLst/>
              <a:ahLst/>
              <a:cxnLst/>
              <a:rect l="l" t="t" r="r" b="b"/>
              <a:pathLst>
                <a:path w="56" h="143" extrusionOk="0">
                  <a:moveTo>
                    <a:pt x="31" y="1"/>
                  </a:moveTo>
                  <a:cubicBezTo>
                    <a:pt x="29" y="1"/>
                    <a:pt x="28" y="1"/>
                    <a:pt x="26" y="1"/>
                  </a:cubicBezTo>
                  <a:cubicBezTo>
                    <a:pt x="10" y="4"/>
                    <a:pt x="0" y="16"/>
                    <a:pt x="3" y="32"/>
                  </a:cubicBezTo>
                  <a:lnTo>
                    <a:pt x="3" y="116"/>
                  </a:lnTo>
                  <a:cubicBezTo>
                    <a:pt x="3" y="130"/>
                    <a:pt x="14" y="142"/>
                    <a:pt x="29" y="142"/>
                  </a:cubicBezTo>
                  <a:cubicBezTo>
                    <a:pt x="43" y="142"/>
                    <a:pt x="55" y="130"/>
                    <a:pt x="55" y="116"/>
                  </a:cubicBezTo>
                  <a:lnTo>
                    <a:pt x="55" y="32"/>
                  </a:lnTo>
                  <a:cubicBezTo>
                    <a:pt x="55" y="28"/>
                    <a:pt x="55" y="25"/>
                    <a:pt x="55" y="23"/>
                  </a:cubicBezTo>
                  <a:cubicBezTo>
                    <a:pt x="53" y="10"/>
                    <a:pt x="4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70"/>
            <p:cNvSpPr/>
            <p:nvPr/>
          </p:nvSpPr>
          <p:spPr>
            <a:xfrm>
              <a:off x="2330401" y="2183362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2" y="0"/>
                    <a:pt x="675" y="65"/>
                    <a:pt x="357" y="163"/>
                  </a:cubicBezTo>
                  <a:lnTo>
                    <a:pt x="1" y="163"/>
                  </a:lnTo>
                  <a:lnTo>
                    <a:pt x="1" y="416"/>
                  </a:lnTo>
                  <a:cubicBezTo>
                    <a:pt x="1" y="648"/>
                    <a:pt x="775" y="837"/>
                    <a:pt x="1733" y="837"/>
                  </a:cubicBezTo>
                  <a:cubicBezTo>
                    <a:pt x="2689" y="837"/>
                    <a:pt x="3466" y="650"/>
                    <a:pt x="3466" y="416"/>
                  </a:cubicBezTo>
                  <a:lnTo>
                    <a:pt x="3466" y="163"/>
                  </a:lnTo>
                  <a:lnTo>
                    <a:pt x="3107" y="163"/>
                  </a:lnTo>
                  <a:cubicBezTo>
                    <a:pt x="2792" y="65"/>
                    <a:pt x="2293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70"/>
            <p:cNvSpPr/>
            <p:nvPr/>
          </p:nvSpPr>
          <p:spPr>
            <a:xfrm>
              <a:off x="2328063" y="2180954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8" y="72"/>
                  </a:moveTo>
                  <a:cubicBezTo>
                    <a:pt x="2308" y="72"/>
                    <a:pt x="2806" y="132"/>
                    <a:pt x="3133" y="235"/>
                  </a:cubicBezTo>
                  <a:lnTo>
                    <a:pt x="3465" y="235"/>
                  </a:lnTo>
                  <a:lnTo>
                    <a:pt x="3465" y="452"/>
                  </a:lnTo>
                  <a:cubicBezTo>
                    <a:pt x="3465" y="634"/>
                    <a:pt x="2765" y="834"/>
                    <a:pt x="1768" y="834"/>
                  </a:cubicBezTo>
                  <a:cubicBezTo>
                    <a:pt x="770" y="834"/>
                    <a:pt x="69" y="634"/>
                    <a:pt x="69" y="452"/>
                  </a:cubicBezTo>
                  <a:lnTo>
                    <a:pt x="69" y="235"/>
                  </a:lnTo>
                  <a:lnTo>
                    <a:pt x="402" y="235"/>
                  </a:lnTo>
                  <a:cubicBezTo>
                    <a:pt x="731" y="132"/>
                    <a:pt x="1228" y="72"/>
                    <a:pt x="1768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19" y="60"/>
                    <a:pt x="385" y="165"/>
                  </a:cubicBezTo>
                  <a:lnTo>
                    <a:pt x="36" y="165"/>
                  </a:lnTo>
                  <a:cubicBezTo>
                    <a:pt x="17" y="165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4"/>
                    <a:pt x="1768" y="904"/>
                  </a:cubicBezTo>
                  <a:cubicBezTo>
                    <a:pt x="2624" y="904"/>
                    <a:pt x="3534" y="746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5" y="165"/>
                    <a:pt x="3496" y="165"/>
                  </a:cubicBezTo>
                  <a:lnTo>
                    <a:pt x="3147" y="165"/>
                  </a:lnTo>
                  <a:cubicBezTo>
                    <a:pt x="2815" y="60"/>
                    <a:pt x="2306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70"/>
            <p:cNvSpPr/>
            <p:nvPr/>
          </p:nvSpPr>
          <p:spPr>
            <a:xfrm>
              <a:off x="2330401" y="2166439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1" y="186"/>
                    <a:pt x="1" y="416"/>
                  </a:cubicBezTo>
                  <a:cubicBezTo>
                    <a:pt x="1" y="648"/>
                    <a:pt x="775" y="834"/>
                    <a:pt x="1733" y="834"/>
                  </a:cubicBezTo>
                  <a:cubicBezTo>
                    <a:pt x="2689" y="834"/>
                    <a:pt x="3466" y="648"/>
                    <a:pt x="3466" y="416"/>
                  </a:cubicBezTo>
                  <a:cubicBezTo>
                    <a:pt x="3466" y="186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70"/>
            <p:cNvSpPr/>
            <p:nvPr/>
          </p:nvSpPr>
          <p:spPr>
            <a:xfrm>
              <a:off x="2328063" y="2164031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8" y="69"/>
                  </a:moveTo>
                  <a:cubicBezTo>
                    <a:pt x="2767" y="69"/>
                    <a:pt x="3465" y="273"/>
                    <a:pt x="3465" y="452"/>
                  </a:cubicBezTo>
                  <a:cubicBezTo>
                    <a:pt x="3465" y="633"/>
                    <a:pt x="2765" y="834"/>
                    <a:pt x="1768" y="834"/>
                  </a:cubicBezTo>
                  <a:cubicBezTo>
                    <a:pt x="770" y="834"/>
                    <a:pt x="69" y="633"/>
                    <a:pt x="69" y="452"/>
                  </a:cubicBezTo>
                  <a:cubicBezTo>
                    <a:pt x="69" y="273"/>
                    <a:pt x="767" y="69"/>
                    <a:pt x="1768" y="69"/>
                  </a:cubicBezTo>
                  <a:close/>
                  <a:moveTo>
                    <a:pt x="1768" y="0"/>
                  </a:moveTo>
                  <a:cubicBezTo>
                    <a:pt x="911" y="0"/>
                    <a:pt x="0" y="160"/>
                    <a:pt x="0" y="452"/>
                  </a:cubicBezTo>
                  <a:cubicBezTo>
                    <a:pt x="0" y="746"/>
                    <a:pt x="911" y="903"/>
                    <a:pt x="1768" y="903"/>
                  </a:cubicBezTo>
                  <a:cubicBezTo>
                    <a:pt x="2624" y="903"/>
                    <a:pt x="3534" y="746"/>
                    <a:pt x="3534" y="452"/>
                  </a:cubicBezTo>
                  <a:cubicBezTo>
                    <a:pt x="3534" y="160"/>
                    <a:pt x="2626" y="0"/>
                    <a:pt x="1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70"/>
            <p:cNvSpPr/>
            <p:nvPr/>
          </p:nvSpPr>
          <p:spPr>
            <a:xfrm>
              <a:off x="2358388" y="2175201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4" y="0"/>
                  </a:moveTo>
                  <a:cubicBezTo>
                    <a:pt x="588" y="0"/>
                    <a:pt x="0" y="127"/>
                    <a:pt x="0" y="285"/>
                  </a:cubicBezTo>
                  <a:cubicBezTo>
                    <a:pt x="0" y="443"/>
                    <a:pt x="588" y="572"/>
                    <a:pt x="1314" y="572"/>
                  </a:cubicBezTo>
                  <a:cubicBezTo>
                    <a:pt x="2038" y="572"/>
                    <a:pt x="2626" y="443"/>
                    <a:pt x="2626" y="285"/>
                  </a:cubicBezTo>
                  <a:cubicBezTo>
                    <a:pt x="2626" y="127"/>
                    <a:pt x="2038" y="0"/>
                    <a:pt x="1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70"/>
            <p:cNvSpPr/>
            <p:nvPr/>
          </p:nvSpPr>
          <p:spPr>
            <a:xfrm>
              <a:off x="2356585" y="2173462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41" y="53"/>
                  </a:moveTo>
                  <a:cubicBezTo>
                    <a:pt x="2099" y="53"/>
                    <a:pt x="2629" y="191"/>
                    <a:pt x="2629" y="311"/>
                  </a:cubicBezTo>
                  <a:cubicBezTo>
                    <a:pt x="2629" y="430"/>
                    <a:pt x="2099" y="571"/>
                    <a:pt x="1341" y="571"/>
                  </a:cubicBezTo>
                  <a:cubicBezTo>
                    <a:pt x="581" y="571"/>
                    <a:pt x="53" y="430"/>
                    <a:pt x="53" y="311"/>
                  </a:cubicBezTo>
                  <a:cubicBezTo>
                    <a:pt x="53" y="191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1" y="110"/>
                    <a:pt x="1" y="311"/>
                  </a:cubicBezTo>
                  <a:cubicBezTo>
                    <a:pt x="1" y="514"/>
                    <a:pt x="691" y="624"/>
                    <a:pt x="1341" y="624"/>
                  </a:cubicBezTo>
                  <a:cubicBezTo>
                    <a:pt x="1991" y="624"/>
                    <a:pt x="2680" y="514"/>
                    <a:pt x="2680" y="311"/>
                  </a:cubicBezTo>
                  <a:cubicBezTo>
                    <a:pt x="2680" y="110"/>
                    <a:pt x="198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70"/>
            <p:cNvSpPr/>
            <p:nvPr/>
          </p:nvSpPr>
          <p:spPr>
            <a:xfrm>
              <a:off x="2340821" y="2209716"/>
              <a:ext cx="3540" cy="14314"/>
            </a:xfrm>
            <a:custGeom>
              <a:avLst/>
              <a:gdLst/>
              <a:ahLst/>
              <a:cxnLst/>
              <a:rect l="l" t="t" r="r" b="b"/>
              <a:pathLst>
                <a:path w="53" h="214" extrusionOk="0">
                  <a:moveTo>
                    <a:pt x="25" y="0"/>
                  </a:moveTo>
                  <a:cubicBezTo>
                    <a:pt x="12" y="0"/>
                    <a:pt x="2" y="9"/>
                    <a:pt x="0" y="25"/>
                  </a:cubicBezTo>
                  <a:lnTo>
                    <a:pt x="0" y="187"/>
                  </a:lnTo>
                  <a:cubicBezTo>
                    <a:pt x="0" y="201"/>
                    <a:pt x="12" y="213"/>
                    <a:pt x="27" y="213"/>
                  </a:cubicBezTo>
                  <a:cubicBezTo>
                    <a:pt x="41" y="213"/>
                    <a:pt x="53" y="201"/>
                    <a:pt x="53" y="187"/>
                  </a:cubicBezTo>
                  <a:lnTo>
                    <a:pt x="53" y="25"/>
                  </a:lnTo>
                  <a:cubicBezTo>
                    <a:pt x="50" y="13"/>
                    <a:pt x="41" y="3"/>
                    <a:pt x="29" y="1"/>
                  </a:cubicBezTo>
                  <a:cubicBezTo>
                    <a:pt x="27" y="0"/>
                    <a:pt x="26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70"/>
            <p:cNvSpPr/>
            <p:nvPr/>
          </p:nvSpPr>
          <p:spPr>
            <a:xfrm>
              <a:off x="2371948" y="2214465"/>
              <a:ext cx="3874" cy="17993"/>
            </a:xfrm>
            <a:custGeom>
              <a:avLst/>
              <a:gdLst/>
              <a:ahLst/>
              <a:cxnLst/>
              <a:rect l="l" t="t" r="r" b="b"/>
              <a:pathLst>
                <a:path w="58" h="269" extrusionOk="0">
                  <a:moveTo>
                    <a:pt x="31" y="1"/>
                  </a:moveTo>
                  <a:cubicBezTo>
                    <a:pt x="29" y="1"/>
                    <a:pt x="28" y="1"/>
                    <a:pt x="26" y="1"/>
                  </a:cubicBezTo>
                  <a:cubicBezTo>
                    <a:pt x="10" y="4"/>
                    <a:pt x="0" y="18"/>
                    <a:pt x="3" y="32"/>
                  </a:cubicBezTo>
                  <a:lnTo>
                    <a:pt x="3" y="240"/>
                  </a:lnTo>
                  <a:cubicBezTo>
                    <a:pt x="3" y="257"/>
                    <a:pt x="15" y="269"/>
                    <a:pt x="31" y="269"/>
                  </a:cubicBezTo>
                  <a:cubicBezTo>
                    <a:pt x="46" y="267"/>
                    <a:pt x="55" y="255"/>
                    <a:pt x="55" y="240"/>
                  </a:cubicBezTo>
                  <a:lnTo>
                    <a:pt x="55" y="32"/>
                  </a:lnTo>
                  <a:cubicBezTo>
                    <a:pt x="58" y="28"/>
                    <a:pt x="58" y="25"/>
                    <a:pt x="55" y="23"/>
                  </a:cubicBezTo>
                  <a:cubicBezTo>
                    <a:pt x="53" y="10"/>
                    <a:pt x="4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70"/>
            <p:cNvSpPr/>
            <p:nvPr/>
          </p:nvSpPr>
          <p:spPr>
            <a:xfrm>
              <a:off x="2393322" y="2219014"/>
              <a:ext cx="3540" cy="17124"/>
            </a:xfrm>
            <a:custGeom>
              <a:avLst/>
              <a:gdLst/>
              <a:ahLst/>
              <a:cxnLst/>
              <a:rect l="l" t="t" r="r" b="b"/>
              <a:pathLst>
                <a:path w="53" h="256" extrusionOk="0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230"/>
                  </a:lnTo>
                  <a:cubicBezTo>
                    <a:pt x="0" y="244"/>
                    <a:pt x="12" y="256"/>
                    <a:pt x="27" y="256"/>
                  </a:cubicBezTo>
                  <a:cubicBezTo>
                    <a:pt x="41" y="256"/>
                    <a:pt x="53" y="244"/>
                    <a:pt x="53" y="230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70"/>
            <p:cNvSpPr/>
            <p:nvPr/>
          </p:nvSpPr>
          <p:spPr>
            <a:xfrm>
              <a:off x="2417903" y="2220285"/>
              <a:ext cx="3540" cy="15853"/>
            </a:xfrm>
            <a:custGeom>
              <a:avLst/>
              <a:gdLst/>
              <a:ahLst/>
              <a:cxnLst/>
              <a:rect l="l" t="t" r="r" b="b"/>
              <a:pathLst>
                <a:path w="53" h="237" extrusionOk="0">
                  <a:moveTo>
                    <a:pt x="28" y="0"/>
                  </a:moveTo>
                  <a:cubicBezTo>
                    <a:pt x="15" y="0"/>
                    <a:pt x="3" y="11"/>
                    <a:pt x="0" y="24"/>
                  </a:cubicBezTo>
                  <a:lnTo>
                    <a:pt x="0" y="211"/>
                  </a:lnTo>
                  <a:cubicBezTo>
                    <a:pt x="0" y="225"/>
                    <a:pt x="12" y="237"/>
                    <a:pt x="27" y="237"/>
                  </a:cubicBezTo>
                  <a:cubicBezTo>
                    <a:pt x="41" y="237"/>
                    <a:pt x="53" y="225"/>
                    <a:pt x="53" y="211"/>
                  </a:cubicBezTo>
                  <a:lnTo>
                    <a:pt x="53" y="24"/>
                  </a:lnTo>
                  <a:cubicBezTo>
                    <a:pt x="51" y="12"/>
                    <a:pt x="43" y="3"/>
                    <a:pt x="31" y="0"/>
                  </a:cubicBezTo>
                  <a:cubicBezTo>
                    <a:pt x="30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70"/>
            <p:cNvSpPr/>
            <p:nvPr/>
          </p:nvSpPr>
          <p:spPr>
            <a:xfrm>
              <a:off x="2353579" y="2218010"/>
              <a:ext cx="3540" cy="10970"/>
            </a:xfrm>
            <a:custGeom>
              <a:avLst/>
              <a:gdLst/>
              <a:ahLst/>
              <a:cxnLst/>
              <a:rect l="l" t="t" r="r" b="b"/>
              <a:pathLst>
                <a:path w="53" h="164" extrusionOk="0">
                  <a:moveTo>
                    <a:pt x="28" y="1"/>
                  </a:moveTo>
                  <a:cubicBezTo>
                    <a:pt x="15" y="1"/>
                    <a:pt x="3" y="12"/>
                    <a:pt x="0" y="25"/>
                  </a:cubicBezTo>
                  <a:lnTo>
                    <a:pt x="0" y="137"/>
                  </a:lnTo>
                  <a:cubicBezTo>
                    <a:pt x="0" y="151"/>
                    <a:pt x="12" y="163"/>
                    <a:pt x="27" y="163"/>
                  </a:cubicBezTo>
                  <a:cubicBezTo>
                    <a:pt x="41" y="163"/>
                    <a:pt x="53" y="151"/>
                    <a:pt x="53" y="137"/>
                  </a:cubicBezTo>
                  <a:lnTo>
                    <a:pt x="53" y="25"/>
                  </a:lnTo>
                  <a:cubicBezTo>
                    <a:pt x="51" y="13"/>
                    <a:pt x="43" y="3"/>
                    <a:pt x="31" y="1"/>
                  </a:cubicBezTo>
                  <a:cubicBezTo>
                    <a:pt x="30" y="1"/>
                    <a:pt x="29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70"/>
            <p:cNvSpPr/>
            <p:nvPr/>
          </p:nvSpPr>
          <p:spPr>
            <a:xfrm>
              <a:off x="2542745" y="2208780"/>
              <a:ext cx="3540" cy="9967"/>
            </a:xfrm>
            <a:custGeom>
              <a:avLst/>
              <a:gdLst/>
              <a:ahLst/>
              <a:cxnLst/>
              <a:rect l="l" t="t" r="r" b="b"/>
              <a:pathLst>
                <a:path w="53" h="149" extrusionOk="0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122"/>
                  </a:lnTo>
                  <a:lnTo>
                    <a:pt x="0" y="125"/>
                  </a:lnTo>
                  <a:cubicBezTo>
                    <a:pt x="0" y="139"/>
                    <a:pt x="12" y="148"/>
                    <a:pt x="26" y="148"/>
                  </a:cubicBezTo>
                  <a:cubicBezTo>
                    <a:pt x="41" y="148"/>
                    <a:pt x="53" y="139"/>
                    <a:pt x="53" y="125"/>
                  </a:cubicBezTo>
                  <a:lnTo>
                    <a:pt x="53" y="27"/>
                  </a:lnTo>
                  <a:lnTo>
                    <a:pt x="53" y="24"/>
                  </a:lnTo>
                  <a:cubicBezTo>
                    <a:pt x="53" y="10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70"/>
            <p:cNvSpPr/>
            <p:nvPr/>
          </p:nvSpPr>
          <p:spPr>
            <a:xfrm>
              <a:off x="2521036" y="2222157"/>
              <a:ext cx="3741" cy="9498"/>
            </a:xfrm>
            <a:custGeom>
              <a:avLst/>
              <a:gdLst/>
              <a:ahLst/>
              <a:cxnLst/>
              <a:rect l="l" t="t" r="r" b="b"/>
              <a:pathLst>
                <a:path w="56" h="142" extrusionOk="0">
                  <a:moveTo>
                    <a:pt x="31" y="1"/>
                  </a:moveTo>
                  <a:cubicBezTo>
                    <a:pt x="29" y="1"/>
                    <a:pt x="28" y="1"/>
                    <a:pt x="26" y="1"/>
                  </a:cubicBezTo>
                  <a:cubicBezTo>
                    <a:pt x="10" y="3"/>
                    <a:pt x="0" y="15"/>
                    <a:pt x="3" y="30"/>
                  </a:cubicBezTo>
                  <a:lnTo>
                    <a:pt x="3" y="116"/>
                  </a:lnTo>
                  <a:cubicBezTo>
                    <a:pt x="3" y="130"/>
                    <a:pt x="14" y="142"/>
                    <a:pt x="29" y="142"/>
                  </a:cubicBezTo>
                  <a:cubicBezTo>
                    <a:pt x="43" y="142"/>
                    <a:pt x="55" y="130"/>
                    <a:pt x="55" y="116"/>
                  </a:cubicBezTo>
                  <a:lnTo>
                    <a:pt x="55" y="30"/>
                  </a:lnTo>
                  <a:cubicBezTo>
                    <a:pt x="55" y="27"/>
                    <a:pt x="55" y="25"/>
                    <a:pt x="55" y="23"/>
                  </a:cubicBezTo>
                  <a:cubicBezTo>
                    <a:pt x="53" y="10"/>
                    <a:pt x="4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70"/>
            <p:cNvSpPr/>
            <p:nvPr/>
          </p:nvSpPr>
          <p:spPr>
            <a:xfrm>
              <a:off x="2330401" y="2166439"/>
              <a:ext cx="231520" cy="55652"/>
            </a:xfrm>
            <a:custGeom>
              <a:avLst/>
              <a:gdLst/>
              <a:ahLst/>
              <a:cxnLst/>
              <a:rect l="l" t="t" r="r" b="b"/>
              <a:pathLst>
                <a:path w="3466" h="832" extrusionOk="0">
                  <a:moveTo>
                    <a:pt x="1733" y="0"/>
                  </a:moveTo>
                  <a:cubicBezTo>
                    <a:pt x="1172" y="0"/>
                    <a:pt x="675" y="62"/>
                    <a:pt x="357" y="163"/>
                  </a:cubicBezTo>
                  <a:lnTo>
                    <a:pt x="1" y="163"/>
                  </a:lnTo>
                  <a:lnTo>
                    <a:pt x="1" y="416"/>
                  </a:lnTo>
                  <a:cubicBezTo>
                    <a:pt x="1" y="645"/>
                    <a:pt x="775" y="832"/>
                    <a:pt x="1733" y="832"/>
                  </a:cubicBezTo>
                  <a:cubicBezTo>
                    <a:pt x="2689" y="832"/>
                    <a:pt x="3466" y="645"/>
                    <a:pt x="3466" y="416"/>
                  </a:cubicBezTo>
                  <a:lnTo>
                    <a:pt x="3466" y="163"/>
                  </a:lnTo>
                  <a:lnTo>
                    <a:pt x="3107" y="163"/>
                  </a:lnTo>
                  <a:cubicBezTo>
                    <a:pt x="2792" y="62"/>
                    <a:pt x="2293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70"/>
            <p:cNvSpPr/>
            <p:nvPr/>
          </p:nvSpPr>
          <p:spPr>
            <a:xfrm>
              <a:off x="2328063" y="2164031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8" y="72"/>
                  </a:moveTo>
                  <a:cubicBezTo>
                    <a:pt x="2308" y="72"/>
                    <a:pt x="2806" y="132"/>
                    <a:pt x="3133" y="234"/>
                  </a:cubicBezTo>
                  <a:lnTo>
                    <a:pt x="3465" y="234"/>
                  </a:lnTo>
                  <a:lnTo>
                    <a:pt x="3465" y="454"/>
                  </a:lnTo>
                  <a:cubicBezTo>
                    <a:pt x="3465" y="633"/>
                    <a:pt x="2765" y="834"/>
                    <a:pt x="1768" y="834"/>
                  </a:cubicBezTo>
                  <a:cubicBezTo>
                    <a:pt x="770" y="834"/>
                    <a:pt x="69" y="633"/>
                    <a:pt x="69" y="454"/>
                  </a:cubicBezTo>
                  <a:lnTo>
                    <a:pt x="69" y="234"/>
                  </a:lnTo>
                  <a:lnTo>
                    <a:pt x="402" y="234"/>
                  </a:lnTo>
                  <a:cubicBezTo>
                    <a:pt x="731" y="132"/>
                    <a:pt x="1228" y="72"/>
                    <a:pt x="1768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19" y="60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79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3"/>
                    <a:pt x="1768" y="903"/>
                  </a:cubicBezTo>
                  <a:cubicBezTo>
                    <a:pt x="2624" y="903"/>
                    <a:pt x="3534" y="746"/>
                    <a:pt x="3532" y="452"/>
                  </a:cubicBezTo>
                  <a:lnTo>
                    <a:pt x="3532" y="199"/>
                  </a:lnTo>
                  <a:cubicBezTo>
                    <a:pt x="3532" y="179"/>
                    <a:pt x="3515" y="163"/>
                    <a:pt x="3496" y="163"/>
                  </a:cubicBezTo>
                  <a:lnTo>
                    <a:pt x="3147" y="163"/>
                  </a:lnTo>
                  <a:cubicBezTo>
                    <a:pt x="2815" y="60"/>
                    <a:pt x="2306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70"/>
            <p:cNvSpPr/>
            <p:nvPr/>
          </p:nvSpPr>
          <p:spPr>
            <a:xfrm>
              <a:off x="2330401" y="2149449"/>
              <a:ext cx="231520" cy="55719"/>
            </a:xfrm>
            <a:custGeom>
              <a:avLst/>
              <a:gdLst/>
              <a:ahLst/>
              <a:cxnLst/>
              <a:rect l="l" t="t" r="r" b="b"/>
              <a:pathLst>
                <a:path w="3466" h="833" extrusionOk="0">
                  <a:moveTo>
                    <a:pt x="1733" y="1"/>
                  </a:moveTo>
                  <a:cubicBezTo>
                    <a:pt x="775" y="1"/>
                    <a:pt x="1" y="187"/>
                    <a:pt x="1" y="417"/>
                  </a:cubicBezTo>
                  <a:cubicBezTo>
                    <a:pt x="1" y="646"/>
                    <a:pt x="775" y="832"/>
                    <a:pt x="1733" y="832"/>
                  </a:cubicBezTo>
                  <a:cubicBezTo>
                    <a:pt x="2689" y="832"/>
                    <a:pt x="3466" y="646"/>
                    <a:pt x="3466" y="417"/>
                  </a:cubicBezTo>
                  <a:cubicBezTo>
                    <a:pt x="3466" y="187"/>
                    <a:pt x="268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70"/>
            <p:cNvSpPr/>
            <p:nvPr/>
          </p:nvSpPr>
          <p:spPr>
            <a:xfrm>
              <a:off x="2328063" y="2147041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8" y="70"/>
                  </a:moveTo>
                  <a:cubicBezTo>
                    <a:pt x="2767" y="70"/>
                    <a:pt x="3465" y="273"/>
                    <a:pt x="3465" y="453"/>
                  </a:cubicBezTo>
                  <a:cubicBezTo>
                    <a:pt x="3465" y="634"/>
                    <a:pt x="2765" y="835"/>
                    <a:pt x="1768" y="835"/>
                  </a:cubicBezTo>
                  <a:cubicBezTo>
                    <a:pt x="770" y="835"/>
                    <a:pt x="69" y="634"/>
                    <a:pt x="69" y="453"/>
                  </a:cubicBezTo>
                  <a:cubicBezTo>
                    <a:pt x="69" y="273"/>
                    <a:pt x="767" y="70"/>
                    <a:pt x="1768" y="70"/>
                  </a:cubicBezTo>
                  <a:close/>
                  <a:moveTo>
                    <a:pt x="1768" y="1"/>
                  </a:moveTo>
                  <a:cubicBezTo>
                    <a:pt x="911" y="1"/>
                    <a:pt x="0" y="159"/>
                    <a:pt x="0" y="453"/>
                  </a:cubicBezTo>
                  <a:cubicBezTo>
                    <a:pt x="0" y="746"/>
                    <a:pt x="911" y="904"/>
                    <a:pt x="1768" y="904"/>
                  </a:cubicBezTo>
                  <a:cubicBezTo>
                    <a:pt x="2624" y="904"/>
                    <a:pt x="3534" y="746"/>
                    <a:pt x="3534" y="453"/>
                  </a:cubicBezTo>
                  <a:cubicBezTo>
                    <a:pt x="3534" y="159"/>
                    <a:pt x="2626" y="1"/>
                    <a:pt x="17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70"/>
            <p:cNvSpPr/>
            <p:nvPr/>
          </p:nvSpPr>
          <p:spPr>
            <a:xfrm>
              <a:off x="2358388" y="2158278"/>
              <a:ext cx="175477" cy="38060"/>
            </a:xfrm>
            <a:custGeom>
              <a:avLst/>
              <a:gdLst/>
              <a:ahLst/>
              <a:cxnLst/>
              <a:rect l="l" t="t" r="r" b="b"/>
              <a:pathLst>
                <a:path w="2627" h="569" extrusionOk="0">
                  <a:moveTo>
                    <a:pt x="1314" y="0"/>
                  </a:moveTo>
                  <a:cubicBezTo>
                    <a:pt x="588" y="0"/>
                    <a:pt x="0" y="127"/>
                    <a:pt x="0" y="285"/>
                  </a:cubicBezTo>
                  <a:cubicBezTo>
                    <a:pt x="0" y="442"/>
                    <a:pt x="588" y="569"/>
                    <a:pt x="1314" y="569"/>
                  </a:cubicBezTo>
                  <a:cubicBezTo>
                    <a:pt x="2038" y="569"/>
                    <a:pt x="2626" y="442"/>
                    <a:pt x="2626" y="285"/>
                  </a:cubicBezTo>
                  <a:cubicBezTo>
                    <a:pt x="2626" y="127"/>
                    <a:pt x="2038" y="0"/>
                    <a:pt x="1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70"/>
            <p:cNvSpPr/>
            <p:nvPr/>
          </p:nvSpPr>
          <p:spPr>
            <a:xfrm>
              <a:off x="2356585" y="2156339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41" y="53"/>
                  </a:moveTo>
                  <a:cubicBezTo>
                    <a:pt x="2099" y="53"/>
                    <a:pt x="2629" y="192"/>
                    <a:pt x="2629" y="314"/>
                  </a:cubicBezTo>
                  <a:cubicBezTo>
                    <a:pt x="2629" y="435"/>
                    <a:pt x="2099" y="572"/>
                    <a:pt x="1341" y="572"/>
                  </a:cubicBezTo>
                  <a:cubicBezTo>
                    <a:pt x="581" y="572"/>
                    <a:pt x="53" y="433"/>
                    <a:pt x="53" y="314"/>
                  </a:cubicBezTo>
                  <a:cubicBezTo>
                    <a:pt x="53" y="194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1" y="110"/>
                    <a:pt x="1" y="314"/>
                  </a:cubicBezTo>
                  <a:cubicBezTo>
                    <a:pt x="1" y="517"/>
                    <a:pt x="691" y="624"/>
                    <a:pt x="1341" y="624"/>
                  </a:cubicBezTo>
                  <a:cubicBezTo>
                    <a:pt x="1991" y="624"/>
                    <a:pt x="2680" y="517"/>
                    <a:pt x="2680" y="314"/>
                  </a:cubicBezTo>
                  <a:cubicBezTo>
                    <a:pt x="2680" y="110"/>
                    <a:pt x="198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70"/>
            <p:cNvSpPr/>
            <p:nvPr/>
          </p:nvSpPr>
          <p:spPr>
            <a:xfrm>
              <a:off x="2340821" y="2192726"/>
              <a:ext cx="3540" cy="14314"/>
            </a:xfrm>
            <a:custGeom>
              <a:avLst/>
              <a:gdLst/>
              <a:ahLst/>
              <a:cxnLst/>
              <a:rect l="l" t="t" r="r" b="b"/>
              <a:pathLst>
                <a:path w="53" h="214" extrusionOk="0">
                  <a:moveTo>
                    <a:pt x="25" y="1"/>
                  </a:moveTo>
                  <a:cubicBezTo>
                    <a:pt x="12" y="1"/>
                    <a:pt x="2" y="10"/>
                    <a:pt x="0" y="23"/>
                  </a:cubicBezTo>
                  <a:lnTo>
                    <a:pt x="0" y="188"/>
                  </a:lnTo>
                  <a:cubicBezTo>
                    <a:pt x="0" y="202"/>
                    <a:pt x="12" y="214"/>
                    <a:pt x="27" y="214"/>
                  </a:cubicBezTo>
                  <a:cubicBezTo>
                    <a:pt x="41" y="214"/>
                    <a:pt x="53" y="202"/>
                    <a:pt x="53" y="188"/>
                  </a:cubicBezTo>
                  <a:lnTo>
                    <a:pt x="53" y="23"/>
                  </a:lnTo>
                  <a:cubicBezTo>
                    <a:pt x="50" y="13"/>
                    <a:pt x="41" y="4"/>
                    <a:pt x="29" y="1"/>
                  </a:cubicBezTo>
                  <a:cubicBezTo>
                    <a:pt x="27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70"/>
            <p:cNvSpPr/>
            <p:nvPr/>
          </p:nvSpPr>
          <p:spPr>
            <a:xfrm>
              <a:off x="2371948" y="2197542"/>
              <a:ext cx="3874" cy="17860"/>
            </a:xfrm>
            <a:custGeom>
              <a:avLst/>
              <a:gdLst/>
              <a:ahLst/>
              <a:cxnLst/>
              <a:rect l="l" t="t" r="r" b="b"/>
              <a:pathLst>
                <a:path w="58" h="267" extrusionOk="0">
                  <a:moveTo>
                    <a:pt x="31" y="1"/>
                  </a:moveTo>
                  <a:cubicBezTo>
                    <a:pt x="29" y="1"/>
                    <a:pt x="28" y="1"/>
                    <a:pt x="26" y="1"/>
                  </a:cubicBezTo>
                  <a:cubicBezTo>
                    <a:pt x="10" y="3"/>
                    <a:pt x="0" y="15"/>
                    <a:pt x="3" y="30"/>
                  </a:cubicBezTo>
                  <a:lnTo>
                    <a:pt x="3" y="240"/>
                  </a:lnTo>
                  <a:cubicBezTo>
                    <a:pt x="3" y="254"/>
                    <a:pt x="15" y="266"/>
                    <a:pt x="31" y="266"/>
                  </a:cubicBezTo>
                  <a:cubicBezTo>
                    <a:pt x="46" y="266"/>
                    <a:pt x="55" y="254"/>
                    <a:pt x="55" y="240"/>
                  </a:cubicBezTo>
                  <a:lnTo>
                    <a:pt x="55" y="30"/>
                  </a:lnTo>
                  <a:cubicBezTo>
                    <a:pt x="58" y="27"/>
                    <a:pt x="58" y="25"/>
                    <a:pt x="55" y="23"/>
                  </a:cubicBezTo>
                  <a:cubicBezTo>
                    <a:pt x="53" y="10"/>
                    <a:pt x="4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70"/>
            <p:cNvSpPr/>
            <p:nvPr/>
          </p:nvSpPr>
          <p:spPr>
            <a:xfrm>
              <a:off x="2393322" y="2202024"/>
              <a:ext cx="3540" cy="17191"/>
            </a:xfrm>
            <a:custGeom>
              <a:avLst/>
              <a:gdLst/>
              <a:ahLst/>
              <a:cxnLst/>
              <a:rect l="l" t="t" r="r" b="b"/>
              <a:pathLst>
                <a:path w="53" h="257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230"/>
                  </a:lnTo>
                  <a:cubicBezTo>
                    <a:pt x="0" y="245"/>
                    <a:pt x="12" y="257"/>
                    <a:pt x="27" y="257"/>
                  </a:cubicBezTo>
                  <a:cubicBezTo>
                    <a:pt x="41" y="257"/>
                    <a:pt x="53" y="245"/>
                    <a:pt x="53" y="230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70"/>
            <p:cNvSpPr/>
            <p:nvPr/>
          </p:nvSpPr>
          <p:spPr>
            <a:xfrm>
              <a:off x="2417770" y="2202826"/>
              <a:ext cx="3674" cy="16388"/>
            </a:xfrm>
            <a:custGeom>
              <a:avLst/>
              <a:gdLst/>
              <a:ahLst/>
              <a:cxnLst/>
              <a:rect l="l" t="t" r="r" b="b"/>
              <a:pathLst>
                <a:path w="55" h="245" extrusionOk="0">
                  <a:moveTo>
                    <a:pt x="28" y="0"/>
                  </a:moveTo>
                  <a:cubicBezTo>
                    <a:pt x="27" y="0"/>
                    <a:pt x="25" y="1"/>
                    <a:pt x="24" y="1"/>
                  </a:cubicBezTo>
                  <a:cubicBezTo>
                    <a:pt x="10" y="3"/>
                    <a:pt x="0" y="18"/>
                    <a:pt x="2" y="32"/>
                  </a:cubicBezTo>
                  <a:lnTo>
                    <a:pt x="2" y="218"/>
                  </a:lnTo>
                  <a:cubicBezTo>
                    <a:pt x="2" y="233"/>
                    <a:pt x="14" y="245"/>
                    <a:pt x="29" y="245"/>
                  </a:cubicBezTo>
                  <a:cubicBezTo>
                    <a:pt x="43" y="245"/>
                    <a:pt x="55" y="233"/>
                    <a:pt x="55" y="218"/>
                  </a:cubicBezTo>
                  <a:lnTo>
                    <a:pt x="55" y="32"/>
                  </a:lnTo>
                  <a:cubicBezTo>
                    <a:pt x="55" y="30"/>
                    <a:pt x="55" y="25"/>
                    <a:pt x="55" y="22"/>
                  </a:cubicBezTo>
                  <a:cubicBezTo>
                    <a:pt x="53" y="10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70"/>
            <p:cNvSpPr/>
            <p:nvPr/>
          </p:nvSpPr>
          <p:spPr>
            <a:xfrm>
              <a:off x="2353579" y="2201087"/>
              <a:ext cx="3540" cy="10970"/>
            </a:xfrm>
            <a:custGeom>
              <a:avLst/>
              <a:gdLst/>
              <a:ahLst/>
              <a:cxnLst/>
              <a:rect l="l" t="t" r="r" b="b"/>
              <a:pathLst>
                <a:path w="53" h="164" extrusionOk="0">
                  <a:moveTo>
                    <a:pt x="27" y="0"/>
                  </a:moveTo>
                  <a:cubicBezTo>
                    <a:pt x="14" y="0"/>
                    <a:pt x="3" y="9"/>
                    <a:pt x="0" y="22"/>
                  </a:cubicBezTo>
                  <a:lnTo>
                    <a:pt x="0" y="137"/>
                  </a:lnTo>
                  <a:cubicBezTo>
                    <a:pt x="0" y="151"/>
                    <a:pt x="12" y="163"/>
                    <a:pt x="27" y="163"/>
                  </a:cubicBezTo>
                  <a:cubicBezTo>
                    <a:pt x="41" y="163"/>
                    <a:pt x="53" y="151"/>
                    <a:pt x="53" y="137"/>
                  </a:cubicBezTo>
                  <a:lnTo>
                    <a:pt x="53" y="22"/>
                  </a:lnTo>
                  <a:cubicBezTo>
                    <a:pt x="51" y="13"/>
                    <a:pt x="43" y="3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70"/>
            <p:cNvSpPr/>
            <p:nvPr/>
          </p:nvSpPr>
          <p:spPr>
            <a:xfrm>
              <a:off x="2542745" y="2191990"/>
              <a:ext cx="3540" cy="9833"/>
            </a:xfrm>
            <a:custGeom>
              <a:avLst/>
              <a:gdLst/>
              <a:ahLst/>
              <a:cxnLst/>
              <a:rect l="l" t="t" r="r" b="b"/>
              <a:pathLst>
                <a:path w="53" h="147" extrusionOk="0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120"/>
                  </a:lnTo>
                  <a:cubicBezTo>
                    <a:pt x="0" y="134"/>
                    <a:pt x="12" y="146"/>
                    <a:pt x="26" y="146"/>
                  </a:cubicBezTo>
                  <a:cubicBezTo>
                    <a:pt x="41" y="146"/>
                    <a:pt x="50" y="137"/>
                    <a:pt x="53" y="122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70"/>
            <p:cNvSpPr/>
            <p:nvPr/>
          </p:nvSpPr>
          <p:spPr>
            <a:xfrm>
              <a:off x="2521036" y="2205034"/>
              <a:ext cx="3741" cy="9699"/>
            </a:xfrm>
            <a:custGeom>
              <a:avLst/>
              <a:gdLst/>
              <a:ahLst/>
              <a:cxnLst/>
              <a:rect l="l" t="t" r="r" b="b"/>
              <a:pathLst>
                <a:path w="56" h="145" extrusionOk="0">
                  <a:moveTo>
                    <a:pt x="31" y="1"/>
                  </a:moveTo>
                  <a:cubicBezTo>
                    <a:pt x="29" y="1"/>
                    <a:pt x="28" y="1"/>
                    <a:pt x="26" y="1"/>
                  </a:cubicBezTo>
                  <a:cubicBezTo>
                    <a:pt x="10" y="4"/>
                    <a:pt x="0" y="18"/>
                    <a:pt x="3" y="32"/>
                  </a:cubicBezTo>
                  <a:lnTo>
                    <a:pt x="3" y="116"/>
                  </a:lnTo>
                  <a:cubicBezTo>
                    <a:pt x="3" y="130"/>
                    <a:pt x="14" y="142"/>
                    <a:pt x="29" y="145"/>
                  </a:cubicBezTo>
                  <a:cubicBezTo>
                    <a:pt x="43" y="145"/>
                    <a:pt x="55" y="133"/>
                    <a:pt x="55" y="116"/>
                  </a:cubicBezTo>
                  <a:lnTo>
                    <a:pt x="55" y="32"/>
                  </a:lnTo>
                  <a:cubicBezTo>
                    <a:pt x="55" y="30"/>
                    <a:pt x="55" y="28"/>
                    <a:pt x="55" y="23"/>
                  </a:cubicBezTo>
                  <a:cubicBezTo>
                    <a:pt x="53" y="10"/>
                    <a:pt x="4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70"/>
            <p:cNvSpPr/>
            <p:nvPr/>
          </p:nvSpPr>
          <p:spPr>
            <a:xfrm>
              <a:off x="2330401" y="2149315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1172" y="0"/>
                    <a:pt x="675" y="65"/>
                    <a:pt x="357" y="165"/>
                  </a:cubicBezTo>
                  <a:lnTo>
                    <a:pt x="1" y="165"/>
                  </a:lnTo>
                  <a:lnTo>
                    <a:pt x="1" y="419"/>
                  </a:lnTo>
                  <a:cubicBezTo>
                    <a:pt x="1" y="648"/>
                    <a:pt x="775" y="834"/>
                    <a:pt x="1733" y="834"/>
                  </a:cubicBezTo>
                  <a:cubicBezTo>
                    <a:pt x="2689" y="834"/>
                    <a:pt x="3466" y="648"/>
                    <a:pt x="3466" y="419"/>
                  </a:cubicBezTo>
                  <a:lnTo>
                    <a:pt x="3466" y="165"/>
                  </a:lnTo>
                  <a:lnTo>
                    <a:pt x="3107" y="165"/>
                  </a:lnTo>
                  <a:cubicBezTo>
                    <a:pt x="2792" y="65"/>
                    <a:pt x="2293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70"/>
            <p:cNvSpPr/>
            <p:nvPr/>
          </p:nvSpPr>
          <p:spPr>
            <a:xfrm>
              <a:off x="2328063" y="2147041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8" y="73"/>
                  </a:moveTo>
                  <a:cubicBezTo>
                    <a:pt x="2308" y="73"/>
                    <a:pt x="2806" y="130"/>
                    <a:pt x="3133" y="233"/>
                  </a:cubicBezTo>
                  <a:lnTo>
                    <a:pt x="3465" y="233"/>
                  </a:lnTo>
                  <a:lnTo>
                    <a:pt x="3465" y="453"/>
                  </a:lnTo>
                  <a:cubicBezTo>
                    <a:pt x="3465" y="632"/>
                    <a:pt x="2765" y="832"/>
                    <a:pt x="1768" y="832"/>
                  </a:cubicBezTo>
                  <a:cubicBezTo>
                    <a:pt x="770" y="832"/>
                    <a:pt x="69" y="632"/>
                    <a:pt x="69" y="453"/>
                  </a:cubicBezTo>
                  <a:lnTo>
                    <a:pt x="69" y="233"/>
                  </a:lnTo>
                  <a:lnTo>
                    <a:pt x="402" y="233"/>
                  </a:lnTo>
                  <a:cubicBezTo>
                    <a:pt x="731" y="130"/>
                    <a:pt x="1228" y="73"/>
                    <a:pt x="1768" y="73"/>
                  </a:cubicBezTo>
                  <a:close/>
                  <a:moveTo>
                    <a:pt x="1766" y="1"/>
                  </a:moveTo>
                  <a:cubicBezTo>
                    <a:pt x="1224" y="1"/>
                    <a:pt x="719" y="61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80"/>
                    <a:pt x="0" y="199"/>
                  </a:cubicBezTo>
                  <a:lnTo>
                    <a:pt x="0" y="453"/>
                  </a:lnTo>
                  <a:cubicBezTo>
                    <a:pt x="0" y="744"/>
                    <a:pt x="911" y="904"/>
                    <a:pt x="1768" y="904"/>
                  </a:cubicBezTo>
                  <a:cubicBezTo>
                    <a:pt x="2624" y="904"/>
                    <a:pt x="3534" y="744"/>
                    <a:pt x="3532" y="453"/>
                  </a:cubicBezTo>
                  <a:lnTo>
                    <a:pt x="3532" y="199"/>
                  </a:lnTo>
                  <a:cubicBezTo>
                    <a:pt x="3532" y="180"/>
                    <a:pt x="3515" y="163"/>
                    <a:pt x="3496" y="163"/>
                  </a:cubicBezTo>
                  <a:lnTo>
                    <a:pt x="3147" y="163"/>
                  </a:lnTo>
                  <a:cubicBezTo>
                    <a:pt x="2815" y="61"/>
                    <a:pt x="2306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70"/>
            <p:cNvSpPr/>
            <p:nvPr/>
          </p:nvSpPr>
          <p:spPr>
            <a:xfrm>
              <a:off x="2330401" y="2132392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1" y="186"/>
                    <a:pt x="1" y="418"/>
                  </a:cubicBezTo>
                  <a:cubicBezTo>
                    <a:pt x="1" y="648"/>
                    <a:pt x="775" y="834"/>
                    <a:pt x="1733" y="834"/>
                  </a:cubicBezTo>
                  <a:cubicBezTo>
                    <a:pt x="2689" y="834"/>
                    <a:pt x="3466" y="648"/>
                    <a:pt x="3466" y="418"/>
                  </a:cubicBezTo>
                  <a:cubicBezTo>
                    <a:pt x="3466" y="186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70"/>
            <p:cNvSpPr/>
            <p:nvPr/>
          </p:nvSpPr>
          <p:spPr>
            <a:xfrm>
              <a:off x="2328063" y="2130118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8" y="70"/>
                  </a:moveTo>
                  <a:cubicBezTo>
                    <a:pt x="2767" y="70"/>
                    <a:pt x="3465" y="271"/>
                    <a:pt x="3465" y="452"/>
                  </a:cubicBezTo>
                  <a:cubicBezTo>
                    <a:pt x="3465" y="631"/>
                    <a:pt x="2765" y="832"/>
                    <a:pt x="1768" y="832"/>
                  </a:cubicBezTo>
                  <a:cubicBezTo>
                    <a:pt x="770" y="832"/>
                    <a:pt x="69" y="631"/>
                    <a:pt x="69" y="452"/>
                  </a:cubicBezTo>
                  <a:cubicBezTo>
                    <a:pt x="69" y="271"/>
                    <a:pt x="767" y="70"/>
                    <a:pt x="1768" y="70"/>
                  </a:cubicBezTo>
                  <a:close/>
                  <a:moveTo>
                    <a:pt x="1768" y="1"/>
                  </a:moveTo>
                  <a:cubicBezTo>
                    <a:pt x="911" y="1"/>
                    <a:pt x="0" y="158"/>
                    <a:pt x="0" y="452"/>
                  </a:cubicBezTo>
                  <a:cubicBezTo>
                    <a:pt x="0" y="744"/>
                    <a:pt x="911" y="904"/>
                    <a:pt x="1768" y="904"/>
                  </a:cubicBezTo>
                  <a:cubicBezTo>
                    <a:pt x="2624" y="904"/>
                    <a:pt x="3534" y="746"/>
                    <a:pt x="3534" y="452"/>
                  </a:cubicBezTo>
                  <a:cubicBezTo>
                    <a:pt x="3534" y="158"/>
                    <a:pt x="2626" y="1"/>
                    <a:pt x="17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70"/>
            <p:cNvSpPr/>
            <p:nvPr/>
          </p:nvSpPr>
          <p:spPr>
            <a:xfrm>
              <a:off x="2358388" y="2141155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4" y="0"/>
                  </a:moveTo>
                  <a:cubicBezTo>
                    <a:pt x="588" y="0"/>
                    <a:pt x="0" y="129"/>
                    <a:pt x="0" y="287"/>
                  </a:cubicBezTo>
                  <a:cubicBezTo>
                    <a:pt x="0" y="445"/>
                    <a:pt x="588" y="572"/>
                    <a:pt x="1314" y="572"/>
                  </a:cubicBezTo>
                  <a:cubicBezTo>
                    <a:pt x="2038" y="572"/>
                    <a:pt x="2626" y="445"/>
                    <a:pt x="2626" y="287"/>
                  </a:cubicBezTo>
                  <a:cubicBezTo>
                    <a:pt x="2626" y="129"/>
                    <a:pt x="2038" y="0"/>
                    <a:pt x="1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70"/>
            <p:cNvSpPr/>
            <p:nvPr/>
          </p:nvSpPr>
          <p:spPr>
            <a:xfrm>
              <a:off x="2356585" y="2139416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41" y="53"/>
                  </a:moveTo>
                  <a:cubicBezTo>
                    <a:pt x="2099" y="53"/>
                    <a:pt x="2629" y="191"/>
                    <a:pt x="2629" y="313"/>
                  </a:cubicBezTo>
                  <a:cubicBezTo>
                    <a:pt x="2629" y="435"/>
                    <a:pt x="2099" y="571"/>
                    <a:pt x="1341" y="571"/>
                  </a:cubicBezTo>
                  <a:cubicBezTo>
                    <a:pt x="581" y="571"/>
                    <a:pt x="53" y="435"/>
                    <a:pt x="53" y="313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1" y="110"/>
                    <a:pt x="1" y="313"/>
                  </a:cubicBezTo>
                  <a:cubicBezTo>
                    <a:pt x="1" y="514"/>
                    <a:pt x="691" y="624"/>
                    <a:pt x="1341" y="624"/>
                  </a:cubicBezTo>
                  <a:cubicBezTo>
                    <a:pt x="1991" y="624"/>
                    <a:pt x="2680" y="512"/>
                    <a:pt x="2680" y="313"/>
                  </a:cubicBezTo>
                  <a:cubicBezTo>
                    <a:pt x="2680" y="112"/>
                    <a:pt x="198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70"/>
            <p:cNvSpPr/>
            <p:nvPr/>
          </p:nvSpPr>
          <p:spPr>
            <a:xfrm>
              <a:off x="2340821" y="2175803"/>
              <a:ext cx="3540" cy="14314"/>
            </a:xfrm>
            <a:custGeom>
              <a:avLst/>
              <a:gdLst/>
              <a:ahLst/>
              <a:cxnLst/>
              <a:rect l="l" t="t" r="r" b="b"/>
              <a:pathLst>
                <a:path w="53" h="214" extrusionOk="0">
                  <a:moveTo>
                    <a:pt x="25" y="1"/>
                  </a:moveTo>
                  <a:cubicBezTo>
                    <a:pt x="12" y="1"/>
                    <a:pt x="2" y="10"/>
                    <a:pt x="0" y="23"/>
                  </a:cubicBezTo>
                  <a:lnTo>
                    <a:pt x="0" y="187"/>
                  </a:lnTo>
                  <a:cubicBezTo>
                    <a:pt x="0" y="202"/>
                    <a:pt x="12" y="214"/>
                    <a:pt x="27" y="214"/>
                  </a:cubicBezTo>
                  <a:cubicBezTo>
                    <a:pt x="41" y="214"/>
                    <a:pt x="53" y="202"/>
                    <a:pt x="53" y="187"/>
                  </a:cubicBezTo>
                  <a:lnTo>
                    <a:pt x="53" y="23"/>
                  </a:lnTo>
                  <a:cubicBezTo>
                    <a:pt x="50" y="11"/>
                    <a:pt x="41" y="3"/>
                    <a:pt x="29" y="1"/>
                  </a:cubicBezTo>
                  <a:cubicBezTo>
                    <a:pt x="27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70"/>
            <p:cNvSpPr/>
            <p:nvPr/>
          </p:nvSpPr>
          <p:spPr>
            <a:xfrm>
              <a:off x="2372081" y="2181088"/>
              <a:ext cx="3607" cy="17325"/>
            </a:xfrm>
            <a:custGeom>
              <a:avLst/>
              <a:gdLst/>
              <a:ahLst/>
              <a:cxnLst/>
              <a:rect l="l" t="t" r="r" b="b"/>
              <a:pathLst>
                <a:path w="54" h="259" extrusionOk="0">
                  <a:moveTo>
                    <a:pt x="27" y="1"/>
                  </a:moveTo>
                  <a:cubicBezTo>
                    <a:pt x="14" y="1"/>
                    <a:pt x="3" y="10"/>
                    <a:pt x="1" y="22"/>
                  </a:cubicBezTo>
                  <a:lnTo>
                    <a:pt x="1" y="233"/>
                  </a:lnTo>
                  <a:cubicBezTo>
                    <a:pt x="1" y="247"/>
                    <a:pt x="13" y="259"/>
                    <a:pt x="29" y="259"/>
                  </a:cubicBezTo>
                  <a:cubicBezTo>
                    <a:pt x="44" y="259"/>
                    <a:pt x="53" y="247"/>
                    <a:pt x="53" y="233"/>
                  </a:cubicBezTo>
                  <a:lnTo>
                    <a:pt x="53" y="22"/>
                  </a:lnTo>
                  <a:cubicBezTo>
                    <a:pt x="53" y="13"/>
                    <a:pt x="44" y="3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70"/>
            <p:cNvSpPr/>
            <p:nvPr/>
          </p:nvSpPr>
          <p:spPr>
            <a:xfrm>
              <a:off x="2393322" y="2184967"/>
              <a:ext cx="3540" cy="17191"/>
            </a:xfrm>
            <a:custGeom>
              <a:avLst/>
              <a:gdLst/>
              <a:ahLst/>
              <a:cxnLst/>
              <a:rect l="l" t="t" r="r" b="b"/>
              <a:pathLst>
                <a:path w="53" h="257" extrusionOk="0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232"/>
                  </a:lnTo>
                  <a:cubicBezTo>
                    <a:pt x="0" y="245"/>
                    <a:pt x="10" y="256"/>
                    <a:pt x="23" y="256"/>
                  </a:cubicBezTo>
                  <a:cubicBezTo>
                    <a:pt x="24" y="256"/>
                    <a:pt x="25" y="256"/>
                    <a:pt x="27" y="256"/>
                  </a:cubicBezTo>
                  <a:cubicBezTo>
                    <a:pt x="41" y="256"/>
                    <a:pt x="53" y="246"/>
                    <a:pt x="53" y="232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70"/>
            <p:cNvSpPr/>
            <p:nvPr/>
          </p:nvSpPr>
          <p:spPr>
            <a:xfrm>
              <a:off x="2417770" y="2185904"/>
              <a:ext cx="3674" cy="16187"/>
            </a:xfrm>
            <a:custGeom>
              <a:avLst/>
              <a:gdLst/>
              <a:ahLst/>
              <a:cxnLst/>
              <a:rect l="l" t="t" r="r" b="b"/>
              <a:pathLst>
                <a:path w="55" h="242" extrusionOk="0">
                  <a:moveTo>
                    <a:pt x="28" y="0"/>
                  </a:moveTo>
                  <a:cubicBezTo>
                    <a:pt x="27" y="0"/>
                    <a:pt x="25" y="0"/>
                    <a:pt x="24" y="1"/>
                  </a:cubicBezTo>
                  <a:cubicBezTo>
                    <a:pt x="10" y="3"/>
                    <a:pt x="0" y="15"/>
                    <a:pt x="2" y="29"/>
                  </a:cubicBezTo>
                  <a:lnTo>
                    <a:pt x="2" y="218"/>
                  </a:lnTo>
                  <a:cubicBezTo>
                    <a:pt x="2" y="232"/>
                    <a:pt x="14" y="242"/>
                    <a:pt x="29" y="242"/>
                  </a:cubicBezTo>
                  <a:cubicBezTo>
                    <a:pt x="43" y="242"/>
                    <a:pt x="55" y="232"/>
                    <a:pt x="55" y="218"/>
                  </a:cubicBezTo>
                  <a:lnTo>
                    <a:pt x="55" y="29"/>
                  </a:lnTo>
                  <a:cubicBezTo>
                    <a:pt x="55" y="27"/>
                    <a:pt x="55" y="24"/>
                    <a:pt x="55" y="22"/>
                  </a:cubicBezTo>
                  <a:cubicBezTo>
                    <a:pt x="53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70"/>
            <p:cNvSpPr/>
            <p:nvPr/>
          </p:nvSpPr>
          <p:spPr>
            <a:xfrm>
              <a:off x="2353579" y="2184098"/>
              <a:ext cx="3540" cy="10970"/>
            </a:xfrm>
            <a:custGeom>
              <a:avLst/>
              <a:gdLst/>
              <a:ahLst/>
              <a:cxnLst/>
              <a:rect l="l" t="t" r="r" b="b"/>
              <a:pathLst>
                <a:path w="53" h="164" extrusionOk="0">
                  <a:moveTo>
                    <a:pt x="27" y="1"/>
                  </a:moveTo>
                  <a:cubicBezTo>
                    <a:pt x="14" y="1"/>
                    <a:pt x="3" y="10"/>
                    <a:pt x="0" y="23"/>
                  </a:cubicBezTo>
                  <a:lnTo>
                    <a:pt x="0" y="137"/>
                  </a:lnTo>
                  <a:cubicBezTo>
                    <a:pt x="0" y="152"/>
                    <a:pt x="12" y="164"/>
                    <a:pt x="27" y="164"/>
                  </a:cubicBezTo>
                  <a:cubicBezTo>
                    <a:pt x="41" y="164"/>
                    <a:pt x="53" y="152"/>
                    <a:pt x="53" y="137"/>
                  </a:cubicBezTo>
                  <a:lnTo>
                    <a:pt x="53" y="23"/>
                  </a:lnTo>
                  <a:cubicBezTo>
                    <a:pt x="51" y="11"/>
                    <a:pt x="43" y="4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70"/>
            <p:cNvSpPr/>
            <p:nvPr/>
          </p:nvSpPr>
          <p:spPr>
            <a:xfrm>
              <a:off x="2542745" y="2174733"/>
              <a:ext cx="3540" cy="10100"/>
            </a:xfrm>
            <a:custGeom>
              <a:avLst/>
              <a:gdLst/>
              <a:ahLst/>
              <a:cxnLst/>
              <a:rect l="l" t="t" r="r" b="b"/>
              <a:pathLst>
                <a:path w="53" h="151" extrusionOk="0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122"/>
                  </a:lnTo>
                  <a:cubicBezTo>
                    <a:pt x="0" y="139"/>
                    <a:pt x="12" y="151"/>
                    <a:pt x="26" y="151"/>
                  </a:cubicBezTo>
                  <a:lnTo>
                    <a:pt x="29" y="151"/>
                  </a:lnTo>
                  <a:cubicBezTo>
                    <a:pt x="43" y="148"/>
                    <a:pt x="53" y="136"/>
                    <a:pt x="53" y="122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70"/>
            <p:cNvSpPr/>
            <p:nvPr/>
          </p:nvSpPr>
          <p:spPr>
            <a:xfrm>
              <a:off x="2521170" y="2188579"/>
              <a:ext cx="3607" cy="9030"/>
            </a:xfrm>
            <a:custGeom>
              <a:avLst/>
              <a:gdLst/>
              <a:ahLst/>
              <a:cxnLst/>
              <a:rect l="l" t="t" r="r" b="b"/>
              <a:pathLst>
                <a:path w="54" h="135" extrusionOk="0">
                  <a:moveTo>
                    <a:pt x="27" y="1"/>
                  </a:moveTo>
                  <a:cubicBezTo>
                    <a:pt x="14" y="1"/>
                    <a:pt x="3" y="10"/>
                    <a:pt x="1" y="25"/>
                  </a:cubicBezTo>
                  <a:lnTo>
                    <a:pt x="1" y="109"/>
                  </a:lnTo>
                  <a:cubicBezTo>
                    <a:pt x="1" y="123"/>
                    <a:pt x="12" y="135"/>
                    <a:pt x="27" y="135"/>
                  </a:cubicBezTo>
                  <a:cubicBezTo>
                    <a:pt x="41" y="135"/>
                    <a:pt x="53" y="123"/>
                    <a:pt x="53" y="109"/>
                  </a:cubicBezTo>
                  <a:lnTo>
                    <a:pt x="53" y="25"/>
                  </a:lnTo>
                  <a:cubicBezTo>
                    <a:pt x="53" y="13"/>
                    <a:pt x="44" y="4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70"/>
            <p:cNvSpPr/>
            <p:nvPr/>
          </p:nvSpPr>
          <p:spPr>
            <a:xfrm>
              <a:off x="2232277" y="2620214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1" y="0"/>
                    <a:pt x="674" y="65"/>
                    <a:pt x="356" y="165"/>
                  </a:cubicBezTo>
                  <a:lnTo>
                    <a:pt x="0" y="165"/>
                  </a:lnTo>
                  <a:lnTo>
                    <a:pt x="0" y="418"/>
                  </a:lnTo>
                  <a:cubicBezTo>
                    <a:pt x="0" y="648"/>
                    <a:pt x="774" y="837"/>
                    <a:pt x="1733" y="837"/>
                  </a:cubicBezTo>
                  <a:cubicBezTo>
                    <a:pt x="2689" y="837"/>
                    <a:pt x="3465" y="650"/>
                    <a:pt x="3465" y="418"/>
                  </a:cubicBezTo>
                  <a:lnTo>
                    <a:pt x="3465" y="165"/>
                  </a:lnTo>
                  <a:lnTo>
                    <a:pt x="3107" y="165"/>
                  </a:lnTo>
                  <a:cubicBezTo>
                    <a:pt x="2791" y="65"/>
                    <a:pt x="2294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70"/>
            <p:cNvSpPr/>
            <p:nvPr/>
          </p:nvSpPr>
          <p:spPr>
            <a:xfrm>
              <a:off x="2229873" y="2617940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9" y="73"/>
                  </a:moveTo>
                  <a:cubicBezTo>
                    <a:pt x="2309" y="73"/>
                    <a:pt x="2806" y="130"/>
                    <a:pt x="3133" y="233"/>
                  </a:cubicBezTo>
                  <a:lnTo>
                    <a:pt x="3465" y="233"/>
                  </a:lnTo>
                  <a:lnTo>
                    <a:pt x="3465" y="450"/>
                  </a:lnTo>
                  <a:cubicBezTo>
                    <a:pt x="3465" y="632"/>
                    <a:pt x="2765" y="832"/>
                    <a:pt x="1769" y="832"/>
                  </a:cubicBezTo>
                  <a:cubicBezTo>
                    <a:pt x="770" y="832"/>
                    <a:pt x="72" y="632"/>
                    <a:pt x="72" y="450"/>
                  </a:cubicBezTo>
                  <a:lnTo>
                    <a:pt x="72" y="233"/>
                  </a:lnTo>
                  <a:lnTo>
                    <a:pt x="392" y="233"/>
                  </a:lnTo>
                  <a:cubicBezTo>
                    <a:pt x="393" y="234"/>
                    <a:pt x="395" y="234"/>
                    <a:pt x="397" y="234"/>
                  </a:cubicBezTo>
                  <a:cubicBezTo>
                    <a:pt x="399" y="234"/>
                    <a:pt x="401" y="234"/>
                    <a:pt x="402" y="233"/>
                  </a:cubicBezTo>
                  <a:cubicBezTo>
                    <a:pt x="732" y="130"/>
                    <a:pt x="1229" y="73"/>
                    <a:pt x="1769" y="73"/>
                  </a:cubicBezTo>
                  <a:close/>
                  <a:moveTo>
                    <a:pt x="1766" y="1"/>
                  </a:moveTo>
                  <a:cubicBezTo>
                    <a:pt x="1226" y="1"/>
                    <a:pt x="720" y="61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8" y="163"/>
                    <a:pt x="3499" y="163"/>
                  </a:cubicBezTo>
                  <a:lnTo>
                    <a:pt x="3148" y="163"/>
                  </a:lnTo>
                  <a:cubicBezTo>
                    <a:pt x="2815" y="61"/>
                    <a:pt x="2309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70"/>
            <p:cNvSpPr/>
            <p:nvPr/>
          </p:nvSpPr>
          <p:spPr>
            <a:xfrm>
              <a:off x="2232277" y="2603425"/>
              <a:ext cx="231520" cy="55652"/>
            </a:xfrm>
            <a:custGeom>
              <a:avLst/>
              <a:gdLst/>
              <a:ahLst/>
              <a:cxnLst/>
              <a:rect l="l" t="t" r="r" b="b"/>
              <a:pathLst>
                <a:path w="3466" h="832" extrusionOk="0">
                  <a:moveTo>
                    <a:pt x="1733" y="0"/>
                  </a:moveTo>
                  <a:cubicBezTo>
                    <a:pt x="774" y="0"/>
                    <a:pt x="0" y="187"/>
                    <a:pt x="0" y="416"/>
                  </a:cubicBezTo>
                  <a:cubicBezTo>
                    <a:pt x="0" y="646"/>
                    <a:pt x="774" y="832"/>
                    <a:pt x="1733" y="832"/>
                  </a:cubicBezTo>
                  <a:cubicBezTo>
                    <a:pt x="2689" y="832"/>
                    <a:pt x="3465" y="646"/>
                    <a:pt x="3465" y="416"/>
                  </a:cubicBezTo>
                  <a:cubicBezTo>
                    <a:pt x="3465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70"/>
            <p:cNvSpPr/>
            <p:nvPr/>
          </p:nvSpPr>
          <p:spPr>
            <a:xfrm>
              <a:off x="2229873" y="2601150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9" y="68"/>
                  </a:moveTo>
                  <a:cubicBezTo>
                    <a:pt x="2770" y="68"/>
                    <a:pt x="3465" y="273"/>
                    <a:pt x="3465" y="453"/>
                  </a:cubicBezTo>
                  <a:cubicBezTo>
                    <a:pt x="3465" y="634"/>
                    <a:pt x="2765" y="835"/>
                    <a:pt x="1769" y="835"/>
                  </a:cubicBezTo>
                  <a:cubicBezTo>
                    <a:pt x="770" y="835"/>
                    <a:pt x="72" y="634"/>
                    <a:pt x="72" y="453"/>
                  </a:cubicBezTo>
                  <a:cubicBezTo>
                    <a:pt x="72" y="271"/>
                    <a:pt x="767" y="70"/>
                    <a:pt x="1769" y="70"/>
                  </a:cubicBezTo>
                  <a:lnTo>
                    <a:pt x="1769" y="68"/>
                  </a:lnTo>
                  <a:close/>
                  <a:moveTo>
                    <a:pt x="1769" y="1"/>
                  </a:moveTo>
                  <a:cubicBezTo>
                    <a:pt x="911" y="1"/>
                    <a:pt x="0" y="159"/>
                    <a:pt x="0" y="453"/>
                  </a:cubicBez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5" y="453"/>
                  </a:cubicBezTo>
                  <a:cubicBezTo>
                    <a:pt x="3535" y="159"/>
                    <a:pt x="2627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70"/>
            <p:cNvSpPr/>
            <p:nvPr/>
          </p:nvSpPr>
          <p:spPr>
            <a:xfrm>
              <a:off x="2260198" y="2612187"/>
              <a:ext cx="175477" cy="38127"/>
            </a:xfrm>
            <a:custGeom>
              <a:avLst/>
              <a:gdLst/>
              <a:ahLst/>
              <a:cxnLst/>
              <a:rect l="l" t="t" r="r" b="b"/>
              <a:pathLst>
                <a:path w="2627" h="570" extrusionOk="0">
                  <a:moveTo>
                    <a:pt x="1315" y="1"/>
                  </a:moveTo>
                  <a:cubicBezTo>
                    <a:pt x="588" y="1"/>
                    <a:pt x="0" y="127"/>
                    <a:pt x="0" y="285"/>
                  </a:cubicBezTo>
                  <a:cubicBezTo>
                    <a:pt x="0" y="443"/>
                    <a:pt x="588" y="570"/>
                    <a:pt x="1315" y="570"/>
                  </a:cubicBezTo>
                  <a:cubicBezTo>
                    <a:pt x="2041" y="570"/>
                    <a:pt x="2627" y="443"/>
                    <a:pt x="2627" y="285"/>
                  </a:cubicBezTo>
                  <a:cubicBezTo>
                    <a:pt x="2627" y="127"/>
                    <a:pt x="2039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70"/>
            <p:cNvSpPr/>
            <p:nvPr/>
          </p:nvSpPr>
          <p:spPr>
            <a:xfrm>
              <a:off x="2258461" y="2610582"/>
              <a:ext cx="179151" cy="41672"/>
            </a:xfrm>
            <a:custGeom>
              <a:avLst/>
              <a:gdLst/>
              <a:ahLst/>
              <a:cxnLst/>
              <a:rect l="l" t="t" r="r" b="b"/>
              <a:pathLst>
                <a:path w="2682" h="623" extrusionOk="0">
                  <a:moveTo>
                    <a:pt x="1341" y="49"/>
                  </a:moveTo>
                  <a:cubicBezTo>
                    <a:pt x="2098" y="49"/>
                    <a:pt x="2629" y="190"/>
                    <a:pt x="2629" y="312"/>
                  </a:cubicBezTo>
                  <a:cubicBezTo>
                    <a:pt x="2629" y="433"/>
                    <a:pt x="2098" y="570"/>
                    <a:pt x="1341" y="570"/>
                  </a:cubicBezTo>
                  <a:cubicBezTo>
                    <a:pt x="583" y="570"/>
                    <a:pt x="53" y="436"/>
                    <a:pt x="53" y="312"/>
                  </a:cubicBezTo>
                  <a:cubicBezTo>
                    <a:pt x="53" y="190"/>
                    <a:pt x="581" y="53"/>
                    <a:pt x="1341" y="53"/>
                  </a:cubicBezTo>
                  <a:lnTo>
                    <a:pt x="1341" y="49"/>
                  </a:lnTo>
                  <a:close/>
                  <a:moveTo>
                    <a:pt x="1341" y="1"/>
                  </a:moveTo>
                  <a:cubicBezTo>
                    <a:pt x="691" y="1"/>
                    <a:pt x="0" y="111"/>
                    <a:pt x="0" y="312"/>
                  </a:cubicBezTo>
                  <a:cubicBezTo>
                    <a:pt x="0" y="515"/>
                    <a:pt x="691" y="622"/>
                    <a:pt x="1341" y="622"/>
                  </a:cubicBezTo>
                  <a:cubicBezTo>
                    <a:pt x="1991" y="622"/>
                    <a:pt x="2681" y="512"/>
                    <a:pt x="2681" y="309"/>
                  </a:cubicBezTo>
                  <a:cubicBezTo>
                    <a:pt x="2681" y="106"/>
                    <a:pt x="1988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70"/>
            <p:cNvSpPr/>
            <p:nvPr/>
          </p:nvSpPr>
          <p:spPr>
            <a:xfrm>
              <a:off x="2242497" y="2646100"/>
              <a:ext cx="3741" cy="14916"/>
            </a:xfrm>
            <a:custGeom>
              <a:avLst/>
              <a:gdLst/>
              <a:ahLst/>
              <a:cxnLst/>
              <a:rect l="l" t="t" r="r" b="b"/>
              <a:pathLst>
                <a:path w="56" h="223" extrusionOk="0">
                  <a:moveTo>
                    <a:pt x="28" y="0"/>
                  </a:moveTo>
                  <a:cubicBezTo>
                    <a:pt x="27" y="0"/>
                    <a:pt x="25" y="0"/>
                    <a:pt x="24" y="0"/>
                  </a:cubicBezTo>
                  <a:cubicBezTo>
                    <a:pt x="10" y="3"/>
                    <a:pt x="0" y="17"/>
                    <a:pt x="3" y="31"/>
                  </a:cubicBezTo>
                  <a:lnTo>
                    <a:pt x="3" y="196"/>
                  </a:lnTo>
                  <a:cubicBezTo>
                    <a:pt x="3" y="211"/>
                    <a:pt x="15" y="223"/>
                    <a:pt x="29" y="223"/>
                  </a:cubicBezTo>
                  <a:cubicBezTo>
                    <a:pt x="43" y="223"/>
                    <a:pt x="55" y="211"/>
                    <a:pt x="55" y="196"/>
                  </a:cubicBezTo>
                  <a:lnTo>
                    <a:pt x="55" y="31"/>
                  </a:lnTo>
                  <a:cubicBezTo>
                    <a:pt x="55" y="29"/>
                    <a:pt x="55" y="27"/>
                    <a:pt x="55" y="24"/>
                  </a:cubicBezTo>
                  <a:cubicBezTo>
                    <a:pt x="53" y="11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70"/>
            <p:cNvSpPr/>
            <p:nvPr/>
          </p:nvSpPr>
          <p:spPr>
            <a:xfrm>
              <a:off x="2273891" y="2651986"/>
              <a:ext cx="3607" cy="17325"/>
            </a:xfrm>
            <a:custGeom>
              <a:avLst/>
              <a:gdLst/>
              <a:ahLst/>
              <a:cxnLst/>
              <a:rect l="l" t="t" r="r" b="b"/>
              <a:pathLst>
                <a:path w="54" h="259" extrusionOk="0">
                  <a:moveTo>
                    <a:pt x="28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233"/>
                  </a:lnTo>
                  <a:cubicBezTo>
                    <a:pt x="3" y="247"/>
                    <a:pt x="15" y="259"/>
                    <a:pt x="30" y="259"/>
                  </a:cubicBezTo>
                  <a:cubicBezTo>
                    <a:pt x="44" y="259"/>
                    <a:pt x="54" y="247"/>
                    <a:pt x="54" y="233"/>
                  </a:cubicBezTo>
                  <a:lnTo>
                    <a:pt x="54" y="22"/>
                  </a:lnTo>
                  <a:cubicBezTo>
                    <a:pt x="54" y="13"/>
                    <a:pt x="44" y="3"/>
                    <a:pt x="32" y="1"/>
                  </a:cubicBezTo>
                  <a:cubicBezTo>
                    <a:pt x="31" y="1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70"/>
            <p:cNvSpPr/>
            <p:nvPr/>
          </p:nvSpPr>
          <p:spPr>
            <a:xfrm>
              <a:off x="2295132" y="2655866"/>
              <a:ext cx="3607" cy="17325"/>
            </a:xfrm>
            <a:custGeom>
              <a:avLst/>
              <a:gdLst/>
              <a:ahLst/>
              <a:cxnLst/>
              <a:rect l="l" t="t" r="r" b="b"/>
              <a:pathLst>
                <a:path w="54" h="259" extrusionOk="0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232"/>
                  </a:lnTo>
                  <a:cubicBezTo>
                    <a:pt x="1" y="246"/>
                    <a:pt x="13" y="258"/>
                    <a:pt x="27" y="258"/>
                  </a:cubicBezTo>
                  <a:cubicBezTo>
                    <a:pt x="41" y="258"/>
                    <a:pt x="53" y="246"/>
                    <a:pt x="53" y="232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70"/>
            <p:cNvSpPr/>
            <p:nvPr/>
          </p:nvSpPr>
          <p:spPr>
            <a:xfrm>
              <a:off x="2319580" y="2656802"/>
              <a:ext cx="3741" cy="16388"/>
            </a:xfrm>
            <a:custGeom>
              <a:avLst/>
              <a:gdLst/>
              <a:ahLst/>
              <a:cxnLst/>
              <a:rect l="l" t="t" r="r" b="b"/>
              <a:pathLst>
                <a:path w="56" h="245" extrusionOk="0">
                  <a:moveTo>
                    <a:pt x="29" y="0"/>
                  </a:moveTo>
                  <a:cubicBezTo>
                    <a:pt x="28" y="0"/>
                    <a:pt x="26" y="0"/>
                    <a:pt x="24" y="1"/>
                  </a:cubicBezTo>
                  <a:cubicBezTo>
                    <a:pt x="10" y="3"/>
                    <a:pt x="0" y="17"/>
                    <a:pt x="3" y="32"/>
                  </a:cubicBezTo>
                  <a:lnTo>
                    <a:pt x="3" y="218"/>
                  </a:lnTo>
                  <a:cubicBezTo>
                    <a:pt x="3" y="232"/>
                    <a:pt x="15" y="244"/>
                    <a:pt x="29" y="244"/>
                  </a:cubicBezTo>
                  <a:cubicBezTo>
                    <a:pt x="43" y="244"/>
                    <a:pt x="55" y="232"/>
                    <a:pt x="55" y="218"/>
                  </a:cubicBezTo>
                  <a:lnTo>
                    <a:pt x="55" y="32"/>
                  </a:lnTo>
                  <a:cubicBezTo>
                    <a:pt x="55" y="27"/>
                    <a:pt x="55" y="24"/>
                    <a:pt x="55" y="22"/>
                  </a:cubicBezTo>
                  <a:cubicBezTo>
                    <a:pt x="53" y="9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70"/>
            <p:cNvSpPr/>
            <p:nvPr/>
          </p:nvSpPr>
          <p:spPr>
            <a:xfrm>
              <a:off x="2255389" y="2654728"/>
              <a:ext cx="3607" cy="11238"/>
            </a:xfrm>
            <a:custGeom>
              <a:avLst/>
              <a:gdLst/>
              <a:ahLst/>
              <a:cxnLst/>
              <a:rect l="l" t="t" r="r" b="b"/>
              <a:pathLst>
                <a:path w="54" h="168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141"/>
                  </a:lnTo>
                  <a:cubicBezTo>
                    <a:pt x="1" y="156"/>
                    <a:pt x="13" y="168"/>
                    <a:pt x="27" y="168"/>
                  </a:cubicBezTo>
                  <a:lnTo>
                    <a:pt x="29" y="168"/>
                  </a:lnTo>
                  <a:cubicBezTo>
                    <a:pt x="44" y="168"/>
                    <a:pt x="53" y="156"/>
                    <a:pt x="53" y="141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70"/>
            <p:cNvSpPr/>
            <p:nvPr/>
          </p:nvSpPr>
          <p:spPr>
            <a:xfrm>
              <a:off x="2444555" y="2645765"/>
              <a:ext cx="3741" cy="9967"/>
            </a:xfrm>
            <a:custGeom>
              <a:avLst/>
              <a:gdLst/>
              <a:ahLst/>
              <a:cxnLst/>
              <a:rect l="l" t="t" r="r" b="b"/>
              <a:pathLst>
                <a:path w="56" h="149" extrusionOk="0">
                  <a:moveTo>
                    <a:pt x="27" y="1"/>
                  </a:moveTo>
                  <a:cubicBezTo>
                    <a:pt x="12" y="1"/>
                    <a:pt x="1" y="13"/>
                    <a:pt x="3" y="27"/>
                  </a:cubicBezTo>
                  <a:lnTo>
                    <a:pt x="3" y="122"/>
                  </a:lnTo>
                  <a:cubicBezTo>
                    <a:pt x="3" y="137"/>
                    <a:pt x="12" y="149"/>
                    <a:pt x="27" y="149"/>
                  </a:cubicBezTo>
                  <a:cubicBezTo>
                    <a:pt x="41" y="149"/>
                    <a:pt x="53" y="137"/>
                    <a:pt x="55" y="122"/>
                  </a:cubicBezTo>
                  <a:lnTo>
                    <a:pt x="55" y="27"/>
                  </a:lnTo>
                  <a:cubicBezTo>
                    <a:pt x="55" y="13"/>
                    <a:pt x="44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70"/>
            <p:cNvSpPr/>
            <p:nvPr/>
          </p:nvSpPr>
          <p:spPr>
            <a:xfrm>
              <a:off x="2422980" y="2659678"/>
              <a:ext cx="3607" cy="8829"/>
            </a:xfrm>
            <a:custGeom>
              <a:avLst/>
              <a:gdLst/>
              <a:ahLst/>
              <a:cxnLst/>
              <a:rect l="l" t="t" r="r" b="b"/>
              <a:pathLst>
                <a:path w="54" h="132" extrusionOk="0">
                  <a:moveTo>
                    <a:pt x="28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106"/>
                  </a:lnTo>
                  <a:cubicBezTo>
                    <a:pt x="3" y="120"/>
                    <a:pt x="13" y="132"/>
                    <a:pt x="27" y="132"/>
                  </a:cubicBezTo>
                  <a:cubicBezTo>
                    <a:pt x="42" y="132"/>
                    <a:pt x="53" y="120"/>
                    <a:pt x="53" y="106"/>
                  </a:cubicBezTo>
                  <a:lnTo>
                    <a:pt x="53" y="22"/>
                  </a:lnTo>
                  <a:cubicBezTo>
                    <a:pt x="53" y="10"/>
                    <a:pt x="44" y="1"/>
                    <a:pt x="32" y="1"/>
                  </a:cubicBezTo>
                  <a:cubicBezTo>
                    <a:pt x="30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70"/>
            <p:cNvSpPr/>
            <p:nvPr/>
          </p:nvSpPr>
          <p:spPr>
            <a:xfrm>
              <a:off x="2232277" y="2603224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1" y="1"/>
                    <a:pt x="674" y="65"/>
                    <a:pt x="356" y="163"/>
                  </a:cubicBezTo>
                  <a:lnTo>
                    <a:pt x="0" y="163"/>
                  </a:lnTo>
                  <a:lnTo>
                    <a:pt x="0" y="417"/>
                  </a:lnTo>
                  <a:cubicBezTo>
                    <a:pt x="0" y="649"/>
                    <a:pt x="774" y="837"/>
                    <a:pt x="1733" y="837"/>
                  </a:cubicBezTo>
                  <a:cubicBezTo>
                    <a:pt x="2689" y="837"/>
                    <a:pt x="3465" y="651"/>
                    <a:pt x="3465" y="417"/>
                  </a:cubicBezTo>
                  <a:lnTo>
                    <a:pt x="3465" y="163"/>
                  </a:lnTo>
                  <a:lnTo>
                    <a:pt x="3107" y="163"/>
                  </a:lnTo>
                  <a:cubicBezTo>
                    <a:pt x="2791" y="65"/>
                    <a:pt x="2294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70"/>
            <p:cNvSpPr/>
            <p:nvPr/>
          </p:nvSpPr>
          <p:spPr>
            <a:xfrm>
              <a:off x="2229873" y="2601150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9" y="73"/>
                  </a:moveTo>
                  <a:cubicBezTo>
                    <a:pt x="2309" y="73"/>
                    <a:pt x="2806" y="132"/>
                    <a:pt x="3133" y="235"/>
                  </a:cubicBezTo>
                  <a:lnTo>
                    <a:pt x="3465" y="235"/>
                  </a:lnTo>
                  <a:lnTo>
                    <a:pt x="3465" y="453"/>
                  </a:lnTo>
                  <a:cubicBezTo>
                    <a:pt x="3465" y="632"/>
                    <a:pt x="2765" y="835"/>
                    <a:pt x="1769" y="835"/>
                  </a:cubicBezTo>
                  <a:cubicBezTo>
                    <a:pt x="770" y="835"/>
                    <a:pt x="72" y="632"/>
                    <a:pt x="72" y="453"/>
                  </a:cubicBezTo>
                  <a:lnTo>
                    <a:pt x="72" y="235"/>
                  </a:lnTo>
                  <a:lnTo>
                    <a:pt x="402" y="235"/>
                  </a:lnTo>
                  <a:cubicBezTo>
                    <a:pt x="732" y="132"/>
                    <a:pt x="1229" y="73"/>
                    <a:pt x="1769" y="73"/>
                  </a:cubicBezTo>
                  <a:close/>
                  <a:moveTo>
                    <a:pt x="1766" y="1"/>
                  </a:moveTo>
                  <a:cubicBezTo>
                    <a:pt x="1226" y="1"/>
                    <a:pt x="720" y="61"/>
                    <a:pt x="385" y="166"/>
                  </a:cubicBezTo>
                  <a:lnTo>
                    <a:pt x="36" y="166"/>
                  </a:lnTo>
                  <a:cubicBezTo>
                    <a:pt x="17" y="166"/>
                    <a:pt x="0" y="180"/>
                    <a:pt x="0" y="199"/>
                  </a:cubicBezTo>
                  <a:lnTo>
                    <a:pt x="0" y="453"/>
                  </a:ln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2"/>
                    <a:pt x="3532" y="453"/>
                  </a:cubicBezTo>
                  <a:lnTo>
                    <a:pt x="3532" y="199"/>
                  </a:lnTo>
                  <a:cubicBezTo>
                    <a:pt x="3532" y="180"/>
                    <a:pt x="3518" y="166"/>
                    <a:pt x="3499" y="166"/>
                  </a:cubicBezTo>
                  <a:lnTo>
                    <a:pt x="3148" y="166"/>
                  </a:lnTo>
                  <a:cubicBezTo>
                    <a:pt x="2815" y="61"/>
                    <a:pt x="2309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70"/>
            <p:cNvSpPr/>
            <p:nvPr/>
          </p:nvSpPr>
          <p:spPr>
            <a:xfrm>
              <a:off x="2232277" y="2586301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4" y="1"/>
                    <a:pt x="0" y="187"/>
                    <a:pt x="0" y="416"/>
                  </a:cubicBezTo>
                  <a:cubicBezTo>
                    <a:pt x="0" y="648"/>
                    <a:pt x="774" y="835"/>
                    <a:pt x="1733" y="835"/>
                  </a:cubicBezTo>
                  <a:cubicBezTo>
                    <a:pt x="2689" y="835"/>
                    <a:pt x="3465" y="648"/>
                    <a:pt x="3465" y="416"/>
                  </a:cubicBezTo>
                  <a:cubicBezTo>
                    <a:pt x="3465" y="187"/>
                    <a:pt x="268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70"/>
            <p:cNvSpPr/>
            <p:nvPr/>
          </p:nvSpPr>
          <p:spPr>
            <a:xfrm>
              <a:off x="2229873" y="2584094"/>
              <a:ext cx="236129" cy="60335"/>
            </a:xfrm>
            <a:custGeom>
              <a:avLst/>
              <a:gdLst/>
              <a:ahLst/>
              <a:cxnLst/>
              <a:rect l="l" t="t" r="r" b="b"/>
              <a:pathLst>
                <a:path w="3535" h="902" extrusionOk="0">
                  <a:moveTo>
                    <a:pt x="1769" y="70"/>
                  </a:moveTo>
                  <a:cubicBezTo>
                    <a:pt x="2770" y="70"/>
                    <a:pt x="3465" y="270"/>
                    <a:pt x="3465" y="452"/>
                  </a:cubicBezTo>
                  <a:cubicBezTo>
                    <a:pt x="3465" y="631"/>
                    <a:pt x="2765" y="832"/>
                    <a:pt x="1769" y="832"/>
                  </a:cubicBezTo>
                  <a:cubicBezTo>
                    <a:pt x="770" y="832"/>
                    <a:pt x="72" y="633"/>
                    <a:pt x="72" y="452"/>
                  </a:cubicBezTo>
                  <a:cubicBezTo>
                    <a:pt x="72" y="270"/>
                    <a:pt x="767" y="70"/>
                    <a:pt x="1769" y="70"/>
                  </a:cubicBezTo>
                  <a:close/>
                  <a:moveTo>
                    <a:pt x="1769" y="0"/>
                  </a:moveTo>
                  <a:cubicBezTo>
                    <a:pt x="911" y="0"/>
                    <a:pt x="0" y="158"/>
                    <a:pt x="0" y="452"/>
                  </a:cubicBezTo>
                  <a:cubicBezTo>
                    <a:pt x="0" y="743"/>
                    <a:pt x="911" y="901"/>
                    <a:pt x="1769" y="901"/>
                  </a:cubicBezTo>
                  <a:cubicBezTo>
                    <a:pt x="2624" y="901"/>
                    <a:pt x="3535" y="746"/>
                    <a:pt x="3535" y="452"/>
                  </a:cubicBezTo>
                  <a:cubicBezTo>
                    <a:pt x="3535" y="158"/>
                    <a:pt x="2627" y="0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70"/>
            <p:cNvSpPr/>
            <p:nvPr/>
          </p:nvSpPr>
          <p:spPr>
            <a:xfrm>
              <a:off x="2260198" y="2595130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5" y="0"/>
                  </a:moveTo>
                  <a:cubicBezTo>
                    <a:pt x="588" y="0"/>
                    <a:pt x="0" y="127"/>
                    <a:pt x="0" y="284"/>
                  </a:cubicBezTo>
                  <a:cubicBezTo>
                    <a:pt x="0" y="442"/>
                    <a:pt x="588" y="571"/>
                    <a:pt x="1315" y="571"/>
                  </a:cubicBezTo>
                  <a:cubicBezTo>
                    <a:pt x="2039" y="571"/>
                    <a:pt x="2627" y="442"/>
                    <a:pt x="2627" y="284"/>
                  </a:cubicBezTo>
                  <a:cubicBezTo>
                    <a:pt x="2627" y="127"/>
                    <a:pt x="2039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70"/>
            <p:cNvSpPr/>
            <p:nvPr/>
          </p:nvSpPr>
          <p:spPr>
            <a:xfrm>
              <a:off x="2258461" y="2593324"/>
              <a:ext cx="179151" cy="41806"/>
            </a:xfrm>
            <a:custGeom>
              <a:avLst/>
              <a:gdLst/>
              <a:ahLst/>
              <a:cxnLst/>
              <a:rect l="l" t="t" r="r" b="b"/>
              <a:pathLst>
                <a:path w="2682" h="625" extrusionOk="0">
                  <a:moveTo>
                    <a:pt x="1341" y="53"/>
                  </a:moveTo>
                  <a:cubicBezTo>
                    <a:pt x="2098" y="53"/>
                    <a:pt x="2629" y="190"/>
                    <a:pt x="2629" y="314"/>
                  </a:cubicBezTo>
                  <a:cubicBezTo>
                    <a:pt x="2629" y="436"/>
                    <a:pt x="2098" y="572"/>
                    <a:pt x="1341" y="572"/>
                  </a:cubicBezTo>
                  <a:cubicBezTo>
                    <a:pt x="583" y="572"/>
                    <a:pt x="53" y="436"/>
                    <a:pt x="53" y="314"/>
                  </a:cubicBezTo>
                  <a:cubicBezTo>
                    <a:pt x="53" y="190"/>
                    <a:pt x="581" y="53"/>
                    <a:pt x="1341" y="53"/>
                  </a:cubicBezTo>
                  <a:close/>
                  <a:moveTo>
                    <a:pt x="1341" y="1"/>
                  </a:moveTo>
                  <a:cubicBezTo>
                    <a:pt x="691" y="1"/>
                    <a:pt x="0" y="111"/>
                    <a:pt x="0" y="314"/>
                  </a:cubicBezTo>
                  <a:cubicBezTo>
                    <a:pt x="0" y="515"/>
                    <a:pt x="691" y="625"/>
                    <a:pt x="1341" y="625"/>
                  </a:cubicBezTo>
                  <a:cubicBezTo>
                    <a:pt x="1991" y="625"/>
                    <a:pt x="2681" y="515"/>
                    <a:pt x="2681" y="314"/>
                  </a:cubicBezTo>
                  <a:cubicBezTo>
                    <a:pt x="2681" y="111"/>
                    <a:pt x="1988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70"/>
            <p:cNvSpPr/>
            <p:nvPr/>
          </p:nvSpPr>
          <p:spPr>
            <a:xfrm>
              <a:off x="2242497" y="2629110"/>
              <a:ext cx="3741" cy="14983"/>
            </a:xfrm>
            <a:custGeom>
              <a:avLst/>
              <a:gdLst/>
              <a:ahLst/>
              <a:cxnLst/>
              <a:rect l="l" t="t" r="r" b="b"/>
              <a:pathLst>
                <a:path w="56" h="224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3"/>
                    <a:pt x="0" y="18"/>
                    <a:pt x="3" y="32"/>
                  </a:cubicBezTo>
                  <a:lnTo>
                    <a:pt x="3" y="197"/>
                  </a:lnTo>
                  <a:cubicBezTo>
                    <a:pt x="3" y="211"/>
                    <a:pt x="15" y="221"/>
                    <a:pt x="29" y="223"/>
                  </a:cubicBezTo>
                  <a:cubicBezTo>
                    <a:pt x="43" y="223"/>
                    <a:pt x="55" y="211"/>
                    <a:pt x="55" y="197"/>
                  </a:cubicBezTo>
                  <a:lnTo>
                    <a:pt x="55" y="32"/>
                  </a:lnTo>
                  <a:cubicBezTo>
                    <a:pt x="55" y="30"/>
                    <a:pt x="55" y="27"/>
                    <a:pt x="55" y="23"/>
                  </a:cubicBezTo>
                  <a:cubicBezTo>
                    <a:pt x="53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70"/>
            <p:cNvSpPr/>
            <p:nvPr/>
          </p:nvSpPr>
          <p:spPr>
            <a:xfrm>
              <a:off x="2273891" y="2635063"/>
              <a:ext cx="3607" cy="17191"/>
            </a:xfrm>
            <a:custGeom>
              <a:avLst/>
              <a:gdLst/>
              <a:ahLst/>
              <a:cxnLst/>
              <a:rect l="l" t="t" r="r" b="b"/>
              <a:pathLst>
                <a:path w="54" h="257" extrusionOk="0">
                  <a:moveTo>
                    <a:pt x="28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232"/>
                  </a:lnTo>
                  <a:cubicBezTo>
                    <a:pt x="3" y="247"/>
                    <a:pt x="15" y="256"/>
                    <a:pt x="30" y="256"/>
                  </a:cubicBezTo>
                  <a:cubicBezTo>
                    <a:pt x="42" y="256"/>
                    <a:pt x="54" y="244"/>
                    <a:pt x="54" y="232"/>
                  </a:cubicBezTo>
                  <a:lnTo>
                    <a:pt x="54" y="22"/>
                  </a:lnTo>
                  <a:cubicBezTo>
                    <a:pt x="54" y="10"/>
                    <a:pt x="44" y="1"/>
                    <a:pt x="32" y="1"/>
                  </a:cubicBezTo>
                  <a:cubicBezTo>
                    <a:pt x="31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70"/>
            <p:cNvSpPr/>
            <p:nvPr/>
          </p:nvSpPr>
          <p:spPr>
            <a:xfrm>
              <a:off x="2295132" y="2638876"/>
              <a:ext cx="3607" cy="17191"/>
            </a:xfrm>
            <a:custGeom>
              <a:avLst/>
              <a:gdLst/>
              <a:ahLst/>
              <a:cxnLst/>
              <a:rect l="l" t="t" r="r" b="b"/>
              <a:pathLst>
                <a:path w="54" h="257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233"/>
                  </a:lnTo>
                  <a:cubicBezTo>
                    <a:pt x="1" y="247"/>
                    <a:pt x="13" y="257"/>
                    <a:pt x="27" y="257"/>
                  </a:cubicBezTo>
                  <a:cubicBezTo>
                    <a:pt x="41" y="257"/>
                    <a:pt x="53" y="247"/>
                    <a:pt x="53" y="233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70"/>
            <p:cNvSpPr/>
            <p:nvPr/>
          </p:nvSpPr>
          <p:spPr>
            <a:xfrm>
              <a:off x="2319713" y="2640347"/>
              <a:ext cx="3607" cy="15719"/>
            </a:xfrm>
            <a:custGeom>
              <a:avLst/>
              <a:gdLst/>
              <a:ahLst/>
              <a:cxnLst/>
              <a:rect l="l" t="t" r="r" b="b"/>
              <a:pathLst>
                <a:path w="54" h="235" extrusionOk="0">
                  <a:moveTo>
                    <a:pt x="27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211"/>
                  </a:lnTo>
                  <a:cubicBezTo>
                    <a:pt x="1" y="225"/>
                    <a:pt x="13" y="235"/>
                    <a:pt x="27" y="235"/>
                  </a:cubicBezTo>
                  <a:cubicBezTo>
                    <a:pt x="41" y="235"/>
                    <a:pt x="53" y="223"/>
                    <a:pt x="53" y="211"/>
                  </a:cubicBezTo>
                  <a:lnTo>
                    <a:pt x="53" y="22"/>
                  </a:lnTo>
                  <a:cubicBezTo>
                    <a:pt x="51" y="10"/>
                    <a:pt x="44" y="3"/>
                    <a:pt x="32" y="0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70"/>
            <p:cNvSpPr/>
            <p:nvPr/>
          </p:nvSpPr>
          <p:spPr>
            <a:xfrm>
              <a:off x="2255389" y="2637806"/>
              <a:ext cx="3607" cy="11104"/>
            </a:xfrm>
            <a:custGeom>
              <a:avLst/>
              <a:gdLst/>
              <a:ahLst/>
              <a:cxnLst/>
              <a:rect l="l" t="t" r="r" b="b"/>
              <a:pathLst>
                <a:path w="54" h="166" extrusionOk="0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139"/>
                  </a:lnTo>
                  <a:lnTo>
                    <a:pt x="1" y="141"/>
                  </a:lnTo>
                  <a:cubicBezTo>
                    <a:pt x="1" y="155"/>
                    <a:pt x="13" y="165"/>
                    <a:pt x="27" y="165"/>
                  </a:cubicBezTo>
                  <a:lnTo>
                    <a:pt x="29" y="165"/>
                  </a:lnTo>
                  <a:cubicBezTo>
                    <a:pt x="44" y="165"/>
                    <a:pt x="53" y="153"/>
                    <a:pt x="53" y="139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70"/>
            <p:cNvSpPr/>
            <p:nvPr/>
          </p:nvSpPr>
          <p:spPr>
            <a:xfrm>
              <a:off x="2444689" y="2628642"/>
              <a:ext cx="3607" cy="10033"/>
            </a:xfrm>
            <a:custGeom>
              <a:avLst/>
              <a:gdLst/>
              <a:ahLst/>
              <a:cxnLst/>
              <a:rect l="l" t="t" r="r" b="b"/>
              <a:pathLst>
                <a:path w="54" h="150" extrusionOk="0">
                  <a:moveTo>
                    <a:pt x="25" y="1"/>
                  </a:moveTo>
                  <a:cubicBezTo>
                    <a:pt x="10" y="1"/>
                    <a:pt x="1" y="13"/>
                    <a:pt x="1" y="27"/>
                  </a:cubicBezTo>
                  <a:lnTo>
                    <a:pt x="1" y="123"/>
                  </a:lnTo>
                  <a:lnTo>
                    <a:pt x="1" y="125"/>
                  </a:lnTo>
                  <a:cubicBezTo>
                    <a:pt x="1" y="140"/>
                    <a:pt x="10" y="149"/>
                    <a:pt x="25" y="149"/>
                  </a:cubicBezTo>
                  <a:cubicBezTo>
                    <a:pt x="42" y="149"/>
                    <a:pt x="53" y="140"/>
                    <a:pt x="53" y="123"/>
                  </a:cubicBezTo>
                  <a:lnTo>
                    <a:pt x="53" y="27"/>
                  </a:lnTo>
                  <a:cubicBezTo>
                    <a:pt x="51" y="13"/>
                    <a:pt x="39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70"/>
            <p:cNvSpPr/>
            <p:nvPr/>
          </p:nvSpPr>
          <p:spPr>
            <a:xfrm>
              <a:off x="2422980" y="2642555"/>
              <a:ext cx="3607" cy="9030"/>
            </a:xfrm>
            <a:custGeom>
              <a:avLst/>
              <a:gdLst/>
              <a:ahLst/>
              <a:cxnLst/>
              <a:rect l="l" t="t" r="r" b="b"/>
              <a:pathLst>
                <a:path w="54" h="135" extrusionOk="0">
                  <a:moveTo>
                    <a:pt x="28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108"/>
                  </a:lnTo>
                  <a:cubicBezTo>
                    <a:pt x="3" y="123"/>
                    <a:pt x="13" y="135"/>
                    <a:pt x="27" y="135"/>
                  </a:cubicBezTo>
                  <a:cubicBezTo>
                    <a:pt x="42" y="135"/>
                    <a:pt x="53" y="123"/>
                    <a:pt x="53" y="108"/>
                  </a:cubicBezTo>
                  <a:lnTo>
                    <a:pt x="53" y="22"/>
                  </a:lnTo>
                  <a:cubicBezTo>
                    <a:pt x="53" y="13"/>
                    <a:pt x="44" y="3"/>
                    <a:pt x="32" y="1"/>
                  </a:cubicBezTo>
                  <a:cubicBezTo>
                    <a:pt x="30" y="1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70"/>
            <p:cNvSpPr/>
            <p:nvPr/>
          </p:nvSpPr>
          <p:spPr>
            <a:xfrm>
              <a:off x="2232277" y="2586301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1" y="1"/>
                    <a:pt x="674" y="65"/>
                    <a:pt x="356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6"/>
                    <a:pt x="774" y="837"/>
                    <a:pt x="1733" y="837"/>
                  </a:cubicBezTo>
                  <a:cubicBezTo>
                    <a:pt x="2689" y="837"/>
                    <a:pt x="3465" y="651"/>
                    <a:pt x="3465" y="416"/>
                  </a:cubicBezTo>
                  <a:lnTo>
                    <a:pt x="3465" y="163"/>
                  </a:lnTo>
                  <a:lnTo>
                    <a:pt x="3107" y="163"/>
                  </a:lnTo>
                  <a:cubicBezTo>
                    <a:pt x="2791" y="65"/>
                    <a:pt x="2294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70"/>
            <p:cNvSpPr/>
            <p:nvPr/>
          </p:nvSpPr>
          <p:spPr>
            <a:xfrm>
              <a:off x="2229873" y="2583893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9" y="73"/>
                  </a:moveTo>
                  <a:cubicBezTo>
                    <a:pt x="2309" y="73"/>
                    <a:pt x="2806" y="132"/>
                    <a:pt x="3133" y="235"/>
                  </a:cubicBezTo>
                  <a:lnTo>
                    <a:pt x="3465" y="235"/>
                  </a:lnTo>
                  <a:lnTo>
                    <a:pt x="3465" y="452"/>
                  </a:lnTo>
                  <a:cubicBezTo>
                    <a:pt x="3465" y="634"/>
                    <a:pt x="2765" y="835"/>
                    <a:pt x="1769" y="835"/>
                  </a:cubicBezTo>
                  <a:cubicBezTo>
                    <a:pt x="770" y="835"/>
                    <a:pt x="72" y="634"/>
                    <a:pt x="72" y="452"/>
                  </a:cubicBezTo>
                  <a:lnTo>
                    <a:pt x="72" y="235"/>
                  </a:lnTo>
                  <a:lnTo>
                    <a:pt x="402" y="235"/>
                  </a:lnTo>
                  <a:cubicBezTo>
                    <a:pt x="732" y="132"/>
                    <a:pt x="1229" y="73"/>
                    <a:pt x="1769" y="73"/>
                  </a:cubicBezTo>
                  <a:close/>
                  <a:moveTo>
                    <a:pt x="1766" y="1"/>
                  </a:moveTo>
                  <a:cubicBezTo>
                    <a:pt x="1226" y="1"/>
                    <a:pt x="720" y="61"/>
                    <a:pt x="385" y="166"/>
                  </a:cubicBezTo>
                  <a:lnTo>
                    <a:pt x="36" y="166"/>
                  </a:lnTo>
                  <a:cubicBezTo>
                    <a:pt x="17" y="166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8" y="166"/>
                    <a:pt x="3499" y="166"/>
                  </a:cubicBezTo>
                  <a:lnTo>
                    <a:pt x="3148" y="166"/>
                  </a:lnTo>
                  <a:cubicBezTo>
                    <a:pt x="2815" y="61"/>
                    <a:pt x="2309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70"/>
            <p:cNvSpPr/>
            <p:nvPr/>
          </p:nvSpPr>
          <p:spPr>
            <a:xfrm>
              <a:off x="2232277" y="2569378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4" y="0"/>
                    <a:pt x="0" y="187"/>
                    <a:pt x="0" y="416"/>
                  </a:cubicBezTo>
                  <a:cubicBezTo>
                    <a:pt x="0" y="648"/>
                    <a:pt x="774" y="834"/>
                    <a:pt x="1733" y="834"/>
                  </a:cubicBezTo>
                  <a:cubicBezTo>
                    <a:pt x="2689" y="834"/>
                    <a:pt x="3465" y="648"/>
                    <a:pt x="3465" y="416"/>
                  </a:cubicBezTo>
                  <a:cubicBezTo>
                    <a:pt x="3465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70"/>
            <p:cNvSpPr/>
            <p:nvPr/>
          </p:nvSpPr>
          <p:spPr>
            <a:xfrm>
              <a:off x="2229873" y="2566970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72"/>
                  </a:moveTo>
                  <a:cubicBezTo>
                    <a:pt x="2770" y="72"/>
                    <a:pt x="3465" y="273"/>
                    <a:pt x="3465" y="452"/>
                  </a:cubicBezTo>
                  <a:cubicBezTo>
                    <a:pt x="3465" y="634"/>
                    <a:pt x="2765" y="835"/>
                    <a:pt x="1769" y="835"/>
                  </a:cubicBezTo>
                  <a:cubicBezTo>
                    <a:pt x="770" y="835"/>
                    <a:pt x="72" y="634"/>
                    <a:pt x="72" y="452"/>
                  </a:cubicBezTo>
                  <a:cubicBezTo>
                    <a:pt x="72" y="273"/>
                    <a:pt x="767" y="72"/>
                    <a:pt x="1769" y="72"/>
                  </a:cubicBezTo>
                  <a:close/>
                  <a:moveTo>
                    <a:pt x="1769" y="1"/>
                  </a:moveTo>
                  <a:cubicBezTo>
                    <a:pt x="911" y="1"/>
                    <a:pt x="0" y="158"/>
                    <a:pt x="0" y="452"/>
                  </a:cubicBez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5" y="452"/>
                  </a:cubicBezTo>
                  <a:cubicBezTo>
                    <a:pt x="3535" y="161"/>
                    <a:pt x="2627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70"/>
            <p:cNvSpPr/>
            <p:nvPr/>
          </p:nvSpPr>
          <p:spPr>
            <a:xfrm>
              <a:off x="2260198" y="2578141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5" y="1"/>
                  </a:moveTo>
                  <a:cubicBezTo>
                    <a:pt x="588" y="1"/>
                    <a:pt x="0" y="127"/>
                    <a:pt x="0" y="285"/>
                  </a:cubicBezTo>
                  <a:cubicBezTo>
                    <a:pt x="0" y="443"/>
                    <a:pt x="588" y="572"/>
                    <a:pt x="1315" y="572"/>
                  </a:cubicBezTo>
                  <a:cubicBezTo>
                    <a:pt x="2041" y="572"/>
                    <a:pt x="2627" y="443"/>
                    <a:pt x="2627" y="285"/>
                  </a:cubicBezTo>
                  <a:cubicBezTo>
                    <a:pt x="2627" y="130"/>
                    <a:pt x="2039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70"/>
            <p:cNvSpPr/>
            <p:nvPr/>
          </p:nvSpPr>
          <p:spPr>
            <a:xfrm>
              <a:off x="2258461" y="2576401"/>
              <a:ext cx="179151" cy="41806"/>
            </a:xfrm>
            <a:custGeom>
              <a:avLst/>
              <a:gdLst/>
              <a:ahLst/>
              <a:cxnLst/>
              <a:rect l="l" t="t" r="r" b="b"/>
              <a:pathLst>
                <a:path w="2682" h="625" extrusionOk="0">
                  <a:moveTo>
                    <a:pt x="1341" y="53"/>
                  </a:moveTo>
                  <a:cubicBezTo>
                    <a:pt x="2098" y="53"/>
                    <a:pt x="2629" y="192"/>
                    <a:pt x="2629" y="316"/>
                  </a:cubicBezTo>
                  <a:cubicBezTo>
                    <a:pt x="2629" y="438"/>
                    <a:pt x="2098" y="574"/>
                    <a:pt x="1341" y="574"/>
                  </a:cubicBezTo>
                  <a:cubicBezTo>
                    <a:pt x="583" y="574"/>
                    <a:pt x="53" y="433"/>
                    <a:pt x="53" y="311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1"/>
                  </a:moveTo>
                  <a:cubicBezTo>
                    <a:pt x="691" y="1"/>
                    <a:pt x="0" y="108"/>
                    <a:pt x="0" y="311"/>
                  </a:cubicBezTo>
                  <a:cubicBezTo>
                    <a:pt x="0" y="514"/>
                    <a:pt x="691" y="624"/>
                    <a:pt x="1341" y="624"/>
                  </a:cubicBezTo>
                  <a:cubicBezTo>
                    <a:pt x="1991" y="624"/>
                    <a:pt x="2681" y="514"/>
                    <a:pt x="2681" y="311"/>
                  </a:cubicBezTo>
                  <a:cubicBezTo>
                    <a:pt x="2681" y="110"/>
                    <a:pt x="1988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70"/>
            <p:cNvSpPr/>
            <p:nvPr/>
          </p:nvSpPr>
          <p:spPr>
            <a:xfrm>
              <a:off x="2242497" y="2612187"/>
              <a:ext cx="3741" cy="14783"/>
            </a:xfrm>
            <a:custGeom>
              <a:avLst/>
              <a:gdLst/>
              <a:ahLst/>
              <a:cxnLst/>
              <a:rect l="l" t="t" r="r" b="b"/>
              <a:pathLst>
                <a:path w="56" h="221" extrusionOk="0">
                  <a:moveTo>
                    <a:pt x="29" y="0"/>
                  </a:moveTo>
                  <a:cubicBezTo>
                    <a:pt x="27" y="0"/>
                    <a:pt x="26" y="1"/>
                    <a:pt x="24" y="1"/>
                  </a:cubicBezTo>
                  <a:cubicBezTo>
                    <a:pt x="10" y="3"/>
                    <a:pt x="0" y="18"/>
                    <a:pt x="3" y="32"/>
                  </a:cubicBezTo>
                  <a:lnTo>
                    <a:pt x="3" y="194"/>
                  </a:lnTo>
                  <a:cubicBezTo>
                    <a:pt x="3" y="209"/>
                    <a:pt x="15" y="221"/>
                    <a:pt x="29" y="221"/>
                  </a:cubicBezTo>
                  <a:cubicBezTo>
                    <a:pt x="43" y="221"/>
                    <a:pt x="55" y="209"/>
                    <a:pt x="55" y="194"/>
                  </a:cubicBezTo>
                  <a:lnTo>
                    <a:pt x="55" y="32"/>
                  </a:lnTo>
                  <a:cubicBezTo>
                    <a:pt x="55" y="29"/>
                    <a:pt x="55" y="25"/>
                    <a:pt x="55" y="22"/>
                  </a:cubicBezTo>
                  <a:cubicBezTo>
                    <a:pt x="53" y="9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70"/>
            <p:cNvSpPr/>
            <p:nvPr/>
          </p:nvSpPr>
          <p:spPr>
            <a:xfrm>
              <a:off x="2273758" y="2617471"/>
              <a:ext cx="3874" cy="17793"/>
            </a:xfrm>
            <a:custGeom>
              <a:avLst/>
              <a:gdLst/>
              <a:ahLst/>
              <a:cxnLst/>
              <a:rect l="l" t="t" r="r" b="b"/>
              <a:pathLst>
                <a:path w="58" h="266" extrusionOk="0">
                  <a:moveTo>
                    <a:pt x="31" y="0"/>
                  </a:moveTo>
                  <a:cubicBezTo>
                    <a:pt x="30" y="0"/>
                    <a:pt x="28" y="0"/>
                    <a:pt x="27" y="1"/>
                  </a:cubicBezTo>
                  <a:cubicBezTo>
                    <a:pt x="13" y="3"/>
                    <a:pt x="1" y="15"/>
                    <a:pt x="3" y="29"/>
                  </a:cubicBezTo>
                  <a:lnTo>
                    <a:pt x="3" y="240"/>
                  </a:lnTo>
                  <a:cubicBezTo>
                    <a:pt x="3" y="254"/>
                    <a:pt x="15" y="266"/>
                    <a:pt x="32" y="266"/>
                  </a:cubicBezTo>
                  <a:cubicBezTo>
                    <a:pt x="46" y="266"/>
                    <a:pt x="56" y="254"/>
                    <a:pt x="56" y="240"/>
                  </a:cubicBezTo>
                  <a:lnTo>
                    <a:pt x="56" y="29"/>
                  </a:lnTo>
                  <a:cubicBezTo>
                    <a:pt x="58" y="27"/>
                    <a:pt x="58" y="25"/>
                    <a:pt x="56" y="22"/>
                  </a:cubicBezTo>
                  <a:cubicBezTo>
                    <a:pt x="53" y="9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70"/>
            <p:cNvSpPr/>
            <p:nvPr/>
          </p:nvSpPr>
          <p:spPr>
            <a:xfrm>
              <a:off x="2295132" y="2621953"/>
              <a:ext cx="3607" cy="17191"/>
            </a:xfrm>
            <a:custGeom>
              <a:avLst/>
              <a:gdLst/>
              <a:ahLst/>
              <a:cxnLst/>
              <a:rect l="l" t="t" r="r" b="b"/>
              <a:pathLst>
                <a:path w="54" h="257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230"/>
                  </a:lnTo>
                  <a:cubicBezTo>
                    <a:pt x="1" y="244"/>
                    <a:pt x="13" y="256"/>
                    <a:pt x="27" y="256"/>
                  </a:cubicBezTo>
                  <a:cubicBezTo>
                    <a:pt x="41" y="256"/>
                    <a:pt x="53" y="244"/>
                    <a:pt x="53" y="230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70"/>
            <p:cNvSpPr/>
            <p:nvPr/>
          </p:nvSpPr>
          <p:spPr>
            <a:xfrm>
              <a:off x="2319713" y="2623358"/>
              <a:ext cx="3607" cy="15786"/>
            </a:xfrm>
            <a:custGeom>
              <a:avLst/>
              <a:gdLst/>
              <a:ahLst/>
              <a:cxnLst/>
              <a:rect l="l" t="t" r="r" b="b"/>
              <a:pathLst>
                <a:path w="54" h="236" extrusionOk="0">
                  <a:moveTo>
                    <a:pt x="27" y="1"/>
                  </a:moveTo>
                  <a:cubicBezTo>
                    <a:pt x="15" y="1"/>
                    <a:pt x="3" y="10"/>
                    <a:pt x="1" y="23"/>
                  </a:cubicBezTo>
                  <a:lnTo>
                    <a:pt x="1" y="209"/>
                  </a:lnTo>
                  <a:cubicBezTo>
                    <a:pt x="1" y="223"/>
                    <a:pt x="13" y="235"/>
                    <a:pt x="27" y="235"/>
                  </a:cubicBezTo>
                  <a:cubicBezTo>
                    <a:pt x="41" y="235"/>
                    <a:pt x="53" y="223"/>
                    <a:pt x="53" y="209"/>
                  </a:cubicBezTo>
                  <a:lnTo>
                    <a:pt x="53" y="23"/>
                  </a:lnTo>
                  <a:cubicBezTo>
                    <a:pt x="51" y="11"/>
                    <a:pt x="44" y="1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70"/>
            <p:cNvSpPr/>
            <p:nvPr/>
          </p:nvSpPr>
          <p:spPr>
            <a:xfrm>
              <a:off x="2255389" y="2620816"/>
              <a:ext cx="3607" cy="11104"/>
            </a:xfrm>
            <a:custGeom>
              <a:avLst/>
              <a:gdLst/>
              <a:ahLst/>
              <a:cxnLst/>
              <a:rect l="l" t="t" r="r" b="b"/>
              <a:pathLst>
                <a:path w="54" h="166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139"/>
                  </a:lnTo>
                  <a:cubicBezTo>
                    <a:pt x="1" y="154"/>
                    <a:pt x="13" y="166"/>
                    <a:pt x="27" y="166"/>
                  </a:cubicBezTo>
                  <a:cubicBezTo>
                    <a:pt x="41" y="166"/>
                    <a:pt x="53" y="154"/>
                    <a:pt x="53" y="139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70"/>
            <p:cNvSpPr/>
            <p:nvPr/>
          </p:nvSpPr>
          <p:spPr>
            <a:xfrm>
              <a:off x="2444689" y="2611719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5" y="1"/>
                  </a:moveTo>
                  <a:cubicBezTo>
                    <a:pt x="10" y="1"/>
                    <a:pt x="1" y="13"/>
                    <a:pt x="1" y="27"/>
                  </a:cubicBezTo>
                  <a:lnTo>
                    <a:pt x="1" y="122"/>
                  </a:lnTo>
                  <a:cubicBezTo>
                    <a:pt x="1" y="137"/>
                    <a:pt x="10" y="149"/>
                    <a:pt x="25" y="149"/>
                  </a:cubicBezTo>
                  <a:cubicBezTo>
                    <a:pt x="42" y="149"/>
                    <a:pt x="53" y="137"/>
                    <a:pt x="53" y="122"/>
                  </a:cubicBezTo>
                  <a:lnTo>
                    <a:pt x="53" y="27"/>
                  </a:lnTo>
                  <a:cubicBezTo>
                    <a:pt x="51" y="13"/>
                    <a:pt x="39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70"/>
            <p:cNvSpPr/>
            <p:nvPr/>
          </p:nvSpPr>
          <p:spPr>
            <a:xfrm>
              <a:off x="2422846" y="2624963"/>
              <a:ext cx="3874" cy="9699"/>
            </a:xfrm>
            <a:custGeom>
              <a:avLst/>
              <a:gdLst/>
              <a:ahLst/>
              <a:cxnLst/>
              <a:rect l="l" t="t" r="r" b="b"/>
              <a:pathLst>
                <a:path w="58" h="145" extrusionOk="0">
                  <a:moveTo>
                    <a:pt x="30" y="1"/>
                  </a:moveTo>
                  <a:cubicBezTo>
                    <a:pt x="29" y="1"/>
                    <a:pt x="28" y="1"/>
                    <a:pt x="27" y="1"/>
                  </a:cubicBezTo>
                  <a:cubicBezTo>
                    <a:pt x="12" y="3"/>
                    <a:pt x="1" y="18"/>
                    <a:pt x="3" y="32"/>
                  </a:cubicBezTo>
                  <a:lnTo>
                    <a:pt x="3" y="118"/>
                  </a:lnTo>
                  <a:cubicBezTo>
                    <a:pt x="3" y="132"/>
                    <a:pt x="15" y="144"/>
                    <a:pt x="29" y="144"/>
                  </a:cubicBezTo>
                  <a:cubicBezTo>
                    <a:pt x="44" y="144"/>
                    <a:pt x="55" y="132"/>
                    <a:pt x="55" y="118"/>
                  </a:cubicBezTo>
                  <a:lnTo>
                    <a:pt x="55" y="32"/>
                  </a:lnTo>
                  <a:cubicBezTo>
                    <a:pt x="58" y="30"/>
                    <a:pt x="58" y="27"/>
                    <a:pt x="55" y="25"/>
                  </a:cubicBezTo>
                  <a:cubicBezTo>
                    <a:pt x="53" y="12"/>
                    <a:pt x="43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70"/>
            <p:cNvSpPr/>
            <p:nvPr/>
          </p:nvSpPr>
          <p:spPr>
            <a:xfrm>
              <a:off x="2232277" y="2569177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1" y="1"/>
                    <a:pt x="674" y="65"/>
                    <a:pt x="356" y="166"/>
                  </a:cubicBezTo>
                  <a:lnTo>
                    <a:pt x="0" y="166"/>
                  </a:lnTo>
                  <a:lnTo>
                    <a:pt x="0" y="419"/>
                  </a:lnTo>
                  <a:cubicBezTo>
                    <a:pt x="0" y="649"/>
                    <a:pt x="774" y="837"/>
                    <a:pt x="1733" y="837"/>
                  </a:cubicBezTo>
                  <a:cubicBezTo>
                    <a:pt x="2689" y="837"/>
                    <a:pt x="3465" y="651"/>
                    <a:pt x="3465" y="419"/>
                  </a:cubicBezTo>
                  <a:lnTo>
                    <a:pt x="3465" y="166"/>
                  </a:lnTo>
                  <a:lnTo>
                    <a:pt x="3107" y="166"/>
                  </a:lnTo>
                  <a:cubicBezTo>
                    <a:pt x="2791" y="65"/>
                    <a:pt x="2294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70"/>
            <p:cNvSpPr/>
            <p:nvPr/>
          </p:nvSpPr>
          <p:spPr>
            <a:xfrm>
              <a:off x="2229873" y="2566970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72"/>
                  </a:moveTo>
                  <a:cubicBezTo>
                    <a:pt x="2309" y="72"/>
                    <a:pt x="2806" y="132"/>
                    <a:pt x="3133" y="235"/>
                  </a:cubicBezTo>
                  <a:lnTo>
                    <a:pt x="3465" y="235"/>
                  </a:lnTo>
                  <a:lnTo>
                    <a:pt x="3465" y="452"/>
                  </a:lnTo>
                  <a:cubicBezTo>
                    <a:pt x="3465" y="631"/>
                    <a:pt x="2765" y="835"/>
                    <a:pt x="1769" y="835"/>
                  </a:cubicBezTo>
                  <a:cubicBezTo>
                    <a:pt x="770" y="835"/>
                    <a:pt x="72" y="631"/>
                    <a:pt x="72" y="452"/>
                  </a:cubicBezTo>
                  <a:lnTo>
                    <a:pt x="72" y="235"/>
                  </a:lnTo>
                  <a:lnTo>
                    <a:pt x="402" y="235"/>
                  </a:lnTo>
                  <a:cubicBezTo>
                    <a:pt x="732" y="132"/>
                    <a:pt x="1229" y="72"/>
                    <a:pt x="1769" y="72"/>
                  </a:cubicBezTo>
                  <a:close/>
                  <a:moveTo>
                    <a:pt x="1766" y="1"/>
                  </a:moveTo>
                  <a:cubicBezTo>
                    <a:pt x="1226" y="1"/>
                    <a:pt x="720" y="60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8" y="163"/>
                    <a:pt x="3499" y="163"/>
                  </a:cubicBezTo>
                  <a:lnTo>
                    <a:pt x="3148" y="163"/>
                  </a:lnTo>
                  <a:cubicBezTo>
                    <a:pt x="2815" y="60"/>
                    <a:pt x="2309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70"/>
            <p:cNvSpPr/>
            <p:nvPr/>
          </p:nvSpPr>
          <p:spPr>
            <a:xfrm>
              <a:off x="2232277" y="2552255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4" y="1"/>
                    <a:pt x="0" y="189"/>
                    <a:pt x="0" y="419"/>
                  </a:cubicBezTo>
                  <a:cubicBezTo>
                    <a:pt x="0" y="648"/>
                    <a:pt x="774" y="835"/>
                    <a:pt x="1733" y="835"/>
                  </a:cubicBezTo>
                  <a:cubicBezTo>
                    <a:pt x="2689" y="835"/>
                    <a:pt x="3465" y="648"/>
                    <a:pt x="3465" y="419"/>
                  </a:cubicBezTo>
                  <a:cubicBezTo>
                    <a:pt x="3465" y="189"/>
                    <a:pt x="268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70"/>
            <p:cNvSpPr/>
            <p:nvPr/>
          </p:nvSpPr>
          <p:spPr>
            <a:xfrm>
              <a:off x="2229873" y="2550047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70"/>
                  </a:moveTo>
                  <a:cubicBezTo>
                    <a:pt x="2770" y="70"/>
                    <a:pt x="3465" y="270"/>
                    <a:pt x="3465" y="452"/>
                  </a:cubicBezTo>
                  <a:cubicBezTo>
                    <a:pt x="3465" y="631"/>
                    <a:pt x="2765" y="834"/>
                    <a:pt x="1769" y="834"/>
                  </a:cubicBezTo>
                  <a:cubicBezTo>
                    <a:pt x="770" y="834"/>
                    <a:pt x="72" y="631"/>
                    <a:pt x="72" y="452"/>
                  </a:cubicBezTo>
                  <a:cubicBezTo>
                    <a:pt x="72" y="270"/>
                    <a:pt x="767" y="70"/>
                    <a:pt x="1769" y="70"/>
                  </a:cubicBezTo>
                  <a:close/>
                  <a:moveTo>
                    <a:pt x="1769" y="0"/>
                  </a:moveTo>
                  <a:cubicBezTo>
                    <a:pt x="911" y="0"/>
                    <a:pt x="0" y="158"/>
                    <a:pt x="0" y="452"/>
                  </a:cubicBez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5" y="452"/>
                  </a:cubicBezTo>
                  <a:cubicBezTo>
                    <a:pt x="3535" y="158"/>
                    <a:pt x="2627" y="0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70"/>
            <p:cNvSpPr/>
            <p:nvPr/>
          </p:nvSpPr>
          <p:spPr>
            <a:xfrm>
              <a:off x="2260198" y="2561218"/>
              <a:ext cx="175477" cy="38127"/>
            </a:xfrm>
            <a:custGeom>
              <a:avLst/>
              <a:gdLst/>
              <a:ahLst/>
              <a:cxnLst/>
              <a:rect l="l" t="t" r="r" b="b"/>
              <a:pathLst>
                <a:path w="2627" h="570" extrusionOk="0">
                  <a:moveTo>
                    <a:pt x="1315" y="0"/>
                  </a:moveTo>
                  <a:cubicBezTo>
                    <a:pt x="588" y="0"/>
                    <a:pt x="0" y="127"/>
                    <a:pt x="0" y="285"/>
                  </a:cubicBezTo>
                  <a:cubicBezTo>
                    <a:pt x="0" y="443"/>
                    <a:pt x="588" y="569"/>
                    <a:pt x="1315" y="569"/>
                  </a:cubicBezTo>
                  <a:cubicBezTo>
                    <a:pt x="2041" y="569"/>
                    <a:pt x="2627" y="443"/>
                    <a:pt x="2627" y="285"/>
                  </a:cubicBezTo>
                  <a:cubicBezTo>
                    <a:pt x="2627" y="127"/>
                    <a:pt x="2039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70"/>
            <p:cNvSpPr/>
            <p:nvPr/>
          </p:nvSpPr>
          <p:spPr>
            <a:xfrm>
              <a:off x="2258461" y="2559479"/>
              <a:ext cx="179151" cy="41606"/>
            </a:xfrm>
            <a:custGeom>
              <a:avLst/>
              <a:gdLst/>
              <a:ahLst/>
              <a:cxnLst/>
              <a:rect l="l" t="t" r="r" b="b"/>
              <a:pathLst>
                <a:path w="2682" h="622" extrusionOk="0">
                  <a:moveTo>
                    <a:pt x="1341" y="53"/>
                  </a:moveTo>
                  <a:cubicBezTo>
                    <a:pt x="2098" y="53"/>
                    <a:pt x="2629" y="191"/>
                    <a:pt x="2629" y="311"/>
                  </a:cubicBezTo>
                  <a:cubicBezTo>
                    <a:pt x="2629" y="430"/>
                    <a:pt x="2098" y="571"/>
                    <a:pt x="1341" y="571"/>
                  </a:cubicBezTo>
                  <a:cubicBezTo>
                    <a:pt x="583" y="571"/>
                    <a:pt x="53" y="433"/>
                    <a:pt x="53" y="311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08"/>
                    <a:pt x="0" y="311"/>
                  </a:cubicBezTo>
                  <a:cubicBezTo>
                    <a:pt x="0" y="514"/>
                    <a:pt x="691" y="622"/>
                    <a:pt x="1341" y="622"/>
                  </a:cubicBezTo>
                  <a:cubicBezTo>
                    <a:pt x="1991" y="622"/>
                    <a:pt x="2681" y="514"/>
                    <a:pt x="2681" y="311"/>
                  </a:cubicBezTo>
                  <a:cubicBezTo>
                    <a:pt x="2681" y="108"/>
                    <a:pt x="1988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70"/>
            <p:cNvSpPr/>
            <p:nvPr/>
          </p:nvSpPr>
          <p:spPr>
            <a:xfrm>
              <a:off x="2242631" y="2595866"/>
              <a:ext cx="3607" cy="14314"/>
            </a:xfrm>
            <a:custGeom>
              <a:avLst/>
              <a:gdLst/>
              <a:ahLst/>
              <a:cxnLst/>
              <a:rect l="l" t="t" r="r" b="b"/>
              <a:pathLst>
                <a:path w="54" h="214" extrusionOk="0">
                  <a:moveTo>
                    <a:pt x="27" y="1"/>
                  </a:moveTo>
                  <a:cubicBezTo>
                    <a:pt x="13" y="1"/>
                    <a:pt x="3" y="10"/>
                    <a:pt x="1" y="23"/>
                  </a:cubicBezTo>
                  <a:lnTo>
                    <a:pt x="1" y="187"/>
                  </a:lnTo>
                  <a:cubicBezTo>
                    <a:pt x="1" y="202"/>
                    <a:pt x="13" y="214"/>
                    <a:pt x="27" y="214"/>
                  </a:cubicBezTo>
                  <a:cubicBezTo>
                    <a:pt x="41" y="214"/>
                    <a:pt x="53" y="202"/>
                    <a:pt x="53" y="187"/>
                  </a:cubicBezTo>
                  <a:lnTo>
                    <a:pt x="53" y="23"/>
                  </a:lnTo>
                  <a:cubicBezTo>
                    <a:pt x="51" y="11"/>
                    <a:pt x="41" y="3"/>
                    <a:pt x="32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70"/>
            <p:cNvSpPr/>
            <p:nvPr/>
          </p:nvSpPr>
          <p:spPr>
            <a:xfrm>
              <a:off x="2273758" y="2600348"/>
              <a:ext cx="3874" cy="17993"/>
            </a:xfrm>
            <a:custGeom>
              <a:avLst/>
              <a:gdLst/>
              <a:ahLst/>
              <a:cxnLst/>
              <a:rect l="l" t="t" r="r" b="b"/>
              <a:pathLst>
                <a:path w="58" h="269" extrusionOk="0">
                  <a:moveTo>
                    <a:pt x="31" y="1"/>
                  </a:moveTo>
                  <a:cubicBezTo>
                    <a:pt x="29" y="1"/>
                    <a:pt x="28" y="1"/>
                    <a:pt x="27" y="1"/>
                  </a:cubicBezTo>
                  <a:cubicBezTo>
                    <a:pt x="13" y="3"/>
                    <a:pt x="1" y="18"/>
                    <a:pt x="3" y="32"/>
                  </a:cubicBezTo>
                  <a:lnTo>
                    <a:pt x="3" y="242"/>
                  </a:lnTo>
                  <a:cubicBezTo>
                    <a:pt x="3" y="257"/>
                    <a:pt x="15" y="269"/>
                    <a:pt x="32" y="269"/>
                  </a:cubicBezTo>
                  <a:cubicBezTo>
                    <a:pt x="46" y="269"/>
                    <a:pt x="56" y="257"/>
                    <a:pt x="56" y="242"/>
                  </a:cubicBezTo>
                  <a:lnTo>
                    <a:pt x="56" y="32"/>
                  </a:lnTo>
                  <a:cubicBezTo>
                    <a:pt x="58" y="30"/>
                    <a:pt x="58" y="27"/>
                    <a:pt x="56" y="25"/>
                  </a:cubicBezTo>
                  <a:cubicBezTo>
                    <a:pt x="53" y="12"/>
                    <a:pt x="4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70"/>
            <p:cNvSpPr/>
            <p:nvPr/>
          </p:nvSpPr>
          <p:spPr>
            <a:xfrm>
              <a:off x="2295132" y="2604829"/>
              <a:ext cx="3607" cy="17325"/>
            </a:xfrm>
            <a:custGeom>
              <a:avLst/>
              <a:gdLst/>
              <a:ahLst/>
              <a:cxnLst/>
              <a:rect l="l" t="t" r="r" b="b"/>
              <a:pathLst>
                <a:path w="54" h="259" extrusionOk="0">
                  <a:moveTo>
                    <a:pt x="27" y="1"/>
                  </a:moveTo>
                  <a:cubicBezTo>
                    <a:pt x="13" y="3"/>
                    <a:pt x="1" y="15"/>
                    <a:pt x="1" y="30"/>
                  </a:cubicBezTo>
                  <a:lnTo>
                    <a:pt x="1" y="233"/>
                  </a:lnTo>
                  <a:cubicBezTo>
                    <a:pt x="1" y="247"/>
                    <a:pt x="13" y="259"/>
                    <a:pt x="27" y="259"/>
                  </a:cubicBezTo>
                  <a:cubicBezTo>
                    <a:pt x="41" y="259"/>
                    <a:pt x="53" y="247"/>
                    <a:pt x="53" y="233"/>
                  </a:cubicBezTo>
                  <a:lnTo>
                    <a:pt x="53" y="30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70"/>
            <p:cNvSpPr/>
            <p:nvPr/>
          </p:nvSpPr>
          <p:spPr>
            <a:xfrm>
              <a:off x="2319713" y="2606301"/>
              <a:ext cx="3607" cy="15853"/>
            </a:xfrm>
            <a:custGeom>
              <a:avLst/>
              <a:gdLst/>
              <a:ahLst/>
              <a:cxnLst/>
              <a:rect l="l" t="t" r="r" b="b"/>
              <a:pathLst>
                <a:path w="54" h="237" extrusionOk="0">
                  <a:moveTo>
                    <a:pt x="28" y="0"/>
                  </a:moveTo>
                  <a:cubicBezTo>
                    <a:pt x="15" y="0"/>
                    <a:pt x="3" y="11"/>
                    <a:pt x="1" y="24"/>
                  </a:cubicBezTo>
                  <a:lnTo>
                    <a:pt x="1" y="211"/>
                  </a:lnTo>
                  <a:cubicBezTo>
                    <a:pt x="1" y="225"/>
                    <a:pt x="13" y="237"/>
                    <a:pt x="27" y="237"/>
                  </a:cubicBezTo>
                  <a:cubicBezTo>
                    <a:pt x="41" y="237"/>
                    <a:pt x="53" y="225"/>
                    <a:pt x="53" y="211"/>
                  </a:cubicBezTo>
                  <a:lnTo>
                    <a:pt x="53" y="24"/>
                  </a:lnTo>
                  <a:cubicBezTo>
                    <a:pt x="51" y="12"/>
                    <a:pt x="44" y="3"/>
                    <a:pt x="32" y="0"/>
                  </a:cubicBezTo>
                  <a:cubicBezTo>
                    <a:pt x="31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70"/>
            <p:cNvSpPr/>
            <p:nvPr/>
          </p:nvSpPr>
          <p:spPr>
            <a:xfrm>
              <a:off x="2255389" y="2603759"/>
              <a:ext cx="3607" cy="11104"/>
            </a:xfrm>
            <a:custGeom>
              <a:avLst/>
              <a:gdLst/>
              <a:ahLst/>
              <a:cxnLst/>
              <a:rect l="l" t="t" r="r" b="b"/>
              <a:pathLst>
                <a:path w="54" h="166" extrusionOk="0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139"/>
                  </a:lnTo>
                  <a:cubicBezTo>
                    <a:pt x="1" y="153"/>
                    <a:pt x="13" y="165"/>
                    <a:pt x="27" y="165"/>
                  </a:cubicBezTo>
                  <a:lnTo>
                    <a:pt x="29" y="165"/>
                  </a:lnTo>
                  <a:cubicBezTo>
                    <a:pt x="44" y="165"/>
                    <a:pt x="53" y="153"/>
                    <a:pt x="53" y="139"/>
                  </a:cubicBezTo>
                  <a:lnTo>
                    <a:pt x="53" y="26"/>
                  </a:lnTo>
                  <a:lnTo>
                    <a:pt x="53" y="24"/>
                  </a:lnTo>
                  <a:cubicBezTo>
                    <a:pt x="53" y="10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70"/>
            <p:cNvSpPr/>
            <p:nvPr/>
          </p:nvSpPr>
          <p:spPr>
            <a:xfrm>
              <a:off x="2444689" y="2594796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5" y="0"/>
                  </a:moveTo>
                  <a:cubicBezTo>
                    <a:pt x="10" y="0"/>
                    <a:pt x="1" y="12"/>
                    <a:pt x="1" y="24"/>
                  </a:cubicBezTo>
                  <a:lnTo>
                    <a:pt x="1" y="122"/>
                  </a:lnTo>
                  <a:cubicBezTo>
                    <a:pt x="1" y="137"/>
                    <a:pt x="13" y="148"/>
                    <a:pt x="25" y="148"/>
                  </a:cubicBezTo>
                  <a:lnTo>
                    <a:pt x="27" y="148"/>
                  </a:lnTo>
                  <a:cubicBezTo>
                    <a:pt x="42" y="148"/>
                    <a:pt x="53" y="137"/>
                    <a:pt x="53" y="122"/>
                  </a:cubicBezTo>
                  <a:lnTo>
                    <a:pt x="53" y="24"/>
                  </a:lnTo>
                  <a:cubicBezTo>
                    <a:pt x="51" y="10"/>
                    <a:pt x="39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70"/>
            <p:cNvSpPr/>
            <p:nvPr/>
          </p:nvSpPr>
          <p:spPr>
            <a:xfrm>
              <a:off x="2422846" y="2608040"/>
              <a:ext cx="3874" cy="9498"/>
            </a:xfrm>
            <a:custGeom>
              <a:avLst/>
              <a:gdLst/>
              <a:ahLst/>
              <a:cxnLst/>
              <a:rect l="l" t="t" r="r" b="b"/>
              <a:pathLst>
                <a:path w="58" h="142" extrusionOk="0">
                  <a:moveTo>
                    <a:pt x="31" y="0"/>
                  </a:moveTo>
                  <a:cubicBezTo>
                    <a:pt x="30" y="0"/>
                    <a:pt x="28" y="0"/>
                    <a:pt x="27" y="1"/>
                  </a:cubicBezTo>
                  <a:cubicBezTo>
                    <a:pt x="12" y="3"/>
                    <a:pt x="1" y="17"/>
                    <a:pt x="3" y="32"/>
                  </a:cubicBezTo>
                  <a:lnTo>
                    <a:pt x="3" y="115"/>
                  </a:lnTo>
                  <a:cubicBezTo>
                    <a:pt x="3" y="130"/>
                    <a:pt x="15" y="142"/>
                    <a:pt x="29" y="142"/>
                  </a:cubicBezTo>
                  <a:cubicBezTo>
                    <a:pt x="44" y="142"/>
                    <a:pt x="55" y="132"/>
                    <a:pt x="55" y="115"/>
                  </a:cubicBezTo>
                  <a:lnTo>
                    <a:pt x="55" y="32"/>
                  </a:lnTo>
                  <a:cubicBezTo>
                    <a:pt x="58" y="29"/>
                    <a:pt x="58" y="27"/>
                    <a:pt x="55" y="22"/>
                  </a:cubicBezTo>
                  <a:cubicBezTo>
                    <a:pt x="53" y="9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70"/>
            <p:cNvSpPr/>
            <p:nvPr/>
          </p:nvSpPr>
          <p:spPr>
            <a:xfrm>
              <a:off x="2228403" y="2552455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2" y="0"/>
                    <a:pt x="675" y="65"/>
                    <a:pt x="357" y="163"/>
                  </a:cubicBezTo>
                  <a:lnTo>
                    <a:pt x="1" y="163"/>
                  </a:lnTo>
                  <a:lnTo>
                    <a:pt x="1" y="416"/>
                  </a:lnTo>
                  <a:cubicBezTo>
                    <a:pt x="1" y="648"/>
                    <a:pt x="775" y="836"/>
                    <a:pt x="1733" y="836"/>
                  </a:cubicBezTo>
                  <a:cubicBezTo>
                    <a:pt x="2689" y="836"/>
                    <a:pt x="3466" y="650"/>
                    <a:pt x="3466" y="416"/>
                  </a:cubicBezTo>
                  <a:lnTo>
                    <a:pt x="3466" y="163"/>
                  </a:lnTo>
                  <a:lnTo>
                    <a:pt x="3107" y="163"/>
                  </a:lnTo>
                  <a:cubicBezTo>
                    <a:pt x="2792" y="65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70"/>
            <p:cNvSpPr/>
            <p:nvPr/>
          </p:nvSpPr>
          <p:spPr>
            <a:xfrm>
              <a:off x="2226065" y="2550047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0"/>
                  </a:moveTo>
                  <a:cubicBezTo>
                    <a:pt x="2306" y="70"/>
                    <a:pt x="2806" y="129"/>
                    <a:pt x="3133" y="232"/>
                  </a:cubicBezTo>
                  <a:lnTo>
                    <a:pt x="3465" y="232"/>
                  </a:lnTo>
                  <a:lnTo>
                    <a:pt x="3465" y="452"/>
                  </a:lnTo>
                  <a:cubicBezTo>
                    <a:pt x="3465" y="631"/>
                    <a:pt x="2765" y="832"/>
                    <a:pt x="1766" y="832"/>
                  </a:cubicBezTo>
                  <a:cubicBezTo>
                    <a:pt x="770" y="832"/>
                    <a:pt x="69" y="631"/>
                    <a:pt x="69" y="452"/>
                  </a:cubicBezTo>
                  <a:lnTo>
                    <a:pt x="69" y="232"/>
                  </a:lnTo>
                  <a:lnTo>
                    <a:pt x="402" y="232"/>
                  </a:lnTo>
                  <a:cubicBezTo>
                    <a:pt x="729" y="129"/>
                    <a:pt x="1228" y="70"/>
                    <a:pt x="1766" y="70"/>
                  </a:cubicBezTo>
                  <a:close/>
                  <a:moveTo>
                    <a:pt x="1766" y="0"/>
                  </a:moveTo>
                  <a:cubicBezTo>
                    <a:pt x="1224" y="0"/>
                    <a:pt x="719" y="60"/>
                    <a:pt x="385" y="165"/>
                  </a:cubicBezTo>
                  <a:lnTo>
                    <a:pt x="36" y="165"/>
                  </a:lnTo>
                  <a:cubicBezTo>
                    <a:pt x="14" y="165"/>
                    <a:pt x="0" y="179"/>
                    <a:pt x="0" y="199"/>
                  </a:cubicBezTo>
                  <a:lnTo>
                    <a:pt x="0" y="452"/>
                  </a:lnTo>
                  <a:cubicBezTo>
                    <a:pt x="0" y="743"/>
                    <a:pt x="911" y="904"/>
                    <a:pt x="1766" y="904"/>
                  </a:cubicBezTo>
                  <a:cubicBezTo>
                    <a:pt x="2624" y="904"/>
                    <a:pt x="3534" y="743"/>
                    <a:pt x="3532" y="452"/>
                  </a:cubicBezTo>
                  <a:lnTo>
                    <a:pt x="3532" y="199"/>
                  </a:lnTo>
                  <a:cubicBezTo>
                    <a:pt x="3532" y="179"/>
                    <a:pt x="3515" y="165"/>
                    <a:pt x="3496" y="165"/>
                  </a:cubicBezTo>
                  <a:lnTo>
                    <a:pt x="3147" y="165"/>
                  </a:lnTo>
                  <a:cubicBezTo>
                    <a:pt x="2815" y="60"/>
                    <a:pt x="2308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70"/>
            <p:cNvSpPr/>
            <p:nvPr/>
          </p:nvSpPr>
          <p:spPr>
            <a:xfrm>
              <a:off x="2228403" y="2535332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1" y="187"/>
                    <a:pt x="1" y="419"/>
                  </a:cubicBezTo>
                  <a:cubicBezTo>
                    <a:pt x="1" y="648"/>
                    <a:pt x="775" y="834"/>
                    <a:pt x="1733" y="834"/>
                  </a:cubicBezTo>
                  <a:cubicBezTo>
                    <a:pt x="2689" y="834"/>
                    <a:pt x="3466" y="648"/>
                    <a:pt x="3466" y="419"/>
                  </a:cubicBezTo>
                  <a:cubicBezTo>
                    <a:pt x="3466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70"/>
            <p:cNvSpPr/>
            <p:nvPr/>
          </p:nvSpPr>
          <p:spPr>
            <a:xfrm>
              <a:off x="2226065" y="2533057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6" y="70"/>
                  </a:moveTo>
                  <a:cubicBezTo>
                    <a:pt x="2767" y="70"/>
                    <a:pt x="3465" y="271"/>
                    <a:pt x="3465" y="453"/>
                  </a:cubicBezTo>
                  <a:cubicBezTo>
                    <a:pt x="3465" y="632"/>
                    <a:pt x="2765" y="833"/>
                    <a:pt x="1766" y="833"/>
                  </a:cubicBezTo>
                  <a:cubicBezTo>
                    <a:pt x="770" y="833"/>
                    <a:pt x="69" y="632"/>
                    <a:pt x="69" y="453"/>
                  </a:cubicBezTo>
                  <a:cubicBezTo>
                    <a:pt x="69" y="271"/>
                    <a:pt x="767" y="70"/>
                    <a:pt x="1766" y="70"/>
                  </a:cubicBezTo>
                  <a:close/>
                  <a:moveTo>
                    <a:pt x="1766" y="1"/>
                  </a:moveTo>
                  <a:cubicBezTo>
                    <a:pt x="908" y="1"/>
                    <a:pt x="0" y="159"/>
                    <a:pt x="0" y="453"/>
                  </a:cubicBezTo>
                  <a:cubicBezTo>
                    <a:pt x="0" y="744"/>
                    <a:pt x="911" y="904"/>
                    <a:pt x="1766" y="904"/>
                  </a:cubicBezTo>
                  <a:cubicBezTo>
                    <a:pt x="2624" y="904"/>
                    <a:pt x="3534" y="744"/>
                    <a:pt x="3534" y="453"/>
                  </a:cubicBezTo>
                  <a:cubicBezTo>
                    <a:pt x="3534" y="159"/>
                    <a:pt x="2626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70"/>
            <p:cNvSpPr/>
            <p:nvPr/>
          </p:nvSpPr>
          <p:spPr>
            <a:xfrm>
              <a:off x="2256391" y="2544295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4" y="0"/>
                  </a:moveTo>
                  <a:cubicBezTo>
                    <a:pt x="588" y="0"/>
                    <a:pt x="0" y="127"/>
                    <a:pt x="0" y="285"/>
                  </a:cubicBezTo>
                  <a:cubicBezTo>
                    <a:pt x="0" y="442"/>
                    <a:pt x="588" y="571"/>
                    <a:pt x="1314" y="571"/>
                  </a:cubicBezTo>
                  <a:cubicBezTo>
                    <a:pt x="2038" y="571"/>
                    <a:pt x="2626" y="442"/>
                    <a:pt x="2626" y="285"/>
                  </a:cubicBezTo>
                  <a:cubicBezTo>
                    <a:pt x="2626" y="127"/>
                    <a:pt x="2038" y="0"/>
                    <a:pt x="1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70"/>
            <p:cNvSpPr/>
            <p:nvPr/>
          </p:nvSpPr>
          <p:spPr>
            <a:xfrm>
              <a:off x="2254587" y="2542355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3"/>
                  </a:moveTo>
                  <a:cubicBezTo>
                    <a:pt x="2099" y="53"/>
                    <a:pt x="2627" y="194"/>
                    <a:pt x="2627" y="314"/>
                  </a:cubicBezTo>
                  <a:cubicBezTo>
                    <a:pt x="2627" y="433"/>
                    <a:pt x="2099" y="572"/>
                    <a:pt x="1339" y="572"/>
                  </a:cubicBezTo>
                  <a:cubicBezTo>
                    <a:pt x="581" y="572"/>
                    <a:pt x="53" y="433"/>
                    <a:pt x="53" y="314"/>
                  </a:cubicBezTo>
                  <a:cubicBezTo>
                    <a:pt x="53" y="194"/>
                    <a:pt x="581" y="53"/>
                    <a:pt x="1339" y="53"/>
                  </a:cubicBezTo>
                  <a:close/>
                  <a:moveTo>
                    <a:pt x="1339" y="1"/>
                  </a:moveTo>
                  <a:cubicBezTo>
                    <a:pt x="691" y="1"/>
                    <a:pt x="1" y="110"/>
                    <a:pt x="1" y="314"/>
                  </a:cubicBezTo>
                  <a:cubicBezTo>
                    <a:pt x="1" y="517"/>
                    <a:pt x="691" y="624"/>
                    <a:pt x="1339" y="624"/>
                  </a:cubicBezTo>
                  <a:cubicBezTo>
                    <a:pt x="1989" y="624"/>
                    <a:pt x="2680" y="514"/>
                    <a:pt x="2680" y="314"/>
                  </a:cubicBezTo>
                  <a:cubicBezTo>
                    <a:pt x="2680" y="110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70"/>
            <p:cNvSpPr/>
            <p:nvPr/>
          </p:nvSpPr>
          <p:spPr>
            <a:xfrm>
              <a:off x="2238823" y="2578475"/>
              <a:ext cx="3540" cy="14649"/>
            </a:xfrm>
            <a:custGeom>
              <a:avLst/>
              <a:gdLst/>
              <a:ahLst/>
              <a:cxnLst/>
              <a:rect l="l" t="t" r="r" b="b"/>
              <a:pathLst>
                <a:path w="53" h="219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92"/>
                  </a:lnTo>
                  <a:cubicBezTo>
                    <a:pt x="0" y="206"/>
                    <a:pt x="12" y="218"/>
                    <a:pt x="27" y="218"/>
                  </a:cubicBezTo>
                  <a:cubicBezTo>
                    <a:pt x="38" y="218"/>
                    <a:pt x="50" y="208"/>
                    <a:pt x="53" y="194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70"/>
            <p:cNvSpPr/>
            <p:nvPr/>
          </p:nvSpPr>
          <p:spPr>
            <a:xfrm>
              <a:off x="2270084" y="2583759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237"/>
                  </a:lnTo>
                  <a:cubicBezTo>
                    <a:pt x="1" y="251"/>
                    <a:pt x="13" y="263"/>
                    <a:pt x="27" y="263"/>
                  </a:cubicBezTo>
                  <a:cubicBezTo>
                    <a:pt x="41" y="263"/>
                    <a:pt x="53" y="251"/>
                    <a:pt x="53" y="237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70"/>
            <p:cNvSpPr/>
            <p:nvPr/>
          </p:nvSpPr>
          <p:spPr>
            <a:xfrm>
              <a:off x="2291191" y="2587706"/>
              <a:ext cx="3674" cy="17525"/>
            </a:xfrm>
            <a:custGeom>
              <a:avLst/>
              <a:gdLst/>
              <a:ahLst/>
              <a:cxnLst/>
              <a:rect l="l" t="t" r="r" b="b"/>
              <a:pathLst>
                <a:path w="55" h="262" extrusionOk="0">
                  <a:moveTo>
                    <a:pt x="28" y="1"/>
                  </a:moveTo>
                  <a:cubicBezTo>
                    <a:pt x="27" y="1"/>
                    <a:pt x="25" y="1"/>
                    <a:pt x="24" y="1"/>
                  </a:cubicBezTo>
                  <a:cubicBezTo>
                    <a:pt x="10" y="4"/>
                    <a:pt x="0" y="16"/>
                    <a:pt x="2" y="30"/>
                  </a:cubicBezTo>
                  <a:lnTo>
                    <a:pt x="2" y="233"/>
                  </a:lnTo>
                  <a:cubicBezTo>
                    <a:pt x="2" y="250"/>
                    <a:pt x="14" y="262"/>
                    <a:pt x="29" y="262"/>
                  </a:cubicBezTo>
                  <a:cubicBezTo>
                    <a:pt x="43" y="259"/>
                    <a:pt x="55" y="250"/>
                    <a:pt x="55" y="233"/>
                  </a:cubicBezTo>
                  <a:lnTo>
                    <a:pt x="55" y="30"/>
                  </a:lnTo>
                  <a:cubicBezTo>
                    <a:pt x="55" y="27"/>
                    <a:pt x="55" y="25"/>
                    <a:pt x="55" y="23"/>
                  </a:cubicBezTo>
                  <a:cubicBezTo>
                    <a:pt x="53" y="10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70"/>
            <p:cNvSpPr/>
            <p:nvPr/>
          </p:nvSpPr>
          <p:spPr>
            <a:xfrm>
              <a:off x="2315906" y="2589043"/>
              <a:ext cx="3540" cy="16187"/>
            </a:xfrm>
            <a:custGeom>
              <a:avLst/>
              <a:gdLst/>
              <a:ahLst/>
              <a:cxnLst/>
              <a:rect l="l" t="t" r="r" b="b"/>
              <a:pathLst>
                <a:path w="53" h="242" extrusionOk="0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215"/>
                  </a:lnTo>
                  <a:cubicBezTo>
                    <a:pt x="0" y="230"/>
                    <a:pt x="12" y="242"/>
                    <a:pt x="27" y="242"/>
                  </a:cubicBezTo>
                  <a:cubicBezTo>
                    <a:pt x="41" y="242"/>
                    <a:pt x="53" y="230"/>
                    <a:pt x="53" y="215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70"/>
            <p:cNvSpPr/>
            <p:nvPr/>
          </p:nvSpPr>
          <p:spPr>
            <a:xfrm>
              <a:off x="2251581" y="2587104"/>
              <a:ext cx="3540" cy="10970"/>
            </a:xfrm>
            <a:custGeom>
              <a:avLst/>
              <a:gdLst/>
              <a:ahLst/>
              <a:cxnLst/>
              <a:rect l="l" t="t" r="r" b="b"/>
              <a:pathLst>
                <a:path w="53" h="164" extrusionOk="0">
                  <a:moveTo>
                    <a:pt x="27" y="0"/>
                  </a:moveTo>
                  <a:cubicBezTo>
                    <a:pt x="14" y="0"/>
                    <a:pt x="3" y="9"/>
                    <a:pt x="0" y="22"/>
                  </a:cubicBezTo>
                  <a:lnTo>
                    <a:pt x="0" y="134"/>
                  </a:lnTo>
                  <a:cubicBezTo>
                    <a:pt x="0" y="149"/>
                    <a:pt x="12" y="161"/>
                    <a:pt x="27" y="163"/>
                  </a:cubicBezTo>
                  <a:cubicBezTo>
                    <a:pt x="43" y="161"/>
                    <a:pt x="53" y="149"/>
                    <a:pt x="53" y="134"/>
                  </a:cubicBezTo>
                  <a:lnTo>
                    <a:pt x="53" y="22"/>
                  </a:lnTo>
                  <a:cubicBezTo>
                    <a:pt x="51" y="10"/>
                    <a:pt x="43" y="3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70"/>
            <p:cNvSpPr/>
            <p:nvPr/>
          </p:nvSpPr>
          <p:spPr>
            <a:xfrm>
              <a:off x="2440748" y="2578007"/>
              <a:ext cx="3540" cy="9632"/>
            </a:xfrm>
            <a:custGeom>
              <a:avLst/>
              <a:gdLst/>
              <a:ahLst/>
              <a:cxnLst/>
              <a:rect l="l" t="t" r="r" b="b"/>
              <a:pathLst>
                <a:path w="53" h="144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120"/>
                  </a:lnTo>
                  <a:cubicBezTo>
                    <a:pt x="0" y="134"/>
                    <a:pt x="12" y="144"/>
                    <a:pt x="26" y="144"/>
                  </a:cubicBezTo>
                  <a:cubicBezTo>
                    <a:pt x="41" y="144"/>
                    <a:pt x="53" y="134"/>
                    <a:pt x="53" y="120"/>
                  </a:cubicBezTo>
                  <a:lnTo>
                    <a:pt x="53" y="22"/>
                  </a:lnTo>
                  <a:cubicBezTo>
                    <a:pt x="53" y="12"/>
                    <a:pt x="43" y="3"/>
                    <a:pt x="31" y="0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70"/>
            <p:cNvSpPr/>
            <p:nvPr/>
          </p:nvSpPr>
          <p:spPr>
            <a:xfrm>
              <a:off x="2419172" y="2591585"/>
              <a:ext cx="3607" cy="9164"/>
            </a:xfrm>
            <a:custGeom>
              <a:avLst/>
              <a:gdLst/>
              <a:ahLst/>
              <a:cxnLst/>
              <a:rect l="l" t="t" r="r" b="b"/>
              <a:pathLst>
                <a:path w="54" h="137" extrusionOk="0">
                  <a:moveTo>
                    <a:pt x="27" y="1"/>
                  </a:moveTo>
                  <a:cubicBezTo>
                    <a:pt x="12" y="1"/>
                    <a:pt x="1" y="12"/>
                    <a:pt x="1" y="27"/>
                  </a:cubicBezTo>
                  <a:lnTo>
                    <a:pt x="1" y="110"/>
                  </a:lnTo>
                  <a:cubicBezTo>
                    <a:pt x="1" y="125"/>
                    <a:pt x="12" y="137"/>
                    <a:pt x="27" y="137"/>
                  </a:cubicBezTo>
                  <a:lnTo>
                    <a:pt x="29" y="137"/>
                  </a:lnTo>
                  <a:cubicBezTo>
                    <a:pt x="44" y="137"/>
                    <a:pt x="53" y="125"/>
                    <a:pt x="53" y="110"/>
                  </a:cubicBezTo>
                  <a:lnTo>
                    <a:pt x="53" y="27"/>
                  </a:lnTo>
                  <a:cubicBezTo>
                    <a:pt x="53" y="12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70"/>
            <p:cNvSpPr/>
            <p:nvPr/>
          </p:nvSpPr>
          <p:spPr>
            <a:xfrm>
              <a:off x="2228269" y="2535332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1174" y="0"/>
                    <a:pt x="674" y="65"/>
                    <a:pt x="359" y="163"/>
                  </a:cubicBezTo>
                  <a:lnTo>
                    <a:pt x="0" y="163"/>
                  </a:lnTo>
                  <a:lnTo>
                    <a:pt x="0" y="419"/>
                  </a:lnTo>
                  <a:cubicBezTo>
                    <a:pt x="0" y="650"/>
                    <a:pt x="777" y="834"/>
                    <a:pt x="1733" y="834"/>
                  </a:cubicBezTo>
                  <a:cubicBezTo>
                    <a:pt x="2691" y="834"/>
                    <a:pt x="3466" y="650"/>
                    <a:pt x="3466" y="419"/>
                  </a:cubicBezTo>
                  <a:lnTo>
                    <a:pt x="3466" y="165"/>
                  </a:lnTo>
                  <a:lnTo>
                    <a:pt x="3109" y="163"/>
                  </a:lnTo>
                  <a:cubicBezTo>
                    <a:pt x="2794" y="65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70"/>
            <p:cNvSpPr/>
            <p:nvPr/>
          </p:nvSpPr>
          <p:spPr>
            <a:xfrm>
              <a:off x="2226065" y="2532924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5"/>
                  </a:moveTo>
                  <a:cubicBezTo>
                    <a:pt x="2306" y="75"/>
                    <a:pt x="2806" y="134"/>
                    <a:pt x="3133" y="237"/>
                  </a:cubicBezTo>
                  <a:lnTo>
                    <a:pt x="3465" y="237"/>
                  </a:lnTo>
                  <a:lnTo>
                    <a:pt x="3465" y="455"/>
                  </a:lnTo>
                  <a:cubicBezTo>
                    <a:pt x="3465" y="636"/>
                    <a:pt x="2765" y="837"/>
                    <a:pt x="1766" y="837"/>
                  </a:cubicBezTo>
                  <a:cubicBezTo>
                    <a:pt x="770" y="837"/>
                    <a:pt x="69" y="636"/>
                    <a:pt x="69" y="455"/>
                  </a:cubicBezTo>
                  <a:lnTo>
                    <a:pt x="69" y="235"/>
                  </a:lnTo>
                  <a:lnTo>
                    <a:pt x="392" y="237"/>
                  </a:lnTo>
                  <a:lnTo>
                    <a:pt x="402" y="237"/>
                  </a:lnTo>
                  <a:cubicBezTo>
                    <a:pt x="729" y="134"/>
                    <a:pt x="1228" y="75"/>
                    <a:pt x="1766" y="75"/>
                  </a:cubicBezTo>
                  <a:close/>
                  <a:moveTo>
                    <a:pt x="1766" y="1"/>
                  </a:moveTo>
                  <a:cubicBezTo>
                    <a:pt x="1224" y="1"/>
                    <a:pt x="719" y="60"/>
                    <a:pt x="385" y="165"/>
                  </a:cubicBezTo>
                  <a:lnTo>
                    <a:pt x="36" y="165"/>
                  </a:lnTo>
                  <a:cubicBezTo>
                    <a:pt x="14" y="165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4"/>
                    <a:pt x="1766" y="904"/>
                  </a:cubicBezTo>
                  <a:cubicBezTo>
                    <a:pt x="2624" y="904"/>
                    <a:pt x="3534" y="746"/>
                    <a:pt x="3532" y="455"/>
                  </a:cubicBezTo>
                  <a:lnTo>
                    <a:pt x="3532" y="199"/>
                  </a:lnTo>
                  <a:cubicBezTo>
                    <a:pt x="3532" y="180"/>
                    <a:pt x="3515" y="165"/>
                    <a:pt x="3496" y="165"/>
                  </a:cubicBezTo>
                  <a:lnTo>
                    <a:pt x="3147" y="165"/>
                  </a:lnTo>
                  <a:cubicBezTo>
                    <a:pt x="2815" y="60"/>
                    <a:pt x="2308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70"/>
            <p:cNvSpPr/>
            <p:nvPr/>
          </p:nvSpPr>
          <p:spPr>
            <a:xfrm>
              <a:off x="2228403" y="2518409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1" y="186"/>
                    <a:pt x="1" y="416"/>
                  </a:cubicBezTo>
                  <a:cubicBezTo>
                    <a:pt x="1" y="648"/>
                    <a:pt x="775" y="834"/>
                    <a:pt x="1733" y="834"/>
                  </a:cubicBezTo>
                  <a:cubicBezTo>
                    <a:pt x="2689" y="834"/>
                    <a:pt x="3466" y="648"/>
                    <a:pt x="3466" y="416"/>
                  </a:cubicBezTo>
                  <a:cubicBezTo>
                    <a:pt x="3466" y="186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70"/>
            <p:cNvSpPr/>
            <p:nvPr/>
          </p:nvSpPr>
          <p:spPr>
            <a:xfrm>
              <a:off x="2226065" y="2516001"/>
              <a:ext cx="236129" cy="60602"/>
            </a:xfrm>
            <a:custGeom>
              <a:avLst/>
              <a:gdLst/>
              <a:ahLst/>
              <a:cxnLst/>
              <a:rect l="l" t="t" r="r" b="b"/>
              <a:pathLst>
                <a:path w="3535" h="906" extrusionOk="0">
                  <a:moveTo>
                    <a:pt x="1766" y="72"/>
                  </a:moveTo>
                  <a:cubicBezTo>
                    <a:pt x="2767" y="72"/>
                    <a:pt x="3465" y="273"/>
                    <a:pt x="3465" y="452"/>
                  </a:cubicBezTo>
                  <a:cubicBezTo>
                    <a:pt x="3465" y="633"/>
                    <a:pt x="2765" y="834"/>
                    <a:pt x="1766" y="834"/>
                  </a:cubicBezTo>
                  <a:cubicBezTo>
                    <a:pt x="770" y="834"/>
                    <a:pt x="69" y="633"/>
                    <a:pt x="69" y="452"/>
                  </a:cubicBezTo>
                  <a:cubicBezTo>
                    <a:pt x="69" y="273"/>
                    <a:pt x="767" y="72"/>
                    <a:pt x="1766" y="72"/>
                  </a:cubicBezTo>
                  <a:close/>
                  <a:moveTo>
                    <a:pt x="1766" y="0"/>
                  </a:moveTo>
                  <a:cubicBezTo>
                    <a:pt x="908" y="0"/>
                    <a:pt x="0" y="160"/>
                    <a:pt x="0" y="452"/>
                  </a:cubicBezTo>
                  <a:cubicBezTo>
                    <a:pt x="0" y="746"/>
                    <a:pt x="911" y="906"/>
                    <a:pt x="1766" y="906"/>
                  </a:cubicBezTo>
                  <a:cubicBezTo>
                    <a:pt x="2624" y="906"/>
                    <a:pt x="3534" y="746"/>
                    <a:pt x="3534" y="452"/>
                  </a:cubicBezTo>
                  <a:cubicBezTo>
                    <a:pt x="3534" y="160"/>
                    <a:pt x="2626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70"/>
            <p:cNvSpPr/>
            <p:nvPr/>
          </p:nvSpPr>
          <p:spPr>
            <a:xfrm>
              <a:off x="2256391" y="2527171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4" y="0"/>
                  </a:moveTo>
                  <a:cubicBezTo>
                    <a:pt x="588" y="0"/>
                    <a:pt x="0" y="130"/>
                    <a:pt x="0" y="285"/>
                  </a:cubicBezTo>
                  <a:cubicBezTo>
                    <a:pt x="0" y="443"/>
                    <a:pt x="588" y="572"/>
                    <a:pt x="1314" y="572"/>
                  </a:cubicBezTo>
                  <a:cubicBezTo>
                    <a:pt x="2038" y="572"/>
                    <a:pt x="2626" y="443"/>
                    <a:pt x="2626" y="285"/>
                  </a:cubicBezTo>
                  <a:cubicBezTo>
                    <a:pt x="2626" y="127"/>
                    <a:pt x="2038" y="0"/>
                    <a:pt x="1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70"/>
            <p:cNvSpPr/>
            <p:nvPr/>
          </p:nvSpPr>
          <p:spPr>
            <a:xfrm>
              <a:off x="2254587" y="2525432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39" y="53"/>
                  </a:moveTo>
                  <a:cubicBezTo>
                    <a:pt x="2099" y="53"/>
                    <a:pt x="2627" y="189"/>
                    <a:pt x="2627" y="311"/>
                  </a:cubicBezTo>
                  <a:cubicBezTo>
                    <a:pt x="2627" y="435"/>
                    <a:pt x="2099" y="571"/>
                    <a:pt x="1339" y="571"/>
                  </a:cubicBezTo>
                  <a:cubicBezTo>
                    <a:pt x="581" y="571"/>
                    <a:pt x="53" y="430"/>
                    <a:pt x="53" y="311"/>
                  </a:cubicBezTo>
                  <a:cubicBezTo>
                    <a:pt x="53" y="191"/>
                    <a:pt x="581" y="53"/>
                    <a:pt x="1339" y="53"/>
                  </a:cubicBezTo>
                  <a:close/>
                  <a:moveTo>
                    <a:pt x="1339" y="0"/>
                  </a:moveTo>
                  <a:cubicBezTo>
                    <a:pt x="691" y="0"/>
                    <a:pt x="1" y="110"/>
                    <a:pt x="1" y="311"/>
                  </a:cubicBezTo>
                  <a:cubicBezTo>
                    <a:pt x="1" y="514"/>
                    <a:pt x="691" y="624"/>
                    <a:pt x="1339" y="624"/>
                  </a:cubicBezTo>
                  <a:cubicBezTo>
                    <a:pt x="1989" y="624"/>
                    <a:pt x="2680" y="514"/>
                    <a:pt x="2680" y="311"/>
                  </a:cubicBezTo>
                  <a:cubicBezTo>
                    <a:pt x="2680" y="110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70"/>
            <p:cNvSpPr/>
            <p:nvPr/>
          </p:nvSpPr>
          <p:spPr>
            <a:xfrm>
              <a:off x="2238823" y="2561552"/>
              <a:ext cx="3540" cy="14582"/>
            </a:xfrm>
            <a:custGeom>
              <a:avLst/>
              <a:gdLst/>
              <a:ahLst/>
              <a:cxnLst/>
              <a:rect l="l" t="t" r="r" b="b"/>
              <a:pathLst>
                <a:path w="53" h="218" extrusionOk="0">
                  <a:moveTo>
                    <a:pt x="24" y="0"/>
                  </a:moveTo>
                  <a:cubicBezTo>
                    <a:pt x="10" y="3"/>
                    <a:pt x="0" y="12"/>
                    <a:pt x="0" y="27"/>
                  </a:cubicBezTo>
                  <a:lnTo>
                    <a:pt x="0" y="189"/>
                  </a:lnTo>
                  <a:lnTo>
                    <a:pt x="0" y="191"/>
                  </a:lnTo>
                  <a:cubicBezTo>
                    <a:pt x="0" y="206"/>
                    <a:pt x="12" y="218"/>
                    <a:pt x="27" y="218"/>
                  </a:cubicBezTo>
                  <a:cubicBezTo>
                    <a:pt x="41" y="218"/>
                    <a:pt x="50" y="206"/>
                    <a:pt x="53" y="191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70"/>
            <p:cNvSpPr/>
            <p:nvPr/>
          </p:nvSpPr>
          <p:spPr>
            <a:xfrm>
              <a:off x="2270084" y="2566836"/>
              <a:ext cx="3607" cy="17592"/>
            </a:xfrm>
            <a:custGeom>
              <a:avLst/>
              <a:gdLst/>
              <a:ahLst/>
              <a:cxnLst/>
              <a:rect l="l" t="t" r="r" b="b"/>
              <a:pathLst>
                <a:path w="54" h="263" extrusionOk="0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237"/>
                  </a:lnTo>
                  <a:cubicBezTo>
                    <a:pt x="1" y="251"/>
                    <a:pt x="13" y="263"/>
                    <a:pt x="27" y="263"/>
                  </a:cubicBezTo>
                  <a:cubicBezTo>
                    <a:pt x="41" y="263"/>
                    <a:pt x="53" y="251"/>
                    <a:pt x="53" y="237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70"/>
            <p:cNvSpPr/>
            <p:nvPr/>
          </p:nvSpPr>
          <p:spPr>
            <a:xfrm>
              <a:off x="2291191" y="2570649"/>
              <a:ext cx="3674" cy="17458"/>
            </a:xfrm>
            <a:custGeom>
              <a:avLst/>
              <a:gdLst/>
              <a:ahLst/>
              <a:cxnLst/>
              <a:rect l="l" t="t" r="r" b="b"/>
              <a:pathLst>
                <a:path w="55" h="261" extrusionOk="0">
                  <a:moveTo>
                    <a:pt x="28" y="0"/>
                  </a:moveTo>
                  <a:cubicBezTo>
                    <a:pt x="27" y="0"/>
                    <a:pt x="25" y="0"/>
                    <a:pt x="24" y="0"/>
                  </a:cubicBezTo>
                  <a:cubicBezTo>
                    <a:pt x="10" y="3"/>
                    <a:pt x="0" y="17"/>
                    <a:pt x="2" y="32"/>
                  </a:cubicBezTo>
                  <a:lnTo>
                    <a:pt x="2" y="235"/>
                  </a:lnTo>
                  <a:cubicBezTo>
                    <a:pt x="2" y="249"/>
                    <a:pt x="14" y="261"/>
                    <a:pt x="29" y="261"/>
                  </a:cubicBezTo>
                  <a:cubicBezTo>
                    <a:pt x="43" y="261"/>
                    <a:pt x="55" y="249"/>
                    <a:pt x="55" y="235"/>
                  </a:cubicBezTo>
                  <a:lnTo>
                    <a:pt x="55" y="32"/>
                  </a:lnTo>
                  <a:cubicBezTo>
                    <a:pt x="55" y="29"/>
                    <a:pt x="55" y="24"/>
                    <a:pt x="55" y="22"/>
                  </a:cubicBezTo>
                  <a:cubicBezTo>
                    <a:pt x="53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70"/>
            <p:cNvSpPr/>
            <p:nvPr/>
          </p:nvSpPr>
          <p:spPr>
            <a:xfrm>
              <a:off x="2315906" y="2572054"/>
              <a:ext cx="3540" cy="16054"/>
            </a:xfrm>
            <a:custGeom>
              <a:avLst/>
              <a:gdLst/>
              <a:ahLst/>
              <a:cxnLst/>
              <a:rect l="l" t="t" r="r" b="b"/>
              <a:pathLst>
                <a:path w="53" h="240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214"/>
                  </a:lnTo>
                  <a:lnTo>
                    <a:pt x="0" y="216"/>
                  </a:lnTo>
                  <a:cubicBezTo>
                    <a:pt x="0" y="230"/>
                    <a:pt x="12" y="240"/>
                    <a:pt x="27" y="240"/>
                  </a:cubicBezTo>
                  <a:cubicBezTo>
                    <a:pt x="41" y="240"/>
                    <a:pt x="53" y="228"/>
                    <a:pt x="53" y="214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70"/>
            <p:cNvSpPr/>
            <p:nvPr/>
          </p:nvSpPr>
          <p:spPr>
            <a:xfrm>
              <a:off x="2251581" y="2570114"/>
              <a:ext cx="3540" cy="10836"/>
            </a:xfrm>
            <a:custGeom>
              <a:avLst/>
              <a:gdLst/>
              <a:ahLst/>
              <a:cxnLst/>
              <a:rect l="l" t="t" r="r" b="b"/>
              <a:pathLst>
                <a:path w="53" h="162" extrusionOk="0">
                  <a:moveTo>
                    <a:pt x="27" y="1"/>
                  </a:moveTo>
                  <a:cubicBezTo>
                    <a:pt x="14" y="1"/>
                    <a:pt x="3" y="10"/>
                    <a:pt x="0" y="23"/>
                  </a:cubicBezTo>
                  <a:lnTo>
                    <a:pt x="0" y="135"/>
                  </a:lnTo>
                  <a:cubicBezTo>
                    <a:pt x="0" y="149"/>
                    <a:pt x="12" y="161"/>
                    <a:pt x="27" y="161"/>
                  </a:cubicBezTo>
                  <a:cubicBezTo>
                    <a:pt x="41" y="161"/>
                    <a:pt x="53" y="149"/>
                    <a:pt x="53" y="135"/>
                  </a:cubicBezTo>
                  <a:lnTo>
                    <a:pt x="53" y="23"/>
                  </a:lnTo>
                  <a:cubicBezTo>
                    <a:pt x="51" y="11"/>
                    <a:pt x="43" y="1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70"/>
            <p:cNvSpPr/>
            <p:nvPr/>
          </p:nvSpPr>
          <p:spPr>
            <a:xfrm>
              <a:off x="2440547" y="2560415"/>
              <a:ext cx="3741" cy="10301"/>
            </a:xfrm>
            <a:custGeom>
              <a:avLst/>
              <a:gdLst/>
              <a:ahLst/>
              <a:cxnLst/>
              <a:rect l="l" t="t" r="r" b="b"/>
              <a:pathLst>
                <a:path w="56" h="154" extrusionOk="0">
                  <a:moveTo>
                    <a:pt x="31" y="0"/>
                  </a:moveTo>
                  <a:cubicBezTo>
                    <a:pt x="30" y="0"/>
                    <a:pt x="29" y="0"/>
                    <a:pt x="27" y="1"/>
                  </a:cubicBezTo>
                  <a:cubicBezTo>
                    <a:pt x="10" y="3"/>
                    <a:pt x="1" y="17"/>
                    <a:pt x="3" y="32"/>
                  </a:cubicBezTo>
                  <a:lnTo>
                    <a:pt x="3" y="127"/>
                  </a:lnTo>
                  <a:cubicBezTo>
                    <a:pt x="3" y="142"/>
                    <a:pt x="15" y="153"/>
                    <a:pt x="29" y="153"/>
                  </a:cubicBezTo>
                  <a:cubicBezTo>
                    <a:pt x="44" y="153"/>
                    <a:pt x="56" y="142"/>
                    <a:pt x="56" y="127"/>
                  </a:cubicBezTo>
                  <a:lnTo>
                    <a:pt x="56" y="32"/>
                  </a:lnTo>
                  <a:cubicBezTo>
                    <a:pt x="56" y="29"/>
                    <a:pt x="56" y="27"/>
                    <a:pt x="56" y="22"/>
                  </a:cubicBezTo>
                  <a:cubicBezTo>
                    <a:pt x="54" y="9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70"/>
            <p:cNvSpPr/>
            <p:nvPr/>
          </p:nvSpPr>
          <p:spPr>
            <a:xfrm>
              <a:off x="2419172" y="2574328"/>
              <a:ext cx="3607" cy="9365"/>
            </a:xfrm>
            <a:custGeom>
              <a:avLst/>
              <a:gdLst/>
              <a:ahLst/>
              <a:cxnLst/>
              <a:rect l="l" t="t" r="r" b="b"/>
              <a:pathLst>
                <a:path w="54" h="140" extrusionOk="0">
                  <a:moveTo>
                    <a:pt x="27" y="0"/>
                  </a:moveTo>
                  <a:cubicBezTo>
                    <a:pt x="12" y="0"/>
                    <a:pt x="1" y="12"/>
                    <a:pt x="1" y="27"/>
                  </a:cubicBezTo>
                  <a:lnTo>
                    <a:pt x="1" y="113"/>
                  </a:lnTo>
                  <a:cubicBezTo>
                    <a:pt x="1" y="127"/>
                    <a:pt x="12" y="139"/>
                    <a:pt x="27" y="139"/>
                  </a:cubicBezTo>
                  <a:cubicBezTo>
                    <a:pt x="41" y="139"/>
                    <a:pt x="51" y="129"/>
                    <a:pt x="53" y="115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70"/>
            <p:cNvSpPr/>
            <p:nvPr/>
          </p:nvSpPr>
          <p:spPr>
            <a:xfrm>
              <a:off x="2228403" y="2518409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2" y="0"/>
                    <a:pt x="675" y="65"/>
                    <a:pt x="357" y="163"/>
                  </a:cubicBezTo>
                  <a:lnTo>
                    <a:pt x="1" y="163"/>
                  </a:lnTo>
                  <a:lnTo>
                    <a:pt x="1" y="416"/>
                  </a:lnTo>
                  <a:cubicBezTo>
                    <a:pt x="1" y="645"/>
                    <a:pt x="775" y="836"/>
                    <a:pt x="1733" y="836"/>
                  </a:cubicBezTo>
                  <a:cubicBezTo>
                    <a:pt x="2689" y="836"/>
                    <a:pt x="3466" y="650"/>
                    <a:pt x="3466" y="416"/>
                  </a:cubicBezTo>
                  <a:lnTo>
                    <a:pt x="3466" y="163"/>
                  </a:lnTo>
                  <a:lnTo>
                    <a:pt x="3107" y="163"/>
                  </a:lnTo>
                  <a:cubicBezTo>
                    <a:pt x="2792" y="65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70"/>
            <p:cNvSpPr/>
            <p:nvPr/>
          </p:nvSpPr>
          <p:spPr>
            <a:xfrm>
              <a:off x="2226065" y="2516001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2"/>
                  </a:moveTo>
                  <a:cubicBezTo>
                    <a:pt x="2306" y="72"/>
                    <a:pt x="2806" y="132"/>
                    <a:pt x="3133" y="234"/>
                  </a:cubicBezTo>
                  <a:lnTo>
                    <a:pt x="3465" y="234"/>
                  </a:lnTo>
                  <a:lnTo>
                    <a:pt x="3465" y="452"/>
                  </a:lnTo>
                  <a:cubicBezTo>
                    <a:pt x="3465" y="633"/>
                    <a:pt x="2765" y="834"/>
                    <a:pt x="1766" y="834"/>
                  </a:cubicBezTo>
                  <a:cubicBezTo>
                    <a:pt x="770" y="834"/>
                    <a:pt x="69" y="633"/>
                    <a:pt x="69" y="452"/>
                  </a:cubicBezTo>
                  <a:lnTo>
                    <a:pt x="69" y="234"/>
                  </a:lnTo>
                  <a:lnTo>
                    <a:pt x="402" y="234"/>
                  </a:lnTo>
                  <a:cubicBezTo>
                    <a:pt x="729" y="132"/>
                    <a:pt x="1228" y="72"/>
                    <a:pt x="1766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19" y="60"/>
                    <a:pt x="385" y="165"/>
                  </a:cubicBezTo>
                  <a:lnTo>
                    <a:pt x="36" y="165"/>
                  </a:lnTo>
                  <a:cubicBezTo>
                    <a:pt x="14" y="165"/>
                    <a:pt x="0" y="179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4"/>
                    <a:pt x="1766" y="904"/>
                  </a:cubicBezTo>
                  <a:cubicBezTo>
                    <a:pt x="2624" y="904"/>
                    <a:pt x="3534" y="746"/>
                    <a:pt x="3532" y="452"/>
                  </a:cubicBezTo>
                  <a:lnTo>
                    <a:pt x="3532" y="199"/>
                  </a:lnTo>
                  <a:cubicBezTo>
                    <a:pt x="3532" y="179"/>
                    <a:pt x="3515" y="165"/>
                    <a:pt x="3496" y="165"/>
                  </a:cubicBezTo>
                  <a:lnTo>
                    <a:pt x="3147" y="165"/>
                  </a:lnTo>
                  <a:cubicBezTo>
                    <a:pt x="2815" y="60"/>
                    <a:pt x="2308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70"/>
            <p:cNvSpPr/>
            <p:nvPr/>
          </p:nvSpPr>
          <p:spPr>
            <a:xfrm>
              <a:off x="2228403" y="2501285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1" y="189"/>
                    <a:pt x="1" y="419"/>
                  </a:cubicBezTo>
                  <a:cubicBezTo>
                    <a:pt x="1" y="648"/>
                    <a:pt x="775" y="834"/>
                    <a:pt x="1733" y="834"/>
                  </a:cubicBezTo>
                  <a:cubicBezTo>
                    <a:pt x="2689" y="834"/>
                    <a:pt x="3466" y="648"/>
                    <a:pt x="3466" y="419"/>
                  </a:cubicBezTo>
                  <a:cubicBezTo>
                    <a:pt x="3466" y="189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70"/>
            <p:cNvSpPr/>
            <p:nvPr/>
          </p:nvSpPr>
          <p:spPr>
            <a:xfrm>
              <a:off x="2226065" y="2499011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6" y="70"/>
                  </a:moveTo>
                  <a:cubicBezTo>
                    <a:pt x="2767" y="70"/>
                    <a:pt x="3465" y="273"/>
                    <a:pt x="3465" y="453"/>
                  </a:cubicBezTo>
                  <a:cubicBezTo>
                    <a:pt x="3465" y="634"/>
                    <a:pt x="2765" y="835"/>
                    <a:pt x="1766" y="835"/>
                  </a:cubicBezTo>
                  <a:cubicBezTo>
                    <a:pt x="770" y="835"/>
                    <a:pt x="69" y="634"/>
                    <a:pt x="69" y="453"/>
                  </a:cubicBezTo>
                  <a:cubicBezTo>
                    <a:pt x="69" y="273"/>
                    <a:pt x="767" y="70"/>
                    <a:pt x="1766" y="70"/>
                  </a:cubicBezTo>
                  <a:close/>
                  <a:moveTo>
                    <a:pt x="1766" y="1"/>
                  </a:moveTo>
                  <a:cubicBezTo>
                    <a:pt x="908" y="1"/>
                    <a:pt x="0" y="161"/>
                    <a:pt x="0" y="453"/>
                  </a:cubicBezTo>
                  <a:cubicBezTo>
                    <a:pt x="0" y="746"/>
                    <a:pt x="911" y="904"/>
                    <a:pt x="1766" y="904"/>
                  </a:cubicBezTo>
                  <a:cubicBezTo>
                    <a:pt x="2624" y="904"/>
                    <a:pt x="3534" y="746"/>
                    <a:pt x="3534" y="453"/>
                  </a:cubicBezTo>
                  <a:cubicBezTo>
                    <a:pt x="3534" y="159"/>
                    <a:pt x="2626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70"/>
            <p:cNvSpPr/>
            <p:nvPr/>
          </p:nvSpPr>
          <p:spPr>
            <a:xfrm>
              <a:off x="2256391" y="2510248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4" y="0"/>
                  </a:moveTo>
                  <a:cubicBezTo>
                    <a:pt x="588" y="0"/>
                    <a:pt x="0" y="127"/>
                    <a:pt x="0" y="285"/>
                  </a:cubicBezTo>
                  <a:cubicBezTo>
                    <a:pt x="0" y="442"/>
                    <a:pt x="588" y="571"/>
                    <a:pt x="1314" y="571"/>
                  </a:cubicBezTo>
                  <a:cubicBezTo>
                    <a:pt x="2038" y="571"/>
                    <a:pt x="2626" y="442"/>
                    <a:pt x="2626" y="285"/>
                  </a:cubicBezTo>
                  <a:cubicBezTo>
                    <a:pt x="2626" y="127"/>
                    <a:pt x="2038" y="0"/>
                    <a:pt x="1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70"/>
            <p:cNvSpPr/>
            <p:nvPr/>
          </p:nvSpPr>
          <p:spPr>
            <a:xfrm>
              <a:off x="2254587" y="2508442"/>
              <a:ext cx="179017" cy="41672"/>
            </a:xfrm>
            <a:custGeom>
              <a:avLst/>
              <a:gdLst/>
              <a:ahLst/>
              <a:cxnLst/>
              <a:rect l="l" t="t" r="r" b="b"/>
              <a:pathLst>
                <a:path w="2680" h="623" extrusionOk="0">
                  <a:moveTo>
                    <a:pt x="1339" y="51"/>
                  </a:moveTo>
                  <a:cubicBezTo>
                    <a:pt x="2099" y="51"/>
                    <a:pt x="2627" y="190"/>
                    <a:pt x="2627" y="312"/>
                  </a:cubicBezTo>
                  <a:cubicBezTo>
                    <a:pt x="2627" y="433"/>
                    <a:pt x="2099" y="570"/>
                    <a:pt x="1339" y="570"/>
                  </a:cubicBezTo>
                  <a:cubicBezTo>
                    <a:pt x="581" y="570"/>
                    <a:pt x="53" y="436"/>
                    <a:pt x="53" y="312"/>
                  </a:cubicBezTo>
                  <a:cubicBezTo>
                    <a:pt x="53" y="190"/>
                    <a:pt x="581" y="53"/>
                    <a:pt x="1339" y="53"/>
                  </a:cubicBezTo>
                  <a:lnTo>
                    <a:pt x="1339" y="51"/>
                  </a:lnTo>
                  <a:close/>
                  <a:moveTo>
                    <a:pt x="1339" y="1"/>
                  </a:moveTo>
                  <a:cubicBezTo>
                    <a:pt x="691" y="1"/>
                    <a:pt x="1" y="111"/>
                    <a:pt x="1" y="312"/>
                  </a:cubicBezTo>
                  <a:cubicBezTo>
                    <a:pt x="1" y="515"/>
                    <a:pt x="691" y="622"/>
                    <a:pt x="1339" y="622"/>
                  </a:cubicBezTo>
                  <a:cubicBezTo>
                    <a:pt x="1989" y="622"/>
                    <a:pt x="2680" y="515"/>
                    <a:pt x="2680" y="312"/>
                  </a:cubicBezTo>
                  <a:cubicBezTo>
                    <a:pt x="2680" y="108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70"/>
            <p:cNvSpPr/>
            <p:nvPr/>
          </p:nvSpPr>
          <p:spPr>
            <a:xfrm>
              <a:off x="2238823" y="2544429"/>
              <a:ext cx="3540" cy="14649"/>
            </a:xfrm>
            <a:custGeom>
              <a:avLst/>
              <a:gdLst/>
              <a:ahLst/>
              <a:cxnLst/>
              <a:rect l="l" t="t" r="r" b="b"/>
              <a:pathLst>
                <a:path w="53" h="219" extrusionOk="0">
                  <a:moveTo>
                    <a:pt x="24" y="1"/>
                  </a:moveTo>
                  <a:cubicBezTo>
                    <a:pt x="10" y="1"/>
                    <a:pt x="0" y="13"/>
                    <a:pt x="0" y="27"/>
                  </a:cubicBezTo>
                  <a:lnTo>
                    <a:pt x="0" y="192"/>
                  </a:lnTo>
                  <a:lnTo>
                    <a:pt x="0" y="194"/>
                  </a:lnTo>
                  <a:cubicBezTo>
                    <a:pt x="0" y="208"/>
                    <a:pt x="12" y="218"/>
                    <a:pt x="27" y="218"/>
                  </a:cubicBezTo>
                  <a:cubicBezTo>
                    <a:pt x="41" y="218"/>
                    <a:pt x="53" y="206"/>
                    <a:pt x="53" y="192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70"/>
            <p:cNvSpPr/>
            <p:nvPr/>
          </p:nvSpPr>
          <p:spPr>
            <a:xfrm>
              <a:off x="2270084" y="2549847"/>
              <a:ext cx="3607" cy="17525"/>
            </a:xfrm>
            <a:custGeom>
              <a:avLst/>
              <a:gdLst/>
              <a:ahLst/>
              <a:cxnLst/>
              <a:rect l="l" t="t" r="r" b="b"/>
              <a:pathLst>
                <a:path w="54" h="262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235"/>
                  </a:lnTo>
                  <a:lnTo>
                    <a:pt x="1" y="237"/>
                  </a:lnTo>
                  <a:cubicBezTo>
                    <a:pt x="1" y="252"/>
                    <a:pt x="13" y="261"/>
                    <a:pt x="27" y="261"/>
                  </a:cubicBezTo>
                  <a:cubicBezTo>
                    <a:pt x="41" y="261"/>
                    <a:pt x="53" y="249"/>
                    <a:pt x="53" y="235"/>
                  </a:cubicBezTo>
                  <a:lnTo>
                    <a:pt x="53" y="27"/>
                  </a:lnTo>
                  <a:cubicBezTo>
                    <a:pt x="53" y="10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70"/>
            <p:cNvSpPr/>
            <p:nvPr/>
          </p:nvSpPr>
          <p:spPr>
            <a:xfrm>
              <a:off x="2291325" y="2554127"/>
              <a:ext cx="3540" cy="17057"/>
            </a:xfrm>
            <a:custGeom>
              <a:avLst/>
              <a:gdLst/>
              <a:ahLst/>
              <a:cxnLst/>
              <a:rect l="l" t="t" r="r" b="b"/>
              <a:pathLst>
                <a:path w="53" h="255" extrusionOk="0">
                  <a:moveTo>
                    <a:pt x="27" y="1"/>
                  </a:moveTo>
                  <a:cubicBezTo>
                    <a:pt x="14" y="1"/>
                    <a:pt x="3" y="10"/>
                    <a:pt x="0" y="25"/>
                  </a:cubicBezTo>
                  <a:lnTo>
                    <a:pt x="0" y="228"/>
                  </a:lnTo>
                  <a:cubicBezTo>
                    <a:pt x="0" y="243"/>
                    <a:pt x="12" y="255"/>
                    <a:pt x="27" y="255"/>
                  </a:cubicBezTo>
                  <a:cubicBezTo>
                    <a:pt x="41" y="255"/>
                    <a:pt x="53" y="243"/>
                    <a:pt x="53" y="228"/>
                  </a:cubicBezTo>
                  <a:lnTo>
                    <a:pt x="53" y="25"/>
                  </a:lnTo>
                  <a:cubicBezTo>
                    <a:pt x="51" y="13"/>
                    <a:pt x="43" y="4"/>
                    <a:pt x="31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70"/>
            <p:cNvSpPr/>
            <p:nvPr/>
          </p:nvSpPr>
          <p:spPr>
            <a:xfrm>
              <a:off x="2315906" y="2555131"/>
              <a:ext cx="3540" cy="16054"/>
            </a:xfrm>
            <a:custGeom>
              <a:avLst/>
              <a:gdLst/>
              <a:ahLst/>
              <a:cxnLst/>
              <a:rect l="l" t="t" r="r" b="b"/>
              <a:pathLst>
                <a:path w="53" h="240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213"/>
                  </a:lnTo>
                  <a:cubicBezTo>
                    <a:pt x="0" y="228"/>
                    <a:pt x="12" y="240"/>
                    <a:pt x="27" y="240"/>
                  </a:cubicBezTo>
                  <a:cubicBezTo>
                    <a:pt x="41" y="240"/>
                    <a:pt x="53" y="228"/>
                    <a:pt x="53" y="213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70"/>
            <p:cNvSpPr/>
            <p:nvPr/>
          </p:nvSpPr>
          <p:spPr>
            <a:xfrm>
              <a:off x="2251581" y="2553057"/>
              <a:ext cx="3540" cy="10970"/>
            </a:xfrm>
            <a:custGeom>
              <a:avLst/>
              <a:gdLst/>
              <a:ahLst/>
              <a:cxnLst/>
              <a:rect l="l" t="t" r="r" b="b"/>
              <a:pathLst>
                <a:path w="53" h="164" extrusionOk="0">
                  <a:moveTo>
                    <a:pt x="27" y="0"/>
                  </a:moveTo>
                  <a:cubicBezTo>
                    <a:pt x="14" y="0"/>
                    <a:pt x="3" y="9"/>
                    <a:pt x="0" y="25"/>
                  </a:cubicBezTo>
                  <a:lnTo>
                    <a:pt x="0" y="137"/>
                  </a:lnTo>
                  <a:cubicBezTo>
                    <a:pt x="0" y="151"/>
                    <a:pt x="12" y="163"/>
                    <a:pt x="27" y="163"/>
                  </a:cubicBezTo>
                  <a:cubicBezTo>
                    <a:pt x="41" y="163"/>
                    <a:pt x="53" y="151"/>
                    <a:pt x="53" y="137"/>
                  </a:cubicBezTo>
                  <a:lnTo>
                    <a:pt x="53" y="25"/>
                  </a:lnTo>
                  <a:cubicBezTo>
                    <a:pt x="51" y="13"/>
                    <a:pt x="43" y="3"/>
                    <a:pt x="31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70"/>
            <p:cNvSpPr/>
            <p:nvPr/>
          </p:nvSpPr>
          <p:spPr>
            <a:xfrm>
              <a:off x="2440547" y="2543425"/>
              <a:ext cx="3741" cy="10368"/>
            </a:xfrm>
            <a:custGeom>
              <a:avLst/>
              <a:gdLst/>
              <a:ahLst/>
              <a:cxnLst/>
              <a:rect l="l" t="t" r="r" b="b"/>
              <a:pathLst>
                <a:path w="56" h="155" extrusionOk="0">
                  <a:moveTo>
                    <a:pt x="31" y="1"/>
                  </a:moveTo>
                  <a:cubicBezTo>
                    <a:pt x="30" y="1"/>
                    <a:pt x="29" y="1"/>
                    <a:pt x="27" y="1"/>
                  </a:cubicBezTo>
                  <a:cubicBezTo>
                    <a:pt x="10" y="4"/>
                    <a:pt x="1" y="18"/>
                    <a:pt x="3" y="32"/>
                  </a:cubicBezTo>
                  <a:lnTo>
                    <a:pt x="3" y="128"/>
                  </a:lnTo>
                  <a:cubicBezTo>
                    <a:pt x="3" y="142"/>
                    <a:pt x="15" y="154"/>
                    <a:pt x="29" y="154"/>
                  </a:cubicBezTo>
                  <a:cubicBezTo>
                    <a:pt x="44" y="154"/>
                    <a:pt x="56" y="142"/>
                    <a:pt x="56" y="128"/>
                  </a:cubicBezTo>
                  <a:lnTo>
                    <a:pt x="56" y="32"/>
                  </a:lnTo>
                  <a:cubicBezTo>
                    <a:pt x="56" y="30"/>
                    <a:pt x="56" y="25"/>
                    <a:pt x="56" y="23"/>
                  </a:cubicBezTo>
                  <a:cubicBezTo>
                    <a:pt x="54" y="10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70"/>
            <p:cNvSpPr/>
            <p:nvPr/>
          </p:nvSpPr>
          <p:spPr>
            <a:xfrm>
              <a:off x="2419172" y="2557405"/>
              <a:ext cx="3607" cy="9164"/>
            </a:xfrm>
            <a:custGeom>
              <a:avLst/>
              <a:gdLst/>
              <a:ahLst/>
              <a:cxnLst/>
              <a:rect l="l" t="t" r="r" b="b"/>
              <a:pathLst>
                <a:path w="54" h="137" extrusionOk="0">
                  <a:moveTo>
                    <a:pt x="27" y="0"/>
                  </a:moveTo>
                  <a:cubicBezTo>
                    <a:pt x="12" y="0"/>
                    <a:pt x="1" y="12"/>
                    <a:pt x="1" y="26"/>
                  </a:cubicBezTo>
                  <a:lnTo>
                    <a:pt x="1" y="112"/>
                  </a:lnTo>
                  <a:cubicBezTo>
                    <a:pt x="1" y="126"/>
                    <a:pt x="11" y="137"/>
                    <a:pt x="23" y="137"/>
                  </a:cubicBezTo>
                  <a:cubicBezTo>
                    <a:pt x="24" y="137"/>
                    <a:pt x="26" y="137"/>
                    <a:pt x="27" y="136"/>
                  </a:cubicBezTo>
                  <a:lnTo>
                    <a:pt x="29" y="136"/>
                  </a:lnTo>
                  <a:cubicBezTo>
                    <a:pt x="44" y="136"/>
                    <a:pt x="53" y="124"/>
                    <a:pt x="53" y="112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70"/>
            <p:cNvSpPr/>
            <p:nvPr/>
          </p:nvSpPr>
          <p:spPr>
            <a:xfrm>
              <a:off x="2228403" y="2501285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2" y="0"/>
                    <a:pt x="675" y="65"/>
                    <a:pt x="357" y="165"/>
                  </a:cubicBezTo>
                  <a:lnTo>
                    <a:pt x="1" y="165"/>
                  </a:lnTo>
                  <a:lnTo>
                    <a:pt x="1" y="419"/>
                  </a:lnTo>
                  <a:cubicBezTo>
                    <a:pt x="1" y="648"/>
                    <a:pt x="775" y="837"/>
                    <a:pt x="1733" y="837"/>
                  </a:cubicBezTo>
                  <a:cubicBezTo>
                    <a:pt x="2689" y="837"/>
                    <a:pt x="3466" y="650"/>
                    <a:pt x="3466" y="419"/>
                  </a:cubicBezTo>
                  <a:lnTo>
                    <a:pt x="3466" y="165"/>
                  </a:lnTo>
                  <a:lnTo>
                    <a:pt x="3107" y="165"/>
                  </a:lnTo>
                  <a:cubicBezTo>
                    <a:pt x="2792" y="65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70"/>
            <p:cNvSpPr/>
            <p:nvPr/>
          </p:nvSpPr>
          <p:spPr>
            <a:xfrm>
              <a:off x="2226065" y="2499011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6" y="73"/>
                  </a:moveTo>
                  <a:cubicBezTo>
                    <a:pt x="2306" y="73"/>
                    <a:pt x="2806" y="132"/>
                    <a:pt x="3133" y="235"/>
                  </a:cubicBezTo>
                  <a:lnTo>
                    <a:pt x="3465" y="235"/>
                  </a:lnTo>
                  <a:lnTo>
                    <a:pt x="3465" y="453"/>
                  </a:lnTo>
                  <a:cubicBezTo>
                    <a:pt x="3465" y="632"/>
                    <a:pt x="2765" y="833"/>
                    <a:pt x="1766" y="833"/>
                  </a:cubicBezTo>
                  <a:cubicBezTo>
                    <a:pt x="770" y="833"/>
                    <a:pt x="69" y="632"/>
                    <a:pt x="69" y="453"/>
                  </a:cubicBezTo>
                  <a:lnTo>
                    <a:pt x="69" y="235"/>
                  </a:lnTo>
                  <a:lnTo>
                    <a:pt x="402" y="235"/>
                  </a:lnTo>
                  <a:cubicBezTo>
                    <a:pt x="729" y="132"/>
                    <a:pt x="1228" y="73"/>
                    <a:pt x="1766" y="73"/>
                  </a:cubicBezTo>
                  <a:close/>
                  <a:moveTo>
                    <a:pt x="1766" y="1"/>
                  </a:moveTo>
                  <a:cubicBezTo>
                    <a:pt x="1224" y="1"/>
                    <a:pt x="719" y="61"/>
                    <a:pt x="385" y="163"/>
                  </a:cubicBezTo>
                  <a:lnTo>
                    <a:pt x="36" y="163"/>
                  </a:lnTo>
                  <a:cubicBezTo>
                    <a:pt x="14" y="163"/>
                    <a:pt x="0" y="180"/>
                    <a:pt x="0" y="199"/>
                  </a:cubicBezTo>
                  <a:lnTo>
                    <a:pt x="0" y="453"/>
                  </a:lnTo>
                  <a:cubicBezTo>
                    <a:pt x="0" y="746"/>
                    <a:pt x="911" y="904"/>
                    <a:pt x="1766" y="904"/>
                  </a:cubicBezTo>
                  <a:cubicBezTo>
                    <a:pt x="2624" y="904"/>
                    <a:pt x="3534" y="746"/>
                    <a:pt x="3532" y="453"/>
                  </a:cubicBezTo>
                  <a:lnTo>
                    <a:pt x="3532" y="199"/>
                  </a:lnTo>
                  <a:cubicBezTo>
                    <a:pt x="3532" y="180"/>
                    <a:pt x="3515" y="163"/>
                    <a:pt x="3496" y="163"/>
                  </a:cubicBezTo>
                  <a:lnTo>
                    <a:pt x="3147" y="163"/>
                  </a:lnTo>
                  <a:cubicBezTo>
                    <a:pt x="2815" y="61"/>
                    <a:pt x="2308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70"/>
            <p:cNvSpPr/>
            <p:nvPr/>
          </p:nvSpPr>
          <p:spPr>
            <a:xfrm>
              <a:off x="2228403" y="2484496"/>
              <a:ext cx="231520" cy="55719"/>
            </a:xfrm>
            <a:custGeom>
              <a:avLst/>
              <a:gdLst/>
              <a:ahLst/>
              <a:cxnLst/>
              <a:rect l="l" t="t" r="r" b="b"/>
              <a:pathLst>
                <a:path w="3466" h="833" extrusionOk="0">
                  <a:moveTo>
                    <a:pt x="1733" y="0"/>
                  </a:moveTo>
                  <a:cubicBezTo>
                    <a:pt x="775" y="0"/>
                    <a:pt x="1" y="187"/>
                    <a:pt x="1" y="416"/>
                  </a:cubicBezTo>
                  <a:cubicBezTo>
                    <a:pt x="1" y="646"/>
                    <a:pt x="775" y="832"/>
                    <a:pt x="1733" y="832"/>
                  </a:cubicBezTo>
                  <a:cubicBezTo>
                    <a:pt x="2689" y="832"/>
                    <a:pt x="3466" y="646"/>
                    <a:pt x="3466" y="416"/>
                  </a:cubicBezTo>
                  <a:cubicBezTo>
                    <a:pt x="3466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70"/>
            <p:cNvSpPr/>
            <p:nvPr/>
          </p:nvSpPr>
          <p:spPr>
            <a:xfrm>
              <a:off x="2226065" y="2482088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0"/>
                  </a:moveTo>
                  <a:cubicBezTo>
                    <a:pt x="2767" y="70"/>
                    <a:pt x="3465" y="271"/>
                    <a:pt x="3465" y="452"/>
                  </a:cubicBezTo>
                  <a:cubicBezTo>
                    <a:pt x="3465" y="631"/>
                    <a:pt x="2765" y="832"/>
                    <a:pt x="1766" y="832"/>
                  </a:cubicBezTo>
                  <a:cubicBezTo>
                    <a:pt x="770" y="832"/>
                    <a:pt x="69" y="634"/>
                    <a:pt x="69" y="452"/>
                  </a:cubicBezTo>
                  <a:cubicBezTo>
                    <a:pt x="69" y="271"/>
                    <a:pt x="767" y="70"/>
                    <a:pt x="1766" y="70"/>
                  </a:cubicBezTo>
                  <a:close/>
                  <a:moveTo>
                    <a:pt x="1766" y="1"/>
                  </a:moveTo>
                  <a:cubicBezTo>
                    <a:pt x="908" y="1"/>
                    <a:pt x="0" y="158"/>
                    <a:pt x="0" y="452"/>
                  </a:cubicBezTo>
                  <a:cubicBezTo>
                    <a:pt x="0" y="746"/>
                    <a:pt x="911" y="904"/>
                    <a:pt x="1766" y="904"/>
                  </a:cubicBezTo>
                  <a:cubicBezTo>
                    <a:pt x="2624" y="904"/>
                    <a:pt x="3534" y="746"/>
                    <a:pt x="3534" y="452"/>
                  </a:cubicBezTo>
                  <a:cubicBezTo>
                    <a:pt x="3534" y="158"/>
                    <a:pt x="2626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70"/>
            <p:cNvSpPr/>
            <p:nvPr/>
          </p:nvSpPr>
          <p:spPr>
            <a:xfrm>
              <a:off x="2256391" y="2493125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2" y="0"/>
                  </a:moveTo>
                  <a:cubicBezTo>
                    <a:pt x="588" y="0"/>
                    <a:pt x="0" y="130"/>
                    <a:pt x="0" y="287"/>
                  </a:cubicBezTo>
                  <a:cubicBezTo>
                    <a:pt x="0" y="445"/>
                    <a:pt x="588" y="572"/>
                    <a:pt x="1314" y="572"/>
                  </a:cubicBezTo>
                  <a:cubicBezTo>
                    <a:pt x="2038" y="572"/>
                    <a:pt x="2626" y="445"/>
                    <a:pt x="2626" y="287"/>
                  </a:cubicBezTo>
                  <a:cubicBezTo>
                    <a:pt x="2626" y="130"/>
                    <a:pt x="2038" y="0"/>
                    <a:pt x="1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70"/>
            <p:cNvSpPr/>
            <p:nvPr/>
          </p:nvSpPr>
          <p:spPr>
            <a:xfrm>
              <a:off x="2254587" y="2491386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39" y="53"/>
                  </a:moveTo>
                  <a:cubicBezTo>
                    <a:pt x="2099" y="53"/>
                    <a:pt x="2627" y="194"/>
                    <a:pt x="2627" y="313"/>
                  </a:cubicBezTo>
                  <a:cubicBezTo>
                    <a:pt x="2627" y="433"/>
                    <a:pt x="2099" y="571"/>
                    <a:pt x="1339" y="571"/>
                  </a:cubicBezTo>
                  <a:cubicBezTo>
                    <a:pt x="581" y="571"/>
                    <a:pt x="53" y="435"/>
                    <a:pt x="53" y="313"/>
                  </a:cubicBezTo>
                  <a:cubicBezTo>
                    <a:pt x="53" y="189"/>
                    <a:pt x="581" y="53"/>
                    <a:pt x="1339" y="53"/>
                  </a:cubicBezTo>
                  <a:close/>
                  <a:moveTo>
                    <a:pt x="1339" y="0"/>
                  </a:moveTo>
                  <a:cubicBezTo>
                    <a:pt x="691" y="0"/>
                    <a:pt x="1" y="110"/>
                    <a:pt x="1" y="313"/>
                  </a:cubicBezTo>
                  <a:cubicBezTo>
                    <a:pt x="1" y="516"/>
                    <a:pt x="691" y="624"/>
                    <a:pt x="1339" y="624"/>
                  </a:cubicBezTo>
                  <a:cubicBezTo>
                    <a:pt x="1989" y="624"/>
                    <a:pt x="2680" y="516"/>
                    <a:pt x="2680" y="313"/>
                  </a:cubicBezTo>
                  <a:cubicBezTo>
                    <a:pt x="2680" y="110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70"/>
            <p:cNvSpPr/>
            <p:nvPr/>
          </p:nvSpPr>
          <p:spPr>
            <a:xfrm>
              <a:off x="2238823" y="2527506"/>
              <a:ext cx="3540" cy="14582"/>
            </a:xfrm>
            <a:custGeom>
              <a:avLst/>
              <a:gdLst/>
              <a:ahLst/>
              <a:cxnLst/>
              <a:rect l="l" t="t" r="r" b="b"/>
              <a:pathLst>
                <a:path w="53" h="218" extrusionOk="0">
                  <a:moveTo>
                    <a:pt x="24" y="0"/>
                  </a:moveTo>
                  <a:cubicBezTo>
                    <a:pt x="10" y="0"/>
                    <a:pt x="0" y="12"/>
                    <a:pt x="0" y="27"/>
                  </a:cubicBezTo>
                  <a:lnTo>
                    <a:pt x="0" y="191"/>
                  </a:lnTo>
                  <a:cubicBezTo>
                    <a:pt x="0" y="206"/>
                    <a:pt x="12" y="218"/>
                    <a:pt x="27" y="218"/>
                  </a:cubicBezTo>
                  <a:cubicBezTo>
                    <a:pt x="41" y="218"/>
                    <a:pt x="53" y="206"/>
                    <a:pt x="53" y="191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70"/>
            <p:cNvSpPr/>
            <p:nvPr/>
          </p:nvSpPr>
          <p:spPr>
            <a:xfrm>
              <a:off x="2270084" y="2532790"/>
              <a:ext cx="3607" cy="17592"/>
            </a:xfrm>
            <a:custGeom>
              <a:avLst/>
              <a:gdLst/>
              <a:ahLst/>
              <a:cxnLst/>
              <a:rect l="l" t="t" r="r" b="b"/>
              <a:pathLst>
                <a:path w="54" h="263" extrusionOk="0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237"/>
                  </a:lnTo>
                  <a:lnTo>
                    <a:pt x="1" y="239"/>
                  </a:lnTo>
                  <a:cubicBezTo>
                    <a:pt x="3" y="251"/>
                    <a:pt x="13" y="263"/>
                    <a:pt x="27" y="263"/>
                  </a:cubicBezTo>
                  <a:lnTo>
                    <a:pt x="29" y="263"/>
                  </a:lnTo>
                  <a:cubicBezTo>
                    <a:pt x="44" y="263"/>
                    <a:pt x="53" y="251"/>
                    <a:pt x="53" y="237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70"/>
            <p:cNvSpPr/>
            <p:nvPr/>
          </p:nvSpPr>
          <p:spPr>
            <a:xfrm>
              <a:off x="2291325" y="2537071"/>
              <a:ext cx="3540" cy="16990"/>
            </a:xfrm>
            <a:custGeom>
              <a:avLst/>
              <a:gdLst/>
              <a:ahLst/>
              <a:cxnLst/>
              <a:rect l="l" t="t" r="r" b="b"/>
              <a:pathLst>
                <a:path w="53" h="254" extrusionOk="0">
                  <a:moveTo>
                    <a:pt x="27" y="0"/>
                  </a:moveTo>
                  <a:cubicBezTo>
                    <a:pt x="14" y="0"/>
                    <a:pt x="3" y="9"/>
                    <a:pt x="0" y="22"/>
                  </a:cubicBezTo>
                  <a:lnTo>
                    <a:pt x="0" y="228"/>
                  </a:lnTo>
                  <a:cubicBezTo>
                    <a:pt x="0" y="242"/>
                    <a:pt x="12" y="254"/>
                    <a:pt x="27" y="254"/>
                  </a:cubicBezTo>
                  <a:cubicBezTo>
                    <a:pt x="41" y="254"/>
                    <a:pt x="53" y="242"/>
                    <a:pt x="53" y="228"/>
                  </a:cubicBezTo>
                  <a:lnTo>
                    <a:pt x="53" y="22"/>
                  </a:lnTo>
                  <a:cubicBezTo>
                    <a:pt x="51" y="13"/>
                    <a:pt x="43" y="3"/>
                    <a:pt x="31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70"/>
            <p:cNvSpPr/>
            <p:nvPr/>
          </p:nvSpPr>
          <p:spPr>
            <a:xfrm>
              <a:off x="2315906" y="2538208"/>
              <a:ext cx="3540" cy="15853"/>
            </a:xfrm>
            <a:custGeom>
              <a:avLst/>
              <a:gdLst/>
              <a:ahLst/>
              <a:cxnLst/>
              <a:rect l="l" t="t" r="r" b="b"/>
              <a:pathLst>
                <a:path w="53" h="237" extrusionOk="0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211"/>
                  </a:lnTo>
                  <a:cubicBezTo>
                    <a:pt x="0" y="225"/>
                    <a:pt x="12" y="237"/>
                    <a:pt x="27" y="237"/>
                  </a:cubicBezTo>
                  <a:cubicBezTo>
                    <a:pt x="41" y="237"/>
                    <a:pt x="53" y="227"/>
                    <a:pt x="53" y="213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70"/>
            <p:cNvSpPr/>
            <p:nvPr/>
          </p:nvSpPr>
          <p:spPr>
            <a:xfrm>
              <a:off x="2251448" y="2535599"/>
              <a:ext cx="3674" cy="11438"/>
            </a:xfrm>
            <a:custGeom>
              <a:avLst/>
              <a:gdLst/>
              <a:ahLst/>
              <a:cxnLst/>
              <a:rect l="l" t="t" r="r" b="b"/>
              <a:pathLst>
                <a:path w="55" h="171" extrusionOk="0">
                  <a:moveTo>
                    <a:pt x="28" y="1"/>
                  </a:moveTo>
                  <a:cubicBezTo>
                    <a:pt x="27" y="1"/>
                    <a:pt x="25" y="1"/>
                    <a:pt x="24" y="1"/>
                  </a:cubicBezTo>
                  <a:cubicBezTo>
                    <a:pt x="10" y="4"/>
                    <a:pt x="0" y="15"/>
                    <a:pt x="2" y="30"/>
                  </a:cubicBezTo>
                  <a:lnTo>
                    <a:pt x="2" y="145"/>
                  </a:lnTo>
                  <a:cubicBezTo>
                    <a:pt x="2" y="159"/>
                    <a:pt x="14" y="171"/>
                    <a:pt x="29" y="171"/>
                  </a:cubicBezTo>
                  <a:cubicBezTo>
                    <a:pt x="43" y="171"/>
                    <a:pt x="55" y="159"/>
                    <a:pt x="55" y="145"/>
                  </a:cubicBezTo>
                  <a:lnTo>
                    <a:pt x="55" y="30"/>
                  </a:lnTo>
                  <a:cubicBezTo>
                    <a:pt x="55" y="27"/>
                    <a:pt x="55" y="25"/>
                    <a:pt x="55" y="23"/>
                  </a:cubicBezTo>
                  <a:cubicBezTo>
                    <a:pt x="53" y="10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70"/>
            <p:cNvSpPr/>
            <p:nvPr/>
          </p:nvSpPr>
          <p:spPr>
            <a:xfrm>
              <a:off x="2440547" y="2526502"/>
              <a:ext cx="3741" cy="10301"/>
            </a:xfrm>
            <a:custGeom>
              <a:avLst/>
              <a:gdLst/>
              <a:ahLst/>
              <a:cxnLst/>
              <a:rect l="l" t="t" r="r" b="b"/>
              <a:pathLst>
                <a:path w="56" h="154" extrusionOk="0">
                  <a:moveTo>
                    <a:pt x="31" y="1"/>
                  </a:moveTo>
                  <a:cubicBezTo>
                    <a:pt x="30" y="1"/>
                    <a:pt x="29" y="1"/>
                    <a:pt x="27" y="1"/>
                  </a:cubicBezTo>
                  <a:cubicBezTo>
                    <a:pt x="10" y="3"/>
                    <a:pt x="1" y="15"/>
                    <a:pt x="3" y="32"/>
                  </a:cubicBezTo>
                  <a:lnTo>
                    <a:pt x="3" y="128"/>
                  </a:lnTo>
                  <a:cubicBezTo>
                    <a:pt x="3" y="142"/>
                    <a:pt x="15" y="154"/>
                    <a:pt x="29" y="154"/>
                  </a:cubicBezTo>
                  <a:cubicBezTo>
                    <a:pt x="44" y="154"/>
                    <a:pt x="56" y="142"/>
                    <a:pt x="56" y="128"/>
                  </a:cubicBezTo>
                  <a:lnTo>
                    <a:pt x="56" y="32"/>
                  </a:lnTo>
                  <a:cubicBezTo>
                    <a:pt x="56" y="27"/>
                    <a:pt x="56" y="25"/>
                    <a:pt x="56" y="22"/>
                  </a:cubicBezTo>
                  <a:cubicBezTo>
                    <a:pt x="54" y="10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70"/>
            <p:cNvSpPr/>
            <p:nvPr/>
          </p:nvSpPr>
          <p:spPr>
            <a:xfrm>
              <a:off x="2419172" y="2540415"/>
              <a:ext cx="3607" cy="9231"/>
            </a:xfrm>
            <a:custGeom>
              <a:avLst/>
              <a:gdLst/>
              <a:ahLst/>
              <a:cxnLst/>
              <a:rect l="l" t="t" r="r" b="b"/>
              <a:pathLst>
                <a:path w="54" h="138" extrusionOk="0">
                  <a:moveTo>
                    <a:pt x="27" y="1"/>
                  </a:moveTo>
                  <a:cubicBezTo>
                    <a:pt x="12" y="1"/>
                    <a:pt x="1" y="13"/>
                    <a:pt x="1" y="27"/>
                  </a:cubicBezTo>
                  <a:lnTo>
                    <a:pt x="1" y="111"/>
                  </a:lnTo>
                  <a:cubicBezTo>
                    <a:pt x="1" y="125"/>
                    <a:pt x="12" y="137"/>
                    <a:pt x="27" y="137"/>
                  </a:cubicBezTo>
                  <a:cubicBezTo>
                    <a:pt x="41" y="137"/>
                    <a:pt x="53" y="125"/>
                    <a:pt x="53" y="111"/>
                  </a:cubicBezTo>
                  <a:lnTo>
                    <a:pt x="53" y="27"/>
                  </a:lnTo>
                  <a:lnTo>
                    <a:pt x="53" y="25"/>
                  </a:lnTo>
                  <a:cubicBezTo>
                    <a:pt x="53" y="10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70"/>
            <p:cNvSpPr/>
            <p:nvPr/>
          </p:nvSpPr>
          <p:spPr>
            <a:xfrm>
              <a:off x="2228269" y="2484362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4" y="0"/>
                    <a:pt x="674" y="65"/>
                    <a:pt x="359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8"/>
                    <a:pt x="777" y="836"/>
                    <a:pt x="1733" y="836"/>
                  </a:cubicBezTo>
                  <a:cubicBezTo>
                    <a:pt x="2691" y="836"/>
                    <a:pt x="3466" y="650"/>
                    <a:pt x="3466" y="416"/>
                  </a:cubicBezTo>
                  <a:lnTo>
                    <a:pt x="3466" y="163"/>
                  </a:lnTo>
                  <a:lnTo>
                    <a:pt x="3109" y="163"/>
                  </a:lnTo>
                  <a:cubicBezTo>
                    <a:pt x="2794" y="62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70"/>
            <p:cNvSpPr/>
            <p:nvPr/>
          </p:nvSpPr>
          <p:spPr>
            <a:xfrm>
              <a:off x="2226065" y="2482088"/>
              <a:ext cx="236129" cy="60335"/>
            </a:xfrm>
            <a:custGeom>
              <a:avLst/>
              <a:gdLst/>
              <a:ahLst/>
              <a:cxnLst/>
              <a:rect l="l" t="t" r="r" b="b"/>
              <a:pathLst>
                <a:path w="3535" h="902" extrusionOk="0">
                  <a:moveTo>
                    <a:pt x="1768" y="75"/>
                  </a:moveTo>
                  <a:cubicBezTo>
                    <a:pt x="2308" y="75"/>
                    <a:pt x="2806" y="132"/>
                    <a:pt x="3133" y="237"/>
                  </a:cubicBezTo>
                  <a:lnTo>
                    <a:pt x="3465" y="237"/>
                  </a:lnTo>
                  <a:lnTo>
                    <a:pt x="3465" y="455"/>
                  </a:lnTo>
                  <a:cubicBezTo>
                    <a:pt x="3465" y="634"/>
                    <a:pt x="2765" y="835"/>
                    <a:pt x="1768" y="835"/>
                  </a:cubicBezTo>
                  <a:cubicBezTo>
                    <a:pt x="770" y="835"/>
                    <a:pt x="69" y="634"/>
                    <a:pt x="69" y="455"/>
                  </a:cubicBezTo>
                  <a:lnTo>
                    <a:pt x="69" y="237"/>
                  </a:lnTo>
                  <a:lnTo>
                    <a:pt x="402" y="237"/>
                  </a:lnTo>
                  <a:cubicBezTo>
                    <a:pt x="729" y="132"/>
                    <a:pt x="1228" y="75"/>
                    <a:pt x="1768" y="75"/>
                  </a:cubicBezTo>
                  <a:close/>
                  <a:moveTo>
                    <a:pt x="1766" y="1"/>
                  </a:moveTo>
                  <a:cubicBezTo>
                    <a:pt x="1224" y="1"/>
                    <a:pt x="719" y="58"/>
                    <a:pt x="385" y="163"/>
                  </a:cubicBezTo>
                  <a:lnTo>
                    <a:pt x="36" y="163"/>
                  </a:lnTo>
                  <a:cubicBezTo>
                    <a:pt x="14" y="163"/>
                    <a:pt x="0" y="180"/>
                    <a:pt x="0" y="199"/>
                  </a:cubicBezTo>
                  <a:lnTo>
                    <a:pt x="0" y="450"/>
                  </a:lnTo>
                  <a:cubicBezTo>
                    <a:pt x="0" y="744"/>
                    <a:pt x="911" y="902"/>
                    <a:pt x="1766" y="902"/>
                  </a:cubicBezTo>
                  <a:cubicBezTo>
                    <a:pt x="2624" y="902"/>
                    <a:pt x="3534" y="744"/>
                    <a:pt x="3532" y="450"/>
                  </a:cubicBezTo>
                  <a:lnTo>
                    <a:pt x="3532" y="199"/>
                  </a:lnTo>
                  <a:cubicBezTo>
                    <a:pt x="3532" y="180"/>
                    <a:pt x="3515" y="163"/>
                    <a:pt x="3496" y="163"/>
                  </a:cubicBezTo>
                  <a:lnTo>
                    <a:pt x="3147" y="163"/>
                  </a:lnTo>
                  <a:cubicBezTo>
                    <a:pt x="2815" y="58"/>
                    <a:pt x="2308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70"/>
            <p:cNvSpPr/>
            <p:nvPr/>
          </p:nvSpPr>
          <p:spPr>
            <a:xfrm>
              <a:off x="2228403" y="2467372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5" y="1"/>
                    <a:pt x="1" y="187"/>
                    <a:pt x="1" y="417"/>
                  </a:cubicBezTo>
                  <a:cubicBezTo>
                    <a:pt x="1" y="648"/>
                    <a:pt x="775" y="835"/>
                    <a:pt x="1733" y="835"/>
                  </a:cubicBezTo>
                  <a:cubicBezTo>
                    <a:pt x="2689" y="835"/>
                    <a:pt x="3466" y="648"/>
                    <a:pt x="3466" y="417"/>
                  </a:cubicBezTo>
                  <a:cubicBezTo>
                    <a:pt x="3466" y="187"/>
                    <a:pt x="268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70"/>
            <p:cNvSpPr/>
            <p:nvPr/>
          </p:nvSpPr>
          <p:spPr>
            <a:xfrm>
              <a:off x="2226065" y="2465165"/>
              <a:ext cx="236129" cy="60335"/>
            </a:xfrm>
            <a:custGeom>
              <a:avLst/>
              <a:gdLst/>
              <a:ahLst/>
              <a:cxnLst/>
              <a:rect l="l" t="t" r="r" b="b"/>
              <a:pathLst>
                <a:path w="3535" h="902" extrusionOk="0">
                  <a:moveTo>
                    <a:pt x="1766" y="70"/>
                  </a:moveTo>
                  <a:cubicBezTo>
                    <a:pt x="2767" y="70"/>
                    <a:pt x="3465" y="270"/>
                    <a:pt x="3465" y="452"/>
                  </a:cubicBezTo>
                  <a:cubicBezTo>
                    <a:pt x="3465" y="631"/>
                    <a:pt x="2765" y="832"/>
                    <a:pt x="1766" y="832"/>
                  </a:cubicBezTo>
                  <a:cubicBezTo>
                    <a:pt x="770" y="832"/>
                    <a:pt x="69" y="631"/>
                    <a:pt x="69" y="452"/>
                  </a:cubicBezTo>
                  <a:cubicBezTo>
                    <a:pt x="69" y="270"/>
                    <a:pt x="767" y="70"/>
                    <a:pt x="1766" y="70"/>
                  </a:cubicBezTo>
                  <a:close/>
                  <a:moveTo>
                    <a:pt x="1766" y="0"/>
                  </a:moveTo>
                  <a:cubicBezTo>
                    <a:pt x="911" y="0"/>
                    <a:pt x="0" y="158"/>
                    <a:pt x="0" y="452"/>
                  </a:cubicBezTo>
                  <a:cubicBezTo>
                    <a:pt x="0" y="743"/>
                    <a:pt x="911" y="901"/>
                    <a:pt x="1766" y="901"/>
                  </a:cubicBezTo>
                  <a:cubicBezTo>
                    <a:pt x="2624" y="901"/>
                    <a:pt x="3534" y="746"/>
                    <a:pt x="3534" y="452"/>
                  </a:cubicBezTo>
                  <a:cubicBezTo>
                    <a:pt x="3534" y="158"/>
                    <a:pt x="2624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70"/>
            <p:cNvSpPr/>
            <p:nvPr/>
          </p:nvSpPr>
          <p:spPr>
            <a:xfrm>
              <a:off x="2256391" y="2476202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4" y="0"/>
                  </a:moveTo>
                  <a:cubicBezTo>
                    <a:pt x="588" y="0"/>
                    <a:pt x="0" y="127"/>
                    <a:pt x="0" y="285"/>
                  </a:cubicBezTo>
                  <a:cubicBezTo>
                    <a:pt x="0" y="442"/>
                    <a:pt x="588" y="571"/>
                    <a:pt x="1314" y="571"/>
                  </a:cubicBezTo>
                  <a:cubicBezTo>
                    <a:pt x="2038" y="571"/>
                    <a:pt x="2626" y="442"/>
                    <a:pt x="2626" y="285"/>
                  </a:cubicBezTo>
                  <a:cubicBezTo>
                    <a:pt x="2626" y="127"/>
                    <a:pt x="2038" y="0"/>
                    <a:pt x="1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70"/>
            <p:cNvSpPr/>
            <p:nvPr/>
          </p:nvSpPr>
          <p:spPr>
            <a:xfrm>
              <a:off x="2254587" y="2474396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3"/>
                  </a:moveTo>
                  <a:cubicBezTo>
                    <a:pt x="2099" y="53"/>
                    <a:pt x="2627" y="194"/>
                    <a:pt x="2627" y="314"/>
                  </a:cubicBezTo>
                  <a:cubicBezTo>
                    <a:pt x="2627" y="431"/>
                    <a:pt x="2099" y="572"/>
                    <a:pt x="1339" y="572"/>
                  </a:cubicBezTo>
                  <a:cubicBezTo>
                    <a:pt x="581" y="572"/>
                    <a:pt x="53" y="436"/>
                    <a:pt x="53" y="314"/>
                  </a:cubicBezTo>
                  <a:cubicBezTo>
                    <a:pt x="53" y="190"/>
                    <a:pt x="581" y="53"/>
                    <a:pt x="1339" y="53"/>
                  </a:cubicBezTo>
                  <a:close/>
                  <a:moveTo>
                    <a:pt x="1339" y="1"/>
                  </a:moveTo>
                  <a:cubicBezTo>
                    <a:pt x="691" y="1"/>
                    <a:pt x="1" y="111"/>
                    <a:pt x="1" y="314"/>
                  </a:cubicBezTo>
                  <a:cubicBezTo>
                    <a:pt x="1" y="515"/>
                    <a:pt x="691" y="625"/>
                    <a:pt x="1339" y="625"/>
                  </a:cubicBezTo>
                  <a:cubicBezTo>
                    <a:pt x="1989" y="625"/>
                    <a:pt x="2680" y="517"/>
                    <a:pt x="2680" y="314"/>
                  </a:cubicBezTo>
                  <a:cubicBezTo>
                    <a:pt x="2680" y="111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70"/>
            <p:cNvSpPr/>
            <p:nvPr/>
          </p:nvSpPr>
          <p:spPr>
            <a:xfrm>
              <a:off x="2238823" y="2510516"/>
              <a:ext cx="3540" cy="14649"/>
            </a:xfrm>
            <a:custGeom>
              <a:avLst/>
              <a:gdLst/>
              <a:ahLst/>
              <a:cxnLst/>
              <a:rect l="l" t="t" r="r" b="b"/>
              <a:pathLst>
                <a:path w="53" h="219" extrusionOk="0">
                  <a:moveTo>
                    <a:pt x="24" y="1"/>
                  </a:moveTo>
                  <a:cubicBezTo>
                    <a:pt x="10" y="1"/>
                    <a:pt x="0" y="13"/>
                    <a:pt x="0" y="27"/>
                  </a:cubicBezTo>
                  <a:lnTo>
                    <a:pt x="0" y="192"/>
                  </a:lnTo>
                  <a:cubicBezTo>
                    <a:pt x="0" y="206"/>
                    <a:pt x="12" y="218"/>
                    <a:pt x="27" y="218"/>
                  </a:cubicBezTo>
                  <a:cubicBezTo>
                    <a:pt x="41" y="218"/>
                    <a:pt x="53" y="206"/>
                    <a:pt x="53" y="192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70"/>
            <p:cNvSpPr/>
            <p:nvPr/>
          </p:nvSpPr>
          <p:spPr>
            <a:xfrm>
              <a:off x="2270084" y="2515800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237"/>
                  </a:lnTo>
                  <a:cubicBezTo>
                    <a:pt x="1" y="252"/>
                    <a:pt x="13" y="264"/>
                    <a:pt x="27" y="264"/>
                  </a:cubicBezTo>
                  <a:cubicBezTo>
                    <a:pt x="41" y="264"/>
                    <a:pt x="53" y="252"/>
                    <a:pt x="53" y="237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70"/>
            <p:cNvSpPr/>
            <p:nvPr/>
          </p:nvSpPr>
          <p:spPr>
            <a:xfrm>
              <a:off x="2291325" y="2520282"/>
              <a:ext cx="3540" cy="16856"/>
            </a:xfrm>
            <a:custGeom>
              <a:avLst/>
              <a:gdLst/>
              <a:ahLst/>
              <a:cxnLst/>
              <a:rect l="l" t="t" r="r" b="b"/>
              <a:pathLst>
                <a:path w="53" h="252" extrusionOk="0">
                  <a:moveTo>
                    <a:pt x="27" y="0"/>
                  </a:moveTo>
                  <a:cubicBezTo>
                    <a:pt x="14" y="0"/>
                    <a:pt x="3" y="9"/>
                    <a:pt x="0" y="22"/>
                  </a:cubicBezTo>
                  <a:lnTo>
                    <a:pt x="0" y="228"/>
                  </a:lnTo>
                  <a:cubicBezTo>
                    <a:pt x="0" y="242"/>
                    <a:pt x="12" y="252"/>
                    <a:pt x="27" y="252"/>
                  </a:cubicBezTo>
                  <a:cubicBezTo>
                    <a:pt x="43" y="252"/>
                    <a:pt x="53" y="240"/>
                    <a:pt x="53" y="225"/>
                  </a:cubicBezTo>
                  <a:lnTo>
                    <a:pt x="53" y="22"/>
                  </a:lnTo>
                  <a:cubicBezTo>
                    <a:pt x="51" y="10"/>
                    <a:pt x="43" y="3"/>
                    <a:pt x="31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70"/>
            <p:cNvSpPr/>
            <p:nvPr/>
          </p:nvSpPr>
          <p:spPr>
            <a:xfrm>
              <a:off x="2316039" y="2520951"/>
              <a:ext cx="3607" cy="16187"/>
            </a:xfrm>
            <a:custGeom>
              <a:avLst/>
              <a:gdLst/>
              <a:ahLst/>
              <a:cxnLst/>
              <a:rect l="l" t="t" r="r" b="b"/>
              <a:pathLst>
                <a:path w="54" h="242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215"/>
                  </a:lnTo>
                  <a:cubicBezTo>
                    <a:pt x="1" y="230"/>
                    <a:pt x="10" y="242"/>
                    <a:pt x="25" y="242"/>
                  </a:cubicBezTo>
                  <a:lnTo>
                    <a:pt x="27" y="242"/>
                  </a:lnTo>
                  <a:cubicBezTo>
                    <a:pt x="41" y="242"/>
                    <a:pt x="53" y="230"/>
                    <a:pt x="53" y="215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70"/>
            <p:cNvSpPr/>
            <p:nvPr/>
          </p:nvSpPr>
          <p:spPr>
            <a:xfrm>
              <a:off x="2251448" y="2518542"/>
              <a:ext cx="3674" cy="11438"/>
            </a:xfrm>
            <a:custGeom>
              <a:avLst/>
              <a:gdLst/>
              <a:ahLst/>
              <a:cxnLst/>
              <a:rect l="l" t="t" r="r" b="b"/>
              <a:pathLst>
                <a:path w="55" h="171" extrusionOk="0">
                  <a:moveTo>
                    <a:pt x="28" y="0"/>
                  </a:moveTo>
                  <a:cubicBezTo>
                    <a:pt x="27" y="0"/>
                    <a:pt x="25" y="0"/>
                    <a:pt x="24" y="0"/>
                  </a:cubicBezTo>
                  <a:cubicBezTo>
                    <a:pt x="10" y="3"/>
                    <a:pt x="0" y="17"/>
                    <a:pt x="2" y="32"/>
                  </a:cubicBezTo>
                  <a:lnTo>
                    <a:pt x="2" y="144"/>
                  </a:lnTo>
                  <a:cubicBezTo>
                    <a:pt x="2" y="158"/>
                    <a:pt x="14" y="170"/>
                    <a:pt x="29" y="170"/>
                  </a:cubicBezTo>
                  <a:cubicBezTo>
                    <a:pt x="43" y="170"/>
                    <a:pt x="55" y="158"/>
                    <a:pt x="55" y="144"/>
                  </a:cubicBezTo>
                  <a:lnTo>
                    <a:pt x="55" y="32"/>
                  </a:lnTo>
                  <a:cubicBezTo>
                    <a:pt x="55" y="29"/>
                    <a:pt x="55" y="27"/>
                    <a:pt x="55" y="22"/>
                  </a:cubicBezTo>
                  <a:cubicBezTo>
                    <a:pt x="53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70"/>
            <p:cNvSpPr/>
            <p:nvPr/>
          </p:nvSpPr>
          <p:spPr>
            <a:xfrm>
              <a:off x="2440748" y="2510048"/>
              <a:ext cx="3540" cy="9699"/>
            </a:xfrm>
            <a:custGeom>
              <a:avLst/>
              <a:gdLst/>
              <a:ahLst/>
              <a:cxnLst/>
              <a:rect l="l" t="t" r="r" b="b"/>
              <a:pathLst>
                <a:path w="53" h="145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118"/>
                  </a:lnTo>
                  <a:cubicBezTo>
                    <a:pt x="0" y="135"/>
                    <a:pt x="12" y="144"/>
                    <a:pt x="26" y="144"/>
                  </a:cubicBezTo>
                  <a:cubicBezTo>
                    <a:pt x="41" y="144"/>
                    <a:pt x="53" y="132"/>
                    <a:pt x="53" y="118"/>
                  </a:cubicBezTo>
                  <a:lnTo>
                    <a:pt x="53" y="22"/>
                  </a:lnTo>
                  <a:cubicBezTo>
                    <a:pt x="53" y="10"/>
                    <a:pt x="43" y="3"/>
                    <a:pt x="31" y="1"/>
                  </a:cubicBezTo>
                  <a:cubicBezTo>
                    <a:pt x="30" y="1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70"/>
            <p:cNvSpPr/>
            <p:nvPr/>
          </p:nvSpPr>
          <p:spPr>
            <a:xfrm>
              <a:off x="2419172" y="2523492"/>
              <a:ext cx="3607" cy="9164"/>
            </a:xfrm>
            <a:custGeom>
              <a:avLst/>
              <a:gdLst/>
              <a:ahLst/>
              <a:cxnLst/>
              <a:rect l="l" t="t" r="r" b="b"/>
              <a:pathLst>
                <a:path w="54" h="137" extrusionOk="0">
                  <a:moveTo>
                    <a:pt x="30" y="0"/>
                  </a:moveTo>
                  <a:cubicBezTo>
                    <a:pt x="29" y="0"/>
                    <a:pt x="28" y="0"/>
                    <a:pt x="27" y="1"/>
                  </a:cubicBezTo>
                  <a:cubicBezTo>
                    <a:pt x="12" y="1"/>
                    <a:pt x="1" y="10"/>
                    <a:pt x="1" y="24"/>
                  </a:cubicBezTo>
                  <a:lnTo>
                    <a:pt x="1" y="110"/>
                  </a:lnTo>
                  <a:cubicBezTo>
                    <a:pt x="1" y="125"/>
                    <a:pt x="12" y="137"/>
                    <a:pt x="27" y="137"/>
                  </a:cubicBezTo>
                  <a:cubicBezTo>
                    <a:pt x="41" y="137"/>
                    <a:pt x="53" y="125"/>
                    <a:pt x="53" y="110"/>
                  </a:cubicBezTo>
                  <a:lnTo>
                    <a:pt x="53" y="24"/>
                  </a:lnTo>
                  <a:cubicBezTo>
                    <a:pt x="53" y="11"/>
                    <a:pt x="43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70"/>
            <p:cNvSpPr/>
            <p:nvPr/>
          </p:nvSpPr>
          <p:spPr>
            <a:xfrm>
              <a:off x="2228403" y="2467372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2" y="1"/>
                    <a:pt x="675" y="65"/>
                    <a:pt x="357" y="163"/>
                  </a:cubicBezTo>
                  <a:lnTo>
                    <a:pt x="1" y="163"/>
                  </a:lnTo>
                  <a:lnTo>
                    <a:pt x="1" y="417"/>
                  </a:lnTo>
                  <a:cubicBezTo>
                    <a:pt x="1" y="646"/>
                    <a:pt x="775" y="837"/>
                    <a:pt x="1733" y="837"/>
                  </a:cubicBezTo>
                  <a:cubicBezTo>
                    <a:pt x="2689" y="837"/>
                    <a:pt x="3466" y="651"/>
                    <a:pt x="3466" y="417"/>
                  </a:cubicBezTo>
                  <a:lnTo>
                    <a:pt x="3466" y="163"/>
                  </a:lnTo>
                  <a:lnTo>
                    <a:pt x="3107" y="163"/>
                  </a:lnTo>
                  <a:cubicBezTo>
                    <a:pt x="2792" y="65"/>
                    <a:pt x="229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70"/>
            <p:cNvSpPr/>
            <p:nvPr/>
          </p:nvSpPr>
          <p:spPr>
            <a:xfrm>
              <a:off x="2226065" y="2464964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6" y="73"/>
                  </a:moveTo>
                  <a:cubicBezTo>
                    <a:pt x="2306" y="73"/>
                    <a:pt x="2806" y="132"/>
                    <a:pt x="3133" y="235"/>
                  </a:cubicBezTo>
                  <a:lnTo>
                    <a:pt x="3465" y="235"/>
                  </a:lnTo>
                  <a:lnTo>
                    <a:pt x="3465" y="453"/>
                  </a:lnTo>
                  <a:cubicBezTo>
                    <a:pt x="3465" y="634"/>
                    <a:pt x="2765" y="835"/>
                    <a:pt x="1766" y="835"/>
                  </a:cubicBezTo>
                  <a:cubicBezTo>
                    <a:pt x="770" y="835"/>
                    <a:pt x="69" y="634"/>
                    <a:pt x="69" y="453"/>
                  </a:cubicBezTo>
                  <a:lnTo>
                    <a:pt x="69" y="235"/>
                  </a:lnTo>
                  <a:lnTo>
                    <a:pt x="402" y="235"/>
                  </a:lnTo>
                  <a:cubicBezTo>
                    <a:pt x="729" y="132"/>
                    <a:pt x="1228" y="73"/>
                    <a:pt x="1766" y="73"/>
                  </a:cubicBezTo>
                  <a:close/>
                  <a:moveTo>
                    <a:pt x="1766" y="1"/>
                  </a:moveTo>
                  <a:cubicBezTo>
                    <a:pt x="1224" y="1"/>
                    <a:pt x="719" y="61"/>
                    <a:pt x="385" y="166"/>
                  </a:cubicBezTo>
                  <a:lnTo>
                    <a:pt x="36" y="166"/>
                  </a:lnTo>
                  <a:cubicBezTo>
                    <a:pt x="14" y="166"/>
                    <a:pt x="0" y="180"/>
                    <a:pt x="0" y="199"/>
                  </a:cubicBezTo>
                  <a:lnTo>
                    <a:pt x="0" y="453"/>
                  </a:lnTo>
                  <a:cubicBezTo>
                    <a:pt x="0" y="746"/>
                    <a:pt x="911" y="904"/>
                    <a:pt x="1766" y="904"/>
                  </a:cubicBezTo>
                  <a:cubicBezTo>
                    <a:pt x="2624" y="904"/>
                    <a:pt x="3534" y="746"/>
                    <a:pt x="3532" y="453"/>
                  </a:cubicBezTo>
                  <a:lnTo>
                    <a:pt x="3532" y="199"/>
                  </a:lnTo>
                  <a:cubicBezTo>
                    <a:pt x="3530" y="180"/>
                    <a:pt x="3515" y="166"/>
                    <a:pt x="3496" y="166"/>
                  </a:cubicBezTo>
                  <a:lnTo>
                    <a:pt x="3147" y="166"/>
                  </a:lnTo>
                  <a:cubicBezTo>
                    <a:pt x="2815" y="61"/>
                    <a:pt x="2308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70"/>
            <p:cNvSpPr/>
            <p:nvPr/>
          </p:nvSpPr>
          <p:spPr>
            <a:xfrm>
              <a:off x="2228403" y="2450450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1" y="187"/>
                    <a:pt x="1" y="416"/>
                  </a:cubicBezTo>
                  <a:cubicBezTo>
                    <a:pt x="1" y="648"/>
                    <a:pt x="775" y="834"/>
                    <a:pt x="1733" y="834"/>
                  </a:cubicBezTo>
                  <a:cubicBezTo>
                    <a:pt x="2689" y="834"/>
                    <a:pt x="3466" y="648"/>
                    <a:pt x="3466" y="416"/>
                  </a:cubicBezTo>
                  <a:cubicBezTo>
                    <a:pt x="3466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70"/>
            <p:cNvSpPr/>
            <p:nvPr/>
          </p:nvSpPr>
          <p:spPr>
            <a:xfrm>
              <a:off x="2226065" y="2448042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2"/>
                  </a:moveTo>
                  <a:cubicBezTo>
                    <a:pt x="2767" y="72"/>
                    <a:pt x="3465" y="273"/>
                    <a:pt x="3465" y="452"/>
                  </a:cubicBezTo>
                  <a:cubicBezTo>
                    <a:pt x="3465" y="634"/>
                    <a:pt x="2765" y="835"/>
                    <a:pt x="1766" y="835"/>
                  </a:cubicBezTo>
                  <a:cubicBezTo>
                    <a:pt x="770" y="835"/>
                    <a:pt x="69" y="634"/>
                    <a:pt x="69" y="452"/>
                  </a:cubicBezTo>
                  <a:cubicBezTo>
                    <a:pt x="69" y="273"/>
                    <a:pt x="767" y="72"/>
                    <a:pt x="1766" y="72"/>
                  </a:cubicBezTo>
                  <a:close/>
                  <a:moveTo>
                    <a:pt x="1766" y="1"/>
                  </a:moveTo>
                  <a:cubicBezTo>
                    <a:pt x="908" y="1"/>
                    <a:pt x="0" y="158"/>
                    <a:pt x="0" y="452"/>
                  </a:cubicBezTo>
                  <a:cubicBezTo>
                    <a:pt x="0" y="746"/>
                    <a:pt x="911" y="904"/>
                    <a:pt x="1766" y="904"/>
                  </a:cubicBezTo>
                  <a:cubicBezTo>
                    <a:pt x="2624" y="904"/>
                    <a:pt x="3534" y="746"/>
                    <a:pt x="3534" y="452"/>
                  </a:cubicBezTo>
                  <a:cubicBezTo>
                    <a:pt x="3534" y="161"/>
                    <a:pt x="2626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70"/>
            <p:cNvSpPr/>
            <p:nvPr/>
          </p:nvSpPr>
          <p:spPr>
            <a:xfrm>
              <a:off x="2256391" y="2459212"/>
              <a:ext cx="175477" cy="38328"/>
            </a:xfrm>
            <a:custGeom>
              <a:avLst/>
              <a:gdLst/>
              <a:ahLst/>
              <a:cxnLst/>
              <a:rect l="l" t="t" r="r" b="b"/>
              <a:pathLst>
                <a:path w="2627" h="573" extrusionOk="0">
                  <a:moveTo>
                    <a:pt x="1314" y="1"/>
                  </a:moveTo>
                  <a:cubicBezTo>
                    <a:pt x="588" y="1"/>
                    <a:pt x="0" y="128"/>
                    <a:pt x="0" y="285"/>
                  </a:cubicBezTo>
                  <a:cubicBezTo>
                    <a:pt x="0" y="443"/>
                    <a:pt x="588" y="572"/>
                    <a:pt x="1314" y="572"/>
                  </a:cubicBezTo>
                  <a:cubicBezTo>
                    <a:pt x="2038" y="572"/>
                    <a:pt x="2626" y="443"/>
                    <a:pt x="2626" y="285"/>
                  </a:cubicBezTo>
                  <a:cubicBezTo>
                    <a:pt x="2626" y="128"/>
                    <a:pt x="2038" y="1"/>
                    <a:pt x="13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70"/>
            <p:cNvSpPr/>
            <p:nvPr/>
          </p:nvSpPr>
          <p:spPr>
            <a:xfrm>
              <a:off x="2254587" y="2457473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3"/>
                  </a:moveTo>
                  <a:cubicBezTo>
                    <a:pt x="2099" y="53"/>
                    <a:pt x="2627" y="189"/>
                    <a:pt x="2627" y="311"/>
                  </a:cubicBezTo>
                  <a:cubicBezTo>
                    <a:pt x="2627" y="436"/>
                    <a:pt x="2099" y="572"/>
                    <a:pt x="1339" y="572"/>
                  </a:cubicBezTo>
                  <a:cubicBezTo>
                    <a:pt x="581" y="572"/>
                    <a:pt x="53" y="433"/>
                    <a:pt x="53" y="311"/>
                  </a:cubicBezTo>
                  <a:cubicBezTo>
                    <a:pt x="53" y="189"/>
                    <a:pt x="581" y="53"/>
                    <a:pt x="1339" y="53"/>
                  </a:cubicBezTo>
                  <a:close/>
                  <a:moveTo>
                    <a:pt x="1339" y="1"/>
                  </a:moveTo>
                  <a:cubicBezTo>
                    <a:pt x="691" y="1"/>
                    <a:pt x="1" y="108"/>
                    <a:pt x="1" y="311"/>
                  </a:cubicBezTo>
                  <a:cubicBezTo>
                    <a:pt x="1" y="514"/>
                    <a:pt x="691" y="624"/>
                    <a:pt x="1339" y="624"/>
                  </a:cubicBezTo>
                  <a:cubicBezTo>
                    <a:pt x="1989" y="624"/>
                    <a:pt x="2680" y="514"/>
                    <a:pt x="2680" y="311"/>
                  </a:cubicBezTo>
                  <a:cubicBezTo>
                    <a:pt x="2680" y="111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70"/>
            <p:cNvSpPr/>
            <p:nvPr/>
          </p:nvSpPr>
          <p:spPr>
            <a:xfrm>
              <a:off x="2238823" y="2493593"/>
              <a:ext cx="3540" cy="14448"/>
            </a:xfrm>
            <a:custGeom>
              <a:avLst/>
              <a:gdLst/>
              <a:ahLst/>
              <a:cxnLst/>
              <a:rect l="l" t="t" r="r" b="b"/>
              <a:pathLst>
                <a:path w="53" h="216" extrusionOk="0">
                  <a:moveTo>
                    <a:pt x="24" y="1"/>
                  </a:moveTo>
                  <a:cubicBezTo>
                    <a:pt x="10" y="1"/>
                    <a:pt x="0" y="13"/>
                    <a:pt x="0" y="27"/>
                  </a:cubicBezTo>
                  <a:lnTo>
                    <a:pt x="0" y="189"/>
                  </a:lnTo>
                  <a:cubicBezTo>
                    <a:pt x="0" y="204"/>
                    <a:pt x="12" y="216"/>
                    <a:pt x="27" y="216"/>
                  </a:cubicBezTo>
                  <a:cubicBezTo>
                    <a:pt x="41" y="216"/>
                    <a:pt x="53" y="204"/>
                    <a:pt x="53" y="189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70"/>
            <p:cNvSpPr/>
            <p:nvPr/>
          </p:nvSpPr>
          <p:spPr>
            <a:xfrm>
              <a:off x="2270084" y="2499011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237"/>
                  </a:lnTo>
                  <a:cubicBezTo>
                    <a:pt x="1" y="252"/>
                    <a:pt x="13" y="264"/>
                    <a:pt x="27" y="264"/>
                  </a:cubicBezTo>
                  <a:cubicBezTo>
                    <a:pt x="41" y="264"/>
                    <a:pt x="53" y="252"/>
                    <a:pt x="53" y="237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70"/>
            <p:cNvSpPr/>
            <p:nvPr/>
          </p:nvSpPr>
          <p:spPr>
            <a:xfrm>
              <a:off x="2291325" y="2503359"/>
              <a:ext cx="3540" cy="16856"/>
            </a:xfrm>
            <a:custGeom>
              <a:avLst/>
              <a:gdLst/>
              <a:ahLst/>
              <a:cxnLst/>
              <a:rect l="l" t="t" r="r" b="b"/>
              <a:pathLst>
                <a:path w="53" h="252" extrusionOk="0">
                  <a:moveTo>
                    <a:pt x="27" y="0"/>
                  </a:moveTo>
                  <a:cubicBezTo>
                    <a:pt x="14" y="0"/>
                    <a:pt x="3" y="9"/>
                    <a:pt x="0" y="22"/>
                  </a:cubicBezTo>
                  <a:lnTo>
                    <a:pt x="0" y="225"/>
                  </a:lnTo>
                  <a:cubicBezTo>
                    <a:pt x="0" y="239"/>
                    <a:pt x="12" y="251"/>
                    <a:pt x="27" y="251"/>
                  </a:cubicBezTo>
                  <a:cubicBezTo>
                    <a:pt x="41" y="251"/>
                    <a:pt x="53" y="239"/>
                    <a:pt x="53" y="225"/>
                  </a:cubicBezTo>
                  <a:lnTo>
                    <a:pt x="53" y="22"/>
                  </a:lnTo>
                  <a:cubicBezTo>
                    <a:pt x="51" y="10"/>
                    <a:pt x="43" y="0"/>
                    <a:pt x="31" y="0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70"/>
            <p:cNvSpPr/>
            <p:nvPr/>
          </p:nvSpPr>
          <p:spPr>
            <a:xfrm>
              <a:off x="2315906" y="2504161"/>
              <a:ext cx="3540" cy="16054"/>
            </a:xfrm>
            <a:custGeom>
              <a:avLst/>
              <a:gdLst/>
              <a:ahLst/>
              <a:cxnLst/>
              <a:rect l="l" t="t" r="r" b="b"/>
              <a:pathLst>
                <a:path w="53" h="240" extrusionOk="0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213"/>
                  </a:lnTo>
                  <a:cubicBezTo>
                    <a:pt x="0" y="227"/>
                    <a:pt x="12" y="239"/>
                    <a:pt x="27" y="239"/>
                  </a:cubicBezTo>
                  <a:cubicBezTo>
                    <a:pt x="41" y="239"/>
                    <a:pt x="53" y="227"/>
                    <a:pt x="53" y="213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70"/>
            <p:cNvSpPr/>
            <p:nvPr/>
          </p:nvSpPr>
          <p:spPr>
            <a:xfrm>
              <a:off x="2251448" y="2501553"/>
              <a:ext cx="3674" cy="11438"/>
            </a:xfrm>
            <a:custGeom>
              <a:avLst/>
              <a:gdLst/>
              <a:ahLst/>
              <a:cxnLst/>
              <a:rect l="l" t="t" r="r" b="b"/>
              <a:pathLst>
                <a:path w="55" h="171" extrusionOk="0">
                  <a:moveTo>
                    <a:pt x="28" y="1"/>
                  </a:moveTo>
                  <a:cubicBezTo>
                    <a:pt x="27" y="1"/>
                    <a:pt x="25" y="1"/>
                    <a:pt x="24" y="1"/>
                  </a:cubicBezTo>
                  <a:cubicBezTo>
                    <a:pt x="10" y="4"/>
                    <a:pt x="0" y="18"/>
                    <a:pt x="2" y="32"/>
                  </a:cubicBezTo>
                  <a:lnTo>
                    <a:pt x="2" y="145"/>
                  </a:lnTo>
                  <a:cubicBezTo>
                    <a:pt x="2" y="159"/>
                    <a:pt x="14" y="171"/>
                    <a:pt x="29" y="171"/>
                  </a:cubicBezTo>
                  <a:cubicBezTo>
                    <a:pt x="43" y="171"/>
                    <a:pt x="55" y="159"/>
                    <a:pt x="55" y="145"/>
                  </a:cubicBezTo>
                  <a:lnTo>
                    <a:pt x="55" y="32"/>
                  </a:lnTo>
                  <a:cubicBezTo>
                    <a:pt x="55" y="30"/>
                    <a:pt x="55" y="25"/>
                    <a:pt x="55" y="23"/>
                  </a:cubicBezTo>
                  <a:cubicBezTo>
                    <a:pt x="53" y="10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70"/>
            <p:cNvSpPr/>
            <p:nvPr/>
          </p:nvSpPr>
          <p:spPr>
            <a:xfrm>
              <a:off x="2440748" y="2492790"/>
              <a:ext cx="3540" cy="9833"/>
            </a:xfrm>
            <a:custGeom>
              <a:avLst/>
              <a:gdLst/>
              <a:ahLst/>
              <a:cxnLst/>
              <a:rect l="l" t="t" r="r" b="b"/>
              <a:pathLst>
                <a:path w="53" h="147" extrusionOk="0">
                  <a:moveTo>
                    <a:pt x="27" y="0"/>
                  </a:moveTo>
                  <a:cubicBezTo>
                    <a:pt x="14" y="0"/>
                    <a:pt x="2" y="10"/>
                    <a:pt x="0" y="25"/>
                  </a:cubicBezTo>
                  <a:lnTo>
                    <a:pt x="0" y="120"/>
                  </a:lnTo>
                  <a:cubicBezTo>
                    <a:pt x="0" y="135"/>
                    <a:pt x="12" y="146"/>
                    <a:pt x="26" y="146"/>
                  </a:cubicBezTo>
                  <a:cubicBezTo>
                    <a:pt x="41" y="146"/>
                    <a:pt x="53" y="135"/>
                    <a:pt x="53" y="120"/>
                  </a:cubicBezTo>
                  <a:lnTo>
                    <a:pt x="53" y="25"/>
                  </a:lnTo>
                  <a:cubicBezTo>
                    <a:pt x="53" y="13"/>
                    <a:pt x="43" y="3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70"/>
            <p:cNvSpPr/>
            <p:nvPr/>
          </p:nvSpPr>
          <p:spPr>
            <a:xfrm>
              <a:off x="2419172" y="2506369"/>
              <a:ext cx="3607" cy="9365"/>
            </a:xfrm>
            <a:custGeom>
              <a:avLst/>
              <a:gdLst/>
              <a:ahLst/>
              <a:cxnLst/>
              <a:rect l="l" t="t" r="r" b="b"/>
              <a:pathLst>
                <a:path w="54" h="140" extrusionOk="0">
                  <a:moveTo>
                    <a:pt x="27" y="1"/>
                  </a:moveTo>
                  <a:cubicBezTo>
                    <a:pt x="12" y="1"/>
                    <a:pt x="1" y="13"/>
                    <a:pt x="1" y="27"/>
                  </a:cubicBezTo>
                  <a:lnTo>
                    <a:pt x="1" y="113"/>
                  </a:lnTo>
                  <a:cubicBezTo>
                    <a:pt x="1" y="127"/>
                    <a:pt x="12" y="139"/>
                    <a:pt x="27" y="139"/>
                  </a:cubicBezTo>
                  <a:lnTo>
                    <a:pt x="29" y="139"/>
                  </a:lnTo>
                  <a:cubicBezTo>
                    <a:pt x="44" y="139"/>
                    <a:pt x="53" y="127"/>
                    <a:pt x="53" y="113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70"/>
            <p:cNvSpPr/>
            <p:nvPr/>
          </p:nvSpPr>
          <p:spPr>
            <a:xfrm>
              <a:off x="2228403" y="2450316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2" y="0"/>
                    <a:pt x="675" y="65"/>
                    <a:pt x="357" y="165"/>
                  </a:cubicBezTo>
                  <a:lnTo>
                    <a:pt x="1" y="165"/>
                  </a:lnTo>
                  <a:lnTo>
                    <a:pt x="1" y="418"/>
                  </a:lnTo>
                  <a:cubicBezTo>
                    <a:pt x="1" y="648"/>
                    <a:pt x="775" y="836"/>
                    <a:pt x="1733" y="836"/>
                  </a:cubicBezTo>
                  <a:cubicBezTo>
                    <a:pt x="2689" y="836"/>
                    <a:pt x="3466" y="650"/>
                    <a:pt x="3466" y="418"/>
                  </a:cubicBezTo>
                  <a:lnTo>
                    <a:pt x="3466" y="165"/>
                  </a:lnTo>
                  <a:lnTo>
                    <a:pt x="3107" y="165"/>
                  </a:lnTo>
                  <a:cubicBezTo>
                    <a:pt x="2792" y="65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70"/>
            <p:cNvSpPr/>
            <p:nvPr/>
          </p:nvSpPr>
          <p:spPr>
            <a:xfrm>
              <a:off x="2226065" y="2448042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2"/>
                  </a:moveTo>
                  <a:cubicBezTo>
                    <a:pt x="2306" y="72"/>
                    <a:pt x="2806" y="132"/>
                    <a:pt x="3133" y="235"/>
                  </a:cubicBezTo>
                  <a:lnTo>
                    <a:pt x="3465" y="235"/>
                  </a:lnTo>
                  <a:lnTo>
                    <a:pt x="3465" y="452"/>
                  </a:lnTo>
                  <a:cubicBezTo>
                    <a:pt x="3465" y="631"/>
                    <a:pt x="2765" y="835"/>
                    <a:pt x="1766" y="835"/>
                  </a:cubicBezTo>
                  <a:cubicBezTo>
                    <a:pt x="770" y="835"/>
                    <a:pt x="69" y="631"/>
                    <a:pt x="69" y="452"/>
                  </a:cubicBezTo>
                  <a:lnTo>
                    <a:pt x="69" y="235"/>
                  </a:lnTo>
                  <a:lnTo>
                    <a:pt x="402" y="235"/>
                  </a:lnTo>
                  <a:cubicBezTo>
                    <a:pt x="729" y="132"/>
                    <a:pt x="1228" y="72"/>
                    <a:pt x="1766" y="72"/>
                  </a:cubicBezTo>
                  <a:close/>
                  <a:moveTo>
                    <a:pt x="1766" y="1"/>
                  </a:moveTo>
                  <a:cubicBezTo>
                    <a:pt x="1224" y="1"/>
                    <a:pt x="719" y="60"/>
                    <a:pt x="385" y="163"/>
                  </a:cubicBezTo>
                  <a:lnTo>
                    <a:pt x="36" y="163"/>
                  </a:lnTo>
                  <a:cubicBezTo>
                    <a:pt x="14" y="163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4"/>
                    <a:pt x="911" y="904"/>
                    <a:pt x="1766" y="904"/>
                  </a:cubicBezTo>
                  <a:cubicBezTo>
                    <a:pt x="2624" y="904"/>
                    <a:pt x="3534" y="746"/>
                    <a:pt x="3532" y="452"/>
                  </a:cubicBezTo>
                  <a:lnTo>
                    <a:pt x="3532" y="199"/>
                  </a:lnTo>
                  <a:cubicBezTo>
                    <a:pt x="3530" y="180"/>
                    <a:pt x="3515" y="163"/>
                    <a:pt x="3496" y="163"/>
                  </a:cubicBezTo>
                  <a:lnTo>
                    <a:pt x="3147" y="163"/>
                  </a:lnTo>
                  <a:cubicBezTo>
                    <a:pt x="2815" y="60"/>
                    <a:pt x="2308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70"/>
            <p:cNvSpPr/>
            <p:nvPr/>
          </p:nvSpPr>
          <p:spPr>
            <a:xfrm>
              <a:off x="2228403" y="2433326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5" y="1"/>
                    <a:pt x="1" y="190"/>
                    <a:pt x="1" y="419"/>
                  </a:cubicBezTo>
                  <a:cubicBezTo>
                    <a:pt x="1" y="648"/>
                    <a:pt x="775" y="835"/>
                    <a:pt x="1733" y="835"/>
                  </a:cubicBezTo>
                  <a:cubicBezTo>
                    <a:pt x="2689" y="835"/>
                    <a:pt x="3466" y="648"/>
                    <a:pt x="3466" y="419"/>
                  </a:cubicBezTo>
                  <a:cubicBezTo>
                    <a:pt x="3466" y="190"/>
                    <a:pt x="268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70"/>
            <p:cNvSpPr/>
            <p:nvPr/>
          </p:nvSpPr>
          <p:spPr>
            <a:xfrm>
              <a:off x="2226065" y="2431119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0"/>
                  </a:moveTo>
                  <a:cubicBezTo>
                    <a:pt x="2767" y="70"/>
                    <a:pt x="3465" y="270"/>
                    <a:pt x="3465" y="452"/>
                  </a:cubicBezTo>
                  <a:cubicBezTo>
                    <a:pt x="3465" y="631"/>
                    <a:pt x="2765" y="834"/>
                    <a:pt x="1766" y="834"/>
                  </a:cubicBezTo>
                  <a:cubicBezTo>
                    <a:pt x="770" y="834"/>
                    <a:pt x="69" y="631"/>
                    <a:pt x="69" y="452"/>
                  </a:cubicBezTo>
                  <a:cubicBezTo>
                    <a:pt x="69" y="270"/>
                    <a:pt x="767" y="70"/>
                    <a:pt x="1766" y="70"/>
                  </a:cubicBezTo>
                  <a:close/>
                  <a:moveTo>
                    <a:pt x="1766" y="0"/>
                  </a:moveTo>
                  <a:cubicBezTo>
                    <a:pt x="908" y="0"/>
                    <a:pt x="0" y="158"/>
                    <a:pt x="0" y="452"/>
                  </a:cubicBezTo>
                  <a:cubicBezTo>
                    <a:pt x="0" y="746"/>
                    <a:pt x="911" y="904"/>
                    <a:pt x="1766" y="904"/>
                  </a:cubicBezTo>
                  <a:cubicBezTo>
                    <a:pt x="2624" y="904"/>
                    <a:pt x="3534" y="746"/>
                    <a:pt x="3534" y="452"/>
                  </a:cubicBezTo>
                  <a:cubicBezTo>
                    <a:pt x="3534" y="158"/>
                    <a:pt x="2626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70"/>
            <p:cNvSpPr/>
            <p:nvPr/>
          </p:nvSpPr>
          <p:spPr>
            <a:xfrm>
              <a:off x="2256391" y="2442289"/>
              <a:ext cx="175477" cy="38127"/>
            </a:xfrm>
            <a:custGeom>
              <a:avLst/>
              <a:gdLst/>
              <a:ahLst/>
              <a:cxnLst/>
              <a:rect l="l" t="t" r="r" b="b"/>
              <a:pathLst>
                <a:path w="2627" h="570" extrusionOk="0">
                  <a:moveTo>
                    <a:pt x="1314" y="1"/>
                  </a:moveTo>
                  <a:cubicBezTo>
                    <a:pt x="588" y="1"/>
                    <a:pt x="0" y="127"/>
                    <a:pt x="0" y="285"/>
                  </a:cubicBezTo>
                  <a:cubicBezTo>
                    <a:pt x="0" y="443"/>
                    <a:pt x="588" y="569"/>
                    <a:pt x="1314" y="569"/>
                  </a:cubicBezTo>
                  <a:cubicBezTo>
                    <a:pt x="2038" y="569"/>
                    <a:pt x="2626" y="443"/>
                    <a:pt x="2626" y="285"/>
                  </a:cubicBezTo>
                  <a:cubicBezTo>
                    <a:pt x="2626" y="127"/>
                    <a:pt x="2038" y="1"/>
                    <a:pt x="13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70"/>
            <p:cNvSpPr/>
            <p:nvPr/>
          </p:nvSpPr>
          <p:spPr>
            <a:xfrm>
              <a:off x="2254587" y="2440550"/>
              <a:ext cx="179017" cy="41606"/>
            </a:xfrm>
            <a:custGeom>
              <a:avLst/>
              <a:gdLst/>
              <a:ahLst/>
              <a:cxnLst/>
              <a:rect l="l" t="t" r="r" b="b"/>
              <a:pathLst>
                <a:path w="2680" h="622" extrusionOk="0">
                  <a:moveTo>
                    <a:pt x="1339" y="53"/>
                  </a:moveTo>
                  <a:cubicBezTo>
                    <a:pt x="2099" y="53"/>
                    <a:pt x="2627" y="191"/>
                    <a:pt x="2627" y="311"/>
                  </a:cubicBezTo>
                  <a:cubicBezTo>
                    <a:pt x="2627" y="430"/>
                    <a:pt x="2099" y="571"/>
                    <a:pt x="1339" y="571"/>
                  </a:cubicBezTo>
                  <a:cubicBezTo>
                    <a:pt x="581" y="571"/>
                    <a:pt x="53" y="433"/>
                    <a:pt x="53" y="311"/>
                  </a:cubicBezTo>
                  <a:cubicBezTo>
                    <a:pt x="53" y="189"/>
                    <a:pt x="581" y="53"/>
                    <a:pt x="1339" y="53"/>
                  </a:cubicBezTo>
                  <a:close/>
                  <a:moveTo>
                    <a:pt x="1339" y="0"/>
                  </a:moveTo>
                  <a:cubicBezTo>
                    <a:pt x="691" y="0"/>
                    <a:pt x="1" y="108"/>
                    <a:pt x="1" y="311"/>
                  </a:cubicBezTo>
                  <a:cubicBezTo>
                    <a:pt x="1" y="514"/>
                    <a:pt x="691" y="622"/>
                    <a:pt x="1339" y="622"/>
                  </a:cubicBezTo>
                  <a:cubicBezTo>
                    <a:pt x="1989" y="622"/>
                    <a:pt x="2680" y="512"/>
                    <a:pt x="2680" y="311"/>
                  </a:cubicBezTo>
                  <a:cubicBezTo>
                    <a:pt x="2680" y="108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70"/>
            <p:cNvSpPr/>
            <p:nvPr/>
          </p:nvSpPr>
          <p:spPr>
            <a:xfrm>
              <a:off x="2238823" y="2476469"/>
              <a:ext cx="3540" cy="14649"/>
            </a:xfrm>
            <a:custGeom>
              <a:avLst/>
              <a:gdLst/>
              <a:ahLst/>
              <a:cxnLst/>
              <a:rect l="l" t="t" r="r" b="b"/>
              <a:pathLst>
                <a:path w="53" h="219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92"/>
                  </a:lnTo>
                  <a:cubicBezTo>
                    <a:pt x="0" y="206"/>
                    <a:pt x="12" y="218"/>
                    <a:pt x="27" y="218"/>
                  </a:cubicBezTo>
                  <a:cubicBezTo>
                    <a:pt x="41" y="218"/>
                    <a:pt x="53" y="206"/>
                    <a:pt x="53" y="192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70"/>
            <p:cNvSpPr/>
            <p:nvPr/>
          </p:nvSpPr>
          <p:spPr>
            <a:xfrm>
              <a:off x="2270084" y="2481754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237"/>
                  </a:lnTo>
                  <a:cubicBezTo>
                    <a:pt x="1" y="252"/>
                    <a:pt x="13" y="264"/>
                    <a:pt x="27" y="264"/>
                  </a:cubicBezTo>
                  <a:cubicBezTo>
                    <a:pt x="41" y="264"/>
                    <a:pt x="53" y="252"/>
                    <a:pt x="53" y="237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70"/>
            <p:cNvSpPr/>
            <p:nvPr/>
          </p:nvSpPr>
          <p:spPr>
            <a:xfrm>
              <a:off x="2291191" y="2485767"/>
              <a:ext cx="3674" cy="17525"/>
            </a:xfrm>
            <a:custGeom>
              <a:avLst/>
              <a:gdLst/>
              <a:ahLst/>
              <a:cxnLst/>
              <a:rect l="l" t="t" r="r" b="b"/>
              <a:pathLst>
                <a:path w="55" h="262" extrusionOk="0">
                  <a:moveTo>
                    <a:pt x="28" y="0"/>
                  </a:moveTo>
                  <a:cubicBezTo>
                    <a:pt x="27" y="0"/>
                    <a:pt x="25" y="0"/>
                    <a:pt x="24" y="1"/>
                  </a:cubicBezTo>
                  <a:cubicBezTo>
                    <a:pt x="10" y="3"/>
                    <a:pt x="0" y="15"/>
                    <a:pt x="2" y="32"/>
                  </a:cubicBezTo>
                  <a:lnTo>
                    <a:pt x="2" y="235"/>
                  </a:lnTo>
                  <a:cubicBezTo>
                    <a:pt x="2" y="249"/>
                    <a:pt x="14" y="261"/>
                    <a:pt x="29" y="261"/>
                  </a:cubicBezTo>
                  <a:cubicBezTo>
                    <a:pt x="43" y="261"/>
                    <a:pt x="55" y="249"/>
                    <a:pt x="55" y="235"/>
                  </a:cubicBezTo>
                  <a:lnTo>
                    <a:pt x="55" y="32"/>
                  </a:lnTo>
                  <a:cubicBezTo>
                    <a:pt x="55" y="27"/>
                    <a:pt x="55" y="24"/>
                    <a:pt x="55" y="22"/>
                  </a:cubicBezTo>
                  <a:cubicBezTo>
                    <a:pt x="53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70"/>
            <p:cNvSpPr/>
            <p:nvPr/>
          </p:nvSpPr>
          <p:spPr>
            <a:xfrm>
              <a:off x="2315906" y="2487238"/>
              <a:ext cx="3540" cy="16054"/>
            </a:xfrm>
            <a:custGeom>
              <a:avLst/>
              <a:gdLst/>
              <a:ahLst/>
              <a:cxnLst/>
              <a:rect l="l" t="t" r="r" b="b"/>
              <a:pathLst>
                <a:path w="53" h="240" extrusionOk="0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lnTo>
                    <a:pt x="0" y="213"/>
                  </a:lnTo>
                  <a:cubicBezTo>
                    <a:pt x="0" y="227"/>
                    <a:pt x="12" y="239"/>
                    <a:pt x="27" y="239"/>
                  </a:cubicBezTo>
                  <a:cubicBezTo>
                    <a:pt x="41" y="239"/>
                    <a:pt x="53" y="227"/>
                    <a:pt x="53" y="213"/>
                  </a:cubicBezTo>
                  <a:lnTo>
                    <a:pt x="53" y="26"/>
                  </a:lnTo>
                  <a:lnTo>
                    <a:pt x="53" y="24"/>
                  </a:lnTo>
                  <a:cubicBezTo>
                    <a:pt x="53" y="10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70"/>
            <p:cNvSpPr/>
            <p:nvPr/>
          </p:nvSpPr>
          <p:spPr>
            <a:xfrm>
              <a:off x="2251448" y="2484630"/>
              <a:ext cx="3674" cy="11438"/>
            </a:xfrm>
            <a:custGeom>
              <a:avLst/>
              <a:gdLst/>
              <a:ahLst/>
              <a:cxnLst/>
              <a:rect l="l" t="t" r="r" b="b"/>
              <a:pathLst>
                <a:path w="55" h="171" extrusionOk="0">
                  <a:moveTo>
                    <a:pt x="28" y="0"/>
                  </a:moveTo>
                  <a:cubicBezTo>
                    <a:pt x="27" y="0"/>
                    <a:pt x="25" y="1"/>
                    <a:pt x="24" y="1"/>
                  </a:cubicBezTo>
                  <a:cubicBezTo>
                    <a:pt x="10" y="3"/>
                    <a:pt x="0" y="15"/>
                    <a:pt x="2" y="32"/>
                  </a:cubicBezTo>
                  <a:lnTo>
                    <a:pt x="2" y="144"/>
                  </a:lnTo>
                  <a:cubicBezTo>
                    <a:pt x="2" y="159"/>
                    <a:pt x="14" y="171"/>
                    <a:pt x="29" y="171"/>
                  </a:cubicBezTo>
                  <a:cubicBezTo>
                    <a:pt x="43" y="171"/>
                    <a:pt x="55" y="159"/>
                    <a:pt x="55" y="144"/>
                  </a:cubicBezTo>
                  <a:lnTo>
                    <a:pt x="55" y="32"/>
                  </a:lnTo>
                  <a:cubicBezTo>
                    <a:pt x="55" y="27"/>
                    <a:pt x="55" y="25"/>
                    <a:pt x="55" y="22"/>
                  </a:cubicBezTo>
                  <a:cubicBezTo>
                    <a:pt x="53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70"/>
            <p:cNvSpPr/>
            <p:nvPr/>
          </p:nvSpPr>
          <p:spPr>
            <a:xfrm>
              <a:off x="2440748" y="2476001"/>
              <a:ext cx="3741" cy="9833"/>
            </a:xfrm>
            <a:custGeom>
              <a:avLst/>
              <a:gdLst/>
              <a:ahLst/>
              <a:cxnLst/>
              <a:rect l="l" t="t" r="r" b="b"/>
              <a:pathLst>
                <a:path w="56" h="147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120"/>
                  </a:lnTo>
                  <a:cubicBezTo>
                    <a:pt x="0" y="135"/>
                    <a:pt x="12" y="147"/>
                    <a:pt x="26" y="147"/>
                  </a:cubicBezTo>
                  <a:lnTo>
                    <a:pt x="31" y="147"/>
                  </a:lnTo>
                  <a:cubicBezTo>
                    <a:pt x="46" y="144"/>
                    <a:pt x="55" y="132"/>
                    <a:pt x="53" y="118"/>
                  </a:cubicBezTo>
                  <a:lnTo>
                    <a:pt x="53" y="22"/>
                  </a:lnTo>
                  <a:cubicBezTo>
                    <a:pt x="53" y="13"/>
                    <a:pt x="43" y="3"/>
                    <a:pt x="31" y="1"/>
                  </a:cubicBezTo>
                  <a:cubicBezTo>
                    <a:pt x="30" y="1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70"/>
            <p:cNvSpPr/>
            <p:nvPr/>
          </p:nvSpPr>
          <p:spPr>
            <a:xfrm>
              <a:off x="2419172" y="2489446"/>
              <a:ext cx="3607" cy="9164"/>
            </a:xfrm>
            <a:custGeom>
              <a:avLst/>
              <a:gdLst/>
              <a:ahLst/>
              <a:cxnLst/>
              <a:rect l="l" t="t" r="r" b="b"/>
              <a:pathLst>
                <a:path w="54" h="137" extrusionOk="0">
                  <a:moveTo>
                    <a:pt x="27" y="1"/>
                  </a:moveTo>
                  <a:cubicBezTo>
                    <a:pt x="12" y="1"/>
                    <a:pt x="1" y="12"/>
                    <a:pt x="1" y="27"/>
                  </a:cubicBezTo>
                  <a:lnTo>
                    <a:pt x="1" y="110"/>
                  </a:lnTo>
                  <a:cubicBezTo>
                    <a:pt x="1" y="127"/>
                    <a:pt x="12" y="137"/>
                    <a:pt x="27" y="137"/>
                  </a:cubicBezTo>
                  <a:lnTo>
                    <a:pt x="29" y="137"/>
                  </a:lnTo>
                  <a:cubicBezTo>
                    <a:pt x="44" y="137"/>
                    <a:pt x="53" y="125"/>
                    <a:pt x="53" y="110"/>
                  </a:cubicBezTo>
                  <a:lnTo>
                    <a:pt x="53" y="27"/>
                  </a:lnTo>
                  <a:cubicBezTo>
                    <a:pt x="53" y="12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70"/>
            <p:cNvSpPr/>
            <p:nvPr/>
          </p:nvSpPr>
          <p:spPr>
            <a:xfrm>
              <a:off x="2228403" y="2433326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2" y="1"/>
                    <a:pt x="675" y="65"/>
                    <a:pt x="357" y="166"/>
                  </a:cubicBezTo>
                  <a:lnTo>
                    <a:pt x="1" y="166"/>
                  </a:lnTo>
                  <a:lnTo>
                    <a:pt x="1" y="419"/>
                  </a:lnTo>
                  <a:cubicBezTo>
                    <a:pt x="1" y="648"/>
                    <a:pt x="775" y="837"/>
                    <a:pt x="1733" y="837"/>
                  </a:cubicBezTo>
                  <a:cubicBezTo>
                    <a:pt x="2689" y="837"/>
                    <a:pt x="3466" y="651"/>
                    <a:pt x="3466" y="419"/>
                  </a:cubicBezTo>
                  <a:lnTo>
                    <a:pt x="3466" y="166"/>
                  </a:lnTo>
                  <a:lnTo>
                    <a:pt x="3107" y="166"/>
                  </a:lnTo>
                  <a:cubicBezTo>
                    <a:pt x="2792" y="65"/>
                    <a:pt x="229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70"/>
            <p:cNvSpPr/>
            <p:nvPr/>
          </p:nvSpPr>
          <p:spPr>
            <a:xfrm>
              <a:off x="2226065" y="2431119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0"/>
                  </a:moveTo>
                  <a:cubicBezTo>
                    <a:pt x="2306" y="70"/>
                    <a:pt x="2806" y="129"/>
                    <a:pt x="3133" y="232"/>
                  </a:cubicBezTo>
                  <a:lnTo>
                    <a:pt x="3465" y="232"/>
                  </a:lnTo>
                  <a:lnTo>
                    <a:pt x="3465" y="452"/>
                  </a:lnTo>
                  <a:cubicBezTo>
                    <a:pt x="3465" y="631"/>
                    <a:pt x="2765" y="832"/>
                    <a:pt x="1766" y="832"/>
                  </a:cubicBezTo>
                  <a:cubicBezTo>
                    <a:pt x="770" y="832"/>
                    <a:pt x="69" y="631"/>
                    <a:pt x="69" y="452"/>
                  </a:cubicBezTo>
                  <a:lnTo>
                    <a:pt x="69" y="232"/>
                  </a:lnTo>
                  <a:lnTo>
                    <a:pt x="402" y="232"/>
                  </a:lnTo>
                  <a:cubicBezTo>
                    <a:pt x="729" y="129"/>
                    <a:pt x="1228" y="70"/>
                    <a:pt x="1766" y="70"/>
                  </a:cubicBezTo>
                  <a:close/>
                  <a:moveTo>
                    <a:pt x="1766" y="0"/>
                  </a:moveTo>
                  <a:cubicBezTo>
                    <a:pt x="1224" y="0"/>
                    <a:pt x="719" y="58"/>
                    <a:pt x="385" y="163"/>
                  </a:cubicBezTo>
                  <a:lnTo>
                    <a:pt x="36" y="163"/>
                  </a:lnTo>
                  <a:cubicBezTo>
                    <a:pt x="14" y="163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3"/>
                    <a:pt x="911" y="904"/>
                    <a:pt x="1766" y="904"/>
                  </a:cubicBezTo>
                  <a:cubicBezTo>
                    <a:pt x="2624" y="904"/>
                    <a:pt x="3534" y="743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5" y="163"/>
                    <a:pt x="3496" y="163"/>
                  </a:cubicBezTo>
                  <a:lnTo>
                    <a:pt x="3147" y="163"/>
                  </a:lnTo>
                  <a:cubicBezTo>
                    <a:pt x="2815" y="58"/>
                    <a:pt x="2308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70"/>
            <p:cNvSpPr/>
            <p:nvPr/>
          </p:nvSpPr>
          <p:spPr>
            <a:xfrm>
              <a:off x="2228403" y="2416403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1" y="187"/>
                    <a:pt x="1" y="419"/>
                  </a:cubicBezTo>
                  <a:cubicBezTo>
                    <a:pt x="1" y="648"/>
                    <a:pt x="775" y="834"/>
                    <a:pt x="1733" y="834"/>
                  </a:cubicBezTo>
                  <a:cubicBezTo>
                    <a:pt x="2689" y="834"/>
                    <a:pt x="3466" y="648"/>
                    <a:pt x="3466" y="419"/>
                  </a:cubicBezTo>
                  <a:cubicBezTo>
                    <a:pt x="3466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70"/>
            <p:cNvSpPr/>
            <p:nvPr/>
          </p:nvSpPr>
          <p:spPr>
            <a:xfrm>
              <a:off x="2226065" y="2413995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0"/>
                  </a:moveTo>
                  <a:lnTo>
                    <a:pt x="1766" y="72"/>
                  </a:lnTo>
                  <a:cubicBezTo>
                    <a:pt x="2767" y="72"/>
                    <a:pt x="3465" y="273"/>
                    <a:pt x="3465" y="452"/>
                  </a:cubicBezTo>
                  <a:cubicBezTo>
                    <a:pt x="3465" y="634"/>
                    <a:pt x="2767" y="835"/>
                    <a:pt x="1766" y="835"/>
                  </a:cubicBezTo>
                  <a:cubicBezTo>
                    <a:pt x="767" y="835"/>
                    <a:pt x="69" y="634"/>
                    <a:pt x="69" y="452"/>
                  </a:cubicBezTo>
                  <a:cubicBezTo>
                    <a:pt x="69" y="273"/>
                    <a:pt x="767" y="70"/>
                    <a:pt x="1766" y="70"/>
                  </a:cubicBezTo>
                  <a:close/>
                  <a:moveTo>
                    <a:pt x="1766" y="1"/>
                  </a:moveTo>
                  <a:cubicBezTo>
                    <a:pt x="908" y="1"/>
                    <a:pt x="0" y="158"/>
                    <a:pt x="0" y="452"/>
                  </a:cubicBezTo>
                  <a:cubicBezTo>
                    <a:pt x="0" y="746"/>
                    <a:pt x="911" y="904"/>
                    <a:pt x="1766" y="904"/>
                  </a:cubicBezTo>
                  <a:cubicBezTo>
                    <a:pt x="2624" y="904"/>
                    <a:pt x="3534" y="746"/>
                    <a:pt x="3534" y="452"/>
                  </a:cubicBezTo>
                  <a:cubicBezTo>
                    <a:pt x="3534" y="158"/>
                    <a:pt x="2626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70"/>
            <p:cNvSpPr/>
            <p:nvPr/>
          </p:nvSpPr>
          <p:spPr>
            <a:xfrm>
              <a:off x="2256391" y="2425165"/>
              <a:ext cx="175477" cy="38328"/>
            </a:xfrm>
            <a:custGeom>
              <a:avLst/>
              <a:gdLst/>
              <a:ahLst/>
              <a:cxnLst/>
              <a:rect l="l" t="t" r="r" b="b"/>
              <a:pathLst>
                <a:path w="2627" h="573" extrusionOk="0">
                  <a:moveTo>
                    <a:pt x="1314" y="1"/>
                  </a:moveTo>
                  <a:cubicBezTo>
                    <a:pt x="588" y="1"/>
                    <a:pt x="0" y="130"/>
                    <a:pt x="0" y="288"/>
                  </a:cubicBezTo>
                  <a:cubicBezTo>
                    <a:pt x="0" y="445"/>
                    <a:pt x="588" y="572"/>
                    <a:pt x="1314" y="572"/>
                  </a:cubicBezTo>
                  <a:cubicBezTo>
                    <a:pt x="2038" y="572"/>
                    <a:pt x="2626" y="445"/>
                    <a:pt x="2626" y="288"/>
                  </a:cubicBezTo>
                  <a:cubicBezTo>
                    <a:pt x="2626" y="130"/>
                    <a:pt x="2038" y="1"/>
                    <a:pt x="13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70"/>
            <p:cNvSpPr/>
            <p:nvPr/>
          </p:nvSpPr>
          <p:spPr>
            <a:xfrm>
              <a:off x="2254587" y="2423426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1"/>
                  </a:moveTo>
                  <a:lnTo>
                    <a:pt x="1339" y="53"/>
                  </a:lnTo>
                  <a:cubicBezTo>
                    <a:pt x="2099" y="53"/>
                    <a:pt x="2627" y="192"/>
                    <a:pt x="2627" y="311"/>
                  </a:cubicBezTo>
                  <a:cubicBezTo>
                    <a:pt x="2627" y="431"/>
                    <a:pt x="2099" y="572"/>
                    <a:pt x="1339" y="572"/>
                  </a:cubicBezTo>
                  <a:cubicBezTo>
                    <a:pt x="581" y="572"/>
                    <a:pt x="53" y="431"/>
                    <a:pt x="53" y="311"/>
                  </a:cubicBezTo>
                  <a:cubicBezTo>
                    <a:pt x="53" y="192"/>
                    <a:pt x="581" y="51"/>
                    <a:pt x="1339" y="51"/>
                  </a:cubicBezTo>
                  <a:close/>
                  <a:moveTo>
                    <a:pt x="1339" y="1"/>
                  </a:moveTo>
                  <a:cubicBezTo>
                    <a:pt x="691" y="1"/>
                    <a:pt x="1" y="108"/>
                    <a:pt x="1" y="311"/>
                  </a:cubicBezTo>
                  <a:cubicBezTo>
                    <a:pt x="1" y="514"/>
                    <a:pt x="691" y="624"/>
                    <a:pt x="1339" y="624"/>
                  </a:cubicBezTo>
                  <a:cubicBezTo>
                    <a:pt x="1989" y="624"/>
                    <a:pt x="2680" y="514"/>
                    <a:pt x="2680" y="311"/>
                  </a:cubicBezTo>
                  <a:cubicBezTo>
                    <a:pt x="2680" y="111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70"/>
            <p:cNvSpPr/>
            <p:nvPr/>
          </p:nvSpPr>
          <p:spPr>
            <a:xfrm>
              <a:off x="2238823" y="2459546"/>
              <a:ext cx="3540" cy="14649"/>
            </a:xfrm>
            <a:custGeom>
              <a:avLst/>
              <a:gdLst/>
              <a:ahLst/>
              <a:cxnLst/>
              <a:rect l="l" t="t" r="r" b="b"/>
              <a:pathLst>
                <a:path w="53" h="219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92"/>
                  </a:lnTo>
                  <a:cubicBezTo>
                    <a:pt x="0" y="206"/>
                    <a:pt x="12" y="218"/>
                    <a:pt x="27" y="218"/>
                  </a:cubicBezTo>
                  <a:cubicBezTo>
                    <a:pt x="41" y="218"/>
                    <a:pt x="53" y="206"/>
                    <a:pt x="53" y="192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70"/>
            <p:cNvSpPr/>
            <p:nvPr/>
          </p:nvSpPr>
          <p:spPr>
            <a:xfrm>
              <a:off x="2270084" y="2464831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1"/>
                  </a:moveTo>
                  <a:cubicBezTo>
                    <a:pt x="13" y="1"/>
                    <a:pt x="1" y="12"/>
                    <a:pt x="1" y="27"/>
                  </a:cubicBezTo>
                  <a:lnTo>
                    <a:pt x="1" y="237"/>
                  </a:lnTo>
                  <a:cubicBezTo>
                    <a:pt x="1" y="251"/>
                    <a:pt x="13" y="263"/>
                    <a:pt x="27" y="263"/>
                  </a:cubicBezTo>
                  <a:cubicBezTo>
                    <a:pt x="41" y="263"/>
                    <a:pt x="53" y="251"/>
                    <a:pt x="53" y="237"/>
                  </a:cubicBezTo>
                  <a:lnTo>
                    <a:pt x="53" y="27"/>
                  </a:lnTo>
                  <a:cubicBezTo>
                    <a:pt x="53" y="12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70"/>
            <p:cNvSpPr/>
            <p:nvPr/>
          </p:nvSpPr>
          <p:spPr>
            <a:xfrm>
              <a:off x="2291191" y="2468777"/>
              <a:ext cx="3674" cy="17525"/>
            </a:xfrm>
            <a:custGeom>
              <a:avLst/>
              <a:gdLst/>
              <a:ahLst/>
              <a:cxnLst/>
              <a:rect l="l" t="t" r="r" b="b"/>
              <a:pathLst>
                <a:path w="55" h="262" extrusionOk="0">
                  <a:moveTo>
                    <a:pt x="28" y="1"/>
                  </a:moveTo>
                  <a:cubicBezTo>
                    <a:pt x="27" y="1"/>
                    <a:pt x="25" y="1"/>
                    <a:pt x="24" y="1"/>
                  </a:cubicBezTo>
                  <a:cubicBezTo>
                    <a:pt x="10" y="4"/>
                    <a:pt x="0" y="16"/>
                    <a:pt x="2" y="30"/>
                  </a:cubicBezTo>
                  <a:lnTo>
                    <a:pt x="2" y="233"/>
                  </a:lnTo>
                  <a:cubicBezTo>
                    <a:pt x="2" y="250"/>
                    <a:pt x="14" y="262"/>
                    <a:pt x="29" y="262"/>
                  </a:cubicBezTo>
                  <a:cubicBezTo>
                    <a:pt x="43" y="259"/>
                    <a:pt x="55" y="250"/>
                    <a:pt x="55" y="233"/>
                  </a:cubicBezTo>
                  <a:lnTo>
                    <a:pt x="55" y="30"/>
                  </a:lnTo>
                  <a:cubicBezTo>
                    <a:pt x="55" y="28"/>
                    <a:pt x="55" y="25"/>
                    <a:pt x="55" y="23"/>
                  </a:cubicBezTo>
                  <a:cubicBezTo>
                    <a:pt x="53" y="10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70"/>
            <p:cNvSpPr/>
            <p:nvPr/>
          </p:nvSpPr>
          <p:spPr>
            <a:xfrm>
              <a:off x="2315906" y="2470115"/>
              <a:ext cx="3540" cy="16187"/>
            </a:xfrm>
            <a:custGeom>
              <a:avLst/>
              <a:gdLst/>
              <a:ahLst/>
              <a:cxnLst/>
              <a:rect l="l" t="t" r="r" b="b"/>
              <a:pathLst>
                <a:path w="53" h="242" extrusionOk="0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215"/>
                  </a:lnTo>
                  <a:cubicBezTo>
                    <a:pt x="0" y="230"/>
                    <a:pt x="12" y="242"/>
                    <a:pt x="27" y="242"/>
                  </a:cubicBezTo>
                  <a:cubicBezTo>
                    <a:pt x="41" y="242"/>
                    <a:pt x="53" y="230"/>
                    <a:pt x="53" y="215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70"/>
            <p:cNvSpPr/>
            <p:nvPr/>
          </p:nvSpPr>
          <p:spPr>
            <a:xfrm>
              <a:off x="2251581" y="2468309"/>
              <a:ext cx="3540" cy="10836"/>
            </a:xfrm>
            <a:custGeom>
              <a:avLst/>
              <a:gdLst/>
              <a:ahLst/>
              <a:cxnLst/>
              <a:rect l="l" t="t" r="r" b="b"/>
              <a:pathLst>
                <a:path w="53" h="162" extrusionOk="0">
                  <a:moveTo>
                    <a:pt x="27" y="1"/>
                  </a:moveTo>
                  <a:cubicBezTo>
                    <a:pt x="14" y="1"/>
                    <a:pt x="3" y="10"/>
                    <a:pt x="0" y="23"/>
                  </a:cubicBezTo>
                  <a:lnTo>
                    <a:pt x="0" y="135"/>
                  </a:lnTo>
                  <a:cubicBezTo>
                    <a:pt x="0" y="149"/>
                    <a:pt x="12" y="161"/>
                    <a:pt x="27" y="161"/>
                  </a:cubicBezTo>
                  <a:cubicBezTo>
                    <a:pt x="41" y="161"/>
                    <a:pt x="53" y="149"/>
                    <a:pt x="53" y="135"/>
                  </a:cubicBezTo>
                  <a:lnTo>
                    <a:pt x="53" y="23"/>
                  </a:lnTo>
                  <a:cubicBezTo>
                    <a:pt x="51" y="11"/>
                    <a:pt x="43" y="1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70"/>
            <p:cNvSpPr/>
            <p:nvPr/>
          </p:nvSpPr>
          <p:spPr>
            <a:xfrm>
              <a:off x="2440748" y="2458878"/>
              <a:ext cx="3741" cy="9833"/>
            </a:xfrm>
            <a:custGeom>
              <a:avLst/>
              <a:gdLst/>
              <a:ahLst/>
              <a:cxnLst/>
              <a:rect l="l" t="t" r="r" b="b"/>
              <a:pathLst>
                <a:path w="56" h="147" extrusionOk="0">
                  <a:moveTo>
                    <a:pt x="27" y="1"/>
                  </a:moveTo>
                  <a:cubicBezTo>
                    <a:pt x="14" y="1"/>
                    <a:pt x="2" y="10"/>
                    <a:pt x="0" y="23"/>
                  </a:cubicBezTo>
                  <a:lnTo>
                    <a:pt x="0" y="123"/>
                  </a:lnTo>
                  <a:cubicBezTo>
                    <a:pt x="0" y="137"/>
                    <a:pt x="12" y="147"/>
                    <a:pt x="26" y="147"/>
                  </a:cubicBezTo>
                  <a:lnTo>
                    <a:pt x="29" y="147"/>
                  </a:lnTo>
                  <a:cubicBezTo>
                    <a:pt x="43" y="147"/>
                    <a:pt x="55" y="135"/>
                    <a:pt x="53" y="121"/>
                  </a:cubicBezTo>
                  <a:lnTo>
                    <a:pt x="53" y="23"/>
                  </a:lnTo>
                  <a:cubicBezTo>
                    <a:pt x="53" y="13"/>
                    <a:pt x="43" y="3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70"/>
            <p:cNvSpPr/>
            <p:nvPr/>
          </p:nvSpPr>
          <p:spPr>
            <a:xfrm>
              <a:off x="2419172" y="2472657"/>
              <a:ext cx="3607" cy="9030"/>
            </a:xfrm>
            <a:custGeom>
              <a:avLst/>
              <a:gdLst/>
              <a:ahLst/>
              <a:cxnLst/>
              <a:rect l="l" t="t" r="r" b="b"/>
              <a:pathLst>
                <a:path w="54" h="135" extrusionOk="0">
                  <a:moveTo>
                    <a:pt x="27" y="1"/>
                  </a:moveTo>
                  <a:cubicBezTo>
                    <a:pt x="12" y="1"/>
                    <a:pt x="1" y="13"/>
                    <a:pt x="1" y="27"/>
                  </a:cubicBezTo>
                  <a:lnTo>
                    <a:pt x="1" y="108"/>
                  </a:lnTo>
                  <a:cubicBezTo>
                    <a:pt x="1" y="122"/>
                    <a:pt x="12" y="134"/>
                    <a:pt x="27" y="134"/>
                  </a:cubicBezTo>
                  <a:cubicBezTo>
                    <a:pt x="41" y="134"/>
                    <a:pt x="51" y="125"/>
                    <a:pt x="53" y="113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70"/>
            <p:cNvSpPr/>
            <p:nvPr/>
          </p:nvSpPr>
          <p:spPr>
            <a:xfrm>
              <a:off x="2237020" y="2416403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1174" y="0"/>
                    <a:pt x="675" y="65"/>
                    <a:pt x="357" y="163"/>
                  </a:cubicBezTo>
                  <a:lnTo>
                    <a:pt x="1" y="163"/>
                  </a:lnTo>
                  <a:lnTo>
                    <a:pt x="1" y="416"/>
                  </a:lnTo>
                  <a:cubicBezTo>
                    <a:pt x="1" y="648"/>
                    <a:pt x="778" y="834"/>
                    <a:pt x="1733" y="834"/>
                  </a:cubicBezTo>
                  <a:cubicBezTo>
                    <a:pt x="2692" y="834"/>
                    <a:pt x="3466" y="648"/>
                    <a:pt x="3466" y="416"/>
                  </a:cubicBezTo>
                  <a:lnTo>
                    <a:pt x="3466" y="163"/>
                  </a:lnTo>
                  <a:lnTo>
                    <a:pt x="3110" y="163"/>
                  </a:lnTo>
                  <a:cubicBezTo>
                    <a:pt x="2792" y="65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70"/>
            <p:cNvSpPr/>
            <p:nvPr/>
          </p:nvSpPr>
          <p:spPr>
            <a:xfrm>
              <a:off x="2234816" y="2413995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2"/>
                  </a:moveTo>
                  <a:cubicBezTo>
                    <a:pt x="2307" y="72"/>
                    <a:pt x="2804" y="132"/>
                    <a:pt x="3131" y="235"/>
                  </a:cubicBezTo>
                  <a:lnTo>
                    <a:pt x="3463" y="235"/>
                  </a:lnTo>
                  <a:lnTo>
                    <a:pt x="3463" y="452"/>
                  </a:lnTo>
                  <a:cubicBezTo>
                    <a:pt x="3463" y="634"/>
                    <a:pt x="2765" y="835"/>
                    <a:pt x="1766" y="835"/>
                  </a:cubicBezTo>
                  <a:cubicBezTo>
                    <a:pt x="770" y="835"/>
                    <a:pt x="70" y="634"/>
                    <a:pt x="70" y="452"/>
                  </a:cubicBezTo>
                  <a:lnTo>
                    <a:pt x="70" y="235"/>
                  </a:lnTo>
                  <a:lnTo>
                    <a:pt x="402" y="235"/>
                  </a:lnTo>
                  <a:cubicBezTo>
                    <a:pt x="729" y="132"/>
                    <a:pt x="1229" y="72"/>
                    <a:pt x="1766" y="72"/>
                  </a:cubicBezTo>
                  <a:close/>
                  <a:moveTo>
                    <a:pt x="1766" y="1"/>
                  </a:moveTo>
                  <a:cubicBezTo>
                    <a:pt x="1224" y="1"/>
                    <a:pt x="717" y="60"/>
                    <a:pt x="385" y="165"/>
                  </a:cubicBezTo>
                  <a:lnTo>
                    <a:pt x="34" y="165"/>
                  </a:lnTo>
                  <a:cubicBezTo>
                    <a:pt x="15" y="165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4"/>
                    <a:pt x="1766" y="904"/>
                  </a:cubicBezTo>
                  <a:cubicBezTo>
                    <a:pt x="2622" y="904"/>
                    <a:pt x="3535" y="746"/>
                    <a:pt x="3530" y="452"/>
                  </a:cubicBezTo>
                  <a:lnTo>
                    <a:pt x="3530" y="199"/>
                  </a:lnTo>
                  <a:cubicBezTo>
                    <a:pt x="3530" y="180"/>
                    <a:pt x="3516" y="165"/>
                    <a:pt x="3497" y="165"/>
                  </a:cubicBezTo>
                  <a:lnTo>
                    <a:pt x="3145" y="165"/>
                  </a:lnTo>
                  <a:cubicBezTo>
                    <a:pt x="2816" y="60"/>
                    <a:pt x="2307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70"/>
            <p:cNvSpPr/>
            <p:nvPr/>
          </p:nvSpPr>
          <p:spPr>
            <a:xfrm>
              <a:off x="2237020" y="2399480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8" y="0"/>
                    <a:pt x="1" y="187"/>
                    <a:pt x="1" y="416"/>
                  </a:cubicBezTo>
                  <a:cubicBezTo>
                    <a:pt x="1" y="648"/>
                    <a:pt x="778" y="834"/>
                    <a:pt x="1733" y="834"/>
                  </a:cubicBezTo>
                  <a:cubicBezTo>
                    <a:pt x="2692" y="834"/>
                    <a:pt x="3466" y="648"/>
                    <a:pt x="3466" y="416"/>
                  </a:cubicBezTo>
                  <a:cubicBezTo>
                    <a:pt x="3466" y="187"/>
                    <a:pt x="26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70"/>
            <p:cNvSpPr/>
            <p:nvPr/>
          </p:nvSpPr>
          <p:spPr>
            <a:xfrm>
              <a:off x="2234816" y="2397072"/>
              <a:ext cx="236129" cy="60602"/>
            </a:xfrm>
            <a:custGeom>
              <a:avLst/>
              <a:gdLst/>
              <a:ahLst/>
              <a:cxnLst/>
              <a:rect l="l" t="t" r="r" b="b"/>
              <a:pathLst>
                <a:path w="3535" h="906" extrusionOk="0">
                  <a:moveTo>
                    <a:pt x="1766" y="72"/>
                  </a:moveTo>
                  <a:cubicBezTo>
                    <a:pt x="2768" y="72"/>
                    <a:pt x="3463" y="273"/>
                    <a:pt x="3463" y="452"/>
                  </a:cubicBezTo>
                  <a:cubicBezTo>
                    <a:pt x="3463" y="634"/>
                    <a:pt x="2765" y="834"/>
                    <a:pt x="1766" y="834"/>
                  </a:cubicBezTo>
                  <a:cubicBezTo>
                    <a:pt x="770" y="834"/>
                    <a:pt x="70" y="634"/>
                    <a:pt x="70" y="452"/>
                  </a:cubicBezTo>
                  <a:cubicBezTo>
                    <a:pt x="70" y="273"/>
                    <a:pt x="765" y="72"/>
                    <a:pt x="1766" y="72"/>
                  </a:cubicBezTo>
                  <a:close/>
                  <a:moveTo>
                    <a:pt x="1766" y="0"/>
                  </a:moveTo>
                  <a:cubicBezTo>
                    <a:pt x="909" y="0"/>
                    <a:pt x="0" y="160"/>
                    <a:pt x="0" y="452"/>
                  </a:cubicBezTo>
                  <a:cubicBezTo>
                    <a:pt x="0" y="746"/>
                    <a:pt x="911" y="906"/>
                    <a:pt x="1766" y="906"/>
                  </a:cubicBezTo>
                  <a:cubicBezTo>
                    <a:pt x="2622" y="906"/>
                    <a:pt x="3535" y="746"/>
                    <a:pt x="3535" y="452"/>
                  </a:cubicBezTo>
                  <a:cubicBezTo>
                    <a:pt x="3535" y="160"/>
                    <a:pt x="2624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70"/>
            <p:cNvSpPr/>
            <p:nvPr/>
          </p:nvSpPr>
          <p:spPr>
            <a:xfrm>
              <a:off x="2265141" y="2408243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2" y="1"/>
                  </a:moveTo>
                  <a:cubicBezTo>
                    <a:pt x="586" y="1"/>
                    <a:pt x="1" y="130"/>
                    <a:pt x="1" y="285"/>
                  </a:cubicBezTo>
                  <a:cubicBezTo>
                    <a:pt x="1" y="443"/>
                    <a:pt x="588" y="572"/>
                    <a:pt x="1312" y="572"/>
                  </a:cubicBezTo>
                  <a:cubicBezTo>
                    <a:pt x="2039" y="572"/>
                    <a:pt x="2627" y="443"/>
                    <a:pt x="2627" y="285"/>
                  </a:cubicBezTo>
                  <a:cubicBezTo>
                    <a:pt x="2627" y="127"/>
                    <a:pt x="2039" y="1"/>
                    <a:pt x="1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70"/>
            <p:cNvSpPr/>
            <p:nvPr/>
          </p:nvSpPr>
          <p:spPr>
            <a:xfrm>
              <a:off x="2263204" y="2406503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41" y="53"/>
                  </a:moveTo>
                  <a:cubicBezTo>
                    <a:pt x="2099" y="53"/>
                    <a:pt x="2629" y="189"/>
                    <a:pt x="2629" y="311"/>
                  </a:cubicBezTo>
                  <a:cubicBezTo>
                    <a:pt x="2629" y="435"/>
                    <a:pt x="2101" y="571"/>
                    <a:pt x="1341" y="571"/>
                  </a:cubicBezTo>
                  <a:cubicBezTo>
                    <a:pt x="584" y="571"/>
                    <a:pt x="53" y="430"/>
                    <a:pt x="53" y="311"/>
                  </a:cubicBezTo>
                  <a:cubicBezTo>
                    <a:pt x="53" y="191"/>
                    <a:pt x="584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1" y="110"/>
                    <a:pt x="1" y="311"/>
                  </a:cubicBezTo>
                  <a:cubicBezTo>
                    <a:pt x="1" y="514"/>
                    <a:pt x="691" y="624"/>
                    <a:pt x="1341" y="624"/>
                  </a:cubicBezTo>
                  <a:cubicBezTo>
                    <a:pt x="1991" y="624"/>
                    <a:pt x="2680" y="516"/>
                    <a:pt x="2680" y="311"/>
                  </a:cubicBezTo>
                  <a:cubicBezTo>
                    <a:pt x="2680" y="108"/>
                    <a:pt x="1991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70"/>
            <p:cNvSpPr/>
            <p:nvPr/>
          </p:nvSpPr>
          <p:spPr>
            <a:xfrm>
              <a:off x="2247440" y="2442757"/>
              <a:ext cx="3540" cy="14448"/>
            </a:xfrm>
            <a:custGeom>
              <a:avLst/>
              <a:gdLst/>
              <a:ahLst/>
              <a:cxnLst/>
              <a:rect l="l" t="t" r="r" b="b"/>
              <a:pathLst>
                <a:path w="53" h="216" extrusionOk="0">
                  <a:moveTo>
                    <a:pt x="28" y="0"/>
                  </a:moveTo>
                  <a:cubicBezTo>
                    <a:pt x="15" y="0"/>
                    <a:pt x="2" y="12"/>
                    <a:pt x="0" y="25"/>
                  </a:cubicBezTo>
                  <a:lnTo>
                    <a:pt x="0" y="187"/>
                  </a:lnTo>
                  <a:cubicBezTo>
                    <a:pt x="0" y="204"/>
                    <a:pt x="12" y="216"/>
                    <a:pt x="27" y="216"/>
                  </a:cubicBezTo>
                  <a:cubicBezTo>
                    <a:pt x="41" y="213"/>
                    <a:pt x="53" y="201"/>
                    <a:pt x="53" y="187"/>
                  </a:cubicBezTo>
                  <a:lnTo>
                    <a:pt x="53" y="25"/>
                  </a:lnTo>
                  <a:cubicBezTo>
                    <a:pt x="50" y="13"/>
                    <a:pt x="41" y="3"/>
                    <a:pt x="31" y="1"/>
                  </a:cubicBezTo>
                  <a:cubicBezTo>
                    <a:pt x="30" y="1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70"/>
            <p:cNvSpPr/>
            <p:nvPr/>
          </p:nvSpPr>
          <p:spPr>
            <a:xfrm>
              <a:off x="2278901" y="2447908"/>
              <a:ext cx="3540" cy="17659"/>
            </a:xfrm>
            <a:custGeom>
              <a:avLst/>
              <a:gdLst/>
              <a:ahLst/>
              <a:cxnLst/>
              <a:rect l="l" t="t" r="r" b="b"/>
              <a:pathLst>
                <a:path w="53" h="264" extrusionOk="0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237"/>
                  </a:lnTo>
                  <a:cubicBezTo>
                    <a:pt x="0" y="251"/>
                    <a:pt x="12" y="263"/>
                    <a:pt x="26" y="263"/>
                  </a:cubicBezTo>
                  <a:cubicBezTo>
                    <a:pt x="41" y="261"/>
                    <a:pt x="53" y="251"/>
                    <a:pt x="53" y="237"/>
                  </a:cubicBezTo>
                  <a:lnTo>
                    <a:pt x="53" y="27"/>
                  </a:lnTo>
                  <a:lnTo>
                    <a:pt x="53" y="24"/>
                  </a:lnTo>
                  <a:cubicBezTo>
                    <a:pt x="53" y="10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70"/>
            <p:cNvSpPr/>
            <p:nvPr/>
          </p:nvSpPr>
          <p:spPr>
            <a:xfrm>
              <a:off x="2299808" y="2451720"/>
              <a:ext cx="3874" cy="17525"/>
            </a:xfrm>
            <a:custGeom>
              <a:avLst/>
              <a:gdLst/>
              <a:ahLst/>
              <a:cxnLst/>
              <a:rect l="l" t="t" r="r" b="b"/>
              <a:pathLst>
                <a:path w="58" h="262" extrusionOk="0">
                  <a:moveTo>
                    <a:pt x="31" y="0"/>
                  </a:moveTo>
                  <a:cubicBezTo>
                    <a:pt x="29" y="0"/>
                    <a:pt x="28" y="0"/>
                    <a:pt x="26" y="1"/>
                  </a:cubicBezTo>
                  <a:cubicBezTo>
                    <a:pt x="12" y="3"/>
                    <a:pt x="0" y="17"/>
                    <a:pt x="2" y="32"/>
                  </a:cubicBezTo>
                  <a:lnTo>
                    <a:pt x="2" y="235"/>
                  </a:lnTo>
                  <a:cubicBezTo>
                    <a:pt x="2" y="249"/>
                    <a:pt x="14" y="261"/>
                    <a:pt x="29" y="261"/>
                  </a:cubicBezTo>
                  <a:cubicBezTo>
                    <a:pt x="43" y="261"/>
                    <a:pt x="55" y="249"/>
                    <a:pt x="55" y="235"/>
                  </a:cubicBezTo>
                  <a:lnTo>
                    <a:pt x="55" y="32"/>
                  </a:lnTo>
                  <a:cubicBezTo>
                    <a:pt x="57" y="29"/>
                    <a:pt x="57" y="27"/>
                    <a:pt x="55" y="22"/>
                  </a:cubicBezTo>
                  <a:cubicBezTo>
                    <a:pt x="53" y="9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70"/>
            <p:cNvSpPr/>
            <p:nvPr/>
          </p:nvSpPr>
          <p:spPr>
            <a:xfrm>
              <a:off x="2324389" y="2452791"/>
              <a:ext cx="3874" cy="16455"/>
            </a:xfrm>
            <a:custGeom>
              <a:avLst/>
              <a:gdLst/>
              <a:ahLst/>
              <a:cxnLst/>
              <a:rect l="l" t="t" r="r" b="b"/>
              <a:pathLst>
                <a:path w="58" h="246" extrusionOk="0">
                  <a:moveTo>
                    <a:pt x="31" y="1"/>
                  </a:moveTo>
                  <a:cubicBezTo>
                    <a:pt x="29" y="1"/>
                    <a:pt x="28" y="1"/>
                    <a:pt x="26" y="1"/>
                  </a:cubicBezTo>
                  <a:cubicBezTo>
                    <a:pt x="12" y="4"/>
                    <a:pt x="0" y="18"/>
                    <a:pt x="2" y="32"/>
                  </a:cubicBezTo>
                  <a:lnTo>
                    <a:pt x="2" y="219"/>
                  </a:lnTo>
                  <a:cubicBezTo>
                    <a:pt x="2" y="233"/>
                    <a:pt x="14" y="245"/>
                    <a:pt x="31" y="245"/>
                  </a:cubicBezTo>
                  <a:cubicBezTo>
                    <a:pt x="45" y="245"/>
                    <a:pt x="55" y="233"/>
                    <a:pt x="55" y="219"/>
                  </a:cubicBezTo>
                  <a:lnTo>
                    <a:pt x="55" y="32"/>
                  </a:lnTo>
                  <a:cubicBezTo>
                    <a:pt x="57" y="30"/>
                    <a:pt x="57" y="28"/>
                    <a:pt x="55" y="23"/>
                  </a:cubicBezTo>
                  <a:cubicBezTo>
                    <a:pt x="53" y="10"/>
                    <a:pt x="4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70"/>
            <p:cNvSpPr/>
            <p:nvPr/>
          </p:nvSpPr>
          <p:spPr>
            <a:xfrm>
              <a:off x="2260198" y="2450918"/>
              <a:ext cx="3540" cy="11104"/>
            </a:xfrm>
            <a:custGeom>
              <a:avLst/>
              <a:gdLst/>
              <a:ahLst/>
              <a:cxnLst/>
              <a:rect l="l" t="t" r="r" b="b"/>
              <a:pathLst>
                <a:path w="53" h="166" extrusionOk="0">
                  <a:moveTo>
                    <a:pt x="29" y="1"/>
                  </a:moveTo>
                  <a:cubicBezTo>
                    <a:pt x="12" y="1"/>
                    <a:pt x="3" y="13"/>
                    <a:pt x="0" y="27"/>
                  </a:cubicBezTo>
                  <a:lnTo>
                    <a:pt x="0" y="139"/>
                  </a:lnTo>
                  <a:cubicBezTo>
                    <a:pt x="0" y="154"/>
                    <a:pt x="12" y="166"/>
                    <a:pt x="29" y="166"/>
                  </a:cubicBezTo>
                  <a:cubicBezTo>
                    <a:pt x="41" y="166"/>
                    <a:pt x="53" y="156"/>
                    <a:pt x="53" y="142"/>
                  </a:cubicBezTo>
                  <a:lnTo>
                    <a:pt x="53" y="27"/>
                  </a:lnTo>
                  <a:cubicBezTo>
                    <a:pt x="53" y="13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70"/>
            <p:cNvSpPr/>
            <p:nvPr/>
          </p:nvSpPr>
          <p:spPr>
            <a:xfrm>
              <a:off x="2449498" y="2441821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4" y="0"/>
                  </a:moveTo>
                  <a:cubicBezTo>
                    <a:pt x="10" y="0"/>
                    <a:pt x="1" y="12"/>
                    <a:pt x="1" y="27"/>
                  </a:cubicBezTo>
                  <a:lnTo>
                    <a:pt x="1" y="122"/>
                  </a:lnTo>
                  <a:cubicBezTo>
                    <a:pt x="1" y="137"/>
                    <a:pt x="13" y="149"/>
                    <a:pt x="27" y="149"/>
                  </a:cubicBezTo>
                  <a:cubicBezTo>
                    <a:pt x="41" y="149"/>
                    <a:pt x="53" y="137"/>
                    <a:pt x="53" y="122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70"/>
            <p:cNvSpPr/>
            <p:nvPr/>
          </p:nvSpPr>
          <p:spPr>
            <a:xfrm>
              <a:off x="2427923" y="2455667"/>
              <a:ext cx="3607" cy="9097"/>
            </a:xfrm>
            <a:custGeom>
              <a:avLst/>
              <a:gdLst/>
              <a:ahLst/>
              <a:cxnLst/>
              <a:rect l="l" t="t" r="r" b="b"/>
              <a:pathLst>
                <a:path w="54" h="136" extrusionOk="0">
                  <a:moveTo>
                    <a:pt x="25" y="1"/>
                  </a:moveTo>
                  <a:cubicBezTo>
                    <a:pt x="13" y="1"/>
                    <a:pt x="3" y="10"/>
                    <a:pt x="1" y="23"/>
                  </a:cubicBezTo>
                  <a:lnTo>
                    <a:pt x="1" y="109"/>
                  </a:lnTo>
                  <a:cubicBezTo>
                    <a:pt x="1" y="123"/>
                    <a:pt x="13" y="135"/>
                    <a:pt x="27" y="135"/>
                  </a:cubicBezTo>
                  <a:cubicBezTo>
                    <a:pt x="42" y="135"/>
                    <a:pt x="54" y="123"/>
                    <a:pt x="54" y="109"/>
                  </a:cubicBezTo>
                  <a:lnTo>
                    <a:pt x="54" y="23"/>
                  </a:lnTo>
                  <a:cubicBezTo>
                    <a:pt x="51" y="11"/>
                    <a:pt x="42" y="4"/>
                    <a:pt x="30" y="1"/>
                  </a:cubicBezTo>
                  <a:cubicBezTo>
                    <a:pt x="28" y="1"/>
                    <a:pt x="27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70"/>
            <p:cNvSpPr/>
            <p:nvPr/>
          </p:nvSpPr>
          <p:spPr>
            <a:xfrm>
              <a:off x="2237020" y="2399614"/>
              <a:ext cx="231520" cy="55719"/>
            </a:xfrm>
            <a:custGeom>
              <a:avLst/>
              <a:gdLst/>
              <a:ahLst/>
              <a:cxnLst/>
              <a:rect l="l" t="t" r="r" b="b"/>
              <a:pathLst>
                <a:path w="3466" h="833" extrusionOk="0">
                  <a:moveTo>
                    <a:pt x="1733" y="1"/>
                  </a:moveTo>
                  <a:cubicBezTo>
                    <a:pt x="1174" y="1"/>
                    <a:pt x="675" y="65"/>
                    <a:pt x="357" y="163"/>
                  </a:cubicBezTo>
                  <a:lnTo>
                    <a:pt x="1" y="163"/>
                  </a:lnTo>
                  <a:lnTo>
                    <a:pt x="1" y="416"/>
                  </a:lnTo>
                  <a:cubicBezTo>
                    <a:pt x="1" y="648"/>
                    <a:pt x="778" y="832"/>
                    <a:pt x="1733" y="832"/>
                  </a:cubicBezTo>
                  <a:cubicBezTo>
                    <a:pt x="2692" y="832"/>
                    <a:pt x="3466" y="648"/>
                    <a:pt x="3466" y="416"/>
                  </a:cubicBezTo>
                  <a:lnTo>
                    <a:pt x="3466" y="161"/>
                  </a:lnTo>
                  <a:lnTo>
                    <a:pt x="3110" y="161"/>
                  </a:lnTo>
                  <a:cubicBezTo>
                    <a:pt x="2792" y="63"/>
                    <a:pt x="229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70"/>
            <p:cNvSpPr/>
            <p:nvPr/>
          </p:nvSpPr>
          <p:spPr>
            <a:xfrm>
              <a:off x="2234816" y="2397072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2"/>
                  </a:moveTo>
                  <a:cubicBezTo>
                    <a:pt x="2307" y="72"/>
                    <a:pt x="2804" y="132"/>
                    <a:pt x="3131" y="234"/>
                  </a:cubicBezTo>
                  <a:lnTo>
                    <a:pt x="3463" y="234"/>
                  </a:lnTo>
                  <a:lnTo>
                    <a:pt x="3463" y="452"/>
                  </a:lnTo>
                  <a:cubicBezTo>
                    <a:pt x="3463" y="634"/>
                    <a:pt x="2765" y="834"/>
                    <a:pt x="1766" y="834"/>
                  </a:cubicBezTo>
                  <a:cubicBezTo>
                    <a:pt x="770" y="834"/>
                    <a:pt x="70" y="634"/>
                    <a:pt x="70" y="452"/>
                  </a:cubicBezTo>
                  <a:lnTo>
                    <a:pt x="70" y="234"/>
                  </a:lnTo>
                  <a:lnTo>
                    <a:pt x="402" y="234"/>
                  </a:lnTo>
                  <a:cubicBezTo>
                    <a:pt x="729" y="132"/>
                    <a:pt x="1229" y="72"/>
                    <a:pt x="1766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17" y="60"/>
                    <a:pt x="385" y="165"/>
                  </a:cubicBezTo>
                  <a:lnTo>
                    <a:pt x="34" y="165"/>
                  </a:lnTo>
                  <a:cubicBezTo>
                    <a:pt x="15" y="165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4"/>
                    <a:pt x="1766" y="904"/>
                  </a:cubicBezTo>
                  <a:cubicBezTo>
                    <a:pt x="2622" y="904"/>
                    <a:pt x="3535" y="746"/>
                    <a:pt x="3530" y="452"/>
                  </a:cubicBezTo>
                  <a:lnTo>
                    <a:pt x="3530" y="199"/>
                  </a:lnTo>
                  <a:cubicBezTo>
                    <a:pt x="3530" y="180"/>
                    <a:pt x="3516" y="165"/>
                    <a:pt x="3497" y="165"/>
                  </a:cubicBezTo>
                  <a:lnTo>
                    <a:pt x="3145" y="165"/>
                  </a:lnTo>
                  <a:cubicBezTo>
                    <a:pt x="2816" y="60"/>
                    <a:pt x="2307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70"/>
            <p:cNvSpPr/>
            <p:nvPr/>
          </p:nvSpPr>
          <p:spPr>
            <a:xfrm>
              <a:off x="2237020" y="2382357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8" y="0"/>
                    <a:pt x="1" y="189"/>
                    <a:pt x="1" y="419"/>
                  </a:cubicBezTo>
                  <a:cubicBezTo>
                    <a:pt x="1" y="648"/>
                    <a:pt x="778" y="834"/>
                    <a:pt x="1733" y="834"/>
                  </a:cubicBezTo>
                  <a:cubicBezTo>
                    <a:pt x="2689" y="834"/>
                    <a:pt x="3466" y="648"/>
                    <a:pt x="3466" y="419"/>
                  </a:cubicBezTo>
                  <a:cubicBezTo>
                    <a:pt x="3466" y="189"/>
                    <a:pt x="26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70"/>
            <p:cNvSpPr/>
            <p:nvPr/>
          </p:nvSpPr>
          <p:spPr>
            <a:xfrm>
              <a:off x="2234816" y="2380149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69"/>
                  </a:moveTo>
                  <a:cubicBezTo>
                    <a:pt x="2768" y="69"/>
                    <a:pt x="3463" y="272"/>
                    <a:pt x="3463" y="452"/>
                  </a:cubicBezTo>
                  <a:cubicBezTo>
                    <a:pt x="3463" y="633"/>
                    <a:pt x="2765" y="834"/>
                    <a:pt x="1766" y="834"/>
                  </a:cubicBezTo>
                  <a:cubicBezTo>
                    <a:pt x="770" y="834"/>
                    <a:pt x="70" y="633"/>
                    <a:pt x="70" y="452"/>
                  </a:cubicBezTo>
                  <a:cubicBezTo>
                    <a:pt x="70" y="272"/>
                    <a:pt x="765" y="69"/>
                    <a:pt x="1766" y="69"/>
                  </a:cubicBezTo>
                  <a:close/>
                  <a:moveTo>
                    <a:pt x="1766" y="0"/>
                  </a:moveTo>
                  <a:cubicBezTo>
                    <a:pt x="909" y="0"/>
                    <a:pt x="0" y="160"/>
                    <a:pt x="0" y="452"/>
                  </a:cubicBezTo>
                  <a:cubicBezTo>
                    <a:pt x="0" y="746"/>
                    <a:pt x="911" y="903"/>
                    <a:pt x="1766" y="903"/>
                  </a:cubicBezTo>
                  <a:cubicBezTo>
                    <a:pt x="2622" y="903"/>
                    <a:pt x="3535" y="746"/>
                    <a:pt x="3535" y="452"/>
                  </a:cubicBezTo>
                  <a:cubicBezTo>
                    <a:pt x="3535" y="158"/>
                    <a:pt x="2624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70"/>
            <p:cNvSpPr/>
            <p:nvPr/>
          </p:nvSpPr>
          <p:spPr>
            <a:xfrm>
              <a:off x="2265141" y="2391320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2" y="0"/>
                  </a:moveTo>
                  <a:cubicBezTo>
                    <a:pt x="586" y="0"/>
                    <a:pt x="1" y="127"/>
                    <a:pt x="1" y="285"/>
                  </a:cubicBezTo>
                  <a:cubicBezTo>
                    <a:pt x="1" y="442"/>
                    <a:pt x="588" y="571"/>
                    <a:pt x="1312" y="571"/>
                  </a:cubicBezTo>
                  <a:cubicBezTo>
                    <a:pt x="2039" y="571"/>
                    <a:pt x="2627" y="442"/>
                    <a:pt x="2627" y="285"/>
                  </a:cubicBezTo>
                  <a:cubicBezTo>
                    <a:pt x="2627" y="125"/>
                    <a:pt x="2039" y="0"/>
                    <a:pt x="1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70"/>
            <p:cNvSpPr/>
            <p:nvPr/>
          </p:nvSpPr>
          <p:spPr>
            <a:xfrm>
              <a:off x="2263204" y="2389514"/>
              <a:ext cx="179017" cy="41672"/>
            </a:xfrm>
            <a:custGeom>
              <a:avLst/>
              <a:gdLst/>
              <a:ahLst/>
              <a:cxnLst/>
              <a:rect l="l" t="t" r="r" b="b"/>
              <a:pathLst>
                <a:path w="2680" h="623" extrusionOk="0">
                  <a:moveTo>
                    <a:pt x="1341" y="54"/>
                  </a:moveTo>
                  <a:cubicBezTo>
                    <a:pt x="2099" y="54"/>
                    <a:pt x="2629" y="190"/>
                    <a:pt x="2629" y="312"/>
                  </a:cubicBezTo>
                  <a:cubicBezTo>
                    <a:pt x="2629" y="434"/>
                    <a:pt x="2101" y="570"/>
                    <a:pt x="1341" y="570"/>
                  </a:cubicBezTo>
                  <a:cubicBezTo>
                    <a:pt x="582" y="570"/>
                    <a:pt x="53" y="431"/>
                    <a:pt x="53" y="312"/>
                  </a:cubicBezTo>
                  <a:cubicBezTo>
                    <a:pt x="53" y="192"/>
                    <a:pt x="584" y="54"/>
                    <a:pt x="1341" y="54"/>
                  </a:cubicBezTo>
                  <a:close/>
                  <a:moveTo>
                    <a:pt x="1341" y="1"/>
                  </a:moveTo>
                  <a:cubicBezTo>
                    <a:pt x="691" y="1"/>
                    <a:pt x="1" y="111"/>
                    <a:pt x="1" y="312"/>
                  </a:cubicBezTo>
                  <a:cubicBezTo>
                    <a:pt x="1" y="515"/>
                    <a:pt x="691" y="622"/>
                    <a:pt x="1341" y="622"/>
                  </a:cubicBezTo>
                  <a:cubicBezTo>
                    <a:pt x="1991" y="622"/>
                    <a:pt x="2680" y="515"/>
                    <a:pt x="2680" y="312"/>
                  </a:cubicBezTo>
                  <a:cubicBezTo>
                    <a:pt x="2680" y="109"/>
                    <a:pt x="1991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70"/>
            <p:cNvSpPr/>
            <p:nvPr/>
          </p:nvSpPr>
          <p:spPr>
            <a:xfrm>
              <a:off x="2247240" y="2425299"/>
              <a:ext cx="3741" cy="14850"/>
            </a:xfrm>
            <a:custGeom>
              <a:avLst/>
              <a:gdLst/>
              <a:ahLst/>
              <a:cxnLst/>
              <a:rect l="l" t="t" r="r" b="b"/>
              <a:pathLst>
                <a:path w="56" h="222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4"/>
                    <a:pt x="1" y="16"/>
                    <a:pt x="3" y="30"/>
                  </a:cubicBezTo>
                  <a:lnTo>
                    <a:pt x="3" y="195"/>
                  </a:lnTo>
                  <a:cubicBezTo>
                    <a:pt x="3" y="209"/>
                    <a:pt x="15" y="221"/>
                    <a:pt x="30" y="221"/>
                  </a:cubicBezTo>
                  <a:cubicBezTo>
                    <a:pt x="44" y="221"/>
                    <a:pt x="56" y="209"/>
                    <a:pt x="56" y="195"/>
                  </a:cubicBezTo>
                  <a:lnTo>
                    <a:pt x="56" y="30"/>
                  </a:lnTo>
                  <a:cubicBezTo>
                    <a:pt x="56" y="28"/>
                    <a:pt x="56" y="25"/>
                    <a:pt x="56" y="23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70"/>
            <p:cNvSpPr/>
            <p:nvPr/>
          </p:nvSpPr>
          <p:spPr>
            <a:xfrm>
              <a:off x="2278901" y="2430918"/>
              <a:ext cx="3540" cy="17525"/>
            </a:xfrm>
            <a:custGeom>
              <a:avLst/>
              <a:gdLst/>
              <a:ahLst/>
              <a:cxnLst/>
              <a:rect l="l" t="t" r="r" b="b"/>
              <a:pathLst>
                <a:path w="53" h="262" extrusionOk="0">
                  <a:moveTo>
                    <a:pt x="26" y="1"/>
                  </a:moveTo>
                  <a:cubicBezTo>
                    <a:pt x="12" y="1"/>
                    <a:pt x="0" y="10"/>
                    <a:pt x="0" y="27"/>
                  </a:cubicBezTo>
                  <a:lnTo>
                    <a:pt x="0" y="235"/>
                  </a:lnTo>
                  <a:cubicBezTo>
                    <a:pt x="0" y="249"/>
                    <a:pt x="12" y="261"/>
                    <a:pt x="26" y="261"/>
                  </a:cubicBezTo>
                  <a:cubicBezTo>
                    <a:pt x="41" y="261"/>
                    <a:pt x="53" y="249"/>
                    <a:pt x="53" y="235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70"/>
            <p:cNvSpPr/>
            <p:nvPr/>
          </p:nvSpPr>
          <p:spPr>
            <a:xfrm>
              <a:off x="2299942" y="2435533"/>
              <a:ext cx="3607" cy="16722"/>
            </a:xfrm>
            <a:custGeom>
              <a:avLst/>
              <a:gdLst/>
              <a:ahLst/>
              <a:cxnLst/>
              <a:rect l="l" t="t" r="r" b="b"/>
              <a:pathLst>
                <a:path w="54" h="250" extrusionOk="0">
                  <a:moveTo>
                    <a:pt x="27" y="1"/>
                  </a:moveTo>
                  <a:cubicBezTo>
                    <a:pt x="14" y="1"/>
                    <a:pt x="3" y="10"/>
                    <a:pt x="0" y="23"/>
                  </a:cubicBezTo>
                  <a:lnTo>
                    <a:pt x="0" y="223"/>
                  </a:lnTo>
                  <a:cubicBezTo>
                    <a:pt x="0" y="238"/>
                    <a:pt x="12" y="250"/>
                    <a:pt x="27" y="250"/>
                  </a:cubicBezTo>
                  <a:cubicBezTo>
                    <a:pt x="41" y="250"/>
                    <a:pt x="53" y="240"/>
                    <a:pt x="53" y="226"/>
                  </a:cubicBezTo>
                  <a:lnTo>
                    <a:pt x="53" y="23"/>
                  </a:lnTo>
                  <a:cubicBezTo>
                    <a:pt x="53" y="11"/>
                    <a:pt x="43" y="4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70"/>
            <p:cNvSpPr/>
            <p:nvPr/>
          </p:nvSpPr>
          <p:spPr>
            <a:xfrm>
              <a:off x="2324389" y="2435868"/>
              <a:ext cx="3874" cy="16388"/>
            </a:xfrm>
            <a:custGeom>
              <a:avLst/>
              <a:gdLst/>
              <a:ahLst/>
              <a:cxnLst/>
              <a:rect l="l" t="t" r="r" b="b"/>
              <a:pathLst>
                <a:path w="58" h="245" extrusionOk="0">
                  <a:moveTo>
                    <a:pt x="31" y="1"/>
                  </a:moveTo>
                  <a:cubicBezTo>
                    <a:pt x="29" y="1"/>
                    <a:pt x="28" y="1"/>
                    <a:pt x="26" y="1"/>
                  </a:cubicBezTo>
                  <a:cubicBezTo>
                    <a:pt x="12" y="3"/>
                    <a:pt x="0" y="18"/>
                    <a:pt x="2" y="32"/>
                  </a:cubicBezTo>
                  <a:lnTo>
                    <a:pt x="2" y="218"/>
                  </a:lnTo>
                  <a:cubicBezTo>
                    <a:pt x="2" y="233"/>
                    <a:pt x="14" y="245"/>
                    <a:pt x="31" y="245"/>
                  </a:cubicBezTo>
                  <a:cubicBezTo>
                    <a:pt x="45" y="245"/>
                    <a:pt x="55" y="233"/>
                    <a:pt x="55" y="218"/>
                  </a:cubicBezTo>
                  <a:lnTo>
                    <a:pt x="55" y="32"/>
                  </a:lnTo>
                  <a:cubicBezTo>
                    <a:pt x="57" y="30"/>
                    <a:pt x="57" y="25"/>
                    <a:pt x="55" y="22"/>
                  </a:cubicBezTo>
                  <a:cubicBezTo>
                    <a:pt x="53" y="10"/>
                    <a:pt x="4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70"/>
            <p:cNvSpPr/>
            <p:nvPr/>
          </p:nvSpPr>
          <p:spPr>
            <a:xfrm>
              <a:off x="2260198" y="2433995"/>
              <a:ext cx="3741" cy="11104"/>
            </a:xfrm>
            <a:custGeom>
              <a:avLst/>
              <a:gdLst/>
              <a:ahLst/>
              <a:cxnLst/>
              <a:rect l="l" t="t" r="r" b="b"/>
              <a:pathLst>
                <a:path w="56" h="166" extrusionOk="0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139"/>
                  </a:lnTo>
                  <a:cubicBezTo>
                    <a:pt x="0" y="153"/>
                    <a:pt x="12" y="165"/>
                    <a:pt x="29" y="165"/>
                  </a:cubicBezTo>
                  <a:cubicBezTo>
                    <a:pt x="43" y="165"/>
                    <a:pt x="55" y="153"/>
                    <a:pt x="53" y="139"/>
                  </a:cubicBezTo>
                  <a:lnTo>
                    <a:pt x="53" y="27"/>
                  </a:lnTo>
                  <a:lnTo>
                    <a:pt x="53" y="24"/>
                  </a:lnTo>
                  <a:cubicBezTo>
                    <a:pt x="53" y="10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70"/>
            <p:cNvSpPr/>
            <p:nvPr/>
          </p:nvSpPr>
          <p:spPr>
            <a:xfrm>
              <a:off x="2449498" y="2424898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4" y="0"/>
                  </a:moveTo>
                  <a:cubicBezTo>
                    <a:pt x="10" y="0"/>
                    <a:pt x="1" y="12"/>
                    <a:pt x="1" y="26"/>
                  </a:cubicBezTo>
                  <a:lnTo>
                    <a:pt x="1" y="122"/>
                  </a:lnTo>
                  <a:cubicBezTo>
                    <a:pt x="1" y="136"/>
                    <a:pt x="13" y="148"/>
                    <a:pt x="27" y="148"/>
                  </a:cubicBezTo>
                  <a:cubicBezTo>
                    <a:pt x="41" y="148"/>
                    <a:pt x="53" y="136"/>
                    <a:pt x="53" y="122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70"/>
            <p:cNvSpPr/>
            <p:nvPr/>
          </p:nvSpPr>
          <p:spPr>
            <a:xfrm>
              <a:off x="2427923" y="2438744"/>
              <a:ext cx="3607" cy="8896"/>
            </a:xfrm>
            <a:custGeom>
              <a:avLst/>
              <a:gdLst/>
              <a:ahLst/>
              <a:cxnLst/>
              <a:rect l="l" t="t" r="r" b="b"/>
              <a:pathLst>
                <a:path w="54" h="133" extrusionOk="0">
                  <a:moveTo>
                    <a:pt x="25" y="1"/>
                  </a:moveTo>
                  <a:cubicBezTo>
                    <a:pt x="13" y="1"/>
                    <a:pt x="3" y="10"/>
                    <a:pt x="1" y="23"/>
                  </a:cubicBezTo>
                  <a:lnTo>
                    <a:pt x="1" y="109"/>
                  </a:lnTo>
                  <a:cubicBezTo>
                    <a:pt x="1" y="122"/>
                    <a:pt x="11" y="133"/>
                    <a:pt x="24" y="133"/>
                  </a:cubicBezTo>
                  <a:cubicBezTo>
                    <a:pt x="25" y="133"/>
                    <a:pt x="26" y="133"/>
                    <a:pt x="27" y="132"/>
                  </a:cubicBezTo>
                  <a:cubicBezTo>
                    <a:pt x="42" y="132"/>
                    <a:pt x="54" y="123"/>
                    <a:pt x="54" y="109"/>
                  </a:cubicBezTo>
                  <a:lnTo>
                    <a:pt x="54" y="23"/>
                  </a:lnTo>
                  <a:cubicBezTo>
                    <a:pt x="51" y="11"/>
                    <a:pt x="42" y="3"/>
                    <a:pt x="30" y="1"/>
                  </a:cubicBezTo>
                  <a:cubicBezTo>
                    <a:pt x="28" y="1"/>
                    <a:pt x="27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70"/>
            <p:cNvSpPr/>
            <p:nvPr/>
          </p:nvSpPr>
          <p:spPr>
            <a:xfrm>
              <a:off x="2237020" y="2382357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4" y="0"/>
                    <a:pt x="675" y="65"/>
                    <a:pt x="357" y="165"/>
                  </a:cubicBezTo>
                  <a:lnTo>
                    <a:pt x="1" y="165"/>
                  </a:lnTo>
                  <a:lnTo>
                    <a:pt x="1" y="419"/>
                  </a:lnTo>
                  <a:cubicBezTo>
                    <a:pt x="1" y="648"/>
                    <a:pt x="778" y="837"/>
                    <a:pt x="1733" y="837"/>
                  </a:cubicBezTo>
                  <a:cubicBezTo>
                    <a:pt x="2692" y="837"/>
                    <a:pt x="3466" y="650"/>
                    <a:pt x="3466" y="419"/>
                  </a:cubicBezTo>
                  <a:lnTo>
                    <a:pt x="3466" y="165"/>
                  </a:lnTo>
                  <a:lnTo>
                    <a:pt x="3110" y="165"/>
                  </a:lnTo>
                  <a:cubicBezTo>
                    <a:pt x="2792" y="65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70"/>
            <p:cNvSpPr/>
            <p:nvPr/>
          </p:nvSpPr>
          <p:spPr>
            <a:xfrm>
              <a:off x="2234816" y="2380149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2"/>
                  </a:moveTo>
                  <a:cubicBezTo>
                    <a:pt x="2307" y="72"/>
                    <a:pt x="2804" y="131"/>
                    <a:pt x="3131" y="234"/>
                  </a:cubicBezTo>
                  <a:lnTo>
                    <a:pt x="3463" y="234"/>
                  </a:lnTo>
                  <a:lnTo>
                    <a:pt x="3463" y="452"/>
                  </a:lnTo>
                  <a:cubicBezTo>
                    <a:pt x="3463" y="631"/>
                    <a:pt x="2765" y="832"/>
                    <a:pt x="1766" y="832"/>
                  </a:cubicBezTo>
                  <a:cubicBezTo>
                    <a:pt x="770" y="832"/>
                    <a:pt x="70" y="631"/>
                    <a:pt x="70" y="452"/>
                  </a:cubicBezTo>
                  <a:lnTo>
                    <a:pt x="70" y="234"/>
                  </a:lnTo>
                  <a:lnTo>
                    <a:pt x="402" y="234"/>
                  </a:lnTo>
                  <a:cubicBezTo>
                    <a:pt x="729" y="131"/>
                    <a:pt x="1229" y="72"/>
                    <a:pt x="1766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17" y="60"/>
                    <a:pt x="385" y="162"/>
                  </a:cubicBezTo>
                  <a:lnTo>
                    <a:pt x="34" y="162"/>
                  </a:lnTo>
                  <a:cubicBezTo>
                    <a:pt x="15" y="162"/>
                    <a:pt x="0" y="179"/>
                    <a:pt x="0" y="198"/>
                  </a:cubicBezTo>
                  <a:lnTo>
                    <a:pt x="0" y="452"/>
                  </a:lnTo>
                  <a:cubicBezTo>
                    <a:pt x="0" y="746"/>
                    <a:pt x="911" y="903"/>
                    <a:pt x="1766" y="903"/>
                  </a:cubicBezTo>
                  <a:cubicBezTo>
                    <a:pt x="2622" y="903"/>
                    <a:pt x="3535" y="746"/>
                    <a:pt x="3530" y="452"/>
                  </a:cubicBezTo>
                  <a:lnTo>
                    <a:pt x="3530" y="198"/>
                  </a:lnTo>
                  <a:cubicBezTo>
                    <a:pt x="3530" y="179"/>
                    <a:pt x="3516" y="162"/>
                    <a:pt x="3497" y="162"/>
                  </a:cubicBezTo>
                  <a:lnTo>
                    <a:pt x="3145" y="162"/>
                  </a:lnTo>
                  <a:cubicBezTo>
                    <a:pt x="2816" y="60"/>
                    <a:pt x="2307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70"/>
            <p:cNvSpPr/>
            <p:nvPr/>
          </p:nvSpPr>
          <p:spPr>
            <a:xfrm>
              <a:off x="2237020" y="2365434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8" y="0"/>
                    <a:pt x="1" y="189"/>
                    <a:pt x="1" y="418"/>
                  </a:cubicBezTo>
                  <a:cubicBezTo>
                    <a:pt x="1" y="648"/>
                    <a:pt x="778" y="834"/>
                    <a:pt x="1733" y="834"/>
                  </a:cubicBezTo>
                  <a:cubicBezTo>
                    <a:pt x="2692" y="834"/>
                    <a:pt x="3466" y="648"/>
                    <a:pt x="3466" y="418"/>
                  </a:cubicBezTo>
                  <a:cubicBezTo>
                    <a:pt x="3466" y="189"/>
                    <a:pt x="26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70"/>
            <p:cNvSpPr/>
            <p:nvPr/>
          </p:nvSpPr>
          <p:spPr>
            <a:xfrm>
              <a:off x="2234816" y="2363159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0"/>
                  </a:moveTo>
                  <a:cubicBezTo>
                    <a:pt x="2768" y="70"/>
                    <a:pt x="3463" y="271"/>
                    <a:pt x="3463" y="452"/>
                  </a:cubicBezTo>
                  <a:cubicBezTo>
                    <a:pt x="3463" y="632"/>
                    <a:pt x="2765" y="832"/>
                    <a:pt x="1766" y="832"/>
                  </a:cubicBezTo>
                  <a:cubicBezTo>
                    <a:pt x="770" y="832"/>
                    <a:pt x="70" y="634"/>
                    <a:pt x="70" y="452"/>
                  </a:cubicBezTo>
                  <a:cubicBezTo>
                    <a:pt x="70" y="271"/>
                    <a:pt x="765" y="70"/>
                    <a:pt x="1766" y="70"/>
                  </a:cubicBezTo>
                  <a:close/>
                  <a:moveTo>
                    <a:pt x="1766" y="1"/>
                  </a:moveTo>
                  <a:cubicBezTo>
                    <a:pt x="909" y="1"/>
                    <a:pt x="0" y="158"/>
                    <a:pt x="0" y="452"/>
                  </a:cubicBezTo>
                  <a:cubicBezTo>
                    <a:pt x="0" y="746"/>
                    <a:pt x="911" y="904"/>
                    <a:pt x="1766" y="904"/>
                  </a:cubicBezTo>
                  <a:cubicBezTo>
                    <a:pt x="2622" y="904"/>
                    <a:pt x="3535" y="746"/>
                    <a:pt x="3535" y="452"/>
                  </a:cubicBezTo>
                  <a:cubicBezTo>
                    <a:pt x="3535" y="158"/>
                    <a:pt x="2624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70"/>
            <p:cNvSpPr/>
            <p:nvPr/>
          </p:nvSpPr>
          <p:spPr>
            <a:xfrm>
              <a:off x="2265141" y="2374330"/>
              <a:ext cx="175477" cy="38127"/>
            </a:xfrm>
            <a:custGeom>
              <a:avLst/>
              <a:gdLst/>
              <a:ahLst/>
              <a:cxnLst/>
              <a:rect l="l" t="t" r="r" b="b"/>
              <a:pathLst>
                <a:path w="2627" h="570" extrusionOk="0">
                  <a:moveTo>
                    <a:pt x="1312" y="1"/>
                  </a:moveTo>
                  <a:cubicBezTo>
                    <a:pt x="586" y="1"/>
                    <a:pt x="1" y="128"/>
                    <a:pt x="1" y="285"/>
                  </a:cubicBezTo>
                  <a:cubicBezTo>
                    <a:pt x="1" y="443"/>
                    <a:pt x="588" y="570"/>
                    <a:pt x="1312" y="570"/>
                  </a:cubicBezTo>
                  <a:cubicBezTo>
                    <a:pt x="2039" y="570"/>
                    <a:pt x="2627" y="443"/>
                    <a:pt x="2627" y="285"/>
                  </a:cubicBezTo>
                  <a:cubicBezTo>
                    <a:pt x="2627" y="128"/>
                    <a:pt x="2039" y="1"/>
                    <a:pt x="1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70"/>
            <p:cNvSpPr/>
            <p:nvPr/>
          </p:nvSpPr>
          <p:spPr>
            <a:xfrm>
              <a:off x="2263204" y="2372457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41" y="53"/>
                  </a:moveTo>
                  <a:lnTo>
                    <a:pt x="1341" y="58"/>
                  </a:lnTo>
                  <a:cubicBezTo>
                    <a:pt x="2099" y="58"/>
                    <a:pt x="2629" y="191"/>
                    <a:pt x="2629" y="313"/>
                  </a:cubicBezTo>
                  <a:cubicBezTo>
                    <a:pt x="2629" y="435"/>
                    <a:pt x="2101" y="571"/>
                    <a:pt x="1341" y="571"/>
                  </a:cubicBezTo>
                  <a:cubicBezTo>
                    <a:pt x="584" y="571"/>
                    <a:pt x="53" y="433"/>
                    <a:pt x="53" y="313"/>
                  </a:cubicBezTo>
                  <a:cubicBezTo>
                    <a:pt x="53" y="194"/>
                    <a:pt x="584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1" y="110"/>
                    <a:pt x="1" y="313"/>
                  </a:cubicBezTo>
                  <a:cubicBezTo>
                    <a:pt x="1" y="516"/>
                    <a:pt x="691" y="624"/>
                    <a:pt x="1341" y="624"/>
                  </a:cubicBezTo>
                  <a:cubicBezTo>
                    <a:pt x="1991" y="624"/>
                    <a:pt x="2680" y="516"/>
                    <a:pt x="2680" y="313"/>
                  </a:cubicBezTo>
                  <a:cubicBezTo>
                    <a:pt x="2680" y="110"/>
                    <a:pt x="1991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70"/>
            <p:cNvSpPr/>
            <p:nvPr/>
          </p:nvSpPr>
          <p:spPr>
            <a:xfrm>
              <a:off x="2247240" y="2408243"/>
              <a:ext cx="3741" cy="14783"/>
            </a:xfrm>
            <a:custGeom>
              <a:avLst/>
              <a:gdLst/>
              <a:ahLst/>
              <a:cxnLst/>
              <a:rect l="l" t="t" r="r" b="b"/>
              <a:pathLst>
                <a:path w="56" h="221" extrusionOk="0">
                  <a:moveTo>
                    <a:pt x="28" y="0"/>
                  </a:moveTo>
                  <a:cubicBezTo>
                    <a:pt x="27" y="0"/>
                    <a:pt x="26" y="0"/>
                    <a:pt x="25" y="1"/>
                  </a:cubicBezTo>
                  <a:cubicBezTo>
                    <a:pt x="10" y="3"/>
                    <a:pt x="1" y="17"/>
                    <a:pt x="3" y="32"/>
                  </a:cubicBezTo>
                  <a:lnTo>
                    <a:pt x="3" y="194"/>
                  </a:lnTo>
                  <a:cubicBezTo>
                    <a:pt x="3" y="208"/>
                    <a:pt x="15" y="220"/>
                    <a:pt x="30" y="220"/>
                  </a:cubicBezTo>
                  <a:cubicBezTo>
                    <a:pt x="44" y="220"/>
                    <a:pt x="53" y="211"/>
                    <a:pt x="56" y="197"/>
                  </a:cubicBezTo>
                  <a:lnTo>
                    <a:pt x="56" y="32"/>
                  </a:lnTo>
                  <a:cubicBezTo>
                    <a:pt x="56" y="29"/>
                    <a:pt x="56" y="27"/>
                    <a:pt x="56" y="24"/>
                  </a:cubicBezTo>
                  <a:cubicBezTo>
                    <a:pt x="54" y="11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70"/>
            <p:cNvSpPr/>
            <p:nvPr/>
          </p:nvSpPr>
          <p:spPr>
            <a:xfrm>
              <a:off x="2278901" y="2413861"/>
              <a:ext cx="3540" cy="17659"/>
            </a:xfrm>
            <a:custGeom>
              <a:avLst/>
              <a:gdLst/>
              <a:ahLst/>
              <a:cxnLst/>
              <a:rect l="l" t="t" r="r" b="b"/>
              <a:pathLst>
                <a:path w="53" h="264" extrusionOk="0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237"/>
                  </a:lnTo>
                  <a:cubicBezTo>
                    <a:pt x="0" y="251"/>
                    <a:pt x="12" y="263"/>
                    <a:pt x="26" y="263"/>
                  </a:cubicBezTo>
                  <a:cubicBezTo>
                    <a:pt x="41" y="263"/>
                    <a:pt x="53" y="251"/>
                    <a:pt x="53" y="237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70"/>
            <p:cNvSpPr/>
            <p:nvPr/>
          </p:nvSpPr>
          <p:spPr>
            <a:xfrm>
              <a:off x="2299942" y="2418276"/>
              <a:ext cx="3607" cy="17057"/>
            </a:xfrm>
            <a:custGeom>
              <a:avLst/>
              <a:gdLst/>
              <a:ahLst/>
              <a:cxnLst/>
              <a:rect l="l" t="t" r="r" b="b"/>
              <a:pathLst>
                <a:path w="54" h="255" extrusionOk="0">
                  <a:moveTo>
                    <a:pt x="27" y="1"/>
                  </a:moveTo>
                  <a:cubicBezTo>
                    <a:pt x="14" y="1"/>
                    <a:pt x="3" y="10"/>
                    <a:pt x="0" y="23"/>
                  </a:cubicBezTo>
                  <a:lnTo>
                    <a:pt x="0" y="228"/>
                  </a:lnTo>
                  <a:cubicBezTo>
                    <a:pt x="0" y="242"/>
                    <a:pt x="12" y="254"/>
                    <a:pt x="27" y="254"/>
                  </a:cubicBezTo>
                  <a:lnTo>
                    <a:pt x="29" y="254"/>
                  </a:lnTo>
                  <a:cubicBezTo>
                    <a:pt x="43" y="254"/>
                    <a:pt x="53" y="242"/>
                    <a:pt x="53" y="228"/>
                  </a:cubicBezTo>
                  <a:lnTo>
                    <a:pt x="53" y="23"/>
                  </a:lnTo>
                  <a:cubicBezTo>
                    <a:pt x="53" y="13"/>
                    <a:pt x="43" y="4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70"/>
            <p:cNvSpPr/>
            <p:nvPr/>
          </p:nvSpPr>
          <p:spPr>
            <a:xfrm>
              <a:off x="2324389" y="2418945"/>
              <a:ext cx="3874" cy="16388"/>
            </a:xfrm>
            <a:custGeom>
              <a:avLst/>
              <a:gdLst/>
              <a:ahLst/>
              <a:cxnLst/>
              <a:rect l="l" t="t" r="r" b="b"/>
              <a:pathLst>
                <a:path w="58" h="245" extrusionOk="0">
                  <a:moveTo>
                    <a:pt x="31" y="0"/>
                  </a:moveTo>
                  <a:cubicBezTo>
                    <a:pt x="29" y="0"/>
                    <a:pt x="28" y="0"/>
                    <a:pt x="26" y="1"/>
                  </a:cubicBezTo>
                  <a:cubicBezTo>
                    <a:pt x="12" y="3"/>
                    <a:pt x="0" y="17"/>
                    <a:pt x="2" y="32"/>
                  </a:cubicBezTo>
                  <a:lnTo>
                    <a:pt x="2" y="218"/>
                  </a:lnTo>
                  <a:cubicBezTo>
                    <a:pt x="5" y="232"/>
                    <a:pt x="17" y="244"/>
                    <a:pt x="31" y="244"/>
                  </a:cubicBezTo>
                  <a:cubicBezTo>
                    <a:pt x="45" y="244"/>
                    <a:pt x="55" y="232"/>
                    <a:pt x="55" y="218"/>
                  </a:cubicBezTo>
                  <a:lnTo>
                    <a:pt x="55" y="32"/>
                  </a:lnTo>
                  <a:cubicBezTo>
                    <a:pt x="57" y="27"/>
                    <a:pt x="57" y="25"/>
                    <a:pt x="55" y="22"/>
                  </a:cubicBezTo>
                  <a:cubicBezTo>
                    <a:pt x="53" y="9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70"/>
            <p:cNvSpPr/>
            <p:nvPr/>
          </p:nvSpPr>
          <p:spPr>
            <a:xfrm>
              <a:off x="2260198" y="2416871"/>
              <a:ext cx="3741" cy="11238"/>
            </a:xfrm>
            <a:custGeom>
              <a:avLst/>
              <a:gdLst/>
              <a:ahLst/>
              <a:cxnLst/>
              <a:rect l="l" t="t" r="r" b="b"/>
              <a:pathLst>
                <a:path w="56" h="168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42"/>
                  </a:lnTo>
                  <a:cubicBezTo>
                    <a:pt x="0" y="156"/>
                    <a:pt x="12" y="168"/>
                    <a:pt x="29" y="168"/>
                  </a:cubicBezTo>
                  <a:cubicBezTo>
                    <a:pt x="43" y="168"/>
                    <a:pt x="55" y="156"/>
                    <a:pt x="53" y="142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70"/>
            <p:cNvSpPr/>
            <p:nvPr/>
          </p:nvSpPr>
          <p:spPr>
            <a:xfrm>
              <a:off x="2449498" y="2407774"/>
              <a:ext cx="3607" cy="10100"/>
            </a:xfrm>
            <a:custGeom>
              <a:avLst/>
              <a:gdLst/>
              <a:ahLst/>
              <a:cxnLst/>
              <a:rect l="l" t="t" r="r" b="b"/>
              <a:pathLst>
                <a:path w="54" h="151" extrusionOk="0">
                  <a:moveTo>
                    <a:pt x="24" y="0"/>
                  </a:moveTo>
                  <a:cubicBezTo>
                    <a:pt x="10" y="3"/>
                    <a:pt x="1" y="15"/>
                    <a:pt x="1" y="27"/>
                  </a:cubicBezTo>
                  <a:lnTo>
                    <a:pt x="1" y="125"/>
                  </a:lnTo>
                  <a:cubicBezTo>
                    <a:pt x="1" y="139"/>
                    <a:pt x="13" y="151"/>
                    <a:pt x="27" y="151"/>
                  </a:cubicBezTo>
                  <a:cubicBezTo>
                    <a:pt x="41" y="151"/>
                    <a:pt x="53" y="139"/>
                    <a:pt x="53" y="125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70"/>
            <p:cNvSpPr/>
            <p:nvPr/>
          </p:nvSpPr>
          <p:spPr>
            <a:xfrm>
              <a:off x="2427923" y="2421687"/>
              <a:ext cx="3607" cy="9030"/>
            </a:xfrm>
            <a:custGeom>
              <a:avLst/>
              <a:gdLst/>
              <a:ahLst/>
              <a:cxnLst/>
              <a:rect l="l" t="t" r="r" b="b"/>
              <a:pathLst>
                <a:path w="54" h="135" extrusionOk="0">
                  <a:moveTo>
                    <a:pt x="26" y="0"/>
                  </a:moveTo>
                  <a:cubicBezTo>
                    <a:pt x="13" y="0"/>
                    <a:pt x="3" y="11"/>
                    <a:pt x="1" y="24"/>
                  </a:cubicBezTo>
                  <a:lnTo>
                    <a:pt x="1" y="108"/>
                  </a:lnTo>
                  <a:cubicBezTo>
                    <a:pt x="1" y="122"/>
                    <a:pt x="13" y="134"/>
                    <a:pt x="27" y="134"/>
                  </a:cubicBezTo>
                  <a:cubicBezTo>
                    <a:pt x="42" y="134"/>
                    <a:pt x="51" y="122"/>
                    <a:pt x="54" y="108"/>
                  </a:cubicBezTo>
                  <a:lnTo>
                    <a:pt x="54" y="24"/>
                  </a:lnTo>
                  <a:cubicBezTo>
                    <a:pt x="51" y="12"/>
                    <a:pt x="42" y="3"/>
                    <a:pt x="30" y="0"/>
                  </a:cubicBezTo>
                  <a:cubicBezTo>
                    <a:pt x="28" y="0"/>
                    <a:pt x="27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70"/>
            <p:cNvSpPr/>
            <p:nvPr/>
          </p:nvSpPr>
          <p:spPr>
            <a:xfrm>
              <a:off x="2237020" y="2365233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4" y="1"/>
                    <a:pt x="675" y="65"/>
                    <a:pt x="357" y="166"/>
                  </a:cubicBezTo>
                  <a:lnTo>
                    <a:pt x="1" y="166"/>
                  </a:lnTo>
                  <a:lnTo>
                    <a:pt x="1" y="417"/>
                  </a:lnTo>
                  <a:cubicBezTo>
                    <a:pt x="1" y="648"/>
                    <a:pt x="778" y="837"/>
                    <a:pt x="1733" y="837"/>
                  </a:cubicBezTo>
                  <a:cubicBezTo>
                    <a:pt x="2692" y="837"/>
                    <a:pt x="3466" y="651"/>
                    <a:pt x="3466" y="417"/>
                  </a:cubicBezTo>
                  <a:lnTo>
                    <a:pt x="3466" y="166"/>
                  </a:lnTo>
                  <a:lnTo>
                    <a:pt x="3110" y="166"/>
                  </a:lnTo>
                  <a:cubicBezTo>
                    <a:pt x="2792" y="65"/>
                    <a:pt x="229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70"/>
            <p:cNvSpPr/>
            <p:nvPr/>
          </p:nvSpPr>
          <p:spPr>
            <a:xfrm>
              <a:off x="2234816" y="2363026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2"/>
                  </a:moveTo>
                  <a:cubicBezTo>
                    <a:pt x="2307" y="72"/>
                    <a:pt x="2804" y="132"/>
                    <a:pt x="3131" y="234"/>
                  </a:cubicBezTo>
                  <a:lnTo>
                    <a:pt x="3463" y="234"/>
                  </a:lnTo>
                  <a:lnTo>
                    <a:pt x="3463" y="452"/>
                  </a:lnTo>
                  <a:cubicBezTo>
                    <a:pt x="3463" y="634"/>
                    <a:pt x="2765" y="834"/>
                    <a:pt x="1766" y="834"/>
                  </a:cubicBezTo>
                  <a:cubicBezTo>
                    <a:pt x="770" y="834"/>
                    <a:pt x="70" y="634"/>
                    <a:pt x="70" y="452"/>
                  </a:cubicBezTo>
                  <a:lnTo>
                    <a:pt x="70" y="234"/>
                  </a:lnTo>
                  <a:lnTo>
                    <a:pt x="402" y="234"/>
                  </a:lnTo>
                  <a:cubicBezTo>
                    <a:pt x="729" y="132"/>
                    <a:pt x="1229" y="72"/>
                    <a:pt x="1766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17" y="60"/>
                    <a:pt x="385" y="163"/>
                  </a:cubicBezTo>
                  <a:lnTo>
                    <a:pt x="34" y="163"/>
                  </a:lnTo>
                  <a:cubicBezTo>
                    <a:pt x="15" y="163"/>
                    <a:pt x="0" y="177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4"/>
                    <a:pt x="1766" y="904"/>
                  </a:cubicBezTo>
                  <a:cubicBezTo>
                    <a:pt x="2622" y="904"/>
                    <a:pt x="3535" y="746"/>
                    <a:pt x="3530" y="450"/>
                  </a:cubicBezTo>
                  <a:lnTo>
                    <a:pt x="3530" y="199"/>
                  </a:lnTo>
                  <a:cubicBezTo>
                    <a:pt x="3530" y="177"/>
                    <a:pt x="3516" y="163"/>
                    <a:pt x="3497" y="163"/>
                  </a:cubicBezTo>
                  <a:lnTo>
                    <a:pt x="3145" y="163"/>
                  </a:lnTo>
                  <a:cubicBezTo>
                    <a:pt x="2816" y="60"/>
                    <a:pt x="2307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70"/>
            <p:cNvSpPr/>
            <p:nvPr/>
          </p:nvSpPr>
          <p:spPr>
            <a:xfrm>
              <a:off x="2237020" y="2348444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8" y="1"/>
                    <a:pt x="1" y="187"/>
                    <a:pt x="1" y="417"/>
                  </a:cubicBezTo>
                  <a:cubicBezTo>
                    <a:pt x="1" y="648"/>
                    <a:pt x="778" y="835"/>
                    <a:pt x="1733" y="835"/>
                  </a:cubicBezTo>
                  <a:cubicBezTo>
                    <a:pt x="2692" y="835"/>
                    <a:pt x="3466" y="648"/>
                    <a:pt x="3466" y="417"/>
                  </a:cubicBezTo>
                  <a:cubicBezTo>
                    <a:pt x="3466" y="187"/>
                    <a:pt x="26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70"/>
            <p:cNvSpPr/>
            <p:nvPr/>
          </p:nvSpPr>
          <p:spPr>
            <a:xfrm>
              <a:off x="2234816" y="2346236"/>
              <a:ext cx="236129" cy="60335"/>
            </a:xfrm>
            <a:custGeom>
              <a:avLst/>
              <a:gdLst/>
              <a:ahLst/>
              <a:cxnLst/>
              <a:rect l="l" t="t" r="r" b="b"/>
              <a:pathLst>
                <a:path w="3535" h="902" extrusionOk="0">
                  <a:moveTo>
                    <a:pt x="1766" y="70"/>
                  </a:moveTo>
                  <a:cubicBezTo>
                    <a:pt x="2768" y="70"/>
                    <a:pt x="3463" y="270"/>
                    <a:pt x="3463" y="450"/>
                  </a:cubicBezTo>
                  <a:cubicBezTo>
                    <a:pt x="3463" y="631"/>
                    <a:pt x="2765" y="832"/>
                    <a:pt x="1766" y="832"/>
                  </a:cubicBezTo>
                  <a:cubicBezTo>
                    <a:pt x="770" y="832"/>
                    <a:pt x="70" y="631"/>
                    <a:pt x="70" y="450"/>
                  </a:cubicBezTo>
                  <a:cubicBezTo>
                    <a:pt x="70" y="270"/>
                    <a:pt x="765" y="70"/>
                    <a:pt x="1766" y="70"/>
                  </a:cubicBezTo>
                  <a:close/>
                  <a:moveTo>
                    <a:pt x="1766" y="0"/>
                  </a:moveTo>
                  <a:cubicBezTo>
                    <a:pt x="909" y="0"/>
                    <a:pt x="0" y="156"/>
                    <a:pt x="0" y="450"/>
                  </a:cubicBezTo>
                  <a:cubicBezTo>
                    <a:pt x="0" y="744"/>
                    <a:pt x="911" y="901"/>
                    <a:pt x="1766" y="901"/>
                  </a:cubicBezTo>
                  <a:cubicBezTo>
                    <a:pt x="2622" y="901"/>
                    <a:pt x="3535" y="744"/>
                    <a:pt x="3535" y="450"/>
                  </a:cubicBezTo>
                  <a:cubicBezTo>
                    <a:pt x="3535" y="158"/>
                    <a:pt x="2624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70"/>
            <p:cNvSpPr/>
            <p:nvPr/>
          </p:nvSpPr>
          <p:spPr>
            <a:xfrm>
              <a:off x="2265141" y="2357273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2" y="0"/>
                  </a:moveTo>
                  <a:cubicBezTo>
                    <a:pt x="588" y="0"/>
                    <a:pt x="1" y="127"/>
                    <a:pt x="1" y="285"/>
                  </a:cubicBezTo>
                  <a:cubicBezTo>
                    <a:pt x="1" y="442"/>
                    <a:pt x="588" y="571"/>
                    <a:pt x="1312" y="571"/>
                  </a:cubicBezTo>
                  <a:cubicBezTo>
                    <a:pt x="2039" y="571"/>
                    <a:pt x="2627" y="442"/>
                    <a:pt x="2627" y="285"/>
                  </a:cubicBezTo>
                  <a:cubicBezTo>
                    <a:pt x="2627" y="127"/>
                    <a:pt x="2039" y="0"/>
                    <a:pt x="1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70"/>
            <p:cNvSpPr/>
            <p:nvPr/>
          </p:nvSpPr>
          <p:spPr>
            <a:xfrm>
              <a:off x="2263204" y="2355467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41" y="54"/>
                  </a:moveTo>
                  <a:cubicBezTo>
                    <a:pt x="2099" y="54"/>
                    <a:pt x="2629" y="190"/>
                    <a:pt x="2629" y="312"/>
                  </a:cubicBezTo>
                  <a:cubicBezTo>
                    <a:pt x="2629" y="436"/>
                    <a:pt x="2101" y="572"/>
                    <a:pt x="1341" y="572"/>
                  </a:cubicBezTo>
                  <a:cubicBezTo>
                    <a:pt x="584" y="572"/>
                    <a:pt x="53" y="436"/>
                    <a:pt x="53" y="312"/>
                  </a:cubicBezTo>
                  <a:cubicBezTo>
                    <a:pt x="53" y="190"/>
                    <a:pt x="584" y="54"/>
                    <a:pt x="1341" y="54"/>
                  </a:cubicBezTo>
                  <a:close/>
                  <a:moveTo>
                    <a:pt x="1341" y="1"/>
                  </a:moveTo>
                  <a:cubicBezTo>
                    <a:pt x="691" y="1"/>
                    <a:pt x="1" y="111"/>
                    <a:pt x="1" y="312"/>
                  </a:cubicBezTo>
                  <a:cubicBezTo>
                    <a:pt x="1" y="515"/>
                    <a:pt x="691" y="625"/>
                    <a:pt x="1341" y="625"/>
                  </a:cubicBezTo>
                  <a:cubicBezTo>
                    <a:pt x="1991" y="625"/>
                    <a:pt x="2680" y="510"/>
                    <a:pt x="2680" y="312"/>
                  </a:cubicBezTo>
                  <a:cubicBezTo>
                    <a:pt x="2680" y="111"/>
                    <a:pt x="1991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70"/>
            <p:cNvSpPr/>
            <p:nvPr/>
          </p:nvSpPr>
          <p:spPr>
            <a:xfrm>
              <a:off x="2247240" y="2391253"/>
              <a:ext cx="3741" cy="14983"/>
            </a:xfrm>
            <a:custGeom>
              <a:avLst/>
              <a:gdLst/>
              <a:ahLst/>
              <a:cxnLst/>
              <a:rect l="l" t="t" r="r" b="b"/>
              <a:pathLst>
                <a:path w="56" h="224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4"/>
                    <a:pt x="1" y="18"/>
                    <a:pt x="3" y="32"/>
                  </a:cubicBezTo>
                  <a:lnTo>
                    <a:pt x="3" y="197"/>
                  </a:lnTo>
                  <a:cubicBezTo>
                    <a:pt x="3" y="212"/>
                    <a:pt x="15" y="224"/>
                    <a:pt x="30" y="224"/>
                  </a:cubicBezTo>
                  <a:cubicBezTo>
                    <a:pt x="44" y="221"/>
                    <a:pt x="56" y="209"/>
                    <a:pt x="56" y="195"/>
                  </a:cubicBezTo>
                  <a:lnTo>
                    <a:pt x="56" y="32"/>
                  </a:lnTo>
                  <a:cubicBezTo>
                    <a:pt x="56" y="30"/>
                    <a:pt x="56" y="28"/>
                    <a:pt x="56" y="23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70"/>
            <p:cNvSpPr/>
            <p:nvPr/>
          </p:nvSpPr>
          <p:spPr>
            <a:xfrm>
              <a:off x="2278901" y="2396871"/>
              <a:ext cx="3540" cy="17659"/>
            </a:xfrm>
            <a:custGeom>
              <a:avLst/>
              <a:gdLst/>
              <a:ahLst/>
              <a:cxnLst/>
              <a:rect l="l" t="t" r="r" b="b"/>
              <a:pathLst>
                <a:path w="53" h="264" extrusionOk="0">
                  <a:moveTo>
                    <a:pt x="24" y="1"/>
                  </a:moveTo>
                  <a:cubicBezTo>
                    <a:pt x="10" y="1"/>
                    <a:pt x="0" y="13"/>
                    <a:pt x="0" y="27"/>
                  </a:cubicBezTo>
                  <a:lnTo>
                    <a:pt x="0" y="237"/>
                  </a:lnTo>
                  <a:cubicBezTo>
                    <a:pt x="0" y="252"/>
                    <a:pt x="12" y="264"/>
                    <a:pt x="26" y="264"/>
                  </a:cubicBezTo>
                  <a:cubicBezTo>
                    <a:pt x="41" y="264"/>
                    <a:pt x="53" y="252"/>
                    <a:pt x="53" y="237"/>
                  </a:cubicBezTo>
                  <a:lnTo>
                    <a:pt x="53" y="27"/>
                  </a:lnTo>
                  <a:lnTo>
                    <a:pt x="53" y="25"/>
                  </a:lnTo>
                  <a:cubicBezTo>
                    <a:pt x="50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70"/>
            <p:cNvSpPr/>
            <p:nvPr/>
          </p:nvSpPr>
          <p:spPr>
            <a:xfrm>
              <a:off x="2299942" y="2401353"/>
              <a:ext cx="3607" cy="17057"/>
            </a:xfrm>
            <a:custGeom>
              <a:avLst/>
              <a:gdLst/>
              <a:ahLst/>
              <a:cxnLst/>
              <a:rect l="l" t="t" r="r" b="b"/>
              <a:pathLst>
                <a:path w="54" h="255" extrusionOk="0">
                  <a:moveTo>
                    <a:pt x="28" y="1"/>
                  </a:moveTo>
                  <a:cubicBezTo>
                    <a:pt x="15" y="1"/>
                    <a:pt x="3" y="12"/>
                    <a:pt x="0" y="25"/>
                  </a:cubicBezTo>
                  <a:lnTo>
                    <a:pt x="0" y="228"/>
                  </a:lnTo>
                  <a:cubicBezTo>
                    <a:pt x="3" y="242"/>
                    <a:pt x="12" y="254"/>
                    <a:pt x="27" y="254"/>
                  </a:cubicBezTo>
                  <a:cubicBezTo>
                    <a:pt x="41" y="254"/>
                    <a:pt x="53" y="242"/>
                    <a:pt x="53" y="228"/>
                  </a:cubicBezTo>
                  <a:lnTo>
                    <a:pt x="53" y="25"/>
                  </a:lnTo>
                  <a:cubicBezTo>
                    <a:pt x="53" y="13"/>
                    <a:pt x="43" y="3"/>
                    <a:pt x="32" y="1"/>
                  </a:cubicBezTo>
                  <a:cubicBezTo>
                    <a:pt x="30" y="1"/>
                    <a:pt x="29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70"/>
            <p:cNvSpPr/>
            <p:nvPr/>
          </p:nvSpPr>
          <p:spPr>
            <a:xfrm>
              <a:off x="2324523" y="2402557"/>
              <a:ext cx="3607" cy="15853"/>
            </a:xfrm>
            <a:custGeom>
              <a:avLst/>
              <a:gdLst/>
              <a:ahLst/>
              <a:cxnLst/>
              <a:rect l="l" t="t" r="r" b="b"/>
              <a:pathLst>
                <a:path w="54" h="237" extrusionOk="0">
                  <a:moveTo>
                    <a:pt x="25" y="1"/>
                  </a:moveTo>
                  <a:cubicBezTo>
                    <a:pt x="13" y="1"/>
                    <a:pt x="2" y="11"/>
                    <a:pt x="0" y="23"/>
                  </a:cubicBezTo>
                  <a:lnTo>
                    <a:pt x="0" y="210"/>
                  </a:lnTo>
                  <a:cubicBezTo>
                    <a:pt x="3" y="224"/>
                    <a:pt x="15" y="236"/>
                    <a:pt x="29" y="236"/>
                  </a:cubicBezTo>
                  <a:cubicBezTo>
                    <a:pt x="41" y="236"/>
                    <a:pt x="53" y="224"/>
                    <a:pt x="53" y="210"/>
                  </a:cubicBezTo>
                  <a:lnTo>
                    <a:pt x="53" y="23"/>
                  </a:lnTo>
                  <a:cubicBezTo>
                    <a:pt x="53" y="12"/>
                    <a:pt x="43" y="2"/>
                    <a:pt x="32" y="2"/>
                  </a:cubicBezTo>
                  <a:cubicBezTo>
                    <a:pt x="29" y="1"/>
                    <a:pt x="27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70"/>
            <p:cNvSpPr/>
            <p:nvPr/>
          </p:nvSpPr>
          <p:spPr>
            <a:xfrm>
              <a:off x="2260198" y="2399948"/>
              <a:ext cx="3741" cy="11104"/>
            </a:xfrm>
            <a:custGeom>
              <a:avLst/>
              <a:gdLst/>
              <a:ahLst/>
              <a:cxnLst/>
              <a:rect l="l" t="t" r="r" b="b"/>
              <a:pathLst>
                <a:path w="56" h="166" extrusionOk="0">
                  <a:moveTo>
                    <a:pt x="29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139"/>
                  </a:lnTo>
                  <a:lnTo>
                    <a:pt x="0" y="141"/>
                  </a:lnTo>
                  <a:cubicBezTo>
                    <a:pt x="3" y="156"/>
                    <a:pt x="15" y="165"/>
                    <a:pt x="29" y="165"/>
                  </a:cubicBezTo>
                  <a:cubicBezTo>
                    <a:pt x="43" y="165"/>
                    <a:pt x="55" y="153"/>
                    <a:pt x="53" y="139"/>
                  </a:cubicBezTo>
                  <a:lnTo>
                    <a:pt x="53" y="27"/>
                  </a:lnTo>
                  <a:cubicBezTo>
                    <a:pt x="53" y="12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70"/>
            <p:cNvSpPr/>
            <p:nvPr/>
          </p:nvSpPr>
          <p:spPr>
            <a:xfrm>
              <a:off x="2449498" y="2390851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122"/>
                  </a:lnTo>
                  <a:lnTo>
                    <a:pt x="1" y="124"/>
                  </a:lnTo>
                  <a:cubicBezTo>
                    <a:pt x="1" y="139"/>
                    <a:pt x="13" y="148"/>
                    <a:pt x="27" y="148"/>
                  </a:cubicBezTo>
                  <a:cubicBezTo>
                    <a:pt x="41" y="148"/>
                    <a:pt x="53" y="136"/>
                    <a:pt x="53" y="122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70"/>
            <p:cNvSpPr/>
            <p:nvPr/>
          </p:nvSpPr>
          <p:spPr>
            <a:xfrm>
              <a:off x="2427923" y="2404697"/>
              <a:ext cx="3607" cy="9030"/>
            </a:xfrm>
            <a:custGeom>
              <a:avLst/>
              <a:gdLst/>
              <a:ahLst/>
              <a:cxnLst/>
              <a:rect l="l" t="t" r="r" b="b"/>
              <a:pathLst>
                <a:path w="54" h="135" extrusionOk="0">
                  <a:moveTo>
                    <a:pt x="25" y="1"/>
                  </a:moveTo>
                  <a:cubicBezTo>
                    <a:pt x="13" y="1"/>
                    <a:pt x="3" y="10"/>
                    <a:pt x="1" y="23"/>
                  </a:cubicBezTo>
                  <a:lnTo>
                    <a:pt x="1" y="109"/>
                  </a:lnTo>
                  <a:cubicBezTo>
                    <a:pt x="1" y="123"/>
                    <a:pt x="13" y="135"/>
                    <a:pt x="27" y="135"/>
                  </a:cubicBezTo>
                  <a:cubicBezTo>
                    <a:pt x="42" y="135"/>
                    <a:pt x="51" y="123"/>
                    <a:pt x="54" y="109"/>
                  </a:cubicBezTo>
                  <a:lnTo>
                    <a:pt x="54" y="23"/>
                  </a:lnTo>
                  <a:cubicBezTo>
                    <a:pt x="51" y="11"/>
                    <a:pt x="42" y="3"/>
                    <a:pt x="30" y="1"/>
                  </a:cubicBezTo>
                  <a:cubicBezTo>
                    <a:pt x="28" y="1"/>
                    <a:pt x="27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70"/>
            <p:cNvSpPr/>
            <p:nvPr/>
          </p:nvSpPr>
          <p:spPr>
            <a:xfrm>
              <a:off x="2237020" y="2348444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1174" y="1"/>
                    <a:pt x="675" y="65"/>
                    <a:pt x="357" y="163"/>
                  </a:cubicBezTo>
                  <a:lnTo>
                    <a:pt x="1" y="163"/>
                  </a:lnTo>
                  <a:lnTo>
                    <a:pt x="1" y="417"/>
                  </a:lnTo>
                  <a:cubicBezTo>
                    <a:pt x="1" y="646"/>
                    <a:pt x="778" y="835"/>
                    <a:pt x="1733" y="835"/>
                  </a:cubicBezTo>
                  <a:cubicBezTo>
                    <a:pt x="2692" y="835"/>
                    <a:pt x="3466" y="648"/>
                    <a:pt x="3466" y="417"/>
                  </a:cubicBezTo>
                  <a:lnTo>
                    <a:pt x="3466" y="163"/>
                  </a:lnTo>
                  <a:lnTo>
                    <a:pt x="3110" y="163"/>
                  </a:lnTo>
                  <a:cubicBezTo>
                    <a:pt x="2792" y="65"/>
                    <a:pt x="229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70"/>
            <p:cNvSpPr/>
            <p:nvPr/>
          </p:nvSpPr>
          <p:spPr>
            <a:xfrm>
              <a:off x="2234816" y="2346103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2"/>
                  </a:moveTo>
                  <a:cubicBezTo>
                    <a:pt x="2307" y="72"/>
                    <a:pt x="2804" y="131"/>
                    <a:pt x="3131" y="234"/>
                  </a:cubicBezTo>
                  <a:lnTo>
                    <a:pt x="3463" y="234"/>
                  </a:lnTo>
                  <a:lnTo>
                    <a:pt x="3463" y="452"/>
                  </a:lnTo>
                  <a:cubicBezTo>
                    <a:pt x="3463" y="631"/>
                    <a:pt x="2765" y="832"/>
                    <a:pt x="1766" y="832"/>
                  </a:cubicBezTo>
                  <a:cubicBezTo>
                    <a:pt x="770" y="832"/>
                    <a:pt x="70" y="631"/>
                    <a:pt x="70" y="452"/>
                  </a:cubicBezTo>
                  <a:lnTo>
                    <a:pt x="70" y="234"/>
                  </a:lnTo>
                  <a:lnTo>
                    <a:pt x="402" y="234"/>
                  </a:lnTo>
                  <a:cubicBezTo>
                    <a:pt x="729" y="131"/>
                    <a:pt x="1229" y="72"/>
                    <a:pt x="1766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17" y="60"/>
                    <a:pt x="385" y="165"/>
                  </a:cubicBezTo>
                  <a:lnTo>
                    <a:pt x="34" y="165"/>
                  </a:lnTo>
                  <a:cubicBezTo>
                    <a:pt x="15" y="165"/>
                    <a:pt x="0" y="179"/>
                    <a:pt x="0" y="198"/>
                  </a:cubicBezTo>
                  <a:lnTo>
                    <a:pt x="0" y="452"/>
                  </a:lnTo>
                  <a:cubicBezTo>
                    <a:pt x="0" y="746"/>
                    <a:pt x="911" y="903"/>
                    <a:pt x="1766" y="903"/>
                  </a:cubicBezTo>
                  <a:cubicBezTo>
                    <a:pt x="2622" y="903"/>
                    <a:pt x="3535" y="746"/>
                    <a:pt x="3530" y="452"/>
                  </a:cubicBezTo>
                  <a:lnTo>
                    <a:pt x="3530" y="198"/>
                  </a:lnTo>
                  <a:cubicBezTo>
                    <a:pt x="3530" y="179"/>
                    <a:pt x="3516" y="165"/>
                    <a:pt x="3497" y="165"/>
                  </a:cubicBezTo>
                  <a:lnTo>
                    <a:pt x="3145" y="165"/>
                  </a:lnTo>
                  <a:cubicBezTo>
                    <a:pt x="2816" y="60"/>
                    <a:pt x="2307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70"/>
            <p:cNvSpPr/>
            <p:nvPr/>
          </p:nvSpPr>
          <p:spPr>
            <a:xfrm>
              <a:off x="2237020" y="2331521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8" y="1"/>
                    <a:pt x="1" y="187"/>
                    <a:pt x="1" y="416"/>
                  </a:cubicBezTo>
                  <a:cubicBezTo>
                    <a:pt x="1" y="646"/>
                    <a:pt x="778" y="835"/>
                    <a:pt x="1733" y="835"/>
                  </a:cubicBezTo>
                  <a:cubicBezTo>
                    <a:pt x="2692" y="835"/>
                    <a:pt x="3466" y="646"/>
                    <a:pt x="3466" y="416"/>
                  </a:cubicBezTo>
                  <a:cubicBezTo>
                    <a:pt x="3466" y="187"/>
                    <a:pt x="26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70"/>
            <p:cNvSpPr/>
            <p:nvPr/>
          </p:nvSpPr>
          <p:spPr>
            <a:xfrm>
              <a:off x="2234816" y="2329113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2"/>
                  </a:moveTo>
                  <a:lnTo>
                    <a:pt x="1766" y="75"/>
                  </a:lnTo>
                  <a:cubicBezTo>
                    <a:pt x="2768" y="75"/>
                    <a:pt x="3463" y="273"/>
                    <a:pt x="3463" y="452"/>
                  </a:cubicBezTo>
                  <a:cubicBezTo>
                    <a:pt x="3463" y="634"/>
                    <a:pt x="2765" y="835"/>
                    <a:pt x="1766" y="835"/>
                  </a:cubicBezTo>
                  <a:cubicBezTo>
                    <a:pt x="770" y="835"/>
                    <a:pt x="70" y="634"/>
                    <a:pt x="70" y="452"/>
                  </a:cubicBezTo>
                  <a:cubicBezTo>
                    <a:pt x="70" y="273"/>
                    <a:pt x="765" y="72"/>
                    <a:pt x="1766" y="72"/>
                  </a:cubicBezTo>
                  <a:close/>
                  <a:moveTo>
                    <a:pt x="1766" y="1"/>
                  </a:moveTo>
                  <a:cubicBezTo>
                    <a:pt x="909" y="1"/>
                    <a:pt x="0" y="158"/>
                    <a:pt x="0" y="452"/>
                  </a:cubicBezTo>
                  <a:cubicBezTo>
                    <a:pt x="0" y="746"/>
                    <a:pt x="911" y="904"/>
                    <a:pt x="1766" y="904"/>
                  </a:cubicBezTo>
                  <a:cubicBezTo>
                    <a:pt x="2622" y="904"/>
                    <a:pt x="3535" y="746"/>
                    <a:pt x="3535" y="452"/>
                  </a:cubicBezTo>
                  <a:cubicBezTo>
                    <a:pt x="3535" y="161"/>
                    <a:pt x="2624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70"/>
            <p:cNvSpPr/>
            <p:nvPr/>
          </p:nvSpPr>
          <p:spPr>
            <a:xfrm>
              <a:off x="2265141" y="2340283"/>
              <a:ext cx="175477" cy="38328"/>
            </a:xfrm>
            <a:custGeom>
              <a:avLst/>
              <a:gdLst/>
              <a:ahLst/>
              <a:cxnLst/>
              <a:rect l="l" t="t" r="r" b="b"/>
              <a:pathLst>
                <a:path w="2627" h="573" extrusionOk="0">
                  <a:moveTo>
                    <a:pt x="1312" y="1"/>
                  </a:moveTo>
                  <a:cubicBezTo>
                    <a:pt x="586" y="1"/>
                    <a:pt x="1" y="128"/>
                    <a:pt x="1" y="285"/>
                  </a:cubicBezTo>
                  <a:cubicBezTo>
                    <a:pt x="1" y="443"/>
                    <a:pt x="588" y="572"/>
                    <a:pt x="1312" y="572"/>
                  </a:cubicBezTo>
                  <a:cubicBezTo>
                    <a:pt x="2039" y="572"/>
                    <a:pt x="2627" y="443"/>
                    <a:pt x="2627" y="285"/>
                  </a:cubicBezTo>
                  <a:cubicBezTo>
                    <a:pt x="2627" y="128"/>
                    <a:pt x="2039" y="1"/>
                    <a:pt x="1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70"/>
            <p:cNvSpPr/>
            <p:nvPr/>
          </p:nvSpPr>
          <p:spPr>
            <a:xfrm>
              <a:off x="2263204" y="2338544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41" y="53"/>
                  </a:moveTo>
                  <a:cubicBezTo>
                    <a:pt x="2099" y="53"/>
                    <a:pt x="2629" y="189"/>
                    <a:pt x="2629" y="311"/>
                  </a:cubicBezTo>
                  <a:cubicBezTo>
                    <a:pt x="2629" y="436"/>
                    <a:pt x="2101" y="572"/>
                    <a:pt x="1341" y="572"/>
                  </a:cubicBezTo>
                  <a:cubicBezTo>
                    <a:pt x="584" y="572"/>
                    <a:pt x="53" y="433"/>
                    <a:pt x="53" y="311"/>
                  </a:cubicBezTo>
                  <a:cubicBezTo>
                    <a:pt x="53" y="189"/>
                    <a:pt x="584" y="53"/>
                    <a:pt x="1341" y="53"/>
                  </a:cubicBezTo>
                  <a:close/>
                  <a:moveTo>
                    <a:pt x="1341" y="1"/>
                  </a:moveTo>
                  <a:cubicBezTo>
                    <a:pt x="691" y="1"/>
                    <a:pt x="1" y="108"/>
                    <a:pt x="1" y="311"/>
                  </a:cubicBezTo>
                  <a:cubicBezTo>
                    <a:pt x="1" y="514"/>
                    <a:pt x="691" y="624"/>
                    <a:pt x="1341" y="624"/>
                  </a:cubicBezTo>
                  <a:cubicBezTo>
                    <a:pt x="1991" y="624"/>
                    <a:pt x="2680" y="514"/>
                    <a:pt x="2680" y="311"/>
                  </a:cubicBezTo>
                  <a:cubicBezTo>
                    <a:pt x="2680" y="111"/>
                    <a:pt x="1991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70"/>
            <p:cNvSpPr/>
            <p:nvPr/>
          </p:nvSpPr>
          <p:spPr>
            <a:xfrm>
              <a:off x="2247240" y="2374196"/>
              <a:ext cx="3941" cy="14916"/>
            </a:xfrm>
            <a:custGeom>
              <a:avLst/>
              <a:gdLst/>
              <a:ahLst/>
              <a:cxnLst/>
              <a:rect l="l" t="t" r="r" b="b"/>
              <a:pathLst>
                <a:path w="59" h="223" extrusionOk="0">
                  <a:moveTo>
                    <a:pt x="29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0" y="3"/>
                    <a:pt x="1" y="15"/>
                    <a:pt x="3" y="32"/>
                  </a:cubicBezTo>
                  <a:lnTo>
                    <a:pt x="3" y="197"/>
                  </a:lnTo>
                  <a:cubicBezTo>
                    <a:pt x="3" y="211"/>
                    <a:pt x="15" y="223"/>
                    <a:pt x="30" y="223"/>
                  </a:cubicBezTo>
                  <a:lnTo>
                    <a:pt x="32" y="223"/>
                  </a:lnTo>
                  <a:cubicBezTo>
                    <a:pt x="46" y="223"/>
                    <a:pt x="58" y="208"/>
                    <a:pt x="56" y="194"/>
                  </a:cubicBezTo>
                  <a:lnTo>
                    <a:pt x="56" y="32"/>
                  </a:lnTo>
                  <a:cubicBezTo>
                    <a:pt x="56" y="27"/>
                    <a:pt x="56" y="24"/>
                    <a:pt x="56" y="22"/>
                  </a:cubicBezTo>
                  <a:cubicBezTo>
                    <a:pt x="54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70"/>
            <p:cNvSpPr/>
            <p:nvPr/>
          </p:nvSpPr>
          <p:spPr>
            <a:xfrm>
              <a:off x="2278901" y="2379949"/>
              <a:ext cx="3540" cy="17525"/>
            </a:xfrm>
            <a:custGeom>
              <a:avLst/>
              <a:gdLst/>
              <a:ahLst/>
              <a:cxnLst/>
              <a:rect l="l" t="t" r="r" b="b"/>
              <a:pathLst>
                <a:path w="53" h="262" extrusionOk="0">
                  <a:moveTo>
                    <a:pt x="26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237"/>
                  </a:lnTo>
                  <a:cubicBezTo>
                    <a:pt x="0" y="252"/>
                    <a:pt x="12" y="261"/>
                    <a:pt x="26" y="261"/>
                  </a:cubicBezTo>
                  <a:cubicBezTo>
                    <a:pt x="41" y="261"/>
                    <a:pt x="53" y="252"/>
                    <a:pt x="53" y="237"/>
                  </a:cubicBezTo>
                  <a:lnTo>
                    <a:pt x="53" y="27"/>
                  </a:lnTo>
                  <a:lnTo>
                    <a:pt x="53" y="25"/>
                  </a:lnTo>
                  <a:cubicBezTo>
                    <a:pt x="53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70"/>
            <p:cNvSpPr/>
            <p:nvPr/>
          </p:nvSpPr>
          <p:spPr>
            <a:xfrm>
              <a:off x="2299942" y="2384430"/>
              <a:ext cx="3607" cy="16856"/>
            </a:xfrm>
            <a:custGeom>
              <a:avLst/>
              <a:gdLst/>
              <a:ahLst/>
              <a:cxnLst/>
              <a:rect l="l" t="t" r="r" b="b"/>
              <a:pathLst>
                <a:path w="54" h="252" extrusionOk="0">
                  <a:moveTo>
                    <a:pt x="27" y="0"/>
                  </a:moveTo>
                  <a:cubicBezTo>
                    <a:pt x="14" y="0"/>
                    <a:pt x="3" y="9"/>
                    <a:pt x="0" y="22"/>
                  </a:cubicBezTo>
                  <a:lnTo>
                    <a:pt x="0" y="225"/>
                  </a:lnTo>
                  <a:cubicBezTo>
                    <a:pt x="3" y="239"/>
                    <a:pt x="12" y="251"/>
                    <a:pt x="27" y="251"/>
                  </a:cubicBezTo>
                  <a:cubicBezTo>
                    <a:pt x="41" y="251"/>
                    <a:pt x="53" y="242"/>
                    <a:pt x="53" y="228"/>
                  </a:cubicBezTo>
                  <a:lnTo>
                    <a:pt x="53" y="22"/>
                  </a:lnTo>
                  <a:cubicBezTo>
                    <a:pt x="53" y="10"/>
                    <a:pt x="43" y="1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70"/>
            <p:cNvSpPr/>
            <p:nvPr/>
          </p:nvSpPr>
          <p:spPr>
            <a:xfrm>
              <a:off x="2324523" y="2385500"/>
              <a:ext cx="3607" cy="15786"/>
            </a:xfrm>
            <a:custGeom>
              <a:avLst/>
              <a:gdLst/>
              <a:ahLst/>
              <a:cxnLst/>
              <a:rect l="l" t="t" r="r" b="b"/>
              <a:pathLst>
                <a:path w="54" h="236" extrusionOk="0">
                  <a:moveTo>
                    <a:pt x="27" y="1"/>
                  </a:moveTo>
                  <a:cubicBezTo>
                    <a:pt x="14" y="1"/>
                    <a:pt x="3" y="10"/>
                    <a:pt x="0" y="23"/>
                  </a:cubicBezTo>
                  <a:lnTo>
                    <a:pt x="0" y="209"/>
                  </a:lnTo>
                  <a:cubicBezTo>
                    <a:pt x="3" y="223"/>
                    <a:pt x="15" y="235"/>
                    <a:pt x="29" y="235"/>
                  </a:cubicBezTo>
                  <a:cubicBezTo>
                    <a:pt x="41" y="235"/>
                    <a:pt x="53" y="226"/>
                    <a:pt x="53" y="212"/>
                  </a:cubicBezTo>
                  <a:lnTo>
                    <a:pt x="53" y="23"/>
                  </a:lnTo>
                  <a:cubicBezTo>
                    <a:pt x="53" y="11"/>
                    <a:pt x="43" y="1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70"/>
            <p:cNvSpPr/>
            <p:nvPr/>
          </p:nvSpPr>
          <p:spPr>
            <a:xfrm>
              <a:off x="2260198" y="2383025"/>
              <a:ext cx="3540" cy="11037"/>
            </a:xfrm>
            <a:custGeom>
              <a:avLst/>
              <a:gdLst/>
              <a:ahLst/>
              <a:cxnLst/>
              <a:rect l="l" t="t" r="r" b="b"/>
              <a:pathLst>
                <a:path w="53" h="165" extrusionOk="0">
                  <a:moveTo>
                    <a:pt x="29" y="0"/>
                  </a:moveTo>
                  <a:cubicBezTo>
                    <a:pt x="12" y="0"/>
                    <a:pt x="0" y="12"/>
                    <a:pt x="0" y="26"/>
                  </a:cubicBezTo>
                  <a:lnTo>
                    <a:pt x="0" y="139"/>
                  </a:lnTo>
                  <a:cubicBezTo>
                    <a:pt x="3" y="153"/>
                    <a:pt x="12" y="165"/>
                    <a:pt x="29" y="165"/>
                  </a:cubicBezTo>
                  <a:cubicBezTo>
                    <a:pt x="43" y="165"/>
                    <a:pt x="53" y="153"/>
                    <a:pt x="53" y="139"/>
                  </a:cubicBezTo>
                  <a:lnTo>
                    <a:pt x="53" y="26"/>
                  </a:lnTo>
                  <a:cubicBezTo>
                    <a:pt x="53" y="12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70"/>
            <p:cNvSpPr/>
            <p:nvPr/>
          </p:nvSpPr>
          <p:spPr>
            <a:xfrm>
              <a:off x="2449498" y="2373862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123"/>
                  </a:lnTo>
                  <a:lnTo>
                    <a:pt x="1" y="125"/>
                  </a:lnTo>
                  <a:cubicBezTo>
                    <a:pt x="1" y="139"/>
                    <a:pt x="13" y="149"/>
                    <a:pt x="27" y="149"/>
                  </a:cubicBezTo>
                  <a:cubicBezTo>
                    <a:pt x="41" y="149"/>
                    <a:pt x="53" y="137"/>
                    <a:pt x="53" y="123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70"/>
            <p:cNvSpPr/>
            <p:nvPr/>
          </p:nvSpPr>
          <p:spPr>
            <a:xfrm>
              <a:off x="2427789" y="2387106"/>
              <a:ext cx="3741" cy="9699"/>
            </a:xfrm>
            <a:custGeom>
              <a:avLst/>
              <a:gdLst/>
              <a:ahLst/>
              <a:cxnLst/>
              <a:rect l="l" t="t" r="r" b="b"/>
              <a:pathLst>
                <a:path w="56" h="145" extrusionOk="0">
                  <a:moveTo>
                    <a:pt x="28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4"/>
                    <a:pt x="1" y="18"/>
                    <a:pt x="3" y="32"/>
                  </a:cubicBezTo>
                  <a:lnTo>
                    <a:pt x="3" y="118"/>
                  </a:lnTo>
                  <a:cubicBezTo>
                    <a:pt x="3" y="133"/>
                    <a:pt x="15" y="145"/>
                    <a:pt x="29" y="145"/>
                  </a:cubicBezTo>
                  <a:cubicBezTo>
                    <a:pt x="44" y="145"/>
                    <a:pt x="56" y="133"/>
                    <a:pt x="56" y="118"/>
                  </a:cubicBezTo>
                  <a:lnTo>
                    <a:pt x="56" y="32"/>
                  </a:lnTo>
                  <a:cubicBezTo>
                    <a:pt x="56" y="30"/>
                    <a:pt x="56" y="27"/>
                    <a:pt x="56" y="25"/>
                  </a:cubicBezTo>
                  <a:cubicBezTo>
                    <a:pt x="53" y="12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70"/>
            <p:cNvSpPr/>
            <p:nvPr/>
          </p:nvSpPr>
          <p:spPr>
            <a:xfrm>
              <a:off x="2237020" y="2331387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4" y="0"/>
                    <a:pt x="675" y="65"/>
                    <a:pt x="357" y="165"/>
                  </a:cubicBezTo>
                  <a:lnTo>
                    <a:pt x="1" y="165"/>
                  </a:lnTo>
                  <a:lnTo>
                    <a:pt x="1" y="418"/>
                  </a:lnTo>
                  <a:cubicBezTo>
                    <a:pt x="1" y="648"/>
                    <a:pt x="778" y="837"/>
                    <a:pt x="1733" y="837"/>
                  </a:cubicBezTo>
                  <a:cubicBezTo>
                    <a:pt x="2692" y="837"/>
                    <a:pt x="3466" y="650"/>
                    <a:pt x="3466" y="418"/>
                  </a:cubicBezTo>
                  <a:lnTo>
                    <a:pt x="3466" y="165"/>
                  </a:lnTo>
                  <a:lnTo>
                    <a:pt x="3110" y="165"/>
                  </a:lnTo>
                  <a:cubicBezTo>
                    <a:pt x="2792" y="65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70"/>
            <p:cNvSpPr/>
            <p:nvPr/>
          </p:nvSpPr>
          <p:spPr>
            <a:xfrm>
              <a:off x="2234816" y="2329113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2"/>
                  </a:moveTo>
                  <a:cubicBezTo>
                    <a:pt x="2307" y="72"/>
                    <a:pt x="2804" y="132"/>
                    <a:pt x="3131" y="235"/>
                  </a:cubicBezTo>
                  <a:lnTo>
                    <a:pt x="3463" y="235"/>
                  </a:lnTo>
                  <a:lnTo>
                    <a:pt x="3463" y="452"/>
                  </a:lnTo>
                  <a:cubicBezTo>
                    <a:pt x="3463" y="632"/>
                    <a:pt x="2765" y="835"/>
                    <a:pt x="1766" y="835"/>
                  </a:cubicBezTo>
                  <a:cubicBezTo>
                    <a:pt x="770" y="835"/>
                    <a:pt x="70" y="632"/>
                    <a:pt x="70" y="452"/>
                  </a:cubicBezTo>
                  <a:lnTo>
                    <a:pt x="70" y="235"/>
                  </a:lnTo>
                  <a:lnTo>
                    <a:pt x="402" y="235"/>
                  </a:lnTo>
                  <a:cubicBezTo>
                    <a:pt x="729" y="132"/>
                    <a:pt x="1229" y="72"/>
                    <a:pt x="1766" y="72"/>
                  </a:cubicBezTo>
                  <a:close/>
                  <a:moveTo>
                    <a:pt x="1766" y="1"/>
                  </a:moveTo>
                  <a:cubicBezTo>
                    <a:pt x="1224" y="1"/>
                    <a:pt x="717" y="60"/>
                    <a:pt x="385" y="163"/>
                  </a:cubicBezTo>
                  <a:lnTo>
                    <a:pt x="34" y="163"/>
                  </a:lnTo>
                  <a:cubicBezTo>
                    <a:pt x="15" y="163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4"/>
                    <a:pt x="911" y="904"/>
                    <a:pt x="1766" y="904"/>
                  </a:cubicBezTo>
                  <a:cubicBezTo>
                    <a:pt x="2622" y="904"/>
                    <a:pt x="3535" y="744"/>
                    <a:pt x="3530" y="452"/>
                  </a:cubicBezTo>
                  <a:lnTo>
                    <a:pt x="3530" y="199"/>
                  </a:lnTo>
                  <a:cubicBezTo>
                    <a:pt x="3530" y="180"/>
                    <a:pt x="3516" y="163"/>
                    <a:pt x="3497" y="163"/>
                  </a:cubicBezTo>
                  <a:lnTo>
                    <a:pt x="3145" y="163"/>
                  </a:lnTo>
                  <a:cubicBezTo>
                    <a:pt x="2816" y="60"/>
                    <a:pt x="2307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70"/>
            <p:cNvSpPr/>
            <p:nvPr/>
          </p:nvSpPr>
          <p:spPr>
            <a:xfrm>
              <a:off x="2237020" y="2314397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8" y="1"/>
                    <a:pt x="1" y="190"/>
                    <a:pt x="1" y="419"/>
                  </a:cubicBezTo>
                  <a:cubicBezTo>
                    <a:pt x="1" y="648"/>
                    <a:pt x="778" y="835"/>
                    <a:pt x="1733" y="835"/>
                  </a:cubicBezTo>
                  <a:cubicBezTo>
                    <a:pt x="2692" y="835"/>
                    <a:pt x="3466" y="648"/>
                    <a:pt x="3466" y="419"/>
                  </a:cubicBezTo>
                  <a:cubicBezTo>
                    <a:pt x="3466" y="190"/>
                    <a:pt x="26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70"/>
            <p:cNvSpPr/>
            <p:nvPr/>
          </p:nvSpPr>
          <p:spPr>
            <a:xfrm>
              <a:off x="2234816" y="2312190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0"/>
                  </a:moveTo>
                  <a:cubicBezTo>
                    <a:pt x="2768" y="70"/>
                    <a:pt x="3463" y="270"/>
                    <a:pt x="3463" y="452"/>
                  </a:cubicBezTo>
                  <a:cubicBezTo>
                    <a:pt x="3463" y="631"/>
                    <a:pt x="2765" y="834"/>
                    <a:pt x="1766" y="834"/>
                  </a:cubicBezTo>
                  <a:cubicBezTo>
                    <a:pt x="770" y="834"/>
                    <a:pt x="70" y="631"/>
                    <a:pt x="70" y="452"/>
                  </a:cubicBezTo>
                  <a:cubicBezTo>
                    <a:pt x="70" y="270"/>
                    <a:pt x="765" y="70"/>
                    <a:pt x="1766" y="70"/>
                  </a:cubicBezTo>
                  <a:close/>
                  <a:moveTo>
                    <a:pt x="1766" y="0"/>
                  </a:moveTo>
                  <a:cubicBezTo>
                    <a:pt x="909" y="0"/>
                    <a:pt x="0" y="158"/>
                    <a:pt x="0" y="452"/>
                  </a:cubicBezTo>
                  <a:cubicBezTo>
                    <a:pt x="0" y="746"/>
                    <a:pt x="911" y="904"/>
                    <a:pt x="1766" y="904"/>
                  </a:cubicBezTo>
                  <a:cubicBezTo>
                    <a:pt x="2622" y="904"/>
                    <a:pt x="3535" y="746"/>
                    <a:pt x="3535" y="452"/>
                  </a:cubicBezTo>
                  <a:cubicBezTo>
                    <a:pt x="3535" y="158"/>
                    <a:pt x="2624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70"/>
            <p:cNvSpPr/>
            <p:nvPr/>
          </p:nvSpPr>
          <p:spPr>
            <a:xfrm>
              <a:off x="2265141" y="2323360"/>
              <a:ext cx="175477" cy="38127"/>
            </a:xfrm>
            <a:custGeom>
              <a:avLst/>
              <a:gdLst/>
              <a:ahLst/>
              <a:cxnLst/>
              <a:rect l="l" t="t" r="r" b="b"/>
              <a:pathLst>
                <a:path w="2627" h="570" extrusionOk="0">
                  <a:moveTo>
                    <a:pt x="1312" y="1"/>
                  </a:moveTo>
                  <a:cubicBezTo>
                    <a:pt x="586" y="1"/>
                    <a:pt x="1" y="127"/>
                    <a:pt x="1" y="285"/>
                  </a:cubicBezTo>
                  <a:cubicBezTo>
                    <a:pt x="1" y="443"/>
                    <a:pt x="588" y="569"/>
                    <a:pt x="1312" y="569"/>
                  </a:cubicBezTo>
                  <a:cubicBezTo>
                    <a:pt x="2039" y="569"/>
                    <a:pt x="2627" y="443"/>
                    <a:pt x="2627" y="285"/>
                  </a:cubicBezTo>
                  <a:cubicBezTo>
                    <a:pt x="2627" y="127"/>
                    <a:pt x="2039" y="1"/>
                    <a:pt x="1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70"/>
            <p:cNvSpPr/>
            <p:nvPr/>
          </p:nvSpPr>
          <p:spPr>
            <a:xfrm>
              <a:off x="2263204" y="2321621"/>
              <a:ext cx="179017" cy="41606"/>
            </a:xfrm>
            <a:custGeom>
              <a:avLst/>
              <a:gdLst/>
              <a:ahLst/>
              <a:cxnLst/>
              <a:rect l="l" t="t" r="r" b="b"/>
              <a:pathLst>
                <a:path w="2680" h="622" extrusionOk="0">
                  <a:moveTo>
                    <a:pt x="1341" y="53"/>
                  </a:moveTo>
                  <a:cubicBezTo>
                    <a:pt x="2099" y="53"/>
                    <a:pt x="2629" y="192"/>
                    <a:pt x="2629" y="311"/>
                  </a:cubicBezTo>
                  <a:cubicBezTo>
                    <a:pt x="2629" y="431"/>
                    <a:pt x="2101" y="569"/>
                    <a:pt x="1341" y="569"/>
                  </a:cubicBezTo>
                  <a:cubicBezTo>
                    <a:pt x="584" y="569"/>
                    <a:pt x="53" y="433"/>
                    <a:pt x="53" y="311"/>
                  </a:cubicBezTo>
                  <a:cubicBezTo>
                    <a:pt x="53" y="189"/>
                    <a:pt x="584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1" y="108"/>
                    <a:pt x="1" y="311"/>
                  </a:cubicBezTo>
                  <a:cubicBezTo>
                    <a:pt x="1" y="514"/>
                    <a:pt x="691" y="622"/>
                    <a:pt x="1341" y="622"/>
                  </a:cubicBezTo>
                  <a:cubicBezTo>
                    <a:pt x="1991" y="622"/>
                    <a:pt x="2680" y="512"/>
                    <a:pt x="2680" y="311"/>
                  </a:cubicBezTo>
                  <a:cubicBezTo>
                    <a:pt x="2680" y="108"/>
                    <a:pt x="1991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70"/>
            <p:cNvSpPr/>
            <p:nvPr/>
          </p:nvSpPr>
          <p:spPr>
            <a:xfrm>
              <a:off x="2247440" y="2357875"/>
              <a:ext cx="3540" cy="14314"/>
            </a:xfrm>
            <a:custGeom>
              <a:avLst/>
              <a:gdLst/>
              <a:ahLst/>
              <a:cxnLst/>
              <a:rect l="l" t="t" r="r" b="b"/>
              <a:pathLst>
                <a:path w="53" h="214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187"/>
                  </a:lnTo>
                  <a:cubicBezTo>
                    <a:pt x="0" y="202"/>
                    <a:pt x="12" y="214"/>
                    <a:pt x="27" y="214"/>
                  </a:cubicBezTo>
                  <a:cubicBezTo>
                    <a:pt x="41" y="214"/>
                    <a:pt x="53" y="202"/>
                    <a:pt x="53" y="187"/>
                  </a:cubicBezTo>
                  <a:lnTo>
                    <a:pt x="53" y="22"/>
                  </a:lnTo>
                  <a:cubicBezTo>
                    <a:pt x="50" y="10"/>
                    <a:pt x="41" y="3"/>
                    <a:pt x="31" y="1"/>
                  </a:cubicBezTo>
                  <a:cubicBezTo>
                    <a:pt x="30" y="1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70"/>
            <p:cNvSpPr/>
            <p:nvPr/>
          </p:nvSpPr>
          <p:spPr>
            <a:xfrm>
              <a:off x="2278901" y="2362825"/>
              <a:ext cx="3540" cy="17659"/>
            </a:xfrm>
            <a:custGeom>
              <a:avLst/>
              <a:gdLst/>
              <a:ahLst/>
              <a:cxnLst/>
              <a:rect l="l" t="t" r="r" b="b"/>
              <a:pathLst>
                <a:path w="53" h="264" extrusionOk="0">
                  <a:moveTo>
                    <a:pt x="26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237"/>
                  </a:lnTo>
                  <a:cubicBezTo>
                    <a:pt x="0" y="252"/>
                    <a:pt x="12" y="264"/>
                    <a:pt x="26" y="264"/>
                  </a:cubicBezTo>
                  <a:cubicBezTo>
                    <a:pt x="41" y="264"/>
                    <a:pt x="53" y="252"/>
                    <a:pt x="53" y="237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70"/>
            <p:cNvSpPr/>
            <p:nvPr/>
          </p:nvSpPr>
          <p:spPr>
            <a:xfrm>
              <a:off x="2299808" y="2366838"/>
              <a:ext cx="3874" cy="17525"/>
            </a:xfrm>
            <a:custGeom>
              <a:avLst/>
              <a:gdLst/>
              <a:ahLst/>
              <a:cxnLst/>
              <a:rect l="l" t="t" r="r" b="b"/>
              <a:pathLst>
                <a:path w="58" h="262" extrusionOk="0">
                  <a:moveTo>
                    <a:pt x="31" y="0"/>
                  </a:moveTo>
                  <a:cubicBezTo>
                    <a:pt x="29" y="0"/>
                    <a:pt x="28" y="0"/>
                    <a:pt x="26" y="1"/>
                  </a:cubicBezTo>
                  <a:cubicBezTo>
                    <a:pt x="12" y="3"/>
                    <a:pt x="0" y="15"/>
                    <a:pt x="2" y="32"/>
                  </a:cubicBezTo>
                  <a:lnTo>
                    <a:pt x="2" y="235"/>
                  </a:lnTo>
                  <a:cubicBezTo>
                    <a:pt x="2" y="249"/>
                    <a:pt x="14" y="261"/>
                    <a:pt x="29" y="261"/>
                  </a:cubicBezTo>
                  <a:cubicBezTo>
                    <a:pt x="43" y="261"/>
                    <a:pt x="55" y="249"/>
                    <a:pt x="55" y="235"/>
                  </a:cubicBezTo>
                  <a:lnTo>
                    <a:pt x="55" y="32"/>
                  </a:lnTo>
                  <a:cubicBezTo>
                    <a:pt x="57" y="27"/>
                    <a:pt x="57" y="25"/>
                    <a:pt x="55" y="22"/>
                  </a:cubicBezTo>
                  <a:cubicBezTo>
                    <a:pt x="53" y="9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70"/>
            <p:cNvSpPr/>
            <p:nvPr/>
          </p:nvSpPr>
          <p:spPr>
            <a:xfrm>
              <a:off x="2324523" y="2368444"/>
              <a:ext cx="3607" cy="15920"/>
            </a:xfrm>
            <a:custGeom>
              <a:avLst/>
              <a:gdLst/>
              <a:ahLst/>
              <a:cxnLst/>
              <a:rect l="l" t="t" r="r" b="b"/>
              <a:pathLst>
                <a:path w="54" h="238" extrusionOk="0">
                  <a:moveTo>
                    <a:pt x="28" y="0"/>
                  </a:moveTo>
                  <a:cubicBezTo>
                    <a:pt x="15" y="0"/>
                    <a:pt x="3" y="11"/>
                    <a:pt x="0" y="24"/>
                  </a:cubicBezTo>
                  <a:lnTo>
                    <a:pt x="0" y="211"/>
                  </a:lnTo>
                  <a:cubicBezTo>
                    <a:pt x="0" y="225"/>
                    <a:pt x="12" y="237"/>
                    <a:pt x="29" y="237"/>
                  </a:cubicBezTo>
                  <a:cubicBezTo>
                    <a:pt x="43" y="237"/>
                    <a:pt x="53" y="225"/>
                    <a:pt x="53" y="211"/>
                  </a:cubicBezTo>
                  <a:lnTo>
                    <a:pt x="53" y="24"/>
                  </a:lnTo>
                  <a:cubicBezTo>
                    <a:pt x="53" y="13"/>
                    <a:pt x="43" y="3"/>
                    <a:pt x="32" y="1"/>
                  </a:cubicBezTo>
                  <a:cubicBezTo>
                    <a:pt x="30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70"/>
            <p:cNvSpPr/>
            <p:nvPr/>
          </p:nvSpPr>
          <p:spPr>
            <a:xfrm>
              <a:off x="2260198" y="2365902"/>
              <a:ext cx="3540" cy="11238"/>
            </a:xfrm>
            <a:custGeom>
              <a:avLst/>
              <a:gdLst/>
              <a:ahLst/>
              <a:cxnLst/>
              <a:rect l="l" t="t" r="r" b="b"/>
              <a:pathLst>
                <a:path w="53" h="168" extrusionOk="0">
                  <a:moveTo>
                    <a:pt x="29" y="0"/>
                  </a:moveTo>
                  <a:cubicBezTo>
                    <a:pt x="12" y="0"/>
                    <a:pt x="0" y="12"/>
                    <a:pt x="0" y="29"/>
                  </a:cubicBezTo>
                  <a:lnTo>
                    <a:pt x="0" y="141"/>
                  </a:lnTo>
                  <a:cubicBezTo>
                    <a:pt x="3" y="156"/>
                    <a:pt x="12" y="168"/>
                    <a:pt x="29" y="168"/>
                  </a:cubicBezTo>
                  <a:cubicBezTo>
                    <a:pt x="43" y="168"/>
                    <a:pt x="53" y="156"/>
                    <a:pt x="53" y="141"/>
                  </a:cubicBezTo>
                  <a:lnTo>
                    <a:pt x="53" y="29"/>
                  </a:lnTo>
                  <a:lnTo>
                    <a:pt x="53" y="27"/>
                  </a:lnTo>
                  <a:cubicBezTo>
                    <a:pt x="53" y="12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70"/>
            <p:cNvSpPr/>
            <p:nvPr/>
          </p:nvSpPr>
          <p:spPr>
            <a:xfrm>
              <a:off x="2449498" y="2356939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122"/>
                  </a:lnTo>
                  <a:lnTo>
                    <a:pt x="1" y="125"/>
                  </a:lnTo>
                  <a:cubicBezTo>
                    <a:pt x="1" y="139"/>
                    <a:pt x="13" y="149"/>
                    <a:pt x="27" y="149"/>
                  </a:cubicBezTo>
                  <a:cubicBezTo>
                    <a:pt x="41" y="149"/>
                    <a:pt x="53" y="137"/>
                    <a:pt x="53" y="122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70"/>
            <p:cNvSpPr/>
            <p:nvPr/>
          </p:nvSpPr>
          <p:spPr>
            <a:xfrm>
              <a:off x="2427789" y="2370183"/>
              <a:ext cx="3741" cy="9498"/>
            </a:xfrm>
            <a:custGeom>
              <a:avLst/>
              <a:gdLst/>
              <a:ahLst/>
              <a:cxnLst/>
              <a:rect l="l" t="t" r="r" b="b"/>
              <a:pathLst>
                <a:path w="56" h="142" extrusionOk="0">
                  <a:moveTo>
                    <a:pt x="29" y="0"/>
                  </a:moveTo>
                  <a:cubicBezTo>
                    <a:pt x="27" y="0"/>
                    <a:pt x="26" y="1"/>
                    <a:pt x="24" y="1"/>
                  </a:cubicBezTo>
                  <a:cubicBezTo>
                    <a:pt x="10" y="3"/>
                    <a:pt x="1" y="18"/>
                    <a:pt x="3" y="32"/>
                  </a:cubicBezTo>
                  <a:lnTo>
                    <a:pt x="3" y="116"/>
                  </a:lnTo>
                  <a:cubicBezTo>
                    <a:pt x="3" y="132"/>
                    <a:pt x="15" y="142"/>
                    <a:pt x="29" y="142"/>
                  </a:cubicBezTo>
                  <a:cubicBezTo>
                    <a:pt x="44" y="142"/>
                    <a:pt x="56" y="130"/>
                    <a:pt x="56" y="116"/>
                  </a:cubicBezTo>
                  <a:lnTo>
                    <a:pt x="56" y="32"/>
                  </a:lnTo>
                  <a:cubicBezTo>
                    <a:pt x="56" y="30"/>
                    <a:pt x="56" y="27"/>
                    <a:pt x="56" y="22"/>
                  </a:cubicBezTo>
                  <a:cubicBezTo>
                    <a:pt x="53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70"/>
            <p:cNvSpPr/>
            <p:nvPr/>
          </p:nvSpPr>
          <p:spPr>
            <a:xfrm>
              <a:off x="2227334" y="2314397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5" y="1"/>
                  </a:moveTo>
                  <a:cubicBezTo>
                    <a:pt x="1173" y="1"/>
                    <a:pt x="676" y="65"/>
                    <a:pt x="359" y="166"/>
                  </a:cubicBezTo>
                  <a:lnTo>
                    <a:pt x="0" y="166"/>
                  </a:lnTo>
                  <a:lnTo>
                    <a:pt x="0" y="419"/>
                  </a:lnTo>
                  <a:cubicBezTo>
                    <a:pt x="0" y="648"/>
                    <a:pt x="774" y="837"/>
                    <a:pt x="1733" y="837"/>
                  </a:cubicBezTo>
                  <a:cubicBezTo>
                    <a:pt x="2689" y="837"/>
                    <a:pt x="3465" y="651"/>
                    <a:pt x="3465" y="419"/>
                  </a:cubicBezTo>
                  <a:lnTo>
                    <a:pt x="3465" y="166"/>
                  </a:lnTo>
                  <a:lnTo>
                    <a:pt x="3109" y="166"/>
                  </a:lnTo>
                  <a:cubicBezTo>
                    <a:pt x="2794" y="65"/>
                    <a:pt x="2294" y="1"/>
                    <a:pt x="1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70"/>
            <p:cNvSpPr/>
            <p:nvPr/>
          </p:nvSpPr>
          <p:spPr>
            <a:xfrm>
              <a:off x="2225063" y="2312190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9" y="70"/>
                  </a:moveTo>
                  <a:cubicBezTo>
                    <a:pt x="2309" y="70"/>
                    <a:pt x="2806" y="129"/>
                    <a:pt x="3134" y="232"/>
                  </a:cubicBezTo>
                  <a:lnTo>
                    <a:pt x="3466" y="232"/>
                  </a:lnTo>
                  <a:lnTo>
                    <a:pt x="3466" y="452"/>
                  </a:lnTo>
                  <a:cubicBezTo>
                    <a:pt x="3466" y="631"/>
                    <a:pt x="2766" y="832"/>
                    <a:pt x="1769" y="832"/>
                  </a:cubicBezTo>
                  <a:cubicBezTo>
                    <a:pt x="770" y="832"/>
                    <a:pt x="70" y="631"/>
                    <a:pt x="70" y="452"/>
                  </a:cubicBezTo>
                  <a:lnTo>
                    <a:pt x="70" y="232"/>
                  </a:lnTo>
                  <a:lnTo>
                    <a:pt x="402" y="232"/>
                  </a:lnTo>
                  <a:cubicBezTo>
                    <a:pt x="732" y="129"/>
                    <a:pt x="1229" y="70"/>
                    <a:pt x="1769" y="70"/>
                  </a:cubicBezTo>
                  <a:close/>
                  <a:moveTo>
                    <a:pt x="1767" y="0"/>
                  </a:moveTo>
                  <a:cubicBezTo>
                    <a:pt x="1224" y="0"/>
                    <a:pt x="720" y="58"/>
                    <a:pt x="385" y="163"/>
                  </a:cubicBezTo>
                  <a:lnTo>
                    <a:pt x="37" y="163"/>
                  </a:lnTo>
                  <a:cubicBezTo>
                    <a:pt x="17" y="163"/>
                    <a:pt x="1" y="180"/>
                    <a:pt x="1" y="199"/>
                  </a:cubicBezTo>
                  <a:lnTo>
                    <a:pt x="1" y="452"/>
                  </a:lnTo>
                  <a:cubicBezTo>
                    <a:pt x="1" y="744"/>
                    <a:pt x="911" y="904"/>
                    <a:pt x="1769" y="904"/>
                  </a:cubicBezTo>
                  <a:cubicBezTo>
                    <a:pt x="2625" y="904"/>
                    <a:pt x="3535" y="748"/>
                    <a:pt x="3533" y="452"/>
                  </a:cubicBezTo>
                  <a:lnTo>
                    <a:pt x="3533" y="199"/>
                  </a:lnTo>
                  <a:cubicBezTo>
                    <a:pt x="3533" y="180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6" y="58"/>
                    <a:pt x="2307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70"/>
            <p:cNvSpPr/>
            <p:nvPr/>
          </p:nvSpPr>
          <p:spPr>
            <a:xfrm>
              <a:off x="2227468" y="2297474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5" y="1"/>
                    <a:pt x="1" y="187"/>
                    <a:pt x="1" y="419"/>
                  </a:cubicBezTo>
                  <a:cubicBezTo>
                    <a:pt x="1" y="648"/>
                    <a:pt x="775" y="835"/>
                    <a:pt x="1733" y="835"/>
                  </a:cubicBezTo>
                  <a:cubicBezTo>
                    <a:pt x="2689" y="835"/>
                    <a:pt x="3466" y="648"/>
                    <a:pt x="3466" y="419"/>
                  </a:cubicBezTo>
                  <a:cubicBezTo>
                    <a:pt x="3466" y="187"/>
                    <a:pt x="268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70"/>
            <p:cNvSpPr/>
            <p:nvPr/>
          </p:nvSpPr>
          <p:spPr>
            <a:xfrm>
              <a:off x="2225063" y="2295267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9" y="69"/>
                  </a:moveTo>
                  <a:cubicBezTo>
                    <a:pt x="2768" y="69"/>
                    <a:pt x="3466" y="270"/>
                    <a:pt x="3466" y="452"/>
                  </a:cubicBezTo>
                  <a:cubicBezTo>
                    <a:pt x="3466" y="631"/>
                    <a:pt x="2766" y="832"/>
                    <a:pt x="1769" y="832"/>
                  </a:cubicBezTo>
                  <a:cubicBezTo>
                    <a:pt x="770" y="832"/>
                    <a:pt x="70" y="631"/>
                    <a:pt x="70" y="452"/>
                  </a:cubicBezTo>
                  <a:cubicBezTo>
                    <a:pt x="70" y="270"/>
                    <a:pt x="768" y="69"/>
                    <a:pt x="1769" y="69"/>
                  </a:cubicBezTo>
                  <a:close/>
                  <a:moveTo>
                    <a:pt x="1769" y="0"/>
                  </a:moveTo>
                  <a:cubicBezTo>
                    <a:pt x="911" y="0"/>
                    <a:pt x="1" y="158"/>
                    <a:pt x="1" y="452"/>
                  </a:cubicBezTo>
                  <a:cubicBezTo>
                    <a:pt x="1" y="743"/>
                    <a:pt x="911" y="903"/>
                    <a:pt x="1769" y="903"/>
                  </a:cubicBezTo>
                  <a:cubicBezTo>
                    <a:pt x="2625" y="903"/>
                    <a:pt x="3535" y="743"/>
                    <a:pt x="3535" y="452"/>
                  </a:cubicBezTo>
                  <a:cubicBezTo>
                    <a:pt x="3535" y="158"/>
                    <a:pt x="2627" y="0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70"/>
            <p:cNvSpPr/>
            <p:nvPr/>
          </p:nvSpPr>
          <p:spPr>
            <a:xfrm>
              <a:off x="2255389" y="2306237"/>
              <a:ext cx="175477" cy="38328"/>
            </a:xfrm>
            <a:custGeom>
              <a:avLst/>
              <a:gdLst/>
              <a:ahLst/>
              <a:cxnLst/>
              <a:rect l="l" t="t" r="r" b="b"/>
              <a:pathLst>
                <a:path w="2627" h="573" extrusionOk="0">
                  <a:moveTo>
                    <a:pt x="1315" y="1"/>
                  </a:moveTo>
                  <a:cubicBezTo>
                    <a:pt x="589" y="1"/>
                    <a:pt x="1" y="130"/>
                    <a:pt x="1" y="288"/>
                  </a:cubicBezTo>
                  <a:cubicBezTo>
                    <a:pt x="1" y="445"/>
                    <a:pt x="589" y="572"/>
                    <a:pt x="1315" y="572"/>
                  </a:cubicBezTo>
                  <a:cubicBezTo>
                    <a:pt x="2039" y="572"/>
                    <a:pt x="2627" y="445"/>
                    <a:pt x="2627" y="288"/>
                  </a:cubicBezTo>
                  <a:cubicBezTo>
                    <a:pt x="2627" y="130"/>
                    <a:pt x="2039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70"/>
            <p:cNvSpPr/>
            <p:nvPr/>
          </p:nvSpPr>
          <p:spPr>
            <a:xfrm>
              <a:off x="2253652" y="2304498"/>
              <a:ext cx="179351" cy="41806"/>
            </a:xfrm>
            <a:custGeom>
              <a:avLst/>
              <a:gdLst/>
              <a:ahLst/>
              <a:cxnLst/>
              <a:rect l="l" t="t" r="r" b="b"/>
              <a:pathLst>
                <a:path w="2685" h="625" extrusionOk="0">
                  <a:moveTo>
                    <a:pt x="1341" y="53"/>
                  </a:moveTo>
                  <a:cubicBezTo>
                    <a:pt x="2099" y="53"/>
                    <a:pt x="2627" y="194"/>
                    <a:pt x="2627" y="314"/>
                  </a:cubicBezTo>
                  <a:cubicBezTo>
                    <a:pt x="2627" y="433"/>
                    <a:pt x="2099" y="572"/>
                    <a:pt x="1341" y="572"/>
                  </a:cubicBezTo>
                  <a:cubicBezTo>
                    <a:pt x="581" y="572"/>
                    <a:pt x="53" y="433"/>
                    <a:pt x="53" y="314"/>
                  </a:cubicBezTo>
                  <a:cubicBezTo>
                    <a:pt x="53" y="194"/>
                    <a:pt x="581" y="53"/>
                    <a:pt x="1341" y="53"/>
                  </a:cubicBezTo>
                  <a:close/>
                  <a:moveTo>
                    <a:pt x="1341" y="1"/>
                  </a:moveTo>
                  <a:cubicBezTo>
                    <a:pt x="691" y="1"/>
                    <a:pt x="0" y="111"/>
                    <a:pt x="0" y="314"/>
                  </a:cubicBezTo>
                  <a:cubicBezTo>
                    <a:pt x="0" y="517"/>
                    <a:pt x="691" y="624"/>
                    <a:pt x="1341" y="624"/>
                  </a:cubicBezTo>
                  <a:cubicBezTo>
                    <a:pt x="1991" y="624"/>
                    <a:pt x="2684" y="514"/>
                    <a:pt x="2684" y="314"/>
                  </a:cubicBezTo>
                  <a:cubicBezTo>
                    <a:pt x="2684" y="111"/>
                    <a:pt x="1989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70"/>
            <p:cNvSpPr/>
            <p:nvPr/>
          </p:nvSpPr>
          <p:spPr>
            <a:xfrm>
              <a:off x="2237821" y="2340952"/>
              <a:ext cx="3607" cy="14314"/>
            </a:xfrm>
            <a:custGeom>
              <a:avLst/>
              <a:gdLst/>
              <a:ahLst/>
              <a:cxnLst/>
              <a:rect l="l" t="t" r="r" b="b"/>
              <a:pathLst>
                <a:path w="54" h="214" extrusionOk="0">
                  <a:moveTo>
                    <a:pt x="25" y="0"/>
                  </a:moveTo>
                  <a:cubicBezTo>
                    <a:pt x="13" y="0"/>
                    <a:pt x="3" y="9"/>
                    <a:pt x="1" y="22"/>
                  </a:cubicBezTo>
                  <a:lnTo>
                    <a:pt x="1" y="187"/>
                  </a:lnTo>
                  <a:cubicBezTo>
                    <a:pt x="1" y="201"/>
                    <a:pt x="10" y="213"/>
                    <a:pt x="25" y="213"/>
                  </a:cubicBezTo>
                  <a:cubicBezTo>
                    <a:pt x="42" y="213"/>
                    <a:pt x="53" y="201"/>
                    <a:pt x="53" y="187"/>
                  </a:cubicBezTo>
                  <a:lnTo>
                    <a:pt x="53" y="22"/>
                  </a:lnTo>
                  <a:cubicBezTo>
                    <a:pt x="51" y="10"/>
                    <a:pt x="42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70"/>
            <p:cNvSpPr/>
            <p:nvPr/>
          </p:nvSpPr>
          <p:spPr>
            <a:xfrm>
              <a:off x="2268948" y="2345568"/>
              <a:ext cx="3741" cy="17993"/>
            </a:xfrm>
            <a:custGeom>
              <a:avLst/>
              <a:gdLst/>
              <a:ahLst/>
              <a:cxnLst/>
              <a:rect l="l" t="t" r="r" b="b"/>
              <a:pathLst>
                <a:path w="56" h="269" extrusionOk="0">
                  <a:moveTo>
                    <a:pt x="30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10" y="3"/>
                    <a:pt x="1" y="18"/>
                    <a:pt x="3" y="32"/>
                  </a:cubicBezTo>
                  <a:lnTo>
                    <a:pt x="3" y="242"/>
                  </a:lnTo>
                  <a:cubicBezTo>
                    <a:pt x="3" y="257"/>
                    <a:pt x="15" y="268"/>
                    <a:pt x="30" y="268"/>
                  </a:cubicBezTo>
                  <a:cubicBezTo>
                    <a:pt x="44" y="268"/>
                    <a:pt x="56" y="257"/>
                    <a:pt x="56" y="242"/>
                  </a:cubicBezTo>
                  <a:lnTo>
                    <a:pt x="56" y="32"/>
                  </a:lnTo>
                  <a:cubicBezTo>
                    <a:pt x="56" y="30"/>
                    <a:pt x="56" y="27"/>
                    <a:pt x="56" y="22"/>
                  </a:cubicBezTo>
                  <a:cubicBezTo>
                    <a:pt x="54" y="9"/>
                    <a:pt x="44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70"/>
            <p:cNvSpPr/>
            <p:nvPr/>
          </p:nvSpPr>
          <p:spPr>
            <a:xfrm>
              <a:off x="2290390" y="2350049"/>
              <a:ext cx="3540" cy="17325"/>
            </a:xfrm>
            <a:custGeom>
              <a:avLst/>
              <a:gdLst/>
              <a:ahLst/>
              <a:cxnLst/>
              <a:rect l="l" t="t" r="r" b="b"/>
              <a:pathLst>
                <a:path w="53" h="259" extrusionOk="0">
                  <a:moveTo>
                    <a:pt x="26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230"/>
                  </a:lnTo>
                  <a:lnTo>
                    <a:pt x="0" y="233"/>
                  </a:lnTo>
                  <a:cubicBezTo>
                    <a:pt x="0" y="247"/>
                    <a:pt x="12" y="259"/>
                    <a:pt x="26" y="259"/>
                  </a:cubicBezTo>
                  <a:cubicBezTo>
                    <a:pt x="41" y="259"/>
                    <a:pt x="53" y="247"/>
                    <a:pt x="53" y="230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70"/>
            <p:cNvSpPr/>
            <p:nvPr/>
          </p:nvSpPr>
          <p:spPr>
            <a:xfrm>
              <a:off x="2314971" y="2351320"/>
              <a:ext cx="3741" cy="16054"/>
            </a:xfrm>
            <a:custGeom>
              <a:avLst/>
              <a:gdLst/>
              <a:ahLst/>
              <a:cxnLst/>
              <a:rect l="l" t="t" r="r" b="b"/>
              <a:pathLst>
                <a:path w="56" h="240" extrusionOk="0">
                  <a:moveTo>
                    <a:pt x="27" y="0"/>
                  </a:moveTo>
                  <a:cubicBezTo>
                    <a:pt x="14" y="0"/>
                    <a:pt x="2" y="10"/>
                    <a:pt x="0" y="22"/>
                  </a:cubicBezTo>
                  <a:lnTo>
                    <a:pt x="0" y="211"/>
                  </a:lnTo>
                  <a:cubicBezTo>
                    <a:pt x="0" y="228"/>
                    <a:pt x="12" y="237"/>
                    <a:pt x="26" y="240"/>
                  </a:cubicBezTo>
                  <a:lnTo>
                    <a:pt x="29" y="240"/>
                  </a:lnTo>
                  <a:cubicBezTo>
                    <a:pt x="43" y="237"/>
                    <a:pt x="55" y="223"/>
                    <a:pt x="53" y="209"/>
                  </a:cubicBezTo>
                  <a:lnTo>
                    <a:pt x="53" y="22"/>
                  </a:lnTo>
                  <a:cubicBezTo>
                    <a:pt x="50" y="10"/>
                    <a:pt x="43" y="3"/>
                    <a:pt x="31" y="1"/>
                  </a:cubicBezTo>
                  <a:cubicBezTo>
                    <a:pt x="30" y="1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70"/>
            <p:cNvSpPr/>
            <p:nvPr/>
          </p:nvSpPr>
          <p:spPr>
            <a:xfrm>
              <a:off x="2250646" y="2349246"/>
              <a:ext cx="3540" cy="10970"/>
            </a:xfrm>
            <a:custGeom>
              <a:avLst/>
              <a:gdLst/>
              <a:ahLst/>
              <a:cxnLst/>
              <a:rect l="l" t="t" r="r" b="b"/>
              <a:pathLst>
                <a:path w="53" h="164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135"/>
                  </a:lnTo>
                  <a:cubicBezTo>
                    <a:pt x="0" y="151"/>
                    <a:pt x="12" y="163"/>
                    <a:pt x="26" y="163"/>
                  </a:cubicBezTo>
                  <a:cubicBezTo>
                    <a:pt x="41" y="161"/>
                    <a:pt x="53" y="149"/>
                    <a:pt x="53" y="135"/>
                  </a:cubicBezTo>
                  <a:lnTo>
                    <a:pt x="53" y="22"/>
                  </a:lnTo>
                  <a:cubicBezTo>
                    <a:pt x="50" y="10"/>
                    <a:pt x="43" y="3"/>
                    <a:pt x="31" y="1"/>
                  </a:cubicBezTo>
                  <a:cubicBezTo>
                    <a:pt x="30" y="1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70"/>
            <p:cNvSpPr/>
            <p:nvPr/>
          </p:nvSpPr>
          <p:spPr>
            <a:xfrm>
              <a:off x="2439746" y="2339815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125"/>
                  </a:lnTo>
                  <a:cubicBezTo>
                    <a:pt x="1" y="139"/>
                    <a:pt x="13" y="149"/>
                    <a:pt x="27" y="149"/>
                  </a:cubicBezTo>
                  <a:cubicBezTo>
                    <a:pt x="41" y="149"/>
                    <a:pt x="53" y="139"/>
                    <a:pt x="53" y="125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70"/>
            <p:cNvSpPr/>
            <p:nvPr/>
          </p:nvSpPr>
          <p:spPr>
            <a:xfrm>
              <a:off x="2418037" y="2353260"/>
              <a:ext cx="3741" cy="9498"/>
            </a:xfrm>
            <a:custGeom>
              <a:avLst/>
              <a:gdLst/>
              <a:ahLst/>
              <a:cxnLst/>
              <a:rect l="l" t="t" r="r" b="b"/>
              <a:pathLst>
                <a:path w="56" h="142" extrusionOk="0">
                  <a:moveTo>
                    <a:pt x="30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0" y="3"/>
                    <a:pt x="1" y="17"/>
                    <a:pt x="3" y="32"/>
                  </a:cubicBezTo>
                  <a:lnTo>
                    <a:pt x="3" y="115"/>
                  </a:lnTo>
                  <a:cubicBezTo>
                    <a:pt x="3" y="130"/>
                    <a:pt x="15" y="142"/>
                    <a:pt x="29" y="142"/>
                  </a:cubicBezTo>
                  <a:cubicBezTo>
                    <a:pt x="44" y="142"/>
                    <a:pt x="56" y="130"/>
                    <a:pt x="56" y="115"/>
                  </a:cubicBezTo>
                  <a:lnTo>
                    <a:pt x="56" y="32"/>
                  </a:lnTo>
                  <a:cubicBezTo>
                    <a:pt x="56" y="27"/>
                    <a:pt x="56" y="24"/>
                    <a:pt x="56" y="22"/>
                  </a:cubicBezTo>
                  <a:cubicBezTo>
                    <a:pt x="54" y="9"/>
                    <a:pt x="44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70"/>
            <p:cNvSpPr/>
            <p:nvPr/>
          </p:nvSpPr>
          <p:spPr>
            <a:xfrm>
              <a:off x="2227334" y="2297474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5" y="1"/>
                  </a:moveTo>
                  <a:cubicBezTo>
                    <a:pt x="1173" y="1"/>
                    <a:pt x="676" y="65"/>
                    <a:pt x="359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8"/>
                    <a:pt x="774" y="835"/>
                    <a:pt x="1733" y="835"/>
                  </a:cubicBezTo>
                  <a:cubicBezTo>
                    <a:pt x="2689" y="835"/>
                    <a:pt x="3465" y="648"/>
                    <a:pt x="3465" y="416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4" y="65"/>
                    <a:pt x="2294" y="1"/>
                    <a:pt x="1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70"/>
            <p:cNvSpPr/>
            <p:nvPr/>
          </p:nvSpPr>
          <p:spPr>
            <a:xfrm>
              <a:off x="2225063" y="2295066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9" y="72"/>
                  </a:moveTo>
                  <a:cubicBezTo>
                    <a:pt x="2309" y="72"/>
                    <a:pt x="2806" y="130"/>
                    <a:pt x="3134" y="235"/>
                  </a:cubicBezTo>
                  <a:lnTo>
                    <a:pt x="3466" y="235"/>
                  </a:lnTo>
                  <a:lnTo>
                    <a:pt x="3466" y="452"/>
                  </a:lnTo>
                  <a:cubicBezTo>
                    <a:pt x="3466" y="634"/>
                    <a:pt x="2766" y="835"/>
                    <a:pt x="1769" y="835"/>
                  </a:cubicBezTo>
                  <a:cubicBezTo>
                    <a:pt x="770" y="835"/>
                    <a:pt x="70" y="634"/>
                    <a:pt x="70" y="452"/>
                  </a:cubicBezTo>
                  <a:lnTo>
                    <a:pt x="70" y="235"/>
                  </a:lnTo>
                  <a:lnTo>
                    <a:pt x="402" y="235"/>
                  </a:lnTo>
                  <a:cubicBezTo>
                    <a:pt x="732" y="130"/>
                    <a:pt x="1229" y="72"/>
                    <a:pt x="1769" y="72"/>
                  </a:cubicBezTo>
                  <a:close/>
                  <a:moveTo>
                    <a:pt x="1767" y="1"/>
                  </a:moveTo>
                  <a:cubicBezTo>
                    <a:pt x="1224" y="1"/>
                    <a:pt x="720" y="60"/>
                    <a:pt x="385" y="166"/>
                  </a:cubicBezTo>
                  <a:lnTo>
                    <a:pt x="37" y="166"/>
                  </a:lnTo>
                  <a:cubicBezTo>
                    <a:pt x="17" y="166"/>
                    <a:pt x="1" y="180"/>
                    <a:pt x="1" y="199"/>
                  </a:cubicBezTo>
                  <a:lnTo>
                    <a:pt x="1" y="452"/>
                  </a:lnTo>
                  <a:cubicBezTo>
                    <a:pt x="1" y="746"/>
                    <a:pt x="911" y="904"/>
                    <a:pt x="1769" y="904"/>
                  </a:cubicBezTo>
                  <a:cubicBezTo>
                    <a:pt x="2625" y="904"/>
                    <a:pt x="3535" y="746"/>
                    <a:pt x="3533" y="452"/>
                  </a:cubicBezTo>
                  <a:lnTo>
                    <a:pt x="3533" y="199"/>
                  </a:lnTo>
                  <a:cubicBezTo>
                    <a:pt x="3533" y="180"/>
                    <a:pt x="3516" y="166"/>
                    <a:pt x="3497" y="166"/>
                  </a:cubicBezTo>
                  <a:lnTo>
                    <a:pt x="3148" y="166"/>
                  </a:lnTo>
                  <a:cubicBezTo>
                    <a:pt x="2816" y="60"/>
                    <a:pt x="2307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70"/>
            <p:cNvSpPr/>
            <p:nvPr/>
          </p:nvSpPr>
          <p:spPr>
            <a:xfrm>
              <a:off x="2227468" y="2280551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1" y="187"/>
                    <a:pt x="1" y="416"/>
                  </a:cubicBezTo>
                  <a:cubicBezTo>
                    <a:pt x="1" y="648"/>
                    <a:pt x="775" y="834"/>
                    <a:pt x="1733" y="834"/>
                  </a:cubicBezTo>
                  <a:cubicBezTo>
                    <a:pt x="2689" y="834"/>
                    <a:pt x="3466" y="648"/>
                    <a:pt x="3466" y="416"/>
                  </a:cubicBezTo>
                  <a:cubicBezTo>
                    <a:pt x="3466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70"/>
            <p:cNvSpPr/>
            <p:nvPr/>
          </p:nvSpPr>
          <p:spPr>
            <a:xfrm>
              <a:off x="2225063" y="2278277"/>
              <a:ext cx="236196" cy="60535"/>
            </a:xfrm>
            <a:custGeom>
              <a:avLst/>
              <a:gdLst/>
              <a:ahLst/>
              <a:cxnLst/>
              <a:rect l="l" t="t" r="r" b="b"/>
              <a:pathLst>
                <a:path w="3536" h="905" extrusionOk="0">
                  <a:moveTo>
                    <a:pt x="1769" y="70"/>
                  </a:moveTo>
                  <a:cubicBezTo>
                    <a:pt x="2768" y="70"/>
                    <a:pt x="3466" y="273"/>
                    <a:pt x="3466" y="452"/>
                  </a:cubicBezTo>
                  <a:cubicBezTo>
                    <a:pt x="3466" y="634"/>
                    <a:pt x="2766" y="835"/>
                    <a:pt x="1769" y="835"/>
                  </a:cubicBezTo>
                  <a:cubicBezTo>
                    <a:pt x="770" y="835"/>
                    <a:pt x="70" y="634"/>
                    <a:pt x="70" y="452"/>
                  </a:cubicBezTo>
                  <a:cubicBezTo>
                    <a:pt x="70" y="273"/>
                    <a:pt x="768" y="70"/>
                    <a:pt x="1769" y="70"/>
                  </a:cubicBezTo>
                  <a:close/>
                  <a:moveTo>
                    <a:pt x="1769" y="1"/>
                  </a:moveTo>
                  <a:cubicBezTo>
                    <a:pt x="911" y="1"/>
                    <a:pt x="1" y="161"/>
                    <a:pt x="1" y="452"/>
                  </a:cubicBezTo>
                  <a:cubicBezTo>
                    <a:pt x="1" y="746"/>
                    <a:pt x="911" y="904"/>
                    <a:pt x="1769" y="904"/>
                  </a:cubicBezTo>
                  <a:cubicBezTo>
                    <a:pt x="2625" y="904"/>
                    <a:pt x="3535" y="746"/>
                    <a:pt x="3535" y="452"/>
                  </a:cubicBezTo>
                  <a:cubicBezTo>
                    <a:pt x="3535" y="159"/>
                    <a:pt x="2627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70"/>
            <p:cNvSpPr/>
            <p:nvPr/>
          </p:nvSpPr>
          <p:spPr>
            <a:xfrm>
              <a:off x="2255255" y="2289314"/>
              <a:ext cx="175611" cy="38261"/>
            </a:xfrm>
            <a:custGeom>
              <a:avLst/>
              <a:gdLst/>
              <a:ahLst/>
              <a:cxnLst/>
              <a:rect l="l" t="t" r="r" b="b"/>
              <a:pathLst>
                <a:path w="2629" h="572" extrusionOk="0">
                  <a:moveTo>
                    <a:pt x="1315" y="1"/>
                  </a:moveTo>
                  <a:cubicBezTo>
                    <a:pt x="591" y="1"/>
                    <a:pt x="0" y="130"/>
                    <a:pt x="0" y="285"/>
                  </a:cubicBezTo>
                  <a:cubicBezTo>
                    <a:pt x="0" y="443"/>
                    <a:pt x="591" y="572"/>
                    <a:pt x="1317" y="572"/>
                  </a:cubicBezTo>
                  <a:cubicBezTo>
                    <a:pt x="2041" y="572"/>
                    <a:pt x="2629" y="443"/>
                    <a:pt x="2629" y="285"/>
                  </a:cubicBezTo>
                  <a:cubicBezTo>
                    <a:pt x="2629" y="127"/>
                    <a:pt x="2041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70"/>
            <p:cNvSpPr/>
            <p:nvPr/>
          </p:nvSpPr>
          <p:spPr>
            <a:xfrm>
              <a:off x="2253652" y="2287709"/>
              <a:ext cx="179351" cy="41806"/>
            </a:xfrm>
            <a:custGeom>
              <a:avLst/>
              <a:gdLst/>
              <a:ahLst/>
              <a:cxnLst/>
              <a:rect l="l" t="t" r="r" b="b"/>
              <a:pathLst>
                <a:path w="2685" h="625" extrusionOk="0">
                  <a:moveTo>
                    <a:pt x="1341" y="51"/>
                  </a:moveTo>
                  <a:cubicBezTo>
                    <a:pt x="2099" y="51"/>
                    <a:pt x="2627" y="190"/>
                    <a:pt x="2627" y="314"/>
                  </a:cubicBezTo>
                  <a:cubicBezTo>
                    <a:pt x="2627" y="436"/>
                    <a:pt x="2099" y="572"/>
                    <a:pt x="1341" y="572"/>
                  </a:cubicBezTo>
                  <a:cubicBezTo>
                    <a:pt x="581" y="572"/>
                    <a:pt x="53" y="433"/>
                    <a:pt x="53" y="314"/>
                  </a:cubicBezTo>
                  <a:cubicBezTo>
                    <a:pt x="53" y="194"/>
                    <a:pt x="581" y="53"/>
                    <a:pt x="1341" y="53"/>
                  </a:cubicBezTo>
                  <a:lnTo>
                    <a:pt x="1341" y="51"/>
                  </a:lnTo>
                  <a:close/>
                  <a:moveTo>
                    <a:pt x="1341" y="1"/>
                  </a:moveTo>
                  <a:cubicBezTo>
                    <a:pt x="691" y="1"/>
                    <a:pt x="0" y="111"/>
                    <a:pt x="0" y="314"/>
                  </a:cubicBezTo>
                  <a:cubicBezTo>
                    <a:pt x="0" y="515"/>
                    <a:pt x="691" y="624"/>
                    <a:pt x="1341" y="624"/>
                  </a:cubicBezTo>
                  <a:cubicBezTo>
                    <a:pt x="1991" y="624"/>
                    <a:pt x="2684" y="512"/>
                    <a:pt x="2684" y="309"/>
                  </a:cubicBezTo>
                  <a:cubicBezTo>
                    <a:pt x="2684" y="108"/>
                    <a:pt x="1989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70"/>
            <p:cNvSpPr/>
            <p:nvPr/>
          </p:nvSpPr>
          <p:spPr>
            <a:xfrm>
              <a:off x="2237821" y="2323829"/>
              <a:ext cx="3607" cy="14448"/>
            </a:xfrm>
            <a:custGeom>
              <a:avLst/>
              <a:gdLst/>
              <a:ahLst/>
              <a:cxnLst/>
              <a:rect l="l" t="t" r="r" b="b"/>
              <a:pathLst>
                <a:path w="54" h="216" extrusionOk="0">
                  <a:moveTo>
                    <a:pt x="26" y="1"/>
                  </a:moveTo>
                  <a:cubicBezTo>
                    <a:pt x="13" y="1"/>
                    <a:pt x="3" y="12"/>
                    <a:pt x="1" y="25"/>
                  </a:cubicBezTo>
                  <a:lnTo>
                    <a:pt x="1" y="187"/>
                  </a:lnTo>
                  <a:cubicBezTo>
                    <a:pt x="1" y="202"/>
                    <a:pt x="10" y="214"/>
                    <a:pt x="25" y="216"/>
                  </a:cubicBezTo>
                  <a:cubicBezTo>
                    <a:pt x="42" y="216"/>
                    <a:pt x="53" y="204"/>
                    <a:pt x="53" y="187"/>
                  </a:cubicBezTo>
                  <a:lnTo>
                    <a:pt x="53" y="25"/>
                  </a:lnTo>
                  <a:cubicBezTo>
                    <a:pt x="51" y="13"/>
                    <a:pt x="42" y="3"/>
                    <a:pt x="30" y="1"/>
                  </a:cubicBezTo>
                  <a:cubicBezTo>
                    <a:pt x="28" y="1"/>
                    <a:pt x="27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70"/>
            <p:cNvSpPr/>
            <p:nvPr/>
          </p:nvSpPr>
          <p:spPr>
            <a:xfrm>
              <a:off x="2268948" y="2328645"/>
              <a:ext cx="3741" cy="17993"/>
            </a:xfrm>
            <a:custGeom>
              <a:avLst/>
              <a:gdLst/>
              <a:ahLst/>
              <a:cxnLst/>
              <a:rect l="l" t="t" r="r" b="b"/>
              <a:pathLst>
                <a:path w="56" h="269" extrusionOk="0">
                  <a:moveTo>
                    <a:pt x="30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0" y="3"/>
                    <a:pt x="1" y="17"/>
                    <a:pt x="3" y="32"/>
                  </a:cubicBezTo>
                  <a:lnTo>
                    <a:pt x="3" y="242"/>
                  </a:lnTo>
                  <a:cubicBezTo>
                    <a:pt x="3" y="256"/>
                    <a:pt x="15" y="268"/>
                    <a:pt x="30" y="268"/>
                  </a:cubicBezTo>
                  <a:cubicBezTo>
                    <a:pt x="44" y="268"/>
                    <a:pt x="56" y="256"/>
                    <a:pt x="56" y="242"/>
                  </a:cubicBezTo>
                  <a:lnTo>
                    <a:pt x="56" y="32"/>
                  </a:lnTo>
                  <a:cubicBezTo>
                    <a:pt x="56" y="29"/>
                    <a:pt x="56" y="24"/>
                    <a:pt x="56" y="22"/>
                  </a:cubicBezTo>
                  <a:cubicBezTo>
                    <a:pt x="54" y="9"/>
                    <a:pt x="44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70"/>
            <p:cNvSpPr/>
            <p:nvPr/>
          </p:nvSpPr>
          <p:spPr>
            <a:xfrm>
              <a:off x="2290390" y="2333126"/>
              <a:ext cx="3540" cy="17191"/>
            </a:xfrm>
            <a:custGeom>
              <a:avLst/>
              <a:gdLst/>
              <a:ahLst/>
              <a:cxnLst/>
              <a:rect l="l" t="t" r="r" b="b"/>
              <a:pathLst>
                <a:path w="53" h="257" extrusionOk="0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230"/>
                  </a:lnTo>
                  <a:lnTo>
                    <a:pt x="0" y="232"/>
                  </a:lnTo>
                  <a:cubicBezTo>
                    <a:pt x="0" y="247"/>
                    <a:pt x="12" y="256"/>
                    <a:pt x="26" y="256"/>
                  </a:cubicBezTo>
                  <a:cubicBezTo>
                    <a:pt x="41" y="256"/>
                    <a:pt x="53" y="244"/>
                    <a:pt x="53" y="230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70"/>
            <p:cNvSpPr/>
            <p:nvPr/>
          </p:nvSpPr>
          <p:spPr>
            <a:xfrm>
              <a:off x="2314770" y="2333929"/>
              <a:ext cx="3741" cy="16388"/>
            </a:xfrm>
            <a:custGeom>
              <a:avLst/>
              <a:gdLst/>
              <a:ahLst/>
              <a:cxnLst/>
              <a:rect l="l" t="t" r="r" b="b"/>
              <a:pathLst>
                <a:path w="56" h="245" extrusionOk="0">
                  <a:moveTo>
                    <a:pt x="29" y="0"/>
                  </a:moveTo>
                  <a:cubicBezTo>
                    <a:pt x="28" y="0"/>
                    <a:pt x="26" y="0"/>
                    <a:pt x="25" y="0"/>
                  </a:cubicBezTo>
                  <a:cubicBezTo>
                    <a:pt x="10" y="3"/>
                    <a:pt x="1" y="17"/>
                    <a:pt x="3" y="31"/>
                  </a:cubicBezTo>
                  <a:lnTo>
                    <a:pt x="3" y="218"/>
                  </a:lnTo>
                  <a:cubicBezTo>
                    <a:pt x="3" y="232"/>
                    <a:pt x="15" y="244"/>
                    <a:pt x="29" y="244"/>
                  </a:cubicBezTo>
                  <a:cubicBezTo>
                    <a:pt x="44" y="244"/>
                    <a:pt x="56" y="232"/>
                    <a:pt x="56" y="218"/>
                  </a:cubicBezTo>
                  <a:lnTo>
                    <a:pt x="56" y="31"/>
                  </a:lnTo>
                  <a:cubicBezTo>
                    <a:pt x="56" y="29"/>
                    <a:pt x="56" y="27"/>
                    <a:pt x="56" y="22"/>
                  </a:cubicBezTo>
                  <a:cubicBezTo>
                    <a:pt x="54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70"/>
            <p:cNvSpPr/>
            <p:nvPr/>
          </p:nvSpPr>
          <p:spPr>
            <a:xfrm>
              <a:off x="2250646" y="2332324"/>
              <a:ext cx="3540" cy="10769"/>
            </a:xfrm>
            <a:custGeom>
              <a:avLst/>
              <a:gdLst/>
              <a:ahLst/>
              <a:cxnLst/>
              <a:rect l="l" t="t" r="r" b="b"/>
              <a:pathLst>
                <a:path w="53" h="161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134"/>
                  </a:lnTo>
                  <a:cubicBezTo>
                    <a:pt x="0" y="149"/>
                    <a:pt x="12" y="161"/>
                    <a:pt x="26" y="161"/>
                  </a:cubicBezTo>
                  <a:cubicBezTo>
                    <a:pt x="41" y="161"/>
                    <a:pt x="53" y="149"/>
                    <a:pt x="53" y="134"/>
                  </a:cubicBezTo>
                  <a:lnTo>
                    <a:pt x="53" y="22"/>
                  </a:lnTo>
                  <a:cubicBezTo>
                    <a:pt x="50" y="10"/>
                    <a:pt x="43" y="0"/>
                    <a:pt x="31" y="0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70"/>
            <p:cNvSpPr/>
            <p:nvPr/>
          </p:nvSpPr>
          <p:spPr>
            <a:xfrm>
              <a:off x="2439746" y="2322892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7" y="1"/>
                  </a:moveTo>
                  <a:cubicBezTo>
                    <a:pt x="13" y="1"/>
                    <a:pt x="1" y="12"/>
                    <a:pt x="1" y="29"/>
                  </a:cubicBezTo>
                  <a:lnTo>
                    <a:pt x="1" y="122"/>
                  </a:lnTo>
                  <a:cubicBezTo>
                    <a:pt x="1" y="137"/>
                    <a:pt x="13" y="149"/>
                    <a:pt x="27" y="149"/>
                  </a:cubicBezTo>
                  <a:cubicBezTo>
                    <a:pt x="41" y="149"/>
                    <a:pt x="53" y="139"/>
                    <a:pt x="53" y="125"/>
                  </a:cubicBezTo>
                  <a:lnTo>
                    <a:pt x="53" y="29"/>
                  </a:lnTo>
                  <a:lnTo>
                    <a:pt x="53" y="27"/>
                  </a:lnTo>
                  <a:cubicBezTo>
                    <a:pt x="53" y="12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70"/>
            <p:cNvSpPr/>
            <p:nvPr/>
          </p:nvSpPr>
          <p:spPr>
            <a:xfrm>
              <a:off x="2418237" y="2336805"/>
              <a:ext cx="3540" cy="9030"/>
            </a:xfrm>
            <a:custGeom>
              <a:avLst/>
              <a:gdLst/>
              <a:ahLst/>
              <a:cxnLst/>
              <a:rect l="l" t="t" r="r" b="b"/>
              <a:pathLst>
                <a:path w="53" h="135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108"/>
                  </a:lnTo>
                  <a:cubicBezTo>
                    <a:pt x="0" y="122"/>
                    <a:pt x="12" y="134"/>
                    <a:pt x="26" y="134"/>
                  </a:cubicBezTo>
                  <a:cubicBezTo>
                    <a:pt x="41" y="134"/>
                    <a:pt x="53" y="122"/>
                    <a:pt x="53" y="108"/>
                  </a:cubicBezTo>
                  <a:lnTo>
                    <a:pt x="53" y="22"/>
                  </a:lnTo>
                  <a:cubicBezTo>
                    <a:pt x="50" y="10"/>
                    <a:pt x="43" y="3"/>
                    <a:pt x="31" y="0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70"/>
            <p:cNvSpPr/>
            <p:nvPr/>
          </p:nvSpPr>
          <p:spPr>
            <a:xfrm>
              <a:off x="2227334" y="2280551"/>
              <a:ext cx="231520" cy="55652"/>
            </a:xfrm>
            <a:custGeom>
              <a:avLst/>
              <a:gdLst/>
              <a:ahLst/>
              <a:cxnLst/>
              <a:rect l="l" t="t" r="r" b="b"/>
              <a:pathLst>
                <a:path w="3466" h="832" extrusionOk="0">
                  <a:moveTo>
                    <a:pt x="1735" y="0"/>
                  </a:moveTo>
                  <a:cubicBezTo>
                    <a:pt x="1173" y="0"/>
                    <a:pt x="676" y="65"/>
                    <a:pt x="359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5"/>
                    <a:pt x="774" y="832"/>
                    <a:pt x="1733" y="832"/>
                  </a:cubicBezTo>
                  <a:cubicBezTo>
                    <a:pt x="2689" y="832"/>
                    <a:pt x="3465" y="645"/>
                    <a:pt x="3465" y="416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4" y="65"/>
                    <a:pt x="2294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70"/>
            <p:cNvSpPr/>
            <p:nvPr/>
          </p:nvSpPr>
          <p:spPr>
            <a:xfrm>
              <a:off x="2225063" y="2278478"/>
              <a:ext cx="236196" cy="60335"/>
            </a:xfrm>
            <a:custGeom>
              <a:avLst/>
              <a:gdLst/>
              <a:ahLst/>
              <a:cxnLst/>
              <a:rect l="l" t="t" r="r" b="b"/>
              <a:pathLst>
                <a:path w="3536" h="902" extrusionOk="0">
                  <a:moveTo>
                    <a:pt x="1769" y="72"/>
                  </a:moveTo>
                  <a:cubicBezTo>
                    <a:pt x="2309" y="72"/>
                    <a:pt x="2806" y="129"/>
                    <a:pt x="3134" y="232"/>
                  </a:cubicBezTo>
                  <a:lnTo>
                    <a:pt x="3466" y="232"/>
                  </a:lnTo>
                  <a:lnTo>
                    <a:pt x="3466" y="452"/>
                  </a:lnTo>
                  <a:cubicBezTo>
                    <a:pt x="3466" y="631"/>
                    <a:pt x="2766" y="832"/>
                    <a:pt x="1769" y="832"/>
                  </a:cubicBezTo>
                  <a:cubicBezTo>
                    <a:pt x="770" y="832"/>
                    <a:pt x="70" y="631"/>
                    <a:pt x="70" y="452"/>
                  </a:cubicBezTo>
                  <a:lnTo>
                    <a:pt x="70" y="232"/>
                  </a:lnTo>
                  <a:lnTo>
                    <a:pt x="402" y="232"/>
                  </a:lnTo>
                  <a:cubicBezTo>
                    <a:pt x="732" y="129"/>
                    <a:pt x="1229" y="72"/>
                    <a:pt x="1769" y="72"/>
                  </a:cubicBezTo>
                  <a:close/>
                  <a:moveTo>
                    <a:pt x="1767" y="0"/>
                  </a:moveTo>
                  <a:cubicBezTo>
                    <a:pt x="1224" y="0"/>
                    <a:pt x="720" y="58"/>
                    <a:pt x="385" y="163"/>
                  </a:cubicBezTo>
                  <a:lnTo>
                    <a:pt x="37" y="163"/>
                  </a:lnTo>
                  <a:cubicBezTo>
                    <a:pt x="17" y="163"/>
                    <a:pt x="1" y="179"/>
                    <a:pt x="1" y="199"/>
                  </a:cubicBezTo>
                  <a:lnTo>
                    <a:pt x="1" y="452"/>
                  </a:lnTo>
                  <a:cubicBezTo>
                    <a:pt x="1" y="743"/>
                    <a:pt x="911" y="901"/>
                    <a:pt x="1769" y="901"/>
                  </a:cubicBezTo>
                  <a:cubicBezTo>
                    <a:pt x="2625" y="901"/>
                    <a:pt x="3535" y="741"/>
                    <a:pt x="3533" y="452"/>
                  </a:cubicBezTo>
                  <a:lnTo>
                    <a:pt x="3533" y="199"/>
                  </a:lnTo>
                  <a:cubicBezTo>
                    <a:pt x="3533" y="179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6" y="58"/>
                    <a:pt x="2307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70"/>
            <p:cNvSpPr/>
            <p:nvPr/>
          </p:nvSpPr>
          <p:spPr>
            <a:xfrm>
              <a:off x="2227334" y="2263428"/>
              <a:ext cx="231654" cy="55853"/>
            </a:xfrm>
            <a:custGeom>
              <a:avLst/>
              <a:gdLst/>
              <a:ahLst/>
              <a:cxnLst/>
              <a:rect l="l" t="t" r="r" b="b"/>
              <a:pathLst>
                <a:path w="3468" h="835" extrusionOk="0">
                  <a:moveTo>
                    <a:pt x="1733" y="1"/>
                  </a:moveTo>
                  <a:cubicBezTo>
                    <a:pt x="774" y="1"/>
                    <a:pt x="0" y="189"/>
                    <a:pt x="0" y="419"/>
                  </a:cubicBezTo>
                  <a:cubicBezTo>
                    <a:pt x="0" y="648"/>
                    <a:pt x="777" y="835"/>
                    <a:pt x="1735" y="835"/>
                  </a:cubicBezTo>
                  <a:cubicBezTo>
                    <a:pt x="2691" y="835"/>
                    <a:pt x="3468" y="648"/>
                    <a:pt x="3468" y="419"/>
                  </a:cubicBezTo>
                  <a:cubicBezTo>
                    <a:pt x="3468" y="189"/>
                    <a:pt x="268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70"/>
            <p:cNvSpPr/>
            <p:nvPr/>
          </p:nvSpPr>
          <p:spPr>
            <a:xfrm>
              <a:off x="2225063" y="2261221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9" y="69"/>
                  </a:moveTo>
                  <a:cubicBezTo>
                    <a:pt x="2768" y="69"/>
                    <a:pt x="3466" y="273"/>
                    <a:pt x="3466" y="452"/>
                  </a:cubicBezTo>
                  <a:cubicBezTo>
                    <a:pt x="3466" y="633"/>
                    <a:pt x="2766" y="834"/>
                    <a:pt x="1769" y="834"/>
                  </a:cubicBezTo>
                  <a:cubicBezTo>
                    <a:pt x="770" y="834"/>
                    <a:pt x="70" y="633"/>
                    <a:pt x="70" y="452"/>
                  </a:cubicBezTo>
                  <a:cubicBezTo>
                    <a:pt x="70" y="273"/>
                    <a:pt x="768" y="69"/>
                    <a:pt x="1769" y="69"/>
                  </a:cubicBezTo>
                  <a:close/>
                  <a:moveTo>
                    <a:pt x="1769" y="0"/>
                  </a:moveTo>
                  <a:cubicBezTo>
                    <a:pt x="911" y="0"/>
                    <a:pt x="1" y="160"/>
                    <a:pt x="1" y="452"/>
                  </a:cubicBezTo>
                  <a:cubicBezTo>
                    <a:pt x="1" y="746"/>
                    <a:pt x="911" y="903"/>
                    <a:pt x="1769" y="903"/>
                  </a:cubicBezTo>
                  <a:cubicBezTo>
                    <a:pt x="2625" y="903"/>
                    <a:pt x="3535" y="746"/>
                    <a:pt x="3535" y="452"/>
                  </a:cubicBezTo>
                  <a:cubicBezTo>
                    <a:pt x="3535" y="158"/>
                    <a:pt x="2627" y="0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70"/>
            <p:cNvSpPr/>
            <p:nvPr/>
          </p:nvSpPr>
          <p:spPr>
            <a:xfrm>
              <a:off x="2255255" y="2272391"/>
              <a:ext cx="175611" cy="38261"/>
            </a:xfrm>
            <a:custGeom>
              <a:avLst/>
              <a:gdLst/>
              <a:ahLst/>
              <a:cxnLst/>
              <a:rect l="l" t="t" r="r" b="b"/>
              <a:pathLst>
                <a:path w="2629" h="572" extrusionOk="0">
                  <a:moveTo>
                    <a:pt x="1315" y="0"/>
                  </a:moveTo>
                  <a:cubicBezTo>
                    <a:pt x="591" y="0"/>
                    <a:pt x="0" y="127"/>
                    <a:pt x="0" y="285"/>
                  </a:cubicBezTo>
                  <a:cubicBezTo>
                    <a:pt x="0" y="442"/>
                    <a:pt x="591" y="571"/>
                    <a:pt x="1317" y="571"/>
                  </a:cubicBezTo>
                  <a:cubicBezTo>
                    <a:pt x="2041" y="571"/>
                    <a:pt x="2629" y="442"/>
                    <a:pt x="2629" y="285"/>
                  </a:cubicBezTo>
                  <a:cubicBezTo>
                    <a:pt x="2629" y="127"/>
                    <a:pt x="2041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70"/>
            <p:cNvSpPr/>
            <p:nvPr/>
          </p:nvSpPr>
          <p:spPr>
            <a:xfrm>
              <a:off x="2253652" y="2270652"/>
              <a:ext cx="179351" cy="41606"/>
            </a:xfrm>
            <a:custGeom>
              <a:avLst/>
              <a:gdLst/>
              <a:ahLst/>
              <a:cxnLst/>
              <a:rect l="l" t="t" r="r" b="b"/>
              <a:pathLst>
                <a:path w="2685" h="622" extrusionOk="0">
                  <a:moveTo>
                    <a:pt x="1341" y="53"/>
                  </a:moveTo>
                  <a:cubicBezTo>
                    <a:pt x="2099" y="53"/>
                    <a:pt x="2627" y="189"/>
                    <a:pt x="2627" y="311"/>
                  </a:cubicBezTo>
                  <a:cubicBezTo>
                    <a:pt x="2627" y="433"/>
                    <a:pt x="2099" y="569"/>
                    <a:pt x="1341" y="569"/>
                  </a:cubicBezTo>
                  <a:cubicBezTo>
                    <a:pt x="581" y="569"/>
                    <a:pt x="53" y="435"/>
                    <a:pt x="53" y="311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10"/>
                    <a:pt x="0" y="311"/>
                  </a:cubicBezTo>
                  <a:cubicBezTo>
                    <a:pt x="0" y="514"/>
                    <a:pt x="691" y="621"/>
                    <a:pt x="1341" y="621"/>
                  </a:cubicBezTo>
                  <a:cubicBezTo>
                    <a:pt x="1991" y="621"/>
                    <a:pt x="2684" y="511"/>
                    <a:pt x="2684" y="311"/>
                  </a:cubicBezTo>
                  <a:cubicBezTo>
                    <a:pt x="2684" y="110"/>
                    <a:pt x="198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70"/>
            <p:cNvSpPr/>
            <p:nvPr/>
          </p:nvSpPr>
          <p:spPr>
            <a:xfrm>
              <a:off x="2237688" y="2306371"/>
              <a:ext cx="3741" cy="14850"/>
            </a:xfrm>
            <a:custGeom>
              <a:avLst/>
              <a:gdLst/>
              <a:ahLst/>
              <a:cxnLst/>
              <a:rect l="l" t="t" r="r" b="b"/>
              <a:pathLst>
                <a:path w="56" h="222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4"/>
                    <a:pt x="0" y="16"/>
                    <a:pt x="3" y="30"/>
                  </a:cubicBezTo>
                  <a:lnTo>
                    <a:pt x="3" y="195"/>
                  </a:lnTo>
                  <a:cubicBezTo>
                    <a:pt x="3" y="209"/>
                    <a:pt x="12" y="221"/>
                    <a:pt x="27" y="221"/>
                  </a:cubicBezTo>
                  <a:lnTo>
                    <a:pt x="29" y="221"/>
                  </a:lnTo>
                  <a:cubicBezTo>
                    <a:pt x="44" y="221"/>
                    <a:pt x="55" y="209"/>
                    <a:pt x="55" y="195"/>
                  </a:cubicBezTo>
                  <a:lnTo>
                    <a:pt x="55" y="30"/>
                  </a:lnTo>
                  <a:cubicBezTo>
                    <a:pt x="55" y="28"/>
                    <a:pt x="55" y="25"/>
                    <a:pt x="55" y="23"/>
                  </a:cubicBezTo>
                  <a:cubicBezTo>
                    <a:pt x="53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70"/>
            <p:cNvSpPr/>
            <p:nvPr/>
          </p:nvSpPr>
          <p:spPr>
            <a:xfrm>
              <a:off x="2269149" y="2312190"/>
              <a:ext cx="3540" cy="17325"/>
            </a:xfrm>
            <a:custGeom>
              <a:avLst/>
              <a:gdLst/>
              <a:ahLst/>
              <a:cxnLst/>
              <a:rect l="l" t="t" r="r" b="b"/>
              <a:pathLst>
                <a:path w="53" h="259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232"/>
                  </a:lnTo>
                  <a:cubicBezTo>
                    <a:pt x="0" y="247"/>
                    <a:pt x="12" y="258"/>
                    <a:pt x="27" y="258"/>
                  </a:cubicBezTo>
                  <a:cubicBezTo>
                    <a:pt x="41" y="258"/>
                    <a:pt x="53" y="247"/>
                    <a:pt x="53" y="232"/>
                  </a:cubicBezTo>
                  <a:lnTo>
                    <a:pt x="53" y="22"/>
                  </a:lnTo>
                  <a:cubicBezTo>
                    <a:pt x="50" y="10"/>
                    <a:pt x="43" y="3"/>
                    <a:pt x="31" y="0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70"/>
            <p:cNvSpPr/>
            <p:nvPr/>
          </p:nvSpPr>
          <p:spPr>
            <a:xfrm>
              <a:off x="2290390" y="2316203"/>
              <a:ext cx="3540" cy="17124"/>
            </a:xfrm>
            <a:custGeom>
              <a:avLst/>
              <a:gdLst/>
              <a:ahLst/>
              <a:cxnLst/>
              <a:rect l="l" t="t" r="r" b="b"/>
              <a:pathLst>
                <a:path w="53" h="256" extrusionOk="0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lnTo>
                    <a:pt x="0" y="230"/>
                  </a:lnTo>
                  <a:cubicBezTo>
                    <a:pt x="0" y="244"/>
                    <a:pt x="12" y="256"/>
                    <a:pt x="26" y="256"/>
                  </a:cubicBezTo>
                  <a:cubicBezTo>
                    <a:pt x="41" y="256"/>
                    <a:pt x="53" y="244"/>
                    <a:pt x="53" y="230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70"/>
            <p:cNvSpPr/>
            <p:nvPr/>
          </p:nvSpPr>
          <p:spPr>
            <a:xfrm>
              <a:off x="2314770" y="2316939"/>
              <a:ext cx="3741" cy="16388"/>
            </a:xfrm>
            <a:custGeom>
              <a:avLst/>
              <a:gdLst/>
              <a:ahLst/>
              <a:cxnLst/>
              <a:rect l="l" t="t" r="r" b="b"/>
              <a:pathLst>
                <a:path w="56" h="245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3"/>
                    <a:pt x="1" y="18"/>
                    <a:pt x="3" y="32"/>
                  </a:cubicBezTo>
                  <a:lnTo>
                    <a:pt x="3" y="219"/>
                  </a:lnTo>
                  <a:cubicBezTo>
                    <a:pt x="3" y="233"/>
                    <a:pt x="15" y="245"/>
                    <a:pt x="29" y="245"/>
                  </a:cubicBezTo>
                  <a:cubicBezTo>
                    <a:pt x="44" y="245"/>
                    <a:pt x="56" y="233"/>
                    <a:pt x="56" y="219"/>
                  </a:cubicBezTo>
                  <a:lnTo>
                    <a:pt x="56" y="32"/>
                  </a:lnTo>
                  <a:cubicBezTo>
                    <a:pt x="56" y="30"/>
                    <a:pt x="56" y="25"/>
                    <a:pt x="56" y="23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70"/>
            <p:cNvSpPr/>
            <p:nvPr/>
          </p:nvSpPr>
          <p:spPr>
            <a:xfrm>
              <a:off x="2250646" y="2315200"/>
              <a:ext cx="3540" cy="10970"/>
            </a:xfrm>
            <a:custGeom>
              <a:avLst/>
              <a:gdLst/>
              <a:ahLst/>
              <a:cxnLst/>
              <a:rect l="l" t="t" r="r" b="b"/>
              <a:pathLst>
                <a:path w="53" h="164" extrusionOk="0">
                  <a:moveTo>
                    <a:pt x="27" y="0"/>
                  </a:moveTo>
                  <a:cubicBezTo>
                    <a:pt x="14" y="0"/>
                    <a:pt x="2" y="10"/>
                    <a:pt x="0" y="25"/>
                  </a:cubicBezTo>
                  <a:lnTo>
                    <a:pt x="0" y="137"/>
                  </a:lnTo>
                  <a:cubicBezTo>
                    <a:pt x="0" y="151"/>
                    <a:pt x="12" y="163"/>
                    <a:pt x="26" y="163"/>
                  </a:cubicBezTo>
                  <a:cubicBezTo>
                    <a:pt x="41" y="163"/>
                    <a:pt x="53" y="151"/>
                    <a:pt x="53" y="137"/>
                  </a:cubicBezTo>
                  <a:lnTo>
                    <a:pt x="53" y="25"/>
                  </a:lnTo>
                  <a:cubicBezTo>
                    <a:pt x="50" y="13"/>
                    <a:pt x="43" y="3"/>
                    <a:pt x="31" y="1"/>
                  </a:cubicBezTo>
                  <a:cubicBezTo>
                    <a:pt x="30" y="1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70"/>
            <p:cNvSpPr/>
            <p:nvPr/>
          </p:nvSpPr>
          <p:spPr>
            <a:xfrm>
              <a:off x="2439746" y="2305969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122"/>
                  </a:lnTo>
                  <a:cubicBezTo>
                    <a:pt x="1" y="136"/>
                    <a:pt x="13" y="148"/>
                    <a:pt x="27" y="148"/>
                  </a:cubicBezTo>
                  <a:lnTo>
                    <a:pt x="29" y="148"/>
                  </a:lnTo>
                  <a:cubicBezTo>
                    <a:pt x="44" y="148"/>
                    <a:pt x="53" y="136"/>
                    <a:pt x="53" y="122"/>
                  </a:cubicBezTo>
                  <a:lnTo>
                    <a:pt x="53" y="26"/>
                  </a:lnTo>
                  <a:lnTo>
                    <a:pt x="53" y="24"/>
                  </a:lnTo>
                  <a:cubicBezTo>
                    <a:pt x="53" y="10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70"/>
            <p:cNvSpPr/>
            <p:nvPr/>
          </p:nvSpPr>
          <p:spPr>
            <a:xfrm>
              <a:off x="2418237" y="2319815"/>
              <a:ext cx="3540" cy="8896"/>
            </a:xfrm>
            <a:custGeom>
              <a:avLst/>
              <a:gdLst/>
              <a:ahLst/>
              <a:cxnLst/>
              <a:rect l="l" t="t" r="r" b="b"/>
              <a:pathLst>
                <a:path w="53" h="133" extrusionOk="0">
                  <a:moveTo>
                    <a:pt x="27" y="1"/>
                  </a:moveTo>
                  <a:cubicBezTo>
                    <a:pt x="14" y="1"/>
                    <a:pt x="2" y="10"/>
                    <a:pt x="0" y="23"/>
                  </a:cubicBezTo>
                  <a:lnTo>
                    <a:pt x="0" y="109"/>
                  </a:lnTo>
                  <a:cubicBezTo>
                    <a:pt x="0" y="123"/>
                    <a:pt x="12" y="133"/>
                    <a:pt x="26" y="133"/>
                  </a:cubicBezTo>
                  <a:cubicBezTo>
                    <a:pt x="41" y="133"/>
                    <a:pt x="53" y="123"/>
                    <a:pt x="53" y="109"/>
                  </a:cubicBezTo>
                  <a:lnTo>
                    <a:pt x="53" y="23"/>
                  </a:lnTo>
                  <a:cubicBezTo>
                    <a:pt x="50" y="11"/>
                    <a:pt x="43" y="3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70"/>
            <p:cNvSpPr/>
            <p:nvPr/>
          </p:nvSpPr>
          <p:spPr>
            <a:xfrm>
              <a:off x="2227334" y="2263428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5" y="1"/>
                  </a:moveTo>
                  <a:cubicBezTo>
                    <a:pt x="1173" y="1"/>
                    <a:pt x="676" y="65"/>
                    <a:pt x="359" y="165"/>
                  </a:cubicBezTo>
                  <a:lnTo>
                    <a:pt x="0" y="165"/>
                  </a:lnTo>
                  <a:lnTo>
                    <a:pt x="0" y="419"/>
                  </a:lnTo>
                  <a:cubicBezTo>
                    <a:pt x="0" y="648"/>
                    <a:pt x="774" y="837"/>
                    <a:pt x="1733" y="837"/>
                  </a:cubicBezTo>
                  <a:cubicBezTo>
                    <a:pt x="2689" y="837"/>
                    <a:pt x="3465" y="651"/>
                    <a:pt x="3465" y="419"/>
                  </a:cubicBezTo>
                  <a:lnTo>
                    <a:pt x="3465" y="165"/>
                  </a:lnTo>
                  <a:lnTo>
                    <a:pt x="3109" y="165"/>
                  </a:lnTo>
                  <a:cubicBezTo>
                    <a:pt x="2794" y="65"/>
                    <a:pt x="2294" y="1"/>
                    <a:pt x="1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70"/>
            <p:cNvSpPr/>
            <p:nvPr/>
          </p:nvSpPr>
          <p:spPr>
            <a:xfrm>
              <a:off x="2225063" y="2261221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9" y="72"/>
                  </a:moveTo>
                  <a:cubicBezTo>
                    <a:pt x="2309" y="72"/>
                    <a:pt x="2806" y="132"/>
                    <a:pt x="3134" y="234"/>
                  </a:cubicBezTo>
                  <a:lnTo>
                    <a:pt x="3466" y="234"/>
                  </a:lnTo>
                  <a:lnTo>
                    <a:pt x="3466" y="452"/>
                  </a:lnTo>
                  <a:cubicBezTo>
                    <a:pt x="3466" y="631"/>
                    <a:pt x="2766" y="832"/>
                    <a:pt x="1769" y="832"/>
                  </a:cubicBezTo>
                  <a:cubicBezTo>
                    <a:pt x="770" y="832"/>
                    <a:pt x="70" y="631"/>
                    <a:pt x="70" y="452"/>
                  </a:cubicBezTo>
                  <a:lnTo>
                    <a:pt x="70" y="234"/>
                  </a:lnTo>
                  <a:lnTo>
                    <a:pt x="402" y="234"/>
                  </a:lnTo>
                  <a:cubicBezTo>
                    <a:pt x="732" y="132"/>
                    <a:pt x="1229" y="72"/>
                    <a:pt x="1769" y="72"/>
                  </a:cubicBezTo>
                  <a:close/>
                  <a:moveTo>
                    <a:pt x="1767" y="0"/>
                  </a:moveTo>
                  <a:cubicBezTo>
                    <a:pt x="1224" y="0"/>
                    <a:pt x="720" y="60"/>
                    <a:pt x="385" y="163"/>
                  </a:cubicBezTo>
                  <a:lnTo>
                    <a:pt x="37" y="163"/>
                  </a:lnTo>
                  <a:cubicBezTo>
                    <a:pt x="17" y="163"/>
                    <a:pt x="1" y="179"/>
                    <a:pt x="1" y="198"/>
                  </a:cubicBezTo>
                  <a:lnTo>
                    <a:pt x="1" y="452"/>
                  </a:lnTo>
                  <a:cubicBezTo>
                    <a:pt x="1" y="746"/>
                    <a:pt x="911" y="903"/>
                    <a:pt x="1769" y="903"/>
                  </a:cubicBezTo>
                  <a:cubicBezTo>
                    <a:pt x="2625" y="903"/>
                    <a:pt x="3535" y="746"/>
                    <a:pt x="3533" y="452"/>
                  </a:cubicBezTo>
                  <a:lnTo>
                    <a:pt x="3533" y="198"/>
                  </a:lnTo>
                  <a:cubicBezTo>
                    <a:pt x="3533" y="179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6" y="60"/>
                    <a:pt x="2307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70"/>
            <p:cNvSpPr/>
            <p:nvPr/>
          </p:nvSpPr>
          <p:spPr>
            <a:xfrm>
              <a:off x="2227468" y="2246505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1" y="189"/>
                    <a:pt x="1" y="418"/>
                  </a:cubicBezTo>
                  <a:cubicBezTo>
                    <a:pt x="1" y="648"/>
                    <a:pt x="775" y="834"/>
                    <a:pt x="1733" y="834"/>
                  </a:cubicBezTo>
                  <a:cubicBezTo>
                    <a:pt x="2689" y="834"/>
                    <a:pt x="3466" y="648"/>
                    <a:pt x="3466" y="418"/>
                  </a:cubicBezTo>
                  <a:cubicBezTo>
                    <a:pt x="3466" y="189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70"/>
            <p:cNvSpPr/>
            <p:nvPr/>
          </p:nvSpPr>
          <p:spPr>
            <a:xfrm>
              <a:off x="2225063" y="2244231"/>
              <a:ext cx="236196" cy="60535"/>
            </a:xfrm>
            <a:custGeom>
              <a:avLst/>
              <a:gdLst/>
              <a:ahLst/>
              <a:cxnLst/>
              <a:rect l="l" t="t" r="r" b="b"/>
              <a:pathLst>
                <a:path w="3536" h="905" extrusionOk="0">
                  <a:moveTo>
                    <a:pt x="1769" y="70"/>
                  </a:moveTo>
                  <a:cubicBezTo>
                    <a:pt x="2768" y="70"/>
                    <a:pt x="3466" y="271"/>
                    <a:pt x="3466" y="452"/>
                  </a:cubicBezTo>
                  <a:cubicBezTo>
                    <a:pt x="3466" y="632"/>
                    <a:pt x="2766" y="832"/>
                    <a:pt x="1769" y="832"/>
                  </a:cubicBezTo>
                  <a:cubicBezTo>
                    <a:pt x="770" y="832"/>
                    <a:pt x="70" y="632"/>
                    <a:pt x="70" y="452"/>
                  </a:cubicBezTo>
                  <a:cubicBezTo>
                    <a:pt x="70" y="271"/>
                    <a:pt x="768" y="70"/>
                    <a:pt x="1769" y="70"/>
                  </a:cubicBezTo>
                  <a:close/>
                  <a:moveTo>
                    <a:pt x="1769" y="1"/>
                  </a:moveTo>
                  <a:cubicBezTo>
                    <a:pt x="911" y="1"/>
                    <a:pt x="1" y="159"/>
                    <a:pt x="1" y="452"/>
                  </a:cubicBezTo>
                  <a:cubicBezTo>
                    <a:pt x="1" y="746"/>
                    <a:pt x="911" y="904"/>
                    <a:pt x="1769" y="904"/>
                  </a:cubicBezTo>
                  <a:cubicBezTo>
                    <a:pt x="2625" y="904"/>
                    <a:pt x="3535" y="746"/>
                    <a:pt x="3535" y="452"/>
                  </a:cubicBezTo>
                  <a:cubicBezTo>
                    <a:pt x="3535" y="159"/>
                    <a:pt x="2627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70"/>
            <p:cNvSpPr/>
            <p:nvPr/>
          </p:nvSpPr>
          <p:spPr>
            <a:xfrm>
              <a:off x="2255255" y="2255468"/>
              <a:ext cx="175611" cy="38060"/>
            </a:xfrm>
            <a:custGeom>
              <a:avLst/>
              <a:gdLst/>
              <a:ahLst/>
              <a:cxnLst/>
              <a:rect l="l" t="t" r="r" b="b"/>
              <a:pathLst>
                <a:path w="2629" h="569" extrusionOk="0">
                  <a:moveTo>
                    <a:pt x="1315" y="0"/>
                  </a:moveTo>
                  <a:cubicBezTo>
                    <a:pt x="591" y="0"/>
                    <a:pt x="0" y="127"/>
                    <a:pt x="0" y="284"/>
                  </a:cubicBezTo>
                  <a:cubicBezTo>
                    <a:pt x="0" y="442"/>
                    <a:pt x="591" y="569"/>
                    <a:pt x="1317" y="569"/>
                  </a:cubicBezTo>
                  <a:cubicBezTo>
                    <a:pt x="2041" y="569"/>
                    <a:pt x="2629" y="442"/>
                    <a:pt x="2629" y="284"/>
                  </a:cubicBezTo>
                  <a:cubicBezTo>
                    <a:pt x="2629" y="127"/>
                    <a:pt x="2041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70"/>
            <p:cNvSpPr/>
            <p:nvPr/>
          </p:nvSpPr>
          <p:spPr>
            <a:xfrm>
              <a:off x="2253652" y="2253528"/>
              <a:ext cx="179351" cy="41806"/>
            </a:xfrm>
            <a:custGeom>
              <a:avLst/>
              <a:gdLst/>
              <a:ahLst/>
              <a:cxnLst/>
              <a:rect l="l" t="t" r="r" b="b"/>
              <a:pathLst>
                <a:path w="2685" h="625" extrusionOk="0">
                  <a:moveTo>
                    <a:pt x="1341" y="53"/>
                  </a:moveTo>
                  <a:cubicBezTo>
                    <a:pt x="2099" y="53"/>
                    <a:pt x="2627" y="194"/>
                    <a:pt x="2627" y="316"/>
                  </a:cubicBezTo>
                  <a:cubicBezTo>
                    <a:pt x="2627" y="440"/>
                    <a:pt x="2096" y="576"/>
                    <a:pt x="1341" y="576"/>
                  </a:cubicBezTo>
                  <a:cubicBezTo>
                    <a:pt x="586" y="576"/>
                    <a:pt x="53" y="435"/>
                    <a:pt x="53" y="313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10"/>
                    <a:pt x="0" y="313"/>
                  </a:cubicBezTo>
                  <a:cubicBezTo>
                    <a:pt x="0" y="517"/>
                    <a:pt x="691" y="624"/>
                    <a:pt x="1341" y="624"/>
                  </a:cubicBezTo>
                  <a:cubicBezTo>
                    <a:pt x="1991" y="624"/>
                    <a:pt x="2684" y="517"/>
                    <a:pt x="2684" y="313"/>
                  </a:cubicBezTo>
                  <a:cubicBezTo>
                    <a:pt x="2684" y="110"/>
                    <a:pt x="198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70"/>
            <p:cNvSpPr/>
            <p:nvPr/>
          </p:nvSpPr>
          <p:spPr>
            <a:xfrm>
              <a:off x="2237688" y="2289314"/>
              <a:ext cx="3741" cy="14916"/>
            </a:xfrm>
            <a:custGeom>
              <a:avLst/>
              <a:gdLst/>
              <a:ahLst/>
              <a:cxnLst/>
              <a:rect l="l" t="t" r="r" b="b"/>
              <a:pathLst>
                <a:path w="56" h="223" extrusionOk="0">
                  <a:moveTo>
                    <a:pt x="28" y="0"/>
                  </a:moveTo>
                  <a:cubicBezTo>
                    <a:pt x="27" y="0"/>
                    <a:pt x="26" y="0"/>
                    <a:pt x="24" y="1"/>
                  </a:cubicBezTo>
                  <a:cubicBezTo>
                    <a:pt x="10" y="3"/>
                    <a:pt x="0" y="17"/>
                    <a:pt x="3" y="32"/>
                  </a:cubicBezTo>
                  <a:lnTo>
                    <a:pt x="3" y="197"/>
                  </a:lnTo>
                  <a:cubicBezTo>
                    <a:pt x="3" y="211"/>
                    <a:pt x="15" y="223"/>
                    <a:pt x="27" y="223"/>
                  </a:cubicBezTo>
                  <a:cubicBezTo>
                    <a:pt x="41" y="223"/>
                    <a:pt x="53" y="211"/>
                    <a:pt x="55" y="197"/>
                  </a:cubicBezTo>
                  <a:lnTo>
                    <a:pt x="55" y="32"/>
                  </a:lnTo>
                  <a:cubicBezTo>
                    <a:pt x="55" y="29"/>
                    <a:pt x="55" y="27"/>
                    <a:pt x="55" y="25"/>
                  </a:cubicBezTo>
                  <a:cubicBezTo>
                    <a:pt x="53" y="11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70"/>
            <p:cNvSpPr/>
            <p:nvPr/>
          </p:nvSpPr>
          <p:spPr>
            <a:xfrm>
              <a:off x="2269282" y="2295200"/>
              <a:ext cx="3607" cy="17391"/>
            </a:xfrm>
            <a:custGeom>
              <a:avLst/>
              <a:gdLst/>
              <a:ahLst/>
              <a:cxnLst/>
              <a:rect l="l" t="t" r="r" b="b"/>
              <a:pathLst>
                <a:path w="54" h="260" extrusionOk="0">
                  <a:moveTo>
                    <a:pt x="27" y="1"/>
                  </a:moveTo>
                  <a:cubicBezTo>
                    <a:pt x="15" y="1"/>
                    <a:pt x="3" y="10"/>
                    <a:pt x="1" y="23"/>
                  </a:cubicBezTo>
                  <a:lnTo>
                    <a:pt x="1" y="233"/>
                  </a:lnTo>
                  <a:cubicBezTo>
                    <a:pt x="1" y="247"/>
                    <a:pt x="13" y="259"/>
                    <a:pt x="25" y="259"/>
                  </a:cubicBezTo>
                  <a:lnTo>
                    <a:pt x="29" y="259"/>
                  </a:lnTo>
                  <a:cubicBezTo>
                    <a:pt x="44" y="259"/>
                    <a:pt x="53" y="247"/>
                    <a:pt x="53" y="233"/>
                  </a:cubicBezTo>
                  <a:lnTo>
                    <a:pt x="53" y="23"/>
                  </a:lnTo>
                  <a:cubicBezTo>
                    <a:pt x="51" y="11"/>
                    <a:pt x="44" y="3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70"/>
            <p:cNvSpPr/>
            <p:nvPr/>
          </p:nvSpPr>
          <p:spPr>
            <a:xfrm>
              <a:off x="2290390" y="2299080"/>
              <a:ext cx="3540" cy="17325"/>
            </a:xfrm>
            <a:custGeom>
              <a:avLst/>
              <a:gdLst/>
              <a:ahLst/>
              <a:cxnLst/>
              <a:rect l="l" t="t" r="r" b="b"/>
              <a:pathLst>
                <a:path w="53" h="259" extrusionOk="0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232"/>
                  </a:lnTo>
                  <a:cubicBezTo>
                    <a:pt x="0" y="247"/>
                    <a:pt x="12" y="259"/>
                    <a:pt x="26" y="259"/>
                  </a:cubicBezTo>
                  <a:cubicBezTo>
                    <a:pt x="41" y="259"/>
                    <a:pt x="53" y="247"/>
                    <a:pt x="53" y="232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70"/>
            <p:cNvSpPr/>
            <p:nvPr/>
          </p:nvSpPr>
          <p:spPr>
            <a:xfrm>
              <a:off x="2314770" y="2300016"/>
              <a:ext cx="3741" cy="16388"/>
            </a:xfrm>
            <a:custGeom>
              <a:avLst/>
              <a:gdLst/>
              <a:ahLst/>
              <a:cxnLst/>
              <a:rect l="l" t="t" r="r" b="b"/>
              <a:pathLst>
                <a:path w="56" h="245" extrusionOk="0">
                  <a:moveTo>
                    <a:pt x="29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10" y="3"/>
                    <a:pt x="1" y="18"/>
                    <a:pt x="3" y="32"/>
                  </a:cubicBezTo>
                  <a:lnTo>
                    <a:pt x="3" y="218"/>
                  </a:lnTo>
                  <a:cubicBezTo>
                    <a:pt x="3" y="233"/>
                    <a:pt x="15" y="245"/>
                    <a:pt x="29" y="245"/>
                  </a:cubicBezTo>
                  <a:cubicBezTo>
                    <a:pt x="44" y="245"/>
                    <a:pt x="56" y="233"/>
                    <a:pt x="56" y="218"/>
                  </a:cubicBezTo>
                  <a:lnTo>
                    <a:pt x="56" y="32"/>
                  </a:lnTo>
                  <a:cubicBezTo>
                    <a:pt x="56" y="27"/>
                    <a:pt x="56" y="25"/>
                    <a:pt x="56" y="22"/>
                  </a:cubicBezTo>
                  <a:cubicBezTo>
                    <a:pt x="54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70"/>
            <p:cNvSpPr/>
            <p:nvPr/>
          </p:nvSpPr>
          <p:spPr>
            <a:xfrm>
              <a:off x="2250646" y="2298277"/>
              <a:ext cx="3540" cy="10903"/>
            </a:xfrm>
            <a:custGeom>
              <a:avLst/>
              <a:gdLst/>
              <a:ahLst/>
              <a:cxnLst/>
              <a:rect l="l" t="t" r="r" b="b"/>
              <a:pathLst>
                <a:path w="53" h="163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137"/>
                  </a:lnTo>
                  <a:cubicBezTo>
                    <a:pt x="0" y="151"/>
                    <a:pt x="12" y="163"/>
                    <a:pt x="26" y="163"/>
                  </a:cubicBezTo>
                  <a:cubicBezTo>
                    <a:pt x="41" y="163"/>
                    <a:pt x="53" y="151"/>
                    <a:pt x="53" y="137"/>
                  </a:cubicBezTo>
                  <a:lnTo>
                    <a:pt x="53" y="22"/>
                  </a:lnTo>
                  <a:cubicBezTo>
                    <a:pt x="50" y="12"/>
                    <a:pt x="43" y="3"/>
                    <a:pt x="31" y="0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70"/>
            <p:cNvSpPr/>
            <p:nvPr/>
          </p:nvSpPr>
          <p:spPr>
            <a:xfrm>
              <a:off x="2439746" y="2288846"/>
              <a:ext cx="3607" cy="10167"/>
            </a:xfrm>
            <a:custGeom>
              <a:avLst/>
              <a:gdLst/>
              <a:ahLst/>
              <a:cxnLst/>
              <a:rect l="l" t="t" r="r" b="b"/>
              <a:pathLst>
                <a:path w="54" h="152" extrusionOk="0">
                  <a:moveTo>
                    <a:pt x="27" y="1"/>
                  </a:moveTo>
                  <a:cubicBezTo>
                    <a:pt x="13" y="1"/>
                    <a:pt x="1" y="12"/>
                    <a:pt x="1" y="27"/>
                  </a:cubicBezTo>
                  <a:lnTo>
                    <a:pt x="1" y="125"/>
                  </a:lnTo>
                  <a:cubicBezTo>
                    <a:pt x="1" y="139"/>
                    <a:pt x="13" y="151"/>
                    <a:pt x="27" y="151"/>
                  </a:cubicBezTo>
                  <a:lnTo>
                    <a:pt x="29" y="151"/>
                  </a:lnTo>
                  <a:cubicBezTo>
                    <a:pt x="44" y="151"/>
                    <a:pt x="53" y="139"/>
                    <a:pt x="53" y="125"/>
                  </a:cubicBezTo>
                  <a:lnTo>
                    <a:pt x="53" y="27"/>
                  </a:lnTo>
                  <a:cubicBezTo>
                    <a:pt x="53" y="12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70"/>
            <p:cNvSpPr/>
            <p:nvPr/>
          </p:nvSpPr>
          <p:spPr>
            <a:xfrm>
              <a:off x="2418237" y="2302759"/>
              <a:ext cx="3540" cy="9030"/>
            </a:xfrm>
            <a:custGeom>
              <a:avLst/>
              <a:gdLst/>
              <a:ahLst/>
              <a:cxnLst/>
              <a:rect l="l" t="t" r="r" b="b"/>
              <a:pathLst>
                <a:path w="53" h="135" extrusionOk="0">
                  <a:moveTo>
                    <a:pt x="28" y="0"/>
                  </a:moveTo>
                  <a:cubicBezTo>
                    <a:pt x="15" y="0"/>
                    <a:pt x="2" y="11"/>
                    <a:pt x="0" y="24"/>
                  </a:cubicBezTo>
                  <a:lnTo>
                    <a:pt x="0" y="108"/>
                  </a:lnTo>
                  <a:cubicBezTo>
                    <a:pt x="0" y="122"/>
                    <a:pt x="12" y="134"/>
                    <a:pt x="26" y="134"/>
                  </a:cubicBezTo>
                  <a:cubicBezTo>
                    <a:pt x="41" y="134"/>
                    <a:pt x="53" y="122"/>
                    <a:pt x="53" y="108"/>
                  </a:cubicBezTo>
                  <a:lnTo>
                    <a:pt x="53" y="24"/>
                  </a:lnTo>
                  <a:cubicBezTo>
                    <a:pt x="50" y="12"/>
                    <a:pt x="43" y="3"/>
                    <a:pt x="31" y="0"/>
                  </a:cubicBezTo>
                  <a:cubicBezTo>
                    <a:pt x="30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70"/>
            <p:cNvSpPr/>
            <p:nvPr/>
          </p:nvSpPr>
          <p:spPr>
            <a:xfrm>
              <a:off x="2499328" y="2620214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1" y="0"/>
                    <a:pt x="674" y="65"/>
                    <a:pt x="356" y="165"/>
                  </a:cubicBezTo>
                  <a:lnTo>
                    <a:pt x="0" y="165"/>
                  </a:lnTo>
                  <a:lnTo>
                    <a:pt x="0" y="418"/>
                  </a:lnTo>
                  <a:cubicBezTo>
                    <a:pt x="0" y="648"/>
                    <a:pt x="774" y="837"/>
                    <a:pt x="1733" y="837"/>
                  </a:cubicBezTo>
                  <a:cubicBezTo>
                    <a:pt x="2689" y="837"/>
                    <a:pt x="3465" y="650"/>
                    <a:pt x="3465" y="418"/>
                  </a:cubicBezTo>
                  <a:lnTo>
                    <a:pt x="3465" y="165"/>
                  </a:lnTo>
                  <a:lnTo>
                    <a:pt x="3107" y="165"/>
                  </a:lnTo>
                  <a:cubicBezTo>
                    <a:pt x="2791" y="65"/>
                    <a:pt x="22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70"/>
            <p:cNvSpPr/>
            <p:nvPr/>
          </p:nvSpPr>
          <p:spPr>
            <a:xfrm>
              <a:off x="2497057" y="2617940"/>
              <a:ext cx="235996" cy="60535"/>
            </a:xfrm>
            <a:custGeom>
              <a:avLst/>
              <a:gdLst/>
              <a:ahLst/>
              <a:cxnLst/>
              <a:rect l="l" t="t" r="r" b="b"/>
              <a:pathLst>
                <a:path w="3533" h="905" extrusionOk="0">
                  <a:moveTo>
                    <a:pt x="1767" y="73"/>
                  </a:moveTo>
                  <a:cubicBezTo>
                    <a:pt x="2307" y="73"/>
                    <a:pt x="2804" y="130"/>
                    <a:pt x="3131" y="233"/>
                  </a:cubicBezTo>
                  <a:lnTo>
                    <a:pt x="3463" y="233"/>
                  </a:lnTo>
                  <a:lnTo>
                    <a:pt x="3463" y="450"/>
                  </a:lnTo>
                  <a:cubicBezTo>
                    <a:pt x="3463" y="632"/>
                    <a:pt x="2763" y="832"/>
                    <a:pt x="1767" y="832"/>
                  </a:cubicBezTo>
                  <a:cubicBezTo>
                    <a:pt x="768" y="832"/>
                    <a:pt x="70" y="632"/>
                    <a:pt x="70" y="450"/>
                  </a:cubicBezTo>
                  <a:lnTo>
                    <a:pt x="70" y="233"/>
                  </a:lnTo>
                  <a:lnTo>
                    <a:pt x="390" y="233"/>
                  </a:lnTo>
                  <a:cubicBezTo>
                    <a:pt x="391" y="234"/>
                    <a:pt x="393" y="234"/>
                    <a:pt x="395" y="234"/>
                  </a:cubicBezTo>
                  <a:cubicBezTo>
                    <a:pt x="397" y="234"/>
                    <a:pt x="399" y="234"/>
                    <a:pt x="400" y="233"/>
                  </a:cubicBezTo>
                  <a:cubicBezTo>
                    <a:pt x="730" y="130"/>
                    <a:pt x="1227" y="73"/>
                    <a:pt x="1767" y="73"/>
                  </a:cubicBezTo>
                  <a:close/>
                  <a:moveTo>
                    <a:pt x="1764" y="1"/>
                  </a:moveTo>
                  <a:cubicBezTo>
                    <a:pt x="1224" y="1"/>
                    <a:pt x="720" y="61"/>
                    <a:pt x="385" y="163"/>
                  </a:cubicBezTo>
                  <a:lnTo>
                    <a:pt x="34" y="163"/>
                  </a:lnTo>
                  <a:cubicBezTo>
                    <a:pt x="15" y="163"/>
                    <a:pt x="1" y="180"/>
                    <a:pt x="1" y="199"/>
                  </a:cubicBezTo>
                  <a:lnTo>
                    <a:pt x="1" y="452"/>
                  </a:lnTo>
                  <a:cubicBezTo>
                    <a:pt x="1" y="746"/>
                    <a:pt x="911" y="904"/>
                    <a:pt x="1767" y="904"/>
                  </a:cubicBezTo>
                  <a:cubicBezTo>
                    <a:pt x="2622" y="904"/>
                    <a:pt x="3533" y="746"/>
                    <a:pt x="3530" y="452"/>
                  </a:cubicBezTo>
                  <a:lnTo>
                    <a:pt x="3530" y="199"/>
                  </a:lnTo>
                  <a:cubicBezTo>
                    <a:pt x="3530" y="180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3" y="61"/>
                    <a:pt x="2307" y="1"/>
                    <a:pt x="17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70"/>
            <p:cNvSpPr/>
            <p:nvPr/>
          </p:nvSpPr>
          <p:spPr>
            <a:xfrm>
              <a:off x="2499328" y="2603425"/>
              <a:ext cx="231520" cy="55652"/>
            </a:xfrm>
            <a:custGeom>
              <a:avLst/>
              <a:gdLst/>
              <a:ahLst/>
              <a:cxnLst/>
              <a:rect l="l" t="t" r="r" b="b"/>
              <a:pathLst>
                <a:path w="3466" h="832" extrusionOk="0">
                  <a:moveTo>
                    <a:pt x="1733" y="0"/>
                  </a:moveTo>
                  <a:cubicBezTo>
                    <a:pt x="774" y="0"/>
                    <a:pt x="0" y="187"/>
                    <a:pt x="0" y="416"/>
                  </a:cubicBezTo>
                  <a:cubicBezTo>
                    <a:pt x="0" y="646"/>
                    <a:pt x="774" y="832"/>
                    <a:pt x="1733" y="832"/>
                  </a:cubicBezTo>
                  <a:cubicBezTo>
                    <a:pt x="2689" y="832"/>
                    <a:pt x="3465" y="646"/>
                    <a:pt x="3465" y="416"/>
                  </a:cubicBezTo>
                  <a:cubicBezTo>
                    <a:pt x="3465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70"/>
            <p:cNvSpPr/>
            <p:nvPr/>
          </p:nvSpPr>
          <p:spPr>
            <a:xfrm>
              <a:off x="2497057" y="2601150"/>
              <a:ext cx="236196" cy="60535"/>
            </a:xfrm>
            <a:custGeom>
              <a:avLst/>
              <a:gdLst/>
              <a:ahLst/>
              <a:cxnLst/>
              <a:rect l="l" t="t" r="r" b="b"/>
              <a:pathLst>
                <a:path w="3536" h="905" extrusionOk="0">
                  <a:moveTo>
                    <a:pt x="1767" y="68"/>
                  </a:moveTo>
                  <a:cubicBezTo>
                    <a:pt x="2768" y="68"/>
                    <a:pt x="3463" y="273"/>
                    <a:pt x="3463" y="453"/>
                  </a:cubicBezTo>
                  <a:cubicBezTo>
                    <a:pt x="3463" y="634"/>
                    <a:pt x="2768" y="835"/>
                    <a:pt x="1767" y="835"/>
                  </a:cubicBezTo>
                  <a:cubicBezTo>
                    <a:pt x="765" y="835"/>
                    <a:pt x="70" y="634"/>
                    <a:pt x="70" y="453"/>
                  </a:cubicBezTo>
                  <a:cubicBezTo>
                    <a:pt x="70" y="271"/>
                    <a:pt x="768" y="70"/>
                    <a:pt x="1767" y="70"/>
                  </a:cubicBezTo>
                  <a:lnTo>
                    <a:pt x="1767" y="68"/>
                  </a:lnTo>
                  <a:close/>
                  <a:moveTo>
                    <a:pt x="1767" y="1"/>
                  </a:moveTo>
                  <a:cubicBezTo>
                    <a:pt x="909" y="1"/>
                    <a:pt x="1" y="159"/>
                    <a:pt x="1" y="453"/>
                  </a:cubicBezTo>
                  <a:cubicBezTo>
                    <a:pt x="1" y="746"/>
                    <a:pt x="911" y="904"/>
                    <a:pt x="1767" y="904"/>
                  </a:cubicBezTo>
                  <a:cubicBezTo>
                    <a:pt x="2622" y="904"/>
                    <a:pt x="3535" y="746"/>
                    <a:pt x="3535" y="453"/>
                  </a:cubicBezTo>
                  <a:cubicBezTo>
                    <a:pt x="3535" y="159"/>
                    <a:pt x="2625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70"/>
            <p:cNvSpPr/>
            <p:nvPr/>
          </p:nvSpPr>
          <p:spPr>
            <a:xfrm>
              <a:off x="2527248" y="2612187"/>
              <a:ext cx="175477" cy="38127"/>
            </a:xfrm>
            <a:custGeom>
              <a:avLst/>
              <a:gdLst/>
              <a:ahLst/>
              <a:cxnLst/>
              <a:rect l="l" t="t" r="r" b="b"/>
              <a:pathLst>
                <a:path w="2627" h="570" extrusionOk="0">
                  <a:moveTo>
                    <a:pt x="1315" y="1"/>
                  </a:moveTo>
                  <a:cubicBezTo>
                    <a:pt x="588" y="1"/>
                    <a:pt x="0" y="127"/>
                    <a:pt x="0" y="285"/>
                  </a:cubicBezTo>
                  <a:cubicBezTo>
                    <a:pt x="0" y="443"/>
                    <a:pt x="588" y="570"/>
                    <a:pt x="1315" y="570"/>
                  </a:cubicBezTo>
                  <a:cubicBezTo>
                    <a:pt x="2041" y="570"/>
                    <a:pt x="2627" y="443"/>
                    <a:pt x="2627" y="285"/>
                  </a:cubicBezTo>
                  <a:cubicBezTo>
                    <a:pt x="2627" y="127"/>
                    <a:pt x="2039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70"/>
            <p:cNvSpPr/>
            <p:nvPr/>
          </p:nvSpPr>
          <p:spPr>
            <a:xfrm>
              <a:off x="2525645" y="2610582"/>
              <a:ext cx="179017" cy="41672"/>
            </a:xfrm>
            <a:custGeom>
              <a:avLst/>
              <a:gdLst/>
              <a:ahLst/>
              <a:cxnLst/>
              <a:rect l="l" t="t" r="r" b="b"/>
              <a:pathLst>
                <a:path w="2680" h="623" extrusionOk="0">
                  <a:moveTo>
                    <a:pt x="1339" y="49"/>
                  </a:moveTo>
                  <a:cubicBezTo>
                    <a:pt x="2096" y="49"/>
                    <a:pt x="2627" y="190"/>
                    <a:pt x="2627" y="312"/>
                  </a:cubicBezTo>
                  <a:cubicBezTo>
                    <a:pt x="2627" y="433"/>
                    <a:pt x="2096" y="570"/>
                    <a:pt x="1339" y="570"/>
                  </a:cubicBezTo>
                  <a:cubicBezTo>
                    <a:pt x="581" y="570"/>
                    <a:pt x="53" y="436"/>
                    <a:pt x="53" y="312"/>
                  </a:cubicBezTo>
                  <a:cubicBezTo>
                    <a:pt x="53" y="190"/>
                    <a:pt x="581" y="53"/>
                    <a:pt x="1339" y="53"/>
                  </a:cubicBezTo>
                  <a:lnTo>
                    <a:pt x="1339" y="49"/>
                  </a:lnTo>
                  <a:close/>
                  <a:moveTo>
                    <a:pt x="1339" y="1"/>
                  </a:moveTo>
                  <a:cubicBezTo>
                    <a:pt x="689" y="1"/>
                    <a:pt x="0" y="111"/>
                    <a:pt x="0" y="312"/>
                  </a:cubicBezTo>
                  <a:cubicBezTo>
                    <a:pt x="0" y="515"/>
                    <a:pt x="689" y="622"/>
                    <a:pt x="1339" y="622"/>
                  </a:cubicBezTo>
                  <a:cubicBezTo>
                    <a:pt x="1989" y="622"/>
                    <a:pt x="2679" y="515"/>
                    <a:pt x="2679" y="312"/>
                  </a:cubicBezTo>
                  <a:cubicBezTo>
                    <a:pt x="2679" y="108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70"/>
            <p:cNvSpPr/>
            <p:nvPr/>
          </p:nvSpPr>
          <p:spPr>
            <a:xfrm>
              <a:off x="2509548" y="2646100"/>
              <a:ext cx="3741" cy="14916"/>
            </a:xfrm>
            <a:custGeom>
              <a:avLst/>
              <a:gdLst/>
              <a:ahLst/>
              <a:cxnLst/>
              <a:rect l="l" t="t" r="r" b="b"/>
              <a:pathLst>
                <a:path w="56" h="223" extrusionOk="0">
                  <a:moveTo>
                    <a:pt x="28" y="0"/>
                  </a:moveTo>
                  <a:cubicBezTo>
                    <a:pt x="26" y="0"/>
                    <a:pt x="25" y="0"/>
                    <a:pt x="24" y="0"/>
                  </a:cubicBezTo>
                  <a:cubicBezTo>
                    <a:pt x="10" y="3"/>
                    <a:pt x="0" y="17"/>
                    <a:pt x="2" y="31"/>
                  </a:cubicBezTo>
                  <a:lnTo>
                    <a:pt x="2" y="196"/>
                  </a:lnTo>
                  <a:cubicBezTo>
                    <a:pt x="2" y="211"/>
                    <a:pt x="14" y="223"/>
                    <a:pt x="29" y="223"/>
                  </a:cubicBezTo>
                  <a:cubicBezTo>
                    <a:pt x="43" y="223"/>
                    <a:pt x="55" y="211"/>
                    <a:pt x="55" y="196"/>
                  </a:cubicBezTo>
                  <a:lnTo>
                    <a:pt x="55" y="31"/>
                  </a:lnTo>
                  <a:cubicBezTo>
                    <a:pt x="55" y="29"/>
                    <a:pt x="55" y="27"/>
                    <a:pt x="55" y="24"/>
                  </a:cubicBezTo>
                  <a:cubicBezTo>
                    <a:pt x="53" y="11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70"/>
            <p:cNvSpPr/>
            <p:nvPr/>
          </p:nvSpPr>
          <p:spPr>
            <a:xfrm>
              <a:off x="2540942" y="2651986"/>
              <a:ext cx="3607" cy="17325"/>
            </a:xfrm>
            <a:custGeom>
              <a:avLst/>
              <a:gdLst/>
              <a:ahLst/>
              <a:cxnLst/>
              <a:rect l="l" t="t" r="r" b="b"/>
              <a:pathLst>
                <a:path w="54" h="259" extrusionOk="0">
                  <a:moveTo>
                    <a:pt x="28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233"/>
                  </a:lnTo>
                  <a:cubicBezTo>
                    <a:pt x="3" y="247"/>
                    <a:pt x="15" y="259"/>
                    <a:pt x="30" y="259"/>
                  </a:cubicBezTo>
                  <a:cubicBezTo>
                    <a:pt x="44" y="259"/>
                    <a:pt x="53" y="247"/>
                    <a:pt x="53" y="233"/>
                  </a:cubicBezTo>
                  <a:lnTo>
                    <a:pt x="53" y="22"/>
                  </a:lnTo>
                  <a:cubicBezTo>
                    <a:pt x="53" y="13"/>
                    <a:pt x="44" y="3"/>
                    <a:pt x="32" y="1"/>
                  </a:cubicBezTo>
                  <a:cubicBezTo>
                    <a:pt x="30" y="1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70"/>
            <p:cNvSpPr/>
            <p:nvPr/>
          </p:nvSpPr>
          <p:spPr>
            <a:xfrm>
              <a:off x="2562183" y="2656133"/>
              <a:ext cx="3607" cy="17057"/>
            </a:xfrm>
            <a:custGeom>
              <a:avLst/>
              <a:gdLst/>
              <a:ahLst/>
              <a:cxnLst/>
              <a:rect l="l" t="t" r="r" b="b"/>
              <a:pathLst>
                <a:path w="54" h="255" extrusionOk="0">
                  <a:moveTo>
                    <a:pt x="27" y="1"/>
                  </a:moveTo>
                  <a:cubicBezTo>
                    <a:pt x="15" y="1"/>
                    <a:pt x="3" y="10"/>
                    <a:pt x="1" y="22"/>
                  </a:cubicBezTo>
                  <a:lnTo>
                    <a:pt x="1" y="228"/>
                  </a:lnTo>
                  <a:cubicBezTo>
                    <a:pt x="1" y="242"/>
                    <a:pt x="13" y="254"/>
                    <a:pt x="27" y="254"/>
                  </a:cubicBezTo>
                  <a:cubicBezTo>
                    <a:pt x="41" y="254"/>
                    <a:pt x="53" y="242"/>
                    <a:pt x="53" y="228"/>
                  </a:cubicBezTo>
                  <a:lnTo>
                    <a:pt x="53" y="22"/>
                  </a:lnTo>
                  <a:cubicBezTo>
                    <a:pt x="51" y="13"/>
                    <a:pt x="44" y="3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70"/>
            <p:cNvSpPr/>
            <p:nvPr/>
          </p:nvSpPr>
          <p:spPr>
            <a:xfrm>
              <a:off x="2586630" y="2656802"/>
              <a:ext cx="3741" cy="16388"/>
            </a:xfrm>
            <a:custGeom>
              <a:avLst/>
              <a:gdLst/>
              <a:ahLst/>
              <a:cxnLst/>
              <a:rect l="l" t="t" r="r" b="b"/>
              <a:pathLst>
                <a:path w="56" h="245" extrusionOk="0">
                  <a:moveTo>
                    <a:pt x="29" y="0"/>
                  </a:moveTo>
                  <a:cubicBezTo>
                    <a:pt x="28" y="0"/>
                    <a:pt x="26" y="0"/>
                    <a:pt x="24" y="1"/>
                  </a:cubicBezTo>
                  <a:cubicBezTo>
                    <a:pt x="10" y="3"/>
                    <a:pt x="0" y="17"/>
                    <a:pt x="3" y="32"/>
                  </a:cubicBezTo>
                  <a:lnTo>
                    <a:pt x="3" y="218"/>
                  </a:lnTo>
                  <a:cubicBezTo>
                    <a:pt x="3" y="232"/>
                    <a:pt x="15" y="244"/>
                    <a:pt x="29" y="244"/>
                  </a:cubicBezTo>
                  <a:cubicBezTo>
                    <a:pt x="43" y="244"/>
                    <a:pt x="55" y="232"/>
                    <a:pt x="55" y="218"/>
                  </a:cubicBezTo>
                  <a:lnTo>
                    <a:pt x="55" y="32"/>
                  </a:lnTo>
                  <a:cubicBezTo>
                    <a:pt x="55" y="27"/>
                    <a:pt x="55" y="24"/>
                    <a:pt x="55" y="22"/>
                  </a:cubicBezTo>
                  <a:cubicBezTo>
                    <a:pt x="53" y="9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70"/>
            <p:cNvSpPr/>
            <p:nvPr/>
          </p:nvSpPr>
          <p:spPr>
            <a:xfrm>
              <a:off x="2522439" y="2654728"/>
              <a:ext cx="3607" cy="11238"/>
            </a:xfrm>
            <a:custGeom>
              <a:avLst/>
              <a:gdLst/>
              <a:ahLst/>
              <a:cxnLst/>
              <a:rect l="l" t="t" r="r" b="b"/>
              <a:pathLst>
                <a:path w="54" h="168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141"/>
                  </a:lnTo>
                  <a:cubicBezTo>
                    <a:pt x="1" y="156"/>
                    <a:pt x="13" y="168"/>
                    <a:pt x="27" y="168"/>
                  </a:cubicBezTo>
                  <a:lnTo>
                    <a:pt x="29" y="168"/>
                  </a:lnTo>
                  <a:cubicBezTo>
                    <a:pt x="44" y="168"/>
                    <a:pt x="53" y="156"/>
                    <a:pt x="53" y="141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70"/>
            <p:cNvSpPr/>
            <p:nvPr/>
          </p:nvSpPr>
          <p:spPr>
            <a:xfrm>
              <a:off x="2711605" y="2645765"/>
              <a:ext cx="3741" cy="9967"/>
            </a:xfrm>
            <a:custGeom>
              <a:avLst/>
              <a:gdLst/>
              <a:ahLst/>
              <a:cxnLst/>
              <a:rect l="l" t="t" r="r" b="b"/>
              <a:pathLst>
                <a:path w="56" h="149" extrusionOk="0">
                  <a:moveTo>
                    <a:pt x="27" y="1"/>
                  </a:moveTo>
                  <a:cubicBezTo>
                    <a:pt x="12" y="1"/>
                    <a:pt x="0" y="13"/>
                    <a:pt x="3" y="27"/>
                  </a:cubicBezTo>
                  <a:lnTo>
                    <a:pt x="3" y="122"/>
                  </a:lnTo>
                  <a:cubicBezTo>
                    <a:pt x="3" y="137"/>
                    <a:pt x="12" y="149"/>
                    <a:pt x="27" y="149"/>
                  </a:cubicBezTo>
                  <a:cubicBezTo>
                    <a:pt x="41" y="149"/>
                    <a:pt x="53" y="137"/>
                    <a:pt x="55" y="122"/>
                  </a:cubicBezTo>
                  <a:lnTo>
                    <a:pt x="55" y="27"/>
                  </a:lnTo>
                  <a:cubicBezTo>
                    <a:pt x="55" y="13"/>
                    <a:pt x="43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70"/>
            <p:cNvSpPr/>
            <p:nvPr/>
          </p:nvSpPr>
          <p:spPr>
            <a:xfrm>
              <a:off x="2690030" y="2659678"/>
              <a:ext cx="3607" cy="8829"/>
            </a:xfrm>
            <a:custGeom>
              <a:avLst/>
              <a:gdLst/>
              <a:ahLst/>
              <a:cxnLst/>
              <a:rect l="l" t="t" r="r" b="b"/>
              <a:pathLst>
                <a:path w="54" h="132" extrusionOk="0">
                  <a:moveTo>
                    <a:pt x="27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106"/>
                  </a:lnTo>
                  <a:cubicBezTo>
                    <a:pt x="3" y="120"/>
                    <a:pt x="13" y="132"/>
                    <a:pt x="27" y="132"/>
                  </a:cubicBezTo>
                  <a:cubicBezTo>
                    <a:pt x="41" y="132"/>
                    <a:pt x="53" y="120"/>
                    <a:pt x="53" y="106"/>
                  </a:cubicBezTo>
                  <a:lnTo>
                    <a:pt x="53" y="22"/>
                  </a:lnTo>
                  <a:cubicBezTo>
                    <a:pt x="53" y="10"/>
                    <a:pt x="44" y="1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70"/>
            <p:cNvSpPr/>
            <p:nvPr/>
          </p:nvSpPr>
          <p:spPr>
            <a:xfrm>
              <a:off x="2499328" y="2603224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1" y="1"/>
                    <a:pt x="674" y="65"/>
                    <a:pt x="356" y="163"/>
                  </a:cubicBezTo>
                  <a:lnTo>
                    <a:pt x="0" y="163"/>
                  </a:lnTo>
                  <a:lnTo>
                    <a:pt x="0" y="417"/>
                  </a:lnTo>
                  <a:cubicBezTo>
                    <a:pt x="0" y="649"/>
                    <a:pt x="774" y="837"/>
                    <a:pt x="1733" y="837"/>
                  </a:cubicBezTo>
                  <a:cubicBezTo>
                    <a:pt x="2689" y="837"/>
                    <a:pt x="3465" y="651"/>
                    <a:pt x="3465" y="417"/>
                  </a:cubicBezTo>
                  <a:lnTo>
                    <a:pt x="3465" y="163"/>
                  </a:lnTo>
                  <a:lnTo>
                    <a:pt x="3107" y="163"/>
                  </a:lnTo>
                  <a:cubicBezTo>
                    <a:pt x="2791" y="65"/>
                    <a:pt x="22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70"/>
            <p:cNvSpPr/>
            <p:nvPr/>
          </p:nvSpPr>
          <p:spPr>
            <a:xfrm>
              <a:off x="2497057" y="2601150"/>
              <a:ext cx="235996" cy="60535"/>
            </a:xfrm>
            <a:custGeom>
              <a:avLst/>
              <a:gdLst/>
              <a:ahLst/>
              <a:cxnLst/>
              <a:rect l="l" t="t" r="r" b="b"/>
              <a:pathLst>
                <a:path w="3533" h="905" extrusionOk="0">
                  <a:moveTo>
                    <a:pt x="1767" y="73"/>
                  </a:moveTo>
                  <a:cubicBezTo>
                    <a:pt x="2307" y="73"/>
                    <a:pt x="2804" y="132"/>
                    <a:pt x="3131" y="235"/>
                  </a:cubicBezTo>
                  <a:lnTo>
                    <a:pt x="3463" y="235"/>
                  </a:lnTo>
                  <a:lnTo>
                    <a:pt x="3463" y="453"/>
                  </a:lnTo>
                  <a:cubicBezTo>
                    <a:pt x="3463" y="632"/>
                    <a:pt x="2763" y="835"/>
                    <a:pt x="1767" y="835"/>
                  </a:cubicBezTo>
                  <a:cubicBezTo>
                    <a:pt x="770" y="835"/>
                    <a:pt x="70" y="632"/>
                    <a:pt x="70" y="453"/>
                  </a:cubicBezTo>
                  <a:lnTo>
                    <a:pt x="70" y="235"/>
                  </a:lnTo>
                  <a:lnTo>
                    <a:pt x="402" y="235"/>
                  </a:lnTo>
                  <a:cubicBezTo>
                    <a:pt x="730" y="132"/>
                    <a:pt x="1227" y="73"/>
                    <a:pt x="1767" y="73"/>
                  </a:cubicBezTo>
                  <a:close/>
                  <a:moveTo>
                    <a:pt x="1764" y="1"/>
                  </a:moveTo>
                  <a:cubicBezTo>
                    <a:pt x="1224" y="1"/>
                    <a:pt x="720" y="61"/>
                    <a:pt x="385" y="166"/>
                  </a:cubicBezTo>
                  <a:lnTo>
                    <a:pt x="34" y="166"/>
                  </a:lnTo>
                  <a:cubicBezTo>
                    <a:pt x="15" y="166"/>
                    <a:pt x="1" y="180"/>
                    <a:pt x="1" y="199"/>
                  </a:cubicBezTo>
                  <a:lnTo>
                    <a:pt x="1" y="453"/>
                  </a:lnTo>
                  <a:cubicBezTo>
                    <a:pt x="1" y="746"/>
                    <a:pt x="911" y="904"/>
                    <a:pt x="1767" y="904"/>
                  </a:cubicBezTo>
                  <a:cubicBezTo>
                    <a:pt x="2622" y="904"/>
                    <a:pt x="3533" y="742"/>
                    <a:pt x="3530" y="453"/>
                  </a:cubicBezTo>
                  <a:lnTo>
                    <a:pt x="3530" y="199"/>
                  </a:lnTo>
                  <a:cubicBezTo>
                    <a:pt x="3530" y="180"/>
                    <a:pt x="3516" y="166"/>
                    <a:pt x="3497" y="166"/>
                  </a:cubicBezTo>
                  <a:lnTo>
                    <a:pt x="3148" y="166"/>
                  </a:lnTo>
                  <a:cubicBezTo>
                    <a:pt x="2813" y="61"/>
                    <a:pt x="2307" y="1"/>
                    <a:pt x="17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70"/>
            <p:cNvSpPr/>
            <p:nvPr/>
          </p:nvSpPr>
          <p:spPr>
            <a:xfrm>
              <a:off x="2499328" y="2586301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4" y="1"/>
                    <a:pt x="0" y="187"/>
                    <a:pt x="0" y="416"/>
                  </a:cubicBezTo>
                  <a:cubicBezTo>
                    <a:pt x="0" y="648"/>
                    <a:pt x="774" y="835"/>
                    <a:pt x="1733" y="835"/>
                  </a:cubicBezTo>
                  <a:cubicBezTo>
                    <a:pt x="2689" y="835"/>
                    <a:pt x="3465" y="648"/>
                    <a:pt x="3465" y="416"/>
                  </a:cubicBezTo>
                  <a:cubicBezTo>
                    <a:pt x="3465" y="187"/>
                    <a:pt x="268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70"/>
            <p:cNvSpPr/>
            <p:nvPr/>
          </p:nvSpPr>
          <p:spPr>
            <a:xfrm>
              <a:off x="2497057" y="2584094"/>
              <a:ext cx="236196" cy="60335"/>
            </a:xfrm>
            <a:custGeom>
              <a:avLst/>
              <a:gdLst/>
              <a:ahLst/>
              <a:cxnLst/>
              <a:rect l="l" t="t" r="r" b="b"/>
              <a:pathLst>
                <a:path w="3536" h="902" extrusionOk="0">
                  <a:moveTo>
                    <a:pt x="1767" y="70"/>
                  </a:moveTo>
                  <a:cubicBezTo>
                    <a:pt x="2768" y="70"/>
                    <a:pt x="3463" y="270"/>
                    <a:pt x="3463" y="452"/>
                  </a:cubicBezTo>
                  <a:cubicBezTo>
                    <a:pt x="3463" y="631"/>
                    <a:pt x="2763" y="832"/>
                    <a:pt x="1767" y="832"/>
                  </a:cubicBezTo>
                  <a:cubicBezTo>
                    <a:pt x="770" y="832"/>
                    <a:pt x="70" y="633"/>
                    <a:pt x="70" y="452"/>
                  </a:cubicBezTo>
                  <a:cubicBezTo>
                    <a:pt x="70" y="270"/>
                    <a:pt x="768" y="70"/>
                    <a:pt x="1767" y="70"/>
                  </a:cubicBezTo>
                  <a:close/>
                  <a:moveTo>
                    <a:pt x="1767" y="0"/>
                  </a:moveTo>
                  <a:cubicBezTo>
                    <a:pt x="909" y="0"/>
                    <a:pt x="1" y="158"/>
                    <a:pt x="1" y="452"/>
                  </a:cubicBezTo>
                  <a:cubicBezTo>
                    <a:pt x="1" y="743"/>
                    <a:pt x="911" y="901"/>
                    <a:pt x="1767" y="901"/>
                  </a:cubicBezTo>
                  <a:cubicBezTo>
                    <a:pt x="2622" y="901"/>
                    <a:pt x="3535" y="746"/>
                    <a:pt x="3535" y="452"/>
                  </a:cubicBezTo>
                  <a:cubicBezTo>
                    <a:pt x="3535" y="158"/>
                    <a:pt x="2625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70"/>
            <p:cNvSpPr/>
            <p:nvPr/>
          </p:nvSpPr>
          <p:spPr>
            <a:xfrm>
              <a:off x="2527248" y="2595130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5" y="0"/>
                  </a:moveTo>
                  <a:cubicBezTo>
                    <a:pt x="588" y="0"/>
                    <a:pt x="0" y="127"/>
                    <a:pt x="0" y="284"/>
                  </a:cubicBezTo>
                  <a:cubicBezTo>
                    <a:pt x="0" y="442"/>
                    <a:pt x="588" y="571"/>
                    <a:pt x="1315" y="571"/>
                  </a:cubicBezTo>
                  <a:cubicBezTo>
                    <a:pt x="2039" y="571"/>
                    <a:pt x="2627" y="442"/>
                    <a:pt x="2627" y="284"/>
                  </a:cubicBezTo>
                  <a:cubicBezTo>
                    <a:pt x="2627" y="127"/>
                    <a:pt x="2039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70"/>
            <p:cNvSpPr/>
            <p:nvPr/>
          </p:nvSpPr>
          <p:spPr>
            <a:xfrm>
              <a:off x="2525645" y="2593324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3"/>
                  </a:moveTo>
                  <a:cubicBezTo>
                    <a:pt x="2096" y="53"/>
                    <a:pt x="2627" y="190"/>
                    <a:pt x="2627" y="314"/>
                  </a:cubicBezTo>
                  <a:cubicBezTo>
                    <a:pt x="2627" y="436"/>
                    <a:pt x="2096" y="572"/>
                    <a:pt x="1339" y="572"/>
                  </a:cubicBezTo>
                  <a:cubicBezTo>
                    <a:pt x="581" y="572"/>
                    <a:pt x="53" y="436"/>
                    <a:pt x="53" y="314"/>
                  </a:cubicBezTo>
                  <a:cubicBezTo>
                    <a:pt x="53" y="190"/>
                    <a:pt x="581" y="53"/>
                    <a:pt x="1339" y="53"/>
                  </a:cubicBezTo>
                  <a:close/>
                  <a:moveTo>
                    <a:pt x="1339" y="1"/>
                  </a:moveTo>
                  <a:cubicBezTo>
                    <a:pt x="689" y="1"/>
                    <a:pt x="0" y="111"/>
                    <a:pt x="0" y="314"/>
                  </a:cubicBezTo>
                  <a:cubicBezTo>
                    <a:pt x="0" y="515"/>
                    <a:pt x="689" y="625"/>
                    <a:pt x="1339" y="625"/>
                  </a:cubicBezTo>
                  <a:cubicBezTo>
                    <a:pt x="1989" y="625"/>
                    <a:pt x="2679" y="517"/>
                    <a:pt x="2679" y="314"/>
                  </a:cubicBezTo>
                  <a:cubicBezTo>
                    <a:pt x="2679" y="111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70"/>
            <p:cNvSpPr/>
            <p:nvPr/>
          </p:nvSpPr>
          <p:spPr>
            <a:xfrm>
              <a:off x="2509548" y="2629110"/>
              <a:ext cx="3741" cy="14983"/>
            </a:xfrm>
            <a:custGeom>
              <a:avLst/>
              <a:gdLst/>
              <a:ahLst/>
              <a:cxnLst/>
              <a:rect l="l" t="t" r="r" b="b"/>
              <a:pathLst>
                <a:path w="56" h="224" extrusionOk="0">
                  <a:moveTo>
                    <a:pt x="28" y="1"/>
                  </a:moveTo>
                  <a:cubicBezTo>
                    <a:pt x="27" y="1"/>
                    <a:pt x="25" y="1"/>
                    <a:pt x="24" y="1"/>
                  </a:cubicBezTo>
                  <a:cubicBezTo>
                    <a:pt x="10" y="3"/>
                    <a:pt x="0" y="18"/>
                    <a:pt x="2" y="32"/>
                  </a:cubicBezTo>
                  <a:lnTo>
                    <a:pt x="2" y="197"/>
                  </a:lnTo>
                  <a:cubicBezTo>
                    <a:pt x="2" y="211"/>
                    <a:pt x="14" y="223"/>
                    <a:pt x="29" y="223"/>
                  </a:cubicBezTo>
                  <a:cubicBezTo>
                    <a:pt x="43" y="221"/>
                    <a:pt x="55" y="211"/>
                    <a:pt x="55" y="197"/>
                  </a:cubicBezTo>
                  <a:lnTo>
                    <a:pt x="55" y="32"/>
                  </a:lnTo>
                  <a:cubicBezTo>
                    <a:pt x="55" y="30"/>
                    <a:pt x="55" y="27"/>
                    <a:pt x="55" y="23"/>
                  </a:cubicBezTo>
                  <a:cubicBezTo>
                    <a:pt x="53" y="10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70"/>
            <p:cNvSpPr/>
            <p:nvPr/>
          </p:nvSpPr>
          <p:spPr>
            <a:xfrm>
              <a:off x="2540942" y="2635063"/>
              <a:ext cx="3607" cy="17191"/>
            </a:xfrm>
            <a:custGeom>
              <a:avLst/>
              <a:gdLst/>
              <a:ahLst/>
              <a:cxnLst/>
              <a:rect l="l" t="t" r="r" b="b"/>
              <a:pathLst>
                <a:path w="54" h="257" extrusionOk="0">
                  <a:moveTo>
                    <a:pt x="28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232"/>
                  </a:lnTo>
                  <a:cubicBezTo>
                    <a:pt x="3" y="247"/>
                    <a:pt x="15" y="256"/>
                    <a:pt x="30" y="256"/>
                  </a:cubicBezTo>
                  <a:cubicBezTo>
                    <a:pt x="41" y="256"/>
                    <a:pt x="53" y="244"/>
                    <a:pt x="53" y="232"/>
                  </a:cubicBezTo>
                  <a:lnTo>
                    <a:pt x="53" y="22"/>
                  </a:lnTo>
                  <a:cubicBezTo>
                    <a:pt x="53" y="10"/>
                    <a:pt x="44" y="1"/>
                    <a:pt x="32" y="1"/>
                  </a:cubicBezTo>
                  <a:cubicBezTo>
                    <a:pt x="30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70"/>
            <p:cNvSpPr/>
            <p:nvPr/>
          </p:nvSpPr>
          <p:spPr>
            <a:xfrm>
              <a:off x="2562183" y="2639210"/>
              <a:ext cx="3607" cy="16856"/>
            </a:xfrm>
            <a:custGeom>
              <a:avLst/>
              <a:gdLst/>
              <a:ahLst/>
              <a:cxnLst/>
              <a:rect l="l" t="t" r="r" b="b"/>
              <a:pathLst>
                <a:path w="54" h="252" extrusionOk="0">
                  <a:moveTo>
                    <a:pt x="27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228"/>
                  </a:lnTo>
                  <a:cubicBezTo>
                    <a:pt x="1" y="240"/>
                    <a:pt x="13" y="252"/>
                    <a:pt x="27" y="252"/>
                  </a:cubicBezTo>
                  <a:cubicBezTo>
                    <a:pt x="41" y="252"/>
                    <a:pt x="53" y="242"/>
                    <a:pt x="53" y="228"/>
                  </a:cubicBezTo>
                  <a:lnTo>
                    <a:pt x="53" y="22"/>
                  </a:lnTo>
                  <a:cubicBezTo>
                    <a:pt x="51" y="10"/>
                    <a:pt x="44" y="3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70"/>
            <p:cNvSpPr/>
            <p:nvPr/>
          </p:nvSpPr>
          <p:spPr>
            <a:xfrm>
              <a:off x="2586764" y="2640347"/>
              <a:ext cx="3607" cy="15719"/>
            </a:xfrm>
            <a:custGeom>
              <a:avLst/>
              <a:gdLst/>
              <a:ahLst/>
              <a:cxnLst/>
              <a:rect l="l" t="t" r="r" b="b"/>
              <a:pathLst>
                <a:path w="54" h="235" extrusionOk="0">
                  <a:moveTo>
                    <a:pt x="27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211"/>
                  </a:lnTo>
                  <a:cubicBezTo>
                    <a:pt x="1" y="225"/>
                    <a:pt x="13" y="235"/>
                    <a:pt x="27" y="235"/>
                  </a:cubicBezTo>
                  <a:cubicBezTo>
                    <a:pt x="41" y="235"/>
                    <a:pt x="53" y="223"/>
                    <a:pt x="53" y="211"/>
                  </a:cubicBezTo>
                  <a:lnTo>
                    <a:pt x="53" y="22"/>
                  </a:lnTo>
                  <a:cubicBezTo>
                    <a:pt x="51" y="10"/>
                    <a:pt x="44" y="3"/>
                    <a:pt x="32" y="0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70"/>
            <p:cNvSpPr/>
            <p:nvPr/>
          </p:nvSpPr>
          <p:spPr>
            <a:xfrm>
              <a:off x="2522439" y="2637806"/>
              <a:ext cx="3607" cy="11104"/>
            </a:xfrm>
            <a:custGeom>
              <a:avLst/>
              <a:gdLst/>
              <a:ahLst/>
              <a:cxnLst/>
              <a:rect l="l" t="t" r="r" b="b"/>
              <a:pathLst>
                <a:path w="54" h="166" extrusionOk="0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139"/>
                  </a:lnTo>
                  <a:lnTo>
                    <a:pt x="1" y="141"/>
                  </a:lnTo>
                  <a:cubicBezTo>
                    <a:pt x="1" y="155"/>
                    <a:pt x="13" y="165"/>
                    <a:pt x="27" y="165"/>
                  </a:cubicBezTo>
                  <a:lnTo>
                    <a:pt x="29" y="165"/>
                  </a:lnTo>
                  <a:cubicBezTo>
                    <a:pt x="44" y="165"/>
                    <a:pt x="53" y="153"/>
                    <a:pt x="53" y="139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70"/>
            <p:cNvSpPr/>
            <p:nvPr/>
          </p:nvSpPr>
          <p:spPr>
            <a:xfrm>
              <a:off x="2711739" y="2628642"/>
              <a:ext cx="3607" cy="10033"/>
            </a:xfrm>
            <a:custGeom>
              <a:avLst/>
              <a:gdLst/>
              <a:ahLst/>
              <a:cxnLst/>
              <a:rect l="l" t="t" r="r" b="b"/>
              <a:pathLst>
                <a:path w="54" h="150" extrusionOk="0">
                  <a:moveTo>
                    <a:pt x="25" y="1"/>
                  </a:moveTo>
                  <a:cubicBezTo>
                    <a:pt x="10" y="1"/>
                    <a:pt x="1" y="13"/>
                    <a:pt x="1" y="27"/>
                  </a:cubicBezTo>
                  <a:lnTo>
                    <a:pt x="1" y="123"/>
                  </a:lnTo>
                  <a:lnTo>
                    <a:pt x="1" y="125"/>
                  </a:lnTo>
                  <a:cubicBezTo>
                    <a:pt x="1" y="140"/>
                    <a:pt x="10" y="149"/>
                    <a:pt x="25" y="149"/>
                  </a:cubicBezTo>
                  <a:cubicBezTo>
                    <a:pt x="41" y="149"/>
                    <a:pt x="53" y="140"/>
                    <a:pt x="53" y="123"/>
                  </a:cubicBezTo>
                  <a:lnTo>
                    <a:pt x="53" y="27"/>
                  </a:lnTo>
                  <a:cubicBezTo>
                    <a:pt x="51" y="13"/>
                    <a:pt x="39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70"/>
            <p:cNvSpPr/>
            <p:nvPr/>
          </p:nvSpPr>
          <p:spPr>
            <a:xfrm>
              <a:off x="2690030" y="2642555"/>
              <a:ext cx="3607" cy="9030"/>
            </a:xfrm>
            <a:custGeom>
              <a:avLst/>
              <a:gdLst/>
              <a:ahLst/>
              <a:cxnLst/>
              <a:rect l="l" t="t" r="r" b="b"/>
              <a:pathLst>
                <a:path w="54" h="135" extrusionOk="0">
                  <a:moveTo>
                    <a:pt x="27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108"/>
                  </a:lnTo>
                  <a:cubicBezTo>
                    <a:pt x="3" y="123"/>
                    <a:pt x="13" y="135"/>
                    <a:pt x="27" y="135"/>
                  </a:cubicBezTo>
                  <a:cubicBezTo>
                    <a:pt x="41" y="135"/>
                    <a:pt x="53" y="123"/>
                    <a:pt x="53" y="108"/>
                  </a:cubicBezTo>
                  <a:lnTo>
                    <a:pt x="53" y="22"/>
                  </a:lnTo>
                  <a:cubicBezTo>
                    <a:pt x="53" y="13"/>
                    <a:pt x="44" y="3"/>
                    <a:pt x="32" y="1"/>
                  </a:cubicBezTo>
                  <a:cubicBezTo>
                    <a:pt x="30" y="1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70"/>
            <p:cNvSpPr/>
            <p:nvPr/>
          </p:nvSpPr>
          <p:spPr>
            <a:xfrm>
              <a:off x="2499328" y="2586301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1" y="1"/>
                    <a:pt x="674" y="65"/>
                    <a:pt x="356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6"/>
                    <a:pt x="774" y="837"/>
                    <a:pt x="1733" y="837"/>
                  </a:cubicBezTo>
                  <a:cubicBezTo>
                    <a:pt x="2689" y="837"/>
                    <a:pt x="3465" y="651"/>
                    <a:pt x="3465" y="416"/>
                  </a:cubicBezTo>
                  <a:lnTo>
                    <a:pt x="3465" y="163"/>
                  </a:lnTo>
                  <a:lnTo>
                    <a:pt x="3107" y="163"/>
                  </a:lnTo>
                  <a:cubicBezTo>
                    <a:pt x="2791" y="65"/>
                    <a:pt x="22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70"/>
            <p:cNvSpPr/>
            <p:nvPr/>
          </p:nvSpPr>
          <p:spPr>
            <a:xfrm>
              <a:off x="2497057" y="2583893"/>
              <a:ext cx="235996" cy="60535"/>
            </a:xfrm>
            <a:custGeom>
              <a:avLst/>
              <a:gdLst/>
              <a:ahLst/>
              <a:cxnLst/>
              <a:rect l="l" t="t" r="r" b="b"/>
              <a:pathLst>
                <a:path w="3533" h="905" extrusionOk="0">
                  <a:moveTo>
                    <a:pt x="1767" y="73"/>
                  </a:moveTo>
                  <a:cubicBezTo>
                    <a:pt x="2307" y="73"/>
                    <a:pt x="2804" y="132"/>
                    <a:pt x="3131" y="235"/>
                  </a:cubicBezTo>
                  <a:lnTo>
                    <a:pt x="3463" y="235"/>
                  </a:lnTo>
                  <a:lnTo>
                    <a:pt x="3463" y="452"/>
                  </a:lnTo>
                  <a:cubicBezTo>
                    <a:pt x="3463" y="634"/>
                    <a:pt x="2763" y="835"/>
                    <a:pt x="1767" y="835"/>
                  </a:cubicBezTo>
                  <a:cubicBezTo>
                    <a:pt x="770" y="835"/>
                    <a:pt x="70" y="634"/>
                    <a:pt x="70" y="452"/>
                  </a:cubicBezTo>
                  <a:lnTo>
                    <a:pt x="70" y="235"/>
                  </a:lnTo>
                  <a:lnTo>
                    <a:pt x="402" y="235"/>
                  </a:lnTo>
                  <a:cubicBezTo>
                    <a:pt x="730" y="132"/>
                    <a:pt x="1227" y="73"/>
                    <a:pt x="1767" y="73"/>
                  </a:cubicBezTo>
                  <a:close/>
                  <a:moveTo>
                    <a:pt x="1764" y="1"/>
                  </a:moveTo>
                  <a:cubicBezTo>
                    <a:pt x="1224" y="1"/>
                    <a:pt x="720" y="61"/>
                    <a:pt x="385" y="166"/>
                  </a:cubicBezTo>
                  <a:lnTo>
                    <a:pt x="34" y="166"/>
                  </a:lnTo>
                  <a:cubicBezTo>
                    <a:pt x="15" y="166"/>
                    <a:pt x="1" y="180"/>
                    <a:pt x="1" y="199"/>
                  </a:cubicBezTo>
                  <a:lnTo>
                    <a:pt x="1" y="452"/>
                  </a:lnTo>
                  <a:cubicBezTo>
                    <a:pt x="1" y="746"/>
                    <a:pt x="911" y="904"/>
                    <a:pt x="1767" y="904"/>
                  </a:cubicBezTo>
                  <a:cubicBezTo>
                    <a:pt x="2622" y="904"/>
                    <a:pt x="3533" y="746"/>
                    <a:pt x="3530" y="452"/>
                  </a:cubicBezTo>
                  <a:lnTo>
                    <a:pt x="3530" y="199"/>
                  </a:lnTo>
                  <a:cubicBezTo>
                    <a:pt x="3530" y="180"/>
                    <a:pt x="3516" y="166"/>
                    <a:pt x="3497" y="166"/>
                  </a:cubicBezTo>
                  <a:lnTo>
                    <a:pt x="3148" y="166"/>
                  </a:lnTo>
                  <a:cubicBezTo>
                    <a:pt x="2813" y="61"/>
                    <a:pt x="2307" y="1"/>
                    <a:pt x="17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70"/>
            <p:cNvSpPr/>
            <p:nvPr/>
          </p:nvSpPr>
          <p:spPr>
            <a:xfrm>
              <a:off x="2499328" y="2569378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4" y="0"/>
                    <a:pt x="0" y="187"/>
                    <a:pt x="0" y="416"/>
                  </a:cubicBezTo>
                  <a:cubicBezTo>
                    <a:pt x="0" y="648"/>
                    <a:pt x="774" y="834"/>
                    <a:pt x="1733" y="834"/>
                  </a:cubicBezTo>
                  <a:cubicBezTo>
                    <a:pt x="2689" y="834"/>
                    <a:pt x="3465" y="648"/>
                    <a:pt x="3465" y="416"/>
                  </a:cubicBezTo>
                  <a:cubicBezTo>
                    <a:pt x="3465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70"/>
            <p:cNvSpPr/>
            <p:nvPr/>
          </p:nvSpPr>
          <p:spPr>
            <a:xfrm>
              <a:off x="2497057" y="2566970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2"/>
                  </a:moveTo>
                  <a:cubicBezTo>
                    <a:pt x="2768" y="72"/>
                    <a:pt x="3463" y="273"/>
                    <a:pt x="3463" y="452"/>
                  </a:cubicBezTo>
                  <a:cubicBezTo>
                    <a:pt x="3463" y="634"/>
                    <a:pt x="2763" y="835"/>
                    <a:pt x="1767" y="835"/>
                  </a:cubicBezTo>
                  <a:cubicBezTo>
                    <a:pt x="770" y="835"/>
                    <a:pt x="70" y="634"/>
                    <a:pt x="70" y="452"/>
                  </a:cubicBezTo>
                  <a:cubicBezTo>
                    <a:pt x="70" y="273"/>
                    <a:pt x="768" y="72"/>
                    <a:pt x="1767" y="72"/>
                  </a:cubicBezTo>
                  <a:close/>
                  <a:moveTo>
                    <a:pt x="1767" y="1"/>
                  </a:moveTo>
                  <a:cubicBezTo>
                    <a:pt x="909" y="1"/>
                    <a:pt x="1" y="158"/>
                    <a:pt x="1" y="452"/>
                  </a:cubicBezTo>
                  <a:cubicBezTo>
                    <a:pt x="1" y="746"/>
                    <a:pt x="911" y="904"/>
                    <a:pt x="1767" y="904"/>
                  </a:cubicBezTo>
                  <a:cubicBezTo>
                    <a:pt x="2622" y="904"/>
                    <a:pt x="3535" y="746"/>
                    <a:pt x="3535" y="452"/>
                  </a:cubicBezTo>
                  <a:cubicBezTo>
                    <a:pt x="3535" y="161"/>
                    <a:pt x="2625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70"/>
            <p:cNvSpPr/>
            <p:nvPr/>
          </p:nvSpPr>
          <p:spPr>
            <a:xfrm>
              <a:off x="2527248" y="2578141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5" y="1"/>
                  </a:moveTo>
                  <a:cubicBezTo>
                    <a:pt x="588" y="1"/>
                    <a:pt x="0" y="127"/>
                    <a:pt x="0" y="285"/>
                  </a:cubicBezTo>
                  <a:cubicBezTo>
                    <a:pt x="0" y="443"/>
                    <a:pt x="588" y="572"/>
                    <a:pt x="1315" y="572"/>
                  </a:cubicBezTo>
                  <a:cubicBezTo>
                    <a:pt x="2041" y="572"/>
                    <a:pt x="2627" y="443"/>
                    <a:pt x="2627" y="285"/>
                  </a:cubicBezTo>
                  <a:cubicBezTo>
                    <a:pt x="2627" y="130"/>
                    <a:pt x="2039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70"/>
            <p:cNvSpPr/>
            <p:nvPr/>
          </p:nvSpPr>
          <p:spPr>
            <a:xfrm>
              <a:off x="2525645" y="2576401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3"/>
                  </a:moveTo>
                  <a:cubicBezTo>
                    <a:pt x="2096" y="53"/>
                    <a:pt x="2627" y="192"/>
                    <a:pt x="2627" y="316"/>
                  </a:cubicBezTo>
                  <a:cubicBezTo>
                    <a:pt x="2627" y="438"/>
                    <a:pt x="2099" y="574"/>
                    <a:pt x="1339" y="574"/>
                  </a:cubicBezTo>
                  <a:cubicBezTo>
                    <a:pt x="579" y="574"/>
                    <a:pt x="53" y="433"/>
                    <a:pt x="53" y="311"/>
                  </a:cubicBezTo>
                  <a:cubicBezTo>
                    <a:pt x="53" y="189"/>
                    <a:pt x="581" y="53"/>
                    <a:pt x="1339" y="53"/>
                  </a:cubicBezTo>
                  <a:close/>
                  <a:moveTo>
                    <a:pt x="1339" y="1"/>
                  </a:moveTo>
                  <a:cubicBezTo>
                    <a:pt x="689" y="1"/>
                    <a:pt x="0" y="108"/>
                    <a:pt x="0" y="311"/>
                  </a:cubicBezTo>
                  <a:cubicBezTo>
                    <a:pt x="0" y="514"/>
                    <a:pt x="689" y="624"/>
                    <a:pt x="1339" y="624"/>
                  </a:cubicBezTo>
                  <a:cubicBezTo>
                    <a:pt x="1989" y="624"/>
                    <a:pt x="2679" y="514"/>
                    <a:pt x="2679" y="311"/>
                  </a:cubicBezTo>
                  <a:cubicBezTo>
                    <a:pt x="2679" y="110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70"/>
            <p:cNvSpPr/>
            <p:nvPr/>
          </p:nvSpPr>
          <p:spPr>
            <a:xfrm>
              <a:off x="2509548" y="2612187"/>
              <a:ext cx="3741" cy="14783"/>
            </a:xfrm>
            <a:custGeom>
              <a:avLst/>
              <a:gdLst/>
              <a:ahLst/>
              <a:cxnLst/>
              <a:rect l="l" t="t" r="r" b="b"/>
              <a:pathLst>
                <a:path w="56" h="221" extrusionOk="0">
                  <a:moveTo>
                    <a:pt x="28" y="0"/>
                  </a:moveTo>
                  <a:cubicBezTo>
                    <a:pt x="27" y="0"/>
                    <a:pt x="25" y="1"/>
                    <a:pt x="24" y="1"/>
                  </a:cubicBezTo>
                  <a:cubicBezTo>
                    <a:pt x="10" y="3"/>
                    <a:pt x="0" y="18"/>
                    <a:pt x="2" y="32"/>
                  </a:cubicBezTo>
                  <a:lnTo>
                    <a:pt x="2" y="194"/>
                  </a:lnTo>
                  <a:cubicBezTo>
                    <a:pt x="2" y="209"/>
                    <a:pt x="14" y="221"/>
                    <a:pt x="29" y="221"/>
                  </a:cubicBezTo>
                  <a:cubicBezTo>
                    <a:pt x="43" y="221"/>
                    <a:pt x="55" y="209"/>
                    <a:pt x="55" y="194"/>
                  </a:cubicBezTo>
                  <a:lnTo>
                    <a:pt x="55" y="32"/>
                  </a:lnTo>
                  <a:cubicBezTo>
                    <a:pt x="55" y="29"/>
                    <a:pt x="55" y="25"/>
                    <a:pt x="55" y="22"/>
                  </a:cubicBezTo>
                  <a:cubicBezTo>
                    <a:pt x="53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70"/>
            <p:cNvSpPr/>
            <p:nvPr/>
          </p:nvSpPr>
          <p:spPr>
            <a:xfrm>
              <a:off x="2540808" y="2617471"/>
              <a:ext cx="3874" cy="17793"/>
            </a:xfrm>
            <a:custGeom>
              <a:avLst/>
              <a:gdLst/>
              <a:ahLst/>
              <a:cxnLst/>
              <a:rect l="l" t="t" r="r" b="b"/>
              <a:pathLst>
                <a:path w="58" h="266" extrusionOk="0">
                  <a:moveTo>
                    <a:pt x="31" y="0"/>
                  </a:moveTo>
                  <a:cubicBezTo>
                    <a:pt x="30" y="0"/>
                    <a:pt x="28" y="0"/>
                    <a:pt x="27" y="1"/>
                  </a:cubicBezTo>
                  <a:cubicBezTo>
                    <a:pt x="12" y="3"/>
                    <a:pt x="0" y="17"/>
                    <a:pt x="3" y="32"/>
                  </a:cubicBezTo>
                  <a:lnTo>
                    <a:pt x="3" y="242"/>
                  </a:lnTo>
                  <a:cubicBezTo>
                    <a:pt x="5" y="256"/>
                    <a:pt x="17" y="266"/>
                    <a:pt x="32" y="266"/>
                  </a:cubicBezTo>
                  <a:cubicBezTo>
                    <a:pt x="43" y="266"/>
                    <a:pt x="55" y="256"/>
                    <a:pt x="55" y="242"/>
                  </a:cubicBezTo>
                  <a:lnTo>
                    <a:pt x="55" y="32"/>
                  </a:lnTo>
                  <a:cubicBezTo>
                    <a:pt x="58" y="29"/>
                    <a:pt x="58" y="25"/>
                    <a:pt x="55" y="22"/>
                  </a:cubicBezTo>
                  <a:cubicBezTo>
                    <a:pt x="53" y="9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70"/>
            <p:cNvSpPr/>
            <p:nvPr/>
          </p:nvSpPr>
          <p:spPr>
            <a:xfrm>
              <a:off x="2562183" y="2622220"/>
              <a:ext cx="3607" cy="16923"/>
            </a:xfrm>
            <a:custGeom>
              <a:avLst/>
              <a:gdLst/>
              <a:ahLst/>
              <a:cxnLst/>
              <a:rect l="l" t="t" r="r" b="b"/>
              <a:pathLst>
                <a:path w="54" h="253" extrusionOk="0">
                  <a:moveTo>
                    <a:pt x="27" y="1"/>
                  </a:moveTo>
                  <a:cubicBezTo>
                    <a:pt x="15" y="1"/>
                    <a:pt x="3" y="10"/>
                    <a:pt x="1" y="23"/>
                  </a:cubicBezTo>
                  <a:lnTo>
                    <a:pt x="1" y="226"/>
                  </a:lnTo>
                  <a:cubicBezTo>
                    <a:pt x="1" y="240"/>
                    <a:pt x="13" y="252"/>
                    <a:pt x="27" y="252"/>
                  </a:cubicBezTo>
                  <a:cubicBezTo>
                    <a:pt x="41" y="252"/>
                    <a:pt x="53" y="240"/>
                    <a:pt x="53" y="226"/>
                  </a:cubicBezTo>
                  <a:lnTo>
                    <a:pt x="53" y="23"/>
                  </a:lnTo>
                  <a:cubicBezTo>
                    <a:pt x="51" y="11"/>
                    <a:pt x="44" y="1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70"/>
            <p:cNvSpPr/>
            <p:nvPr/>
          </p:nvSpPr>
          <p:spPr>
            <a:xfrm>
              <a:off x="2586764" y="2623358"/>
              <a:ext cx="3607" cy="15786"/>
            </a:xfrm>
            <a:custGeom>
              <a:avLst/>
              <a:gdLst/>
              <a:ahLst/>
              <a:cxnLst/>
              <a:rect l="l" t="t" r="r" b="b"/>
              <a:pathLst>
                <a:path w="54" h="236" extrusionOk="0">
                  <a:moveTo>
                    <a:pt x="27" y="1"/>
                  </a:moveTo>
                  <a:cubicBezTo>
                    <a:pt x="15" y="1"/>
                    <a:pt x="3" y="10"/>
                    <a:pt x="1" y="23"/>
                  </a:cubicBezTo>
                  <a:lnTo>
                    <a:pt x="1" y="209"/>
                  </a:lnTo>
                  <a:cubicBezTo>
                    <a:pt x="1" y="223"/>
                    <a:pt x="13" y="235"/>
                    <a:pt x="27" y="235"/>
                  </a:cubicBezTo>
                  <a:cubicBezTo>
                    <a:pt x="41" y="235"/>
                    <a:pt x="53" y="223"/>
                    <a:pt x="53" y="209"/>
                  </a:cubicBezTo>
                  <a:lnTo>
                    <a:pt x="53" y="23"/>
                  </a:lnTo>
                  <a:cubicBezTo>
                    <a:pt x="51" y="11"/>
                    <a:pt x="44" y="1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70"/>
            <p:cNvSpPr/>
            <p:nvPr/>
          </p:nvSpPr>
          <p:spPr>
            <a:xfrm>
              <a:off x="2522439" y="2620816"/>
              <a:ext cx="3607" cy="11104"/>
            </a:xfrm>
            <a:custGeom>
              <a:avLst/>
              <a:gdLst/>
              <a:ahLst/>
              <a:cxnLst/>
              <a:rect l="l" t="t" r="r" b="b"/>
              <a:pathLst>
                <a:path w="54" h="166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139"/>
                  </a:lnTo>
                  <a:cubicBezTo>
                    <a:pt x="1" y="154"/>
                    <a:pt x="13" y="166"/>
                    <a:pt x="27" y="166"/>
                  </a:cubicBezTo>
                  <a:cubicBezTo>
                    <a:pt x="41" y="166"/>
                    <a:pt x="53" y="154"/>
                    <a:pt x="53" y="139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70"/>
            <p:cNvSpPr/>
            <p:nvPr/>
          </p:nvSpPr>
          <p:spPr>
            <a:xfrm>
              <a:off x="2711739" y="2611719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5" y="1"/>
                  </a:moveTo>
                  <a:cubicBezTo>
                    <a:pt x="10" y="1"/>
                    <a:pt x="1" y="13"/>
                    <a:pt x="1" y="27"/>
                  </a:cubicBezTo>
                  <a:lnTo>
                    <a:pt x="1" y="122"/>
                  </a:lnTo>
                  <a:cubicBezTo>
                    <a:pt x="1" y="137"/>
                    <a:pt x="10" y="149"/>
                    <a:pt x="25" y="149"/>
                  </a:cubicBezTo>
                  <a:cubicBezTo>
                    <a:pt x="41" y="149"/>
                    <a:pt x="53" y="137"/>
                    <a:pt x="53" y="122"/>
                  </a:cubicBezTo>
                  <a:lnTo>
                    <a:pt x="53" y="27"/>
                  </a:lnTo>
                  <a:cubicBezTo>
                    <a:pt x="51" y="13"/>
                    <a:pt x="39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70"/>
            <p:cNvSpPr/>
            <p:nvPr/>
          </p:nvSpPr>
          <p:spPr>
            <a:xfrm>
              <a:off x="2689897" y="2624963"/>
              <a:ext cx="3874" cy="9699"/>
            </a:xfrm>
            <a:custGeom>
              <a:avLst/>
              <a:gdLst/>
              <a:ahLst/>
              <a:cxnLst/>
              <a:rect l="l" t="t" r="r" b="b"/>
              <a:pathLst>
                <a:path w="58" h="145" extrusionOk="0">
                  <a:moveTo>
                    <a:pt x="30" y="1"/>
                  </a:moveTo>
                  <a:cubicBezTo>
                    <a:pt x="29" y="1"/>
                    <a:pt x="28" y="1"/>
                    <a:pt x="27" y="1"/>
                  </a:cubicBezTo>
                  <a:cubicBezTo>
                    <a:pt x="12" y="3"/>
                    <a:pt x="0" y="18"/>
                    <a:pt x="3" y="32"/>
                  </a:cubicBezTo>
                  <a:lnTo>
                    <a:pt x="3" y="118"/>
                  </a:lnTo>
                  <a:cubicBezTo>
                    <a:pt x="3" y="132"/>
                    <a:pt x="15" y="144"/>
                    <a:pt x="29" y="144"/>
                  </a:cubicBezTo>
                  <a:cubicBezTo>
                    <a:pt x="43" y="144"/>
                    <a:pt x="55" y="132"/>
                    <a:pt x="55" y="118"/>
                  </a:cubicBezTo>
                  <a:lnTo>
                    <a:pt x="55" y="32"/>
                  </a:lnTo>
                  <a:cubicBezTo>
                    <a:pt x="58" y="30"/>
                    <a:pt x="58" y="27"/>
                    <a:pt x="55" y="25"/>
                  </a:cubicBezTo>
                  <a:cubicBezTo>
                    <a:pt x="53" y="12"/>
                    <a:pt x="43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70"/>
            <p:cNvSpPr/>
            <p:nvPr/>
          </p:nvSpPr>
          <p:spPr>
            <a:xfrm>
              <a:off x="2499328" y="2569177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1" y="1"/>
                    <a:pt x="674" y="65"/>
                    <a:pt x="356" y="166"/>
                  </a:cubicBezTo>
                  <a:lnTo>
                    <a:pt x="0" y="166"/>
                  </a:lnTo>
                  <a:lnTo>
                    <a:pt x="0" y="419"/>
                  </a:lnTo>
                  <a:cubicBezTo>
                    <a:pt x="0" y="649"/>
                    <a:pt x="774" y="837"/>
                    <a:pt x="1733" y="837"/>
                  </a:cubicBezTo>
                  <a:cubicBezTo>
                    <a:pt x="2689" y="837"/>
                    <a:pt x="3465" y="651"/>
                    <a:pt x="3465" y="419"/>
                  </a:cubicBezTo>
                  <a:lnTo>
                    <a:pt x="3465" y="166"/>
                  </a:lnTo>
                  <a:lnTo>
                    <a:pt x="3107" y="166"/>
                  </a:lnTo>
                  <a:cubicBezTo>
                    <a:pt x="2791" y="65"/>
                    <a:pt x="22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70"/>
            <p:cNvSpPr/>
            <p:nvPr/>
          </p:nvSpPr>
          <p:spPr>
            <a:xfrm>
              <a:off x="2497057" y="2566970"/>
              <a:ext cx="235996" cy="60469"/>
            </a:xfrm>
            <a:custGeom>
              <a:avLst/>
              <a:gdLst/>
              <a:ahLst/>
              <a:cxnLst/>
              <a:rect l="l" t="t" r="r" b="b"/>
              <a:pathLst>
                <a:path w="3533" h="904" extrusionOk="0">
                  <a:moveTo>
                    <a:pt x="1767" y="72"/>
                  </a:moveTo>
                  <a:cubicBezTo>
                    <a:pt x="2307" y="72"/>
                    <a:pt x="2804" y="132"/>
                    <a:pt x="3131" y="235"/>
                  </a:cubicBezTo>
                  <a:lnTo>
                    <a:pt x="3463" y="235"/>
                  </a:lnTo>
                  <a:lnTo>
                    <a:pt x="3463" y="452"/>
                  </a:lnTo>
                  <a:cubicBezTo>
                    <a:pt x="3463" y="631"/>
                    <a:pt x="2763" y="835"/>
                    <a:pt x="1767" y="835"/>
                  </a:cubicBezTo>
                  <a:cubicBezTo>
                    <a:pt x="770" y="835"/>
                    <a:pt x="70" y="631"/>
                    <a:pt x="70" y="452"/>
                  </a:cubicBezTo>
                  <a:lnTo>
                    <a:pt x="70" y="235"/>
                  </a:lnTo>
                  <a:lnTo>
                    <a:pt x="402" y="235"/>
                  </a:lnTo>
                  <a:cubicBezTo>
                    <a:pt x="730" y="132"/>
                    <a:pt x="1227" y="72"/>
                    <a:pt x="1767" y="72"/>
                  </a:cubicBezTo>
                  <a:close/>
                  <a:moveTo>
                    <a:pt x="1764" y="1"/>
                  </a:moveTo>
                  <a:cubicBezTo>
                    <a:pt x="1224" y="1"/>
                    <a:pt x="720" y="60"/>
                    <a:pt x="385" y="163"/>
                  </a:cubicBezTo>
                  <a:lnTo>
                    <a:pt x="34" y="163"/>
                  </a:lnTo>
                  <a:cubicBezTo>
                    <a:pt x="15" y="163"/>
                    <a:pt x="1" y="180"/>
                    <a:pt x="1" y="199"/>
                  </a:cubicBezTo>
                  <a:lnTo>
                    <a:pt x="1" y="452"/>
                  </a:lnTo>
                  <a:cubicBezTo>
                    <a:pt x="1" y="746"/>
                    <a:pt x="911" y="904"/>
                    <a:pt x="1767" y="904"/>
                  </a:cubicBezTo>
                  <a:cubicBezTo>
                    <a:pt x="2622" y="904"/>
                    <a:pt x="3533" y="746"/>
                    <a:pt x="3530" y="452"/>
                  </a:cubicBezTo>
                  <a:lnTo>
                    <a:pt x="3530" y="199"/>
                  </a:lnTo>
                  <a:cubicBezTo>
                    <a:pt x="3530" y="180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3" y="60"/>
                    <a:pt x="2307" y="1"/>
                    <a:pt x="17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70"/>
            <p:cNvSpPr/>
            <p:nvPr/>
          </p:nvSpPr>
          <p:spPr>
            <a:xfrm>
              <a:off x="2499328" y="2552255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4" y="1"/>
                    <a:pt x="0" y="189"/>
                    <a:pt x="0" y="419"/>
                  </a:cubicBezTo>
                  <a:cubicBezTo>
                    <a:pt x="0" y="648"/>
                    <a:pt x="774" y="835"/>
                    <a:pt x="1733" y="835"/>
                  </a:cubicBezTo>
                  <a:cubicBezTo>
                    <a:pt x="2689" y="835"/>
                    <a:pt x="3465" y="648"/>
                    <a:pt x="3465" y="419"/>
                  </a:cubicBezTo>
                  <a:cubicBezTo>
                    <a:pt x="3465" y="189"/>
                    <a:pt x="268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70"/>
            <p:cNvSpPr/>
            <p:nvPr/>
          </p:nvSpPr>
          <p:spPr>
            <a:xfrm>
              <a:off x="2497057" y="2550047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7" y="70"/>
                  </a:moveTo>
                  <a:cubicBezTo>
                    <a:pt x="2768" y="70"/>
                    <a:pt x="3463" y="270"/>
                    <a:pt x="3463" y="452"/>
                  </a:cubicBezTo>
                  <a:cubicBezTo>
                    <a:pt x="3463" y="631"/>
                    <a:pt x="2763" y="834"/>
                    <a:pt x="1767" y="834"/>
                  </a:cubicBezTo>
                  <a:cubicBezTo>
                    <a:pt x="770" y="834"/>
                    <a:pt x="70" y="631"/>
                    <a:pt x="70" y="452"/>
                  </a:cubicBezTo>
                  <a:cubicBezTo>
                    <a:pt x="70" y="270"/>
                    <a:pt x="768" y="70"/>
                    <a:pt x="1767" y="70"/>
                  </a:cubicBezTo>
                  <a:close/>
                  <a:moveTo>
                    <a:pt x="1767" y="0"/>
                  </a:moveTo>
                  <a:cubicBezTo>
                    <a:pt x="909" y="0"/>
                    <a:pt x="1" y="158"/>
                    <a:pt x="1" y="452"/>
                  </a:cubicBezTo>
                  <a:cubicBezTo>
                    <a:pt x="1" y="746"/>
                    <a:pt x="911" y="904"/>
                    <a:pt x="1767" y="904"/>
                  </a:cubicBezTo>
                  <a:cubicBezTo>
                    <a:pt x="2622" y="904"/>
                    <a:pt x="3535" y="746"/>
                    <a:pt x="3535" y="452"/>
                  </a:cubicBezTo>
                  <a:cubicBezTo>
                    <a:pt x="3535" y="158"/>
                    <a:pt x="2625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70"/>
            <p:cNvSpPr/>
            <p:nvPr/>
          </p:nvSpPr>
          <p:spPr>
            <a:xfrm>
              <a:off x="2527248" y="2561218"/>
              <a:ext cx="175477" cy="38127"/>
            </a:xfrm>
            <a:custGeom>
              <a:avLst/>
              <a:gdLst/>
              <a:ahLst/>
              <a:cxnLst/>
              <a:rect l="l" t="t" r="r" b="b"/>
              <a:pathLst>
                <a:path w="2627" h="570" extrusionOk="0">
                  <a:moveTo>
                    <a:pt x="1315" y="0"/>
                  </a:moveTo>
                  <a:cubicBezTo>
                    <a:pt x="588" y="0"/>
                    <a:pt x="0" y="127"/>
                    <a:pt x="0" y="285"/>
                  </a:cubicBezTo>
                  <a:cubicBezTo>
                    <a:pt x="0" y="443"/>
                    <a:pt x="588" y="569"/>
                    <a:pt x="1315" y="569"/>
                  </a:cubicBezTo>
                  <a:cubicBezTo>
                    <a:pt x="2041" y="569"/>
                    <a:pt x="2627" y="443"/>
                    <a:pt x="2627" y="285"/>
                  </a:cubicBezTo>
                  <a:cubicBezTo>
                    <a:pt x="2627" y="127"/>
                    <a:pt x="2039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70"/>
            <p:cNvSpPr/>
            <p:nvPr/>
          </p:nvSpPr>
          <p:spPr>
            <a:xfrm>
              <a:off x="2525645" y="2559479"/>
              <a:ext cx="179017" cy="41606"/>
            </a:xfrm>
            <a:custGeom>
              <a:avLst/>
              <a:gdLst/>
              <a:ahLst/>
              <a:cxnLst/>
              <a:rect l="l" t="t" r="r" b="b"/>
              <a:pathLst>
                <a:path w="2680" h="622" extrusionOk="0">
                  <a:moveTo>
                    <a:pt x="1339" y="53"/>
                  </a:moveTo>
                  <a:cubicBezTo>
                    <a:pt x="2096" y="53"/>
                    <a:pt x="2627" y="191"/>
                    <a:pt x="2627" y="311"/>
                  </a:cubicBezTo>
                  <a:cubicBezTo>
                    <a:pt x="2627" y="430"/>
                    <a:pt x="2096" y="571"/>
                    <a:pt x="1339" y="571"/>
                  </a:cubicBezTo>
                  <a:cubicBezTo>
                    <a:pt x="581" y="571"/>
                    <a:pt x="53" y="433"/>
                    <a:pt x="53" y="311"/>
                  </a:cubicBezTo>
                  <a:cubicBezTo>
                    <a:pt x="53" y="189"/>
                    <a:pt x="581" y="53"/>
                    <a:pt x="1339" y="53"/>
                  </a:cubicBezTo>
                  <a:close/>
                  <a:moveTo>
                    <a:pt x="1339" y="0"/>
                  </a:moveTo>
                  <a:cubicBezTo>
                    <a:pt x="689" y="0"/>
                    <a:pt x="0" y="108"/>
                    <a:pt x="0" y="311"/>
                  </a:cubicBezTo>
                  <a:cubicBezTo>
                    <a:pt x="0" y="514"/>
                    <a:pt x="689" y="622"/>
                    <a:pt x="1339" y="622"/>
                  </a:cubicBezTo>
                  <a:cubicBezTo>
                    <a:pt x="1989" y="622"/>
                    <a:pt x="2679" y="514"/>
                    <a:pt x="2679" y="311"/>
                  </a:cubicBezTo>
                  <a:cubicBezTo>
                    <a:pt x="2679" y="108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70"/>
            <p:cNvSpPr/>
            <p:nvPr/>
          </p:nvSpPr>
          <p:spPr>
            <a:xfrm>
              <a:off x="2509681" y="2595866"/>
              <a:ext cx="3607" cy="14314"/>
            </a:xfrm>
            <a:custGeom>
              <a:avLst/>
              <a:gdLst/>
              <a:ahLst/>
              <a:cxnLst/>
              <a:rect l="l" t="t" r="r" b="b"/>
              <a:pathLst>
                <a:path w="54" h="214" extrusionOk="0">
                  <a:moveTo>
                    <a:pt x="27" y="1"/>
                  </a:moveTo>
                  <a:cubicBezTo>
                    <a:pt x="12" y="1"/>
                    <a:pt x="3" y="10"/>
                    <a:pt x="0" y="23"/>
                  </a:cubicBezTo>
                  <a:lnTo>
                    <a:pt x="0" y="187"/>
                  </a:lnTo>
                  <a:cubicBezTo>
                    <a:pt x="0" y="202"/>
                    <a:pt x="12" y="214"/>
                    <a:pt x="27" y="214"/>
                  </a:cubicBezTo>
                  <a:cubicBezTo>
                    <a:pt x="41" y="214"/>
                    <a:pt x="53" y="202"/>
                    <a:pt x="53" y="187"/>
                  </a:cubicBezTo>
                  <a:lnTo>
                    <a:pt x="53" y="23"/>
                  </a:lnTo>
                  <a:cubicBezTo>
                    <a:pt x="51" y="11"/>
                    <a:pt x="41" y="3"/>
                    <a:pt x="32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70"/>
            <p:cNvSpPr/>
            <p:nvPr/>
          </p:nvSpPr>
          <p:spPr>
            <a:xfrm>
              <a:off x="2540808" y="2600348"/>
              <a:ext cx="3874" cy="17993"/>
            </a:xfrm>
            <a:custGeom>
              <a:avLst/>
              <a:gdLst/>
              <a:ahLst/>
              <a:cxnLst/>
              <a:rect l="l" t="t" r="r" b="b"/>
              <a:pathLst>
                <a:path w="58" h="269" extrusionOk="0">
                  <a:moveTo>
                    <a:pt x="30" y="1"/>
                  </a:moveTo>
                  <a:cubicBezTo>
                    <a:pt x="29" y="1"/>
                    <a:pt x="28" y="1"/>
                    <a:pt x="27" y="1"/>
                  </a:cubicBezTo>
                  <a:cubicBezTo>
                    <a:pt x="12" y="3"/>
                    <a:pt x="0" y="18"/>
                    <a:pt x="3" y="32"/>
                  </a:cubicBezTo>
                  <a:lnTo>
                    <a:pt x="3" y="242"/>
                  </a:lnTo>
                  <a:cubicBezTo>
                    <a:pt x="3" y="257"/>
                    <a:pt x="15" y="269"/>
                    <a:pt x="32" y="269"/>
                  </a:cubicBezTo>
                  <a:cubicBezTo>
                    <a:pt x="46" y="269"/>
                    <a:pt x="55" y="257"/>
                    <a:pt x="55" y="242"/>
                  </a:cubicBezTo>
                  <a:lnTo>
                    <a:pt x="55" y="32"/>
                  </a:lnTo>
                  <a:cubicBezTo>
                    <a:pt x="58" y="30"/>
                    <a:pt x="58" y="27"/>
                    <a:pt x="55" y="25"/>
                  </a:cubicBezTo>
                  <a:cubicBezTo>
                    <a:pt x="53" y="12"/>
                    <a:pt x="43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70"/>
            <p:cNvSpPr/>
            <p:nvPr/>
          </p:nvSpPr>
          <p:spPr>
            <a:xfrm>
              <a:off x="2562049" y="2604696"/>
              <a:ext cx="3741" cy="17458"/>
            </a:xfrm>
            <a:custGeom>
              <a:avLst/>
              <a:gdLst/>
              <a:ahLst/>
              <a:cxnLst/>
              <a:rect l="l" t="t" r="r" b="b"/>
              <a:pathLst>
                <a:path w="56" h="261" extrusionOk="0">
                  <a:moveTo>
                    <a:pt x="29" y="0"/>
                  </a:moveTo>
                  <a:cubicBezTo>
                    <a:pt x="28" y="0"/>
                    <a:pt x="26" y="0"/>
                    <a:pt x="24" y="0"/>
                  </a:cubicBezTo>
                  <a:cubicBezTo>
                    <a:pt x="10" y="3"/>
                    <a:pt x="0" y="17"/>
                    <a:pt x="3" y="32"/>
                  </a:cubicBezTo>
                  <a:lnTo>
                    <a:pt x="3" y="235"/>
                  </a:lnTo>
                  <a:cubicBezTo>
                    <a:pt x="3" y="249"/>
                    <a:pt x="15" y="261"/>
                    <a:pt x="29" y="261"/>
                  </a:cubicBezTo>
                  <a:cubicBezTo>
                    <a:pt x="43" y="261"/>
                    <a:pt x="55" y="249"/>
                    <a:pt x="55" y="235"/>
                  </a:cubicBezTo>
                  <a:lnTo>
                    <a:pt x="55" y="32"/>
                  </a:lnTo>
                  <a:cubicBezTo>
                    <a:pt x="55" y="27"/>
                    <a:pt x="55" y="24"/>
                    <a:pt x="55" y="22"/>
                  </a:cubicBezTo>
                  <a:cubicBezTo>
                    <a:pt x="53" y="9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70"/>
            <p:cNvSpPr/>
            <p:nvPr/>
          </p:nvSpPr>
          <p:spPr>
            <a:xfrm>
              <a:off x="2586764" y="2606301"/>
              <a:ext cx="3607" cy="15853"/>
            </a:xfrm>
            <a:custGeom>
              <a:avLst/>
              <a:gdLst/>
              <a:ahLst/>
              <a:cxnLst/>
              <a:rect l="l" t="t" r="r" b="b"/>
              <a:pathLst>
                <a:path w="54" h="237" extrusionOk="0">
                  <a:moveTo>
                    <a:pt x="28" y="0"/>
                  </a:moveTo>
                  <a:cubicBezTo>
                    <a:pt x="15" y="0"/>
                    <a:pt x="3" y="11"/>
                    <a:pt x="1" y="24"/>
                  </a:cubicBezTo>
                  <a:lnTo>
                    <a:pt x="1" y="211"/>
                  </a:lnTo>
                  <a:cubicBezTo>
                    <a:pt x="1" y="225"/>
                    <a:pt x="13" y="237"/>
                    <a:pt x="27" y="237"/>
                  </a:cubicBezTo>
                  <a:cubicBezTo>
                    <a:pt x="41" y="237"/>
                    <a:pt x="53" y="225"/>
                    <a:pt x="53" y="211"/>
                  </a:cubicBezTo>
                  <a:lnTo>
                    <a:pt x="53" y="24"/>
                  </a:lnTo>
                  <a:cubicBezTo>
                    <a:pt x="51" y="12"/>
                    <a:pt x="44" y="3"/>
                    <a:pt x="32" y="0"/>
                  </a:cubicBezTo>
                  <a:cubicBezTo>
                    <a:pt x="31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70"/>
            <p:cNvSpPr/>
            <p:nvPr/>
          </p:nvSpPr>
          <p:spPr>
            <a:xfrm>
              <a:off x="2522439" y="2603759"/>
              <a:ext cx="3607" cy="11104"/>
            </a:xfrm>
            <a:custGeom>
              <a:avLst/>
              <a:gdLst/>
              <a:ahLst/>
              <a:cxnLst/>
              <a:rect l="l" t="t" r="r" b="b"/>
              <a:pathLst>
                <a:path w="54" h="166" extrusionOk="0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139"/>
                  </a:lnTo>
                  <a:cubicBezTo>
                    <a:pt x="1" y="153"/>
                    <a:pt x="13" y="165"/>
                    <a:pt x="27" y="165"/>
                  </a:cubicBezTo>
                  <a:lnTo>
                    <a:pt x="29" y="165"/>
                  </a:lnTo>
                  <a:cubicBezTo>
                    <a:pt x="44" y="165"/>
                    <a:pt x="53" y="153"/>
                    <a:pt x="53" y="139"/>
                  </a:cubicBezTo>
                  <a:lnTo>
                    <a:pt x="53" y="26"/>
                  </a:lnTo>
                  <a:lnTo>
                    <a:pt x="53" y="24"/>
                  </a:lnTo>
                  <a:cubicBezTo>
                    <a:pt x="53" y="10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70"/>
            <p:cNvSpPr/>
            <p:nvPr/>
          </p:nvSpPr>
          <p:spPr>
            <a:xfrm>
              <a:off x="2711739" y="2594796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5" y="0"/>
                  </a:moveTo>
                  <a:cubicBezTo>
                    <a:pt x="10" y="0"/>
                    <a:pt x="1" y="12"/>
                    <a:pt x="1" y="24"/>
                  </a:cubicBezTo>
                  <a:lnTo>
                    <a:pt x="1" y="122"/>
                  </a:lnTo>
                  <a:cubicBezTo>
                    <a:pt x="1" y="137"/>
                    <a:pt x="13" y="148"/>
                    <a:pt x="25" y="148"/>
                  </a:cubicBezTo>
                  <a:lnTo>
                    <a:pt x="27" y="148"/>
                  </a:lnTo>
                  <a:cubicBezTo>
                    <a:pt x="41" y="148"/>
                    <a:pt x="53" y="137"/>
                    <a:pt x="53" y="122"/>
                  </a:cubicBezTo>
                  <a:lnTo>
                    <a:pt x="53" y="24"/>
                  </a:lnTo>
                  <a:cubicBezTo>
                    <a:pt x="51" y="10"/>
                    <a:pt x="39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70"/>
            <p:cNvSpPr/>
            <p:nvPr/>
          </p:nvSpPr>
          <p:spPr>
            <a:xfrm>
              <a:off x="2689897" y="2608040"/>
              <a:ext cx="3874" cy="9498"/>
            </a:xfrm>
            <a:custGeom>
              <a:avLst/>
              <a:gdLst/>
              <a:ahLst/>
              <a:cxnLst/>
              <a:rect l="l" t="t" r="r" b="b"/>
              <a:pathLst>
                <a:path w="58" h="142" extrusionOk="0">
                  <a:moveTo>
                    <a:pt x="31" y="0"/>
                  </a:moveTo>
                  <a:cubicBezTo>
                    <a:pt x="30" y="0"/>
                    <a:pt x="28" y="0"/>
                    <a:pt x="27" y="1"/>
                  </a:cubicBezTo>
                  <a:cubicBezTo>
                    <a:pt x="12" y="3"/>
                    <a:pt x="0" y="17"/>
                    <a:pt x="3" y="32"/>
                  </a:cubicBezTo>
                  <a:lnTo>
                    <a:pt x="3" y="115"/>
                  </a:lnTo>
                  <a:cubicBezTo>
                    <a:pt x="3" y="130"/>
                    <a:pt x="15" y="142"/>
                    <a:pt x="29" y="142"/>
                  </a:cubicBezTo>
                  <a:cubicBezTo>
                    <a:pt x="43" y="142"/>
                    <a:pt x="55" y="132"/>
                    <a:pt x="55" y="115"/>
                  </a:cubicBezTo>
                  <a:lnTo>
                    <a:pt x="55" y="32"/>
                  </a:lnTo>
                  <a:cubicBezTo>
                    <a:pt x="58" y="29"/>
                    <a:pt x="58" y="27"/>
                    <a:pt x="55" y="22"/>
                  </a:cubicBezTo>
                  <a:cubicBezTo>
                    <a:pt x="53" y="9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70"/>
            <p:cNvSpPr/>
            <p:nvPr/>
          </p:nvSpPr>
          <p:spPr>
            <a:xfrm>
              <a:off x="2500597" y="2552455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1" y="0"/>
                    <a:pt x="674" y="65"/>
                    <a:pt x="356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8"/>
                    <a:pt x="777" y="836"/>
                    <a:pt x="1733" y="836"/>
                  </a:cubicBezTo>
                  <a:cubicBezTo>
                    <a:pt x="2689" y="836"/>
                    <a:pt x="3465" y="650"/>
                    <a:pt x="3465" y="416"/>
                  </a:cubicBezTo>
                  <a:lnTo>
                    <a:pt x="3465" y="163"/>
                  </a:lnTo>
                  <a:lnTo>
                    <a:pt x="3107" y="163"/>
                  </a:lnTo>
                  <a:cubicBezTo>
                    <a:pt x="2791" y="65"/>
                    <a:pt x="22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70"/>
            <p:cNvSpPr/>
            <p:nvPr/>
          </p:nvSpPr>
          <p:spPr>
            <a:xfrm>
              <a:off x="2498192" y="2550047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70"/>
                  </a:moveTo>
                  <a:cubicBezTo>
                    <a:pt x="2309" y="70"/>
                    <a:pt x="2806" y="129"/>
                    <a:pt x="3133" y="232"/>
                  </a:cubicBezTo>
                  <a:lnTo>
                    <a:pt x="3465" y="232"/>
                  </a:lnTo>
                  <a:lnTo>
                    <a:pt x="3465" y="452"/>
                  </a:lnTo>
                  <a:cubicBezTo>
                    <a:pt x="3465" y="631"/>
                    <a:pt x="2765" y="832"/>
                    <a:pt x="1769" y="832"/>
                  </a:cubicBezTo>
                  <a:cubicBezTo>
                    <a:pt x="770" y="832"/>
                    <a:pt x="72" y="631"/>
                    <a:pt x="72" y="452"/>
                  </a:cubicBezTo>
                  <a:lnTo>
                    <a:pt x="72" y="232"/>
                  </a:lnTo>
                  <a:lnTo>
                    <a:pt x="402" y="232"/>
                  </a:lnTo>
                  <a:cubicBezTo>
                    <a:pt x="732" y="129"/>
                    <a:pt x="1229" y="70"/>
                    <a:pt x="1769" y="70"/>
                  </a:cubicBezTo>
                  <a:close/>
                  <a:moveTo>
                    <a:pt x="1766" y="0"/>
                  </a:moveTo>
                  <a:cubicBezTo>
                    <a:pt x="1226" y="0"/>
                    <a:pt x="720" y="60"/>
                    <a:pt x="385" y="165"/>
                  </a:cubicBezTo>
                  <a:lnTo>
                    <a:pt x="36" y="165"/>
                  </a:lnTo>
                  <a:cubicBezTo>
                    <a:pt x="17" y="165"/>
                    <a:pt x="0" y="179"/>
                    <a:pt x="0" y="199"/>
                  </a:cubicBezTo>
                  <a:lnTo>
                    <a:pt x="0" y="452"/>
                  </a:lnTo>
                  <a:cubicBezTo>
                    <a:pt x="0" y="743"/>
                    <a:pt x="911" y="904"/>
                    <a:pt x="1769" y="904"/>
                  </a:cubicBezTo>
                  <a:cubicBezTo>
                    <a:pt x="2624" y="904"/>
                    <a:pt x="3535" y="743"/>
                    <a:pt x="3532" y="452"/>
                  </a:cubicBezTo>
                  <a:lnTo>
                    <a:pt x="3532" y="199"/>
                  </a:lnTo>
                  <a:cubicBezTo>
                    <a:pt x="3532" y="179"/>
                    <a:pt x="3518" y="165"/>
                    <a:pt x="3497" y="165"/>
                  </a:cubicBezTo>
                  <a:lnTo>
                    <a:pt x="3148" y="165"/>
                  </a:lnTo>
                  <a:cubicBezTo>
                    <a:pt x="2815" y="60"/>
                    <a:pt x="2309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70"/>
            <p:cNvSpPr/>
            <p:nvPr/>
          </p:nvSpPr>
          <p:spPr>
            <a:xfrm>
              <a:off x="2500597" y="2535332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0" y="187"/>
                    <a:pt x="0" y="419"/>
                  </a:cubicBezTo>
                  <a:cubicBezTo>
                    <a:pt x="0" y="648"/>
                    <a:pt x="775" y="834"/>
                    <a:pt x="1733" y="834"/>
                  </a:cubicBezTo>
                  <a:cubicBezTo>
                    <a:pt x="2689" y="834"/>
                    <a:pt x="3465" y="648"/>
                    <a:pt x="3465" y="419"/>
                  </a:cubicBezTo>
                  <a:cubicBezTo>
                    <a:pt x="3465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70"/>
            <p:cNvSpPr/>
            <p:nvPr/>
          </p:nvSpPr>
          <p:spPr>
            <a:xfrm>
              <a:off x="2498192" y="2533057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9" y="70"/>
                  </a:moveTo>
                  <a:cubicBezTo>
                    <a:pt x="2768" y="70"/>
                    <a:pt x="3465" y="273"/>
                    <a:pt x="3465" y="453"/>
                  </a:cubicBezTo>
                  <a:cubicBezTo>
                    <a:pt x="3465" y="634"/>
                    <a:pt x="2765" y="835"/>
                    <a:pt x="1769" y="835"/>
                  </a:cubicBezTo>
                  <a:cubicBezTo>
                    <a:pt x="770" y="835"/>
                    <a:pt x="72" y="634"/>
                    <a:pt x="72" y="453"/>
                  </a:cubicBezTo>
                  <a:cubicBezTo>
                    <a:pt x="72" y="271"/>
                    <a:pt x="770" y="70"/>
                    <a:pt x="1769" y="70"/>
                  </a:cubicBezTo>
                  <a:close/>
                  <a:moveTo>
                    <a:pt x="1769" y="1"/>
                  </a:moveTo>
                  <a:cubicBezTo>
                    <a:pt x="911" y="1"/>
                    <a:pt x="0" y="161"/>
                    <a:pt x="0" y="453"/>
                  </a:cubicBezTo>
                  <a:cubicBezTo>
                    <a:pt x="0" y="744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5" y="453"/>
                  </a:cubicBezTo>
                  <a:cubicBezTo>
                    <a:pt x="3535" y="161"/>
                    <a:pt x="2624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70"/>
            <p:cNvSpPr/>
            <p:nvPr/>
          </p:nvSpPr>
          <p:spPr>
            <a:xfrm>
              <a:off x="2528384" y="2544295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2" y="0"/>
                  </a:moveTo>
                  <a:cubicBezTo>
                    <a:pt x="588" y="0"/>
                    <a:pt x="0" y="127"/>
                    <a:pt x="0" y="285"/>
                  </a:cubicBezTo>
                  <a:cubicBezTo>
                    <a:pt x="0" y="442"/>
                    <a:pt x="588" y="571"/>
                    <a:pt x="1312" y="571"/>
                  </a:cubicBezTo>
                  <a:cubicBezTo>
                    <a:pt x="2038" y="571"/>
                    <a:pt x="2626" y="442"/>
                    <a:pt x="2626" y="285"/>
                  </a:cubicBezTo>
                  <a:cubicBezTo>
                    <a:pt x="2626" y="127"/>
                    <a:pt x="2038" y="0"/>
                    <a:pt x="1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70"/>
            <p:cNvSpPr/>
            <p:nvPr/>
          </p:nvSpPr>
          <p:spPr>
            <a:xfrm>
              <a:off x="2526781" y="2542355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41" y="53"/>
                  </a:moveTo>
                  <a:cubicBezTo>
                    <a:pt x="2098" y="53"/>
                    <a:pt x="2626" y="194"/>
                    <a:pt x="2626" y="314"/>
                  </a:cubicBezTo>
                  <a:cubicBezTo>
                    <a:pt x="2626" y="433"/>
                    <a:pt x="2098" y="572"/>
                    <a:pt x="1341" y="572"/>
                  </a:cubicBezTo>
                  <a:cubicBezTo>
                    <a:pt x="581" y="572"/>
                    <a:pt x="53" y="433"/>
                    <a:pt x="53" y="314"/>
                  </a:cubicBezTo>
                  <a:cubicBezTo>
                    <a:pt x="53" y="194"/>
                    <a:pt x="581" y="53"/>
                    <a:pt x="1341" y="53"/>
                  </a:cubicBezTo>
                  <a:close/>
                  <a:moveTo>
                    <a:pt x="1341" y="1"/>
                  </a:moveTo>
                  <a:cubicBezTo>
                    <a:pt x="691" y="1"/>
                    <a:pt x="0" y="110"/>
                    <a:pt x="0" y="314"/>
                  </a:cubicBezTo>
                  <a:cubicBezTo>
                    <a:pt x="0" y="517"/>
                    <a:pt x="691" y="624"/>
                    <a:pt x="1341" y="624"/>
                  </a:cubicBezTo>
                  <a:cubicBezTo>
                    <a:pt x="1991" y="624"/>
                    <a:pt x="2679" y="514"/>
                    <a:pt x="2679" y="314"/>
                  </a:cubicBezTo>
                  <a:cubicBezTo>
                    <a:pt x="2679" y="110"/>
                    <a:pt x="1988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70"/>
            <p:cNvSpPr/>
            <p:nvPr/>
          </p:nvSpPr>
          <p:spPr>
            <a:xfrm>
              <a:off x="2510950" y="2578743"/>
              <a:ext cx="3607" cy="14381"/>
            </a:xfrm>
            <a:custGeom>
              <a:avLst/>
              <a:gdLst/>
              <a:ahLst/>
              <a:cxnLst/>
              <a:rect l="l" t="t" r="r" b="b"/>
              <a:pathLst>
                <a:path w="54" h="215" extrusionOk="0">
                  <a:moveTo>
                    <a:pt x="25" y="1"/>
                  </a:moveTo>
                  <a:cubicBezTo>
                    <a:pt x="13" y="1"/>
                    <a:pt x="3" y="10"/>
                    <a:pt x="1" y="23"/>
                  </a:cubicBezTo>
                  <a:lnTo>
                    <a:pt x="1" y="188"/>
                  </a:lnTo>
                  <a:cubicBezTo>
                    <a:pt x="1" y="202"/>
                    <a:pt x="13" y="214"/>
                    <a:pt x="27" y="214"/>
                  </a:cubicBezTo>
                  <a:cubicBezTo>
                    <a:pt x="39" y="214"/>
                    <a:pt x="51" y="202"/>
                    <a:pt x="53" y="190"/>
                  </a:cubicBezTo>
                  <a:lnTo>
                    <a:pt x="53" y="23"/>
                  </a:lnTo>
                  <a:cubicBezTo>
                    <a:pt x="51" y="11"/>
                    <a:pt x="41" y="4"/>
                    <a:pt x="29" y="1"/>
                  </a:cubicBezTo>
                  <a:cubicBezTo>
                    <a:pt x="28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70"/>
            <p:cNvSpPr/>
            <p:nvPr/>
          </p:nvSpPr>
          <p:spPr>
            <a:xfrm>
              <a:off x="2542077" y="2583425"/>
              <a:ext cx="3741" cy="17993"/>
            </a:xfrm>
            <a:custGeom>
              <a:avLst/>
              <a:gdLst/>
              <a:ahLst/>
              <a:cxnLst/>
              <a:rect l="l" t="t" r="r" b="b"/>
              <a:pathLst>
                <a:path w="56" h="269" extrusionOk="0">
                  <a:moveTo>
                    <a:pt x="31" y="0"/>
                  </a:moveTo>
                  <a:cubicBezTo>
                    <a:pt x="30" y="0"/>
                    <a:pt x="28" y="0"/>
                    <a:pt x="27" y="1"/>
                  </a:cubicBezTo>
                  <a:cubicBezTo>
                    <a:pt x="10" y="3"/>
                    <a:pt x="1" y="17"/>
                    <a:pt x="3" y="32"/>
                  </a:cubicBezTo>
                  <a:lnTo>
                    <a:pt x="3" y="242"/>
                  </a:lnTo>
                  <a:cubicBezTo>
                    <a:pt x="3" y="256"/>
                    <a:pt x="15" y="268"/>
                    <a:pt x="29" y="268"/>
                  </a:cubicBezTo>
                  <a:cubicBezTo>
                    <a:pt x="44" y="268"/>
                    <a:pt x="56" y="256"/>
                    <a:pt x="56" y="242"/>
                  </a:cubicBezTo>
                  <a:lnTo>
                    <a:pt x="56" y="32"/>
                  </a:lnTo>
                  <a:cubicBezTo>
                    <a:pt x="56" y="29"/>
                    <a:pt x="56" y="27"/>
                    <a:pt x="56" y="22"/>
                  </a:cubicBezTo>
                  <a:cubicBezTo>
                    <a:pt x="53" y="9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70"/>
            <p:cNvSpPr/>
            <p:nvPr/>
          </p:nvSpPr>
          <p:spPr>
            <a:xfrm>
              <a:off x="2563318" y="2587706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4"/>
                    <a:pt x="0" y="16"/>
                    <a:pt x="3" y="30"/>
                  </a:cubicBezTo>
                  <a:lnTo>
                    <a:pt x="3" y="233"/>
                  </a:lnTo>
                  <a:cubicBezTo>
                    <a:pt x="3" y="250"/>
                    <a:pt x="15" y="259"/>
                    <a:pt x="29" y="262"/>
                  </a:cubicBezTo>
                  <a:cubicBezTo>
                    <a:pt x="43" y="262"/>
                    <a:pt x="55" y="250"/>
                    <a:pt x="55" y="233"/>
                  </a:cubicBezTo>
                  <a:lnTo>
                    <a:pt x="55" y="30"/>
                  </a:lnTo>
                  <a:cubicBezTo>
                    <a:pt x="55" y="27"/>
                    <a:pt x="55" y="25"/>
                    <a:pt x="55" y="23"/>
                  </a:cubicBezTo>
                  <a:cubicBezTo>
                    <a:pt x="53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70"/>
            <p:cNvSpPr/>
            <p:nvPr/>
          </p:nvSpPr>
          <p:spPr>
            <a:xfrm>
              <a:off x="2587899" y="2588843"/>
              <a:ext cx="3741" cy="16388"/>
            </a:xfrm>
            <a:custGeom>
              <a:avLst/>
              <a:gdLst/>
              <a:ahLst/>
              <a:cxnLst/>
              <a:rect l="l" t="t" r="r" b="b"/>
              <a:pathLst>
                <a:path w="56" h="245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3"/>
                    <a:pt x="0" y="15"/>
                    <a:pt x="3" y="30"/>
                  </a:cubicBezTo>
                  <a:lnTo>
                    <a:pt x="3" y="216"/>
                  </a:lnTo>
                  <a:cubicBezTo>
                    <a:pt x="3" y="233"/>
                    <a:pt x="15" y="245"/>
                    <a:pt x="29" y="245"/>
                  </a:cubicBezTo>
                  <a:cubicBezTo>
                    <a:pt x="43" y="242"/>
                    <a:pt x="55" y="233"/>
                    <a:pt x="55" y="216"/>
                  </a:cubicBezTo>
                  <a:lnTo>
                    <a:pt x="55" y="30"/>
                  </a:lnTo>
                  <a:cubicBezTo>
                    <a:pt x="55" y="27"/>
                    <a:pt x="55" y="25"/>
                    <a:pt x="55" y="22"/>
                  </a:cubicBezTo>
                  <a:cubicBezTo>
                    <a:pt x="53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70"/>
            <p:cNvSpPr/>
            <p:nvPr/>
          </p:nvSpPr>
          <p:spPr>
            <a:xfrm>
              <a:off x="2523708" y="2586769"/>
              <a:ext cx="3607" cy="11304"/>
            </a:xfrm>
            <a:custGeom>
              <a:avLst/>
              <a:gdLst/>
              <a:ahLst/>
              <a:cxnLst/>
              <a:rect l="l" t="t" r="r" b="b"/>
              <a:pathLst>
                <a:path w="54" h="169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139"/>
                  </a:lnTo>
                  <a:cubicBezTo>
                    <a:pt x="1" y="156"/>
                    <a:pt x="13" y="168"/>
                    <a:pt x="27" y="168"/>
                  </a:cubicBezTo>
                  <a:lnTo>
                    <a:pt x="29" y="168"/>
                  </a:lnTo>
                  <a:cubicBezTo>
                    <a:pt x="44" y="166"/>
                    <a:pt x="53" y="154"/>
                    <a:pt x="53" y="139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70"/>
            <p:cNvSpPr/>
            <p:nvPr/>
          </p:nvSpPr>
          <p:spPr>
            <a:xfrm>
              <a:off x="2712875" y="2577672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7" y="1"/>
                  </a:moveTo>
                  <a:cubicBezTo>
                    <a:pt x="12" y="3"/>
                    <a:pt x="1" y="13"/>
                    <a:pt x="3" y="27"/>
                  </a:cubicBezTo>
                  <a:lnTo>
                    <a:pt x="3" y="125"/>
                  </a:lnTo>
                  <a:cubicBezTo>
                    <a:pt x="3" y="139"/>
                    <a:pt x="12" y="149"/>
                    <a:pt x="27" y="149"/>
                  </a:cubicBezTo>
                  <a:cubicBezTo>
                    <a:pt x="41" y="149"/>
                    <a:pt x="53" y="139"/>
                    <a:pt x="53" y="125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70"/>
            <p:cNvSpPr/>
            <p:nvPr/>
          </p:nvSpPr>
          <p:spPr>
            <a:xfrm>
              <a:off x="2691166" y="2591251"/>
              <a:ext cx="3741" cy="9498"/>
            </a:xfrm>
            <a:custGeom>
              <a:avLst/>
              <a:gdLst/>
              <a:ahLst/>
              <a:cxnLst/>
              <a:rect l="l" t="t" r="r" b="b"/>
              <a:pathLst>
                <a:path w="56" h="142" extrusionOk="0">
                  <a:moveTo>
                    <a:pt x="29" y="0"/>
                  </a:moveTo>
                  <a:cubicBezTo>
                    <a:pt x="28" y="0"/>
                    <a:pt x="26" y="0"/>
                    <a:pt x="24" y="1"/>
                  </a:cubicBezTo>
                  <a:cubicBezTo>
                    <a:pt x="10" y="3"/>
                    <a:pt x="1" y="17"/>
                    <a:pt x="3" y="32"/>
                  </a:cubicBezTo>
                  <a:lnTo>
                    <a:pt x="3" y="115"/>
                  </a:lnTo>
                  <a:cubicBezTo>
                    <a:pt x="3" y="130"/>
                    <a:pt x="15" y="142"/>
                    <a:pt x="29" y="142"/>
                  </a:cubicBezTo>
                  <a:cubicBezTo>
                    <a:pt x="44" y="142"/>
                    <a:pt x="56" y="130"/>
                    <a:pt x="56" y="115"/>
                  </a:cubicBezTo>
                  <a:lnTo>
                    <a:pt x="56" y="32"/>
                  </a:lnTo>
                  <a:cubicBezTo>
                    <a:pt x="56" y="29"/>
                    <a:pt x="56" y="25"/>
                    <a:pt x="56" y="22"/>
                  </a:cubicBezTo>
                  <a:cubicBezTo>
                    <a:pt x="53" y="9"/>
                    <a:pt x="44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70"/>
            <p:cNvSpPr/>
            <p:nvPr/>
          </p:nvSpPr>
          <p:spPr>
            <a:xfrm>
              <a:off x="2500597" y="2535332"/>
              <a:ext cx="231320" cy="55853"/>
            </a:xfrm>
            <a:custGeom>
              <a:avLst/>
              <a:gdLst/>
              <a:ahLst/>
              <a:cxnLst/>
              <a:rect l="l" t="t" r="r" b="b"/>
              <a:pathLst>
                <a:path w="3463" h="835" extrusionOk="0">
                  <a:moveTo>
                    <a:pt x="1733" y="0"/>
                  </a:moveTo>
                  <a:cubicBezTo>
                    <a:pt x="1171" y="0"/>
                    <a:pt x="674" y="65"/>
                    <a:pt x="356" y="163"/>
                  </a:cubicBezTo>
                  <a:lnTo>
                    <a:pt x="0" y="163"/>
                  </a:lnTo>
                  <a:lnTo>
                    <a:pt x="0" y="419"/>
                  </a:lnTo>
                  <a:cubicBezTo>
                    <a:pt x="0" y="650"/>
                    <a:pt x="777" y="834"/>
                    <a:pt x="1733" y="834"/>
                  </a:cubicBezTo>
                  <a:cubicBezTo>
                    <a:pt x="2689" y="834"/>
                    <a:pt x="3463" y="648"/>
                    <a:pt x="3463" y="419"/>
                  </a:cubicBezTo>
                  <a:lnTo>
                    <a:pt x="3463" y="165"/>
                  </a:lnTo>
                  <a:lnTo>
                    <a:pt x="3107" y="163"/>
                  </a:lnTo>
                  <a:cubicBezTo>
                    <a:pt x="2791" y="65"/>
                    <a:pt x="22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70"/>
            <p:cNvSpPr/>
            <p:nvPr/>
          </p:nvSpPr>
          <p:spPr>
            <a:xfrm>
              <a:off x="2498192" y="2533057"/>
              <a:ext cx="236129" cy="60335"/>
            </a:xfrm>
            <a:custGeom>
              <a:avLst/>
              <a:gdLst/>
              <a:ahLst/>
              <a:cxnLst/>
              <a:rect l="l" t="t" r="r" b="b"/>
              <a:pathLst>
                <a:path w="3535" h="902" extrusionOk="0">
                  <a:moveTo>
                    <a:pt x="1769" y="73"/>
                  </a:moveTo>
                  <a:cubicBezTo>
                    <a:pt x="2309" y="73"/>
                    <a:pt x="2806" y="132"/>
                    <a:pt x="3133" y="235"/>
                  </a:cubicBezTo>
                  <a:lnTo>
                    <a:pt x="3465" y="235"/>
                  </a:lnTo>
                  <a:lnTo>
                    <a:pt x="3465" y="453"/>
                  </a:lnTo>
                  <a:cubicBezTo>
                    <a:pt x="3465" y="634"/>
                    <a:pt x="2765" y="835"/>
                    <a:pt x="1769" y="835"/>
                  </a:cubicBezTo>
                  <a:cubicBezTo>
                    <a:pt x="770" y="835"/>
                    <a:pt x="72" y="634"/>
                    <a:pt x="72" y="453"/>
                  </a:cubicBezTo>
                  <a:lnTo>
                    <a:pt x="72" y="233"/>
                  </a:lnTo>
                  <a:lnTo>
                    <a:pt x="392" y="235"/>
                  </a:lnTo>
                  <a:lnTo>
                    <a:pt x="402" y="235"/>
                  </a:lnTo>
                  <a:cubicBezTo>
                    <a:pt x="732" y="132"/>
                    <a:pt x="1229" y="73"/>
                    <a:pt x="1769" y="73"/>
                  </a:cubicBezTo>
                  <a:close/>
                  <a:moveTo>
                    <a:pt x="1766" y="1"/>
                  </a:moveTo>
                  <a:cubicBezTo>
                    <a:pt x="1226" y="1"/>
                    <a:pt x="720" y="61"/>
                    <a:pt x="385" y="166"/>
                  </a:cubicBezTo>
                  <a:lnTo>
                    <a:pt x="36" y="166"/>
                  </a:lnTo>
                  <a:cubicBezTo>
                    <a:pt x="17" y="166"/>
                    <a:pt x="0" y="180"/>
                    <a:pt x="0" y="199"/>
                  </a:cubicBezTo>
                  <a:lnTo>
                    <a:pt x="0" y="453"/>
                  </a:lnTo>
                  <a:cubicBezTo>
                    <a:pt x="0" y="744"/>
                    <a:pt x="911" y="902"/>
                    <a:pt x="1769" y="902"/>
                  </a:cubicBezTo>
                  <a:cubicBezTo>
                    <a:pt x="2624" y="902"/>
                    <a:pt x="3535" y="744"/>
                    <a:pt x="3532" y="453"/>
                  </a:cubicBezTo>
                  <a:lnTo>
                    <a:pt x="3532" y="199"/>
                  </a:lnTo>
                  <a:cubicBezTo>
                    <a:pt x="3532" y="180"/>
                    <a:pt x="3518" y="166"/>
                    <a:pt x="3497" y="166"/>
                  </a:cubicBezTo>
                  <a:lnTo>
                    <a:pt x="3148" y="166"/>
                  </a:lnTo>
                  <a:cubicBezTo>
                    <a:pt x="2815" y="61"/>
                    <a:pt x="2309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70"/>
            <p:cNvSpPr/>
            <p:nvPr/>
          </p:nvSpPr>
          <p:spPr>
            <a:xfrm>
              <a:off x="2500597" y="2518409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0" y="186"/>
                    <a:pt x="0" y="416"/>
                  </a:cubicBezTo>
                  <a:cubicBezTo>
                    <a:pt x="0" y="648"/>
                    <a:pt x="775" y="834"/>
                    <a:pt x="1733" y="834"/>
                  </a:cubicBezTo>
                  <a:cubicBezTo>
                    <a:pt x="2689" y="834"/>
                    <a:pt x="3465" y="648"/>
                    <a:pt x="3465" y="416"/>
                  </a:cubicBezTo>
                  <a:cubicBezTo>
                    <a:pt x="3465" y="186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70"/>
            <p:cNvSpPr/>
            <p:nvPr/>
          </p:nvSpPr>
          <p:spPr>
            <a:xfrm>
              <a:off x="2498192" y="2516001"/>
              <a:ext cx="236129" cy="60602"/>
            </a:xfrm>
            <a:custGeom>
              <a:avLst/>
              <a:gdLst/>
              <a:ahLst/>
              <a:cxnLst/>
              <a:rect l="l" t="t" r="r" b="b"/>
              <a:pathLst>
                <a:path w="3535" h="906" extrusionOk="0">
                  <a:moveTo>
                    <a:pt x="1769" y="72"/>
                  </a:moveTo>
                  <a:cubicBezTo>
                    <a:pt x="2768" y="72"/>
                    <a:pt x="3465" y="273"/>
                    <a:pt x="3465" y="452"/>
                  </a:cubicBezTo>
                  <a:cubicBezTo>
                    <a:pt x="3465" y="633"/>
                    <a:pt x="2765" y="834"/>
                    <a:pt x="1769" y="834"/>
                  </a:cubicBezTo>
                  <a:cubicBezTo>
                    <a:pt x="770" y="834"/>
                    <a:pt x="72" y="633"/>
                    <a:pt x="72" y="452"/>
                  </a:cubicBezTo>
                  <a:cubicBezTo>
                    <a:pt x="72" y="273"/>
                    <a:pt x="768" y="72"/>
                    <a:pt x="1769" y="72"/>
                  </a:cubicBezTo>
                  <a:close/>
                  <a:moveTo>
                    <a:pt x="1769" y="0"/>
                  </a:moveTo>
                  <a:cubicBezTo>
                    <a:pt x="911" y="0"/>
                    <a:pt x="0" y="160"/>
                    <a:pt x="0" y="452"/>
                  </a:cubicBezTo>
                  <a:cubicBezTo>
                    <a:pt x="0" y="746"/>
                    <a:pt x="911" y="906"/>
                    <a:pt x="1769" y="906"/>
                  </a:cubicBezTo>
                  <a:cubicBezTo>
                    <a:pt x="2624" y="906"/>
                    <a:pt x="3535" y="746"/>
                    <a:pt x="3535" y="452"/>
                  </a:cubicBezTo>
                  <a:cubicBezTo>
                    <a:pt x="3535" y="160"/>
                    <a:pt x="2624" y="0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70"/>
            <p:cNvSpPr/>
            <p:nvPr/>
          </p:nvSpPr>
          <p:spPr>
            <a:xfrm>
              <a:off x="2528384" y="2527171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2" y="0"/>
                  </a:moveTo>
                  <a:cubicBezTo>
                    <a:pt x="588" y="0"/>
                    <a:pt x="0" y="130"/>
                    <a:pt x="0" y="285"/>
                  </a:cubicBezTo>
                  <a:cubicBezTo>
                    <a:pt x="0" y="443"/>
                    <a:pt x="588" y="572"/>
                    <a:pt x="1312" y="572"/>
                  </a:cubicBezTo>
                  <a:cubicBezTo>
                    <a:pt x="2038" y="572"/>
                    <a:pt x="2626" y="443"/>
                    <a:pt x="2626" y="285"/>
                  </a:cubicBezTo>
                  <a:cubicBezTo>
                    <a:pt x="2626" y="127"/>
                    <a:pt x="2038" y="0"/>
                    <a:pt x="1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70"/>
            <p:cNvSpPr/>
            <p:nvPr/>
          </p:nvSpPr>
          <p:spPr>
            <a:xfrm>
              <a:off x="2526781" y="2525432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41" y="53"/>
                  </a:moveTo>
                  <a:cubicBezTo>
                    <a:pt x="2098" y="53"/>
                    <a:pt x="2626" y="189"/>
                    <a:pt x="2626" y="311"/>
                  </a:cubicBezTo>
                  <a:cubicBezTo>
                    <a:pt x="2626" y="435"/>
                    <a:pt x="2098" y="571"/>
                    <a:pt x="1341" y="571"/>
                  </a:cubicBezTo>
                  <a:cubicBezTo>
                    <a:pt x="581" y="571"/>
                    <a:pt x="53" y="430"/>
                    <a:pt x="53" y="311"/>
                  </a:cubicBezTo>
                  <a:cubicBezTo>
                    <a:pt x="53" y="191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10"/>
                    <a:pt x="0" y="311"/>
                  </a:cubicBezTo>
                  <a:cubicBezTo>
                    <a:pt x="0" y="514"/>
                    <a:pt x="691" y="624"/>
                    <a:pt x="1341" y="624"/>
                  </a:cubicBezTo>
                  <a:cubicBezTo>
                    <a:pt x="1991" y="624"/>
                    <a:pt x="2679" y="514"/>
                    <a:pt x="2679" y="311"/>
                  </a:cubicBezTo>
                  <a:cubicBezTo>
                    <a:pt x="2679" y="110"/>
                    <a:pt x="1988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70"/>
            <p:cNvSpPr/>
            <p:nvPr/>
          </p:nvSpPr>
          <p:spPr>
            <a:xfrm>
              <a:off x="2510950" y="2561820"/>
              <a:ext cx="3607" cy="14314"/>
            </a:xfrm>
            <a:custGeom>
              <a:avLst/>
              <a:gdLst/>
              <a:ahLst/>
              <a:cxnLst/>
              <a:rect l="l" t="t" r="r" b="b"/>
              <a:pathLst>
                <a:path w="54" h="214" extrusionOk="0">
                  <a:moveTo>
                    <a:pt x="25" y="1"/>
                  </a:moveTo>
                  <a:cubicBezTo>
                    <a:pt x="13" y="1"/>
                    <a:pt x="3" y="10"/>
                    <a:pt x="1" y="23"/>
                  </a:cubicBezTo>
                  <a:lnTo>
                    <a:pt x="1" y="185"/>
                  </a:lnTo>
                  <a:cubicBezTo>
                    <a:pt x="1" y="202"/>
                    <a:pt x="13" y="214"/>
                    <a:pt x="27" y="214"/>
                  </a:cubicBezTo>
                  <a:cubicBezTo>
                    <a:pt x="41" y="211"/>
                    <a:pt x="51" y="202"/>
                    <a:pt x="53" y="187"/>
                  </a:cubicBezTo>
                  <a:lnTo>
                    <a:pt x="53" y="23"/>
                  </a:lnTo>
                  <a:cubicBezTo>
                    <a:pt x="51" y="13"/>
                    <a:pt x="41" y="3"/>
                    <a:pt x="29" y="1"/>
                  </a:cubicBezTo>
                  <a:cubicBezTo>
                    <a:pt x="28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70"/>
            <p:cNvSpPr/>
            <p:nvPr/>
          </p:nvSpPr>
          <p:spPr>
            <a:xfrm>
              <a:off x="2542077" y="2566435"/>
              <a:ext cx="3741" cy="17993"/>
            </a:xfrm>
            <a:custGeom>
              <a:avLst/>
              <a:gdLst/>
              <a:ahLst/>
              <a:cxnLst/>
              <a:rect l="l" t="t" r="r" b="b"/>
              <a:pathLst>
                <a:path w="56" h="269" extrusionOk="0">
                  <a:moveTo>
                    <a:pt x="31" y="1"/>
                  </a:moveTo>
                  <a:cubicBezTo>
                    <a:pt x="30" y="1"/>
                    <a:pt x="28" y="1"/>
                    <a:pt x="27" y="1"/>
                  </a:cubicBezTo>
                  <a:cubicBezTo>
                    <a:pt x="10" y="4"/>
                    <a:pt x="1" y="18"/>
                    <a:pt x="3" y="32"/>
                  </a:cubicBezTo>
                  <a:lnTo>
                    <a:pt x="3" y="243"/>
                  </a:lnTo>
                  <a:cubicBezTo>
                    <a:pt x="3" y="257"/>
                    <a:pt x="15" y="269"/>
                    <a:pt x="29" y="269"/>
                  </a:cubicBezTo>
                  <a:cubicBezTo>
                    <a:pt x="44" y="269"/>
                    <a:pt x="56" y="257"/>
                    <a:pt x="56" y="243"/>
                  </a:cubicBezTo>
                  <a:lnTo>
                    <a:pt x="56" y="32"/>
                  </a:lnTo>
                  <a:cubicBezTo>
                    <a:pt x="56" y="30"/>
                    <a:pt x="56" y="25"/>
                    <a:pt x="56" y="23"/>
                  </a:cubicBezTo>
                  <a:cubicBezTo>
                    <a:pt x="53" y="10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70"/>
            <p:cNvSpPr/>
            <p:nvPr/>
          </p:nvSpPr>
          <p:spPr>
            <a:xfrm>
              <a:off x="2563318" y="2570649"/>
              <a:ext cx="3741" cy="17458"/>
            </a:xfrm>
            <a:custGeom>
              <a:avLst/>
              <a:gdLst/>
              <a:ahLst/>
              <a:cxnLst/>
              <a:rect l="l" t="t" r="r" b="b"/>
              <a:pathLst>
                <a:path w="56" h="261" extrusionOk="0">
                  <a:moveTo>
                    <a:pt x="29" y="0"/>
                  </a:moveTo>
                  <a:cubicBezTo>
                    <a:pt x="27" y="0"/>
                    <a:pt x="26" y="0"/>
                    <a:pt x="24" y="0"/>
                  </a:cubicBezTo>
                  <a:cubicBezTo>
                    <a:pt x="10" y="3"/>
                    <a:pt x="0" y="17"/>
                    <a:pt x="3" y="32"/>
                  </a:cubicBezTo>
                  <a:lnTo>
                    <a:pt x="3" y="235"/>
                  </a:lnTo>
                  <a:cubicBezTo>
                    <a:pt x="3" y="249"/>
                    <a:pt x="15" y="261"/>
                    <a:pt x="29" y="261"/>
                  </a:cubicBezTo>
                  <a:cubicBezTo>
                    <a:pt x="43" y="261"/>
                    <a:pt x="55" y="249"/>
                    <a:pt x="55" y="235"/>
                  </a:cubicBezTo>
                  <a:lnTo>
                    <a:pt x="55" y="32"/>
                  </a:lnTo>
                  <a:cubicBezTo>
                    <a:pt x="55" y="29"/>
                    <a:pt x="55" y="24"/>
                    <a:pt x="55" y="22"/>
                  </a:cubicBezTo>
                  <a:cubicBezTo>
                    <a:pt x="53" y="9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70"/>
            <p:cNvSpPr/>
            <p:nvPr/>
          </p:nvSpPr>
          <p:spPr>
            <a:xfrm>
              <a:off x="2587899" y="2571719"/>
              <a:ext cx="3741" cy="16388"/>
            </a:xfrm>
            <a:custGeom>
              <a:avLst/>
              <a:gdLst/>
              <a:ahLst/>
              <a:cxnLst/>
              <a:rect l="l" t="t" r="r" b="b"/>
              <a:pathLst>
                <a:path w="56" h="245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4"/>
                    <a:pt x="0" y="18"/>
                    <a:pt x="3" y="32"/>
                  </a:cubicBezTo>
                  <a:lnTo>
                    <a:pt x="3" y="219"/>
                  </a:lnTo>
                  <a:cubicBezTo>
                    <a:pt x="3" y="233"/>
                    <a:pt x="15" y="245"/>
                    <a:pt x="29" y="245"/>
                  </a:cubicBezTo>
                  <a:cubicBezTo>
                    <a:pt x="43" y="245"/>
                    <a:pt x="55" y="233"/>
                    <a:pt x="55" y="219"/>
                  </a:cubicBezTo>
                  <a:lnTo>
                    <a:pt x="55" y="32"/>
                  </a:lnTo>
                  <a:cubicBezTo>
                    <a:pt x="55" y="30"/>
                    <a:pt x="55" y="27"/>
                    <a:pt x="55" y="25"/>
                  </a:cubicBezTo>
                  <a:cubicBezTo>
                    <a:pt x="53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70"/>
            <p:cNvSpPr/>
            <p:nvPr/>
          </p:nvSpPr>
          <p:spPr>
            <a:xfrm>
              <a:off x="2523708" y="2569846"/>
              <a:ext cx="3607" cy="11104"/>
            </a:xfrm>
            <a:custGeom>
              <a:avLst/>
              <a:gdLst/>
              <a:ahLst/>
              <a:cxnLst/>
              <a:rect l="l" t="t" r="r" b="b"/>
              <a:pathLst>
                <a:path w="54" h="166" extrusionOk="0">
                  <a:moveTo>
                    <a:pt x="27" y="1"/>
                  </a:moveTo>
                  <a:cubicBezTo>
                    <a:pt x="13" y="1"/>
                    <a:pt x="1" y="12"/>
                    <a:pt x="1" y="27"/>
                  </a:cubicBezTo>
                  <a:lnTo>
                    <a:pt x="1" y="139"/>
                  </a:lnTo>
                  <a:cubicBezTo>
                    <a:pt x="1" y="153"/>
                    <a:pt x="13" y="165"/>
                    <a:pt x="27" y="165"/>
                  </a:cubicBezTo>
                  <a:lnTo>
                    <a:pt x="29" y="165"/>
                  </a:lnTo>
                  <a:cubicBezTo>
                    <a:pt x="44" y="165"/>
                    <a:pt x="53" y="153"/>
                    <a:pt x="53" y="139"/>
                  </a:cubicBezTo>
                  <a:lnTo>
                    <a:pt x="53" y="27"/>
                  </a:lnTo>
                  <a:cubicBezTo>
                    <a:pt x="53" y="12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70"/>
            <p:cNvSpPr/>
            <p:nvPr/>
          </p:nvSpPr>
          <p:spPr>
            <a:xfrm>
              <a:off x="2712875" y="2560749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7" y="0"/>
                  </a:moveTo>
                  <a:cubicBezTo>
                    <a:pt x="12" y="0"/>
                    <a:pt x="1" y="12"/>
                    <a:pt x="3" y="27"/>
                  </a:cubicBezTo>
                  <a:lnTo>
                    <a:pt x="3" y="122"/>
                  </a:lnTo>
                  <a:cubicBezTo>
                    <a:pt x="3" y="137"/>
                    <a:pt x="12" y="148"/>
                    <a:pt x="27" y="148"/>
                  </a:cubicBezTo>
                  <a:cubicBezTo>
                    <a:pt x="41" y="148"/>
                    <a:pt x="53" y="137"/>
                    <a:pt x="53" y="122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70"/>
            <p:cNvSpPr/>
            <p:nvPr/>
          </p:nvSpPr>
          <p:spPr>
            <a:xfrm>
              <a:off x="2691299" y="2574595"/>
              <a:ext cx="3607" cy="9097"/>
            </a:xfrm>
            <a:custGeom>
              <a:avLst/>
              <a:gdLst/>
              <a:ahLst/>
              <a:cxnLst/>
              <a:rect l="l" t="t" r="r" b="b"/>
              <a:pathLst>
                <a:path w="54" h="136" extrusionOk="0">
                  <a:moveTo>
                    <a:pt x="28" y="1"/>
                  </a:moveTo>
                  <a:cubicBezTo>
                    <a:pt x="15" y="1"/>
                    <a:pt x="3" y="10"/>
                    <a:pt x="1" y="23"/>
                  </a:cubicBezTo>
                  <a:lnTo>
                    <a:pt x="1" y="109"/>
                  </a:lnTo>
                  <a:cubicBezTo>
                    <a:pt x="1" y="123"/>
                    <a:pt x="13" y="135"/>
                    <a:pt x="27" y="135"/>
                  </a:cubicBezTo>
                  <a:cubicBezTo>
                    <a:pt x="42" y="135"/>
                    <a:pt x="54" y="125"/>
                    <a:pt x="54" y="111"/>
                  </a:cubicBezTo>
                  <a:lnTo>
                    <a:pt x="54" y="23"/>
                  </a:lnTo>
                  <a:cubicBezTo>
                    <a:pt x="51" y="11"/>
                    <a:pt x="44" y="4"/>
                    <a:pt x="32" y="1"/>
                  </a:cubicBezTo>
                  <a:cubicBezTo>
                    <a:pt x="31" y="1"/>
                    <a:pt x="29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70"/>
            <p:cNvSpPr/>
            <p:nvPr/>
          </p:nvSpPr>
          <p:spPr>
            <a:xfrm>
              <a:off x="2500597" y="2518409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1" y="0"/>
                    <a:pt x="674" y="65"/>
                    <a:pt x="356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5"/>
                    <a:pt x="777" y="836"/>
                    <a:pt x="1733" y="836"/>
                  </a:cubicBezTo>
                  <a:cubicBezTo>
                    <a:pt x="2689" y="836"/>
                    <a:pt x="3465" y="650"/>
                    <a:pt x="3465" y="416"/>
                  </a:cubicBezTo>
                  <a:lnTo>
                    <a:pt x="3465" y="163"/>
                  </a:lnTo>
                  <a:lnTo>
                    <a:pt x="3107" y="163"/>
                  </a:lnTo>
                  <a:cubicBezTo>
                    <a:pt x="2791" y="65"/>
                    <a:pt x="22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70"/>
            <p:cNvSpPr/>
            <p:nvPr/>
          </p:nvSpPr>
          <p:spPr>
            <a:xfrm>
              <a:off x="2498192" y="2516001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72"/>
                  </a:moveTo>
                  <a:cubicBezTo>
                    <a:pt x="2309" y="72"/>
                    <a:pt x="2806" y="132"/>
                    <a:pt x="3133" y="234"/>
                  </a:cubicBezTo>
                  <a:lnTo>
                    <a:pt x="3465" y="234"/>
                  </a:lnTo>
                  <a:lnTo>
                    <a:pt x="3465" y="452"/>
                  </a:lnTo>
                  <a:cubicBezTo>
                    <a:pt x="3465" y="633"/>
                    <a:pt x="2765" y="834"/>
                    <a:pt x="1769" y="834"/>
                  </a:cubicBezTo>
                  <a:cubicBezTo>
                    <a:pt x="770" y="834"/>
                    <a:pt x="72" y="633"/>
                    <a:pt x="72" y="452"/>
                  </a:cubicBezTo>
                  <a:lnTo>
                    <a:pt x="72" y="234"/>
                  </a:lnTo>
                  <a:lnTo>
                    <a:pt x="402" y="234"/>
                  </a:lnTo>
                  <a:cubicBezTo>
                    <a:pt x="732" y="132"/>
                    <a:pt x="1229" y="72"/>
                    <a:pt x="1769" y="72"/>
                  </a:cubicBezTo>
                  <a:close/>
                  <a:moveTo>
                    <a:pt x="1766" y="0"/>
                  </a:moveTo>
                  <a:cubicBezTo>
                    <a:pt x="1226" y="0"/>
                    <a:pt x="720" y="60"/>
                    <a:pt x="385" y="165"/>
                  </a:cubicBezTo>
                  <a:lnTo>
                    <a:pt x="36" y="165"/>
                  </a:lnTo>
                  <a:cubicBezTo>
                    <a:pt x="17" y="165"/>
                    <a:pt x="0" y="179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2" y="452"/>
                  </a:cubicBezTo>
                  <a:lnTo>
                    <a:pt x="3532" y="199"/>
                  </a:lnTo>
                  <a:cubicBezTo>
                    <a:pt x="3532" y="179"/>
                    <a:pt x="3518" y="165"/>
                    <a:pt x="3497" y="165"/>
                  </a:cubicBezTo>
                  <a:lnTo>
                    <a:pt x="3148" y="165"/>
                  </a:lnTo>
                  <a:cubicBezTo>
                    <a:pt x="2815" y="60"/>
                    <a:pt x="2309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70"/>
            <p:cNvSpPr/>
            <p:nvPr/>
          </p:nvSpPr>
          <p:spPr>
            <a:xfrm>
              <a:off x="2500597" y="2501285"/>
              <a:ext cx="231320" cy="55853"/>
            </a:xfrm>
            <a:custGeom>
              <a:avLst/>
              <a:gdLst/>
              <a:ahLst/>
              <a:cxnLst/>
              <a:rect l="l" t="t" r="r" b="b"/>
              <a:pathLst>
                <a:path w="3463" h="835" extrusionOk="0">
                  <a:moveTo>
                    <a:pt x="1733" y="0"/>
                  </a:moveTo>
                  <a:cubicBezTo>
                    <a:pt x="777" y="0"/>
                    <a:pt x="0" y="189"/>
                    <a:pt x="0" y="419"/>
                  </a:cubicBezTo>
                  <a:cubicBezTo>
                    <a:pt x="0" y="648"/>
                    <a:pt x="772" y="834"/>
                    <a:pt x="1730" y="834"/>
                  </a:cubicBezTo>
                  <a:cubicBezTo>
                    <a:pt x="2686" y="834"/>
                    <a:pt x="3463" y="648"/>
                    <a:pt x="3463" y="419"/>
                  </a:cubicBezTo>
                  <a:cubicBezTo>
                    <a:pt x="3463" y="189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70"/>
            <p:cNvSpPr/>
            <p:nvPr/>
          </p:nvSpPr>
          <p:spPr>
            <a:xfrm>
              <a:off x="2498192" y="2499011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9" y="70"/>
                  </a:moveTo>
                  <a:cubicBezTo>
                    <a:pt x="2768" y="70"/>
                    <a:pt x="3465" y="273"/>
                    <a:pt x="3465" y="453"/>
                  </a:cubicBezTo>
                  <a:cubicBezTo>
                    <a:pt x="3465" y="634"/>
                    <a:pt x="2765" y="835"/>
                    <a:pt x="1769" y="835"/>
                  </a:cubicBezTo>
                  <a:cubicBezTo>
                    <a:pt x="770" y="835"/>
                    <a:pt x="72" y="634"/>
                    <a:pt x="72" y="453"/>
                  </a:cubicBezTo>
                  <a:cubicBezTo>
                    <a:pt x="72" y="273"/>
                    <a:pt x="768" y="70"/>
                    <a:pt x="1769" y="70"/>
                  </a:cubicBezTo>
                  <a:close/>
                  <a:moveTo>
                    <a:pt x="1769" y="1"/>
                  </a:moveTo>
                  <a:cubicBezTo>
                    <a:pt x="911" y="1"/>
                    <a:pt x="0" y="161"/>
                    <a:pt x="0" y="453"/>
                  </a:cubicBez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5" y="453"/>
                  </a:cubicBezTo>
                  <a:cubicBezTo>
                    <a:pt x="3535" y="159"/>
                    <a:pt x="2624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70"/>
            <p:cNvSpPr/>
            <p:nvPr/>
          </p:nvSpPr>
          <p:spPr>
            <a:xfrm>
              <a:off x="2528384" y="2510248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2" y="0"/>
                  </a:moveTo>
                  <a:cubicBezTo>
                    <a:pt x="588" y="0"/>
                    <a:pt x="0" y="127"/>
                    <a:pt x="0" y="285"/>
                  </a:cubicBezTo>
                  <a:cubicBezTo>
                    <a:pt x="0" y="442"/>
                    <a:pt x="588" y="571"/>
                    <a:pt x="1312" y="571"/>
                  </a:cubicBezTo>
                  <a:cubicBezTo>
                    <a:pt x="2038" y="571"/>
                    <a:pt x="2626" y="442"/>
                    <a:pt x="2626" y="285"/>
                  </a:cubicBezTo>
                  <a:cubicBezTo>
                    <a:pt x="2626" y="127"/>
                    <a:pt x="2038" y="0"/>
                    <a:pt x="1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70"/>
            <p:cNvSpPr/>
            <p:nvPr/>
          </p:nvSpPr>
          <p:spPr>
            <a:xfrm>
              <a:off x="2526781" y="2508442"/>
              <a:ext cx="179017" cy="41672"/>
            </a:xfrm>
            <a:custGeom>
              <a:avLst/>
              <a:gdLst/>
              <a:ahLst/>
              <a:cxnLst/>
              <a:rect l="l" t="t" r="r" b="b"/>
              <a:pathLst>
                <a:path w="2680" h="623" extrusionOk="0">
                  <a:moveTo>
                    <a:pt x="1341" y="51"/>
                  </a:moveTo>
                  <a:cubicBezTo>
                    <a:pt x="2098" y="51"/>
                    <a:pt x="2626" y="190"/>
                    <a:pt x="2626" y="312"/>
                  </a:cubicBezTo>
                  <a:cubicBezTo>
                    <a:pt x="2626" y="433"/>
                    <a:pt x="2098" y="570"/>
                    <a:pt x="1341" y="570"/>
                  </a:cubicBezTo>
                  <a:cubicBezTo>
                    <a:pt x="581" y="570"/>
                    <a:pt x="53" y="436"/>
                    <a:pt x="53" y="312"/>
                  </a:cubicBezTo>
                  <a:cubicBezTo>
                    <a:pt x="53" y="190"/>
                    <a:pt x="581" y="53"/>
                    <a:pt x="1341" y="53"/>
                  </a:cubicBezTo>
                  <a:lnTo>
                    <a:pt x="1341" y="51"/>
                  </a:lnTo>
                  <a:close/>
                  <a:moveTo>
                    <a:pt x="1341" y="1"/>
                  </a:moveTo>
                  <a:cubicBezTo>
                    <a:pt x="691" y="1"/>
                    <a:pt x="0" y="111"/>
                    <a:pt x="0" y="312"/>
                  </a:cubicBezTo>
                  <a:cubicBezTo>
                    <a:pt x="0" y="515"/>
                    <a:pt x="691" y="622"/>
                    <a:pt x="1341" y="622"/>
                  </a:cubicBezTo>
                  <a:cubicBezTo>
                    <a:pt x="1991" y="622"/>
                    <a:pt x="2679" y="515"/>
                    <a:pt x="2679" y="312"/>
                  </a:cubicBezTo>
                  <a:cubicBezTo>
                    <a:pt x="2679" y="108"/>
                    <a:pt x="1988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70"/>
            <p:cNvSpPr/>
            <p:nvPr/>
          </p:nvSpPr>
          <p:spPr>
            <a:xfrm>
              <a:off x="2510817" y="2544228"/>
              <a:ext cx="3741" cy="14850"/>
            </a:xfrm>
            <a:custGeom>
              <a:avLst/>
              <a:gdLst/>
              <a:ahLst/>
              <a:cxnLst/>
              <a:rect l="l" t="t" r="r" b="b"/>
              <a:pathLst>
                <a:path w="56" h="222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4"/>
                    <a:pt x="0" y="16"/>
                    <a:pt x="3" y="30"/>
                  </a:cubicBezTo>
                  <a:lnTo>
                    <a:pt x="3" y="195"/>
                  </a:lnTo>
                  <a:cubicBezTo>
                    <a:pt x="3" y="209"/>
                    <a:pt x="15" y="221"/>
                    <a:pt x="29" y="221"/>
                  </a:cubicBezTo>
                  <a:cubicBezTo>
                    <a:pt x="43" y="221"/>
                    <a:pt x="55" y="209"/>
                    <a:pt x="55" y="195"/>
                  </a:cubicBezTo>
                  <a:lnTo>
                    <a:pt x="55" y="30"/>
                  </a:lnTo>
                  <a:cubicBezTo>
                    <a:pt x="55" y="27"/>
                    <a:pt x="55" y="25"/>
                    <a:pt x="55" y="23"/>
                  </a:cubicBezTo>
                  <a:cubicBezTo>
                    <a:pt x="53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70"/>
            <p:cNvSpPr/>
            <p:nvPr/>
          </p:nvSpPr>
          <p:spPr>
            <a:xfrm>
              <a:off x="2542211" y="2549980"/>
              <a:ext cx="3607" cy="17391"/>
            </a:xfrm>
            <a:custGeom>
              <a:avLst/>
              <a:gdLst/>
              <a:ahLst/>
              <a:cxnLst/>
              <a:rect l="l" t="t" r="r" b="b"/>
              <a:pathLst>
                <a:path w="54" h="260" extrusionOk="0">
                  <a:moveTo>
                    <a:pt x="28" y="1"/>
                  </a:moveTo>
                  <a:cubicBezTo>
                    <a:pt x="15" y="1"/>
                    <a:pt x="3" y="10"/>
                    <a:pt x="1" y="25"/>
                  </a:cubicBezTo>
                  <a:lnTo>
                    <a:pt x="1" y="233"/>
                  </a:lnTo>
                  <a:cubicBezTo>
                    <a:pt x="1" y="247"/>
                    <a:pt x="13" y="259"/>
                    <a:pt x="27" y="259"/>
                  </a:cubicBezTo>
                  <a:cubicBezTo>
                    <a:pt x="42" y="259"/>
                    <a:pt x="54" y="247"/>
                    <a:pt x="54" y="233"/>
                  </a:cubicBezTo>
                  <a:lnTo>
                    <a:pt x="54" y="25"/>
                  </a:lnTo>
                  <a:cubicBezTo>
                    <a:pt x="54" y="13"/>
                    <a:pt x="44" y="4"/>
                    <a:pt x="32" y="1"/>
                  </a:cubicBezTo>
                  <a:cubicBezTo>
                    <a:pt x="31" y="1"/>
                    <a:pt x="29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70"/>
            <p:cNvSpPr/>
            <p:nvPr/>
          </p:nvSpPr>
          <p:spPr>
            <a:xfrm>
              <a:off x="2563452" y="2554127"/>
              <a:ext cx="3607" cy="17057"/>
            </a:xfrm>
            <a:custGeom>
              <a:avLst/>
              <a:gdLst/>
              <a:ahLst/>
              <a:cxnLst/>
              <a:rect l="l" t="t" r="r" b="b"/>
              <a:pathLst>
                <a:path w="54" h="255" extrusionOk="0">
                  <a:moveTo>
                    <a:pt x="27" y="1"/>
                  </a:moveTo>
                  <a:cubicBezTo>
                    <a:pt x="15" y="1"/>
                    <a:pt x="3" y="10"/>
                    <a:pt x="1" y="25"/>
                  </a:cubicBezTo>
                  <a:lnTo>
                    <a:pt x="1" y="228"/>
                  </a:lnTo>
                  <a:cubicBezTo>
                    <a:pt x="1" y="243"/>
                    <a:pt x="13" y="255"/>
                    <a:pt x="27" y="255"/>
                  </a:cubicBezTo>
                  <a:cubicBezTo>
                    <a:pt x="41" y="255"/>
                    <a:pt x="53" y="243"/>
                    <a:pt x="53" y="228"/>
                  </a:cubicBezTo>
                  <a:lnTo>
                    <a:pt x="53" y="25"/>
                  </a:lnTo>
                  <a:cubicBezTo>
                    <a:pt x="51" y="13"/>
                    <a:pt x="44" y="4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70"/>
            <p:cNvSpPr/>
            <p:nvPr/>
          </p:nvSpPr>
          <p:spPr>
            <a:xfrm>
              <a:off x="2587899" y="2554796"/>
              <a:ext cx="3741" cy="16388"/>
            </a:xfrm>
            <a:custGeom>
              <a:avLst/>
              <a:gdLst/>
              <a:ahLst/>
              <a:cxnLst/>
              <a:rect l="l" t="t" r="r" b="b"/>
              <a:pathLst>
                <a:path w="56" h="245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3"/>
                    <a:pt x="0" y="18"/>
                    <a:pt x="3" y="32"/>
                  </a:cubicBezTo>
                  <a:lnTo>
                    <a:pt x="3" y="218"/>
                  </a:lnTo>
                  <a:cubicBezTo>
                    <a:pt x="3" y="233"/>
                    <a:pt x="15" y="245"/>
                    <a:pt x="29" y="245"/>
                  </a:cubicBezTo>
                  <a:cubicBezTo>
                    <a:pt x="43" y="245"/>
                    <a:pt x="55" y="233"/>
                    <a:pt x="55" y="218"/>
                  </a:cubicBezTo>
                  <a:lnTo>
                    <a:pt x="55" y="32"/>
                  </a:lnTo>
                  <a:cubicBezTo>
                    <a:pt x="55" y="30"/>
                    <a:pt x="55" y="25"/>
                    <a:pt x="55" y="22"/>
                  </a:cubicBezTo>
                  <a:cubicBezTo>
                    <a:pt x="53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70"/>
            <p:cNvSpPr/>
            <p:nvPr/>
          </p:nvSpPr>
          <p:spPr>
            <a:xfrm>
              <a:off x="2523708" y="2552923"/>
              <a:ext cx="3607" cy="11104"/>
            </a:xfrm>
            <a:custGeom>
              <a:avLst/>
              <a:gdLst/>
              <a:ahLst/>
              <a:cxnLst/>
              <a:rect l="l" t="t" r="r" b="b"/>
              <a:pathLst>
                <a:path w="54" h="166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139"/>
                  </a:lnTo>
                  <a:cubicBezTo>
                    <a:pt x="1" y="153"/>
                    <a:pt x="13" y="165"/>
                    <a:pt x="27" y="165"/>
                  </a:cubicBezTo>
                  <a:lnTo>
                    <a:pt x="29" y="165"/>
                  </a:lnTo>
                  <a:cubicBezTo>
                    <a:pt x="44" y="165"/>
                    <a:pt x="53" y="153"/>
                    <a:pt x="53" y="139"/>
                  </a:cubicBezTo>
                  <a:lnTo>
                    <a:pt x="53" y="27"/>
                  </a:lnTo>
                  <a:lnTo>
                    <a:pt x="53" y="24"/>
                  </a:lnTo>
                  <a:cubicBezTo>
                    <a:pt x="53" y="10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70"/>
            <p:cNvSpPr/>
            <p:nvPr/>
          </p:nvSpPr>
          <p:spPr>
            <a:xfrm>
              <a:off x="2712875" y="2543827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7" y="0"/>
                  </a:moveTo>
                  <a:cubicBezTo>
                    <a:pt x="12" y="0"/>
                    <a:pt x="1" y="12"/>
                    <a:pt x="3" y="26"/>
                  </a:cubicBezTo>
                  <a:lnTo>
                    <a:pt x="3" y="122"/>
                  </a:lnTo>
                  <a:cubicBezTo>
                    <a:pt x="3" y="136"/>
                    <a:pt x="12" y="148"/>
                    <a:pt x="27" y="148"/>
                  </a:cubicBezTo>
                  <a:cubicBezTo>
                    <a:pt x="41" y="148"/>
                    <a:pt x="53" y="136"/>
                    <a:pt x="53" y="122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70"/>
            <p:cNvSpPr/>
            <p:nvPr/>
          </p:nvSpPr>
          <p:spPr>
            <a:xfrm>
              <a:off x="2691299" y="2557673"/>
              <a:ext cx="3607" cy="8896"/>
            </a:xfrm>
            <a:custGeom>
              <a:avLst/>
              <a:gdLst/>
              <a:ahLst/>
              <a:cxnLst/>
              <a:rect l="l" t="t" r="r" b="b"/>
              <a:pathLst>
                <a:path w="54" h="133" extrusionOk="0">
                  <a:moveTo>
                    <a:pt x="28" y="1"/>
                  </a:moveTo>
                  <a:cubicBezTo>
                    <a:pt x="15" y="1"/>
                    <a:pt x="3" y="10"/>
                    <a:pt x="1" y="22"/>
                  </a:cubicBezTo>
                  <a:lnTo>
                    <a:pt x="1" y="108"/>
                  </a:lnTo>
                  <a:cubicBezTo>
                    <a:pt x="1" y="123"/>
                    <a:pt x="13" y="132"/>
                    <a:pt x="27" y="132"/>
                  </a:cubicBezTo>
                  <a:cubicBezTo>
                    <a:pt x="42" y="132"/>
                    <a:pt x="54" y="123"/>
                    <a:pt x="54" y="108"/>
                  </a:cubicBezTo>
                  <a:lnTo>
                    <a:pt x="54" y="22"/>
                  </a:lnTo>
                  <a:cubicBezTo>
                    <a:pt x="51" y="10"/>
                    <a:pt x="44" y="3"/>
                    <a:pt x="32" y="1"/>
                  </a:cubicBezTo>
                  <a:cubicBezTo>
                    <a:pt x="31" y="1"/>
                    <a:pt x="29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70"/>
            <p:cNvSpPr/>
            <p:nvPr/>
          </p:nvSpPr>
          <p:spPr>
            <a:xfrm>
              <a:off x="2500597" y="2501285"/>
              <a:ext cx="231320" cy="55987"/>
            </a:xfrm>
            <a:custGeom>
              <a:avLst/>
              <a:gdLst/>
              <a:ahLst/>
              <a:cxnLst/>
              <a:rect l="l" t="t" r="r" b="b"/>
              <a:pathLst>
                <a:path w="3463" h="837" extrusionOk="0">
                  <a:moveTo>
                    <a:pt x="1733" y="0"/>
                  </a:moveTo>
                  <a:cubicBezTo>
                    <a:pt x="1171" y="0"/>
                    <a:pt x="674" y="65"/>
                    <a:pt x="356" y="165"/>
                  </a:cubicBezTo>
                  <a:lnTo>
                    <a:pt x="0" y="165"/>
                  </a:lnTo>
                  <a:lnTo>
                    <a:pt x="0" y="419"/>
                  </a:lnTo>
                  <a:cubicBezTo>
                    <a:pt x="0" y="648"/>
                    <a:pt x="777" y="837"/>
                    <a:pt x="1733" y="837"/>
                  </a:cubicBezTo>
                  <a:cubicBezTo>
                    <a:pt x="2689" y="837"/>
                    <a:pt x="3463" y="648"/>
                    <a:pt x="3463" y="419"/>
                  </a:cubicBezTo>
                  <a:lnTo>
                    <a:pt x="3463" y="165"/>
                  </a:lnTo>
                  <a:lnTo>
                    <a:pt x="3107" y="165"/>
                  </a:lnTo>
                  <a:cubicBezTo>
                    <a:pt x="2791" y="65"/>
                    <a:pt x="22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70"/>
            <p:cNvSpPr/>
            <p:nvPr/>
          </p:nvSpPr>
          <p:spPr>
            <a:xfrm>
              <a:off x="2498192" y="2499011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9" y="73"/>
                  </a:moveTo>
                  <a:cubicBezTo>
                    <a:pt x="2309" y="73"/>
                    <a:pt x="2806" y="132"/>
                    <a:pt x="3133" y="235"/>
                  </a:cubicBezTo>
                  <a:lnTo>
                    <a:pt x="3465" y="235"/>
                  </a:lnTo>
                  <a:lnTo>
                    <a:pt x="3465" y="453"/>
                  </a:lnTo>
                  <a:cubicBezTo>
                    <a:pt x="3465" y="632"/>
                    <a:pt x="2765" y="833"/>
                    <a:pt x="1769" y="833"/>
                  </a:cubicBezTo>
                  <a:cubicBezTo>
                    <a:pt x="770" y="833"/>
                    <a:pt x="72" y="632"/>
                    <a:pt x="72" y="453"/>
                  </a:cubicBezTo>
                  <a:lnTo>
                    <a:pt x="72" y="235"/>
                  </a:lnTo>
                  <a:lnTo>
                    <a:pt x="402" y="235"/>
                  </a:lnTo>
                  <a:cubicBezTo>
                    <a:pt x="732" y="132"/>
                    <a:pt x="1229" y="73"/>
                    <a:pt x="1769" y="73"/>
                  </a:cubicBezTo>
                  <a:close/>
                  <a:moveTo>
                    <a:pt x="1766" y="1"/>
                  </a:moveTo>
                  <a:cubicBezTo>
                    <a:pt x="1226" y="1"/>
                    <a:pt x="720" y="61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80"/>
                    <a:pt x="0" y="199"/>
                  </a:cubicBezTo>
                  <a:lnTo>
                    <a:pt x="0" y="453"/>
                  </a:ln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2" y="453"/>
                  </a:cubicBezTo>
                  <a:lnTo>
                    <a:pt x="3532" y="199"/>
                  </a:lnTo>
                  <a:cubicBezTo>
                    <a:pt x="3532" y="180"/>
                    <a:pt x="3518" y="163"/>
                    <a:pt x="3497" y="163"/>
                  </a:cubicBezTo>
                  <a:lnTo>
                    <a:pt x="3148" y="163"/>
                  </a:lnTo>
                  <a:cubicBezTo>
                    <a:pt x="2815" y="61"/>
                    <a:pt x="2309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70"/>
            <p:cNvSpPr/>
            <p:nvPr/>
          </p:nvSpPr>
          <p:spPr>
            <a:xfrm>
              <a:off x="2500597" y="2484496"/>
              <a:ext cx="231520" cy="55719"/>
            </a:xfrm>
            <a:custGeom>
              <a:avLst/>
              <a:gdLst/>
              <a:ahLst/>
              <a:cxnLst/>
              <a:rect l="l" t="t" r="r" b="b"/>
              <a:pathLst>
                <a:path w="3466" h="833" extrusionOk="0">
                  <a:moveTo>
                    <a:pt x="1733" y="0"/>
                  </a:moveTo>
                  <a:cubicBezTo>
                    <a:pt x="775" y="0"/>
                    <a:pt x="0" y="187"/>
                    <a:pt x="0" y="416"/>
                  </a:cubicBezTo>
                  <a:cubicBezTo>
                    <a:pt x="0" y="646"/>
                    <a:pt x="775" y="832"/>
                    <a:pt x="1733" y="832"/>
                  </a:cubicBezTo>
                  <a:cubicBezTo>
                    <a:pt x="2689" y="832"/>
                    <a:pt x="3465" y="646"/>
                    <a:pt x="3465" y="416"/>
                  </a:cubicBezTo>
                  <a:cubicBezTo>
                    <a:pt x="3465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70"/>
            <p:cNvSpPr/>
            <p:nvPr/>
          </p:nvSpPr>
          <p:spPr>
            <a:xfrm>
              <a:off x="2498192" y="2482088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70"/>
                  </a:moveTo>
                  <a:cubicBezTo>
                    <a:pt x="2768" y="70"/>
                    <a:pt x="3465" y="271"/>
                    <a:pt x="3465" y="452"/>
                  </a:cubicBezTo>
                  <a:cubicBezTo>
                    <a:pt x="3465" y="631"/>
                    <a:pt x="2765" y="832"/>
                    <a:pt x="1769" y="832"/>
                  </a:cubicBezTo>
                  <a:cubicBezTo>
                    <a:pt x="770" y="832"/>
                    <a:pt x="72" y="634"/>
                    <a:pt x="72" y="452"/>
                  </a:cubicBezTo>
                  <a:cubicBezTo>
                    <a:pt x="72" y="271"/>
                    <a:pt x="768" y="70"/>
                    <a:pt x="1769" y="70"/>
                  </a:cubicBezTo>
                  <a:close/>
                  <a:moveTo>
                    <a:pt x="1769" y="1"/>
                  </a:moveTo>
                  <a:cubicBezTo>
                    <a:pt x="911" y="1"/>
                    <a:pt x="0" y="158"/>
                    <a:pt x="0" y="452"/>
                  </a:cubicBez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5" y="452"/>
                  </a:cubicBezTo>
                  <a:cubicBezTo>
                    <a:pt x="3535" y="158"/>
                    <a:pt x="2624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70"/>
            <p:cNvSpPr/>
            <p:nvPr/>
          </p:nvSpPr>
          <p:spPr>
            <a:xfrm>
              <a:off x="2528384" y="2493258"/>
              <a:ext cx="175477" cy="38127"/>
            </a:xfrm>
            <a:custGeom>
              <a:avLst/>
              <a:gdLst/>
              <a:ahLst/>
              <a:cxnLst/>
              <a:rect l="l" t="t" r="r" b="b"/>
              <a:pathLst>
                <a:path w="2627" h="570" extrusionOk="0">
                  <a:moveTo>
                    <a:pt x="1312" y="1"/>
                  </a:moveTo>
                  <a:cubicBezTo>
                    <a:pt x="588" y="1"/>
                    <a:pt x="0" y="128"/>
                    <a:pt x="0" y="285"/>
                  </a:cubicBezTo>
                  <a:cubicBezTo>
                    <a:pt x="0" y="443"/>
                    <a:pt x="588" y="570"/>
                    <a:pt x="1312" y="570"/>
                  </a:cubicBezTo>
                  <a:cubicBezTo>
                    <a:pt x="2038" y="570"/>
                    <a:pt x="2626" y="443"/>
                    <a:pt x="2626" y="285"/>
                  </a:cubicBezTo>
                  <a:cubicBezTo>
                    <a:pt x="2626" y="128"/>
                    <a:pt x="2038" y="1"/>
                    <a:pt x="1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70"/>
            <p:cNvSpPr/>
            <p:nvPr/>
          </p:nvSpPr>
          <p:spPr>
            <a:xfrm>
              <a:off x="2526781" y="2491386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41" y="53"/>
                  </a:moveTo>
                  <a:cubicBezTo>
                    <a:pt x="2098" y="53"/>
                    <a:pt x="2626" y="194"/>
                    <a:pt x="2626" y="313"/>
                  </a:cubicBezTo>
                  <a:cubicBezTo>
                    <a:pt x="2626" y="433"/>
                    <a:pt x="2098" y="571"/>
                    <a:pt x="1341" y="571"/>
                  </a:cubicBezTo>
                  <a:cubicBezTo>
                    <a:pt x="581" y="571"/>
                    <a:pt x="53" y="435"/>
                    <a:pt x="53" y="313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10"/>
                    <a:pt x="0" y="313"/>
                  </a:cubicBezTo>
                  <a:cubicBezTo>
                    <a:pt x="0" y="516"/>
                    <a:pt x="691" y="624"/>
                    <a:pt x="1341" y="624"/>
                  </a:cubicBezTo>
                  <a:cubicBezTo>
                    <a:pt x="1991" y="624"/>
                    <a:pt x="2679" y="516"/>
                    <a:pt x="2679" y="313"/>
                  </a:cubicBezTo>
                  <a:cubicBezTo>
                    <a:pt x="2679" y="110"/>
                    <a:pt x="1988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70"/>
            <p:cNvSpPr/>
            <p:nvPr/>
          </p:nvSpPr>
          <p:spPr>
            <a:xfrm>
              <a:off x="2510817" y="2527171"/>
              <a:ext cx="3741" cy="14916"/>
            </a:xfrm>
            <a:custGeom>
              <a:avLst/>
              <a:gdLst/>
              <a:ahLst/>
              <a:cxnLst/>
              <a:rect l="l" t="t" r="r" b="b"/>
              <a:pathLst>
                <a:path w="56" h="223" extrusionOk="0">
                  <a:moveTo>
                    <a:pt x="28" y="0"/>
                  </a:moveTo>
                  <a:cubicBezTo>
                    <a:pt x="27" y="0"/>
                    <a:pt x="25" y="0"/>
                    <a:pt x="24" y="0"/>
                  </a:cubicBezTo>
                  <a:cubicBezTo>
                    <a:pt x="10" y="3"/>
                    <a:pt x="0" y="17"/>
                    <a:pt x="3" y="32"/>
                  </a:cubicBezTo>
                  <a:lnTo>
                    <a:pt x="3" y="196"/>
                  </a:lnTo>
                  <a:cubicBezTo>
                    <a:pt x="3" y="211"/>
                    <a:pt x="15" y="223"/>
                    <a:pt x="29" y="223"/>
                  </a:cubicBezTo>
                  <a:cubicBezTo>
                    <a:pt x="43" y="223"/>
                    <a:pt x="53" y="211"/>
                    <a:pt x="55" y="196"/>
                  </a:cubicBezTo>
                  <a:lnTo>
                    <a:pt x="55" y="32"/>
                  </a:lnTo>
                  <a:cubicBezTo>
                    <a:pt x="55" y="29"/>
                    <a:pt x="55" y="27"/>
                    <a:pt x="55" y="24"/>
                  </a:cubicBezTo>
                  <a:cubicBezTo>
                    <a:pt x="53" y="11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70"/>
            <p:cNvSpPr/>
            <p:nvPr/>
          </p:nvSpPr>
          <p:spPr>
            <a:xfrm>
              <a:off x="2542211" y="2533057"/>
              <a:ext cx="3607" cy="17325"/>
            </a:xfrm>
            <a:custGeom>
              <a:avLst/>
              <a:gdLst/>
              <a:ahLst/>
              <a:cxnLst/>
              <a:rect l="l" t="t" r="r" b="b"/>
              <a:pathLst>
                <a:path w="54" h="259" extrusionOk="0">
                  <a:moveTo>
                    <a:pt x="28" y="1"/>
                  </a:moveTo>
                  <a:cubicBezTo>
                    <a:pt x="15" y="1"/>
                    <a:pt x="3" y="10"/>
                    <a:pt x="1" y="22"/>
                  </a:cubicBezTo>
                  <a:lnTo>
                    <a:pt x="1" y="233"/>
                  </a:lnTo>
                  <a:cubicBezTo>
                    <a:pt x="3" y="247"/>
                    <a:pt x="13" y="259"/>
                    <a:pt x="27" y="259"/>
                  </a:cubicBezTo>
                  <a:cubicBezTo>
                    <a:pt x="42" y="259"/>
                    <a:pt x="54" y="247"/>
                    <a:pt x="54" y="233"/>
                  </a:cubicBezTo>
                  <a:lnTo>
                    <a:pt x="54" y="22"/>
                  </a:lnTo>
                  <a:cubicBezTo>
                    <a:pt x="54" y="13"/>
                    <a:pt x="44" y="3"/>
                    <a:pt x="32" y="1"/>
                  </a:cubicBezTo>
                  <a:cubicBezTo>
                    <a:pt x="31" y="1"/>
                    <a:pt x="29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70"/>
            <p:cNvSpPr/>
            <p:nvPr/>
          </p:nvSpPr>
          <p:spPr>
            <a:xfrm>
              <a:off x="2563452" y="2537071"/>
              <a:ext cx="3607" cy="16990"/>
            </a:xfrm>
            <a:custGeom>
              <a:avLst/>
              <a:gdLst/>
              <a:ahLst/>
              <a:cxnLst/>
              <a:rect l="l" t="t" r="r" b="b"/>
              <a:pathLst>
                <a:path w="54" h="254" extrusionOk="0">
                  <a:moveTo>
                    <a:pt x="27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228"/>
                  </a:lnTo>
                  <a:cubicBezTo>
                    <a:pt x="1" y="242"/>
                    <a:pt x="13" y="254"/>
                    <a:pt x="27" y="254"/>
                  </a:cubicBezTo>
                  <a:cubicBezTo>
                    <a:pt x="41" y="254"/>
                    <a:pt x="53" y="242"/>
                    <a:pt x="53" y="228"/>
                  </a:cubicBezTo>
                  <a:lnTo>
                    <a:pt x="53" y="22"/>
                  </a:lnTo>
                  <a:cubicBezTo>
                    <a:pt x="51" y="13"/>
                    <a:pt x="44" y="3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70"/>
            <p:cNvSpPr/>
            <p:nvPr/>
          </p:nvSpPr>
          <p:spPr>
            <a:xfrm>
              <a:off x="2587899" y="2537873"/>
              <a:ext cx="3741" cy="16187"/>
            </a:xfrm>
            <a:custGeom>
              <a:avLst/>
              <a:gdLst/>
              <a:ahLst/>
              <a:cxnLst/>
              <a:rect l="l" t="t" r="r" b="b"/>
              <a:pathLst>
                <a:path w="56" h="242" extrusionOk="0">
                  <a:moveTo>
                    <a:pt x="29" y="0"/>
                  </a:moveTo>
                  <a:cubicBezTo>
                    <a:pt x="27" y="0"/>
                    <a:pt x="26" y="0"/>
                    <a:pt x="24" y="1"/>
                  </a:cubicBezTo>
                  <a:cubicBezTo>
                    <a:pt x="10" y="3"/>
                    <a:pt x="0" y="17"/>
                    <a:pt x="3" y="32"/>
                  </a:cubicBezTo>
                  <a:lnTo>
                    <a:pt x="3" y="216"/>
                  </a:lnTo>
                  <a:cubicBezTo>
                    <a:pt x="3" y="230"/>
                    <a:pt x="15" y="242"/>
                    <a:pt x="29" y="242"/>
                  </a:cubicBezTo>
                  <a:cubicBezTo>
                    <a:pt x="43" y="242"/>
                    <a:pt x="55" y="232"/>
                    <a:pt x="55" y="218"/>
                  </a:cubicBezTo>
                  <a:lnTo>
                    <a:pt x="55" y="32"/>
                  </a:lnTo>
                  <a:cubicBezTo>
                    <a:pt x="55" y="29"/>
                    <a:pt x="55" y="27"/>
                    <a:pt x="55" y="22"/>
                  </a:cubicBezTo>
                  <a:cubicBezTo>
                    <a:pt x="53" y="9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70"/>
            <p:cNvSpPr/>
            <p:nvPr/>
          </p:nvSpPr>
          <p:spPr>
            <a:xfrm>
              <a:off x="2523708" y="2535800"/>
              <a:ext cx="3607" cy="11238"/>
            </a:xfrm>
            <a:custGeom>
              <a:avLst/>
              <a:gdLst/>
              <a:ahLst/>
              <a:cxnLst/>
              <a:rect l="l" t="t" r="r" b="b"/>
              <a:pathLst>
                <a:path w="54" h="168" extrusionOk="0">
                  <a:moveTo>
                    <a:pt x="27" y="1"/>
                  </a:moveTo>
                  <a:cubicBezTo>
                    <a:pt x="13" y="1"/>
                    <a:pt x="1" y="12"/>
                    <a:pt x="1" y="27"/>
                  </a:cubicBezTo>
                  <a:lnTo>
                    <a:pt x="1" y="142"/>
                  </a:lnTo>
                  <a:cubicBezTo>
                    <a:pt x="1" y="156"/>
                    <a:pt x="13" y="168"/>
                    <a:pt x="27" y="168"/>
                  </a:cubicBezTo>
                  <a:lnTo>
                    <a:pt x="29" y="168"/>
                  </a:lnTo>
                  <a:cubicBezTo>
                    <a:pt x="44" y="168"/>
                    <a:pt x="53" y="156"/>
                    <a:pt x="53" y="142"/>
                  </a:cubicBezTo>
                  <a:lnTo>
                    <a:pt x="53" y="27"/>
                  </a:lnTo>
                  <a:cubicBezTo>
                    <a:pt x="53" y="12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70"/>
            <p:cNvSpPr/>
            <p:nvPr/>
          </p:nvSpPr>
          <p:spPr>
            <a:xfrm>
              <a:off x="2712875" y="2526703"/>
              <a:ext cx="3607" cy="10100"/>
            </a:xfrm>
            <a:custGeom>
              <a:avLst/>
              <a:gdLst/>
              <a:ahLst/>
              <a:cxnLst/>
              <a:rect l="l" t="t" r="r" b="b"/>
              <a:pathLst>
                <a:path w="54" h="151" extrusionOk="0">
                  <a:moveTo>
                    <a:pt x="27" y="0"/>
                  </a:moveTo>
                  <a:cubicBezTo>
                    <a:pt x="12" y="3"/>
                    <a:pt x="1" y="15"/>
                    <a:pt x="3" y="29"/>
                  </a:cubicBezTo>
                  <a:lnTo>
                    <a:pt x="3" y="125"/>
                  </a:lnTo>
                  <a:cubicBezTo>
                    <a:pt x="3" y="139"/>
                    <a:pt x="12" y="151"/>
                    <a:pt x="27" y="151"/>
                  </a:cubicBezTo>
                  <a:cubicBezTo>
                    <a:pt x="41" y="151"/>
                    <a:pt x="53" y="139"/>
                    <a:pt x="53" y="125"/>
                  </a:cubicBezTo>
                  <a:lnTo>
                    <a:pt x="53" y="29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70"/>
            <p:cNvSpPr/>
            <p:nvPr/>
          </p:nvSpPr>
          <p:spPr>
            <a:xfrm>
              <a:off x="2691299" y="2540750"/>
              <a:ext cx="3607" cy="8896"/>
            </a:xfrm>
            <a:custGeom>
              <a:avLst/>
              <a:gdLst/>
              <a:ahLst/>
              <a:cxnLst/>
              <a:rect l="l" t="t" r="r" b="b"/>
              <a:pathLst>
                <a:path w="54" h="133" extrusionOk="0">
                  <a:moveTo>
                    <a:pt x="28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106"/>
                  </a:lnTo>
                  <a:cubicBezTo>
                    <a:pt x="1" y="120"/>
                    <a:pt x="13" y="132"/>
                    <a:pt x="27" y="132"/>
                  </a:cubicBezTo>
                  <a:cubicBezTo>
                    <a:pt x="42" y="132"/>
                    <a:pt x="54" y="120"/>
                    <a:pt x="54" y="106"/>
                  </a:cubicBezTo>
                  <a:lnTo>
                    <a:pt x="54" y="22"/>
                  </a:lnTo>
                  <a:cubicBezTo>
                    <a:pt x="51" y="10"/>
                    <a:pt x="44" y="1"/>
                    <a:pt x="32" y="1"/>
                  </a:cubicBezTo>
                  <a:cubicBezTo>
                    <a:pt x="31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70"/>
            <p:cNvSpPr/>
            <p:nvPr/>
          </p:nvSpPr>
          <p:spPr>
            <a:xfrm>
              <a:off x="2500597" y="2484362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1" y="0"/>
                    <a:pt x="674" y="65"/>
                    <a:pt x="356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8"/>
                    <a:pt x="777" y="836"/>
                    <a:pt x="1733" y="836"/>
                  </a:cubicBezTo>
                  <a:cubicBezTo>
                    <a:pt x="2689" y="836"/>
                    <a:pt x="3465" y="650"/>
                    <a:pt x="3465" y="416"/>
                  </a:cubicBezTo>
                  <a:lnTo>
                    <a:pt x="3465" y="163"/>
                  </a:lnTo>
                  <a:lnTo>
                    <a:pt x="3107" y="163"/>
                  </a:lnTo>
                  <a:cubicBezTo>
                    <a:pt x="2791" y="65"/>
                    <a:pt x="22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70"/>
            <p:cNvSpPr/>
            <p:nvPr/>
          </p:nvSpPr>
          <p:spPr>
            <a:xfrm>
              <a:off x="2498192" y="2482088"/>
              <a:ext cx="236129" cy="60335"/>
            </a:xfrm>
            <a:custGeom>
              <a:avLst/>
              <a:gdLst/>
              <a:ahLst/>
              <a:cxnLst/>
              <a:rect l="l" t="t" r="r" b="b"/>
              <a:pathLst>
                <a:path w="3535" h="902" extrusionOk="0">
                  <a:moveTo>
                    <a:pt x="1769" y="75"/>
                  </a:moveTo>
                  <a:cubicBezTo>
                    <a:pt x="2309" y="75"/>
                    <a:pt x="2806" y="132"/>
                    <a:pt x="3133" y="237"/>
                  </a:cubicBezTo>
                  <a:lnTo>
                    <a:pt x="3465" y="237"/>
                  </a:lnTo>
                  <a:lnTo>
                    <a:pt x="3465" y="455"/>
                  </a:lnTo>
                  <a:cubicBezTo>
                    <a:pt x="3465" y="634"/>
                    <a:pt x="2765" y="835"/>
                    <a:pt x="1769" y="835"/>
                  </a:cubicBezTo>
                  <a:cubicBezTo>
                    <a:pt x="770" y="835"/>
                    <a:pt x="72" y="634"/>
                    <a:pt x="72" y="455"/>
                  </a:cubicBezTo>
                  <a:lnTo>
                    <a:pt x="72" y="237"/>
                  </a:lnTo>
                  <a:lnTo>
                    <a:pt x="402" y="237"/>
                  </a:lnTo>
                  <a:cubicBezTo>
                    <a:pt x="732" y="132"/>
                    <a:pt x="1229" y="75"/>
                    <a:pt x="1769" y="75"/>
                  </a:cubicBezTo>
                  <a:close/>
                  <a:moveTo>
                    <a:pt x="1766" y="1"/>
                  </a:moveTo>
                  <a:cubicBezTo>
                    <a:pt x="1226" y="1"/>
                    <a:pt x="720" y="58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80"/>
                    <a:pt x="0" y="199"/>
                  </a:cubicBezTo>
                  <a:lnTo>
                    <a:pt x="0" y="450"/>
                  </a:lnTo>
                  <a:cubicBezTo>
                    <a:pt x="0" y="744"/>
                    <a:pt x="911" y="902"/>
                    <a:pt x="1769" y="902"/>
                  </a:cubicBezTo>
                  <a:cubicBezTo>
                    <a:pt x="2624" y="902"/>
                    <a:pt x="3535" y="744"/>
                    <a:pt x="3532" y="450"/>
                  </a:cubicBezTo>
                  <a:lnTo>
                    <a:pt x="3532" y="199"/>
                  </a:lnTo>
                  <a:cubicBezTo>
                    <a:pt x="3532" y="180"/>
                    <a:pt x="3518" y="163"/>
                    <a:pt x="3497" y="163"/>
                  </a:cubicBezTo>
                  <a:lnTo>
                    <a:pt x="3148" y="163"/>
                  </a:lnTo>
                  <a:cubicBezTo>
                    <a:pt x="2815" y="58"/>
                    <a:pt x="2309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70"/>
            <p:cNvSpPr/>
            <p:nvPr/>
          </p:nvSpPr>
          <p:spPr>
            <a:xfrm>
              <a:off x="2500597" y="2467372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5" y="1"/>
                    <a:pt x="0" y="187"/>
                    <a:pt x="0" y="417"/>
                  </a:cubicBezTo>
                  <a:cubicBezTo>
                    <a:pt x="0" y="648"/>
                    <a:pt x="775" y="835"/>
                    <a:pt x="1733" y="835"/>
                  </a:cubicBezTo>
                  <a:cubicBezTo>
                    <a:pt x="2689" y="835"/>
                    <a:pt x="3465" y="648"/>
                    <a:pt x="3465" y="417"/>
                  </a:cubicBezTo>
                  <a:cubicBezTo>
                    <a:pt x="3465" y="187"/>
                    <a:pt x="268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70"/>
            <p:cNvSpPr/>
            <p:nvPr/>
          </p:nvSpPr>
          <p:spPr>
            <a:xfrm>
              <a:off x="2498192" y="2465165"/>
              <a:ext cx="236129" cy="60335"/>
            </a:xfrm>
            <a:custGeom>
              <a:avLst/>
              <a:gdLst/>
              <a:ahLst/>
              <a:cxnLst/>
              <a:rect l="l" t="t" r="r" b="b"/>
              <a:pathLst>
                <a:path w="3535" h="902" extrusionOk="0">
                  <a:moveTo>
                    <a:pt x="1769" y="70"/>
                  </a:moveTo>
                  <a:cubicBezTo>
                    <a:pt x="2768" y="70"/>
                    <a:pt x="3465" y="270"/>
                    <a:pt x="3465" y="452"/>
                  </a:cubicBezTo>
                  <a:cubicBezTo>
                    <a:pt x="3465" y="631"/>
                    <a:pt x="2765" y="832"/>
                    <a:pt x="1769" y="832"/>
                  </a:cubicBezTo>
                  <a:cubicBezTo>
                    <a:pt x="770" y="832"/>
                    <a:pt x="72" y="631"/>
                    <a:pt x="72" y="452"/>
                  </a:cubicBezTo>
                  <a:cubicBezTo>
                    <a:pt x="72" y="270"/>
                    <a:pt x="770" y="70"/>
                    <a:pt x="1769" y="70"/>
                  </a:cubicBezTo>
                  <a:close/>
                  <a:moveTo>
                    <a:pt x="1769" y="0"/>
                  </a:moveTo>
                  <a:cubicBezTo>
                    <a:pt x="911" y="0"/>
                    <a:pt x="0" y="158"/>
                    <a:pt x="0" y="452"/>
                  </a:cubicBezTo>
                  <a:cubicBezTo>
                    <a:pt x="0" y="743"/>
                    <a:pt x="911" y="901"/>
                    <a:pt x="1769" y="901"/>
                  </a:cubicBezTo>
                  <a:cubicBezTo>
                    <a:pt x="2624" y="901"/>
                    <a:pt x="3535" y="746"/>
                    <a:pt x="3535" y="452"/>
                  </a:cubicBezTo>
                  <a:cubicBezTo>
                    <a:pt x="3535" y="158"/>
                    <a:pt x="2624" y="0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70"/>
            <p:cNvSpPr/>
            <p:nvPr/>
          </p:nvSpPr>
          <p:spPr>
            <a:xfrm>
              <a:off x="2528518" y="2476202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5" y="0"/>
                  </a:moveTo>
                  <a:cubicBezTo>
                    <a:pt x="588" y="0"/>
                    <a:pt x="0" y="127"/>
                    <a:pt x="0" y="285"/>
                  </a:cubicBezTo>
                  <a:cubicBezTo>
                    <a:pt x="0" y="442"/>
                    <a:pt x="588" y="571"/>
                    <a:pt x="1315" y="571"/>
                  </a:cubicBezTo>
                  <a:cubicBezTo>
                    <a:pt x="2039" y="571"/>
                    <a:pt x="2627" y="442"/>
                    <a:pt x="2627" y="285"/>
                  </a:cubicBezTo>
                  <a:cubicBezTo>
                    <a:pt x="2627" y="127"/>
                    <a:pt x="2039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70"/>
            <p:cNvSpPr/>
            <p:nvPr/>
          </p:nvSpPr>
          <p:spPr>
            <a:xfrm>
              <a:off x="2526781" y="2474396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41" y="53"/>
                  </a:moveTo>
                  <a:cubicBezTo>
                    <a:pt x="2098" y="53"/>
                    <a:pt x="2626" y="194"/>
                    <a:pt x="2626" y="314"/>
                  </a:cubicBezTo>
                  <a:cubicBezTo>
                    <a:pt x="2626" y="431"/>
                    <a:pt x="2098" y="572"/>
                    <a:pt x="1341" y="572"/>
                  </a:cubicBezTo>
                  <a:cubicBezTo>
                    <a:pt x="581" y="572"/>
                    <a:pt x="53" y="436"/>
                    <a:pt x="53" y="314"/>
                  </a:cubicBezTo>
                  <a:cubicBezTo>
                    <a:pt x="53" y="190"/>
                    <a:pt x="581" y="53"/>
                    <a:pt x="1341" y="53"/>
                  </a:cubicBezTo>
                  <a:close/>
                  <a:moveTo>
                    <a:pt x="1341" y="1"/>
                  </a:moveTo>
                  <a:cubicBezTo>
                    <a:pt x="693" y="1"/>
                    <a:pt x="0" y="111"/>
                    <a:pt x="0" y="314"/>
                  </a:cubicBezTo>
                  <a:cubicBezTo>
                    <a:pt x="0" y="515"/>
                    <a:pt x="691" y="625"/>
                    <a:pt x="1341" y="625"/>
                  </a:cubicBezTo>
                  <a:cubicBezTo>
                    <a:pt x="1991" y="625"/>
                    <a:pt x="2679" y="517"/>
                    <a:pt x="2679" y="314"/>
                  </a:cubicBezTo>
                  <a:cubicBezTo>
                    <a:pt x="2679" y="111"/>
                    <a:pt x="1988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70"/>
            <p:cNvSpPr/>
            <p:nvPr/>
          </p:nvSpPr>
          <p:spPr>
            <a:xfrm>
              <a:off x="2510817" y="2510181"/>
              <a:ext cx="3741" cy="14983"/>
            </a:xfrm>
            <a:custGeom>
              <a:avLst/>
              <a:gdLst/>
              <a:ahLst/>
              <a:cxnLst/>
              <a:rect l="l" t="t" r="r" b="b"/>
              <a:pathLst>
                <a:path w="56" h="224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4"/>
                    <a:pt x="0" y="18"/>
                    <a:pt x="3" y="32"/>
                  </a:cubicBezTo>
                  <a:lnTo>
                    <a:pt x="3" y="197"/>
                  </a:lnTo>
                  <a:cubicBezTo>
                    <a:pt x="3" y="211"/>
                    <a:pt x="15" y="223"/>
                    <a:pt x="29" y="223"/>
                  </a:cubicBezTo>
                  <a:cubicBezTo>
                    <a:pt x="43" y="221"/>
                    <a:pt x="53" y="211"/>
                    <a:pt x="55" y="197"/>
                  </a:cubicBezTo>
                  <a:lnTo>
                    <a:pt x="55" y="32"/>
                  </a:lnTo>
                  <a:cubicBezTo>
                    <a:pt x="55" y="30"/>
                    <a:pt x="55" y="27"/>
                    <a:pt x="55" y="23"/>
                  </a:cubicBezTo>
                  <a:cubicBezTo>
                    <a:pt x="53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70"/>
            <p:cNvSpPr/>
            <p:nvPr/>
          </p:nvSpPr>
          <p:spPr>
            <a:xfrm>
              <a:off x="2542211" y="2516134"/>
              <a:ext cx="3607" cy="17325"/>
            </a:xfrm>
            <a:custGeom>
              <a:avLst/>
              <a:gdLst/>
              <a:ahLst/>
              <a:cxnLst/>
              <a:rect l="l" t="t" r="r" b="b"/>
              <a:pathLst>
                <a:path w="54" h="259" extrusionOk="0">
                  <a:moveTo>
                    <a:pt x="28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232"/>
                  </a:lnTo>
                  <a:cubicBezTo>
                    <a:pt x="3" y="247"/>
                    <a:pt x="13" y="259"/>
                    <a:pt x="27" y="259"/>
                  </a:cubicBezTo>
                  <a:cubicBezTo>
                    <a:pt x="42" y="259"/>
                    <a:pt x="54" y="247"/>
                    <a:pt x="54" y="232"/>
                  </a:cubicBezTo>
                  <a:lnTo>
                    <a:pt x="54" y="22"/>
                  </a:lnTo>
                  <a:cubicBezTo>
                    <a:pt x="54" y="10"/>
                    <a:pt x="44" y="3"/>
                    <a:pt x="32" y="1"/>
                  </a:cubicBezTo>
                  <a:cubicBezTo>
                    <a:pt x="31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70"/>
            <p:cNvSpPr/>
            <p:nvPr/>
          </p:nvSpPr>
          <p:spPr>
            <a:xfrm>
              <a:off x="2563652" y="2520081"/>
              <a:ext cx="3540" cy="17057"/>
            </a:xfrm>
            <a:custGeom>
              <a:avLst/>
              <a:gdLst/>
              <a:ahLst/>
              <a:cxnLst/>
              <a:rect l="l" t="t" r="r" b="b"/>
              <a:pathLst>
                <a:path w="53" h="255" extrusionOk="0">
                  <a:moveTo>
                    <a:pt x="27" y="1"/>
                  </a:moveTo>
                  <a:cubicBezTo>
                    <a:pt x="14" y="1"/>
                    <a:pt x="2" y="10"/>
                    <a:pt x="0" y="23"/>
                  </a:cubicBezTo>
                  <a:lnTo>
                    <a:pt x="0" y="228"/>
                  </a:lnTo>
                  <a:cubicBezTo>
                    <a:pt x="0" y="243"/>
                    <a:pt x="10" y="255"/>
                    <a:pt x="24" y="255"/>
                  </a:cubicBezTo>
                  <a:lnTo>
                    <a:pt x="29" y="255"/>
                  </a:lnTo>
                  <a:cubicBezTo>
                    <a:pt x="43" y="255"/>
                    <a:pt x="53" y="243"/>
                    <a:pt x="53" y="228"/>
                  </a:cubicBezTo>
                  <a:lnTo>
                    <a:pt x="53" y="23"/>
                  </a:lnTo>
                  <a:cubicBezTo>
                    <a:pt x="50" y="11"/>
                    <a:pt x="43" y="4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70"/>
            <p:cNvSpPr/>
            <p:nvPr/>
          </p:nvSpPr>
          <p:spPr>
            <a:xfrm>
              <a:off x="2588033" y="2521419"/>
              <a:ext cx="3607" cy="15719"/>
            </a:xfrm>
            <a:custGeom>
              <a:avLst/>
              <a:gdLst/>
              <a:ahLst/>
              <a:cxnLst/>
              <a:rect l="l" t="t" r="r" b="b"/>
              <a:pathLst>
                <a:path w="54" h="235" extrusionOk="0">
                  <a:moveTo>
                    <a:pt x="27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211"/>
                  </a:lnTo>
                  <a:cubicBezTo>
                    <a:pt x="1" y="225"/>
                    <a:pt x="13" y="235"/>
                    <a:pt x="27" y="235"/>
                  </a:cubicBezTo>
                  <a:lnTo>
                    <a:pt x="29" y="235"/>
                  </a:lnTo>
                  <a:cubicBezTo>
                    <a:pt x="44" y="235"/>
                    <a:pt x="53" y="223"/>
                    <a:pt x="53" y="208"/>
                  </a:cubicBezTo>
                  <a:lnTo>
                    <a:pt x="53" y="22"/>
                  </a:lnTo>
                  <a:cubicBezTo>
                    <a:pt x="51" y="10"/>
                    <a:pt x="44" y="3"/>
                    <a:pt x="32" y="0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70"/>
            <p:cNvSpPr/>
            <p:nvPr/>
          </p:nvSpPr>
          <p:spPr>
            <a:xfrm>
              <a:off x="2523708" y="2518877"/>
              <a:ext cx="3607" cy="11104"/>
            </a:xfrm>
            <a:custGeom>
              <a:avLst/>
              <a:gdLst/>
              <a:ahLst/>
              <a:cxnLst/>
              <a:rect l="l" t="t" r="r" b="b"/>
              <a:pathLst>
                <a:path w="54" h="166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139"/>
                  </a:lnTo>
                  <a:lnTo>
                    <a:pt x="1" y="141"/>
                  </a:lnTo>
                  <a:cubicBezTo>
                    <a:pt x="1" y="156"/>
                    <a:pt x="13" y="165"/>
                    <a:pt x="27" y="165"/>
                  </a:cubicBezTo>
                  <a:lnTo>
                    <a:pt x="29" y="165"/>
                  </a:lnTo>
                  <a:cubicBezTo>
                    <a:pt x="44" y="165"/>
                    <a:pt x="53" y="153"/>
                    <a:pt x="53" y="139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70"/>
            <p:cNvSpPr/>
            <p:nvPr/>
          </p:nvSpPr>
          <p:spPr>
            <a:xfrm>
              <a:off x="2713008" y="2509780"/>
              <a:ext cx="3473" cy="9967"/>
            </a:xfrm>
            <a:custGeom>
              <a:avLst/>
              <a:gdLst/>
              <a:ahLst/>
              <a:cxnLst/>
              <a:rect l="l" t="t" r="r" b="b"/>
              <a:pathLst>
                <a:path w="52" h="149" extrusionOk="0">
                  <a:moveTo>
                    <a:pt x="25" y="0"/>
                  </a:moveTo>
                  <a:cubicBezTo>
                    <a:pt x="10" y="0"/>
                    <a:pt x="1" y="12"/>
                    <a:pt x="1" y="26"/>
                  </a:cubicBezTo>
                  <a:lnTo>
                    <a:pt x="1" y="122"/>
                  </a:lnTo>
                  <a:lnTo>
                    <a:pt x="1" y="124"/>
                  </a:lnTo>
                  <a:cubicBezTo>
                    <a:pt x="1" y="139"/>
                    <a:pt x="10" y="148"/>
                    <a:pt x="25" y="148"/>
                  </a:cubicBezTo>
                  <a:cubicBezTo>
                    <a:pt x="39" y="148"/>
                    <a:pt x="51" y="139"/>
                    <a:pt x="51" y="122"/>
                  </a:cubicBezTo>
                  <a:lnTo>
                    <a:pt x="51" y="26"/>
                  </a:lnTo>
                  <a:cubicBezTo>
                    <a:pt x="51" y="12"/>
                    <a:pt x="39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70"/>
            <p:cNvSpPr/>
            <p:nvPr/>
          </p:nvSpPr>
          <p:spPr>
            <a:xfrm>
              <a:off x="2691299" y="2523626"/>
              <a:ext cx="3607" cy="9030"/>
            </a:xfrm>
            <a:custGeom>
              <a:avLst/>
              <a:gdLst/>
              <a:ahLst/>
              <a:cxnLst/>
              <a:rect l="l" t="t" r="r" b="b"/>
              <a:pathLst>
                <a:path w="54" h="135" extrusionOk="0">
                  <a:moveTo>
                    <a:pt x="28" y="1"/>
                  </a:moveTo>
                  <a:cubicBezTo>
                    <a:pt x="15" y="1"/>
                    <a:pt x="3" y="10"/>
                    <a:pt x="1" y="22"/>
                  </a:cubicBezTo>
                  <a:lnTo>
                    <a:pt x="1" y="108"/>
                  </a:lnTo>
                  <a:cubicBezTo>
                    <a:pt x="1" y="123"/>
                    <a:pt x="13" y="135"/>
                    <a:pt x="27" y="135"/>
                  </a:cubicBezTo>
                  <a:cubicBezTo>
                    <a:pt x="42" y="135"/>
                    <a:pt x="54" y="123"/>
                    <a:pt x="54" y="108"/>
                  </a:cubicBezTo>
                  <a:lnTo>
                    <a:pt x="54" y="22"/>
                  </a:lnTo>
                  <a:cubicBezTo>
                    <a:pt x="51" y="13"/>
                    <a:pt x="44" y="3"/>
                    <a:pt x="32" y="1"/>
                  </a:cubicBezTo>
                  <a:cubicBezTo>
                    <a:pt x="31" y="1"/>
                    <a:pt x="29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70"/>
            <p:cNvSpPr/>
            <p:nvPr/>
          </p:nvSpPr>
          <p:spPr>
            <a:xfrm>
              <a:off x="2500597" y="2467372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1" y="1"/>
                    <a:pt x="674" y="65"/>
                    <a:pt x="356" y="163"/>
                  </a:cubicBezTo>
                  <a:lnTo>
                    <a:pt x="0" y="163"/>
                  </a:lnTo>
                  <a:lnTo>
                    <a:pt x="0" y="417"/>
                  </a:lnTo>
                  <a:cubicBezTo>
                    <a:pt x="0" y="646"/>
                    <a:pt x="777" y="837"/>
                    <a:pt x="1733" y="837"/>
                  </a:cubicBezTo>
                  <a:cubicBezTo>
                    <a:pt x="2689" y="837"/>
                    <a:pt x="3465" y="651"/>
                    <a:pt x="3465" y="417"/>
                  </a:cubicBezTo>
                  <a:lnTo>
                    <a:pt x="3465" y="163"/>
                  </a:lnTo>
                  <a:lnTo>
                    <a:pt x="3107" y="163"/>
                  </a:lnTo>
                  <a:cubicBezTo>
                    <a:pt x="2791" y="65"/>
                    <a:pt x="22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70"/>
            <p:cNvSpPr/>
            <p:nvPr/>
          </p:nvSpPr>
          <p:spPr>
            <a:xfrm>
              <a:off x="2498192" y="2464964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9" y="73"/>
                  </a:moveTo>
                  <a:cubicBezTo>
                    <a:pt x="2309" y="73"/>
                    <a:pt x="2806" y="130"/>
                    <a:pt x="3133" y="235"/>
                  </a:cubicBezTo>
                  <a:lnTo>
                    <a:pt x="3465" y="235"/>
                  </a:lnTo>
                  <a:lnTo>
                    <a:pt x="3465" y="453"/>
                  </a:lnTo>
                  <a:cubicBezTo>
                    <a:pt x="3465" y="634"/>
                    <a:pt x="2765" y="835"/>
                    <a:pt x="1769" y="835"/>
                  </a:cubicBezTo>
                  <a:cubicBezTo>
                    <a:pt x="770" y="835"/>
                    <a:pt x="72" y="634"/>
                    <a:pt x="72" y="453"/>
                  </a:cubicBezTo>
                  <a:lnTo>
                    <a:pt x="72" y="235"/>
                  </a:lnTo>
                  <a:lnTo>
                    <a:pt x="402" y="235"/>
                  </a:lnTo>
                  <a:cubicBezTo>
                    <a:pt x="732" y="130"/>
                    <a:pt x="1226" y="73"/>
                    <a:pt x="1769" y="73"/>
                  </a:cubicBezTo>
                  <a:close/>
                  <a:moveTo>
                    <a:pt x="1766" y="1"/>
                  </a:moveTo>
                  <a:cubicBezTo>
                    <a:pt x="1226" y="1"/>
                    <a:pt x="720" y="61"/>
                    <a:pt x="385" y="166"/>
                  </a:cubicBezTo>
                  <a:lnTo>
                    <a:pt x="36" y="166"/>
                  </a:lnTo>
                  <a:cubicBezTo>
                    <a:pt x="17" y="166"/>
                    <a:pt x="0" y="180"/>
                    <a:pt x="0" y="199"/>
                  </a:cubicBezTo>
                  <a:lnTo>
                    <a:pt x="0" y="453"/>
                  </a:ln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2" y="453"/>
                  </a:cubicBezTo>
                  <a:lnTo>
                    <a:pt x="3532" y="199"/>
                  </a:lnTo>
                  <a:cubicBezTo>
                    <a:pt x="3532" y="180"/>
                    <a:pt x="3518" y="166"/>
                    <a:pt x="3497" y="166"/>
                  </a:cubicBezTo>
                  <a:lnTo>
                    <a:pt x="3148" y="166"/>
                  </a:lnTo>
                  <a:cubicBezTo>
                    <a:pt x="2815" y="61"/>
                    <a:pt x="2309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70"/>
            <p:cNvSpPr/>
            <p:nvPr/>
          </p:nvSpPr>
          <p:spPr>
            <a:xfrm>
              <a:off x="2500597" y="2450450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0" y="187"/>
                    <a:pt x="0" y="416"/>
                  </a:cubicBezTo>
                  <a:cubicBezTo>
                    <a:pt x="0" y="648"/>
                    <a:pt x="775" y="834"/>
                    <a:pt x="1733" y="834"/>
                  </a:cubicBezTo>
                  <a:cubicBezTo>
                    <a:pt x="2689" y="834"/>
                    <a:pt x="3465" y="648"/>
                    <a:pt x="3465" y="416"/>
                  </a:cubicBezTo>
                  <a:cubicBezTo>
                    <a:pt x="3465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70"/>
            <p:cNvSpPr/>
            <p:nvPr/>
          </p:nvSpPr>
          <p:spPr>
            <a:xfrm>
              <a:off x="2498192" y="2448042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72"/>
                  </a:moveTo>
                  <a:cubicBezTo>
                    <a:pt x="2768" y="72"/>
                    <a:pt x="3465" y="273"/>
                    <a:pt x="3465" y="452"/>
                  </a:cubicBezTo>
                  <a:cubicBezTo>
                    <a:pt x="3465" y="634"/>
                    <a:pt x="2765" y="835"/>
                    <a:pt x="1769" y="835"/>
                  </a:cubicBezTo>
                  <a:cubicBezTo>
                    <a:pt x="770" y="835"/>
                    <a:pt x="72" y="634"/>
                    <a:pt x="72" y="452"/>
                  </a:cubicBezTo>
                  <a:cubicBezTo>
                    <a:pt x="72" y="273"/>
                    <a:pt x="768" y="72"/>
                    <a:pt x="1769" y="72"/>
                  </a:cubicBezTo>
                  <a:close/>
                  <a:moveTo>
                    <a:pt x="1769" y="1"/>
                  </a:moveTo>
                  <a:cubicBezTo>
                    <a:pt x="911" y="1"/>
                    <a:pt x="0" y="161"/>
                    <a:pt x="0" y="452"/>
                  </a:cubicBez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5" y="452"/>
                  </a:cubicBezTo>
                  <a:cubicBezTo>
                    <a:pt x="3535" y="161"/>
                    <a:pt x="2624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70"/>
            <p:cNvSpPr/>
            <p:nvPr/>
          </p:nvSpPr>
          <p:spPr>
            <a:xfrm>
              <a:off x="2528384" y="2459212"/>
              <a:ext cx="175477" cy="38328"/>
            </a:xfrm>
            <a:custGeom>
              <a:avLst/>
              <a:gdLst/>
              <a:ahLst/>
              <a:cxnLst/>
              <a:rect l="l" t="t" r="r" b="b"/>
              <a:pathLst>
                <a:path w="2627" h="573" extrusionOk="0">
                  <a:moveTo>
                    <a:pt x="1312" y="1"/>
                  </a:moveTo>
                  <a:cubicBezTo>
                    <a:pt x="588" y="1"/>
                    <a:pt x="0" y="128"/>
                    <a:pt x="0" y="285"/>
                  </a:cubicBezTo>
                  <a:cubicBezTo>
                    <a:pt x="0" y="443"/>
                    <a:pt x="588" y="572"/>
                    <a:pt x="1312" y="572"/>
                  </a:cubicBezTo>
                  <a:cubicBezTo>
                    <a:pt x="2038" y="572"/>
                    <a:pt x="2626" y="443"/>
                    <a:pt x="2626" y="285"/>
                  </a:cubicBezTo>
                  <a:cubicBezTo>
                    <a:pt x="2626" y="128"/>
                    <a:pt x="2038" y="1"/>
                    <a:pt x="1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70"/>
            <p:cNvSpPr/>
            <p:nvPr/>
          </p:nvSpPr>
          <p:spPr>
            <a:xfrm>
              <a:off x="2526781" y="2457473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41" y="53"/>
                  </a:moveTo>
                  <a:cubicBezTo>
                    <a:pt x="2098" y="53"/>
                    <a:pt x="2626" y="189"/>
                    <a:pt x="2626" y="311"/>
                  </a:cubicBezTo>
                  <a:cubicBezTo>
                    <a:pt x="2626" y="436"/>
                    <a:pt x="2098" y="572"/>
                    <a:pt x="1341" y="572"/>
                  </a:cubicBezTo>
                  <a:cubicBezTo>
                    <a:pt x="581" y="572"/>
                    <a:pt x="53" y="433"/>
                    <a:pt x="53" y="311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1"/>
                  </a:moveTo>
                  <a:cubicBezTo>
                    <a:pt x="691" y="1"/>
                    <a:pt x="0" y="108"/>
                    <a:pt x="0" y="311"/>
                  </a:cubicBezTo>
                  <a:cubicBezTo>
                    <a:pt x="0" y="514"/>
                    <a:pt x="691" y="624"/>
                    <a:pt x="1341" y="624"/>
                  </a:cubicBezTo>
                  <a:cubicBezTo>
                    <a:pt x="1991" y="624"/>
                    <a:pt x="2679" y="514"/>
                    <a:pt x="2679" y="311"/>
                  </a:cubicBezTo>
                  <a:cubicBezTo>
                    <a:pt x="2679" y="111"/>
                    <a:pt x="1988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70"/>
            <p:cNvSpPr/>
            <p:nvPr/>
          </p:nvSpPr>
          <p:spPr>
            <a:xfrm>
              <a:off x="2510817" y="2493258"/>
              <a:ext cx="3741" cy="14783"/>
            </a:xfrm>
            <a:custGeom>
              <a:avLst/>
              <a:gdLst/>
              <a:ahLst/>
              <a:cxnLst/>
              <a:rect l="l" t="t" r="r" b="b"/>
              <a:pathLst>
                <a:path w="56" h="221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3"/>
                    <a:pt x="0" y="18"/>
                    <a:pt x="3" y="32"/>
                  </a:cubicBezTo>
                  <a:lnTo>
                    <a:pt x="3" y="194"/>
                  </a:lnTo>
                  <a:cubicBezTo>
                    <a:pt x="3" y="209"/>
                    <a:pt x="15" y="221"/>
                    <a:pt x="29" y="221"/>
                  </a:cubicBezTo>
                  <a:cubicBezTo>
                    <a:pt x="43" y="221"/>
                    <a:pt x="55" y="209"/>
                    <a:pt x="55" y="194"/>
                  </a:cubicBezTo>
                  <a:lnTo>
                    <a:pt x="55" y="32"/>
                  </a:lnTo>
                  <a:cubicBezTo>
                    <a:pt x="55" y="30"/>
                    <a:pt x="55" y="25"/>
                    <a:pt x="55" y="22"/>
                  </a:cubicBezTo>
                  <a:cubicBezTo>
                    <a:pt x="53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70"/>
            <p:cNvSpPr/>
            <p:nvPr/>
          </p:nvSpPr>
          <p:spPr>
            <a:xfrm>
              <a:off x="2542077" y="2498676"/>
              <a:ext cx="3741" cy="17993"/>
            </a:xfrm>
            <a:custGeom>
              <a:avLst/>
              <a:gdLst/>
              <a:ahLst/>
              <a:cxnLst/>
              <a:rect l="l" t="t" r="r" b="b"/>
              <a:pathLst>
                <a:path w="56" h="269" extrusionOk="0">
                  <a:moveTo>
                    <a:pt x="31" y="1"/>
                  </a:moveTo>
                  <a:cubicBezTo>
                    <a:pt x="30" y="1"/>
                    <a:pt x="28" y="1"/>
                    <a:pt x="27" y="1"/>
                  </a:cubicBezTo>
                  <a:cubicBezTo>
                    <a:pt x="10" y="4"/>
                    <a:pt x="1" y="18"/>
                    <a:pt x="3" y="32"/>
                  </a:cubicBezTo>
                  <a:lnTo>
                    <a:pt x="3" y="242"/>
                  </a:lnTo>
                  <a:cubicBezTo>
                    <a:pt x="5" y="257"/>
                    <a:pt x="15" y="269"/>
                    <a:pt x="29" y="269"/>
                  </a:cubicBezTo>
                  <a:cubicBezTo>
                    <a:pt x="44" y="266"/>
                    <a:pt x="56" y="257"/>
                    <a:pt x="56" y="242"/>
                  </a:cubicBezTo>
                  <a:lnTo>
                    <a:pt x="56" y="32"/>
                  </a:lnTo>
                  <a:cubicBezTo>
                    <a:pt x="56" y="30"/>
                    <a:pt x="56" y="27"/>
                    <a:pt x="56" y="23"/>
                  </a:cubicBezTo>
                  <a:cubicBezTo>
                    <a:pt x="53" y="10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70"/>
            <p:cNvSpPr/>
            <p:nvPr/>
          </p:nvSpPr>
          <p:spPr>
            <a:xfrm>
              <a:off x="2563452" y="2503359"/>
              <a:ext cx="3607" cy="16856"/>
            </a:xfrm>
            <a:custGeom>
              <a:avLst/>
              <a:gdLst/>
              <a:ahLst/>
              <a:cxnLst/>
              <a:rect l="l" t="t" r="r" b="b"/>
              <a:pathLst>
                <a:path w="54" h="252" extrusionOk="0">
                  <a:moveTo>
                    <a:pt x="27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225"/>
                  </a:lnTo>
                  <a:cubicBezTo>
                    <a:pt x="1" y="239"/>
                    <a:pt x="13" y="251"/>
                    <a:pt x="27" y="251"/>
                  </a:cubicBezTo>
                  <a:cubicBezTo>
                    <a:pt x="41" y="251"/>
                    <a:pt x="53" y="239"/>
                    <a:pt x="53" y="225"/>
                  </a:cubicBezTo>
                  <a:lnTo>
                    <a:pt x="53" y="22"/>
                  </a:lnTo>
                  <a:cubicBezTo>
                    <a:pt x="51" y="10"/>
                    <a:pt x="44" y="0"/>
                    <a:pt x="32" y="0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70"/>
            <p:cNvSpPr/>
            <p:nvPr/>
          </p:nvSpPr>
          <p:spPr>
            <a:xfrm>
              <a:off x="2588033" y="2504429"/>
              <a:ext cx="3607" cy="15786"/>
            </a:xfrm>
            <a:custGeom>
              <a:avLst/>
              <a:gdLst/>
              <a:ahLst/>
              <a:cxnLst/>
              <a:rect l="l" t="t" r="r" b="b"/>
              <a:pathLst>
                <a:path w="54" h="236" extrusionOk="0">
                  <a:moveTo>
                    <a:pt x="27" y="1"/>
                  </a:moveTo>
                  <a:cubicBezTo>
                    <a:pt x="15" y="1"/>
                    <a:pt x="3" y="10"/>
                    <a:pt x="1" y="23"/>
                  </a:cubicBezTo>
                  <a:lnTo>
                    <a:pt x="1" y="209"/>
                  </a:lnTo>
                  <a:cubicBezTo>
                    <a:pt x="1" y="223"/>
                    <a:pt x="13" y="235"/>
                    <a:pt x="27" y="235"/>
                  </a:cubicBezTo>
                  <a:cubicBezTo>
                    <a:pt x="41" y="235"/>
                    <a:pt x="53" y="223"/>
                    <a:pt x="53" y="209"/>
                  </a:cubicBezTo>
                  <a:lnTo>
                    <a:pt x="53" y="23"/>
                  </a:lnTo>
                  <a:cubicBezTo>
                    <a:pt x="51" y="11"/>
                    <a:pt x="44" y="1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70"/>
            <p:cNvSpPr/>
            <p:nvPr/>
          </p:nvSpPr>
          <p:spPr>
            <a:xfrm>
              <a:off x="2523708" y="2501887"/>
              <a:ext cx="3607" cy="11104"/>
            </a:xfrm>
            <a:custGeom>
              <a:avLst/>
              <a:gdLst/>
              <a:ahLst/>
              <a:cxnLst/>
              <a:rect l="l" t="t" r="r" b="b"/>
              <a:pathLst>
                <a:path w="54" h="166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140"/>
                  </a:lnTo>
                  <a:cubicBezTo>
                    <a:pt x="1" y="154"/>
                    <a:pt x="13" y="166"/>
                    <a:pt x="27" y="166"/>
                  </a:cubicBezTo>
                  <a:cubicBezTo>
                    <a:pt x="41" y="166"/>
                    <a:pt x="53" y="154"/>
                    <a:pt x="53" y="140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70"/>
            <p:cNvSpPr/>
            <p:nvPr/>
          </p:nvSpPr>
          <p:spPr>
            <a:xfrm>
              <a:off x="2713008" y="2492656"/>
              <a:ext cx="3473" cy="9967"/>
            </a:xfrm>
            <a:custGeom>
              <a:avLst/>
              <a:gdLst/>
              <a:ahLst/>
              <a:cxnLst/>
              <a:rect l="l" t="t" r="r" b="b"/>
              <a:pathLst>
                <a:path w="52" h="149" extrusionOk="0">
                  <a:moveTo>
                    <a:pt x="25" y="0"/>
                  </a:moveTo>
                  <a:cubicBezTo>
                    <a:pt x="10" y="0"/>
                    <a:pt x="1" y="12"/>
                    <a:pt x="1" y="27"/>
                  </a:cubicBezTo>
                  <a:lnTo>
                    <a:pt x="1" y="122"/>
                  </a:lnTo>
                  <a:lnTo>
                    <a:pt x="1" y="125"/>
                  </a:lnTo>
                  <a:cubicBezTo>
                    <a:pt x="1" y="137"/>
                    <a:pt x="13" y="148"/>
                    <a:pt x="25" y="148"/>
                  </a:cubicBezTo>
                  <a:lnTo>
                    <a:pt x="27" y="148"/>
                  </a:lnTo>
                  <a:cubicBezTo>
                    <a:pt x="42" y="148"/>
                    <a:pt x="51" y="137"/>
                    <a:pt x="51" y="122"/>
                  </a:cubicBezTo>
                  <a:lnTo>
                    <a:pt x="51" y="27"/>
                  </a:lnTo>
                  <a:cubicBezTo>
                    <a:pt x="51" y="12"/>
                    <a:pt x="39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70"/>
            <p:cNvSpPr/>
            <p:nvPr/>
          </p:nvSpPr>
          <p:spPr>
            <a:xfrm>
              <a:off x="2691166" y="2506034"/>
              <a:ext cx="3741" cy="9699"/>
            </a:xfrm>
            <a:custGeom>
              <a:avLst/>
              <a:gdLst/>
              <a:ahLst/>
              <a:cxnLst/>
              <a:rect l="l" t="t" r="r" b="b"/>
              <a:pathLst>
                <a:path w="56" h="145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3"/>
                    <a:pt x="1" y="18"/>
                    <a:pt x="3" y="32"/>
                  </a:cubicBezTo>
                  <a:lnTo>
                    <a:pt x="3" y="118"/>
                  </a:lnTo>
                  <a:cubicBezTo>
                    <a:pt x="3" y="132"/>
                    <a:pt x="15" y="144"/>
                    <a:pt x="29" y="144"/>
                  </a:cubicBezTo>
                  <a:cubicBezTo>
                    <a:pt x="44" y="144"/>
                    <a:pt x="56" y="132"/>
                    <a:pt x="56" y="118"/>
                  </a:cubicBezTo>
                  <a:lnTo>
                    <a:pt x="56" y="32"/>
                  </a:lnTo>
                  <a:cubicBezTo>
                    <a:pt x="56" y="30"/>
                    <a:pt x="56" y="27"/>
                    <a:pt x="56" y="25"/>
                  </a:cubicBezTo>
                  <a:cubicBezTo>
                    <a:pt x="53" y="12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70"/>
            <p:cNvSpPr/>
            <p:nvPr/>
          </p:nvSpPr>
          <p:spPr>
            <a:xfrm>
              <a:off x="2495454" y="2450316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2" y="0"/>
                    <a:pt x="675" y="65"/>
                    <a:pt x="357" y="165"/>
                  </a:cubicBezTo>
                  <a:lnTo>
                    <a:pt x="1" y="165"/>
                  </a:lnTo>
                  <a:lnTo>
                    <a:pt x="1" y="418"/>
                  </a:lnTo>
                  <a:cubicBezTo>
                    <a:pt x="1" y="648"/>
                    <a:pt x="775" y="836"/>
                    <a:pt x="1733" y="836"/>
                  </a:cubicBezTo>
                  <a:cubicBezTo>
                    <a:pt x="2689" y="836"/>
                    <a:pt x="3466" y="650"/>
                    <a:pt x="3466" y="418"/>
                  </a:cubicBezTo>
                  <a:lnTo>
                    <a:pt x="3466" y="165"/>
                  </a:lnTo>
                  <a:lnTo>
                    <a:pt x="3107" y="165"/>
                  </a:lnTo>
                  <a:cubicBezTo>
                    <a:pt x="2792" y="65"/>
                    <a:pt x="2293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70"/>
            <p:cNvSpPr/>
            <p:nvPr/>
          </p:nvSpPr>
          <p:spPr>
            <a:xfrm>
              <a:off x="2493049" y="2448042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9" y="72"/>
                  </a:moveTo>
                  <a:cubicBezTo>
                    <a:pt x="2309" y="72"/>
                    <a:pt x="2806" y="132"/>
                    <a:pt x="3134" y="235"/>
                  </a:cubicBezTo>
                  <a:lnTo>
                    <a:pt x="3466" y="235"/>
                  </a:lnTo>
                  <a:lnTo>
                    <a:pt x="3466" y="452"/>
                  </a:lnTo>
                  <a:cubicBezTo>
                    <a:pt x="3466" y="631"/>
                    <a:pt x="2766" y="835"/>
                    <a:pt x="1769" y="835"/>
                  </a:cubicBezTo>
                  <a:cubicBezTo>
                    <a:pt x="770" y="835"/>
                    <a:pt x="70" y="631"/>
                    <a:pt x="70" y="452"/>
                  </a:cubicBezTo>
                  <a:lnTo>
                    <a:pt x="70" y="235"/>
                  </a:lnTo>
                  <a:lnTo>
                    <a:pt x="402" y="235"/>
                  </a:lnTo>
                  <a:cubicBezTo>
                    <a:pt x="732" y="132"/>
                    <a:pt x="1229" y="72"/>
                    <a:pt x="1769" y="72"/>
                  </a:cubicBezTo>
                  <a:close/>
                  <a:moveTo>
                    <a:pt x="1767" y="1"/>
                  </a:moveTo>
                  <a:cubicBezTo>
                    <a:pt x="1224" y="1"/>
                    <a:pt x="720" y="60"/>
                    <a:pt x="386" y="163"/>
                  </a:cubicBezTo>
                  <a:lnTo>
                    <a:pt x="37" y="163"/>
                  </a:lnTo>
                  <a:cubicBezTo>
                    <a:pt x="18" y="163"/>
                    <a:pt x="1" y="180"/>
                    <a:pt x="1" y="199"/>
                  </a:cubicBezTo>
                  <a:lnTo>
                    <a:pt x="1" y="452"/>
                  </a:lnTo>
                  <a:cubicBezTo>
                    <a:pt x="1" y="744"/>
                    <a:pt x="911" y="904"/>
                    <a:pt x="1769" y="904"/>
                  </a:cubicBezTo>
                  <a:cubicBezTo>
                    <a:pt x="2625" y="904"/>
                    <a:pt x="3535" y="746"/>
                    <a:pt x="3533" y="452"/>
                  </a:cubicBezTo>
                  <a:lnTo>
                    <a:pt x="3533" y="199"/>
                  </a:lnTo>
                  <a:cubicBezTo>
                    <a:pt x="3533" y="180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6" y="60"/>
                    <a:pt x="2309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70"/>
            <p:cNvSpPr/>
            <p:nvPr/>
          </p:nvSpPr>
          <p:spPr>
            <a:xfrm>
              <a:off x="2495454" y="2433326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5" y="1"/>
                    <a:pt x="1" y="190"/>
                    <a:pt x="1" y="419"/>
                  </a:cubicBezTo>
                  <a:cubicBezTo>
                    <a:pt x="1" y="648"/>
                    <a:pt x="775" y="835"/>
                    <a:pt x="1733" y="835"/>
                  </a:cubicBezTo>
                  <a:cubicBezTo>
                    <a:pt x="2689" y="835"/>
                    <a:pt x="3466" y="648"/>
                    <a:pt x="3466" y="419"/>
                  </a:cubicBezTo>
                  <a:cubicBezTo>
                    <a:pt x="3466" y="190"/>
                    <a:pt x="268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70"/>
            <p:cNvSpPr/>
            <p:nvPr/>
          </p:nvSpPr>
          <p:spPr>
            <a:xfrm>
              <a:off x="2493049" y="2431119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9" y="70"/>
                  </a:moveTo>
                  <a:cubicBezTo>
                    <a:pt x="2768" y="70"/>
                    <a:pt x="3466" y="270"/>
                    <a:pt x="3466" y="452"/>
                  </a:cubicBezTo>
                  <a:cubicBezTo>
                    <a:pt x="3466" y="631"/>
                    <a:pt x="2766" y="834"/>
                    <a:pt x="1769" y="834"/>
                  </a:cubicBezTo>
                  <a:cubicBezTo>
                    <a:pt x="770" y="834"/>
                    <a:pt x="70" y="631"/>
                    <a:pt x="70" y="452"/>
                  </a:cubicBezTo>
                  <a:cubicBezTo>
                    <a:pt x="70" y="270"/>
                    <a:pt x="768" y="70"/>
                    <a:pt x="1769" y="70"/>
                  </a:cubicBezTo>
                  <a:close/>
                  <a:moveTo>
                    <a:pt x="1769" y="0"/>
                  </a:moveTo>
                  <a:cubicBezTo>
                    <a:pt x="911" y="0"/>
                    <a:pt x="1" y="158"/>
                    <a:pt x="1" y="452"/>
                  </a:cubicBezTo>
                  <a:cubicBezTo>
                    <a:pt x="1" y="746"/>
                    <a:pt x="911" y="904"/>
                    <a:pt x="1769" y="904"/>
                  </a:cubicBezTo>
                  <a:cubicBezTo>
                    <a:pt x="2625" y="904"/>
                    <a:pt x="3535" y="746"/>
                    <a:pt x="3535" y="452"/>
                  </a:cubicBezTo>
                  <a:cubicBezTo>
                    <a:pt x="3535" y="158"/>
                    <a:pt x="2627" y="0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70"/>
            <p:cNvSpPr/>
            <p:nvPr/>
          </p:nvSpPr>
          <p:spPr>
            <a:xfrm>
              <a:off x="2523708" y="2442289"/>
              <a:ext cx="175544" cy="38127"/>
            </a:xfrm>
            <a:custGeom>
              <a:avLst/>
              <a:gdLst/>
              <a:ahLst/>
              <a:cxnLst/>
              <a:rect l="l" t="t" r="r" b="b"/>
              <a:pathLst>
                <a:path w="2628" h="570" extrusionOk="0">
                  <a:moveTo>
                    <a:pt x="1313" y="1"/>
                  </a:moveTo>
                  <a:cubicBezTo>
                    <a:pt x="589" y="1"/>
                    <a:pt x="1" y="127"/>
                    <a:pt x="1" y="285"/>
                  </a:cubicBezTo>
                  <a:cubicBezTo>
                    <a:pt x="1" y="443"/>
                    <a:pt x="589" y="569"/>
                    <a:pt x="1313" y="569"/>
                  </a:cubicBezTo>
                  <a:cubicBezTo>
                    <a:pt x="2039" y="569"/>
                    <a:pt x="2627" y="443"/>
                    <a:pt x="2627" y="285"/>
                  </a:cubicBezTo>
                  <a:cubicBezTo>
                    <a:pt x="2627" y="127"/>
                    <a:pt x="2039" y="1"/>
                    <a:pt x="1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70"/>
            <p:cNvSpPr/>
            <p:nvPr/>
          </p:nvSpPr>
          <p:spPr>
            <a:xfrm>
              <a:off x="2521638" y="2440550"/>
              <a:ext cx="179017" cy="41606"/>
            </a:xfrm>
            <a:custGeom>
              <a:avLst/>
              <a:gdLst/>
              <a:ahLst/>
              <a:cxnLst/>
              <a:rect l="l" t="t" r="r" b="b"/>
              <a:pathLst>
                <a:path w="2680" h="622" extrusionOk="0">
                  <a:moveTo>
                    <a:pt x="1341" y="53"/>
                  </a:moveTo>
                  <a:cubicBezTo>
                    <a:pt x="2099" y="53"/>
                    <a:pt x="2627" y="191"/>
                    <a:pt x="2627" y="311"/>
                  </a:cubicBezTo>
                  <a:cubicBezTo>
                    <a:pt x="2627" y="430"/>
                    <a:pt x="2099" y="571"/>
                    <a:pt x="1341" y="571"/>
                  </a:cubicBezTo>
                  <a:cubicBezTo>
                    <a:pt x="581" y="571"/>
                    <a:pt x="53" y="433"/>
                    <a:pt x="53" y="311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1" y="108"/>
                    <a:pt x="1" y="311"/>
                  </a:cubicBezTo>
                  <a:cubicBezTo>
                    <a:pt x="1" y="514"/>
                    <a:pt x="691" y="622"/>
                    <a:pt x="1341" y="622"/>
                  </a:cubicBezTo>
                  <a:cubicBezTo>
                    <a:pt x="1989" y="622"/>
                    <a:pt x="2680" y="512"/>
                    <a:pt x="2680" y="311"/>
                  </a:cubicBezTo>
                  <a:cubicBezTo>
                    <a:pt x="2680" y="108"/>
                    <a:pt x="1991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70"/>
            <p:cNvSpPr/>
            <p:nvPr/>
          </p:nvSpPr>
          <p:spPr>
            <a:xfrm>
              <a:off x="2505874" y="2476469"/>
              <a:ext cx="3540" cy="14649"/>
            </a:xfrm>
            <a:custGeom>
              <a:avLst/>
              <a:gdLst/>
              <a:ahLst/>
              <a:cxnLst/>
              <a:rect l="l" t="t" r="r" b="b"/>
              <a:pathLst>
                <a:path w="53" h="219" extrusionOk="0">
                  <a:moveTo>
                    <a:pt x="26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92"/>
                  </a:lnTo>
                  <a:cubicBezTo>
                    <a:pt x="0" y="206"/>
                    <a:pt x="12" y="218"/>
                    <a:pt x="26" y="218"/>
                  </a:cubicBezTo>
                  <a:cubicBezTo>
                    <a:pt x="41" y="218"/>
                    <a:pt x="53" y="206"/>
                    <a:pt x="53" y="192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70"/>
            <p:cNvSpPr/>
            <p:nvPr/>
          </p:nvSpPr>
          <p:spPr>
            <a:xfrm>
              <a:off x="2537134" y="2481754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1"/>
                  </a:moveTo>
                  <a:cubicBezTo>
                    <a:pt x="12" y="1"/>
                    <a:pt x="1" y="13"/>
                    <a:pt x="1" y="27"/>
                  </a:cubicBezTo>
                  <a:lnTo>
                    <a:pt x="1" y="237"/>
                  </a:lnTo>
                  <a:cubicBezTo>
                    <a:pt x="1" y="252"/>
                    <a:pt x="12" y="264"/>
                    <a:pt x="27" y="264"/>
                  </a:cubicBezTo>
                  <a:cubicBezTo>
                    <a:pt x="41" y="264"/>
                    <a:pt x="53" y="252"/>
                    <a:pt x="53" y="237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70"/>
            <p:cNvSpPr/>
            <p:nvPr/>
          </p:nvSpPr>
          <p:spPr>
            <a:xfrm>
              <a:off x="2558175" y="2485767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1" y="3"/>
                    <a:pt x="1" y="15"/>
                    <a:pt x="3" y="32"/>
                  </a:cubicBezTo>
                  <a:lnTo>
                    <a:pt x="3" y="235"/>
                  </a:lnTo>
                  <a:cubicBezTo>
                    <a:pt x="3" y="249"/>
                    <a:pt x="15" y="261"/>
                    <a:pt x="30" y="261"/>
                  </a:cubicBezTo>
                  <a:cubicBezTo>
                    <a:pt x="44" y="261"/>
                    <a:pt x="56" y="249"/>
                    <a:pt x="56" y="235"/>
                  </a:cubicBezTo>
                  <a:lnTo>
                    <a:pt x="56" y="32"/>
                  </a:lnTo>
                  <a:cubicBezTo>
                    <a:pt x="56" y="27"/>
                    <a:pt x="56" y="24"/>
                    <a:pt x="56" y="22"/>
                  </a:cubicBezTo>
                  <a:cubicBezTo>
                    <a:pt x="54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70"/>
            <p:cNvSpPr/>
            <p:nvPr/>
          </p:nvSpPr>
          <p:spPr>
            <a:xfrm>
              <a:off x="2582956" y="2487238"/>
              <a:ext cx="3540" cy="16054"/>
            </a:xfrm>
            <a:custGeom>
              <a:avLst/>
              <a:gdLst/>
              <a:ahLst/>
              <a:cxnLst/>
              <a:rect l="l" t="t" r="r" b="b"/>
              <a:pathLst>
                <a:path w="53" h="240" extrusionOk="0">
                  <a:moveTo>
                    <a:pt x="24" y="0"/>
                  </a:moveTo>
                  <a:cubicBezTo>
                    <a:pt x="12" y="0"/>
                    <a:pt x="0" y="12"/>
                    <a:pt x="0" y="26"/>
                  </a:cubicBezTo>
                  <a:lnTo>
                    <a:pt x="0" y="213"/>
                  </a:lnTo>
                  <a:cubicBezTo>
                    <a:pt x="0" y="227"/>
                    <a:pt x="12" y="239"/>
                    <a:pt x="27" y="239"/>
                  </a:cubicBezTo>
                  <a:cubicBezTo>
                    <a:pt x="41" y="239"/>
                    <a:pt x="53" y="227"/>
                    <a:pt x="53" y="213"/>
                  </a:cubicBezTo>
                  <a:lnTo>
                    <a:pt x="53" y="26"/>
                  </a:lnTo>
                  <a:lnTo>
                    <a:pt x="53" y="24"/>
                  </a:lnTo>
                  <a:cubicBezTo>
                    <a:pt x="53" y="10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70"/>
            <p:cNvSpPr/>
            <p:nvPr/>
          </p:nvSpPr>
          <p:spPr>
            <a:xfrm>
              <a:off x="2518431" y="2484630"/>
              <a:ext cx="3741" cy="11438"/>
            </a:xfrm>
            <a:custGeom>
              <a:avLst/>
              <a:gdLst/>
              <a:ahLst/>
              <a:cxnLst/>
              <a:rect l="l" t="t" r="r" b="b"/>
              <a:pathLst>
                <a:path w="56" h="171" extrusionOk="0">
                  <a:moveTo>
                    <a:pt x="29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10" y="3"/>
                    <a:pt x="1" y="15"/>
                    <a:pt x="3" y="32"/>
                  </a:cubicBezTo>
                  <a:lnTo>
                    <a:pt x="3" y="144"/>
                  </a:lnTo>
                  <a:cubicBezTo>
                    <a:pt x="3" y="159"/>
                    <a:pt x="15" y="171"/>
                    <a:pt x="30" y="171"/>
                  </a:cubicBezTo>
                  <a:cubicBezTo>
                    <a:pt x="44" y="171"/>
                    <a:pt x="56" y="159"/>
                    <a:pt x="56" y="144"/>
                  </a:cubicBezTo>
                  <a:lnTo>
                    <a:pt x="56" y="32"/>
                  </a:lnTo>
                  <a:cubicBezTo>
                    <a:pt x="56" y="27"/>
                    <a:pt x="56" y="25"/>
                    <a:pt x="56" y="22"/>
                  </a:cubicBezTo>
                  <a:cubicBezTo>
                    <a:pt x="54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70"/>
            <p:cNvSpPr/>
            <p:nvPr/>
          </p:nvSpPr>
          <p:spPr>
            <a:xfrm>
              <a:off x="2707798" y="2476001"/>
              <a:ext cx="3741" cy="9833"/>
            </a:xfrm>
            <a:custGeom>
              <a:avLst/>
              <a:gdLst/>
              <a:ahLst/>
              <a:cxnLst/>
              <a:rect l="l" t="t" r="r" b="b"/>
              <a:pathLst>
                <a:path w="56" h="147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120"/>
                  </a:lnTo>
                  <a:cubicBezTo>
                    <a:pt x="0" y="135"/>
                    <a:pt x="12" y="147"/>
                    <a:pt x="26" y="147"/>
                  </a:cubicBezTo>
                  <a:lnTo>
                    <a:pt x="31" y="147"/>
                  </a:lnTo>
                  <a:cubicBezTo>
                    <a:pt x="45" y="144"/>
                    <a:pt x="55" y="132"/>
                    <a:pt x="53" y="118"/>
                  </a:cubicBezTo>
                  <a:lnTo>
                    <a:pt x="53" y="22"/>
                  </a:lnTo>
                  <a:cubicBezTo>
                    <a:pt x="53" y="13"/>
                    <a:pt x="43" y="3"/>
                    <a:pt x="31" y="1"/>
                  </a:cubicBezTo>
                  <a:cubicBezTo>
                    <a:pt x="30" y="1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70"/>
            <p:cNvSpPr/>
            <p:nvPr/>
          </p:nvSpPr>
          <p:spPr>
            <a:xfrm>
              <a:off x="2686223" y="2489446"/>
              <a:ext cx="3607" cy="9164"/>
            </a:xfrm>
            <a:custGeom>
              <a:avLst/>
              <a:gdLst/>
              <a:ahLst/>
              <a:cxnLst/>
              <a:rect l="l" t="t" r="r" b="b"/>
              <a:pathLst>
                <a:path w="54" h="137" extrusionOk="0">
                  <a:moveTo>
                    <a:pt x="27" y="1"/>
                  </a:moveTo>
                  <a:cubicBezTo>
                    <a:pt x="12" y="1"/>
                    <a:pt x="0" y="12"/>
                    <a:pt x="0" y="27"/>
                  </a:cubicBezTo>
                  <a:lnTo>
                    <a:pt x="0" y="110"/>
                  </a:lnTo>
                  <a:cubicBezTo>
                    <a:pt x="0" y="127"/>
                    <a:pt x="12" y="137"/>
                    <a:pt x="27" y="137"/>
                  </a:cubicBezTo>
                  <a:lnTo>
                    <a:pt x="29" y="137"/>
                  </a:lnTo>
                  <a:cubicBezTo>
                    <a:pt x="43" y="137"/>
                    <a:pt x="53" y="125"/>
                    <a:pt x="53" y="110"/>
                  </a:cubicBezTo>
                  <a:lnTo>
                    <a:pt x="53" y="27"/>
                  </a:lnTo>
                  <a:cubicBezTo>
                    <a:pt x="53" y="12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70"/>
            <p:cNvSpPr/>
            <p:nvPr/>
          </p:nvSpPr>
          <p:spPr>
            <a:xfrm>
              <a:off x="2495454" y="2433326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2" y="1"/>
                    <a:pt x="675" y="65"/>
                    <a:pt x="357" y="166"/>
                  </a:cubicBezTo>
                  <a:lnTo>
                    <a:pt x="1" y="166"/>
                  </a:lnTo>
                  <a:lnTo>
                    <a:pt x="1" y="419"/>
                  </a:lnTo>
                  <a:cubicBezTo>
                    <a:pt x="1" y="648"/>
                    <a:pt x="775" y="837"/>
                    <a:pt x="1733" y="837"/>
                  </a:cubicBezTo>
                  <a:cubicBezTo>
                    <a:pt x="2689" y="837"/>
                    <a:pt x="3466" y="651"/>
                    <a:pt x="3466" y="419"/>
                  </a:cubicBezTo>
                  <a:lnTo>
                    <a:pt x="3466" y="166"/>
                  </a:lnTo>
                  <a:lnTo>
                    <a:pt x="3107" y="166"/>
                  </a:lnTo>
                  <a:cubicBezTo>
                    <a:pt x="2792" y="65"/>
                    <a:pt x="2293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70"/>
            <p:cNvSpPr/>
            <p:nvPr/>
          </p:nvSpPr>
          <p:spPr>
            <a:xfrm>
              <a:off x="2493049" y="2431119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9" y="70"/>
                  </a:moveTo>
                  <a:cubicBezTo>
                    <a:pt x="2307" y="70"/>
                    <a:pt x="2806" y="129"/>
                    <a:pt x="3134" y="232"/>
                  </a:cubicBezTo>
                  <a:lnTo>
                    <a:pt x="3466" y="232"/>
                  </a:lnTo>
                  <a:lnTo>
                    <a:pt x="3466" y="452"/>
                  </a:lnTo>
                  <a:cubicBezTo>
                    <a:pt x="3466" y="631"/>
                    <a:pt x="2766" y="832"/>
                    <a:pt x="1769" y="832"/>
                  </a:cubicBezTo>
                  <a:cubicBezTo>
                    <a:pt x="770" y="832"/>
                    <a:pt x="70" y="631"/>
                    <a:pt x="70" y="452"/>
                  </a:cubicBezTo>
                  <a:lnTo>
                    <a:pt x="70" y="232"/>
                  </a:lnTo>
                  <a:lnTo>
                    <a:pt x="402" y="232"/>
                  </a:lnTo>
                  <a:cubicBezTo>
                    <a:pt x="732" y="129"/>
                    <a:pt x="1229" y="70"/>
                    <a:pt x="1769" y="70"/>
                  </a:cubicBezTo>
                  <a:close/>
                  <a:moveTo>
                    <a:pt x="1767" y="0"/>
                  </a:moveTo>
                  <a:cubicBezTo>
                    <a:pt x="1224" y="0"/>
                    <a:pt x="720" y="58"/>
                    <a:pt x="386" y="163"/>
                  </a:cubicBezTo>
                  <a:lnTo>
                    <a:pt x="37" y="163"/>
                  </a:lnTo>
                  <a:cubicBezTo>
                    <a:pt x="18" y="163"/>
                    <a:pt x="1" y="180"/>
                    <a:pt x="1" y="199"/>
                  </a:cubicBezTo>
                  <a:lnTo>
                    <a:pt x="1" y="452"/>
                  </a:lnTo>
                  <a:cubicBezTo>
                    <a:pt x="1" y="743"/>
                    <a:pt x="911" y="904"/>
                    <a:pt x="1769" y="904"/>
                  </a:cubicBezTo>
                  <a:cubicBezTo>
                    <a:pt x="2625" y="904"/>
                    <a:pt x="3535" y="743"/>
                    <a:pt x="3533" y="452"/>
                  </a:cubicBezTo>
                  <a:lnTo>
                    <a:pt x="3533" y="199"/>
                  </a:lnTo>
                  <a:cubicBezTo>
                    <a:pt x="3533" y="180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6" y="58"/>
                    <a:pt x="2309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70"/>
            <p:cNvSpPr/>
            <p:nvPr/>
          </p:nvSpPr>
          <p:spPr>
            <a:xfrm>
              <a:off x="2495454" y="2416403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1" y="187"/>
                    <a:pt x="1" y="419"/>
                  </a:cubicBezTo>
                  <a:cubicBezTo>
                    <a:pt x="1" y="648"/>
                    <a:pt x="775" y="834"/>
                    <a:pt x="1733" y="834"/>
                  </a:cubicBezTo>
                  <a:cubicBezTo>
                    <a:pt x="2689" y="834"/>
                    <a:pt x="3466" y="648"/>
                    <a:pt x="3466" y="419"/>
                  </a:cubicBezTo>
                  <a:cubicBezTo>
                    <a:pt x="3466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70"/>
            <p:cNvSpPr/>
            <p:nvPr/>
          </p:nvSpPr>
          <p:spPr>
            <a:xfrm>
              <a:off x="2493049" y="2413995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9" y="70"/>
                  </a:moveTo>
                  <a:lnTo>
                    <a:pt x="1769" y="72"/>
                  </a:lnTo>
                  <a:cubicBezTo>
                    <a:pt x="2768" y="72"/>
                    <a:pt x="3466" y="273"/>
                    <a:pt x="3466" y="452"/>
                  </a:cubicBezTo>
                  <a:cubicBezTo>
                    <a:pt x="3466" y="634"/>
                    <a:pt x="2766" y="835"/>
                    <a:pt x="1769" y="835"/>
                  </a:cubicBezTo>
                  <a:cubicBezTo>
                    <a:pt x="770" y="835"/>
                    <a:pt x="70" y="634"/>
                    <a:pt x="70" y="452"/>
                  </a:cubicBezTo>
                  <a:cubicBezTo>
                    <a:pt x="70" y="273"/>
                    <a:pt x="768" y="70"/>
                    <a:pt x="1769" y="70"/>
                  </a:cubicBezTo>
                  <a:close/>
                  <a:moveTo>
                    <a:pt x="1769" y="1"/>
                  </a:moveTo>
                  <a:cubicBezTo>
                    <a:pt x="911" y="1"/>
                    <a:pt x="1" y="158"/>
                    <a:pt x="1" y="452"/>
                  </a:cubicBezTo>
                  <a:cubicBezTo>
                    <a:pt x="1" y="746"/>
                    <a:pt x="911" y="904"/>
                    <a:pt x="1769" y="904"/>
                  </a:cubicBezTo>
                  <a:cubicBezTo>
                    <a:pt x="2625" y="904"/>
                    <a:pt x="3535" y="746"/>
                    <a:pt x="3535" y="452"/>
                  </a:cubicBezTo>
                  <a:cubicBezTo>
                    <a:pt x="3535" y="158"/>
                    <a:pt x="2627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70"/>
            <p:cNvSpPr/>
            <p:nvPr/>
          </p:nvSpPr>
          <p:spPr>
            <a:xfrm>
              <a:off x="2523441" y="2425165"/>
              <a:ext cx="175477" cy="38328"/>
            </a:xfrm>
            <a:custGeom>
              <a:avLst/>
              <a:gdLst/>
              <a:ahLst/>
              <a:cxnLst/>
              <a:rect l="l" t="t" r="r" b="b"/>
              <a:pathLst>
                <a:path w="2627" h="573" extrusionOk="0">
                  <a:moveTo>
                    <a:pt x="1314" y="1"/>
                  </a:moveTo>
                  <a:cubicBezTo>
                    <a:pt x="588" y="1"/>
                    <a:pt x="0" y="130"/>
                    <a:pt x="0" y="288"/>
                  </a:cubicBezTo>
                  <a:cubicBezTo>
                    <a:pt x="0" y="445"/>
                    <a:pt x="588" y="572"/>
                    <a:pt x="1314" y="572"/>
                  </a:cubicBezTo>
                  <a:cubicBezTo>
                    <a:pt x="2038" y="572"/>
                    <a:pt x="2626" y="445"/>
                    <a:pt x="2626" y="288"/>
                  </a:cubicBezTo>
                  <a:cubicBezTo>
                    <a:pt x="2626" y="130"/>
                    <a:pt x="2038" y="1"/>
                    <a:pt x="13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70"/>
            <p:cNvSpPr/>
            <p:nvPr/>
          </p:nvSpPr>
          <p:spPr>
            <a:xfrm>
              <a:off x="2521638" y="2423426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41" y="51"/>
                  </a:moveTo>
                  <a:lnTo>
                    <a:pt x="1341" y="53"/>
                  </a:lnTo>
                  <a:cubicBezTo>
                    <a:pt x="2099" y="53"/>
                    <a:pt x="2627" y="192"/>
                    <a:pt x="2627" y="311"/>
                  </a:cubicBezTo>
                  <a:cubicBezTo>
                    <a:pt x="2627" y="431"/>
                    <a:pt x="2099" y="572"/>
                    <a:pt x="1341" y="572"/>
                  </a:cubicBezTo>
                  <a:cubicBezTo>
                    <a:pt x="581" y="572"/>
                    <a:pt x="53" y="431"/>
                    <a:pt x="53" y="311"/>
                  </a:cubicBezTo>
                  <a:cubicBezTo>
                    <a:pt x="53" y="192"/>
                    <a:pt x="581" y="51"/>
                    <a:pt x="1341" y="51"/>
                  </a:cubicBezTo>
                  <a:close/>
                  <a:moveTo>
                    <a:pt x="1341" y="1"/>
                  </a:moveTo>
                  <a:cubicBezTo>
                    <a:pt x="691" y="1"/>
                    <a:pt x="1" y="108"/>
                    <a:pt x="1" y="311"/>
                  </a:cubicBezTo>
                  <a:cubicBezTo>
                    <a:pt x="1" y="514"/>
                    <a:pt x="691" y="624"/>
                    <a:pt x="1341" y="624"/>
                  </a:cubicBezTo>
                  <a:cubicBezTo>
                    <a:pt x="1989" y="624"/>
                    <a:pt x="2680" y="514"/>
                    <a:pt x="2680" y="311"/>
                  </a:cubicBezTo>
                  <a:cubicBezTo>
                    <a:pt x="2680" y="111"/>
                    <a:pt x="1991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70"/>
            <p:cNvSpPr/>
            <p:nvPr/>
          </p:nvSpPr>
          <p:spPr>
            <a:xfrm>
              <a:off x="2505874" y="2459546"/>
              <a:ext cx="3540" cy="14649"/>
            </a:xfrm>
            <a:custGeom>
              <a:avLst/>
              <a:gdLst/>
              <a:ahLst/>
              <a:cxnLst/>
              <a:rect l="l" t="t" r="r" b="b"/>
              <a:pathLst>
                <a:path w="53" h="219" extrusionOk="0">
                  <a:moveTo>
                    <a:pt x="26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92"/>
                  </a:lnTo>
                  <a:cubicBezTo>
                    <a:pt x="0" y="206"/>
                    <a:pt x="12" y="218"/>
                    <a:pt x="26" y="218"/>
                  </a:cubicBezTo>
                  <a:cubicBezTo>
                    <a:pt x="41" y="218"/>
                    <a:pt x="53" y="206"/>
                    <a:pt x="53" y="192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70"/>
            <p:cNvSpPr/>
            <p:nvPr/>
          </p:nvSpPr>
          <p:spPr>
            <a:xfrm>
              <a:off x="2537134" y="2464831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1"/>
                  </a:moveTo>
                  <a:cubicBezTo>
                    <a:pt x="12" y="1"/>
                    <a:pt x="1" y="12"/>
                    <a:pt x="1" y="27"/>
                  </a:cubicBezTo>
                  <a:lnTo>
                    <a:pt x="1" y="237"/>
                  </a:lnTo>
                  <a:cubicBezTo>
                    <a:pt x="1" y="251"/>
                    <a:pt x="12" y="263"/>
                    <a:pt x="27" y="263"/>
                  </a:cubicBezTo>
                  <a:cubicBezTo>
                    <a:pt x="41" y="263"/>
                    <a:pt x="53" y="251"/>
                    <a:pt x="53" y="237"/>
                  </a:cubicBezTo>
                  <a:lnTo>
                    <a:pt x="53" y="27"/>
                  </a:lnTo>
                  <a:cubicBezTo>
                    <a:pt x="53" y="12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70"/>
            <p:cNvSpPr/>
            <p:nvPr/>
          </p:nvSpPr>
          <p:spPr>
            <a:xfrm>
              <a:off x="2558175" y="2468777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1" y="4"/>
                    <a:pt x="1" y="16"/>
                    <a:pt x="3" y="30"/>
                  </a:cubicBezTo>
                  <a:lnTo>
                    <a:pt x="3" y="233"/>
                  </a:lnTo>
                  <a:cubicBezTo>
                    <a:pt x="3" y="250"/>
                    <a:pt x="15" y="262"/>
                    <a:pt x="30" y="262"/>
                  </a:cubicBezTo>
                  <a:cubicBezTo>
                    <a:pt x="44" y="259"/>
                    <a:pt x="56" y="250"/>
                    <a:pt x="56" y="233"/>
                  </a:cubicBezTo>
                  <a:lnTo>
                    <a:pt x="56" y="30"/>
                  </a:lnTo>
                  <a:cubicBezTo>
                    <a:pt x="56" y="28"/>
                    <a:pt x="56" y="25"/>
                    <a:pt x="56" y="23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70"/>
            <p:cNvSpPr/>
            <p:nvPr/>
          </p:nvSpPr>
          <p:spPr>
            <a:xfrm>
              <a:off x="2582956" y="2470115"/>
              <a:ext cx="3540" cy="16187"/>
            </a:xfrm>
            <a:custGeom>
              <a:avLst/>
              <a:gdLst/>
              <a:ahLst/>
              <a:cxnLst/>
              <a:rect l="l" t="t" r="r" b="b"/>
              <a:pathLst>
                <a:path w="53" h="242" extrusionOk="0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215"/>
                  </a:lnTo>
                  <a:cubicBezTo>
                    <a:pt x="0" y="230"/>
                    <a:pt x="12" y="242"/>
                    <a:pt x="27" y="242"/>
                  </a:cubicBezTo>
                  <a:cubicBezTo>
                    <a:pt x="41" y="242"/>
                    <a:pt x="53" y="230"/>
                    <a:pt x="53" y="215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70"/>
            <p:cNvSpPr/>
            <p:nvPr/>
          </p:nvSpPr>
          <p:spPr>
            <a:xfrm>
              <a:off x="2518632" y="2468309"/>
              <a:ext cx="3540" cy="10836"/>
            </a:xfrm>
            <a:custGeom>
              <a:avLst/>
              <a:gdLst/>
              <a:ahLst/>
              <a:cxnLst/>
              <a:rect l="l" t="t" r="r" b="b"/>
              <a:pathLst>
                <a:path w="53" h="162" extrusionOk="0">
                  <a:moveTo>
                    <a:pt x="27" y="1"/>
                  </a:moveTo>
                  <a:cubicBezTo>
                    <a:pt x="14" y="1"/>
                    <a:pt x="2" y="10"/>
                    <a:pt x="0" y="23"/>
                  </a:cubicBezTo>
                  <a:lnTo>
                    <a:pt x="0" y="135"/>
                  </a:lnTo>
                  <a:cubicBezTo>
                    <a:pt x="0" y="149"/>
                    <a:pt x="12" y="161"/>
                    <a:pt x="27" y="161"/>
                  </a:cubicBezTo>
                  <a:cubicBezTo>
                    <a:pt x="41" y="161"/>
                    <a:pt x="53" y="149"/>
                    <a:pt x="53" y="135"/>
                  </a:cubicBezTo>
                  <a:lnTo>
                    <a:pt x="53" y="23"/>
                  </a:lnTo>
                  <a:cubicBezTo>
                    <a:pt x="50" y="11"/>
                    <a:pt x="43" y="1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70"/>
            <p:cNvSpPr/>
            <p:nvPr/>
          </p:nvSpPr>
          <p:spPr>
            <a:xfrm>
              <a:off x="2707798" y="2458878"/>
              <a:ext cx="3741" cy="9833"/>
            </a:xfrm>
            <a:custGeom>
              <a:avLst/>
              <a:gdLst/>
              <a:ahLst/>
              <a:cxnLst/>
              <a:rect l="l" t="t" r="r" b="b"/>
              <a:pathLst>
                <a:path w="56" h="147" extrusionOk="0">
                  <a:moveTo>
                    <a:pt x="27" y="1"/>
                  </a:moveTo>
                  <a:cubicBezTo>
                    <a:pt x="14" y="1"/>
                    <a:pt x="2" y="10"/>
                    <a:pt x="0" y="23"/>
                  </a:cubicBezTo>
                  <a:lnTo>
                    <a:pt x="0" y="123"/>
                  </a:lnTo>
                  <a:cubicBezTo>
                    <a:pt x="0" y="137"/>
                    <a:pt x="12" y="147"/>
                    <a:pt x="26" y="147"/>
                  </a:cubicBezTo>
                  <a:lnTo>
                    <a:pt x="29" y="147"/>
                  </a:lnTo>
                  <a:cubicBezTo>
                    <a:pt x="43" y="147"/>
                    <a:pt x="55" y="135"/>
                    <a:pt x="53" y="121"/>
                  </a:cubicBezTo>
                  <a:lnTo>
                    <a:pt x="53" y="23"/>
                  </a:lnTo>
                  <a:cubicBezTo>
                    <a:pt x="50" y="13"/>
                    <a:pt x="43" y="3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70"/>
            <p:cNvSpPr/>
            <p:nvPr/>
          </p:nvSpPr>
          <p:spPr>
            <a:xfrm>
              <a:off x="2686223" y="2472657"/>
              <a:ext cx="3607" cy="9030"/>
            </a:xfrm>
            <a:custGeom>
              <a:avLst/>
              <a:gdLst/>
              <a:ahLst/>
              <a:cxnLst/>
              <a:rect l="l" t="t" r="r" b="b"/>
              <a:pathLst>
                <a:path w="54" h="135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08"/>
                  </a:lnTo>
                  <a:cubicBezTo>
                    <a:pt x="0" y="122"/>
                    <a:pt x="12" y="134"/>
                    <a:pt x="27" y="134"/>
                  </a:cubicBezTo>
                  <a:cubicBezTo>
                    <a:pt x="41" y="134"/>
                    <a:pt x="51" y="125"/>
                    <a:pt x="53" y="113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70"/>
            <p:cNvSpPr/>
            <p:nvPr/>
          </p:nvSpPr>
          <p:spPr>
            <a:xfrm>
              <a:off x="2504070" y="2416403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1174" y="0"/>
                    <a:pt x="675" y="65"/>
                    <a:pt x="357" y="163"/>
                  </a:cubicBezTo>
                  <a:lnTo>
                    <a:pt x="1" y="163"/>
                  </a:lnTo>
                  <a:lnTo>
                    <a:pt x="1" y="416"/>
                  </a:lnTo>
                  <a:cubicBezTo>
                    <a:pt x="1" y="648"/>
                    <a:pt x="777" y="834"/>
                    <a:pt x="1733" y="834"/>
                  </a:cubicBezTo>
                  <a:cubicBezTo>
                    <a:pt x="2692" y="834"/>
                    <a:pt x="3466" y="648"/>
                    <a:pt x="3466" y="416"/>
                  </a:cubicBezTo>
                  <a:lnTo>
                    <a:pt x="3466" y="163"/>
                  </a:lnTo>
                  <a:lnTo>
                    <a:pt x="3110" y="163"/>
                  </a:lnTo>
                  <a:cubicBezTo>
                    <a:pt x="2792" y="65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70"/>
            <p:cNvSpPr/>
            <p:nvPr/>
          </p:nvSpPr>
          <p:spPr>
            <a:xfrm>
              <a:off x="2501732" y="2413995"/>
              <a:ext cx="236263" cy="60469"/>
            </a:xfrm>
            <a:custGeom>
              <a:avLst/>
              <a:gdLst/>
              <a:ahLst/>
              <a:cxnLst/>
              <a:rect l="l" t="t" r="r" b="b"/>
              <a:pathLst>
                <a:path w="3537" h="904" extrusionOk="0">
                  <a:moveTo>
                    <a:pt x="1768" y="72"/>
                  </a:moveTo>
                  <a:cubicBezTo>
                    <a:pt x="2308" y="72"/>
                    <a:pt x="2805" y="132"/>
                    <a:pt x="3135" y="235"/>
                  </a:cubicBezTo>
                  <a:lnTo>
                    <a:pt x="3463" y="235"/>
                  </a:lnTo>
                  <a:lnTo>
                    <a:pt x="3463" y="452"/>
                  </a:lnTo>
                  <a:cubicBezTo>
                    <a:pt x="3463" y="634"/>
                    <a:pt x="2765" y="835"/>
                    <a:pt x="1766" y="835"/>
                  </a:cubicBezTo>
                  <a:cubicBezTo>
                    <a:pt x="769" y="835"/>
                    <a:pt x="69" y="634"/>
                    <a:pt x="69" y="452"/>
                  </a:cubicBezTo>
                  <a:lnTo>
                    <a:pt x="69" y="235"/>
                  </a:lnTo>
                  <a:lnTo>
                    <a:pt x="404" y="235"/>
                  </a:lnTo>
                  <a:cubicBezTo>
                    <a:pt x="731" y="132"/>
                    <a:pt x="1231" y="72"/>
                    <a:pt x="1768" y="72"/>
                  </a:cubicBezTo>
                  <a:close/>
                  <a:moveTo>
                    <a:pt x="1766" y="1"/>
                  </a:moveTo>
                  <a:cubicBezTo>
                    <a:pt x="1224" y="1"/>
                    <a:pt x="719" y="60"/>
                    <a:pt x="385" y="165"/>
                  </a:cubicBezTo>
                  <a:lnTo>
                    <a:pt x="33" y="165"/>
                  </a:lnTo>
                  <a:cubicBezTo>
                    <a:pt x="14" y="165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0" y="904"/>
                    <a:pt x="1766" y="904"/>
                  </a:cubicBezTo>
                  <a:cubicBezTo>
                    <a:pt x="2626" y="904"/>
                    <a:pt x="3537" y="746"/>
                    <a:pt x="3530" y="452"/>
                  </a:cubicBezTo>
                  <a:lnTo>
                    <a:pt x="3530" y="199"/>
                  </a:lnTo>
                  <a:cubicBezTo>
                    <a:pt x="3530" y="180"/>
                    <a:pt x="3515" y="165"/>
                    <a:pt x="3496" y="165"/>
                  </a:cubicBezTo>
                  <a:lnTo>
                    <a:pt x="3145" y="165"/>
                  </a:lnTo>
                  <a:cubicBezTo>
                    <a:pt x="2815" y="60"/>
                    <a:pt x="2308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70"/>
            <p:cNvSpPr/>
            <p:nvPr/>
          </p:nvSpPr>
          <p:spPr>
            <a:xfrm>
              <a:off x="2504070" y="2399480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1" y="187"/>
                    <a:pt x="1" y="416"/>
                  </a:cubicBezTo>
                  <a:cubicBezTo>
                    <a:pt x="1" y="648"/>
                    <a:pt x="777" y="834"/>
                    <a:pt x="1733" y="834"/>
                  </a:cubicBezTo>
                  <a:cubicBezTo>
                    <a:pt x="2692" y="834"/>
                    <a:pt x="3466" y="648"/>
                    <a:pt x="3466" y="416"/>
                  </a:cubicBezTo>
                  <a:cubicBezTo>
                    <a:pt x="3466" y="187"/>
                    <a:pt x="26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70"/>
            <p:cNvSpPr/>
            <p:nvPr/>
          </p:nvSpPr>
          <p:spPr>
            <a:xfrm>
              <a:off x="2501732" y="2397072"/>
              <a:ext cx="236129" cy="60602"/>
            </a:xfrm>
            <a:custGeom>
              <a:avLst/>
              <a:gdLst/>
              <a:ahLst/>
              <a:cxnLst/>
              <a:rect l="l" t="t" r="r" b="b"/>
              <a:pathLst>
                <a:path w="3535" h="906" extrusionOk="0">
                  <a:moveTo>
                    <a:pt x="1766" y="72"/>
                  </a:moveTo>
                  <a:cubicBezTo>
                    <a:pt x="2770" y="72"/>
                    <a:pt x="3463" y="273"/>
                    <a:pt x="3463" y="452"/>
                  </a:cubicBezTo>
                  <a:cubicBezTo>
                    <a:pt x="3463" y="634"/>
                    <a:pt x="2765" y="834"/>
                    <a:pt x="1766" y="834"/>
                  </a:cubicBezTo>
                  <a:cubicBezTo>
                    <a:pt x="769" y="834"/>
                    <a:pt x="69" y="634"/>
                    <a:pt x="69" y="452"/>
                  </a:cubicBezTo>
                  <a:cubicBezTo>
                    <a:pt x="69" y="273"/>
                    <a:pt x="765" y="72"/>
                    <a:pt x="1766" y="72"/>
                  </a:cubicBezTo>
                  <a:close/>
                  <a:moveTo>
                    <a:pt x="1766" y="0"/>
                  </a:moveTo>
                  <a:cubicBezTo>
                    <a:pt x="908" y="0"/>
                    <a:pt x="0" y="160"/>
                    <a:pt x="0" y="452"/>
                  </a:cubicBezTo>
                  <a:cubicBezTo>
                    <a:pt x="0" y="746"/>
                    <a:pt x="910" y="906"/>
                    <a:pt x="1766" y="906"/>
                  </a:cubicBezTo>
                  <a:cubicBezTo>
                    <a:pt x="2626" y="906"/>
                    <a:pt x="3534" y="746"/>
                    <a:pt x="3534" y="452"/>
                  </a:cubicBezTo>
                  <a:cubicBezTo>
                    <a:pt x="3534" y="160"/>
                    <a:pt x="2624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70"/>
            <p:cNvSpPr/>
            <p:nvPr/>
          </p:nvSpPr>
          <p:spPr>
            <a:xfrm>
              <a:off x="2532191" y="2408243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2" y="1"/>
                  </a:moveTo>
                  <a:cubicBezTo>
                    <a:pt x="586" y="1"/>
                    <a:pt x="0" y="130"/>
                    <a:pt x="0" y="285"/>
                  </a:cubicBezTo>
                  <a:cubicBezTo>
                    <a:pt x="0" y="443"/>
                    <a:pt x="588" y="572"/>
                    <a:pt x="1312" y="572"/>
                  </a:cubicBezTo>
                  <a:cubicBezTo>
                    <a:pt x="2039" y="572"/>
                    <a:pt x="2627" y="443"/>
                    <a:pt x="2627" y="285"/>
                  </a:cubicBezTo>
                  <a:cubicBezTo>
                    <a:pt x="2627" y="127"/>
                    <a:pt x="2039" y="1"/>
                    <a:pt x="1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70"/>
            <p:cNvSpPr/>
            <p:nvPr/>
          </p:nvSpPr>
          <p:spPr>
            <a:xfrm>
              <a:off x="2530254" y="2406503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39" y="53"/>
                  </a:moveTo>
                  <a:cubicBezTo>
                    <a:pt x="2099" y="53"/>
                    <a:pt x="2627" y="189"/>
                    <a:pt x="2627" y="311"/>
                  </a:cubicBezTo>
                  <a:cubicBezTo>
                    <a:pt x="2627" y="435"/>
                    <a:pt x="2099" y="571"/>
                    <a:pt x="1339" y="571"/>
                  </a:cubicBezTo>
                  <a:cubicBezTo>
                    <a:pt x="581" y="571"/>
                    <a:pt x="51" y="430"/>
                    <a:pt x="51" y="311"/>
                  </a:cubicBezTo>
                  <a:cubicBezTo>
                    <a:pt x="51" y="191"/>
                    <a:pt x="581" y="53"/>
                    <a:pt x="1339" y="53"/>
                  </a:cubicBezTo>
                  <a:close/>
                  <a:moveTo>
                    <a:pt x="1339" y="0"/>
                  </a:moveTo>
                  <a:cubicBezTo>
                    <a:pt x="689" y="0"/>
                    <a:pt x="1" y="110"/>
                    <a:pt x="1" y="311"/>
                  </a:cubicBezTo>
                  <a:cubicBezTo>
                    <a:pt x="1" y="514"/>
                    <a:pt x="689" y="624"/>
                    <a:pt x="1339" y="624"/>
                  </a:cubicBezTo>
                  <a:cubicBezTo>
                    <a:pt x="1991" y="624"/>
                    <a:pt x="2680" y="514"/>
                    <a:pt x="2680" y="311"/>
                  </a:cubicBezTo>
                  <a:cubicBezTo>
                    <a:pt x="2680" y="110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70"/>
            <p:cNvSpPr/>
            <p:nvPr/>
          </p:nvSpPr>
          <p:spPr>
            <a:xfrm>
              <a:off x="2514490" y="2442757"/>
              <a:ext cx="3540" cy="14448"/>
            </a:xfrm>
            <a:custGeom>
              <a:avLst/>
              <a:gdLst/>
              <a:ahLst/>
              <a:cxnLst/>
              <a:rect l="l" t="t" r="r" b="b"/>
              <a:pathLst>
                <a:path w="53" h="216" extrusionOk="0">
                  <a:moveTo>
                    <a:pt x="28" y="0"/>
                  </a:moveTo>
                  <a:cubicBezTo>
                    <a:pt x="15" y="0"/>
                    <a:pt x="2" y="12"/>
                    <a:pt x="0" y="25"/>
                  </a:cubicBezTo>
                  <a:lnTo>
                    <a:pt x="0" y="187"/>
                  </a:lnTo>
                  <a:cubicBezTo>
                    <a:pt x="0" y="204"/>
                    <a:pt x="12" y="216"/>
                    <a:pt x="26" y="216"/>
                  </a:cubicBezTo>
                  <a:cubicBezTo>
                    <a:pt x="41" y="213"/>
                    <a:pt x="53" y="201"/>
                    <a:pt x="53" y="187"/>
                  </a:cubicBezTo>
                  <a:lnTo>
                    <a:pt x="53" y="25"/>
                  </a:lnTo>
                  <a:cubicBezTo>
                    <a:pt x="50" y="13"/>
                    <a:pt x="41" y="3"/>
                    <a:pt x="31" y="1"/>
                  </a:cubicBezTo>
                  <a:cubicBezTo>
                    <a:pt x="30" y="1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70"/>
            <p:cNvSpPr/>
            <p:nvPr/>
          </p:nvSpPr>
          <p:spPr>
            <a:xfrm>
              <a:off x="2545885" y="2447908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237"/>
                  </a:lnTo>
                  <a:cubicBezTo>
                    <a:pt x="1" y="251"/>
                    <a:pt x="13" y="263"/>
                    <a:pt x="27" y="263"/>
                  </a:cubicBezTo>
                  <a:cubicBezTo>
                    <a:pt x="42" y="261"/>
                    <a:pt x="54" y="251"/>
                    <a:pt x="54" y="237"/>
                  </a:cubicBezTo>
                  <a:lnTo>
                    <a:pt x="54" y="27"/>
                  </a:lnTo>
                  <a:lnTo>
                    <a:pt x="54" y="24"/>
                  </a:lnTo>
                  <a:cubicBezTo>
                    <a:pt x="54" y="10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70"/>
            <p:cNvSpPr/>
            <p:nvPr/>
          </p:nvSpPr>
          <p:spPr>
            <a:xfrm>
              <a:off x="2566792" y="2451720"/>
              <a:ext cx="3941" cy="17525"/>
            </a:xfrm>
            <a:custGeom>
              <a:avLst/>
              <a:gdLst/>
              <a:ahLst/>
              <a:cxnLst/>
              <a:rect l="l" t="t" r="r" b="b"/>
              <a:pathLst>
                <a:path w="59" h="262" extrusionOk="0">
                  <a:moveTo>
                    <a:pt x="32" y="0"/>
                  </a:moveTo>
                  <a:cubicBezTo>
                    <a:pt x="30" y="0"/>
                    <a:pt x="29" y="0"/>
                    <a:pt x="27" y="1"/>
                  </a:cubicBezTo>
                  <a:cubicBezTo>
                    <a:pt x="13" y="3"/>
                    <a:pt x="1" y="17"/>
                    <a:pt x="3" y="32"/>
                  </a:cubicBezTo>
                  <a:lnTo>
                    <a:pt x="3" y="235"/>
                  </a:lnTo>
                  <a:cubicBezTo>
                    <a:pt x="3" y="249"/>
                    <a:pt x="15" y="261"/>
                    <a:pt x="30" y="261"/>
                  </a:cubicBezTo>
                  <a:cubicBezTo>
                    <a:pt x="44" y="261"/>
                    <a:pt x="56" y="249"/>
                    <a:pt x="56" y="235"/>
                  </a:cubicBezTo>
                  <a:lnTo>
                    <a:pt x="56" y="32"/>
                  </a:lnTo>
                  <a:cubicBezTo>
                    <a:pt x="58" y="29"/>
                    <a:pt x="58" y="27"/>
                    <a:pt x="56" y="22"/>
                  </a:cubicBezTo>
                  <a:cubicBezTo>
                    <a:pt x="54" y="9"/>
                    <a:pt x="44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70"/>
            <p:cNvSpPr/>
            <p:nvPr/>
          </p:nvSpPr>
          <p:spPr>
            <a:xfrm>
              <a:off x="2591439" y="2452791"/>
              <a:ext cx="3874" cy="16455"/>
            </a:xfrm>
            <a:custGeom>
              <a:avLst/>
              <a:gdLst/>
              <a:ahLst/>
              <a:cxnLst/>
              <a:rect l="l" t="t" r="r" b="b"/>
              <a:pathLst>
                <a:path w="58" h="246" extrusionOk="0">
                  <a:moveTo>
                    <a:pt x="31" y="1"/>
                  </a:moveTo>
                  <a:cubicBezTo>
                    <a:pt x="29" y="1"/>
                    <a:pt x="28" y="1"/>
                    <a:pt x="26" y="1"/>
                  </a:cubicBezTo>
                  <a:cubicBezTo>
                    <a:pt x="12" y="4"/>
                    <a:pt x="0" y="18"/>
                    <a:pt x="2" y="32"/>
                  </a:cubicBezTo>
                  <a:lnTo>
                    <a:pt x="2" y="219"/>
                  </a:lnTo>
                  <a:cubicBezTo>
                    <a:pt x="2" y="233"/>
                    <a:pt x="14" y="245"/>
                    <a:pt x="31" y="245"/>
                  </a:cubicBezTo>
                  <a:cubicBezTo>
                    <a:pt x="45" y="245"/>
                    <a:pt x="55" y="233"/>
                    <a:pt x="55" y="219"/>
                  </a:cubicBezTo>
                  <a:lnTo>
                    <a:pt x="55" y="32"/>
                  </a:lnTo>
                  <a:cubicBezTo>
                    <a:pt x="57" y="30"/>
                    <a:pt x="57" y="28"/>
                    <a:pt x="55" y="23"/>
                  </a:cubicBezTo>
                  <a:cubicBezTo>
                    <a:pt x="53" y="10"/>
                    <a:pt x="4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70"/>
            <p:cNvSpPr/>
            <p:nvPr/>
          </p:nvSpPr>
          <p:spPr>
            <a:xfrm>
              <a:off x="2527248" y="2450918"/>
              <a:ext cx="3540" cy="11104"/>
            </a:xfrm>
            <a:custGeom>
              <a:avLst/>
              <a:gdLst/>
              <a:ahLst/>
              <a:cxnLst/>
              <a:rect l="l" t="t" r="r" b="b"/>
              <a:pathLst>
                <a:path w="53" h="166" extrusionOk="0">
                  <a:moveTo>
                    <a:pt x="29" y="1"/>
                  </a:moveTo>
                  <a:cubicBezTo>
                    <a:pt x="12" y="1"/>
                    <a:pt x="3" y="13"/>
                    <a:pt x="0" y="27"/>
                  </a:cubicBezTo>
                  <a:lnTo>
                    <a:pt x="0" y="139"/>
                  </a:lnTo>
                  <a:cubicBezTo>
                    <a:pt x="0" y="154"/>
                    <a:pt x="12" y="166"/>
                    <a:pt x="29" y="166"/>
                  </a:cubicBezTo>
                  <a:cubicBezTo>
                    <a:pt x="41" y="166"/>
                    <a:pt x="53" y="156"/>
                    <a:pt x="53" y="142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70"/>
            <p:cNvSpPr/>
            <p:nvPr/>
          </p:nvSpPr>
          <p:spPr>
            <a:xfrm>
              <a:off x="2716548" y="2441821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4" y="0"/>
                  </a:moveTo>
                  <a:cubicBezTo>
                    <a:pt x="10" y="0"/>
                    <a:pt x="1" y="12"/>
                    <a:pt x="1" y="27"/>
                  </a:cubicBezTo>
                  <a:lnTo>
                    <a:pt x="1" y="122"/>
                  </a:lnTo>
                  <a:cubicBezTo>
                    <a:pt x="1" y="137"/>
                    <a:pt x="12" y="149"/>
                    <a:pt x="27" y="149"/>
                  </a:cubicBezTo>
                  <a:cubicBezTo>
                    <a:pt x="41" y="149"/>
                    <a:pt x="53" y="137"/>
                    <a:pt x="53" y="122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70"/>
            <p:cNvSpPr/>
            <p:nvPr/>
          </p:nvSpPr>
          <p:spPr>
            <a:xfrm>
              <a:off x="2694973" y="2455667"/>
              <a:ext cx="3473" cy="9097"/>
            </a:xfrm>
            <a:custGeom>
              <a:avLst/>
              <a:gdLst/>
              <a:ahLst/>
              <a:cxnLst/>
              <a:rect l="l" t="t" r="r" b="b"/>
              <a:pathLst>
                <a:path w="52" h="136" extrusionOk="0">
                  <a:moveTo>
                    <a:pt x="25" y="1"/>
                  </a:moveTo>
                  <a:cubicBezTo>
                    <a:pt x="13" y="1"/>
                    <a:pt x="3" y="10"/>
                    <a:pt x="1" y="23"/>
                  </a:cubicBezTo>
                  <a:lnTo>
                    <a:pt x="1" y="109"/>
                  </a:lnTo>
                  <a:cubicBezTo>
                    <a:pt x="1" y="123"/>
                    <a:pt x="13" y="135"/>
                    <a:pt x="27" y="135"/>
                  </a:cubicBezTo>
                  <a:cubicBezTo>
                    <a:pt x="42" y="135"/>
                    <a:pt x="51" y="123"/>
                    <a:pt x="51" y="109"/>
                  </a:cubicBezTo>
                  <a:lnTo>
                    <a:pt x="51" y="23"/>
                  </a:lnTo>
                  <a:cubicBezTo>
                    <a:pt x="51" y="11"/>
                    <a:pt x="42" y="4"/>
                    <a:pt x="30" y="1"/>
                  </a:cubicBezTo>
                  <a:cubicBezTo>
                    <a:pt x="28" y="1"/>
                    <a:pt x="27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70"/>
            <p:cNvSpPr/>
            <p:nvPr/>
          </p:nvSpPr>
          <p:spPr>
            <a:xfrm>
              <a:off x="2503937" y="2399614"/>
              <a:ext cx="231520" cy="55719"/>
            </a:xfrm>
            <a:custGeom>
              <a:avLst/>
              <a:gdLst/>
              <a:ahLst/>
              <a:cxnLst/>
              <a:rect l="l" t="t" r="r" b="b"/>
              <a:pathLst>
                <a:path w="3466" h="833" extrusionOk="0">
                  <a:moveTo>
                    <a:pt x="1733" y="1"/>
                  </a:moveTo>
                  <a:cubicBezTo>
                    <a:pt x="1174" y="1"/>
                    <a:pt x="674" y="65"/>
                    <a:pt x="359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8"/>
                    <a:pt x="777" y="832"/>
                    <a:pt x="1733" y="832"/>
                  </a:cubicBezTo>
                  <a:cubicBezTo>
                    <a:pt x="2691" y="832"/>
                    <a:pt x="3465" y="648"/>
                    <a:pt x="3465" y="416"/>
                  </a:cubicBezTo>
                  <a:lnTo>
                    <a:pt x="3465" y="161"/>
                  </a:lnTo>
                  <a:lnTo>
                    <a:pt x="3112" y="161"/>
                  </a:lnTo>
                  <a:cubicBezTo>
                    <a:pt x="2794" y="63"/>
                    <a:pt x="22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70"/>
            <p:cNvSpPr/>
            <p:nvPr/>
          </p:nvSpPr>
          <p:spPr>
            <a:xfrm>
              <a:off x="2501732" y="2397072"/>
              <a:ext cx="236263" cy="60469"/>
            </a:xfrm>
            <a:custGeom>
              <a:avLst/>
              <a:gdLst/>
              <a:ahLst/>
              <a:cxnLst/>
              <a:rect l="l" t="t" r="r" b="b"/>
              <a:pathLst>
                <a:path w="3537" h="904" extrusionOk="0">
                  <a:moveTo>
                    <a:pt x="1768" y="72"/>
                  </a:moveTo>
                  <a:cubicBezTo>
                    <a:pt x="2308" y="72"/>
                    <a:pt x="2805" y="132"/>
                    <a:pt x="3135" y="234"/>
                  </a:cubicBezTo>
                  <a:lnTo>
                    <a:pt x="3463" y="234"/>
                  </a:lnTo>
                  <a:lnTo>
                    <a:pt x="3463" y="452"/>
                  </a:lnTo>
                  <a:cubicBezTo>
                    <a:pt x="3463" y="634"/>
                    <a:pt x="2765" y="834"/>
                    <a:pt x="1766" y="834"/>
                  </a:cubicBezTo>
                  <a:cubicBezTo>
                    <a:pt x="769" y="834"/>
                    <a:pt x="69" y="634"/>
                    <a:pt x="69" y="452"/>
                  </a:cubicBezTo>
                  <a:lnTo>
                    <a:pt x="69" y="234"/>
                  </a:lnTo>
                  <a:lnTo>
                    <a:pt x="404" y="234"/>
                  </a:lnTo>
                  <a:cubicBezTo>
                    <a:pt x="731" y="132"/>
                    <a:pt x="1231" y="72"/>
                    <a:pt x="1768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19" y="60"/>
                    <a:pt x="385" y="165"/>
                  </a:cubicBezTo>
                  <a:lnTo>
                    <a:pt x="33" y="165"/>
                  </a:lnTo>
                  <a:cubicBezTo>
                    <a:pt x="14" y="165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0" y="904"/>
                    <a:pt x="1766" y="904"/>
                  </a:cubicBezTo>
                  <a:cubicBezTo>
                    <a:pt x="2626" y="904"/>
                    <a:pt x="3537" y="746"/>
                    <a:pt x="3530" y="452"/>
                  </a:cubicBezTo>
                  <a:lnTo>
                    <a:pt x="3530" y="199"/>
                  </a:lnTo>
                  <a:cubicBezTo>
                    <a:pt x="3530" y="180"/>
                    <a:pt x="3515" y="165"/>
                    <a:pt x="3496" y="165"/>
                  </a:cubicBezTo>
                  <a:lnTo>
                    <a:pt x="3145" y="165"/>
                  </a:lnTo>
                  <a:cubicBezTo>
                    <a:pt x="2815" y="60"/>
                    <a:pt x="2308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70"/>
            <p:cNvSpPr/>
            <p:nvPr/>
          </p:nvSpPr>
          <p:spPr>
            <a:xfrm>
              <a:off x="2504070" y="2382357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1" y="189"/>
                    <a:pt x="1" y="419"/>
                  </a:cubicBezTo>
                  <a:cubicBezTo>
                    <a:pt x="1" y="648"/>
                    <a:pt x="777" y="834"/>
                    <a:pt x="1733" y="834"/>
                  </a:cubicBezTo>
                  <a:cubicBezTo>
                    <a:pt x="2689" y="834"/>
                    <a:pt x="3466" y="648"/>
                    <a:pt x="3466" y="419"/>
                  </a:cubicBezTo>
                  <a:cubicBezTo>
                    <a:pt x="3466" y="189"/>
                    <a:pt x="26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70"/>
            <p:cNvSpPr/>
            <p:nvPr/>
          </p:nvSpPr>
          <p:spPr>
            <a:xfrm>
              <a:off x="2501732" y="2380149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69"/>
                  </a:moveTo>
                  <a:cubicBezTo>
                    <a:pt x="2770" y="69"/>
                    <a:pt x="3463" y="272"/>
                    <a:pt x="3463" y="452"/>
                  </a:cubicBezTo>
                  <a:cubicBezTo>
                    <a:pt x="3463" y="633"/>
                    <a:pt x="2765" y="834"/>
                    <a:pt x="1766" y="834"/>
                  </a:cubicBezTo>
                  <a:cubicBezTo>
                    <a:pt x="769" y="834"/>
                    <a:pt x="69" y="633"/>
                    <a:pt x="69" y="452"/>
                  </a:cubicBezTo>
                  <a:cubicBezTo>
                    <a:pt x="69" y="272"/>
                    <a:pt x="765" y="69"/>
                    <a:pt x="1766" y="69"/>
                  </a:cubicBezTo>
                  <a:close/>
                  <a:moveTo>
                    <a:pt x="1766" y="0"/>
                  </a:moveTo>
                  <a:cubicBezTo>
                    <a:pt x="908" y="0"/>
                    <a:pt x="0" y="160"/>
                    <a:pt x="0" y="452"/>
                  </a:cubicBezTo>
                  <a:cubicBezTo>
                    <a:pt x="0" y="746"/>
                    <a:pt x="910" y="903"/>
                    <a:pt x="1766" y="903"/>
                  </a:cubicBezTo>
                  <a:cubicBezTo>
                    <a:pt x="2626" y="903"/>
                    <a:pt x="3534" y="746"/>
                    <a:pt x="3534" y="452"/>
                  </a:cubicBezTo>
                  <a:cubicBezTo>
                    <a:pt x="3534" y="158"/>
                    <a:pt x="2624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70"/>
            <p:cNvSpPr/>
            <p:nvPr/>
          </p:nvSpPr>
          <p:spPr>
            <a:xfrm>
              <a:off x="2532191" y="2391320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2" y="0"/>
                  </a:moveTo>
                  <a:cubicBezTo>
                    <a:pt x="586" y="0"/>
                    <a:pt x="0" y="127"/>
                    <a:pt x="0" y="285"/>
                  </a:cubicBezTo>
                  <a:cubicBezTo>
                    <a:pt x="0" y="442"/>
                    <a:pt x="588" y="571"/>
                    <a:pt x="1312" y="571"/>
                  </a:cubicBezTo>
                  <a:cubicBezTo>
                    <a:pt x="2039" y="571"/>
                    <a:pt x="2627" y="442"/>
                    <a:pt x="2627" y="285"/>
                  </a:cubicBezTo>
                  <a:cubicBezTo>
                    <a:pt x="2627" y="125"/>
                    <a:pt x="2039" y="0"/>
                    <a:pt x="1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70"/>
            <p:cNvSpPr/>
            <p:nvPr/>
          </p:nvSpPr>
          <p:spPr>
            <a:xfrm>
              <a:off x="2530254" y="2389514"/>
              <a:ext cx="179017" cy="41672"/>
            </a:xfrm>
            <a:custGeom>
              <a:avLst/>
              <a:gdLst/>
              <a:ahLst/>
              <a:cxnLst/>
              <a:rect l="l" t="t" r="r" b="b"/>
              <a:pathLst>
                <a:path w="2680" h="623" extrusionOk="0">
                  <a:moveTo>
                    <a:pt x="1339" y="54"/>
                  </a:moveTo>
                  <a:cubicBezTo>
                    <a:pt x="2099" y="54"/>
                    <a:pt x="2627" y="190"/>
                    <a:pt x="2627" y="312"/>
                  </a:cubicBezTo>
                  <a:cubicBezTo>
                    <a:pt x="2627" y="434"/>
                    <a:pt x="2097" y="570"/>
                    <a:pt x="1339" y="570"/>
                  </a:cubicBezTo>
                  <a:cubicBezTo>
                    <a:pt x="584" y="570"/>
                    <a:pt x="51" y="431"/>
                    <a:pt x="51" y="312"/>
                  </a:cubicBezTo>
                  <a:cubicBezTo>
                    <a:pt x="51" y="192"/>
                    <a:pt x="581" y="54"/>
                    <a:pt x="1339" y="54"/>
                  </a:cubicBezTo>
                  <a:close/>
                  <a:moveTo>
                    <a:pt x="1339" y="1"/>
                  </a:moveTo>
                  <a:cubicBezTo>
                    <a:pt x="689" y="1"/>
                    <a:pt x="1" y="111"/>
                    <a:pt x="1" y="312"/>
                  </a:cubicBezTo>
                  <a:cubicBezTo>
                    <a:pt x="1" y="515"/>
                    <a:pt x="689" y="622"/>
                    <a:pt x="1339" y="622"/>
                  </a:cubicBezTo>
                  <a:cubicBezTo>
                    <a:pt x="1991" y="622"/>
                    <a:pt x="2680" y="515"/>
                    <a:pt x="2680" y="312"/>
                  </a:cubicBezTo>
                  <a:cubicBezTo>
                    <a:pt x="2680" y="109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70"/>
            <p:cNvSpPr/>
            <p:nvPr/>
          </p:nvSpPr>
          <p:spPr>
            <a:xfrm>
              <a:off x="2514290" y="2425299"/>
              <a:ext cx="3741" cy="14850"/>
            </a:xfrm>
            <a:custGeom>
              <a:avLst/>
              <a:gdLst/>
              <a:ahLst/>
              <a:cxnLst/>
              <a:rect l="l" t="t" r="r" b="b"/>
              <a:pathLst>
                <a:path w="56" h="222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4"/>
                    <a:pt x="1" y="16"/>
                    <a:pt x="3" y="30"/>
                  </a:cubicBezTo>
                  <a:lnTo>
                    <a:pt x="3" y="195"/>
                  </a:lnTo>
                  <a:cubicBezTo>
                    <a:pt x="3" y="209"/>
                    <a:pt x="15" y="221"/>
                    <a:pt x="29" y="221"/>
                  </a:cubicBezTo>
                  <a:cubicBezTo>
                    <a:pt x="44" y="221"/>
                    <a:pt x="56" y="209"/>
                    <a:pt x="56" y="195"/>
                  </a:cubicBezTo>
                  <a:lnTo>
                    <a:pt x="56" y="30"/>
                  </a:lnTo>
                  <a:cubicBezTo>
                    <a:pt x="56" y="28"/>
                    <a:pt x="56" y="25"/>
                    <a:pt x="56" y="23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70"/>
            <p:cNvSpPr/>
            <p:nvPr/>
          </p:nvSpPr>
          <p:spPr>
            <a:xfrm>
              <a:off x="2545885" y="2430918"/>
              <a:ext cx="3607" cy="17525"/>
            </a:xfrm>
            <a:custGeom>
              <a:avLst/>
              <a:gdLst/>
              <a:ahLst/>
              <a:cxnLst/>
              <a:rect l="l" t="t" r="r" b="b"/>
              <a:pathLst>
                <a:path w="54" h="262" extrusionOk="0">
                  <a:moveTo>
                    <a:pt x="27" y="1"/>
                  </a:moveTo>
                  <a:cubicBezTo>
                    <a:pt x="13" y="1"/>
                    <a:pt x="1" y="10"/>
                    <a:pt x="1" y="27"/>
                  </a:cubicBezTo>
                  <a:lnTo>
                    <a:pt x="1" y="235"/>
                  </a:lnTo>
                  <a:cubicBezTo>
                    <a:pt x="1" y="249"/>
                    <a:pt x="13" y="261"/>
                    <a:pt x="27" y="261"/>
                  </a:cubicBezTo>
                  <a:cubicBezTo>
                    <a:pt x="42" y="261"/>
                    <a:pt x="54" y="249"/>
                    <a:pt x="54" y="235"/>
                  </a:cubicBezTo>
                  <a:lnTo>
                    <a:pt x="54" y="27"/>
                  </a:lnTo>
                  <a:cubicBezTo>
                    <a:pt x="54" y="13"/>
                    <a:pt x="42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70"/>
            <p:cNvSpPr/>
            <p:nvPr/>
          </p:nvSpPr>
          <p:spPr>
            <a:xfrm>
              <a:off x="2566992" y="2435533"/>
              <a:ext cx="3540" cy="16722"/>
            </a:xfrm>
            <a:custGeom>
              <a:avLst/>
              <a:gdLst/>
              <a:ahLst/>
              <a:cxnLst/>
              <a:rect l="l" t="t" r="r" b="b"/>
              <a:pathLst>
                <a:path w="53" h="250" extrusionOk="0">
                  <a:moveTo>
                    <a:pt x="27" y="1"/>
                  </a:moveTo>
                  <a:cubicBezTo>
                    <a:pt x="14" y="1"/>
                    <a:pt x="3" y="10"/>
                    <a:pt x="0" y="23"/>
                  </a:cubicBezTo>
                  <a:lnTo>
                    <a:pt x="0" y="223"/>
                  </a:lnTo>
                  <a:cubicBezTo>
                    <a:pt x="0" y="238"/>
                    <a:pt x="12" y="250"/>
                    <a:pt x="27" y="250"/>
                  </a:cubicBezTo>
                  <a:cubicBezTo>
                    <a:pt x="41" y="250"/>
                    <a:pt x="53" y="240"/>
                    <a:pt x="53" y="226"/>
                  </a:cubicBezTo>
                  <a:lnTo>
                    <a:pt x="53" y="23"/>
                  </a:lnTo>
                  <a:cubicBezTo>
                    <a:pt x="53" y="11"/>
                    <a:pt x="43" y="4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70"/>
            <p:cNvSpPr/>
            <p:nvPr/>
          </p:nvSpPr>
          <p:spPr>
            <a:xfrm>
              <a:off x="2591439" y="2435868"/>
              <a:ext cx="3874" cy="16388"/>
            </a:xfrm>
            <a:custGeom>
              <a:avLst/>
              <a:gdLst/>
              <a:ahLst/>
              <a:cxnLst/>
              <a:rect l="l" t="t" r="r" b="b"/>
              <a:pathLst>
                <a:path w="58" h="245" extrusionOk="0">
                  <a:moveTo>
                    <a:pt x="31" y="1"/>
                  </a:moveTo>
                  <a:cubicBezTo>
                    <a:pt x="29" y="1"/>
                    <a:pt x="28" y="1"/>
                    <a:pt x="26" y="1"/>
                  </a:cubicBezTo>
                  <a:cubicBezTo>
                    <a:pt x="12" y="3"/>
                    <a:pt x="0" y="18"/>
                    <a:pt x="2" y="32"/>
                  </a:cubicBezTo>
                  <a:lnTo>
                    <a:pt x="2" y="218"/>
                  </a:lnTo>
                  <a:cubicBezTo>
                    <a:pt x="2" y="233"/>
                    <a:pt x="14" y="245"/>
                    <a:pt x="31" y="245"/>
                  </a:cubicBezTo>
                  <a:cubicBezTo>
                    <a:pt x="45" y="245"/>
                    <a:pt x="55" y="233"/>
                    <a:pt x="55" y="218"/>
                  </a:cubicBezTo>
                  <a:lnTo>
                    <a:pt x="55" y="32"/>
                  </a:lnTo>
                  <a:cubicBezTo>
                    <a:pt x="57" y="30"/>
                    <a:pt x="57" y="25"/>
                    <a:pt x="55" y="22"/>
                  </a:cubicBezTo>
                  <a:cubicBezTo>
                    <a:pt x="53" y="10"/>
                    <a:pt x="4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70"/>
            <p:cNvSpPr/>
            <p:nvPr/>
          </p:nvSpPr>
          <p:spPr>
            <a:xfrm>
              <a:off x="2527248" y="2433995"/>
              <a:ext cx="3741" cy="11104"/>
            </a:xfrm>
            <a:custGeom>
              <a:avLst/>
              <a:gdLst/>
              <a:ahLst/>
              <a:cxnLst/>
              <a:rect l="l" t="t" r="r" b="b"/>
              <a:pathLst>
                <a:path w="56" h="166" extrusionOk="0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139"/>
                  </a:lnTo>
                  <a:cubicBezTo>
                    <a:pt x="0" y="153"/>
                    <a:pt x="12" y="165"/>
                    <a:pt x="29" y="165"/>
                  </a:cubicBezTo>
                  <a:cubicBezTo>
                    <a:pt x="43" y="165"/>
                    <a:pt x="55" y="153"/>
                    <a:pt x="53" y="139"/>
                  </a:cubicBezTo>
                  <a:lnTo>
                    <a:pt x="53" y="27"/>
                  </a:lnTo>
                  <a:lnTo>
                    <a:pt x="53" y="24"/>
                  </a:lnTo>
                  <a:cubicBezTo>
                    <a:pt x="53" y="10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70"/>
            <p:cNvSpPr/>
            <p:nvPr/>
          </p:nvSpPr>
          <p:spPr>
            <a:xfrm>
              <a:off x="2716548" y="2424898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4" y="0"/>
                  </a:moveTo>
                  <a:cubicBezTo>
                    <a:pt x="10" y="0"/>
                    <a:pt x="1" y="12"/>
                    <a:pt x="1" y="26"/>
                  </a:cubicBezTo>
                  <a:lnTo>
                    <a:pt x="1" y="122"/>
                  </a:lnTo>
                  <a:cubicBezTo>
                    <a:pt x="1" y="136"/>
                    <a:pt x="12" y="148"/>
                    <a:pt x="27" y="148"/>
                  </a:cubicBezTo>
                  <a:cubicBezTo>
                    <a:pt x="41" y="148"/>
                    <a:pt x="53" y="136"/>
                    <a:pt x="53" y="122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70"/>
            <p:cNvSpPr/>
            <p:nvPr/>
          </p:nvSpPr>
          <p:spPr>
            <a:xfrm>
              <a:off x="2694973" y="2438744"/>
              <a:ext cx="3473" cy="8896"/>
            </a:xfrm>
            <a:custGeom>
              <a:avLst/>
              <a:gdLst/>
              <a:ahLst/>
              <a:cxnLst/>
              <a:rect l="l" t="t" r="r" b="b"/>
              <a:pathLst>
                <a:path w="52" h="133" extrusionOk="0">
                  <a:moveTo>
                    <a:pt x="25" y="1"/>
                  </a:moveTo>
                  <a:cubicBezTo>
                    <a:pt x="13" y="1"/>
                    <a:pt x="3" y="10"/>
                    <a:pt x="1" y="23"/>
                  </a:cubicBezTo>
                  <a:lnTo>
                    <a:pt x="1" y="109"/>
                  </a:lnTo>
                  <a:cubicBezTo>
                    <a:pt x="1" y="122"/>
                    <a:pt x="11" y="133"/>
                    <a:pt x="24" y="133"/>
                  </a:cubicBezTo>
                  <a:cubicBezTo>
                    <a:pt x="25" y="133"/>
                    <a:pt x="26" y="133"/>
                    <a:pt x="27" y="132"/>
                  </a:cubicBezTo>
                  <a:cubicBezTo>
                    <a:pt x="42" y="132"/>
                    <a:pt x="51" y="123"/>
                    <a:pt x="51" y="109"/>
                  </a:cubicBezTo>
                  <a:lnTo>
                    <a:pt x="51" y="23"/>
                  </a:lnTo>
                  <a:cubicBezTo>
                    <a:pt x="51" y="11"/>
                    <a:pt x="42" y="3"/>
                    <a:pt x="30" y="1"/>
                  </a:cubicBezTo>
                  <a:cubicBezTo>
                    <a:pt x="28" y="1"/>
                    <a:pt x="27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70"/>
            <p:cNvSpPr/>
            <p:nvPr/>
          </p:nvSpPr>
          <p:spPr>
            <a:xfrm>
              <a:off x="2504070" y="2382357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4" y="0"/>
                    <a:pt x="675" y="65"/>
                    <a:pt x="357" y="165"/>
                  </a:cubicBezTo>
                  <a:lnTo>
                    <a:pt x="1" y="165"/>
                  </a:lnTo>
                  <a:lnTo>
                    <a:pt x="1" y="419"/>
                  </a:lnTo>
                  <a:cubicBezTo>
                    <a:pt x="1" y="648"/>
                    <a:pt x="777" y="837"/>
                    <a:pt x="1733" y="837"/>
                  </a:cubicBezTo>
                  <a:cubicBezTo>
                    <a:pt x="2692" y="837"/>
                    <a:pt x="3466" y="650"/>
                    <a:pt x="3466" y="419"/>
                  </a:cubicBezTo>
                  <a:lnTo>
                    <a:pt x="3466" y="165"/>
                  </a:lnTo>
                  <a:lnTo>
                    <a:pt x="3110" y="165"/>
                  </a:lnTo>
                  <a:cubicBezTo>
                    <a:pt x="2792" y="65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70"/>
            <p:cNvSpPr/>
            <p:nvPr/>
          </p:nvSpPr>
          <p:spPr>
            <a:xfrm>
              <a:off x="2501732" y="2380149"/>
              <a:ext cx="236263" cy="60469"/>
            </a:xfrm>
            <a:custGeom>
              <a:avLst/>
              <a:gdLst/>
              <a:ahLst/>
              <a:cxnLst/>
              <a:rect l="l" t="t" r="r" b="b"/>
              <a:pathLst>
                <a:path w="3537" h="904" extrusionOk="0">
                  <a:moveTo>
                    <a:pt x="1768" y="72"/>
                  </a:moveTo>
                  <a:cubicBezTo>
                    <a:pt x="2308" y="72"/>
                    <a:pt x="2805" y="131"/>
                    <a:pt x="3135" y="234"/>
                  </a:cubicBezTo>
                  <a:lnTo>
                    <a:pt x="3463" y="234"/>
                  </a:lnTo>
                  <a:lnTo>
                    <a:pt x="3463" y="452"/>
                  </a:lnTo>
                  <a:cubicBezTo>
                    <a:pt x="3463" y="631"/>
                    <a:pt x="2765" y="832"/>
                    <a:pt x="1766" y="832"/>
                  </a:cubicBezTo>
                  <a:cubicBezTo>
                    <a:pt x="769" y="832"/>
                    <a:pt x="69" y="631"/>
                    <a:pt x="69" y="452"/>
                  </a:cubicBezTo>
                  <a:lnTo>
                    <a:pt x="69" y="234"/>
                  </a:lnTo>
                  <a:lnTo>
                    <a:pt x="404" y="234"/>
                  </a:lnTo>
                  <a:cubicBezTo>
                    <a:pt x="731" y="131"/>
                    <a:pt x="1231" y="72"/>
                    <a:pt x="1768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19" y="60"/>
                    <a:pt x="385" y="162"/>
                  </a:cubicBezTo>
                  <a:lnTo>
                    <a:pt x="33" y="162"/>
                  </a:lnTo>
                  <a:cubicBezTo>
                    <a:pt x="14" y="162"/>
                    <a:pt x="0" y="179"/>
                    <a:pt x="0" y="198"/>
                  </a:cubicBezTo>
                  <a:lnTo>
                    <a:pt x="0" y="452"/>
                  </a:lnTo>
                  <a:cubicBezTo>
                    <a:pt x="0" y="746"/>
                    <a:pt x="910" y="903"/>
                    <a:pt x="1766" y="903"/>
                  </a:cubicBezTo>
                  <a:cubicBezTo>
                    <a:pt x="2626" y="903"/>
                    <a:pt x="3537" y="746"/>
                    <a:pt x="3530" y="452"/>
                  </a:cubicBezTo>
                  <a:lnTo>
                    <a:pt x="3530" y="198"/>
                  </a:lnTo>
                  <a:cubicBezTo>
                    <a:pt x="3530" y="179"/>
                    <a:pt x="3515" y="162"/>
                    <a:pt x="3496" y="162"/>
                  </a:cubicBezTo>
                  <a:lnTo>
                    <a:pt x="3145" y="162"/>
                  </a:lnTo>
                  <a:cubicBezTo>
                    <a:pt x="2815" y="60"/>
                    <a:pt x="2308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70"/>
            <p:cNvSpPr/>
            <p:nvPr/>
          </p:nvSpPr>
          <p:spPr>
            <a:xfrm>
              <a:off x="2504070" y="2365434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1" y="189"/>
                    <a:pt x="1" y="418"/>
                  </a:cubicBezTo>
                  <a:cubicBezTo>
                    <a:pt x="1" y="648"/>
                    <a:pt x="777" y="834"/>
                    <a:pt x="1733" y="834"/>
                  </a:cubicBezTo>
                  <a:cubicBezTo>
                    <a:pt x="2692" y="834"/>
                    <a:pt x="3466" y="648"/>
                    <a:pt x="3466" y="418"/>
                  </a:cubicBezTo>
                  <a:cubicBezTo>
                    <a:pt x="3466" y="189"/>
                    <a:pt x="26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70"/>
            <p:cNvSpPr/>
            <p:nvPr/>
          </p:nvSpPr>
          <p:spPr>
            <a:xfrm>
              <a:off x="2501732" y="2363159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0"/>
                  </a:moveTo>
                  <a:cubicBezTo>
                    <a:pt x="2770" y="70"/>
                    <a:pt x="3463" y="271"/>
                    <a:pt x="3463" y="452"/>
                  </a:cubicBezTo>
                  <a:cubicBezTo>
                    <a:pt x="3463" y="632"/>
                    <a:pt x="2765" y="832"/>
                    <a:pt x="1766" y="832"/>
                  </a:cubicBezTo>
                  <a:cubicBezTo>
                    <a:pt x="769" y="832"/>
                    <a:pt x="69" y="634"/>
                    <a:pt x="69" y="452"/>
                  </a:cubicBezTo>
                  <a:cubicBezTo>
                    <a:pt x="69" y="271"/>
                    <a:pt x="765" y="70"/>
                    <a:pt x="1766" y="70"/>
                  </a:cubicBezTo>
                  <a:close/>
                  <a:moveTo>
                    <a:pt x="1766" y="1"/>
                  </a:moveTo>
                  <a:cubicBezTo>
                    <a:pt x="908" y="1"/>
                    <a:pt x="0" y="158"/>
                    <a:pt x="0" y="452"/>
                  </a:cubicBezTo>
                  <a:cubicBezTo>
                    <a:pt x="0" y="746"/>
                    <a:pt x="910" y="904"/>
                    <a:pt x="1766" y="904"/>
                  </a:cubicBezTo>
                  <a:cubicBezTo>
                    <a:pt x="2626" y="904"/>
                    <a:pt x="3534" y="746"/>
                    <a:pt x="3534" y="452"/>
                  </a:cubicBezTo>
                  <a:cubicBezTo>
                    <a:pt x="3534" y="158"/>
                    <a:pt x="2624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70"/>
            <p:cNvSpPr/>
            <p:nvPr/>
          </p:nvSpPr>
          <p:spPr>
            <a:xfrm>
              <a:off x="2532191" y="2374330"/>
              <a:ext cx="175477" cy="38127"/>
            </a:xfrm>
            <a:custGeom>
              <a:avLst/>
              <a:gdLst/>
              <a:ahLst/>
              <a:cxnLst/>
              <a:rect l="l" t="t" r="r" b="b"/>
              <a:pathLst>
                <a:path w="2627" h="570" extrusionOk="0">
                  <a:moveTo>
                    <a:pt x="1312" y="1"/>
                  </a:moveTo>
                  <a:cubicBezTo>
                    <a:pt x="586" y="1"/>
                    <a:pt x="0" y="128"/>
                    <a:pt x="0" y="285"/>
                  </a:cubicBezTo>
                  <a:cubicBezTo>
                    <a:pt x="0" y="443"/>
                    <a:pt x="588" y="570"/>
                    <a:pt x="1312" y="570"/>
                  </a:cubicBezTo>
                  <a:cubicBezTo>
                    <a:pt x="2039" y="570"/>
                    <a:pt x="2627" y="443"/>
                    <a:pt x="2627" y="285"/>
                  </a:cubicBezTo>
                  <a:cubicBezTo>
                    <a:pt x="2627" y="128"/>
                    <a:pt x="2039" y="1"/>
                    <a:pt x="1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70"/>
            <p:cNvSpPr/>
            <p:nvPr/>
          </p:nvSpPr>
          <p:spPr>
            <a:xfrm>
              <a:off x="2530254" y="2372457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39" y="53"/>
                  </a:moveTo>
                  <a:lnTo>
                    <a:pt x="1339" y="58"/>
                  </a:lnTo>
                  <a:cubicBezTo>
                    <a:pt x="2099" y="58"/>
                    <a:pt x="2627" y="191"/>
                    <a:pt x="2627" y="313"/>
                  </a:cubicBezTo>
                  <a:cubicBezTo>
                    <a:pt x="2627" y="435"/>
                    <a:pt x="2099" y="571"/>
                    <a:pt x="1339" y="571"/>
                  </a:cubicBezTo>
                  <a:cubicBezTo>
                    <a:pt x="581" y="571"/>
                    <a:pt x="51" y="433"/>
                    <a:pt x="51" y="313"/>
                  </a:cubicBezTo>
                  <a:cubicBezTo>
                    <a:pt x="51" y="194"/>
                    <a:pt x="581" y="53"/>
                    <a:pt x="1339" y="53"/>
                  </a:cubicBezTo>
                  <a:close/>
                  <a:moveTo>
                    <a:pt x="1339" y="0"/>
                  </a:moveTo>
                  <a:cubicBezTo>
                    <a:pt x="689" y="0"/>
                    <a:pt x="1" y="110"/>
                    <a:pt x="1" y="313"/>
                  </a:cubicBezTo>
                  <a:cubicBezTo>
                    <a:pt x="1" y="516"/>
                    <a:pt x="689" y="624"/>
                    <a:pt x="1339" y="624"/>
                  </a:cubicBezTo>
                  <a:cubicBezTo>
                    <a:pt x="1991" y="624"/>
                    <a:pt x="2680" y="516"/>
                    <a:pt x="2680" y="313"/>
                  </a:cubicBezTo>
                  <a:cubicBezTo>
                    <a:pt x="2680" y="110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70"/>
            <p:cNvSpPr/>
            <p:nvPr/>
          </p:nvSpPr>
          <p:spPr>
            <a:xfrm>
              <a:off x="2514290" y="2408243"/>
              <a:ext cx="3741" cy="14783"/>
            </a:xfrm>
            <a:custGeom>
              <a:avLst/>
              <a:gdLst/>
              <a:ahLst/>
              <a:cxnLst/>
              <a:rect l="l" t="t" r="r" b="b"/>
              <a:pathLst>
                <a:path w="56" h="221" extrusionOk="0">
                  <a:moveTo>
                    <a:pt x="28" y="0"/>
                  </a:moveTo>
                  <a:cubicBezTo>
                    <a:pt x="27" y="0"/>
                    <a:pt x="26" y="0"/>
                    <a:pt x="25" y="1"/>
                  </a:cubicBezTo>
                  <a:cubicBezTo>
                    <a:pt x="10" y="3"/>
                    <a:pt x="1" y="17"/>
                    <a:pt x="3" y="32"/>
                  </a:cubicBezTo>
                  <a:lnTo>
                    <a:pt x="3" y="194"/>
                  </a:lnTo>
                  <a:cubicBezTo>
                    <a:pt x="3" y="208"/>
                    <a:pt x="15" y="220"/>
                    <a:pt x="29" y="220"/>
                  </a:cubicBezTo>
                  <a:cubicBezTo>
                    <a:pt x="44" y="220"/>
                    <a:pt x="53" y="211"/>
                    <a:pt x="56" y="197"/>
                  </a:cubicBezTo>
                  <a:lnTo>
                    <a:pt x="56" y="32"/>
                  </a:lnTo>
                  <a:cubicBezTo>
                    <a:pt x="56" y="29"/>
                    <a:pt x="56" y="27"/>
                    <a:pt x="56" y="24"/>
                  </a:cubicBezTo>
                  <a:cubicBezTo>
                    <a:pt x="54" y="11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70"/>
            <p:cNvSpPr/>
            <p:nvPr/>
          </p:nvSpPr>
          <p:spPr>
            <a:xfrm>
              <a:off x="2545885" y="2413861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237"/>
                  </a:lnTo>
                  <a:cubicBezTo>
                    <a:pt x="1" y="251"/>
                    <a:pt x="13" y="263"/>
                    <a:pt x="27" y="263"/>
                  </a:cubicBezTo>
                  <a:cubicBezTo>
                    <a:pt x="42" y="263"/>
                    <a:pt x="54" y="251"/>
                    <a:pt x="54" y="237"/>
                  </a:cubicBezTo>
                  <a:lnTo>
                    <a:pt x="54" y="27"/>
                  </a:ln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70"/>
            <p:cNvSpPr/>
            <p:nvPr/>
          </p:nvSpPr>
          <p:spPr>
            <a:xfrm>
              <a:off x="2566992" y="2418276"/>
              <a:ext cx="3540" cy="17057"/>
            </a:xfrm>
            <a:custGeom>
              <a:avLst/>
              <a:gdLst/>
              <a:ahLst/>
              <a:cxnLst/>
              <a:rect l="l" t="t" r="r" b="b"/>
              <a:pathLst>
                <a:path w="53" h="255" extrusionOk="0">
                  <a:moveTo>
                    <a:pt x="27" y="1"/>
                  </a:moveTo>
                  <a:cubicBezTo>
                    <a:pt x="14" y="1"/>
                    <a:pt x="3" y="10"/>
                    <a:pt x="0" y="23"/>
                  </a:cubicBezTo>
                  <a:lnTo>
                    <a:pt x="0" y="228"/>
                  </a:lnTo>
                  <a:cubicBezTo>
                    <a:pt x="0" y="242"/>
                    <a:pt x="12" y="254"/>
                    <a:pt x="27" y="254"/>
                  </a:cubicBezTo>
                  <a:lnTo>
                    <a:pt x="29" y="254"/>
                  </a:lnTo>
                  <a:cubicBezTo>
                    <a:pt x="43" y="254"/>
                    <a:pt x="53" y="242"/>
                    <a:pt x="53" y="228"/>
                  </a:cubicBezTo>
                  <a:lnTo>
                    <a:pt x="53" y="23"/>
                  </a:lnTo>
                  <a:cubicBezTo>
                    <a:pt x="53" y="13"/>
                    <a:pt x="43" y="4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70"/>
            <p:cNvSpPr/>
            <p:nvPr/>
          </p:nvSpPr>
          <p:spPr>
            <a:xfrm>
              <a:off x="2591439" y="2418945"/>
              <a:ext cx="3874" cy="16388"/>
            </a:xfrm>
            <a:custGeom>
              <a:avLst/>
              <a:gdLst/>
              <a:ahLst/>
              <a:cxnLst/>
              <a:rect l="l" t="t" r="r" b="b"/>
              <a:pathLst>
                <a:path w="58" h="245" extrusionOk="0">
                  <a:moveTo>
                    <a:pt x="31" y="0"/>
                  </a:moveTo>
                  <a:cubicBezTo>
                    <a:pt x="29" y="0"/>
                    <a:pt x="28" y="0"/>
                    <a:pt x="26" y="1"/>
                  </a:cubicBezTo>
                  <a:cubicBezTo>
                    <a:pt x="12" y="3"/>
                    <a:pt x="0" y="17"/>
                    <a:pt x="2" y="32"/>
                  </a:cubicBezTo>
                  <a:lnTo>
                    <a:pt x="2" y="218"/>
                  </a:lnTo>
                  <a:cubicBezTo>
                    <a:pt x="5" y="232"/>
                    <a:pt x="17" y="244"/>
                    <a:pt x="31" y="244"/>
                  </a:cubicBezTo>
                  <a:cubicBezTo>
                    <a:pt x="45" y="244"/>
                    <a:pt x="55" y="232"/>
                    <a:pt x="55" y="218"/>
                  </a:cubicBezTo>
                  <a:lnTo>
                    <a:pt x="55" y="32"/>
                  </a:lnTo>
                  <a:cubicBezTo>
                    <a:pt x="57" y="27"/>
                    <a:pt x="57" y="25"/>
                    <a:pt x="55" y="22"/>
                  </a:cubicBezTo>
                  <a:cubicBezTo>
                    <a:pt x="53" y="9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70"/>
            <p:cNvSpPr/>
            <p:nvPr/>
          </p:nvSpPr>
          <p:spPr>
            <a:xfrm>
              <a:off x="2527248" y="2416871"/>
              <a:ext cx="3741" cy="11238"/>
            </a:xfrm>
            <a:custGeom>
              <a:avLst/>
              <a:gdLst/>
              <a:ahLst/>
              <a:cxnLst/>
              <a:rect l="l" t="t" r="r" b="b"/>
              <a:pathLst>
                <a:path w="56" h="168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42"/>
                  </a:lnTo>
                  <a:cubicBezTo>
                    <a:pt x="0" y="156"/>
                    <a:pt x="12" y="168"/>
                    <a:pt x="29" y="168"/>
                  </a:cubicBezTo>
                  <a:cubicBezTo>
                    <a:pt x="43" y="168"/>
                    <a:pt x="55" y="156"/>
                    <a:pt x="53" y="142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70"/>
            <p:cNvSpPr/>
            <p:nvPr/>
          </p:nvSpPr>
          <p:spPr>
            <a:xfrm>
              <a:off x="2716548" y="2407774"/>
              <a:ext cx="3607" cy="10100"/>
            </a:xfrm>
            <a:custGeom>
              <a:avLst/>
              <a:gdLst/>
              <a:ahLst/>
              <a:cxnLst/>
              <a:rect l="l" t="t" r="r" b="b"/>
              <a:pathLst>
                <a:path w="54" h="151" extrusionOk="0">
                  <a:moveTo>
                    <a:pt x="24" y="0"/>
                  </a:moveTo>
                  <a:cubicBezTo>
                    <a:pt x="10" y="3"/>
                    <a:pt x="1" y="15"/>
                    <a:pt x="1" y="27"/>
                  </a:cubicBezTo>
                  <a:lnTo>
                    <a:pt x="1" y="125"/>
                  </a:lnTo>
                  <a:cubicBezTo>
                    <a:pt x="1" y="139"/>
                    <a:pt x="12" y="151"/>
                    <a:pt x="27" y="151"/>
                  </a:cubicBezTo>
                  <a:cubicBezTo>
                    <a:pt x="41" y="151"/>
                    <a:pt x="53" y="139"/>
                    <a:pt x="53" y="125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70"/>
            <p:cNvSpPr/>
            <p:nvPr/>
          </p:nvSpPr>
          <p:spPr>
            <a:xfrm>
              <a:off x="2694973" y="2421687"/>
              <a:ext cx="3473" cy="9030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26" y="0"/>
                  </a:moveTo>
                  <a:cubicBezTo>
                    <a:pt x="13" y="0"/>
                    <a:pt x="3" y="11"/>
                    <a:pt x="1" y="24"/>
                  </a:cubicBezTo>
                  <a:lnTo>
                    <a:pt x="1" y="108"/>
                  </a:lnTo>
                  <a:cubicBezTo>
                    <a:pt x="1" y="122"/>
                    <a:pt x="13" y="134"/>
                    <a:pt x="27" y="134"/>
                  </a:cubicBezTo>
                  <a:cubicBezTo>
                    <a:pt x="42" y="134"/>
                    <a:pt x="51" y="122"/>
                    <a:pt x="51" y="108"/>
                  </a:cubicBezTo>
                  <a:lnTo>
                    <a:pt x="51" y="24"/>
                  </a:lnTo>
                  <a:cubicBezTo>
                    <a:pt x="51" y="12"/>
                    <a:pt x="42" y="3"/>
                    <a:pt x="30" y="0"/>
                  </a:cubicBezTo>
                  <a:cubicBezTo>
                    <a:pt x="28" y="0"/>
                    <a:pt x="27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70"/>
            <p:cNvSpPr/>
            <p:nvPr/>
          </p:nvSpPr>
          <p:spPr>
            <a:xfrm>
              <a:off x="2504070" y="2365233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4" y="1"/>
                    <a:pt x="675" y="65"/>
                    <a:pt x="357" y="166"/>
                  </a:cubicBezTo>
                  <a:lnTo>
                    <a:pt x="1" y="166"/>
                  </a:lnTo>
                  <a:lnTo>
                    <a:pt x="1" y="417"/>
                  </a:lnTo>
                  <a:cubicBezTo>
                    <a:pt x="1" y="648"/>
                    <a:pt x="777" y="837"/>
                    <a:pt x="1733" y="837"/>
                  </a:cubicBezTo>
                  <a:cubicBezTo>
                    <a:pt x="2692" y="837"/>
                    <a:pt x="3466" y="651"/>
                    <a:pt x="3466" y="417"/>
                  </a:cubicBezTo>
                  <a:lnTo>
                    <a:pt x="3466" y="166"/>
                  </a:lnTo>
                  <a:lnTo>
                    <a:pt x="3110" y="166"/>
                  </a:lnTo>
                  <a:cubicBezTo>
                    <a:pt x="2792" y="65"/>
                    <a:pt x="229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70"/>
            <p:cNvSpPr/>
            <p:nvPr/>
          </p:nvSpPr>
          <p:spPr>
            <a:xfrm>
              <a:off x="2501732" y="2363026"/>
              <a:ext cx="236263" cy="60469"/>
            </a:xfrm>
            <a:custGeom>
              <a:avLst/>
              <a:gdLst/>
              <a:ahLst/>
              <a:cxnLst/>
              <a:rect l="l" t="t" r="r" b="b"/>
              <a:pathLst>
                <a:path w="3537" h="904" extrusionOk="0">
                  <a:moveTo>
                    <a:pt x="1768" y="72"/>
                  </a:moveTo>
                  <a:cubicBezTo>
                    <a:pt x="2308" y="72"/>
                    <a:pt x="2805" y="132"/>
                    <a:pt x="3135" y="234"/>
                  </a:cubicBezTo>
                  <a:lnTo>
                    <a:pt x="3463" y="234"/>
                  </a:lnTo>
                  <a:lnTo>
                    <a:pt x="3463" y="452"/>
                  </a:lnTo>
                  <a:cubicBezTo>
                    <a:pt x="3463" y="634"/>
                    <a:pt x="2765" y="834"/>
                    <a:pt x="1766" y="834"/>
                  </a:cubicBezTo>
                  <a:cubicBezTo>
                    <a:pt x="769" y="834"/>
                    <a:pt x="69" y="634"/>
                    <a:pt x="69" y="452"/>
                  </a:cubicBezTo>
                  <a:lnTo>
                    <a:pt x="69" y="234"/>
                  </a:lnTo>
                  <a:lnTo>
                    <a:pt x="404" y="234"/>
                  </a:lnTo>
                  <a:cubicBezTo>
                    <a:pt x="731" y="132"/>
                    <a:pt x="1231" y="72"/>
                    <a:pt x="1768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19" y="60"/>
                    <a:pt x="385" y="163"/>
                  </a:cubicBezTo>
                  <a:lnTo>
                    <a:pt x="33" y="163"/>
                  </a:lnTo>
                  <a:cubicBezTo>
                    <a:pt x="14" y="163"/>
                    <a:pt x="0" y="177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0" y="904"/>
                    <a:pt x="1766" y="904"/>
                  </a:cubicBezTo>
                  <a:cubicBezTo>
                    <a:pt x="2626" y="904"/>
                    <a:pt x="3537" y="746"/>
                    <a:pt x="3530" y="450"/>
                  </a:cubicBezTo>
                  <a:lnTo>
                    <a:pt x="3530" y="199"/>
                  </a:lnTo>
                  <a:cubicBezTo>
                    <a:pt x="3530" y="177"/>
                    <a:pt x="3515" y="163"/>
                    <a:pt x="3496" y="163"/>
                  </a:cubicBezTo>
                  <a:lnTo>
                    <a:pt x="3145" y="163"/>
                  </a:lnTo>
                  <a:cubicBezTo>
                    <a:pt x="2815" y="60"/>
                    <a:pt x="2308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70"/>
            <p:cNvSpPr/>
            <p:nvPr/>
          </p:nvSpPr>
          <p:spPr>
            <a:xfrm>
              <a:off x="2504070" y="2348444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7" y="1"/>
                    <a:pt x="1" y="187"/>
                    <a:pt x="1" y="417"/>
                  </a:cubicBezTo>
                  <a:cubicBezTo>
                    <a:pt x="1" y="648"/>
                    <a:pt x="777" y="835"/>
                    <a:pt x="1733" y="835"/>
                  </a:cubicBezTo>
                  <a:cubicBezTo>
                    <a:pt x="2692" y="835"/>
                    <a:pt x="3466" y="648"/>
                    <a:pt x="3466" y="417"/>
                  </a:cubicBezTo>
                  <a:cubicBezTo>
                    <a:pt x="3466" y="187"/>
                    <a:pt x="26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70"/>
            <p:cNvSpPr/>
            <p:nvPr/>
          </p:nvSpPr>
          <p:spPr>
            <a:xfrm>
              <a:off x="2501732" y="2346236"/>
              <a:ext cx="236129" cy="60335"/>
            </a:xfrm>
            <a:custGeom>
              <a:avLst/>
              <a:gdLst/>
              <a:ahLst/>
              <a:cxnLst/>
              <a:rect l="l" t="t" r="r" b="b"/>
              <a:pathLst>
                <a:path w="3535" h="902" extrusionOk="0">
                  <a:moveTo>
                    <a:pt x="1766" y="70"/>
                  </a:moveTo>
                  <a:cubicBezTo>
                    <a:pt x="2770" y="70"/>
                    <a:pt x="3463" y="270"/>
                    <a:pt x="3463" y="450"/>
                  </a:cubicBezTo>
                  <a:cubicBezTo>
                    <a:pt x="3463" y="631"/>
                    <a:pt x="2765" y="832"/>
                    <a:pt x="1766" y="832"/>
                  </a:cubicBezTo>
                  <a:cubicBezTo>
                    <a:pt x="769" y="832"/>
                    <a:pt x="69" y="631"/>
                    <a:pt x="69" y="450"/>
                  </a:cubicBezTo>
                  <a:cubicBezTo>
                    <a:pt x="69" y="270"/>
                    <a:pt x="765" y="70"/>
                    <a:pt x="1766" y="70"/>
                  </a:cubicBezTo>
                  <a:close/>
                  <a:moveTo>
                    <a:pt x="1766" y="0"/>
                  </a:moveTo>
                  <a:cubicBezTo>
                    <a:pt x="908" y="0"/>
                    <a:pt x="0" y="156"/>
                    <a:pt x="0" y="450"/>
                  </a:cubicBezTo>
                  <a:cubicBezTo>
                    <a:pt x="0" y="744"/>
                    <a:pt x="910" y="901"/>
                    <a:pt x="1766" y="901"/>
                  </a:cubicBezTo>
                  <a:cubicBezTo>
                    <a:pt x="2626" y="901"/>
                    <a:pt x="3534" y="744"/>
                    <a:pt x="3534" y="450"/>
                  </a:cubicBezTo>
                  <a:cubicBezTo>
                    <a:pt x="3534" y="158"/>
                    <a:pt x="2624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70"/>
            <p:cNvSpPr/>
            <p:nvPr/>
          </p:nvSpPr>
          <p:spPr>
            <a:xfrm>
              <a:off x="2532191" y="2357273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2" y="0"/>
                  </a:moveTo>
                  <a:cubicBezTo>
                    <a:pt x="588" y="0"/>
                    <a:pt x="0" y="127"/>
                    <a:pt x="0" y="285"/>
                  </a:cubicBezTo>
                  <a:cubicBezTo>
                    <a:pt x="0" y="442"/>
                    <a:pt x="588" y="571"/>
                    <a:pt x="1312" y="571"/>
                  </a:cubicBezTo>
                  <a:cubicBezTo>
                    <a:pt x="2039" y="571"/>
                    <a:pt x="2627" y="442"/>
                    <a:pt x="2627" y="285"/>
                  </a:cubicBezTo>
                  <a:cubicBezTo>
                    <a:pt x="2627" y="127"/>
                    <a:pt x="2039" y="0"/>
                    <a:pt x="1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70"/>
            <p:cNvSpPr/>
            <p:nvPr/>
          </p:nvSpPr>
          <p:spPr>
            <a:xfrm>
              <a:off x="2530254" y="2355467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4"/>
                  </a:moveTo>
                  <a:cubicBezTo>
                    <a:pt x="2099" y="54"/>
                    <a:pt x="2627" y="190"/>
                    <a:pt x="2627" y="312"/>
                  </a:cubicBezTo>
                  <a:cubicBezTo>
                    <a:pt x="2627" y="436"/>
                    <a:pt x="2099" y="572"/>
                    <a:pt x="1339" y="572"/>
                  </a:cubicBezTo>
                  <a:cubicBezTo>
                    <a:pt x="581" y="572"/>
                    <a:pt x="51" y="436"/>
                    <a:pt x="51" y="312"/>
                  </a:cubicBezTo>
                  <a:cubicBezTo>
                    <a:pt x="51" y="190"/>
                    <a:pt x="581" y="54"/>
                    <a:pt x="1339" y="54"/>
                  </a:cubicBezTo>
                  <a:close/>
                  <a:moveTo>
                    <a:pt x="1339" y="1"/>
                  </a:moveTo>
                  <a:cubicBezTo>
                    <a:pt x="689" y="1"/>
                    <a:pt x="1" y="111"/>
                    <a:pt x="1" y="312"/>
                  </a:cubicBezTo>
                  <a:cubicBezTo>
                    <a:pt x="1" y="515"/>
                    <a:pt x="689" y="625"/>
                    <a:pt x="1339" y="625"/>
                  </a:cubicBezTo>
                  <a:cubicBezTo>
                    <a:pt x="1991" y="625"/>
                    <a:pt x="2680" y="515"/>
                    <a:pt x="2680" y="312"/>
                  </a:cubicBezTo>
                  <a:cubicBezTo>
                    <a:pt x="2680" y="111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70"/>
            <p:cNvSpPr/>
            <p:nvPr/>
          </p:nvSpPr>
          <p:spPr>
            <a:xfrm>
              <a:off x="2514290" y="2391253"/>
              <a:ext cx="3741" cy="14983"/>
            </a:xfrm>
            <a:custGeom>
              <a:avLst/>
              <a:gdLst/>
              <a:ahLst/>
              <a:cxnLst/>
              <a:rect l="l" t="t" r="r" b="b"/>
              <a:pathLst>
                <a:path w="56" h="224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4"/>
                    <a:pt x="1" y="18"/>
                    <a:pt x="3" y="32"/>
                  </a:cubicBezTo>
                  <a:lnTo>
                    <a:pt x="3" y="197"/>
                  </a:lnTo>
                  <a:cubicBezTo>
                    <a:pt x="3" y="212"/>
                    <a:pt x="15" y="224"/>
                    <a:pt x="29" y="224"/>
                  </a:cubicBezTo>
                  <a:cubicBezTo>
                    <a:pt x="44" y="221"/>
                    <a:pt x="56" y="209"/>
                    <a:pt x="56" y="195"/>
                  </a:cubicBezTo>
                  <a:lnTo>
                    <a:pt x="56" y="32"/>
                  </a:lnTo>
                  <a:cubicBezTo>
                    <a:pt x="56" y="30"/>
                    <a:pt x="56" y="28"/>
                    <a:pt x="56" y="23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70"/>
            <p:cNvSpPr/>
            <p:nvPr/>
          </p:nvSpPr>
          <p:spPr>
            <a:xfrm>
              <a:off x="2545885" y="2396871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5" y="1"/>
                  </a:moveTo>
                  <a:cubicBezTo>
                    <a:pt x="11" y="1"/>
                    <a:pt x="1" y="13"/>
                    <a:pt x="1" y="27"/>
                  </a:cubicBezTo>
                  <a:lnTo>
                    <a:pt x="1" y="237"/>
                  </a:lnTo>
                  <a:cubicBezTo>
                    <a:pt x="1" y="252"/>
                    <a:pt x="13" y="264"/>
                    <a:pt x="27" y="264"/>
                  </a:cubicBezTo>
                  <a:cubicBezTo>
                    <a:pt x="42" y="264"/>
                    <a:pt x="54" y="252"/>
                    <a:pt x="54" y="237"/>
                  </a:cubicBezTo>
                  <a:lnTo>
                    <a:pt x="54" y="27"/>
                  </a:lnTo>
                  <a:lnTo>
                    <a:pt x="54" y="25"/>
                  </a:lnTo>
                  <a:cubicBezTo>
                    <a:pt x="51" y="13"/>
                    <a:pt x="42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70"/>
            <p:cNvSpPr/>
            <p:nvPr/>
          </p:nvSpPr>
          <p:spPr>
            <a:xfrm>
              <a:off x="2566992" y="2401353"/>
              <a:ext cx="3540" cy="17057"/>
            </a:xfrm>
            <a:custGeom>
              <a:avLst/>
              <a:gdLst/>
              <a:ahLst/>
              <a:cxnLst/>
              <a:rect l="l" t="t" r="r" b="b"/>
              <a:pathLst>
                <a:path w="53" h="255" extrusionOk="0">
                  <a:moveTo>
                    <a:pt x="28" y="1"/>
                  </a:moveTo>
                  <a:cubicBezTo>
                    <a:pt x="15" y="1"/>
                    <a:pt x="3" y="12"/>
                    <a:pt x="0" y="25"/>
                  </a:cubicBezTo>
                  <a:lnTo>
                    <a:pt x="0" y="228"/>
                  </a:lnTo>
                  <a:cubicBezTo>
                    <a:pt x="3" y="242"/>
                    <a:pt x="12" y="254"/>
                    <a:pt x="27" y="254"/>
                  </a:cubicBezTo>
                  <a:cubicBezTo>
                    <a:pt x="41" y="254"/>
                    <a:pt x="53" y="242"/>
                    <a:pt x="53" y="228"/>
                  </a:cubicBezTo>
                  <a:lnTo>
                    <a:pt x="53" y="25"/>
                  </a:lnTo>
                  <a:cubicBezTo>
                    <a:pt x="53" y="13"/>
                    <a:pt x="43" y="3"/>
                    <a:pt x="31" y="1"/>
                  </a:cubicBezTo>
                  <a:cubicBezTo>
                    <a:pt x="30" y="1"/>
                    <a:pt x="29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70"/>
            <p:cNvSpPr/>
            <p:nvPr/>
          </p:nvSpPr>
          <p:spPr>
            <a:xfrm>
              <a:off x="2591573" y="2402557"/>
              <a:ext cx="3540" cy="15853"/>
            </a:xfrm>
            <a:custGeom>
              <a:avLst/>
              <a:gdLst/>
              <a:ahLst/>
              <a:cxnLst/>
              <a:rect l="l" t="t" r="r" b="b"/>
              <a:pathLst>
                <a:path w="53" h="237" extrusionOk="0">
                  <a:moveTo>
                    <a:pt x="25" y="1"/>
                  </a:moveTo>
                  <a:cubicBezTo>
                    <a:pt x="13" y="1"/>
                    <a:pt x="2" y="11"/>
                    <a:pt x="0" y="23"/>
                  </a:cubicBezTo>
                  <a:lnTo>
                    <a:pt x="0" y="210"/>
                  </a:lnTo>
                  <a:cubicBezTo>
                    <a:pt x="3" y="224"/>
                    <a:pt x="15" y="236"/>
                    <a:pt x="29" y="236"/>
                  </a:cubicBezTo>
                  <a:cubicBezTo>
                    <a:pt x="41" y="236"/>
                    <a:pt x="53" y="224"/>
                    <a:pt x="53" y="210"/>
                  </a:cubicBezTo>
                  <a:lnTo>
                    <a:pt x="53" y="23"/>
                  </a:lnTo>
                  <a:cubicBezTo>
                    <a:pt x="53" y="12"/>
                    <a:pt x="43" y="2"/>
                    <a:pt x="31" y="2"/>
                  </a:cubicBezTo>
                  <a:cubicBezTo>
                    <a:pt x="29" y="1"/>
                    <a:pt x="27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70"/>
            <p:cNvSpPr/>
            <p:nvPr/>
          </p:nvSpPr>
          <p:spPr>
            <a:xfrm>
              <a:off x="2527248" y="2399948"/>
              <a:ext cx="3741" cy="11104"/>
            </a:xfrm>
            <a:custGeom>
              <a:avLst/>
              <a:gdLst/>
              <a:ahLst/>
              <a:cxnLst/>
              <a:rect l="l" t="t" r="r" b="b"/>
              <a:pathLst>
                <a:path w="56" h="166" extrusionOk="0">
                  <a:moveTo>
                    <a:pt x="29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139"/>
                  </a:lnTo>
                  <a:lnTo>
                    <a:pt x="0" y="141"/>
                  </a:lnTo>
                  <a:cubicBezTo>
                    <a:pt x="3" y="156"/>
                    <a:pt x="15" y="165"/>
                    <a:pt x="29" y="165"/>
                  </a:cubicBezTo>
                  <a:cubicBezTo>
                    <a:pt x="43" y="165"/>
                    <a:pt x="55" y="153"/>
                    <a:pt x="53" y="139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70"/>
            <p:cNvSpPr/>
            <p:nvPr/>
          </p:nvSpPr>
          <p:spPr>
            <a:xfrm>
              <a:off x="2716548" y="2390851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7" y="0"/>
                  </a:moveTo>
                  <a:cubicBezTo>
                    <a:pt x="12" y="0"/>
                    <a:pt x="1" y="12"/>
                    <a:pt x="1" y="26"/>
                  </a:cubicBezTo>
                  <a:lnTo>
                    <a:pt x="1" y="122"/>
                  </a:lnTo>
                  <a:lnTo>
                    <a:pt x="1" y="124"/>
                  </a:lnTo>
                  <a:cubicBezTo>
                    <a:pt x="1" y="139"/>
                    <a:pt x="12" y="148"/>
                    <a:pt x="27" y="148"/>
                  </a:cubicBezTo>
                  <a:cubicBezTo>
                    <a:pt x="41" y="148"/>
                    <a:pt x="53" y="136"/>
                    <a:pt x="53" y="122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70"/>
            <p:cNvSpPr/>
            <p:nvPr/>
          </p:nvSpPr>
          <p:spPr>
            <a:xfrm>
              <a:off x="2694973" y="2404697"/>
              <a:ext cx="3473" cy="9030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25" y="1"/>
                  </a:moveTo>
                  <a:cubicBezTo>
                    <a:pt x="13" y="1"/>
                    <a:pt x="3" y="10"/>
                    <a:pt x="1" y="23"/>
                  </a:cubicBezTo>
                  <a:lnTo>
                    <a:pt x="1" y="109"/>
                  </a:lnTo>
                  <a:cubicBezTo>
                    <a:pt x="1" y="123"/>
                    <a:pt x="13" y="135"/>
                    <a:pt x="27" y="135"/>
                  </a:cubicBezTo>
                  <a:cubicBezTo>
                    <a:pt x="42" y="135"/>
                    <a:pt x="51" y="123"/>
                    <a:pt x="51" y="109"/>
                  </a:cubicBezTo>
                  <a:lnTo>
                    <a:pt x="51" y="23"/>
                  </a:lnTo>
                  <a:cubicBezTo>
                    <a:pt x="51" y="11"/>
                    <a:pt x="42" y="3"/>
                    <a:pt x="30" y="1"/>
                  </a:cubicBezTo>
                  <a:cubicBezTo>
                    <a:pt x="28" y="1"/>
                    <a:pt x="27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70"/>
            <p:cNvSpPr/>
            <p:nvPr/>
          </p:nvSpPr>
          <p:spPr>
            <a:xfrm>
              <a:off x="2503937" y="2348444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1174" y="1"/>
                    <a:pt x="674" y="65"/>
                    <a:pt x="359" y="163"/>
                  </a:cubicBezTo>
                  <a:lnTo>
                    <a:pt x="0" y="163"/>
                  </a:lnTo>
                  <a:lnTo>
                    <a:pt x="0" y="417"/>
                  </a:lnTo>
                  <a:cubicBezTo>
                    <a:pt x="0" y="646"/>
                    <a:pt x="777" y="835"/>
                    <a:pt x="1733" y="835"/>
                  </a:cubicBezTo>
                  <a:cubicBezTo>
                    <a:pt x="2691" y="835"/>
                    <a:pt x="3465" y="648"/>
                    <a:pt x="3465" y="417"/>
                  </a:cubicBezTo>
                  <a:lnTo>
                    <a:pt x="3465" y="163"/>
                  </a:lnTo>
                  <a:lnTo>
                    <a:pt x="3112" y="163"/>
                  </a:lnTo>
                  <a:cubicBezTo>
                    <a:pt x="2794" y="65"/>
                    <a:pt x="22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70"/>
            <p:cNvSpPr/>
            <p:nvPr/>
          </p:nvSpPr>
          <p:spPr>
            <a:xfrm>
              <a:off x="2501732" y="2346103"/>
              <a:ext cx="236263" cy="60469"/>
            </a:xfrm>
            <a:custGeom>
              <a:avLst/>
              <a:gdLst/>
              <a:ahLst/>
              <a:cxnLst/>
              <a:rect l="l" t="t" r="r" b="b"/>
              <a:pathLst>
                <a:path w="3537" h="904" extrusionOk="0">
                  <a:moveTo>
                    <a:pt x="1768" y="72"/>
                  </a:moveTo>
                  <a:cubicBezTo>
                    <a:pt x="2308" y="72"/>
                    <a:pt x="2805" y="131"/>
                    <a:pt x="3135" y="234"/>
                  </a:cubicBezTo>
                  <a:lnTo>
                    <a:pt x="3463" y="234"/>
                  </a:lnTo>
                  <a:lnTo>
                    <a:pt x="3463" y="452"/>
                  </a:lnTo>
                  <a:cubicBezTo>
                    <a:pt x="3463" y="631"/>
                    <a:pt x="2765" y="832"/>
                    <a:pt x="1766" y="832"/>
                  </a:cubicBezTo>
                  <a:cubicBezTo>
                    <a:pt x="769" y="832"/>
                    <a:pt x="69" y="631"/>
                    <a:pt x="69" y="452"/>
                  </a:cubicBezTo>
                  <a:lnTo>
                    <a:pt x="69" y="234"/>
                  </a:lnTo>
                  <a:lnTo>
                    <a:pt x="404" y="234"/>
                  </a:lnTo>
                  <a:cubicBezTo>
                    <a:pt x="731" y="131"/>
                    <a:pt x="1231" y="72"/>
                    <a:pt x="1768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19" y="60"/>
                    <a:pt x="385" y="165"/>
                  </a:cubicBezTo>
                  <a:lnTo>
                    <a:pt x="33" y="165"/>
                  </a:lnTo>
                  <a:cubicBezTo>
                    <a:pt x="14" y="165"/>
                    <a:pt x="0" y="179"/>
                    <a:pt x="0" y="198"/>
                  </a:cubicBezTo>
                  <a:lnTo>
                    <a:pt x="0" y="452"/>
                  </a:lnTo>
                  <a:cubicBezTo>
                    <a:pt x="0" y="746"/>
                    <a:pt x="910" y="903"/>
                    <a:pt x="1766" y="903"/>
                  </a:cubicBezTo>
                  <a:cubicBezTo>
                    <a:pt x="2626" y="903"/>
                    <a:pt x="3537" y="746"/>
                    <a:pt x="3530" y="452"/>
                  </a:cubicBezTo>
                  <a:lnTo>
                    <a:pt x="3530" y="198"/>
                  </a:lnTo>
                  <a:cubicBezTo>
                    <a:pt x="3530" y="179"/>
                    <a:pt x="3515" y="165"/>
                    <a:pt x="3496" y="165"/>
                  </a:cubicBezTo>
                  <a:lnTo>
                    <a:pt x="3145" y="165"/>
                  </a:lnTo>
                  <a:cubicBezTo>
                    <a:pt x="2815" y="60"/>
                    <a:pt x="2308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70"/>
            <p:cNvSpPr/>
            <p:nvPr/>
          </p:nvSpPr>
          <p:spPr>
            <a:xfrm>
              <a:off x="2504070" y="2331521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7" y="1"/>
                    <a:pt x="1" y="187"/>
                    <a:pt x="1" y="416"/>
                  </a:cubicBezTo>
                  <a:cubicBezTo>
                    <a:pt x="1" y="646"/>
                    <a:pt x="777" y="835"/>
                    <a:pt x="1733" y="835"/>
                  </a:cubicBezTo>
                  <a:cubicBezTo>
                    <a:pt x="2692" y="835"/>
                    <a:pt x="3466" y="646"/>
                    <a:pt x="3466" y="416"/>
                  </a:cubicBezTo>
                  <a:cubicBezTo>
                    <a:pt x="3466" y="187"/>
                    <a:pt x="26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70"/>
            <p:cNvSpPr/>
            <p:nvPr/>
          </p:nvSpPr>
          <p:spPr>
            <a:xfrm>
              <a:off x="2501732" y="2329447"/>
              <a:ext cx="236129" cy="60134"/>
            </a:xfrm>
            <a:custGeom>
              <a:avLst/>
              <a:gdLst/>
              <a:ahLst/>
              <a:cxnLst/>
              <a:rect l="l" t="t" r="r" b="b"/>
              <a:pathLst>
                <a:path w="3535" h="899" extrusionOk="0">
                  <a:moveTo>
                    <a:pt x="1766" y="70"/>
                  </a:moveTo>
                  <a:cubicBezTo>
                    <a:pt x="2770" y="70"/>
                    <a:pt x="3463" y="271"/>
                    <a:pt x="3463" y="452"/>
                  </a:cubicBezTo>
                  <a:cubicBezTo>
                    <a:pt x="3463" y="631"/>
                    <a:pt x="2765" y="832"/>
                    <a:pt x="1766" y="832"/>
                  </a:cubicBezTo>
                  <a:cubicBezTo>
                    <a:pt x="769" y="832"/>
                    <a:pt x="69" y="631"/>
                    <a:pt x="69" y="452"/>
                  </a:cubicBezTo>
                  <a:cubicBezTo>
                    <a:pt x="69" y="271"/>
                    <a:pt x="765" y="70"/>
                    <a:pt x="1766" y="70"/>
                  </a:cubicBezTo>
                  <a:close/>
                  <a:moveTo>
                    <a:pt x="1766" y="0"/>
                  </a:moveTo>
                  <a:cubicBezTo>
                    <a:pt x="913" y="0"/>
                    <a:pt x="0" y="153"/>
                    <a:pt x="0" y="447"/>
                  </a:cubicBezTo>
                  <a:cubicBezTo>
                    <a:pt x="0" y="741"/>
                    <a:pt x="910" y="899"/>
                    <a:pt x="1766" y="899"/>
                  </a:cubicBezTo>
                  <a:cubicBezTo>
                    <a:pt x="2626" y="899"/>
                    <a:pt x="3534" y="744"/>
                    <a:pt x="3534" y="452"/>
                  </a:cubicBezTo>
                  <a:cubicBezTo>
                    <a:pt x="3534" y="158"/>
                    <a:pt x="2621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70"/>
            <p:cNvSpPr/>
            <p:nvPr/>
          </p:nvSpPr>
          <p:spPr>
            <a:xfrm>
              <a:off x="2532191" y="2340283"/>
              <a:ext cx="175477" cy="38328"/>
            </a:xfrm>
            <a:custGeom>
              <a:avLst/>
              <a:gdLst/>
              <a:ahLst/>
              <a:cxnLst/>
              <a:rect l="l" t="t" r="r" b="b"/>
              <a:pathLst>
                <a:path w="2627" h="573" extrusionOk="0">
                  <a:moveTo>
                    <a:pt x="1312" y="1"/>
                  </a:moveTo>
                  <a:cubicBezTo>
                    <a:pt x="586" y="1"/>
                    <a:pt x="0" y="128"/>
                    <a:pt x="0" y="285"/>
                  </a:cubicBezTo>
                  <a:cubicBezTo>
                    <a:pt x="0" y="443"/>
                    <a:pt x="588" y="572"/>
                    <a:pt x="1312" y="572"/>
                  </a:cubicBezTo>
                  <a:cubicBezTo>
                    <a:pt x="2039" y="572"/>
                    <a:pt x="2627" y="443"/>
                    <a:pt x="2627" y="285"/>
                  </a:cubicBezTo>
                  <a:cubicBezTo>
                    <a:pt x="2627" y="128"/>
                    <a:pt x="2039" y="1"/>
                    <a:pt x="1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70"/>
            <p:cNvSpPr/>
            <p:nvPr/>
          </p:nvSpPr>
          <p:spPr>
            <a:xfrm>
              <a:off x="2530254" y="2338745"/>
              <a:ext cx="179017" cy="41606"/>
            </a:xfrm>
            <a:custGeom>
              <a:avLst/>
              <a:gdLst/>
              <a:ahLst/>
              <a:cxnLst/>
              <a:rect l="l" t="t" r="r" b="b"/>
              <a:pathLst>
                <a:path w="2680" h="622" extrusionOk="0">
                  <a:moveTo>
                    <a:pt x="1339" y="50"/>
                  </a:moveTo>
                  <a:cubicBezTo>
                    <a:pt x="2099" y="50"/>
                    <a:pt x="2627" y="186"/>
                    <a:pt x="2627" y="308"/>
                  </a:cubicBezTo>
                  <a:cubicBezTo>
                    <a:pt x="2627" y="433"/>
                    <a:pt x="2099" y="569"/>
                    <a:pt x="1339" y="569"/>
                  </a:cubicBezTo>
                  <a:cubicBezTo>
                    <a:pt x="581" y="569"/>
                    <a:pt x="51" y="430"/>
                    <a:pt x="51" y="308"/>
                  </a:cubicBezTo>
                  <a:cubicBezTo>
                    <a:pt x="51" y="186"/>
                    <a:pt x="581" y="50"/>
                    <a:pt x="1339" y="50"/>
                  </a:cubicBezTo>
                  <a:close/>
                  <a:moveTo>
                    <a:pt x="1339" y="0"/>
                  </a:moveTo>
                  <a:cubicBezTo>
                    <a:pt x="691" y="0"/>
                    <a:pt x="1" y="105"/>
                    <a:pt x="1" y="308"/>
                  </a:cubicBezTo>
                  <a:cubicBezTo>
                    <a:pt x="1" y="511"/>
                    <a:pt x="689" y="621"/>
                    <a:pt x="1339" y="621"/>
                  </a:cubicBezTo>
                  <a:cubicBezTo>
                    <a:pt x="1991" y="621"/>
                    <a:pt x="2680" y="514"/>
                    <a:pt x="2680" y="313"/>
                  </a:cubicBezTo>
                  <a:cubicBezTo>
                    <a:pt x="2680" y="110"/>
                    <a:pt x="1987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70"/>
            <p:cNvSpPr/>
            <p:nvPr/>
          </p:nvSpPr>
          <p:spPr>
            <a:xfrm>
              <a:off x="2514290" y="2374196"/>
              <a:ext cx="3741" cy="14916"/>
            </a:xfrm>
            <a:custGeom>
              <a:avLst/>
              <a:gdLst/>
              <a:ahLst/>
              <a:cxnLst/>
              <a:rect l="l" t="t" r="r" b="b"/>
              <a:pathLst>
                <a:path w="56" h="223" extrusionOk="0">
                  <a:moveTo>
                    <a:pt x="29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0" y="3"/>
                    <a:pt x="1" y="15"/>
                    <a:pt x="3" y="32"/>
                  </a:cubicBezTo>
                  <a:lnTo>
                    <a:pt x="3" y="197"/>
                  </a:lnTo>
                  <a:cubicBezTo>
                    <a:pt x="3" y="211"/>
                    <a:pt x="15" y="223"/>
                    <a:pt x="29" y="223"/>
                  </a:cubicBezTo>
                  <a:lnTo>
                    <a:pt x="32" y="223"/>
                  </a:lnTo>
                  <a:cubicBezTo>
                    <a:pt x="46" y="223"/>
                    <a:pt x="56" y="208"/>
                    <a:pt x="56" y="194"/>
                  </a:cubicBezTo>
                  <a:lnTo>
                    <a:pt x="56" y="32"/>
                  </a:lnTo>
                  <a:cubicBezTo>
                    <a:pt x="56" y="27"/>
                    <a:pt x="56" y="24"/>
                    <a:pt x="56" y="22"/>
                  </a:cubicBezTo>
                  <a:cubicBezTo>
                    <a:pt x="54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70"/>
            <p:cNvSpPr/>
            <p:nvPr/>
          </p:nvSpPr>
          <p:spPr>
            <a:xfrm>
              <a:off x="2545885" y="2379949"/>
              <a:ext cx="3607" cy="17525"/>
            </a:xfrm>
            <a:custGeom>
              <a:avLst/>
              <a:gdLst/>
              <a:ahLst/>
              <a:cxnLst/>
              <a:rect l="l" t="t" r="r" b="b"/>
              <a:pathLst>
                <a:path w="54" h="262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237"/>
                  </a:lnTo>
                  <a:cubicBezTo>
                    <a:pt x="1" y="252"/>
                    <a:pt x="13" y="261"/>
                    <a:pt x="27" y="261"/>
                  </a:cubicBezTo>
                  <a:cubicBezTo>
                    <a:pt x="42" y="261"/>
                    <a:pt x="54" y="252"/>
                    <a:pt x="54" y="237"/>
                  </a:cubicBezTo>
                  <a:lnTo>
                    <a:pt x="54" y="27"/>
                  </a:lnTo>
                  <a:lnTo>
                    <a:pt x="54" y="25"/>
                  </a:lnTo>
                  <a:cubicBezTo>
                    <a:pt x="54" y="13"/>
                    <a:pt x="42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70"/>
            <p:cNvSpPr/>
            <p:nvPr/>
          </p:nvSpPr>
          <p:spPr>
            <a:xfrm>
              <a:off x="2566992" y="2384430"/>
              <a:ext cx="3540" cy="16856"/>
            </a:xfrm>
            <a:custGeom>
              <a:avLst/>
              <a:gdLst/>
              <a:ahLst/>
              <a:cxnLst/>
              <a:rect l="l" t="t" r="r" b="b"/>
              <a:pathLst>
                <a:path w="53" h="252" extrusionOk="0">
                  <a:moveTo>
                    <a:pt x="27" y="0"/>
                  </a:moveTo>
                  <a:cubicBezTo>
                    <a:pt x="14" y="0"/>
                    <a:pt x="3" y="9"/>
                    <a:pt x="0" y="22"/>
                  </a:cubicBezTo>
                  <a:lnTo>
                    <a:pt x="0" y="225"/>
                  </a:lnTo>
                  <a:cubicBezTo>
                    <a:pt x="3" y="239"/>
                    <a:pt x="12" y="251"/>
                    <a:pt x="27" y="251"/>
                  </a:cubicBezTo>
                  <a:cubicBezTo>
                    <a:pt x="41" y="251"/>
                    <a:pt x="53" y="242"/>
                    <a:pt x="53" y="228"/>
                  </a:cubicBezTo>
                  <a:lnTo>
                    <a:pt x="53" y="22"/>
                  </a:lnTo>
                  <a:cubicBezTo>
                    <a:pt x="53" y="10"/>
                    <a:pt x="43" y="1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70"/>
            <p:cNvSpPr/>
            <p:nvPr/>
          </p:nvSpPr>
          <p:spPr>
            <a:xfrm>
              <a:off x="2591707" y="2385500"/>
              <a:ext cx="3607" cy="15786"/>
            </a:xfrm>
            <a:custGeom>
              <a:avLst/>
              <a:gdLst/>
              <a:ahLst/>
              <a:cxnLst/>
              <a:rect l="l" t="t" r="r" b="b"/>
              <a:pathLst>
                <a:path w="54" h="236" extrusionOk="0">
                  <a:moveTo>
                    <a:pt x="25" y="1"/>
                  </a:moveTo>
                  <a:cubicBezTo>
                    <a:pt x="13" y="1"/>
                    <a:pt x="3" y="10"/>
                    <a:pt x="1" y="23"/>
                  </a:cubicBezTo>
                  <a:lnTo>
                    <a:pt x="1" y="212"/>
                  </a:lnTo>
                  <a:cubicBezTo>
                    <a:pt x="1" y="226"/>
                    <a:pt x="13" y="235"/>
                    <a:pt x="27" y="235"/>
                  </a:cubicBezTo>
                  <a:cubicBezTo>
                    <a:pt x="39" y="235"/>
                    <a:pt x="51" y="226"/>
                    <a:pt x="53" y="212"/>
                  </a:cubicBezTo>
                  <a:lnTo>
                    <a:pt x="53" y="23"/>
                  </a:lnTo>
                  <a:cubicBezTo>
                    <a:pt x="51" y="11"/>
                    <a:pt x="41" y="1"/>
                    <a:pt x="29" y="1"/>
                  </a:cubicBezTo>
                  <a:cubicBezTo>
                    <a:pt x="28" y="1"/>
                    <a:pt x="27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70"/>
            <p:cNvSpPr/>
            <p:nvPr/>
          </p:nvSpPr>
          <p:spPr>
            <a:xfrm>
              <a:off x="2527248" y="2383025"/>
              <a:ext cx="3540" cy="11037"/>
            </a:xfrm>
            <a:custGeom>
              <a:avLst/>
              <a:gdLst/>
              <a:ahLst/>
              <a:cxnLst/>
              <a:rect l="l" t="t" r="r" b="b"/>
              <a:pathLst>
                <a:path w="53" h="165" extrusionOk="0">
                  <a:moveTo>
                    <a:pt x="29" y="0"/>
                  </a:moveTo>
                  <a:cubicBezTo>
                    <a:pt x="12" y="0"/>
                    <a:pt x="0" y="12"/>
                    <a:pt x="0" y="26"/>
                  </a:cubicBezTo>
                  <a:lnTo>
                    <a:pt x="0" y="139"/>
                  </a:lnTo>
                  <a:cubicBezTo>
                    <a:pt x="3" y="153"/>
                    <a:pt x="12" y="165"/>
                    <a:pt x="29" y="165"/>
                  </a:cubicBezTo>
                  <a:cubicBezTo>
                    <a:pt x="41" y="165"/>
                    <a:pt x="53" y="153"/>
                    <a:pt x="53" y="139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70"/>
            <p:cNvSpPr/>
            <p:nvPr/>
          </p:nvSpPr>
          <p:spPr>
            <a:xfrm>
              <a:off x="2716548" y="2373862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7" y="1"/>
                  </a:moveTo>
                  <a:cubicBezTo>
                    <a:pt x="12" y="1"/>
                    <a:pt x="1" y="13"/>
                    <a:pt x="1" y="27"/>
                  </a:cubicBezTo>
                  <a:lnTo>
                    <a:pt x="1" y="123"/>
                  </a:lnTo>
                  <a:lnTo>
                    <a:pt x="1" y="125"/>
                  </a:lnTo>
                  <a:cubicBezTo>
                    <a:pt x="1" y="139"/>
                    <a:pt x="12" y="149"/>
                    <a:pt x="27" y="149"/>
                  </a:cubicBezTo>
                  <a:cubicBezTo>
                    <a:pt x="41" y="149"/>
                    <a:pt x="53" y="137"/>
                    <a:pt x="53" y="123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70"/>
            <p:cNvSpPr/>
            <p:nvPr/>
          </p:nvSpPr>
          <p:spPr>
            <a:xfrm>
              <a:off x="2694840" y="2387106"/>
              <a:ext cx="3741" cy="9699"/>
            </a:xfrm>
            <a:custGeom>
              <a:avLst/>
              <a:gdLst/>
              <a:ahLst/>
              <a:cxnLst/>
              <a:rect l="l" t="t" r="r" b="b"/>
              <a:pathLst>
                <a:path w="56" h="145" extrusionOk="0">
                  <a:moveTo>
                    <a:pt x="28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4"/>
                    <a:pt x="1" y="18"/>
                    <a:pt x="3" y="32"/>
                  </a:cubicBezTo>
                  <a:lnTo>
                    <a:pt x="3" y="118"/>
                  </a:lnTo>
                  <a:cubicBezTo>
                    <a:pt x="3" y="133"/>
                    <a:pt x="15" y="145"/>
                    <a:pt x="29" y="145"/>
                  </a:cubicBezTo>
                  <a:cubicBezTo>
                    <a:pt x="44" y="145"/>
                    <a:pt x="53" y="133"/>
                    <a:pt x="53" y="118"/>
                  </a:cubicBezTo>
                  <a:lnTo>
                    <a:pt x="53" y="32"/>
                  </a:lnTo>
                  <a:cubicBezTo>
                    <a:pt x="55" y="30"/>
                    <a:pt x="55" y="27"/>
                    <a:pt x="53" y="25"/>
                  </a:cubicBezTo>
                  <a:cubicBezTo>
                    <a:pt x="51" y="12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70"/>
            <p:cNvSpPr/>
            <p:nvPr/>
          </p:nvSpPr>
          <p:spPr>
            <a:xfrm>
              <a:off x="2511752" y="2331387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1" y="0"/>
                    <a:pt x="674" y="65"/>
                    <a:pt x="357" y="165"/>
                  </a:cubicBezTo>
                  <a:lnTo>
                    <a:pt x="1" y="165"/>
                  </a:lnTo>
                  <a:lnTo>
                    <a:pt x="1" y="418"/>
                  </a:lnTo>
                  <a:cubicBezTo>
                    <a:pt x="1" y="648"/>
                    <a:pt x="777" y="837"/>
                    <a:pt x="1733" y="837"/>
                  </a:cubicBezTo>
                  <a:cubicBezTo>
                    <a:pt x="2691" y="837"/>
                    <a:pt x="3466" y="650"/>
                    <a:pt x="3466" y="418"/>
                  </a:cubicBezTo>
                  <a:lnTo>
                    <a:pt x="3466" y="165"/>
                  </a:lnTo>
                  <a:lnTo>
                    <a:pt x="3110" y="165"/>
                  </a:lnTo>
                  <a:cubicBezTo>
                    <a:pt x="2792" y="65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70"/>
            <p:cNvSpPr/>
            <p:nvPr/>
          </p:nvSpPr>
          <p:spPr>
            <a:xfrm>
              <a:off x="2509548" y="2329113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2"/>
                  </a:moveTo>
                  <a:cubicBezTo>
                    <a:pt x="2306" y="72"/>
                    <a:pt x="2803" y="132"/>
                    <a:pt x="3133" y="235"/>
                  </a:cubicBezTo>
                  <a:lnTo>
                    <a:pt x="3465" y="235"/>
                  </a:lnTo>
                  <a:lnTo>
                    <a:pt x="3465" y="452"/>
                  </a:lnTo>
                  <a:cubicBezTo>
                    <a:pt x="3465" y="632"/>
                    <a:pt x="2765" y="835"/>
                    <a:pt x="1766" y="835"/>
                  </a:cubicBezTo>
                  <a:cubicBezTo>
                    <a:pt x="770" y="835"/>
                    <a:pt x="69" y="632"/>
                    <a:pt x="69" y="452"/>
                  </a:cubicBezTo>
                  <a:lnTo>
                    <a:pt x="69" y="235"/>
                  </a:lnTo>
                  <a:lnTo>
                    <a:pt x="402" y="235"/>
                  </a:lnTo>
                  <a:cubicBezTo>
                    <a:pt x="729" y="132"/>
                    <a:pt x="1226" y="72"/>
                    <a:pt x="1766" y="72"/>
                  </a:cubicBezTo>
                  <a:close/>
                  <a:moveTo>
                    <a:pt x="1766" y="1"/>
                  </a:moveTo>
                  <a:cubicBezTo>
                    <a:pt x="1224" y="1"/>
                    <a:pt x="717" y="60"/>
                    <a:pt x="385" y="163"/>
                  </a:cubicBezTo>
                  <a:lnTo>
                    <a:pt x="34" y="163"/>
                  </a:lnTo>
                  <a:cubicBezTo>
                    <a:pt x="14" y="163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4"/>
                    <a:pt x="911" y="904"/>
                    <a:pt x="1766" y="904"/>
                  </a:cubicBezTo>
                  <a:cubicBezTo>
                    <a:pt x="2624" y="904"/>
                    <a:pt x="3534" y="744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5" y="163"/>
                    <a:pt x="3496" y="163"/>
                  </a:cubicBezTo>
                  <a:lnTo>
                    <a:pt x="3147" y="163"/>
                  </a:lnTo>
                  <a:cubicBezTo>
                    <a:pt x="2815" y="60"/>
                    <a:pt x="2306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70"/>
            <p:cNvSpPr/>
            <p:nvPr/>
          </p:nvSpPr>
          <p:spPr>
            <a:xfrm>
              <a:off x="2511752" y="2314397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7" y="1"/>
                    <a:pt x="1" y="190"/>
                    <a:pt x="1" y="419"/>
                  </a:cubicBezTo>
                  <a:cubicBezTo>
                    <a:pt x="1" y="648"/>
                    <a:pt x="777" y="835"/>
                    <a:pt x="1733" y="835"/>
                  </a:cubicBezTo>
                  <a:cubicBezTo>
                    <a:pt x="2691" y="835"/>
                    <a:pt x="3466" y="648"/>
                    <a:pt x="3466" y="419"/>
                  </a:cubicBezTo>
                  <a:cubicBezTo>
                    <a:pt x="3466" y="190"/>
                    <a:pt x="2691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70"/>
            <p:cNvSpPr/>
            <p:nvPr/>
          </p:nvSpPr>
          <p:spPr>
            <a:xfrm>
              <a:off x="2509548" y="2312190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0"/>
                  </a:moveTo>
                  <a:cubicBezTo>
                    <a:pt x="2770" y="70"/>
                    <a:pt x="3465" y="270"/>
                    <a:pt x="3465" y="452"/>
                  </a:cubicBezTo>
                  <a:cubicBezTo>
                    <a:pt x="3465" y="631"/>
                    <a:pt x="2765" y="834"/>
                    <a:pt x="1766" y="834"/>
                  </a:cubicBezTo>
                  <a:cubicBezTo>
                    <a:pt x="770" y="834"/>
                    <a:pt x="69" y="631"/>
                    <a:pt x="69" y="452"/>
                  </a:cubicBezTo>
                  <a:cubicBezTo>
                    <a:pt x="69" y="270"/>
                    <a:pt x="767" y="70"/>
                    <a:pt x="1766" y="70"/>
                  </a:cubicBezTo>
                  <a:close/>
                  <a:moveTo>
                    <a:pt x="1766" y="0"/>
                  </a:moveTo>
                  <a:cubicBezTo>
                    <a:pt x="908" y="0"/>
                    <a:pt x="0" y="158"/>
                    <a:pt x="0" y="452"/>
                  </a:cubicBezTo>
                  <a:cubicBezTo>
                    <a:pt x="0" y="746"/>
                    <a:pt x="911" y="904"/>
                    <a:pt x="1766" y="904"/>
                  </a:cubicBezTo>
                  <a:cubicBezTo>
                    <a:pt x="2624" y="904"/>
                    <a:pt x="3534" y="746"/>
                    <a:pt x="3534" y="452"/>
                  </a:cubicBezTo>
                  <a:cubicBezTo>
                    <a:pt x="3534" y="158"/>
                    <a:pt x="2624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70"/>
            <p:cNvSpPr/>
            <p:nvPr/>
          </p:nvSpPr>
          <p:spPr>
            <a:xfrm>
              <a:off x="2539873" y="2323360"/>
              <a:ext cx="175477" cy="38127"/>
            </a:xfrm>
            <a:custGeom>
              <a:avLst/>
              <a:gdLst/>
              <a:ahLst/>
              <a:cxnLst/>
              <a:rect l="l" t="t" r="r" b="b"/>
              <a:pathLst>
                <a:path w="2627" h="570" extrusionOk="0">
                  <a:moveTo>
                    <a:pt x="1312" y="1"/>
                  </a:moveTo>
                  <a:cubicBezTo>
                    <a:pt x="588" y="1"/>
                    <a:pt x="0" y="127"/>
                    <a:pt x="0" y="285"/>
                  </a:cubicBezTo>
                  <a:cubicBezTo>
                    <a:pt x="0" y="443"/>
                    <a:pt x="588" y="569"/>
                    <a:pt x="1312" y="569"/>
                  </a:cubicBezTo>
                  <a:cubicBezTo>
                    <a:pt x="2039" y="569"/>
                    <a:pt x="2626" y="443"/>
                    <a:pt x="2626" y="285"/>
                  </a:cubicBezTo>
                  <a:cubicBezTo>
                    <a:pt x="2626" y="127"/>
                    <a:pt x="2039" y="1"/>
                    <a:pt x="1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70"/>
            <p:cNvSpPr/>
            <p:nvPr/>
          </p:nvSpPr>
          <p:spPr>
            <a:xfrm>
              <a:off x="2537936" y="2321621"/>
              <a:ext cx="179151" cy="41606"/>
            </a:xfrm>
            <a:custGeom>
              <a:avLst/>
              <a:gdLst/>
              <a:ahLst/>
              <a:cxnLst/>
              <a:rect l="l" t="t" r="r" b="b"/>
              <a:pathLst>
                <a:path w="2682" h="622" extrusionOk="0">
                  <a:moveTo>
                    <a:pt x="1341" y="53"/>
                  </a:moveTo>
                  <a:cubicBezTo>
                    <a:pt x="2099" y="53"/>
                    <a:pt x="2629" y="192"/>
                    <a:pt x="2629" y="311"/>
                  </a:cubicBezTo>
                  <a:cubicBezTo>
                    <a:pt x="2629" y="431"/>
                    <a:pt x="2101" y="569"/>
                    <a:pt x="1341" y="569"/>
                  </a:cubicBezTo>
                  <a:cubicBezTo>
                    <a:pt x="584" y="569"/>
                    <a:pt x="53" y="433"/>
                    <a:pt x="53" y="311"/>
                  </a:cubicBezTo>
                  <a:cubicBezTo>
                    <a:pt x="53" y="189"/>
                    <a:pt x="584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08"/>
                    <a:pt x="0" y="311"/>
                  </a:cubicBezTo>
                  <a:cubicBezTo>
                    <a:pt x="0" y="514"/>
                    <a:pt x="691" y="622"/>
                    <a:pt x="1341" y="622"/>
                  </a:cubicBezTo>
                  <a:cubicBezTo>
                    <a:pt x="1993" y="622"/>
                    <a:pt x="2682" y="512"/>
                    <a:pt x="2682" y="311"/>
                  </a:cubicBezTo>
                  <a:cubicBezTo>
                    <a:pt x="2682" y="108"/>
                    <a:pt x="1991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70"/>
            <p:cNvSpPr/>
            <p:nvPr/>
          </p:nvSpPr>
          <p:spPr>
            <a:xfrm>
              <a:off x="2522105" y="2357608"/>
              <a:ext cx="3607" cy="14582"/>
            </a:xfrm>
            <a:custGeom>
              <a:avLst/>
              <a:gdLst/>
              <a:ahLst/>
              <a:cxnLst/>
              <a:rect l="l" t="t" r="r" b="b"/>
              <a:pathLst>
                <a:path w="54" h="218" extrusionOk="0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191"/>
                  </a:lnTo>
                  <a:cubicBezTo>
                    <a:pt x="1" y="206"/>
                    <a:pt x="13" y="218"/>
                    <a:pt x="27" y="218"/>
                  </a:cubicBezTo>
                  <a:cubicBezTo>
                    <a:pt x="42" y="218"/>
                    <a:pt x="53" y="206"/>
                    <a:pt x="53" y="191"/>
                  </a:cubicBezTo>
                  <a:lnTo>
                    <a:pt x="53" y="26"/>
                  </a:lnTo>
                  <a:cubicBezTo>
                    <a:pt x="53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70"/>
            <p:cNvSpPr/>
            <p:nvPr/>
          </p:nvSpPr>
          <p:spPr>
            <a:xfrm>
              <a:off x="2553566" y="2362825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5" y="1"/>
                  </a:moveTo>
                  <a:cubicBezTo>
                    <a:pt x="10" y="1"/>
                    <a:pt x="1" y="13"/>
                    <a:pt x="1" y="27"/>
                  </a:cubicBezTo>
                  <a:lnTo>
                    <a:pt x="1" y="237"/>
                  </a:lnTo>
                  <a:cubicBezTo>
                    <a:pt x="1" y="252"/>
                    <a:pt x="13" y="264"/>
                    <a:pt x="27" y="264"/>
                  </a:cubicBezTo>
                  <a:cubicBezTo>
                    <a:pt x="41" y="264"/>
                    <a:pt x="53" y="252"/>
                    <a:pt x="53" y="237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70"/>
            <p:cNvSpPr/>
            <p:nvPr/>
          </p:nvSpPr>
          <p:spPr>
            <a:xfrm>
              <a:off x="2574473" y="2366838"/>
              <a:ext cx="3941" cy="17525"/>
            </a:xfrm>
            <a:custGeom>
              <a:avLst/>
              <a:gdLst/>
              <a:ahLst/>
              <a:cxnLst/>
              <a:rect l="l" t="t" r="r" b="b"/>
              <a:pathLst>
                <a:path w="59" h="262" extrusionOk="0">
                  <a:moveTo>
                    <a:pt x="31" y="0"/>
                  </a:moveTo>
                  <a:cubicBezTo>
                    <a:pt x="30" y="0"/>
                    <a:pt x="28" y="0"/>
                    <a:pt x="27" y="1"/>
                  </a:cubicBezTo>
                  <a:cubicBezTo>
                    <a:pt x="13" y="3"/>
                    <a:pt x="1" y="15"/>
                    <a:pt x="3" y="32"/>
                  </a:cubicBezTo>
                  <a:lnTo>
                    <a:pt x="3" y="235"/>
                  </a:lnTo>
                  <a:cubicBezTo>
                    <a:pt x="3" y="249"/>
                    <a:pt x="15" y="261"/>
                    <a:pt x="32" y="261"/>
                  </a:cubicBezTo>
                  <a:cubicBezTo>
                    <a:pt x="46" y="261"/>
                    <a:pt x="56" y="249"/>
                    <a:pt x="56" y="235"/>
                  </a:cubicBezTo>
                  <a:lnTo>
                    <a:pt x="56" y="32"/>
                  </a:lnTo>
                  <a:cubicBezTo>
                    <a:pt x="58" y="27"/>
                    <a:pt x="58" y="25"/>
                    <a:pt x="56" y="22"/>
                  </a:cubicBezTo>
                  <a:cubicBezTo>
                    <a:pt x="54" y="9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70"/>
            <p:cNvSpPr/>
            <p:nvPr/>
          </p:nvSpPr>
          <p:spPr>
            <a:xfrm>
              <a:off x="2599255" y="2368310"/>
              <a:ext cx="3540" cy="16054"/>
            </a:xfrm>
            <a:custGeom>
              <a:avLst/>
              <a:gdLst/>
              <a:ahLst/>
              <a:cxnLst/>
              <a:rect l="l" t="t" r="r" b="b"/>
              <a:pathLst>
                <a:path w="53" h="240" extrusionOk="0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lnTo>
                    <a:pt x="0" y="213"/>
                  </a:lnTo>
                  <a:cubicBezTo>
                    <a:pt x="0" y="227"/>
                    <a:pt x="12" y="239"/>
                    <a:pt x="26" y="239"/>
                  </a:cubicBezTo>
                  <a:cubicBezTo>
                    <a:pt x="41" y="239"/>
                    <a:pt x="53" y="227"/>
                    <a:pt x="53" y="213"/>
                  </a:cubicBezTo>
                  <a:lnTo>
                    <a:pt x="53" y="26"/>
                  </a:lnTo>
                  <a:lnTo>
                    <a:pt x="53" y="24"/>
                  </a:lnTo>
                  <a:cubicBezTo>
                    <a:pt x="53" y="10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70"/>
            <p:cNvSpPr/>
            <p:nvPr/>
          </p:nvSpPr>
          <p:spPr>
            <a:xfrm>
              <a:off x="2534930" y="2365701"/>
              <a:ext cx="3741" cy="11438"/>
            </a:xfrm>
            <a:custGeom>
              <a:avLst/>
              <a:gdLst/>
              <a:ahLst/>
              <a:cxnLst/>
              <a:rect l="l" t="t" r="r" b="b"/>
              <a:pathLst>
                <a:path w="56" h="171" extrusionOk="0">
                  <a:moveTo>
                    <a:pt x="28" y="1"/>
                  </a:moveTo>
                  <a:cubicBezTo>
                    <a:pt x="27" y="1"/>
                    <a:pt x="25" y="1"/>
                    <a:pt x="24" y="1"/>
                  </a:cubicBezTo>
                  <a:cubicBezTo>
                    <a:pt x="10" y="3"/>
                    <a:pt x="0" y="15"/>
                    <a:pt x="2" y="32"/>
                  </a:cubicBezTo>
                  <a:lnTo>
                    <a:pt x="2" y="144"/>
                  </a:lnTo>
                  <a:cubicBezTo>
                    <a:pt x="2" y="159"/>
                    <a:pt x="14" y="171"/>
                    <a:pt x="29" y="171"/>
                  </a:cubicBezTo>
                  <a:cubicBezTo>
                    <a:pt x="43" y="171"/>
                    <a:pt x="53" y="159"/>
                    <a:pt x="55" y="144"/>
                  </a:cubicBezTo>
                  <a:lnTo>
                    <a:pt x="55" y="32"/>
                  </a:lnTo>
                  <a:cubicBezTo>
                    <a:pt x="55" y="27"/>
                    <a:pt x="55" y="25"/>
                    <a:pt x="55" y="22"/>
                  </a:cubicBezTo>
                  <a:cubicBezTo>
                    <a:pt x="53" y="10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70"/>
            <p:cNvSpPr/>
            <p:nvPr/>
          </p:nvSpPr>
          <p:spPr>
            <a:xfrm>
              <a:off x="2724230" y="2357206"/>
              <a:ext cx="3540" cy="9699"/>
            </a:xfrm>
            <a:custGeom>
              <a:avLst/>
              <a:gdLst/>
              <a:ahLst/>
              <a:cxnLst/>
              <a:rect l="l" t="t" r="r" b="b"/>
              <a:pathLst>
                <a:path w="53" h="145" extrusionOk="0">
                  <a:moveTo>
                    <a:pt x="26" y="1"/>
                  </a:moveTo>
                  <a:cubicBezTo>
                    <a:pt x="12" y="1"/>
                    <a:pt x="2" y="10"/>
                    <a:pt x="0" y="23"/>
                  </a:cubicBezTo>
                  <a:lnTo>
                    <a:pt x="0" y="118"/>
                  </a:lnTo>
                  <a:cubicBezTo>
                    <a:pt x="0" y="133"/>
                    <a:pt x="12" y="145"/>
                    <a:pt x="26" y="145"/>
                  </a:cubicBezTo>
                  <a:cubicBezTo>
                    <a:pt x="41" y="145"/>
                    <a:pt x="53" y="133"/>
                    <a:pt x="53" y="118"/>
                  </a:cubicBezTo>
                  <a:lnTo>
                    <a:pt x="53" y="23"/>
                  </a:lnTo>
                  <a:cubicBezTo>
                    <a:pt x="50" y="11"/>
                    <a:pt x="41" y="1"/>
                    <a:pt x="31" y="1"/>
                  </a:cubicBezTo>
                  <a:cubicBezTo>
                    <a:pt x="30" y="1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70"/>
            <p:cNvSpPr/>
            <p:nvPr/>
          </p:nvSpPr>
          <p:spPr>
            <a:xfrm>
              <a:off x="2702655" y="2370517"/>
              <a:ext cx="3607" cy="9164"/>
            </a:xfrm>
            <a:custGeom>
              <a:avLst/>
              <a:gdLst/>
              <a:ahLst/>
              <a:cxnLst/>
              <a:rect l="l" t="t" r="r" b="b"/>
              <a:pathLst>
                <a:path w="54" h="137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111"/>
                  </a:lnTo>
                  <a:cubicBezTo>
                    <a:pt x="1" y="127"/>
                    <a:pt x="13" y="137"/>
                    <a:pt x="27" y="137"/>
                  </a:cubicBezTo>
                  <a:cubicBezTo>
                    <a:pt x="41" y="137"/>
                    <a:pt x="53" y="125"/>
                    <a:pt x="53" y="111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70"/>
            <p:cNvSpPr/>
            <p:nvPr/>
          </p:nvSpPr>
          <p:spPr>
            <a:xfrm>
              <a:off x="2502200" y="2314397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1" y="1"/>
                    <a:pt x="672" y="65"/>
                    <a:pt x="356" y="166"/>
                  </a:cubicBezTo>
                  <a:lnTo>
                    <a:pt x="0" y="166"/>
                  </a:lnTo>
                  <a:lnTo>
                    <a:pt x="0" y="419"/>
                  </a:lnTo>
                  <a:cubicBezTo>
                    <a:pt x="0" y="648"/>
                    <a:pt x="777" y="837"/>
                    <a:pt x="1733" y="837"/>
                  </a:cubicBezTo>
                  <a:cubicBezTo>
                    <a:pt x="2689" y="837"/>
                    <a:pt x="3465" y="651"/>
                    <a:pt x="3465" y="419"/>
                  </a:cubicBezTo>
                  <a:lnTo>
                    <a:pt x="3465" y="166"/>
                  </a:lnTo>
                  <a:lnTo>
                    <a:pt x="3109" y="166"/>
                  </a:lnTo>
                  <a:cubicBezTo>
                    <a:pt x="2791" y="65"/>
                    <a:pt x="22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70"/>
            <p:cNvSpPr/>
            <p:nvPr/>
          </p:nvSpPr>
          <p:spPr>
            <a:xfrm>
              <a:off x="2499795" y="2312190"/>
              <a:ext cx="236330" cy="60469"/>
            </a:xfrm>
            <a:custGeom>
              <a:avLst/>
              <a:gdLst/>
              <a:ahLst/>
              <a:cxnLst/>
              <a:rect l="l" t="t" r="r" b="b"/>
              <a:pathLst>
                <a:path w="3538" h="904" extrusionOk="0">
                  <a:moveTo>
                    <a:pt x="1769" y="70"/>
                  </a:moveTo>
                  <a:cubicBezTo>
                    <a:pt x="2309" y="70"/>
                    <a:pt x="2806" y="129"/>
                    <a:pt x="3133" y="232"/>
                  </a:cubicBezTo>
                  <a:lnTo>
                    <a:pt x="3465" y="232"/>
                  </a:lnTo>
                  <a:lnTo>
                    <a:pt x="3465" y="452"/>
                  </a:lnTo>
                  <a:cubicBezTo>
                    <a:pt x="3465" y="631"/>
                    <a:pt x="2768" y="832"/>
                    <a:pt x="1769" y="832"/>
                  </a:cubicBezTo>
                  <a:cubicBezTo>
                    <a:pt x="770" y="832"/>
                    <a:pt x="72" y="631"/>
                    <a:pt x="72" y="452"/>
                  </a:cubicBezTo>
                  <a:lnTo>
                    <a:pt x="72" y="232"/>
                  </a:lnTo>
                  <a:lnTo>
                    <a:pt x="404" y="232"/>
                  </a:lnTo>
                  <a:cubicBezTo>
                    <a:pt x="732" y="129"/>
                    <a:pt x="1229" y="70"/>
                    <a:pt x="1769" y="70"/>
                  </a:cubicBezTo>
                  <a:close/>
                  <a:moveTo>
                    <a:pt x="1766" y="0"/>
                  </a:moveTo>
                  <a:cubicBezTo>
                    <a:pt x="1226" y="0"/>
                    <a:pt x="720" y="58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4"/>
                    <a:pt x="911" y="904"/>
                    <a:pt x="1769" y="904"/>
                  </a:cubicBezTo>
                  <a:cubicBezTo>
                    <a:pt x="2624" y="904"/>
                    <a:pt x="3537" y="748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8" y="163"/>
                    <a:pt x="3496" y="163"/>
                  </a:cubicBezTo>
                  <a:lnTo>
                    <a:pt x="3148" y="163"/>
                  </a:lnTo>
                  <a:cubicBezTo>
                    <a:pt x="2815" y="58"/>
                    <a:pt x="2309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70"/>
            <p:cNvSpPr/>
            <p:nvPr/>
          </p:nvSpPr>
          <p:spPr>
            <a:xfrm>
              <a:off x="2502200" y="2297474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7" y="1"/>
                    <a:pt x="0" y="187"/>
                    <a:pt x="0" y="419"/>
                  </a:cubicBezTo>
                  <a:cubicBezTo>
                    <a:pt x="0" y="648"/>
                    <a:pt x="777" y="835"/>
                    <a:pt x="1733" y="835"/>
                  </a:cubicBezTo>
                  <a:cubicBezTo>
                    <a:pt x="2689" y="835"/>
                    <a:pt x="3465" y="648"/>
                    <a:pt x="3465" y="419"/>
                  </a:cubicBezTo>
                  <a:cubicBezTo>
                    <a:pt x="3465" y="187"/>
                    <a:pt x="268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70"/>
            <p:cNvSpPr/>
            <p:nvPr/>
          </p:nvSpPr>
          <p:spPr>
            <a:xfrm>
              <a:off x="2499795" y="2295267"/>
              <a:ext cx="236330" cy="60469"/>
            </a:xfrm>
            <a:custGeom>
              <a:avLst/>
              <a:gdLst/>
              <a:ahLst/>
              <a:cxnLst/>
              <a:rect l="l" t="t" r="r" b="b"/>
              <a:pathLst>
                <a:path w="3538" h="904" extrusionOk="0">
                  <a:moveTo>
                    <a:pt x="1769" y="69"/>
                  </a:moveTo>
                  <a:cubicBezTo>
                    <a:pt x="2768" y="69"/>
                    <a:pt x="3465" y="270"/>
                    <a:pt x="3465" y="452"/>
                  </a:cubicBezTo>
                  <a:cubicBezTo>
                    <a:pt x="3465" y="631"/>
                    <a:pt x="2768" y="832"/>
                    <a:pt x="1769" y="832"/>
                  </a:cubicBezTo>
                  <a:cubicBezTo>
                    <a:pt x="770" y="832"/>
                    <a:pt x="72" y="631"/>
                    <a:pt x="72" y="452"/>
                  </a:cubicBezTo>
                  <a:cubicBezTo>
                    <a:pt x="72" y="270"/>
                    <a:pt x="767" y="69"/>
                    <a:pt x="1769" y="69"/>
                  </a:cubicBezTo>
                  <a:close/>
                  <a:moveTo>
                    <a:pt x="1769" y="0"/>
                  </a:moveTo>
                  <a:cubicBezTo>
                    <a:pt x="911" y="0"/>
                    <a:pt x="0" y="158"/>
                    <a:pt x="0" y="452"/>
                  </a:cubicBezTo>
                  <a:cubicBezTo>
                    <a:pt x="0" y="743"/>
                    <a:pt x="911" y="903"/>
                    <a:pt x="1769" y="903"/>
                  </a:cubicBezTo>
                  <a:cubicBezTo>
                    <a:pt x="2624" y="903"/>
                    <a:pt x="3537" y="743"/>
                    <a:pt x="3537" y="452"/>
                  </a:cubicBezTo>
                  <a:cubicBezTo>
                    <a:pt x="3537" y="158"/>
                    <a:pt x="2627" y="0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70"/>
            <p:cNvSpPr/>
            <p:nvPr/>
          </p:nvSpPr>
          <p:spPr>
            <a:xfrm>
              <a:off x="2530121" y="2306237"/>
              <a:ext cx="175677" cy="38328"/>
            </a:xfrm>
            <a:custGeom>
              <a:avLst/>
              <a:gdLst/>
              <a:ahLst/>
              <a:cxnLst/>
              <a:rect l="l" t="t" r="r" b="b"/>
              <a:pathLst>
                <a:path w="2630" h="573" extrusionOk="0">
                  <a:moveTo>
                    <a:pt x="1315" y="1"/>
                  </a:moveTo>
                  <a:cubicBezTo>
                    <a:pt x="588" y="1"/>
                    <a:pt x="0" y="130"/>
                    <a:pt x="0" y="288"/>
                  </a:cubicBezTo>
                  <a:cubicBezTo>
                    <a:pt x="0" y="445"/>
                    <a:pt x="588" y="572"/>
                    <a:pt x="1315" y="572"/>
                  </a:cubicBezTo>
                  <a:cubicBezTo>
                    <a:pt x="2039" y="572"/>
                    <a:pt x="2629" y="445"/>
                    <a:pt x="2629" y="288"/>
                  </a:cubicBezTo>
                  <a:cubicBezTo>
                    <a:pt x="2629" y="130"/>
                    <a:pt x="2039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70"/>
            <p:cNvSpPr/>
            <p:nvPr/>
          </p:nvSpPr>
          <p:spPr>
            <a:xfrm>
              <a:off x="2528384" y="2304498"/>
              <a:ext cx="178951" cy="41806"/>
            </a:xfrm>
            <a:custGeom>
              <a:avLst/>
              <a:gdLst/>
              <a:ahLst/>
              <a:cxnLst/>
              <a:rect l="l" t="t" r="r" b="b"/>
              <a:pathLst>
                <a:path w="2679" h="625" extrusionOk="0">
                  <a:moveTo>
                    <a:pt x="1341" y="53"/>
                  </a:moveTo>
                  <a:cubicBezTo>
                    <a:pt x="2098" y="53"/>
                    <a:pt x="2626" y="194"/>
                    <a:pt x="2626" y="314"/>
                  </a:cubicBezTo>
                  <a:cubicBezTo>
                    <a:pt x="2626" y="433"/>
                    <a:pt x="2098" y="572"/>
                    <a:pt x="1341" y="572"/>
                  </a:cubicBezTo>
                  <a:cubicBezTo>
                    <a:pt x="581" y="572"/>
                    <a:pt x="53" y="433"/>
                    <a:pt x="53" y="314"/>
                  </a:cubicBezTo>
                  <a:cubicBezTo>
                    <a:pt x="53" y="194"/>
                    <a:pt x="581" y="53"/>
                    <a:pt x="1341" y="53"/>
                  </a:cubicBezTo>
                  <a:close/>
                  <a:moveTo>
                    <a:pt x="1341" y="1"/>
                  </a:moveTo>
                  <a:cubicBezTo>
                    <a:pt x="691" y="1"/>
                    <a:pt x="0" y="111"/>
                    <a:pt x="0" y="314"/>
                  </a:cubicBezTo>
                  <a:cubicBezTo>
                    <a:pt x="0" y="517"/>
                    <a:pt x="691" y="624"/>
                    <a:pt x="1341" y="624"/>
                  </a:cubicBezTo>
                  <a:cubicBezTo>
                    <a:pt x="1991" y="624"/>
                    <a:pt x="2679" y="514"/>
                    <a:pt x="2679" y="314"/>
                  </a:cubicBezTo>
                  <a:cubicBezTo>
                    <a:pt x="2679" y="111"/>
                    <a:pt x="1991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70"/>
            <p:cNvSpPr/>
            <p:nvPr/>
          </p:nvSpPr>
          <p:spPr>
            <a:xfrm>
              <a:off x="2512553" y="2340952"/>
              <a:ext cx="3607" cy="14314"/>
            </a:xfrm>
            <a:custGeom>
              <a:avLst/>
              <a:gdLst/>
              <a:ahLst/>
              <a:cxnLst/>
              <a:rect l="l" t="t" r="r" b="b"/>
              <a:pathLst>
                <a:path w="54" h="214" extrusionOk="0">
                  <a:moveTo>
                    <a:pt x="25" y="0"/>
                  </a:moveTo>
                  <a:cubicBezTo>
                    <a:pt x="12" y="0"/>
                    <a:pt x="3" y="9"/>
                    <a:pt x="1" y="22"/>
                  </a:cubicBezTo>
                  <a:lnTo>
                    <a:pt x="1" y="187"/>
                  </a:lnTo>
                  <a:cubicBezTo>
                    <a:pt x="1" y="201"/>
                    <a:pt x="12" y="213"/>
                    <a:pt x="27" y="213"/>
                  </a:cubicBezTo>
                  <a:cubicBezTo>
                    <a:pt x="41" y="213"/>
                    <a:pt x="53" y="201"/>
                    <a:pt x="53" y="187"/>
                  </a:cubicBezTo>
                  <a:lnTo>
                    <a:pt x="53" y="22"/>
                  </a:lnTo>
                  <a:cubicBezTo>
                    <a:pt x="51" y="10"/>
                    <a:pt x="41" y="3"/>
                    <a:pt x="29" y="1"/>
                  </a:cubicBezTo>
                  <a:cubicBezTo>
                    <a:pt x="28" y="0"/>
                    <a:pt x="26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70"/>
            <p:cNvSpPr/>
            <p:nvPr/>
          </p:nvSpPr>
          <p:spPr>
            <a:xfrm>
              <a:off x="2543814" y="2345902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237"/>
                  </a:lnTo>
                  <a:cubicBezTo>
                    <a:pt x="1" y="252"/>
                    <a:pt x="13" y="263"/>
                    <a:pt x="27" y="263"/>
                  </a:cubicBezTo>
                  <a:lnTo>
                    <a:pt x="30" y="263"/>
                  </a:lnTo>
                  <a:cubicBezTo>
                    <a:pt x="44" y="263"/>
                    <a:pt x="53" y="252"/>
                    <a:pt x="53" y="237"/>
                  </a:cubicBezTo>
                  <a:lnTo>
                    <a:pt x="53" y="27"/>
                  </a:lnTo>
                  <a:cubicBezTo>
                    <a:pt x="53" y="13"/>
                    <a:pt x="42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70"/>
            <p:cNvSpPr/>
            <p:nvPr/>
          </p:nvSpPr>
          <p:spPr>
            <a:xfrm>
              <a:off x="2564921" y="2349848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4"/>
                    <a:pt x="0" y="16"/>
                    <a:pt x="3" y="30"/>
                  </a:cubicBezTo>
                  <a:lnTo>
                    <a:pt x="3" y="233"/>
                  </a:lnTo>
                  <a:cubicBezTo>
                    <a:pt x="3" y="250"/>
                    <a:pt x="15" y="259"/>
                    <a:pt x="29" y="262"/>
                  </a:cubicBezTo>
                  <a:cubicBezTo>
                    <a:pt x="43" y="262"/>
                    <a:pt x="55" y="250"/>
                    <a:pt x="55" y="233"/>
                  </a:cubicBezTo>
                  <a:lnTo>
                    <a:pt x="55" y="30"/>
                  </a:lnTo>
                  <a:cubicBezTo>
                    <a:pt x="55" y="28"/>
                    <a:pt x="55" y="25"/>
                    <a:pt x="55" y="23"/>
                  </a:cubicBezTo>
                  <a:cubicBezTo>
                    <a:pt x="53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70"/>
            <p:cNvSpPr/>
            <p:nvPr/>
          </p:nvSpPr>
          <p:spPr>
            <a:xfrm>
              <a:off x="2589970" y="2351052"/>
              <a:ext cx="3607" cy="16321"/>
            </a:xfrm>
            <a:custGeom>
              <a:avLst/>
              <a:gdLst/>
              <a:ahLst/>
              <a:cxnLst/>
              <a:rect l="l" t="t" r="r" b="b"/>
              <a:pathLst>
                <a:path w="54" h="244" extrusionOk="0">
                  <a:moveTo>
                    <a:pt x="24" y="0"/>
                  </a:moveTo>
                  <a:cubicBezTo>
                    <a:pt x="10" y="0"/>
                    <a:pt x="0" y="12"/>
                    <a:pt x="0" y="26"/>
                  </a:cubicBezTo>
                  <a:lnTo>
                    <a:pt x="0" y="215"/>
                  </a:lnTo>
                  <a:cubicBezTo>
                    <a:pt x="0" y="232"/>
                    <a:pt x="12" y="244"/>
                    <a:pt x="27" y="244"/>
                  </a:cubicBezTo>
                  <a:cubicBezTo>
                    <a:pt x="27" y="244"/>
                    <a:pt x="29" y="244"/>
                    <a:pt x="29" y="241"/>
                  </a:cubicBezTo>
                  <a:cubicBezTo>
                    <a:pt x="44" y="241"/>
                    <a:pt x="53" y="227"/>
                    <a:pt x="53" y="213"/>
                  </a:cubicBezTo>
                  <a:lnTo>
                    <a:pt x="53" y="26"/>
                  </a:lnTo>
                  <a:cubicBezTo>
                    <a:pt x="51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70"/>
            <p:cNvSpPr/>
            <p:nvPr/>
          </p:nvSpPr>
          <p:spPr>
            <a:xfrm>
              <a:off x="2525311" y="2348979"/>
              <a:ext cx="3607" cy="11238"/>
            </a:xfrm>
            <a:custGeom>
              <a:avLst/>
              <a:gdLst/>
              <a:ahLst/>
              <a:cxnLst/>
              <a:rect l="l" t="t" r="r" b="b"/>
              <a:pathLst>
                <a:path w="54" h="168" extrusionOk="0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139"/>
                  </a:lnTo>
                  <a:lnTo>
                    <a:pt x="1" y="141"/>
                  </a:lnTo>
                  <a:cubicBezTo>
                    <a:pt x="1" y="155"/>
                    <a:pt x="13" y="167"/>
                    <a:pt x="27" y="167"/>
                  </a:cubicBezTo>
                  <a:cubicBezTo>
                    <a:pt x="41" y="167"/>
                    <a:pt x="53" y="155"/>
                    <a:pt x="53" y="139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70"/>
            <p:cNvSpPr/>
            <p:nvPr/>
          </p:nvSpPr>
          <p:spPr>
            <a:xfrm>
              <a:off x="2714478" y="2340150"/>
              <a:ext cx="3607" cy="9632"/>
            </a:xfrm>
            <a:custGeom>
              <a:avLst/>
              <a:gdLst/>
              <a:ahLst/>
              <a:cxnLst/>
              <a:rect l="l" t="t" r="r" b="b"/>
              <a:pathLst>
                <a:path w="54" h="144" extrusionOk="0">
                  <a:moveTo>
                    <a:pt x="27" y="0"/>
                  </a:moveTo>
                  <a:cubicBezTo>
                    <a:pt x="14" y="0"/>
                    <a:pt x="3" y="9"/>
                    <a:pt x="0" y="22"/>
                  </a:cubicBezTo>
                  <a:lnTo>
                    <a:pt x="0" y="120"/>
                  </a:lnTo>
                  <a:cubicBezTo>
                    <a:pt x="3" y="134"/>
                    <a:pt x="12" y="144"/>
                    <a:pt x="27" y="144"/>
                  </a:cubicBezTo>
                  <a:cubicBezTo>
                    <a:pt x="41" y="144"/>
                    <a:pt x="53" y="134"/>
                    <a:pt x="53" y="120"/>
                  </a:cubicBezTo>
                  <a:lnTo>
                    <a:pt x="53" y="22"/>
                  </a:lnTo>
                  <a:cubicBezTo>
                    <a:pt x="53" y="13"/>
                    <a:pt x="43" y="3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70"/>
            <p:cNvSpPr/>
            <p:nvPr/>
          </p:nvSpPr>
          <p:spPr>
            <a:xfrm>
              <a:off x="2692769" y="2353260"/>
              <a:ext cx="3741" cy="9498"/>
            </a:xfrm>
            <a:custGeom>
              <a:avLst/>
              <a:gdLst/>
              <a:ahLst/>
              <a:cxnLst/>
              <a:rect l="l" t="t" r="r" b="b"/>
              <a:pathLst>
                <a:path w="56" h="142" extrusionOk="0">
                  <a:moveTo>
                    <a:pt x="29" y="0"/>
                  </a:moveTo>
                  <a:cubicBezTo>
                    <a:pt x="27" y="0"/>
                    <a:pt x="26" y="0"/>
                    <a:pt x="24" y="1"/>
                  </a:cubicBezTo>
                  <a:cubicBezTo>
                    <a:pt x="10" y="3"/>
                    <a:pt x="0" y="17"/>
                    <a:pt x="3" y="32"/>
                  </a:cubicBezTo>
                  <a:lnTo>
                    <a:pt x="3" y="115"/>
                  </a:lnTo>
                  <a:cubicBezTo>
                    <a:pt x="3" y="130"/>
                    <a:pt x="15" y="142"/>
                    <a:pt x="29" y="142"/>
                  </a:cubicBezTo>
                  <a:cubicBezTo>
                    <a:pt x="43" y="142"/>
                    <a:pt x="55" y="130"/>
                    <a:pt x="55" y="115"/>
                  </a:cubicBezTo>
                  <a:lnTo>
                    <a:pt x="55" y="32"/>
                  </a:lnTo>
                  <a:cubicBezTo>
                    <a:pt x="55" y="27"/>
                    <a:pt x="55" y="24"/>
                    <a:pt x="55" y="22"/>
                  </a:cubicBezTo>
                  <a:cubicBezTo>
                    <a:pt x="53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70"/>
            <p:cNvSpPr/>
            <p:nvPr/>
          </p:nvSpPr>
          <p:spPr>
            <a:xfrm>
              <a:off x="2502200" y="2297474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1171" y="1"/>
                    <a:pt x="672" y="65"/>
                    <a:pt x="356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8"/>
                    <a:pt x="777" y="835"/>
                    <a:pt x="1733" y="835"/>
                  </a:cubicBezTo>
                  <a:cubicBezTo>
                    <a:pt x="2689" y="835"/>
                    <a:pt x="3465" y="648"/>
                    <a:pt x="3465" y="416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1" y="65"/>
                    <a:pt x="22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70"/>
            <p:cNvSpPr/>
            <p:nvPr/>
          </p:nvSpPr>
          <p:spPr>
            <a:xfrm>
              <a:off x="2499795" y="2295066"/>
              <a:ext cx="236330" cy="60469"/>
            </a:xfrm>
            <a:custGeom>
              <a:avLst/>
              <a:gdLst/>
              <a:ahLst/>
              <a:cxnLst/>
              <a:rect l="l" t="t" r="r" b="b"/>
              <a:pathLst>
                <a:path w="3538" h="904" extrusionOk="0">
                  <a:moveTo>
                    <a:pt x="1769" y="72"/>
                  </a:moveTo>
                  <a:cubicBezTo>
                    <a:pt x="2309" y="72"/>
                    <a:pt x="2806" y="130"/>
                    <a:pt x="3133" y="235"/>
                  </a:cubicBezTo>
                  <a:lnTo>
                    <a:pt x="3465" y="235"/>
                  </a:lnTo>
                  <a:lnTo>
                    <a:pt x="3465" y="452"/>
                  </a:lnTo>
                  <a:cubicBezTo>
                    <a:pt x="3465" y="634"/>
                    <a:pt x="2768" y="835"/>
                    <a:pt x="1769" y="835"/>
                  </a:cubicBezTo>
                  <a:cubicBezTo>
                    <a:pt x="770" y="835"/>
                    <a:pt x="72" y="634"/>
                    <a:pt x="72" y="452"/>
                  </a:cubicBezTo>
                  <a:lnTo>
                    <a:pt x="72" y="235"/>
                  </a:lnTo>
                  <a:lnTo>
                    <a:pt x="404" y="235"/>
                  </a:lnTo>
                  <a:cubicBezTo>
                    <a:pt x="732" y="130"/>
                    <a:pt x="1229" y="72"/>
                    <a:pt x="1769" y="72"/>
                  </a:cubicBezTo>
                  <a:close/>
                  <a:moveTo>
                    <a:pt x="1766" y="1"/>
                  </a:moveTo>
                  <a:cubicBezTo>
                    <a:pt x="1226" y="1"/>
                    <a:pt x="720" y="60"/>
                    <a:pt x="385" y="166"/>
                  </a:cubicBezTo>
                  <a:lnTo>
                    <a:pt x="36" y="166"/>
                  </a:lnTo>
                  <a:cubicBezTo>
                    <a:pt x="17" y="166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7" y="746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8" y="166"/>
                    <a:pt x="3496" y="166"/>
                  </a:cubicBezTo>
                  <a:lnTo>
                    <a:pt x="3148" y="166"/>
                  </a:lnTo>
                  <a:cubicBezTo>
                    <a:pt x="2815" y="60"/>
                    <a:pt x="2309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70"/>
            <p:cNvSpPr/>
            <p:nvPr/>
          </p:nvSpPr>
          <p:spPr>
            <a:xfrm>
              <a:off x="2502200" y="2280551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0" y="187"/>
                    <a:pt x="0" y="416"/>
                  </a:cubicBezTo>
                  <a:cubicBezTo>
                    <a:pt x="0" y="648"/>
                    <a:pt x="777" y="834"/>
                    <a:pt x="1733" y="834"/>
                  </a:cubicBezTo>
                  <a:cubicBezTo>
                    <a:pt x="2689" y="834"/>
                    <a:pt x="3465" y="648"/>
                    <a:pt x="3465" y="416"/>
                  </a:cubicBezTo>
                  <a:cubicBezTo>
                    <a:pt x="3465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70"/>
            <p:cNvSpPr/>
            <p:nvPr/>
          </p:nvSpPr>
          <p:spPr>
            <a:xfrm>
              <a:off x="2499795" y="2278277"/>
              <a:ext cx="236330" cy="60535"/>
            </a:xfrm>
            <a:custGeom>
              <a:avLst/>
              <a:gdLst/>
              <a:ahLst/>
              <a:cxnLst/>
              <a:rect l="l" t="t" r="r" b="b"/>
              <a:pathLst>
                <a:path w="3538" h="905" extrusionOk="0">
                  <a:moveTo>
                    <a:pt x="1769" y="70"/>
                  </a:moveTo>
                  <a:cubicBezTo>
                    <a:pt x="2768" y="70"/>
                    <a:pt x="3465" y="273"/>
                    <a:pt x="3465" y="452"/>
                  </a:cubicBezTo>
                  <a:cubicBezTo>
                    <a:pt x="3465" y="634"/>
                    <a:pt x="2768" y="835"/>
                    <a:pt x="1769" y="835"/>
                  </a:cubicBezTo>
                  <a:cubicBezTo>
                    <a:pt x="770" y="835"/>
                    <a:pt x="72" y="634"/>
                    <a:pt x="72" y="452"/>
                  </a:cubicBezTo>
                  <a:cubicBezTo>
                    <a:pt x="72" y="273"/>
                    <a:pt x="767" y="70"/>
                    <a:pt x="1769" y="70"/>
                  </a:cubicBezTo>
                  <a:close/>
                  <a:moveTo>
                    <a:pt x="1769" y="1"/>
                  </a:moveTo>
                  <a:cubicBezTo>
                    <a:pt x="911" y="1"/>
                    <a:pt x="0" y="161"/>
                    <a:pt x="0" y="452"/>
                  </a:cubicBez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7" y="746"/>
                    <a:pt x="3537" y="452"/>
                  </a:cubicBezTo>
                  <a:cubicBezTo>
                    <a:pt x="3537" y="159"/>
                    <a:pt x="2627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70"/>
            <p:cNvSpPr/>
            <p:nvPr/>
          </p:nvSpPr>
          <p:spPr>
            <a:xfrm>
              <a:off x="2530121" y="2289314"/>
              <a:ext cx="175677" cy="38261"/>
            </a:xfrm>
            <a:custGeom>
              <a:avLst/>
              <a:gdLst/>
              <a:ahLst/>
              <a:cxnLst/>
              <a:rect l="l" t="t" r="r" b="b"/>
              <a:pathLst>
                <a:path w="2630" h="572" extrusionOk="0">
                  <a:moveTo>
                    <a:pt x="1315" y="1"/>
                  </a:moveTo>
                  <a:cubicBezTo>
                    <a:pt x="588" y="1"/>
                    <a:pt x="0" y="130"/>
                    <a:pt x="0" y="285"/>
                  </a:cubicBezTo>
                  <a:cubicBezTo>
                    <a:pt x="0" y="443"/>
                    <a:pt x="588" y="572"/>
                    <a:pt x="1315" y="572"/>
                  </a:cubicBezTo>
                  <a:cubicBezTo>
                    <a:pt x="2039" y="572"/>
                    <a:pt x="2629" y="443"/>
                    <a:pt x="2629" y="285"/>
                  </a:cubicBezTo>
                  <a:cubicBezTo>
                    <a:pt x="2629" y="127"/>
                    <a:pt x="2041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70"/>
            <p:cNvSpPr/>
            <p:nvPr/>
          </p:nvSpPr>
          <p:spPr>
            <a:xfrm>
              <a:off x="2528384" y="2287709"/>
              <a:ext cx="178951" cy="41806"/>
            </a:xfrm>
            <a:custGeom>
              <a:avLst/>
              <a:gdLst/>
              <a:ahLst/>
              <a:cxnLst/>
              <a:rect l="l" t="t" r="r" b="b"/>
              <a:pathLst>
                <a:path w="2679" h="625" extrusionOk="0">
                  <a:moveTo>
                    <a:pt x="1341" y="51"/>
                  </a:moveTo>
                  <a:cubicBezTo>
                    <a:pt x="2098" y="51"/>
                    <a:pt x="2626" y="190"/>
                    <a:pt x="2626" y="314"/>
                  </a:cubicBezTo>
                  <a:cubicBezTo>
                    <a:pt x="2626" y="436"/>
                    <a:pt x="2098" y="572"/>
                    <a:pt x="1341" y="572"/>
                  </a:cubicBezTo>
                  <a:cubicBezTo>
                    <a:pt x="581" y="572"/>
                    <a:pt x="53" y="433"/>
                    <a:pt x="53" y="314"/>
                  </a:cubicBezTo>
                  <a:cubicBezTo>
                    <a:pt x="53" y="194"/>
                    <a:pt x="581" y="53"/>
                    <a:pt x="1341" y="53"/>
                  </a:cubicBezTo>
                  <a:lnTo>
                    <a:pt x="1341" y="51"/>
                  </a:lnTo>
                  <a:close/>
                  <a:moveTo>
                    <a:pt x="1341" y="1"/>
                  </a:moveTo>
                  <a:cubicBezTo>
                    <a:pt x="691" y="1"/>
                    <a:pt x="0" y="111"/>
                    <a:pt x="0" y="314"/>
                  </a:cubicBezTo>
                  <a:cubicBezTo>
                    <a:pt x="0" y="515"/>
                    <a:pt x="691" y="624"/>
                    <a:pt x="1341" y="624"/>
                  </a:cubicBezTo>
                  <a:cubicBezTo>
                    <a:pt x="1991" y="624"/>
                    <a:pt x="2679" y="515"/>
                    <a:pt x="2679" y="314"/>
                  </a:cubicBezTo>
                  <a:cubicBezTo>
                    <a:pt x="2679" y="111"/>
                    <a:pt x="1991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70"/>
            <p:cNvSpPr/>
            <p:nvPr/>
          </p:nvSpPr>
          <p:spPr>
            <a:xfrm>
              <a:off x="2512553" y="2323829"/>
              <a:ext cx="3607" cy="14448"/>
            </a:xfrm>
            <a:custGeom>
              <a:avLst/>
              <a:gdLst/>
              <a:ahLst/>
              <a:cxnLst/>
              <a:rect l="l" t="t" r="r" b="b"/>
              <a:pathLst>
                <a:path w="54" h="216" extrusionOk="0">
                  <a:moveTo>
                    <a:pt x="26" y="1"/>
                  </a:moveTo>
                  <a:cubicBezTo>
                    <a:pt x="13" y="1"/>
                    <a:pt x="3" y="12"/>
                    <a:pt x="1" y="25"/>
                  </a:cubicBezTo>
                  <a:lnTo>
                    <a:pt x="1" y="187"/>
                  </a:lnTo>
                  <a:cubicBezTo>
                    <a:pt x="1" y="204"/>
                    <a:pt x="12" y="216"/>
                    <a:pt x="27" y="216"/>
                  </a:cubicBezTo>
                  <a:cubicBezTo>
                    <a:pt x="41" y="214"/>
                    <a:pt x="53" y="202"/>
                    <a:pt x="53" y="187"/>
                  </a:cubicBezTo>
                  <a:lnTo>
                    <a:pt x="53" y="25"/>
                  </a:lnTo>
                  <a:cubicBezTo>
                    <a:pt x="51" y="13"/>
                    <a:pt x="41" y="3"/>
                    <a:pt x="29" y="1"/>
                  </a:cubicBezTo>
                  <a:cubicBezTo>
                    <a:pt x="28" y="1"/>
                    <a:pt x="27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70"/>
            <p:cNvSpPr/>
            <p:nvPr/>
          </p:nvSpPr>
          <p:spPr>
            <a:xfrm>
              <a:off x="2543814" y="2328979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237"/>
                  </a:lnTo>
                  <a:cubicBezTo>
                    <a:pt x="1" y="251"/>
                    <a:pt x="13" y="263"/>
                    <a:pt x="27" y="263"/>
                  </a:cubicBezTo>
                  <a:lnTo>
                    <a:pt x="30" y="263"/>
                  </a:lnTo>
                  <a:cubicBezTo>
                    <a:pt x="44" y="261"/>
                    <a:pt x="53" y="251"/>
                    <a:pt x="53" y="237"/>
                  </a:cubicBezTo>
                  <a:lnTo>
                    <a:pt x="53" y="27"/>
                  </a:lnTo>
                  <a:lnTo>
                    <a:pt x="53" y="24"/>
                  </a:lnTo>
                  <a:cubicBezTo>
                    <a:pt x="53" y="10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70"/>
            <p:cNvSpPr/>
            <p:nvPr/>
          </p:nvSpPr>
          <p:spPr>
            <a:xfrm>
              <a:off x="2564921" y="2332792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0"/>
                  </a:moveTo>
                  <a:cubicBezTo>
                    <a:pt x="27" y="0"/>
                    <a:pt x="26" y="0"/>
                    <a:pt x="24" y="1"/>
                  </a:cubicBezTo>
                  <a:cubicBezTo>
                    <a:pt x="10" y="3"/>
                    <a:pt x="0" y="17"/>
                    <a:pt x="3" y="32"/>
                  </a:cubicBezTo>
                  <a:lnTo>
                    <a:pt x="3" y="235"/>
                  </a:lnTo>
                  <a:cubicBezTo>
                    <a:pt x="3" y="249"/>
                    <a:pt x="15" y="261"/>
                    <a:pt x="29" y="261"/>
                  </a:cubicBezTo>
                  <a:cubicBezTo>
                    <a:pt x="43" y="261"/>
                    <a:pt x="55" y="249"/>
                    <a:pt x="55" y="235"/>
                  </a:cubicBezTo>
                  <a:lnTo>
                    <a:pt x="55" y="32"/>
                  </a:lnTo>
                  <a:cubicBezTo>
                    <a:pt x="55" y="29"/>
                    <a:pt x="55" y="27"/>
                    <a:pt x="55" y="22"/>
                  </a:cubicBezTo>
                  <a:cubicBezTo>
                    <a:pt x="53" y="9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70"/>
            <p:cNvSpPr/>
            <p:nvPr/>
          </p:nvSpPr>
          <p:spPr>
            <a:xfrm>
              <a:off x="2589836" y="2334063"/>
              <a:ext cx="3741" cy="16254"/>
            </a:xfrm>
            <a:custGeom>
              <a:avLst/>
              <a:gdLst/>
              <a:ahLst/>
              <a:cxnLst/>
              <a:rect l="l" t="t" r="r" b="b"/>
              <a:pathLst>
                <a:path w="56" h="243" extrusionOk="0">
                  <a:moveTo>
                    <a:pt x="26" y="1"/>
                  </a:moveTo>
                  <a:cubicBezTo>
                    <a:pt x="12" y="3"/>
                    <a:pt x="0" y="15"/>
                    <a:pt x="2" y="29"/>
                  </a:cubicBezTo>
                  <a:lnTo>
                    <a:pt x="2" y="216"/>
                  </a:lnTo>
                  <a:cubicBezTo>
                    <a:pt x="2" y="230"/>
                    <a:pt x="14" y="242"/>
                    <a:pt x="29" y="242"/>
                  </a:cubicBezTo>
                  <a:lnTo>
                    <a:pt x="31" y="242"/>
                  </a:lnTo>
                  <a:cubicBezTo>
                    <a:pt x="46" y="242"/>
                    <a:pt x="55" y="228"/>
                    <a:pt x="55" y="213"/>
                  </a:cubicBezTo>
                  <a:lnTo>
                    <a:pt x="55" y="27"/>
                  </a:lnTo>
                  <a:cubicBezTo>
                    <a:pt x="55" y="13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70"/>
            <p:cNvSpPr/>
            <p:nvPr/>
          </p:nvSpPr>
          <p:spPr>
            <a:xfrm>
              <a:off x="2525311" y="2331989"/>
              <a:ext cx="3607" cy="11104"/>
            </a:xfrm>
            <a:custGeom>
              <a:avLst/>
              <a:gdLst/>
              <a:ahLst/>
              <a:cxnLst/>
              <a:rect l="l" t="t" r="r" b="b"/>
              <a:pathLst>
                <a:path w="54" h="166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139"/>
                  </a:lnTo>
                  <a:cubicBezTo>
                    <a:pt x="1" y="154"/>
                    <a:pt x="13" y="166"/>
                    <a:pt x="27" y="166"/>
                  </a:cubicBezTo>
                  <a:cubicBezTo>
                    <a:pt x="41" y="166"/>
                    <a:pt x="53" y="154"/>
                    <a:pt x="53" y="139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70"/>
            <p:cNvSpPr/>
            <p:nvPr/>
          </p:nvSpPr>
          <p:spPr>
            <a:xfrm>
              <a:off x="2714344" y="2322692"/>
              <a:ext cx="3874" cy="10167"/>
            </a:xfrm>
            <a:custGeom>
              <a:avLst/>
              <a:gdLst/>
              <a:ahLst/>
              <a:cxnLst/>
              <a:rect l="l" t="t" r="r" b="b"/>
              <a:pathLst>
                <a:path w="58" h="152" extrusionOk="0">
                  <a:moveTo>
                    <a:pt x="31" y="1"/>
                  </a:moveTo>
                  <a:cubicBezTo>
                    <a:pt x="29" y="1"/>
                    <a:pt x="28" y="1"/>
                    <a:pt x="26" y="1"/>
                  </a:cubicBezTo>
                  <a:cubicBezTo>
                    <a:pt x="12" y="4"/>
                    <a:pt x="0" y="18"/>
                    <a:pt x="2" y="32"/>
                  </a:cubicBezTo>
                  <a:lnTo>
                    <a:pt x="2" y="125"/>
                  </a:lnTo>
                  <a:cubicBezTo>
                    <a:pt x="5" y="140"/>
                    <a:pt x="14" y="152"/>
                    <a:pt x="29" y="152"/>
                  </a:cubicBezTo>
                  <a:cubicBezTo>
                    <a:pt x="43" y="152"/>
                    <a:pt x="55" y="142"/>
                    <a:pt x="55" y="128"/>
                  </a:cubicBezTo>
                  <a:lnTo>
                    <a:pt x="55" y="32"/>
                  </a:lnTo>
                  <a:cubicBezTo>
                    <a:pt x="57" y="27"/>
                    <a:pt x="57" y="25"/>
                    <a:pt x="55" y="23"/>
                  </a:cubicBezTo>
                  <a:cubicBezTo>
                    <a:pt x="53" y="10"/>
                    <a:pt x="4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70"/>
            <p:cNvSpPr/>
            <p:nvPr/>
          </p:nvSpPr>
          <p:spPr>
            <a:xfrm>
              <a:off x="2692903" y="2336805"/>
              <a:ext cx="3607" cy="9030"/>
            </a:xfrm>
            <a:custGeom>
              <a:avLst/>
              <a:gdLst/>
              <a:ahLst/>
              <a:cxnLst/>
              <a:rect l="l" t="t" r="r" b="b"/>
              <a:pathLst>
                <a:path w="54" h="135" extrusionOk="0">
                  <a:moveTo>
                    <a:pt x="27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108"/>
                  </a:lnTo>
                  <a:cubicBezTo>
                    <a:pt x="1" y="122"/>
                    <a:pt x="13" y="134"/>
                    <a:pt x="27" y="134"/>
                  </a:cubicBezTo>
                  <a:cubicBezTo>
                    <a:pt x="41" y="134"/>
                    <a:pt x="53" y="122"/>
                    <a:pt x="53" y="108"/>
                  </a:cubicBezTo>
                  <a:lnTo>
                    <a:pt x="53" y="22"/>
                  </a:lnTo>
                  <a:cubicBezTo>
                    <a:pt x="51" y="10"/>
                    <a:pt x="44" y="3"/>
                    <a:pt x="32" y="0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70"/>
            <p:cNvSpPr/>
            <p:nvPr/>
          </p:nvSpPr>
          <p:spPr>
            <a:xfrm>
              <a:off x="2502200" y="2280551"/>
              <a:ext cx="231520" cy="55652"/>
            </a:xfrm>
            <a:custGeom>
              <a:avLst/>
              <a:gdLst/>
              <a:ahLst/>
              <a:cxnLst/>
              <a:rect l="l" t="t" r="r" b="b"/>
              <a:pathLst>
                <a:path w="3466" h="832" extrusionOk="0">
                  <a:moveTo>
                    <a:pt x="1733" y="0"/>
                  </a:moveTo>
                  <a:cubicBezTo>
                    <a:pt x="1171" y="0"/>
                    <a:pt x="672" y="65"/>
                    <a:pt x="356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5"/>
                    <a:pt x="777" y="832"/>
                    <a:pt x="1733" y="832"/>
                  </a:cubicBezTo>
                  <a:cubicBezTo>
                    <a:pt x="2689" y="832"/>
                    <a:pt x="3465" y="645"/>
                    <a:pt x="3465" y="416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1" y="65"/>
                    <a:pt x="22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70"/>
            <p:cNvSpPr/>
            <p:nvPr/>
          </p:nvSpPr>
          <p:spPr>
            <a:xfrm>
              <a:off x="2499795" y="2278478"/>
              <a:ext cx="236330" cy="60335"/>
            </a:xfrm>
            <a:custGeom>
              <a:avLst/>
              <a:gdLst/>
              <a:ahLst/>
              <a:cxnLst/>
              <a:rect l="l" t="t" r="r" b="b"/>
              <a:pathLst>
                <a:path w="3538" h="902" extrusionOk="0">
                  <a:moveTo>
                    <a:pt x="1769" y="72"/>
                  </a:moveTo>
                  <a:cubicBezTo>
                    <a:pt x="2309" y="72"/>
                    <a:pt x="2806" y="129"/>
                    <a:pt x="3133" y="232"/>
                  </a:cubicBezTo>
                  <a:cubicBezTo>
                    <a:pt x="3136" y="233"/>
                    <a:pt x="3137" y="234"/>
                    <a:pt x="3139" y="234"/>
                  </a:cubicBezTo>
                  <a:cubicBezTo>
                    <a:pt x="3141" y="234"/>
                    <a:pt x="3143" y="233"/>
                    <a:pt x="3145" y="232"/>
                  </a:cubicBezTo>
                  <a:lnTo>
                    <a:pt x="3465" y="232"/>
                  </a:lnTo>
                  <a:lnTo>
                    <a:pt x="3465" y="452"/>
                  </a:lnTo>
                  <a:cubicBezTo>
                    <a:pt x="3465" y="631"/>
                    <a:pt x="2768" y="832"/>
                    <a:pt x="1769" y="832"/>
                  </a:cubicBezTo>
                  <a:cubicBezTo>
                    <a:pt x="770" y="832"/>
                    <a:pt x="72" y="631"/>
                    <a:pt x="72" y="452"/>
                  </a:cubicBezTo>
                  <a:lnTo>
                    <a:pt x="72" y="232"/>
                  </a:lnTo>
                  <a:lnTo>
                    <a:pt x="404" y="232"/>
                  </a:lnTo>
                  <a:cubicBezTo>
                    <a:pt x="732" y="129"/>
                    <a:pt x="1229" y="72"/>
                    <a:pt x="1769" y="72"/>
                  </a:cubicBezTo>
                  <a:close/>
                  <a:moveTo>
                    <a:pt x="1766" y="0"/>
                  </a:moveTo>
                  <a:cubicBezTo>
                    <a:pt x="1226" y="0"/>
                    <a:pt x="720" y="58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79"/>
                    <a:pt x="0" y="199"/>
                  </a:cubicBezTo>
                  <a:lnTo>
                    <a:pt x="0" y="452"/>
                  </a:lnTo>
                  <a:cubicBezTo>
                    <a:pt x="0" y="743"/>
                    <a:pt x="911" y="901"/>
                    <a:pt x="1769" y="901"/>
                  </a:cubicBezTo>
                  <a:cubicBezTo>
                    <a:pt x="2624" y="901"/>
                    <a:pt x="3537" y="741"/>
                    <a:pt x="3532" y="452"/>
                  </a:cubicBezTo>
                  <a:lnTo>
                    <a:pt x="3532" y="199"/>
                  </a:lnTo>
                  <a:cubicBezTo>
                    <a:pt x="3532" y="179"/>
                    <a:pt x="3518" y="163"/>
                    <a:pt x="3496" y="163"/>
                  </a:cubicBezTo>
                  <a:lnTo>
                    <a:pt x="3148" y="163"/>
                  </a:lnTo>
                  <a:cubicBezTo>
                    <a:pt x="2815" y="58"/>
                    <a:pt x="2309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70"/>
            <p:cNvSpPr/>
            <p:nvPr/>
          </p:nvSpPr>
          <p:spPr>
            <a:xfrm>
              <a:off x="2502200" y="2263428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7" y="1"/>
                    <a:pt x="0" y="189"/>
                    <a:pt x="0" y="419"/>
                  </a:cubicBezTo>
                  <a:cubicBezTo>
                    <a:pt x="0" y="648"/>
                    <a:pt x="777" y="835"/>
                    <a:pt x="1733" y="835"/>
                  </a:cubicBezTo>
                  <a:cubicBezTo>
                    <a:pt x="2689" y="835"/>
                    <a:pt x="3465" y="648"/>
                    <a:pt x="3465" y="419"/>
                  </a:cubicBezTo>
                  <a:cubicBezTo>
                    <a:pt x="3465" y="189"/>
                    <a:pt x="268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70"/>
            <p:cNvSpPr/>
            <p:nvPr/>
          </p:nvSpPr>
          <p:spPr>
            <a:xfrm>
              <a:off x="2499795" y="2261221"/>
              <a:ext cx="236330" cy="60469"/>
            </a:xfrm>
            <a:custGeom>
              <a:avLst/>
              <a:gdLst/>
              <a:ahLst/>
              <a:cxnLst/>
              <a:rect l="l" t="t" r="r" b="b"/>
              <a:pathLst>
                <a:path w="3538" h="904" extrusionOk="0">
                  <a:moveTo>
                    <a:pt x="1769" y="69"/>
                  </a:moveTo>
                  <a:cubicBezTo>
                    <a:pt x="2768" y="69"/>
                    <a:pt x="3465" y="273"/>
                    <a:pt x="3465" y="452"/>
                  </a:cubicBezTo>
                  <a:cubicBezTo>
                    <a:pt x="3465" y="633"/>
                    <a:pt x="2768" y="834"/>
                    <a:pt x="1769" y="834"/>
                  </a:cubicBezTo>
                  <a:cubicBezTo>
                    <a:pt x="770" y="834"/>
                    <a:pt x="72" y="633"/>
                    <a:pt x="72" y="452"/>
                  </a:cubicBezTo>
                  <a:cubicBezTo>
                    <a:pt x="72" y="273"/>
                    <a:pt x="767" y="69"/>
                    <a:pt x="1769" y="69"/>
                  </a:cubicBezTo>
                  <a:close/>
                  <a:moveTo>
                    <a:pt x="1769" y="0"/>
                  </a:moveTo>
                  <a:cubicBezTo>
                    <a:pt x="911" y="0"/>
                    <a:pt x="0" y="160"/>
                    <a:pt x="0" y="452"/>
                  </a:cubicBezTo>
                  <a:cubicBezTo>
                    <a:pt x="0" y="746"/>
                    <a:pt x="911" y="903"/>
                    <a:pt x="1769" y="903"/>
                  </a:cubicBezTo>
                  <a:cubicBezTo>
                    <a:pt x="2624" y="903"/>
                    <a:pt x="3537" y="746"/>
                    <a:pt x="3537" y="452"/>
                  </a:cubicBezTo>
                  <a:cubicBezTo>
                    <a:pt x="3537" y="158"/>
                    <a:pt x="2627" y="0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70"/>
            <p:cNvSpPr/>
            <p:nvPr/>
          </p:nvSpPr>
          <p:spPr>
            <a:xfrm>
              <a:off x="2530121" y="2272391"/>
              <a:ext cx="175677" cy="38261"/>
            </a:xfrm>
            <a:custGeom>
              <a:avLst/>
              <a:gdLst/>
              <a:ahLst/>
              <a:cxnLst/>
              <a:rect l="l" t="t" r="r" b="b"/>
              <a:pathLst>
                <a:path w="2630" h="572" extrusionOk="0">
                  <a:moveTo>
                    <a:pt x="1315" y="0"/>
                  </a:moveTo>
                  <a:cubicBezTo>
                    <a:pt x="588" y="0"/>
                    <a:pt x="0" y="127"/>
                    <a:pt x="0" y="285"/>
                  </a:cubicBezTo>
                  <a:cubicBezTo>
                    <a:pt x="0" y="442"/>
                    <a:pt x="588" y="571"/>
                    <a:pt x="1315" y="571"/>
                  </a:cubicBezTo>
                  <a:cubicBezTo>
                    <a:pt x="2039" y="571"/>
                    <a:pt x="2629" y="442"/>
                    <a:pt x="2629" y="285"/>
                  </a:cubicBezTo>
                  <a:cubicBezTo>
                    <a:pt x="2629" y="127"/>
                    <a:pt x="2041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70"/>
            <p:cNvSpPr/>
            <p:nvPr/>
          </p:nvSpPr>
          <p:spPr>
            <a:xfrm>
              <a:off x="2528384" y="2270652"/>
              <a:ext cx="178951" cy="41606"/>
            </a:xfrm>
            <a:custGeom>
              <a:avLst/>
              <a:gdLst/>
              <a:ahLst/>
              <a:cxnLst/>
              <a:rect l="l" t="t" r="r" b="b"/>
              <a:pathLst>
                <a:path w="2679" h="622" extrusionOk="0">
                  <a:moveTo>
                    <a:pt x="1341" y="53"/>
                  </a:moveTo>
                  <a:cubicBezTo>
                    <a:pt x="2098" y="53"/>
                    <a:pt x="2626" y="189"/>
                    <a:pt x="2626" y="311"/>
                  </a:cubicBezTo>
                  <a:cubicBezTo>
                    <a:pt x="2626" y="433"/>
                    <a:pt x="2098" y="569"/>
                    <a:pt x="1341" y="569"/>
                  </a:cubicBezTo>
                  <a:cubicBezTo>
                    <a:pt x="581" y="569"/>
                    <a:pt x="53" y="435"/>
                    <a:pt x="53" y="311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10"/>
                    <a:pt x="0" y="311"/>
                  </a:cubicBezTo>
                  <a:cubicBezTo>
                    <a:pt x="0" y="514"/>
                    <a:pt x="691" y="621"/>
                    <a:pt x="1341" y="621"/>
                  </a:cubicBezTo>
                  <a:cubicBezTo>
                    <a:pt x="1991" y="621"/>
                    <a:pt x="2679" y="514"/>
                    <a:pt x="2679" y="311"/>
                  </a:cubicBezTo>
                  <a:cubicBezTo>
                    <a:pt x="2679" y="108"/>
                    <a:pt x="1991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70"/>
            <p:cNvSpPr/>
            <p:nvPr/>
          </p:nvSpPr>
          <p:spPr>
            <a:xfrm>
              <a:off x="2512420" y="2306371"/>
              <a:ext cx="3741" cy="14850"/>
            </a:xfrm>
            <a:custGeom>
              <a:avLst/>
              <a:gdLst/>
              <a:ahLst/>
              <a:cxnLst/>
              <a:rect l="l" t="t" r="r" b="b"/>
              <a:pathLst>
                <a:path w="56" h="222" extrusionOk="0">
                  <a:moveTo>
                    <a:pt x="28" y="1"/>
                  </a:moveTo>
                  <a:cubicBezTo>
                    <a:pt x="27" y="1"/>
                    <a:pt x="25" y="1"/>
                    <a:pt x="24" y="1"/>
                  </a:cubicBezTo>
                  <a:cubicBezTo>
                    <a:pt x="10" y="4"/>
                    <a:pt x="0" y="16"/>
                    <a:pt x="3" y="30"/>
                  </a:cubicBezTo>
                  <a:lnTo>
                    <a:pt x="3" y="195"/>
                  </a:lnTo>
                  <a:cubicBezTo>
                    <a:pt x="3" y="209"/>
                    <a:pt x="14" y="221"/>
                    <a:pt x="29" y="221"/>
                  </a:cubicBezTo>
                  <a:cubicBezTo>
                    <a:pt x="43" y="221"/>
                    <a:pt x="55" y="209"/>
                    <a:pt x="55" y="195"/>
                  </a:cubicBezTo>
                  <a:lnTo>
                    <a:pt x="55" y="30"/>
                  </a:lnTo>
                  <a:cubicBezTo>
                    <a:pt x="55" y="28"/>
                    <a:pt x="55" y="25"/>
                    <a:pt x="55" y="23"/>
                  </a:cubicBezTo>
                  <a:cubicBezTo>
                    <a:pt x="53" y="10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70"/>
            <p:cNvSpPr/>
            <p:nvPr/>
          </p:nvSpPr>
          <p:spPr>
            <a:xfrm>
              <a:off x="2543814" y="2311856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237"/>
                  </a:lnTo>
                  <a:cubicBezTo>
                    <a:pt x="1" y="252"/>
                    <a:pt x="13" y="263"/>
                    <a:pt x="27" y="263"/>
                  </a:cubicBezTo>
                  <a:lnTo>
                    <a:pt x="30" y="263"/>
                  </a:lnTo>
                  <a:cubicBezTo>
                    <a:pt x="44" y="263"/>
                    <a:pt x="53" y="252"/>
                    <a:pt x="53" y="237"/>
                  </a:cubicBezTo>
                  <a:lnTo>
                    <a:pt x="53" y="27"/>
                  </a:lnTo>
                  <a:cubicBezTo>
                    <a:pt x="53" y="13"/>
                    <a:pt x="42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70"/>
            <p:cNvSpPr/>
            <p:nvPr/>
          </p:nvSpPr>
          <p:spPr>
            <a:xfrm>
              <a:off x="2565055" y="2316337"/>
              <a:ext cx="3607" cy="16990"/>
            </a:xfrm>
            <a:custGeom>
              <a:avLst/>
              <a:gdLst/>
              <a:ahLst/>
              <a:cxnLst/>
              <a:rect l="l" t="t" r="r" b="b"/>
              <a:pathLst>
                <a:path w="54" h="254" extrusionOk="0">
                  <a:moveTo>
                    <a:pt x="27" y="0"/>
                  </a:moveTo>
                  <a:cubicBezTo>
                    <a:pt x="15" y="0"/>
                    <a:pt x="3" y="9"/>
                    <a:pt x="1" y="24"/>
                  </a:cubicBezTo>
                  <a:lnTo>
                    <a:pt x="1" y="228"/>
                  </a:lnTo>
                  <a:cubicBezTo>
                    <a:pt x="1" y="242"/>
                    <a:pt x="13" y="254"/>
                    <a:pt x="27" y="254"/>
                  </a:cubicBezTo>
                  <a:cubicBezTo>
                    <a:pt x="41" y="254"/>
                    <a:pt x="53" y="242"/>
                    <a:pt x="53" y="228"/>
                  </a:cubicBezTo>
                  <a:lnTo>
                    <a:pt x="53" y="24"/>
                  </a:lnTo>
                  <a:cubicBezTo>
                    <a:pt x="51" y="12"/>
                    <a:pt x="44" y="3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70"/>
            <p:cNvSpPr/>
            <p:nvPr/>
          </p:nvSpPr>
          <p:spPr>
            <a:xfrm>
              <a:off x="2589970" y="2317274"/>
              <a:ext cx="3607" cy="16054"/>
            </a:xfrm>
            <a:custGeom>
              <a:avLst/>
              <a:gdLst/>
              <a:ahLst/>
              <a:cxnLst/>
              <a:rect l="l" t="t" r="r" b="b"/>
              <a:pathLst>
                <a:path w="54" h="240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214"/>
                  </a:lnTo>
                  <a:cubicBezTo>
                    <a:pt x="0" y="228"/>
                    <a:pt x="12" y="240"/>
                    <a:pt x="27" y="240"/>
                  </a:cubicBezTo>
                  <a:cubicBezTo>
                    <a:pt x="41" y="240"/>
                    <a:pt x="53" y="228"/>
                    <a:pt x="53" y="214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70"/>
            <p:cNvSpPr/>
            <p:nvPr/>
          </p:nvSpPr>
          <p:spPr>
            <a:xfrm>
              <a:off x="2525311" y="2315066"/>
              <a:ext cx="3607" cy="11104"/>
            </a:xfrm>
            <a:custGeom>
              <a:avLst/>
              <a:gdLst/>
              <a:ahLst/>
              <a:cxnLst/>
              <a:rect l="l" t="t" r="r" b="b"/>
              <a:pathLst>
                <a:path w="54" h="166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139"/>
                  </a:lnTo>
                  <a:cubicBezTo>
                    <a:pt x="1" y="153"/>
                    <a:pt x="13" y="165"/>
                    <a:pt x="27" y="165"/>
                  </a:cubicBezTo>
                  <a:cubicBezTo>
                    <a:pt x="41" y="165"/>
                    <a:pt x="53" y="153"/>
                    <a:pt x="53" y="139"/>
                  </a:cubicBezTo>
                  <a:lnTo>
                    <a:pt x="53" y="27"/>
                  </a:lnTo>
                  <a:lnTo>
                    <a:pt x="53" y="24"/>
                  </a:lnTo>
                  <a:cubicBezTo>
                    <a:pt x="53" y="10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70"/>
            <p:cNvSpPr/>
            <p:nvPr/>
          </p:nvSpPr>
          <p:spPr>
            <a:xfrm>
              <a:off x="2714344" y="2305635"/>
              <a:ext cx="3874" cy="10301"/>
            </a:xfrm>
            <a:custGeom>
              <a:avLst/>
              <a:gdLst/>
              <a:ahLst/>
              <a:cxnLst/>
              <a:rect l="l" t="t" r="r" b="b"/>
              <a:pathLst>
                <a:path w="58" h="154" extrusionOk="0">
                  <a:moveTo>
                    <a:pt x="31" y="0"/>
                  </a:moveTo>
                  <a:cubicBezTo>
                    <a:pt x="29" y="0"/>
                    <a:pt x="28" y="0"/>
                    <a:pt x="26" y="0"/>
                  </a:cubicBezTo>
                  <a:cubicBezTo>
                    <a:pt x="12" y="3"/>
                    <a:pt x="0" y="17"/>
                    <a:pt x="2" y="31"/>
                  </a:cubicBezTo>
                  <a:lnTo>
                    <a:pt x="2" y="127"/>
                  </a:lnTo>
                  <a:cubicBezTo>
                    <a:pt x="2" y="141"/>
                    <a:pt x="14" y="153"/>
                    <a:pt x="29" y="153"/>
                  </a:cubicBezTo>
                  <a:cubicBezTo>
                    <a:pt x="43" y="153"/>
                    <a:pt x="55" y="141"/>
                    <a:pt x="55" y="127"/>
                  </a:cubicBezTo>
                  <a:lnTo>
                    <a:pt x="55" y="31"/>
                  </a:lnTo>
                  <a:cubicBezTo>
                    <a:pt x="57" y="29"/>
                    <a:pt x="57" y="24"/>
                    <a:pt x="55" y="22"/>
                  </a:cubicBezTo>
                  <a:cubicBezTo>
                    <a:pt x="53" y="9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70"/>
            <p:cNvSpPr/>
            <p:nvPr/>
          </p:nvSpPr>
          <p:spPr>
            <a:xfrm>
              <a:off x="2692903" y="2319815"/>
              <a:ext cx="3607" cy="8896"/>
            </a:xfrm>
            <a:custGeom>
              <a:avLst/>
              <a:gdLst/>
              <a:ahLst/>
              <a:cxnLst/>
              <a:rect l="l" t="t" r="r" b="b"/>
              <a:pathLst>
                <a:path w="54" h="133" extrusionOk="0">
                  <a:moveTo>
                    <a:pt x="27" y="1"/>
                  </a:moveTo>
                  <a:cubicBezTo>
                    <a:pt x="15" y="1"/>
                    <a:pt x="3" y="10"/>
                    <a:pt x="1" y="23"/>
                  </a:cubicBezTo>
                  <a:lnTo>
                    <a:pt x="1" y="109"/>
                  </a:lnTo>
                  <a:cubicBezTo>
                    <a:pt x="1" y="122"/>
                    <a:pt x="11" y="133"/>
                    <a:pt x="23" y="133"/>
                  </a:cubicBezTo>
                  <a:cubicBezTo>
                    <a:pt x="25" y="133"/>
                    <a:pt x="26" y="133"/>
                    <a:pt x="27" y="133"/>
                  </a:cubicBezTo>
                  <a:cubicBezTo>
                    <a:pt x="41" y="133"/>
                    <a:pt x="53" y="123"/>
                    <a:pt x="53" y="109"/>
                  </a:cubicBezTo>
                  <a:lnTo>
                    <a:pt x="53" y="23"/>
                  </a:lnTo>
                  <a:cubicBezTo>
                    <a:pt x="51" y="11"/>
                    <a:pt x="44" y="3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70"/>
            <p:cNvSpPr/>
            <p:nvPr/>
          </p:nvSpPr>
          <p:spPr>
            <a:xfrm>
              <a:off x="2502200" y="2263428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1"/>
                  </a:moveTo>
                  <a:cubicBezTo>
                    <a:pt x="1171" y="1"/>
                    <a:pt x="672" y="65"/>
                    <a:pt x="356" y="165"/>
                  </a:cubicBezTo>
                  <a:lnTo>
                    <a:pt x="0" y="165"/>
                  </a:lnTo>
                  <a:lnTo>
                    <a:pt x="0" y="419"/>
                  </a:lnTo>
                  <a:cubicBezTo>
                    <a:pt x="0" y="648"/>
                    <a:pt x="777" y="837"/>
                    <a:pt x="1733" y="837"/>
                  </a:cubicBezTo>
                  <a:cubicBezTo>
                    <a:pt x="2689" y="837"/>
                    <a:pt x="3465" y="651"/>
                    <a:pt x="3465" y="419"/>
                  </a:cubicBezTo>
                  <a:lnTo>
                    <a:pt x="3465" y="165"/>
                  </a:lnTo>
                  <a:lnTo>
                    <a:pt x="3109" y="165"/>
                  </a:lnTo>
                  <a:cubicBezTo>
                    <a:pt x="2791" y="65"/>
                    <a:pt x="22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70"/>
            <p:cNvSpPr/>
            <p:nvPr/>
          </p:nvSpPr>
          <p:spPr>
            <a:xfrm>
              <a:off x="2499795" y="2261221"/>
              <a:ext cx="236330" cy="60469"/>
            </a:xfrm>
            <a:custGeom>
              <a:avLst/>
              <a:gdLst/>
              <a:ahLst/>
              <a:cxnLst/>
              <a:rect l="l" t="t" r="r" b="b"/>
              <a:pathLst>
                <a:path w="3538" h="904" extrusionOk="0">
                  <a:moveTo>
                    <a:pt x="1769" y="72"/>
                  </a:moveTo>
                  <a:cubicBezTo>
                    <a:pt x="2309" y="72"/>
                    <a:pt x="2806" y="132"/>
                    <a:pt x="3133" y="234"/>
                  </a:cubicBezTo>
                  <a:lnTo>
                    <a:pt x="3465" y="234"/>
                  </a:lnTo>
                  <a:lnTo>
                    <a:pt x="3465" y="452"/>
                  </a:lnTo>
                  <a:cubicBezTo>
                    <a:pt x="3465" y="631"/>
                    <a:pt x="2768" y="832"/>
                    <a:pt x="1769" y="832"/>
                  </a:cubicBezTo>
                  <a:cubicBezTo>
                    <a:pt x="770" y="832"/>
                    <a:pt x="72" y="631"/>
                    <a:pt x="72" y="452"/>
                  </a:cubicBezTo>
                  <a:lnTo>
                    <a:pt x="72" y="234"/>
                  </a:lnTo>
                  <a:lnTo>
                    <a:pt x="404" y="234"/>
                  </a:lnTo>
                  <a:cubicBezTo>
                    <a:pt x="732" y="132"/>
                    <a:pt x="1229" y="72"/>
                    <a:pt x="1769" y="72"/>
                  </a:cubicBezTo>
                  <a:close/>
                  <a:moveTo>
                    <a:pt x="1766" y="0"/>
                  </a:moveTo>
                  <a:cubicBezTo>
                    <a:pt x="1226" y="0"/>
                    <a:pt x="720" y="60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79"/>
                    <a:pt x="0" y="198"/>
                  </a:cubicBezTo>
                  <a:lnTo>
                    <a:pt x="0" y="452"/>
                  </a:lnTo>
                  <a:cubicBezTo>
                    <a:pt x="0" y="746"/>
                    <a:pt x="911" y="903"/>
                    <a:pt x="1769" y="903"/>
                  </a:cubicBezTo>
                  <a:cubicBezTo>
                    <a:pt x="2624" y="903"/>
                    <a:pt x="3537" y="746"/>
                    <a:pt x="3532" y="452"/>
                  </a:cubicBezTo>
                  <a:lnTo>
                    <a:pt x="3532" y="198"/>
                  </a:lnTo>
                  <a:cubicBezTo>
                    <a:pt x="3532" y="179"/>
                    <a:pt x="3518" y="163"/>
                    <a:pt x="3496" y="163"/>
                  </a:cubicBezTo>
                  <a:lnTo>
                    <a:pt x="3148" y="163"/>
                  </a:lnTo>
                  <a:cubicBezTo>
                    <a:pt x="2815" y="60"/>
                    <a:pt x="2309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70"/>
            <p:cNvSpPr/>
            <p:nvPr/>
          </p:nvSpPr>
          <p:spPr>
            <a:xfrm>
              <a:off x="2502200" y="2246505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0" y="189"/>
                    <a:pt x="0" y="418"/>
                  </a:cubicBezTo>
                  <a:cubicBezTo>
                    <a:pt x="0" y="648"/>
                    <a:pt x="777" y="834"/>
                    <a:pt x="1733" y="834"/>
                  </a:cubicBezTo>
                  <a:cubicBezTo>
                    <a:pt x="2689" y="834"/>
                    <a:pt x="3465" y="648"/>
                    <a:pt x="3465" y="418"/>
                  </a:cubicBezTo>
                  <a:cubicBezTo>
                    <a:pt x="3465" y="189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70"/>
            <p:cNvSpPr/>
            <p:nvPr/>
          </p:nvSpPr>
          <p:spPr>
            <a:xfrm>
              <a:off x="2499795" y="2244231"/>
              <a:ext cx="236330" cy="60535"/>
            </a:xfrm>
            <a:custGeom>
              <a:avLst/>
              <a:gdLst/>
              <a:ahLst/>
              <a:cxnLst/>
              <a:rect l="l" t="t" r="r" b="b"/>
              <a:pathLst>
                <a:path w="3538" h="905" extrusionOk="0">
                  <a:moveTo>
                    <a:pt x="1769" y="70"/>
                  </a:moveTo>
                  <a:cubicBezTo>
                    <a:pt x="2768" y="70"/>
                    <a:pt x="3465" y="271"/>
                    <a:pt x="3465" y="452"/>
                  </a:cubicBezTo>
                  <a:cubicBezTo>
                    <a:pt x="3465" y="632"/>
                    <a:pt x="2768" y="832"/>
                    <a:pt x="1769" y="832"/>
                  </a:cubicBezTo>
                  <a:cubicBezTo>
                    <a:pt x="770" y="832"/>
                    <a:pt x="72" y="632"/>
                    <a:pt x="72" y="452"/>
                  </a:cubicBezTo>
                  <a:cubicBezTo>
                    <a:pt x="72" y="271"/>
                    <a:pt x="767" y="70"/>
                    <a:pt x="1769" y="70"/>
                  </a:cubicBezTo>
                  <a:close/>
                  <a:moveTo>
                    <a:pt x="1769" y="1"/>
                  </a:moveTo>
                  <a:cubicBezTo>
                    <a:pt x="911" y="1"/>
                    <a:pt x="0" y="159"/>
                    <a:pt x="0" y="452"/>
                  </a:cubicBez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7" y="746"/>
                    <a:pt x="3537" y="452"/>
                  </a:cubicBezTo>
                  <a:cubicBezTo>
                    <a:pt x="3537" y="159"/>
                    <a:pt x="2627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70"/>
            <p:cNvSpPr/>
            <p:nvPr/>
          </p:nvSpPr>
          <p:spPr>
            <a:xfrm>
              <a:off x="2530121" y="2255468"/>
              <a:ext cx="175677" cy="38060"/>
            </a:xfrm>
            <a:custGeom>
              <a:avLst/>
              <a:gdLst/>
              <a:ahLst/>
              <a:cxnLst/>
              <a:rect l="l" t="t" r="r" b="b"/>
              <a:pathLst>
                <a:path w="2630" h="569" extrusionOk="0">
                  <a:moveTo>
                    <a:pt x="1315" y="0"/>
                  </a:moveTo>
                  <a:cubicBezTo>
                    <a:pt x="588" y="0"/>
                    <a:pt x="0" y="127"/>
                    <a:pt x="0" y="284"/>
                  </a:cubicBezTo>
                  <a:cubicBezTo>
                    <a:pt x="0" y="442"/>
                    <a:pt x="588" y="569"/>
                    <a:pt x="1315" y="569"/>
                  </a:cubicBezTo>
                  <a:cubicBezTo>
                    <a:pt x="2039" y="569"/>
                    <a:pt x="2629" y="442"/>
                    <a:pt x="2629" y="284"/>
                  </a:cubicBezTo>
                  <a:cubicBezTo>
                    <a:pt x="2629" y="127"/>
                    <a:pt x="2041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70"/>
            <p:cNvSpPr/>
            <p:nvPr/>
          </p:nvSpPr>
          <p:spPr>
            <a:xfrm>
              <a:off x="2528384" y="2253528"/>
              <a:ext cx="178951" cy="41806"/>
            </a:xfrm>
            <a:custGeom>
              <a:avLst/>
              <a:gdLst/>
              <a:ahLst/>
              <a:cxnLst/>
              <a:rect l="l" t="t" r="r" b="b"/>
              <a:pathLst>
                <a:path w="2679" h="625" extrusionOk="0">
                  <a:moveTo>
                    <a:pt x="1341" y="53"/>
                  </a:moveTo>
                  <a:cubicBezTo>
                    <a:pt x="2098" y="53"/>
                    <a:pt x="2626" y="192"/>
                    <a:pt x="2626" y="313"/>
                  </a:cubicBezTo>
                  <a:cubicBezTo>
                    <a:pt x="2626" y="435"/>
                    <a:pt x="2098" y="572"/>
                    <a:pt x="1341" y="572"/>
                  </a:cubicBezTo>
                  <a:cubicBezTo>
                    <a:pt x="581" y="572"/>
                    <a:pt x="53" y="435"/>
                    <a:pt x="53" y="313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10"/>
                    <a:pt x="0" y="313"/>
                  </a:cubicBezTo>
                  <a:cubicBezTo>
                    <a:pt x="0" y="517"/>
                    <a:pt x="691" y="624"/>
                    <a:pt x="1341" y="624"/>
                  </a:cubicBezTo>
                  <a:cubicBezTo>
                    <a:pt x="1991" y="624"/>
                    <a:pt x="2679" y="517"/>
                    <a:pt x="2679" y="313"/>
                  </a:cubicBezTo>
                  <a:cubicBezTo>
                    <a:pt x="2679" y="110"/>
                    <a:pt x="1991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70"/>
            <p:cNvSpPr/>
            <p:nvPr/>
          </p:nvSpPr>
          <p:spPr>
            <a:xfrm>
              <a:off x="2512420" y="2289314"/>
              <a:ext cx="3741" cy="14916"/>
            </a:xfrm>
            <a:custGeom>
              <a:avLst/>
              <a:gdLst/>
              <a:ahLst/>
              <a:cxnLst/>
              <a:rect l="l" t="t" r="r" b="b"/>
              <a:pathLst>
                <a:path w="56" h="223" extrusionOk="0">
                  <a:moveTo>
                    <a:pt x="28" y="0"/>
                  </a:moveTo>
                  <a:cubicBezTo>
                    <a:pt x="26" y="0"/>
                    <a:pt x="25" y="0"/>
                    <a:pt x="24" y="1"/>
                  </a:cubicBezTo>
                  <a:cubicBezTo>
                    <a:pt x="10" y="3"/>
                    <a:pt x="0" y="17"/>
                    <a:pt x="3" y="32"/>
                  </a:cubicBezTo>
                  <a:lnTo>
                    <a:pt x="3" y="197"/>
                  </a:lnTo>
                  <a:cubicBezTo>
                    <a:pt x="3" y="211"/>
                    <a:pt x="14" y="223"/>
                    <a:pt x="29" y="223"/>
                  </a:cubicBezTo>
                  <a:cubicBezTo>
                    <a:pt x="43" y="223"/>
                    <a:pt x="53" y="211"/>
                    <a:pt x="55" y="197"/>
                  </a:cubicBezTo>
                  <a:lnTo>
                    <a:pt x="55" y="32"/>
                  </a:lnTo>
                  <a:cubicBezTo>
                    <a:pt x="55" y="29"/>
                    <a:pt x="55" y="27"/>
                    <a:pt x="55" y="25"/>
                  </a:cubicBezTo>
                  <a:cubicBezTo>
                    <a:pt x="53" y="11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70"/>
            <p:cNvSpPr/>
            <p:nvPr/>
          </p:nvSpPr>
          <p:spPr>
            <a:xfrm>
              <a:off x="2543814" y="2294933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237"/>
                  </a:lnTo>
                  <a:cubicBezTo>
                    <a:pt x="1" y="251"/>
                    <a:pt x="13" y="263"/>
                    <a:pt x="27" y="263"/>
                  </a:cubicBezTo>
                  <a:lnTo>
                    <a:pt x="30" y="263"/>
                  </a:lnTo>
                  <a:cubicBezTo>
                    <a:pt x="44" y="263"/>
                    <a:pt x="53" y="251"/>
                    <a:pt x="53" y="237"/>
                  </a:cubicBezTo>
                  <a:lnTo>
                    <a:pt x="53" y="27"/>
                  </a:lnTo>
                  <a:cubicBezTo>
                    <a:pt x="53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70"/>
            <p:cNvSpPr/>
            <p:nvPr/>
          </p:nvSpPr>
          <p:spPr>
            <a:xfrm>
              <a:off x="2565055" y="2299347"/>
              <a:ext cx="3607" cy="17057"/>
            </a:xfrm>
            <a:custGeom>
              <a:avLst/>
              <a:gdLst/>
              <a:ahLst/>
              <a:cxnLst/>
              <a:rect l="l" t="t" r="r" b="b"/>
              <a:pathLst>
                <a:path w="54" h="255" extrusionOk="0">
                  <a:moveTo>
                    <a:pt x="27" y="1"/>
                  </a:moveTo>
                  <a:cubicBezTo>
                    <a:pt x="15" y="1"/>
                    <a:pt x="3" y="10"/>
                    <a:pt x="1" y="23"/>
                  </a:cubicBezTo>
                  <a:lnTo>
                    <a:pt x="1" y="228"/>
                  </a:lnTo>
                  <a:cubicBezTo>
                    <a:pt x="1" y="243"/>
                    <a:pt x="13" y="255"/>
                    <a:pt x="27" y="255"/>
                  </a:cubicBezTo>
                  <a:cubicBezTo>
                    <a:pt x="41" y="255"/>
                    <a:pt x="53" y="243"/>
                    <a:pt x="53" y="228"/>
                  </a:cubicBezTo>
                  <a:lnTo>
                    <a:pt x="53" y="23"/>
                  </a:lnTo>
                  <a:cubicBezTo>
                    <a:pt x="51" y="13"/>
                    <a:pt x="44" y="4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70"/>
            <p:cNvSpPr/>
            <p:nvPr/>
          </p:nvSpPr>
          <p:spPr>
            <a:xfrm>
              <a:off x="2589970" y="2300217"/>
              <a:ext cx="3607" cy="16187"/>
            </a:xfrm>
            <a:custGeom>
              <a:avLst/>
              <a:gdLst/>
              <a:ahLst/>
              <a:cxnLst/>
              <a:rect l="l" t="t" r="r" b="b"/>
              <a:pathLst>
                <a:path w="54" h="242" extrusionOk="0">
                  <a:moveTo>
                    <a:pt x="27" y="0"/>
                  </a:moveTo>
                  <a:cubicBezTo>
                    <a:pt x="12" y="0"/>
                    <a:pt x="0" y="12"/>
                    <a:pt x="0" y="29"/>
                  </a:cubicBezTo>
                  <a:lnTo>
                    <a:pt x="0" y="215"/>
                  </a:lnTo>
                  <a:cubicBezTo>
                    <a:pt x="0" y="230"/>
                    <a:pt x="12" y="242"/>
                    <a:pt x="27" y="242"/>
                  </a:cubicBezTo>
                  <a:cubicBezTo>
                    <a:pt x="41" y="239"/>
                    <a:pt x="53" y="230"/>
                    <a:pt x="53" y="215"/>
                  </a:cubicBezTo>
                  <a:lnTo>
                    <a:pt x="53" y="29"/>
                  </a:ln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70"/>
            <p:cNvSpPr/>
            <p:nvPr/>
          </p:nvSpPr>
          <p:spPr>
            <a:xfrm>
              <a:off x="2525311" y="2297943"/>
              <a:ext cx="3607" cy="11238"/>
            </a:xfrm>
            <a:custGeom>
              <a:avLst/>
              <a:gdLst/>
              <a:ahLst/>
              <a:cxnLst/>
              <a:rect l="l" t="t" r="r" b="b"/>
              <a:pathLst>
                <a:path w="54" h="168" extrusionOk="0">
                  <a:moveTo>
                    <a:pt x="27" y="1"/>
                  </a:moveTo>
                  <a:cubicBezTo>
                    <a:pt x="13" y="3"/>
                    <a:pt x="1" y="13"/>
                    <a:pt x="1" y="27"/>
                  </a:cubicBezTo>
                  <a:lnTo>
                    <a:pt x="1" y="142"/>
                  </a:lnTo>
                  <a:cubicBezTo>
                    <a:pt x="1" y="156"/>
                    <a:pt x="13" y="168"/>
                    <a:pt x="27" y="168"/>
                  </a:cubicBezTo>
                  <a:cubicBezTo>
                    <a:pt x="41" y="168"/>
                    <a:pt x="53" y="156"/>
                    <a:pt x="53" y="142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70"/>
            <p:cNvSpPr/>
            <p:nvPr/>
          </p:nvSpPr>
          <p:spPr>
            <a:xfrm>
              <a:off x="2714344" y="2288645"/>
              <a:ext cx="3874" cy="10368"/>
            </a:xfrm>
            <a:custGeom>
              <a:avLst/>
              <a:gdLst/>
              <a:ahLst/>
              <a:cxnLst/>
              <a:rect l="l" t="t" r="r" b="b"/>
              <a:pathLst>
                <a:path w="58" h="155" extrusionOk="0">
                  <a:moveTo>
                    <a:pt x="31" y="1"/>
                  </a:moveTo>
                  <a:cubicBezTo>
                    <a:pt x="29" y="1"/>
                    <a:pt x="28" y="1"/>
                    <a:pt x="26" y="1"/>
                  </a:cubicBezTo>
                  <a:cubicBezTo>
                    <a:pt x="12" y="4"/>
                    <a:pt x="0" y="15"/>
                    <a:pt x="2" y="30"/>
                  </a:cubicBezTo>
                  <a:lnTo>
                    <a:pt x="2" y="128"/>
                  </a:lnTo>
                  <a:cubicBezTo>
                    <a:pt x="2" y="142"/>
                    <a:pt x="14" y="154"/>
                    <a:pt x="29" y="154"/>
                  </a:cubicBezTo>
                  <a:cubicBezTo>
                    <a:pt x="43" y="154"/>
                    <a:pt x="55" y="142"/>
                    <a:pt x="55" y="128"/>
                  </a:cubicBezTo>
                  <a:lnTo>
                    <a:pt x="55" y="30"/>
                  </a:lnTo>
                  <a:cubicBezTo>
                    <a:pt x="57" y="27"/>
                    <a:pt x="57" y="25"/>
                    <a:pt x="55" y="23"/>
                  </a:cubicBezTo>
                  <a:cubicBezTo>
                    <a:pt x="53" y="10"/>
                    <a:pt x="4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70"/>
            <p:cNvSpPr/>
            <p:nvPr/>
          </p:nvSpPr>
          <p:spPr>
            <a:xfrm>
              <a:off x="2692903" y="2302759"/>
              <a:ext cx="3607" cy="9030"/>
            </a:xfrm>
            <a:custGeom>
              <a:avLst/>
              <a:gdLst/>
              <a:ahLst/>
              <a:cxnLst/>
              <a:rect l="l" t="t" r="r" b="b"/>
              <a:pathLst>
                <a:path w="54" h="135" extrusionOk="0">
                  <a:moveTo>
                    <a:pt x="28" y="0"/>
                  </a:moveTo>
                  <a:cubicBezTo>
                    <a:pt x="15" y="0"/>
                    <a:pt x="3" y="11"/>
                    <a:pt x="1" y="24"/>
                  </a:cubicBezTo>
                  <a:lnTo>
                    <a:pt x="1" y="108"/>
                  </a:lnTo>
                  <a:cubicBezTo>
                    <a:pt x="1" y="122"/>
                    <a:pt x="13" y="134"/>
                    <a:pt x="27" y="134"/>
                  </a:cubicBezTo>
                  <a:cubicBezTo>
                    <a:pt x="41" y="134"/>
                    <a:pt x="53" y="122"/>
                    <a:pt x="53" y="108"/>
                  </a:cubicBezTo>
                  <a:lnTo>
                    <a:pt x="53" y="24"/>
                  </a:lnTo>
                  <a:cubicBezTo>
                    <a:pt x="51" y="12"/>
                    <a:pt x="44" y="3"/>
                    <a:pt x="32" y="0"/>
                  </a:cubicBezTo>
                  <a:cubicBezTo>
                    <a:pt x="31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70"/>
            <p:cNvSpPr/>
            <p:nvPr/>
          </p:nvSpPr>
          <p:spPr>
            <a:xfrm>
              <a:off x="2504070" y="2246639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4" y="1"/>
                    <a:pt x="675" y="65"/>
                    <a:pt x="357" y="166"/>
                  </a:cubicBezTo>
                  <a:lnTo>
                    <a:pt x="1" y="166"/>
                  </a:lnTo>
                  <a:lnTo>
                    <a:pt x="1" y="416"/>
                  </a:lnTo>
                  <a:cubicBezTo>
                    <a:pt x="1" y="648"/>
                    <a:pt x="777" y="837"/>
                    <a:pt x="1733" y="837"/>
                  </a:cubicBezTo>
                  <a:cubicBezTo>
                    <a:pt x="2692" y="837"/>
                    <a:pt x="3466" y="651"/>
                    <a:pt x="3466" y="416"/>
                  </a:cubicBezTo>
                  <a:lnTo>
                    <a:pt x="3466" y="166"/>
                  </a:lnTo>
                  <a:lnTo>
                    <a:pt x="3110" y="166"/>
                  </a:lnTo>
                  <a:cubicBezTo>
                    <a:pt x="2792" y="65"/>
                    <a:pt x="229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70"/>
            <p:cNvSpPr/>
            <p:nvPr/>
          </p:nvSpPr>
          <p:spPr>
            <a:xfrm>
              <a:off x="2501732" y="2244231"/>
              <a:ext cx="236263" cy="60535"/>
            </a:xfrm>
            <a:custGeom>
              <a:avLst/>
              <a:gdLst/>
              <a:ahLst/>
              <a:cxnLst/>
              <a:rect l="l" t="t" r="r" b="b"/>
              <a:pathLst>
                <a:path w="3537" h="905" extrusionOk="0">
                  <a:moveTo>
                    <a:pt x="1768" y="75"/>
                  </a:moveTo>
                  <a:cubicBezTo>
                    <a:pt x="2308" y="75"/>
                    <a:pt x="2805" y="132"/>
                    <a:pt x="3135" y="235"/>
                  </a:cubicBezTo>
                  <a:cubicBezTo>
                    <a:pt x="3136" y="236"/>
                    <a:pt x="3138" y="237"/>
                    <a:pt x="3139" y="237"/>
                  </a:cubicBezTo>
                  <a:cubicBezTo>
                    <a:pt x="3141" y="237"/>
                    <a:pt x="3142" y="236"/>
                    <a:pt x="3145" y="235"/>
                  </a:cubicBezTo>
                  <a:lnTo>
                    <a:pt x="3463" y="235"/>
                  </a:lnTo>
                  <a:lnTo>
                    <a:pt x="3463" y="452"/>
                  </a:lnTo>
                  <a:cubicBezTo>
                    <a:pt x="3463" y="634"/>
                    <a:pt x="2765" y="835"/>
                    <a:pt x="1766" y="835"/>
                  </a:cubicBezTo>
                  <a:cubicBezTo>
                    <a:pt x="769" y="835"/>
                    <a:pt x="69" y="634"/>
                    <a:pt x="69" y="452"/>
                  </a:cubicBezTo>
                  <a:lnTo>
                    <a:pt x="69" y="235"/>
                  </a:lnTo>
                  <a:lnTo>
                    <a:pt x="404" y="235"/>
                  </a:lnTo>
                  <a:cubicBezTo>
                    <a:pt x="731" y="132"/>
                    <a:pt x="1231" y="75"/>
                    <a:pt x="1768" y="75"/>
                  </a:cubicBezTo>
                  <a:close/>
                  <a:moveTo>
                    <a:pt x="1766" y="1"/>
                  </a:moveTo>
                  <a:cubicBezTo>
                    <a:pt x="1224" y="1"/>
                    <a:pt x="719" y="61"/>
                    <a:pt x="385" y="166"/>
                  </a:cubicBezTo>
                  <a:lnTo>
                    <a:pt x="33" y="166"/>
                  </a:lnTo>
                  <a:cubicBezTo>
                    <a:pt x="14" y="166"/>
                    <a:pt x="0" y="180"/>
                    <a:pt x="0" y="202"/>
                  </a:cubicBezTo>
                  <a:lnTo>
                    <a:pt x="0" y="452"/>
                  </a:lnTo>
                  <a:cubicBezTo>
                    <a:pt x="0" y="746"/>
                    <a:pt x="910" y="904"/>
                    <a:pt x="1766" y="904"/>
                  </a:cubicBezTo>
                  <a:cubicBezTo>
                    <a:pt x="2626" y="904"/>
                    <a:pt x="3537" y="746"/>
                    <a:pt x="3530" y="452"/>
                  </a:cubicBezTo>
                  <a:lnTo>
                    <a:pt x="3530" y="202"/>
                  </a:lnTo>
                  <a:cubicBezTo>
                    <a:pt x="3530" y="180"/>
                    <a:pt x="3515" y="166"/>
                    <a:pt x="3496" y="166"/>
                  </a:cubicBezTo>
                  <a:lnTo>
                    <a:pt x="3145" y="166"/>
                  </a:lnTo>
                  <a:cubicBezTo>
                    <a:pt x="2815" y="61"/>
                    <a:pt x="2308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70"/>
            <p:cNvSpPr/>
            <p:nvPr/>
          </p:nvSpPr>
          <p:spPr>
            <a:xfrm>
              <a:off x="2504070" y="2229716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1" y="187"/>
                    <a:pt x="1" y="419"/>
                  </a:cubicBezTo>
                  <a:cubicBezTo>
                    <a:pt x="1" y="648"/>
                    <a:pt x="777" y="834"/>
                    <a:pt x="1733" y="834"/>
                  </a:cubicBezTo>
                  <a:cubicBezTo>
                    <a:pt x="2692" y="834"/>
                    <a:pt x="3466" y="648"/>
                    <a:pt x="3466" y="419"/>
                  </a:cubicBezTo>
                  <a:cubicBezTo>
                    <a:pt x="3466" y="187"/>
                    <a:pt x="26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70"/>
            <p:cNvSpPr/>
            <p:nvPr/>
          </p:nvSpPr>
          <p:spPr>
            <a:xfrm>
              <a:off x="2501732" y="2227308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2"/>
                  </a:moveTo>
                  <a:cubicBezTo>
                    <a:pt x="2770" y="72"/>
                    <a:pt x="3463" y="273"/>
                    <a:pt x="3463" y="455"/>
                  </a:cubicBezTo>
                  <a:cubicBezTo>
                    <a:pt x="3463" y="634"/>
                    <a:pt x="2765" y="834"/>
                    <a:pt x="1766" y="834"/>
                  </a:cubicBezTo>
                  <a:cubicBezTo>
                    <a:pt x="769" y="834"/>
                    <a:pt x="69" y="634"/>
                    <a:pt x="69" y="455"/>
                  </a:cubicBezTo>
                  <a:cubicBezTo>
                    <a:pt x="69" y="273"/>
                    <a:pt x="765" y="72"/>
                    <a:pt x="1766" y="72"/>
                  </a:cubicBezTo>
                  <a:close/>
                  <a:moveTo>
                    <a:pt x="1766" y="0"/>
                  </a:moveTo>
                  <a:cubicBezTo>
                    <a:pt x="908" y="0"/>
                    <a:pt x="0" y="161"/>
                    <a:pt x="0" y="455"/>
                  </a:cubicBezTo>
                  <a:cubicBezTo>
                    <a:pt x="0" y="746"/>
                    <a:pt x="910" y="904"/>
                    <a:pt x="1766" y="904"/>
                  </a:cubicBezTo>
                  <a:cubicBezTo>
                    <a:pt x="2626" y="904"/>
                    <a:pt x="3534" y="746"/>
                    <a:pt x="3534" y="455"/>
                  </a:cubicBezTo>
                  <a:cubicBezTo>
                    <a:pt x="3534" y="161"/>
                    <a:pt x="2624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70"/>
            <p:cNvSpPr/>
            <p:nvPr/>
          </p:nvSpPr>
          <p:spPr>
            <a:xfrm>
              <a:off x="2532191" y="2238478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2" y="1"/>
                  </a:moveTo>
                  <a:cubicBezTo>
                    <a:pt x="586" y="1"/>
                    <a:pt x="0" y="130"/>
                    <a:pt x="0" y="288"/>
                  </a:cubicBezTo>
                  <a:cubicBezTo>
                    <a:pt x="0" y="443"/>
                    <a:pt x="588" y="572"/>
                    <a:pt x="1312" y="572"/>
                  </a:cubicBezTo>
                  <a:cubicBezTo>
                    <a:pt x="2039" y="572"/>
                    <a:pt x="2627" y="443"/>
                    <a:pt x="2627" y="288"/>
                  </a:cubicBezTo>
                  <a:cubicBezTo>
                    <a:pt x="2627" y="127"/>
                    <a:pt x="2039" y="1"/>
                    <a:pt x="1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70"/>
            <p:cNvSpPr/>
            <p:nvPr/>
          </p:nvSpPr>
          <p:spPr>
            <a:xfrm>
              <a:off x="2530254" y="2236739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3"/>
                  </a:moveTo>
                  <a:cubicBezTo>
                    <a:pt x="2099" y="53"/>
                    <a:pt x="2627" y="194"/>
                    <a:pt x="2627" y="314"/>
                  </a:cubicBezTo>
                  <a:cubicBezTo>
                    <a:pt x="2627" y="431"/>
                    <a:pt x="2099" y="572"/>
                    <a:pt x="1339" y="572"/>
                  </a:cubicBezTo>
                  <a:cubicBezTo>
                    <a:pt x="581" y="572"/>
                    <a:pt x="51" y="435"/>
                    <a:pt x="51" y="314"/>
                  </a:cubicBezTo>
                  <a:cubicBezTo>
                    <a:pt x="51" y="189"/>
                    <a:pt x="581" y="53"/>
                    <a:pt x="1339" y="53"/>
                  </a:cubicBezTo>
                  <a:close/>
                  <a:moveTo>
                    <a:pt x="1339" y="0"/>
                  </a:moveTo>
                  <a:cubicBezTo>
                    <a:pt x="689" y="0"/>
                    <a:pt x="1" y="110"/>
                    <a:pt x="1" y="314"/>
                  </a:cubicBezTo>
                  <a:cubicBezTo>
                    <a:pt x="1" y="514"/>
                    <a:pt x="689" y="624"/>
                    <a:pt x="1339" y="624"/>
                  </a:cubicBezTo>
                  <a:cubicBezTo>
                    <a:pt x="1991" y="624"/>
                    <a:pt x="2680" y="514"/>
                    <a:pt x="2680" y="314"/>
                  </a:cubicBezTo>
                  <a:cubicBezTo>
                    <a:pt x="2680" y="110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70"/>
            <p:cNvSpPr/>
            <p:nvPr/>
          </p:nvSpPr>
          <p:spPr>
            <a:xfrm>
              <a:off x="2514290" y="2272525"/>
              <a:ext cx="3741" cy="14783"/>
            </a:xfrm>
            <a:custGeom>
              <a:avLst/>
              <a:gdLst/>
              <a:ahLst/>
              <a:cxnLst/>
              <a:rect l="l" t="t" r="r" b="b"/>
              <a:pathLst>
                <a:path w="56" h="221" extrusionOk="0">
                  <a:moveTo>
                    <a:pt x="29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10" y="3"/>
                    <a:pt x="1" y="17"/>
                    <a:pt x="3" y="32"/>
                  </a:cubicBezTo>
                  <a:lnTo>
                    <a:pt x="3" y="197"/>
                  </a:lnTo>
                  <a:cubicBezTo>
                    <a:pt x="3" y="211"/>
                    <a:pt x="15" y="221"/>
                    <a:pt x="29" y="221"/>
                  </a:cubicBezTo>
                  <a:cubicBezTo>
                    <a:pt x="44" y="221"/>
                    <a:pt x="56" y="211"/>
                    <a:pt x="56" y="197"/>
                  </a:cubicBezTo>
                  <a:lnTo>
                    <a:pt x="56" y="32"/>
                  </a:lnTo>
                  <a:cubicBezTo>
                    <a:pt x="56" y="29"/>
                    <a:pt x="56" y="25"/>
                    <a:pt x="56" y="22"/>
                  </a:cubicBezTo>
                  <a:cubicBezTo>
                    <a:pt x="54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70"/>
            <p:cNvSpPr/>
            <p:nvPr/>
          </p:nvSpPr>
          <p:spPr>
            <a:xfrm>
              <a:off x="2545885" y="2278143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237"/>
                  </a:lnTo>
                  <a:cubicBezTo>
                    <a:pt x="1" y="251"/>
                    <a:pt x="13" y="263"/>
                    <a:pt x="27" y="263"/>
                  </a:cubicBezTo>
                  <a:cubicBezTo>
                    <a:pt x="42" y="261"/>
                    <a:pt x="54" y="249"/>
                    <a:pt x="54" y="237"/>
                  </a:cubicBezTo>
                  <a:lnTo>
                    <a:pt x="54" y="27"/>
                  </a:ln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70"/>
            <p:cNvSpPr/>
            <p:nvPr/>
          </p:nvSpPr>
          <p:spPr>
            <a:xfrm>
              <a:off x="2566992" y="2282558"/>
              <a:ext cx="3540" cy="16923"/>
            </a:xfrm>
            <a:custGeom>
              <a:avLst/>
              <a:gdLst/>
              <a:ahLst/>
              <a:cxnLst/>
              <a:rect l="l" t="t" r="r" b="b"/>
              <a:pathLst>
                <a:path w="53" h="253" extrusionOk="0">
                  <a:moveTo>
                    <a:pt x="27" y="1"/>
                  </a:moveTo>
                  <a:cubicBezTo>
                    <a:pt x="14" y="1"/>
                    <a:pt x="3" y="10"/>
                    <a:pt x="0" y="23"/>
                  </a:cubicBezTo>
                  <a:lnTo>
                    <a:pt x="0" y="226"/>
                  </a:lnTo>
                  <a:cubicBezTo>
                    <a:pt x="3" y="240"/>
                    <a:pt x="12" y="252"/>
                    <a:pt x="27" y="252"/>
                  </a:cubicBezTo>
                  <a:cubicBezTo>
                    <a:pt x="41" y="252"/>
                    <a:pt x="53" y="240"/>
                    <a:pt x="53" y="226"/>
                  </a:cubicBezTo>
                  <a:lnTo>
                    <a:pt x="53" y="23"/>
                  </a:lnTo>
                  <a:cubicBezTo>
                    <a:pt x="53" y="11"/>
                    <a:pt x="43" y="4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70"/>
            <p:cNvSpPr/>
            <p:nvPr/>
          </p:nvSpPr>
          <p:spPr>
            <a:xfrm>
              <a:off x="2591439" y="2283093"/>
              <a:ext cx="3874" cy="16388"/>
            </a:xfrm>
            <a:custGeom>
              <a:avLst/>
              <a:gdLst/>
              <a:ahLst/>
              <a:cxnLst/>
              <a:rect l="l" t="t" r="r" b="b"/>
              <a:pathLst>
                <a:path w="58" h="245" extrusionOk="0">
                  <a:moveTo>
                    <a:pt x="30" y="0"/>
                  </a:moveTo>
                  <a:cubicBezTo>
                    <a:pt x="29" y="0"/>
                    <a:pt x="28" y="0"/>
                    <a:pt x="26" y="0"/>
                  </a:cubicBezTo>
                  <a:cubicBezTo>
                    <a:pt x="12" y="3"/>
                    <a:pt x="0" y="17"/>
                    <a:pt x="2" y="32"/>
                  </a:cubicBezTo>
                  <a:lnTo>
                    <a:pt x="2" y="218"/>
                  </a:lnTo>
                  <a:cubicBezTo>
                    <a:pt x="5" y="232"/>
                    <a:pt x="17" y="244"/>
                    <a:pt x="31" y="244"/>
                  </a:cubicBezTo>
                  <a:cubicBezTo>
                    <a:pt x="43" y="244"/>
                    <a:pt x="55" y="232"/>
                    <a:pt x="55" y="218"/>
                  </a:cubicBezTo>
                  <a:lnTo>
                    <a:pt x="55" y="32"/>
                  </a:lnTo>
                  <a:cubicBezTo>
                    <a:pt x="57" y="29"/>
                    <a:pt x="57" y="27"/>
                    <a:pt x="55" y="24"/>
                  </a:cubicBezTo>
                  <a:cubicBezTo>
                    <a:pt x="53" y="11"/>
                    <a:pt x="43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70"/>
            <p:cNvSpPr/>
            <p:nvPr/>
          </p:nvSpPr>
          <p:spPr>
            <a:xfrm>
              <a:off x="2527248" y="2281153"/>
              <a:ext cx="3741" cy="11104"/>
            </a:xfrm>
            <a:custGeom>
              <a:avLst/>
              <a:gdLst/>
              <a:ahLst/>
              <a:cxnLst/>
              <a:rect l="l" t="t" r="r" b="b"/>
              <a:pathLst>
                <a:path w="56" h="166" extrusionOk="0">
                  <a:moveTo>
                    <a:pt x="29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39"/>
                  </a:lnTo>
                  <a:lnTo>
                    <a:pt x="0" y="142"/>
                  </a:lnTo>
                  <a:cubicBezTo>
                    <a:pt x="3" y="156"/>
                    <a:pt x="15" y="166"/>
                    <a:pt x="29" y="166"/>
                  </a:cubicBezTo>
                  <a:cubicBezTo>
                    <a:pt x="43" y="166"/>
                    <a:pt x="55" y="154"/>
                    <a:pt x="53" y="139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70"/>
            <p:cNvSpPr/>
            <p:nvPr/>
          </p:nvSpPr>
          <p:spPr>
            <a:xfrm>
              <a:off x="2716548" y="2272057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4" y="1"/>
                  </a:moveTo>
                  <a:cubicBezTo>
                    <a:pt x="10" y="1"/>
                    <a:pt x="1" y="13"/>
                    <a:pt x="1" y="27"/>
                  </a:cubicBezTo>
                  <a:lnTo>
                    <a:pt x="1" y="122"/>
                  </a:lnTo>
                  <a:lnTo>
                    <a:pt x="1" y="125"/>
                  </a:lnTo>
                  <a:cubicBezTo>
                    <a:pt x="1" y="139"/>
                    <a:pt x="12" y="149"/>
                    <a:pt x="27" y="149"/>
                  </a:cubicBezTo>
                  <a:cubicBezTo>
                    <a:pt x="41" y="149"/>
                    <a:pt x="53" y="137"/>
                    <a:pt x="53" y="122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70"/>
            <p:cNvSpPr/>
            <p:nvPr/>
          </p:nvSpPr>
          <p:spPr>
            <a:xfrm>
              <a:off x="2694973" y="2285769"/>
              <a:ext cx="3607" cy="9231"/>
            </a:xfrm>
            <a:custGeom>
              <a:avLst/>
              <a:gdLst/>
              <a:ahLst/>
              <a:cxnLst/>
              <a:rect l="l" t="t" r="r" b="b"/>
              <a:pathLst>
                <a:path w="54" h="138" extrusionOk="0">
                  <a:moveTo>
                    <a:pt x="25" y="1"/>
                  </a:moveTo>
                  <a:cubicBezTo>
                    <a:pt x="13" y="1"/>
                    <a:pt x="3" y="10"/>
                    <a:pt x="1" y="23"/>
                  </a:cubicBezTo>
                  <a:lnTo>
                    <a:pt x="1" y="111"/>
                  </a:lnTo>
                  <a:cubicBezTo>
                    <a:pt x="1" y="125"/>
                    <a:pt x="13" y="137"/>
                    <a:pt x="27" y="137"/>
                  </a:cubicBezTo>
                  <a:cubicBezTo>
                    <a:pt x="42" y="137"/>
                    <a:pt x="53" y="123"/>
                    <a:pt x="51" y="109"/>
                  </a:cubicBezTo>
                  <a:lnTo>
                    <a:pt x="51" y="23"/>
                  </a:lnTo>
                  <a:cubicBezTo>
                    <a:pt x="51" y="13"/>
                    <a:pt x="42" y="3"/>
                    <a:pt x="30" y="1"/>
                  </a:cubicBezTo>
                  <a:cubicBezTo>
                    <a:pt x="28" y="1"/>
                    <a:pt x="27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70"/>
            <p:cNvSpPr/>
            <p:nvPr/>
          </p:nvSpPr>
          <p:spPr>
            <a:xfrm>
              <a:off x="2511752" y="2229716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1171" y="0"/>
                    <a:pt x="674" y="62"/>
                    <a:pt x="357" y="163"/>
                  </a:cubicBezTo>
                  <a:lnTo>
                    <a:pt x="1" y="163"/>
                  </a:lnTo>
                  <a:lnTo>
                    <a:pt x="1" y="416"/>
                  </a:lnTo>
                  <a:cubicBezTo>
                    <a:pt x="1" y="646"/>
                    <a:pt x="777" y="834"/>
                    <a:pt x="1733" y="834"/>
                  </a:cubicBezTo>
                  <a:cubicBezTo>
                    <a:pt x="2691" y="834"/>
                    <a:pt x="3466" y="648"/>
                    <a:pt x="3466" y="416"/>
                  </a:cubicBezTo>
                  <a:lnTo>
                    <a:pt x="3466" y="163"/>
                  </a:lnTo>
                  <a:lnTo>
                    <a:pt x="3110" y="163"/>
                  </a:lnTo>
                  <a:cubicBezTo>
                    <a:pt x="2792" y="62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70"/>
            <p:cNvSpPr/>
            <p:nvPr/>
          </p:nvSpPr>
          <p:spPr>
            <a:xfrm>
              <a:off x="2509548" y="2227308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2"/>
                  </a:moveTo>
                  <a:cubicBezTo>
                    <a:pt x="2306" y="72"/>
                    <a:pt x="2803" y="132"/>
                    <a:pt x="3133" y="235"/>
                  </a:cubicBezTo>
                  <a:lnTo>
                    <a:pt x="3465" y="235"/>
                  </a:lnTo>
                  <a:lnTo>
                    <a:pt x="3465" y="452"/>
                  </a:lnTo>
                  <a:cubicBezTo>
                    <a:pt x="3465" y="631"/>
                    <a:pt x="2765" y="834"/>
                    <a:pt x="1766" y="834"/>
                  </a:cubicBezTo>
                  <a:cubicBezTo>
                    <a:pt x="770" y="834"/>
                    <a:pt x="69" y="631"/>
                    <a:pt x="69" y="452"/>
                  </a:cubicBezTo>
                  <a:lnTo>
                    <a:pt x="69" y="235"/>
                  </a:lnTo>
                  <a:lnTo>
                    <a:pt x="402" y="235"/>
                  </a:lnTo>
                  <a:cubicBezTo>
                    <a:pt x="729" y="132"/>
                    <a:pt x="1226" y="72"/>
                    <a:pt x="1766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17" y="60"/>
                    <a:pt x="385" y="163"/>
                  </a:cubicBezTo>
                  <a:lnTo>
                    <a:pt x="34" y="163"/>
                  </a:lnTo>
                  <a:cubicBezTo>
                    <a:pt x="14" y="163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4"/>
                    <a:pt x="1766" y="904"/>
                  </a:cubicBezTo>
                  <a:cubicBezTo>
                    <a:pt x="2624" y="904"/>
                    <a:pt x="3534" y="746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5" y="163"/>
                    <a:pt x="3496" y="163"/>
                  </a:cubicBezTo>
                  <a:lnTo>
                    <a:pt x="3147" y="163"/>
                  </a:lnTo>
                  <a:cubicBezTo>
                    <a:pt x="2815" y="60"/>
                    <a:pt x="2306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70"/>
            <p:cNvSpPr/>
            <p:nvPr/>
          </p:nvSpPr>
          <p:spPr>
            <a:xfrm>
              <a:off x="2511752" y="2212793"/>
              <a:ext cx="231520" cy="55652"/>
            </a:xfrm>
            <a:custGeom>
              <a:avLst/>
              <a:gdLst/>
              <a:ahLst/>
              <a:cxnLst/>
              <a:rect l="l" t="t" r="r" b="b"/>
              <a:pathLst>
                <a:path w="3466" h="832" extrusionOk="0">
                  <a:moveTo>
                    <a:pt x="1733" y="0"/>
                  </a:moveTo>
                  <a:cubicBezTo>
                    <a:pt x="777" y="0"/>
                    <a:pt x="1" y="186"/>
                    <a:pt x="1" y="416"/>
                  </a:cubicBezTo>
                  <a:cubicBezTo>
                    <a:pt x="1" y="645"/>
                    <a:pt x="777" y="832"/>
                    <a:pt x="1733" y="832"/>
                  </a:cubicBezTo>
                  <a:cubicBezTo>
                    <a:pt x="2691" y="832"/>
                    <a:pt x="3466" y="645"/>
                    <a:pt x="3466" y="416"/>
                  </a:cubicBezTo>
                  <a:cubicBezTo>
                    <a:pt x="3466" y="186"/>
                    <a:pt x="2691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70"/>
            <p:cNvSpPr/>
            <p:nvPr/>
          </p:nvSpPr>
          <p:spPr>
            <a:xfrm>
              <a:off x="2509548" y="2210385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2"/>
                  </a:moveTo>
                  <a:cubicBezTo>
                    <a:pt x="2770" y="72"/>
                    <a:pt x="3465" y="273"/>
                    <a:pt x="3465" y="452"/>
                  </a:cubicBezTo>
                  <a:cubicBezTo>
                    <a:pt x="3465" y="633"/>
                    <a:pt x="2765" y="834"/>
                    <a:pt x="1766" y="834"/>
                  </a:cubicBezTo>
                  <a:cubicBezTo>
                    <a:pt x="770" y="834"/>
                    <a:pt x="69" y="633"/>
                    <a:pt x="69" y="452"/>
                  </a:cubicBezTo>
                  <a:cubicBezTo>
                    <a:pt x="69" y="273"/>
                    <a:pt x="767" y="72"/>
                    <a:pt x="1766" y="72"/>
                  </a:cubicBezTo>
                  <a:close/>
                  <a:moveTo>
                    <a:pt x="1766" y="0"/>
                  </a:moveTo>
                  <a:cubicBezTo>
                    <a:pt x="908" y="0"/>
                    <a:pt x="0" y="158"/>
                    <a:pt x="0" y="452"/>
                  </a:cubicBezTo>
                  <a:cubicBezTo>
                    <a:pt x="0" y="746"/>
                    <a:pt x="911" y="903"/>
                    <a:pt x="1766" y="903"/>
                  </a:cubicBezTo>
                  <a:cubicBezTo>
                    <a:pt x="2624" y="903"/>
                    <a:pt x="3534" y="746"/>
                    <a:pt x="3534" y="452"/>
                  </a:cubicBezTo>
                  <a:cubicBezTo>
                    <a:pt x="3534" y="158"/>
                    <a:pt x="2624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70"/>
            <p:cNvSpPr/>
            <p:nvPr/>
          </p:nvSpPr>
          <p:spPr>
            <a:xfrm>
              <a:off x="2539873" y="2221422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2" y="0"/>
                  </a:moveTo>
                  <a:cubicBezTo>
                    <a:pt x="588" y="0"/>
                    <a:pt x="0" y="129"/>
                    <a:pt x="0" y="287"/>
                  </a:cubicBezTo>
                  <a:cubicBezTo>
                    <a:pt x="0" y="445"/>
                    <a:pt x="588" y="571"/>
                    <a:pt x="1312" y="571"/>
                  </a:cubicBezTo>
                  <a:cubicBezTo>
                    <a:pt x="2039" y="571"/>
                    <a:pt x="2626" y="445"/>
                    <a:pt x="2626" y="287"/>
                  </a:cubicBezTo>
                  <a:cubicBezTo>
                    <a:pt x="2626" y="129"/>
                    <a:pt x="2039" y="0"/>
                    <a:pt x="1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70"/>
            <p:cNvSpPr/>
            <p:nvPr/>
          </p:nvSpPr>
          <p:spPr>
            <a:xfrm>
              <a:off x="2537936" y="2219816"/>
              <a:ext cx="179151" cy="41739"/>
            </a:xfrm>
            <a:custGeom>
              <a:avLst/>
              <a:gdLst/>
              <a:ahLst/>
              <a:cxnLst/>
              <a:rect l="l" t="t" r="r" b="b"/>
              <a:pathLst>
                <a:path w="2682" h="624" extrusionOk="0">
                  <a:moveTo>
                    <a:pt x="1341" y="53"/>
                  </a:moveTo>
                  <a:cubicBezTo>
                    <a:pt x="2099" y="53"/>
                    <a:pt x="2629" y="191"/>
                    <a:pt x="2629" y="311"/>
                  </a:cubicBezTo>
                  <a:cubicBezTo>
                    <a:pt x="2629" y="430"/>
                    <a:pt x="2101" y="571"/>
                    <a:pt x="1341" y="571"/>
                  </a:cubicBezTo>
                  <a:cubicBezTo>
                    <a:pt x="584" y="571"/>
                    <a:pt x="53" y="433"/>
                    <a:pt x="53" y="311"/>
                  </a:cubicBezTo>
                  <a:cubicBezTo>
                    <a:pt x="53" y="189"/>
                    <a:pt x="584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08"/>
                    <a:pt x="0" y="311"/>
                  </a:cubicBezTo>
                  <a:cubicBezTo>
                    <a:pt x="0" y="514"/>
                    <a:pt x="691" y="624"/>
                    <a:pt x="1341" y="624"/>
                  </a:cubicBezTo>
                  <a:cubicBezTo>
                    <a:pt x="1993" y="624"/>
                    <a:pt x="2682" y="514"/>
                    <a:pt x="2682" y="311"/>
                  </a:cubicBezTo>
                  <a:cubicBezTo>
                    <a:pt x="2682" y="108"/>
                    <a:pt x="1991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70"/>
            <p:cNvSpPr/>
            <p:nvPr/>
          </p:nvSpPr>
          <p:spPr>
            <a:xfrm>
              <a:off x="2522105" y="2255736"/>
              <a:ext cx="3607" cy="14649"/>
            </a:xfrm>
            <a:custGeom>
              <a:avLst/>
              <a:gdLst/>
              <a:ahLst/>
              <a:cxnLst/>
              <a:rect l="l" t="t" r="r" b="b"/>
              <a:pathLst>
                <a:path w="54" h="219" extrusionOk="0">
                  <a:moveTo>
                    <a:pt x="27" y="1"/>
                  </a:moveTo>
                  <a:cubicBezTo>
                    <a:pt x="13" y="3"/>
                    <a:pt x="1" y="15"/>
                    <a:pt x="1" y="30"/>
                  </a:cubicBezTo>
                  <a:lnTo>
                    <a:pt x="1" y="192"/>
                  </a:lnTo>
                  <a:cubicBezTo>
                    <a:pt x="1" y="206"/>
                    <a:pt x="13" y="218"/>
                    <a:pt x="27" y="218"/>
                  </a:cubicBezTo>
                  <a:cubicBezTo>
                    <a:pt x="42" y="218"/>
                    <a:pt x="53" y="206"/>
                    <a:pt x="53" y="192"/>
                  </a:cubicBezTo>
                  <a:lnTo>
                    <a:pt x="53" y="30"/>
                  </a:lnTo>
                  <a:cubicBezTo>
                    <a:pt x="53" y="13"/>
                    <a:pt x="42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70"/>
            <p:cNvSpPr/>
            <p:nvPr/>
          </p:nvSpPr>
          <p:spPr>
            <a:xfrm>
              <a:off x="2553566" y="2261221"/>
              <a:ext cx="3607" cy="17458"/>
            </a:xfrm>
            <a:custGeom>
              <a:avLst/>
              <a:gdLst/>
              <a:ahLst/>
              <a:cxnLst/>
              <a:rect l="l" t="t" r="r" b="b"/>
              <a:pathLst>
                <a:path w="54" h="261" extrusionOk="0">
                  <a:moveTo>
                    <a:pt x="25" y="0"/>
                  </a:moveTo>
                  <a:cubicBezTo>
                    <a:pt x="10" y="0"/>
                    <a:pt x="1" y="12"/>
                    <a:pt x="1" y="26"/>
                  </a:cubicBezTo>
                  <a:lnTo>
                    <a:pt x="1" y="234"/>
                  </a:lnTo>
                  <a:cubicBezTo>
                    <a:pt x="1" y="249"/>
                    <a:pt x="13" y="261"/>
                    <a:pt x="27" y="261"/>
                  </a:cubicBezTo>
                  <a:cubicBezTo>
                    <a:pt x="41" y="261"/>
                    <a:pt x="53" y="249"/>
                    <a:pt x="53" y="234"/>
                  </a:cubicBezTo>
                  <a:lnTo>
                    <a:pt x="53" y="26"/>
                  </a:lnTo>
                  <a:lnTo>
                    <a:pt x="53" y="24"/>
                  </a:lnTo>
                  <a:cubicBezTo>
                    <a:pt x="53" y="10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70"/>
            <p:cNvSpPr/>
            <p:nvPr/>
          </p:nvSpPr>
          <p:spPr>
            <a:xfrm>
              <a:off x="2574674" y="2265836"/>
              <a:ext cx="3540" cy="16856"/>
            </a:xfrm>
            <a:custGeom>
              <a:avLst/>
              <a:gdLst/>
              <a:ahLst/>
              <a:cxnLst/>
              <a:rect l="l" t="t" r="r" b="b"/>
              <a:pathLst>
                <a:path w="53" h="252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225"/>
                  </a:lnTo>
                  <a:cubicBezTo>
                    <a:pt x="2" y="239"/>
                    <a:pt x="14" y="251"/>
                    <a:pt x="29" y="251"/>
                  </a:cubicBezTo>
                  <a:cubicBezTo>
                    <a:pt x="43" y="251"/>
                    <a:pt x="53" y="239"/>
                    <a:pt x="53" y="225"/>
                  </a:cubicBezTo>
                  <a:lnTo>
                    <a:pt x="53" y="22"/>
                  </a:lnTo>
                  <a:cubicBezTo>
                    <a:pt x="53" y="10"/>
                    <a:pt x="43" y="0"/>
                    <a:pt x="31" y="0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70"/>
            <p:cNvSpPr/>
            <p:nvPr/>
          </p:nvSpPr>
          <p:spPr>
            <a:xfrm>
              <a:off x="2599255" y="2266639"/>
              <a:ext cx="3540" cy="16054"/>
            </a:xfrm>
            <a:custGeom>
              <a:avLst/>
              <a:gdLst/>
              <a:ahLst/>
              <a:cxnLst/>
              <a:rect l="l" t="t" r="r" b="b"/>
              <a:pathLst>
                <a:path w="53" h="240" extrusionOk="0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213"/>
                  </a:lnTo>
                  <a:cubicBezTo>
                    <a:pt x="0" y="227"/>
                    <a:pt x="12" y="239"/>
                    <a:pt x="26" y="239"/>
                  </a:cubicBezTo>
                  <a:cubicBezTo>
                    <a:pt x="41" y="239"/>
                    <a:pt x="53" y="227"/>
                    <a:pt x="53" y="213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70"/>
            <p:cNvSpPr/>
            <p:nvPr/>
          </p:nvSpPr>
          <p:spPr>
            <a:xfrm>
              <a:off x="2534930" y="2263896"/>
              <a:ext cx="3741" cy="11438"/>
            </a:xfrm>
            <a:custGeom>
              <a:avLst/>
              <a:gdLst/>
              <a:ahLst/>
              <a:cxnLst/>
              <a:rect l="l" t="t" r="r" b="b"/>
              <a:pathLst>
                <a:path w="56" h="171" extrusionOk="0">
                  <a:moveTo>
                    <a:pt x="28" y="0"/>
                  </a:moveTo>
                  <a:cubicBezTo>
                    <a:pt x="27" y="0"/>
                    <a:pt x="25" y="0"/>
                    <a:pt x="24" y="1"/>
                  </a:cubicBezTo>
                  <a:cubicBezTo>
                    <a:pt x="10" y="3"/>
                    <a:pt x="0" y="17"/>
                    <a:pt x="2" y="32"/>
                  </a:cubicBezTo>
                  <a:lnTo>
                    <a:pt x="2" y="144"/>
                  </a:lnTo>
                  <a:cubicBezTo>
                    <a:pt x="2" y="158"/>
                    <a:pt x="14" y="170"/>
                    <a:pt x="29" y="170"/>
                  </a:cubicBezTo>
                  <a:cubicBezTo>
                    <a:pt x="43" y="170"/>
                    <a:pt x="53" y="158"/>
                    <a:pt x="55" y="144"/>
                  </a:cubicBezTo>
                  <a:lnTo>
                    <a:pt x="55" y="32"/>
                  </a:lnTo>
                  <a:cubicBezTo>
                    <a:pt x="55" y="27"/>
                    <a:pt x="55" y="25"/>
                    <a:pt x="55" y="22"/>
                  </a:cubicBezTo>
                  <a:cubicBezTo>
                    <a:pt x="53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70"/>
            <p:cNvSpPr/>
            <p:nvPr/>
          </p:nvSpPr>
          <p:spPr>
            <a:xfrm>
              <a:off x="2724230" y="2255267"/>
              <a:ext cx="3540" cy="9833"/>
            </a:xfrm>
            <a:custGeom>
              <a:avLst/>
              <a:gdLst/>
              <a:ahLst/>
              <a:cxnLst/>
              <a:rect l="l" t="t" r="r" b="b"/>
              <a:pathLst>
                <a:path w="53" h="147" extrusionOk="0">
                  <a:moveTo>
                    <a:pt x="27" y="0"/>
                  </a:moveTo>
                  <a:cubicBezTo>
                    <a:pt x="13" y="0"/>
                    <a:pt x="2" y="11"/>
                    <a:pt x="0" y="25"/>
                  </a:cubicBezTo>
                  <a:lnTo>
                    <a:pt x="0" y="120"/>
                  </a:lnTo>
                  <a:cubicBezTo>
                    <a:pt x="0" y="134"/>
                    <a:pt x="12" y="146"/>
                    <a:pt x="26" y="146"/>
                  </a:cubicBezTo>
                  <a:cubicBezTo>
                    <a:pt x="41" y="146"/>
                    <a:pt x="53" y="134"/>
                    <a:pt x="53" y="120"/>
                  </a:cubicBezTo>
                  <a:lnTo>
                    <a:pt x="53" y="25"/>
                  </a:lnTo>
                  <a:cubicBezTo>
                    <a:pt x="50" y="13"/>
                    <a:pt x="41" y="3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70"/>
            <p:cNvSpPr/>
            <p:nvPr/>
          </p:nvSpPr>
          <p:spPr>
            <a:xfrm>
              <a:off x="2702655" y="2268712"/>
              <a:ext cx="3607" cy="9298"/>
            </a:xfrm>
            <a:custGeom>
              <a:avLst/>
              <a:gdLst/>
              <a:ahLst/>
              <a:cxnLst/>
              <a:rect l="l" t="t" r="r" b="b"/>
              <a:pathLst>
                <a:path w="54" h="139" extrusionOk="0">
                  <a:moveTo>
                    <a:pt x="25" y="0"/>
                  </a:moveTo>
                  <a:cubicBezTo>
                    <a:pt x="10" y="0"/>
                    <a:pt x="1" y="12"/>
                    <a:pt x="1" y="27"/>
                  </a:cubicBezTo>
                  <a:lnTo>
                    <a:pt x="1" y="113"/>
                  </a:lnTo>
                  <a:cubicBezTo>
                    <a:pt x="1" y="127"/>
                    <a:pt x="13" y="139"/>
                    <a:pt x="27" y="139"/>
                  </a:cubicBezTo>
                  <a:cubicBezTo>
                    <a:pt x="41" y="139"/>
                    <a:pt x="53" y="127"/>
                    <a:pt x="51" y="113"/>
                  </a:cubicBezTo>
                  <a:lnTo>
                    <a:pt x="51" y="27"/>
                  </a:lnTo>
                  <a:lnTo>
                    <a:pt x="51" y="24"/>
                  </a:lnTo>
                  <a:cubicBezTo>
                    <a:pt x="51" y="12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70"/>
            <p:cNvSpPr/>
            <p:nvPr/>
          </p:nvSpPr>
          <p:spPr>
            <a:xfrm>
              <a:off x="2502200" y="2212459"/>
              <a:ext cx="231520" cy="56188"/>
            </a:xfrm>
            <a:custGeom>
              <a:avLst/>
              <a:gdLst/>
              <a:ahLst/>
              <a:cxnLst/>
              <a:rect l="l" t="t" r="r" b="b"/>
              <a:pathLst>
                <a:path w="3466" h="840" extrusionOk="0">
                  <a:moveTo>
                    <a:pt x="1733" y="0"/>
                  </a:moveTo>
                  <a:cubicBezTo>
                    <a:pt x="1171" y="0"/>
                    <a:pt x="672" y="65"/>
                    <a:pt x="356" y="165"/>
                  </a:cubicBezTo>
                  <a:lnTo>
                    <a:pt x="0" y="165"/>
                  </a:lnTo>
                  <a:lnTo>
                    <a:pt x="0" y="421"/>
                  </a:lnTo>
                  <a:cubicBezTo>
                    <a:pt x="0" y="650"/>
                    <a:pt x="777" y="839"/>
                    <a:pt x="1733" y="839"/>
                  </a:cubicBezTo>
                  <a:cubicBezTo>
                    <a:pt x="2689" y="839"/>
                    <a:pt x="3465" y="653"/>
                    <a:pt x="3465" y="421"/>
                  </a:cubicBezTo>
                  <a:lnTo>
                    <a:pt x="3465" y="168"/>
                  </a:lnTo>
                  <a:lnTo>
                    <a:pt x="3109" y="168"/>
                  </a:lnTo>
                  <a:cubicBezTo>
                    <a:pt x="2791" y="70"/>
                    <a:pt x="22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70"/>
            <p:cNvSpPr/>
            <p:nvPr/>
          </p:nvSpPr>
          <p:spPr>
            <a:xfrm>
              <a:off x="2499795" y="2210385"/>
              <a:ext cx="236330" cy="60469"/>
            </a:xfrm>
            <a:custGeom>
              <a:avLst/>
              <a:gdLst/>
              <a:ahLst/>
              <a:cxnLst/>
              <a:rect l="l" t="t" r="r" b="b"/>
              <a:pathLst>
                <a:path w="3538" h="904" extrusionOk="0">
                  <a:moveTo>
                    <a:pt x="1769" y="72"/>
                  </a:moveTo>
                  <a:cubicBezTo>
                    <a:pt x="2309" y="72"/>
                    <a:pt x="2806" y="129"/>
                    <a:pt x="3133" y="232"/>
                  </a:cubicBezTo>
                  <a:cubicBezTo>
                    <a:pt x="3136" y="233"/>
                    <a:pt x="3137" y="234"/>
                    <a:pt x="3139" y="234"/>
                  </a:cubicBezTo>
                  <a:cubicBezTo>
                    <a:pt x="3141" y="234"/>
                    <a:pt x="3143" y="233"/>
                    <a:pt x="3145" y="232"/>
                  </a:cubicBezTo>
                  <a:lnTo>
                    <a:pt x="3465" y="232"/>
                  </a:lnTo>
                  <a:lnTo>
                    <a:pt x="3465" y="452"/>
                  </a:lnTo>
                  <a:cubicBezTo>
                    <a:pt x="3465" y="631"/>
                    <a:pt x="2768" y="834"/>
                    <a:pt x="1769" y="834"/>
                  </a:cubicBezTo>
                  <a:cubicBezTo>
                    <a:pt x="770" y="834"/>
                    <a:pt x="72" y="631"/>
                    <a:pt x="72" y="452"/>
                  </a:cubicBezTo>
                  <a:lnTo>
                    <a:pt x="72" y="232"/>
                  </a:lnTo>
                  <a:lnTo>
                    <a:pt x="392" y="232"/>
                  </a:lnTo>
                  <a:cubicBezTo>
                    <a:pt x="395" y="233"/>
                    <a:pt x="396" y="234"/>
                    <a:pt x="398" y="234"/>
                  </a:cubicBezTo>
                  <a:cubicBezTo>
                    <a:pt x="400" y="234"/>
                    <a:pt x="402" y="233"/>
                    <a:pt x="404" y="232"/>
                  </a:cubicBezTo>
                  <a:cubicBezTo>
                    <a:pt x="732" y="129"/>
                    <a:pt x="1229" y="72"/>
                    <a:pt x="1769" y="72"/>
                  </a:cubicBezTo>
                  <a:close/>
                  <a:moveTo>
                    <a:pt x="1766" y="0"/>
                  </a:moveTo>
                  <a:cubicBezTo>
                    <a:pt x="1226" y="0"/>
                    <a:pt x="720" y="60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79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3"/>
                    <a:pt x="1769" y="903"/>
                  </a:cubicBezTo>
                  <a:cubicBezTo>
                    <a:pt x="2624" y="903"/>
                    <a:pt x="3537" y="746"/>
                    <a:pt x="3532" y="452"/>
                  </a:cubicBezTo>
                  <a:lnTo>
                    <a:pt x="3532" y="199"/>
                  </a:lnTo>
                  <a:cubicBezTo>
                    <a:pt x="3532" y="179"/>
                    <a:pt x="3516" y="163"/>
                    <a:pt x="3496" y="163"/>
                  </a:cubicBezTo>
                  <a:lnTo>
                    <a:pt x="3148" y="163"/>
                  </a:lnTo>
                  <a:cubicBezTo>
                    <a:pt x="2815" y="60"/>
                    <a:pt x="2309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70"/>
            <p:cNvSpPr/>
            <p:nvPr/>
          </p:nvSpPr>
          <p:spPr>
            <a:xfrm>
              <a:off x="2502200" y="2195669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0" y="187"/>
                    <a:pt x="0" y="419"/>
                  </a:cubicBezTo>
                  <a:cubicBezTo>
                    <a:pt x="0" y="648"/>
                    <a:pt x="777" y="834"/>
                    <a:pt x="1733" y="834"/>
                  </a:cubicBezTo>
                  <a:cubicBezTo>
                    <a:pt x="2689" y="834"/>
                    <a:pt x="3465" y="648"/>
                    <a:pt x="3465" y="419"/>
                  </a:cubicBezTo>
                  <a:cubicBezTo>
                    <a:pt x="3465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70"/>
            <p:cNvSpPr/>
            <p:nvPr/>
          </p:nvSpPr>
          <p:spPr>
            <a:xfrm>
              <a:off x="2499795" y="2193395"/>
              <a:ext cx="236330" cy="60535"/>
            </a:xfrm>
            <a:custGeom>
              <a:avLst/>
              <a:gdLst/>
              <a:ahLst/>
              <a:cxnLst/>
              <a:rect l="l" t="t" r="r" b="b"/>
              <a:pathLst>
                <a:path w="3538" h="905" extrusionOk="0">
                  <a:moveTo>
                    <a:pt x="1769" y="70"/>
                  </a:moveTo>
                  <a:cubicBezTo>
                    <a:pt x="2768" y="70"/>
                    <a:pt x="3465" y="271"/>
                    <a:pt x="3465" y="453"/>
                  </a:cubicBezTo>
                  <a:cubicBezTo>
                    <a:pt x="3465" y="632"/>
                    <a:pt x="2768" y="835"/>
                    <a:pt x="1769" y="835"/>
                  </a:cubicBezTo>
                  <a:cubicBezTo>
                    <a:pt x="770" y="835"/>
                    <a:pt x="72" y="632"/>
                    <a:pt x="72" y="453"/>
                  </a:cubicBezTo>
                  <a:cubicBezTo>
                    <a:pt x="72" y="271"/>
                    <a:pt x="767" y="70"/>
                    <a:pt x="1769" y="70"/>
                  </a:cubicBezTo>
                  <a:close/>
                  <a:moveTo>
                    <a:pt x="1769" y="1"/>
                  </a:moveTo>
                  <a:cubicBezTo>
                    <a:pt x="911" y="1"/>
                    <a:pt x="0" y="159"/>
                    <a:pt x="0" y="453"/>
                  </a:cubicBez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7" y="744"/>
                    <a:pt x="3537" y="453"/>
                  </a:cubicBezTo>
                  <a:cubicBezTo>
                    <a:pt x="3537" y="159"/>
                    <a:pt x="2627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70"/>
            <p:cNvSpPr/>
            <p:nvPr/>
          </p:nvSpPr>
          <p:spPr>
            <a:xfrm>
              <a:off x="2530121" y="2204432"/>
              <a:ext cx="175677" cy="38261"/>
            </a:xfrm>
            <a:custGeom>
              <a:avLst/>
              <a:gdLst/>
              <a:ahLst/>
              <a:cxnLst/>
              <a:rect l="l" t="t" r="r" b="b"/>
              <a:pathLst>
                <a:path w="2630" h="572" extrusionOk="0">
                  <a:moveTo>
                    <a:pt x="1315" y="1"/>
                  </a:moveTo>
                  <a:cubicBezTo>
                    <a:pt x="588" y="1"/>
                    <a:pt x="0" y="130"/>
                    <a:pt x="0" y="288"/>
                  </a:cubicBezTo>
                  <a:cubicBezTo>
                    <a:pt x="0" y="445"/>
                    <a:pt x="588" y="572"/>
                    <a:pt x="1315" y="572"/>
                  </a:cubicBezTo>
                  <a:cubicBezTo>
                    <a:pt x="2039" y="572"/>
                    <a:pt x="2629" y="445"/>
                    <a:pt x="2629" y="288"/>
                  </a:cubicBezTo>
                  <a:cubicBezTo>
                    <a:pt x="2629" y="130"/>
                    <a:pt x="2039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70"/>
            <p:cNvSpPr/>
            <p:nvPr/>
          </p:nvSpPr>
          <p:spPr>
            <a:xfrm>
              <a:off x="2528384" y="2202826"/>
              <a:ext cx="178951" cy="41672"/>
            </a:xfrm>
            <a:custGeom>
              <a:avLst/>
              <a:gdLst/>
              <a:ahLst/>
              <a:cxnLst/>
              <a:rect l="l" t="t" r="r" b="b"/>
              <a:pathLst>
                <a:path w="2679" h="623" extrusionOk="0">
                  <a:moveTo>
                    <a:pt x="1341" y="51"/>
                  </a:moveTo>
                  <a:cubicBezTo>
                    <a:pt x="2098" y="51"/>
                    <a:pt x="2626" y="187"/>
                    <a:pt x="2626" y="312"/>
                  </a:cubicBezTo>
                  <a:cubicBezTo>
                    <a:pt x="2626" y="433"/>
                    <a:pt x="2098" y="570"/>
                    <a:pt x="1341" y="570"/>
                  </a:cubicBezTo>
                  <a:cubicBezTo>
                    <a:pt x="581" y="570"/>
                    <a:pt x="53" y="433"/>
                    <a:pt x="53" y="312"/>
                  </a:cubicBezTo>
                  <a:cubicBezTo>
                    <a:pt x="53" y="190"/>
                    <a:pt x="581" y="51"/>
                    <a:pt x="1341" y="51"/>
                  </a:cubicBezTo>
                  <a:close/>
                  <a:moveTo>
                    <a:pt x="1341" y="1"/>
                  </a:moveTo>
                  <a:cubicBezTo>
                    <a:pt x="691" y="1"/>
                    <a:pt x="0" y="108"/>
                    <a:pt x="0" y="312"/>
                  </a:cubicBezTo>
                  <a:cubicBezTo>
                    <a:pt x="0" y="515"/>
                    <a:pt x="691" y="622"/>
                    <a:pt x="1341" y="622"/>
                  </a:cubicBezTo>
                  <a:cubicBezTo>
                    <a:pt x="1991" y="622"/>
                    <a:pt x="2679" y="512"/>
                    <a:pt x="2679" y="312"/>
                  </a:cubicBezTo>
                  <a:cubicBezTo>
                    <a:pt x="2679" y="108"/>
                    <a:pt x="1991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70"/>
            <p:cNvSpPr/>
            <p:nvPr/>
          </p:nvSpPr>
          <p:spPr>
            <a:xfrm>
              <a:off x="2512553" y="2239080"/>
              <a:ext cx="3607" cy="14314"/>
            </a:xfrm>
            <a:custGeom>
              <a:avLst/>
              <a:gdLst/>
              <a:ahLst/>
              <a:cxnLst/>
              <a:rect l="l" t="t" r="r" b="b"/>
              <a:pathLst>
                <a:path w="54" h="214" extrusionOk="0">
                  <a:moveTo>
                    <a:pt x="25" y="1"/>
                  </a:moveTo>
                  <a:cubicBezTo>
                    <a:pt x="12" y="1"/>
                    <a:pt x="3" y="10"/>
                    <a:pt x="1" y="23"/>
                  </a:cubicBezTo>
                  <a:lnTo>
                    <a:pt x="1" y="188"/>
                  </a:lnTo>
                  <a:cubicBezTo>
                    <a:pt x="1" y="202"/>
                    <a:pt x="12" y="214"/>
                    <a:pt x="27" y="214"/>
                  </a:cubicBezTo>
                  <a:cubicBezTo>
                    <a:pt x="41" y="214"/>
                    <a:pt x="53" y="202"/>
                    <a:pt x="53" y="188"/>
                  </a:cubicBezTo>
                  <a:lnTo>
                    <a:pt x="53" y="23"/>
                  </a:lnTo>
                  <a:cubicBezTo>
                    <a:pt x="51" y="11"/>
                    <a:pt x="41" y="1"/>
                    <a:pt x="29" y="1"/>
                  </a:cubicBezTo>
                  <a:cubicBezTo>
                    <a:pt x="28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70"/>
            <p:cNvSpPr/>
            <p:nvPr/>
          </p:nvSpPr>
          <p:spPr>
            <a:xfrm>
              <a:off x="2543814" y="2244097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237"/>
                  </a:lnTo>
                  <a:cubicBezTo>
                    <a:pt x="1" y="251"/>
                    <a:pt x="13" y="263"/>
                    <a:pt x="27" y="263"/>
                  </a:cubicBezTo>
                  <a:cubicBezTo>
                    <a:pt x="42" y="263"/>
                    <a:pt x="53" y="251"/>
                    <a:pt x="53" y="237"/>
                  </a:cubicBezTo>
                  <a:lnTo>
                    <a:pt x="53" y="27"/>
                  </a:lnTo>
                  <a:cubicBezTo>
                    <a:pt x="53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70"/>
            <p:cNvSpPr/>
            <p:nvPr/>
          </p:nvSpPr>
          <p:spPr>
            <a:xfrm>
              <a:off x="2565055" y="2248378"/>
              <a:ext cx="3607" cy="17191"/>
            </a:xfrm>
            <a:custGeom>
              <a:avLst/>
              <a:gdLst/>
              <a:ahLst/>
              <a:cxnLst/>
              <a:rect l="l" t="t" r="r" b="b"/>
              <a:pathLst>
                <a:path w="54" h="257" extrusionOk="0">
                  <a:moveTo>
                    <a:pt x="27" y="1"/>
                  </a:moveTo>
                  <a:cubicBezTo>
                    <a:pt x="15" y="1"/>
                    <a:pt x="3" y="10"/>
                    <a:pt x="1" y="22"/>
                  </a:cubicBezTo>
                  <a:lnTo>
                    <a:pt x="1" y="230"/>
                  </a:lnTo>
                  <a:cubicBezTo>
                    <a:pt x="1" y="245"/>
                    <a:pt x="13" y="257"/>
                    <a:pt x="27" y="257"/>
                  </a:cubicBezTo>
                  <a:cubicBezTo>
                    <a:pt x="41" y="257"/>
                    <a:pt x="51" y="247"/>
                    <a:pt x="53" y="233"/>
                  </a:cubicBezTo>
                  <a:lnTo>
                    <a:pt x="53" y="22"/>
                  </a:lnTo>
                  <a:cubicBezTo>
                    <a:pt x="51" y="13"/>
                    <a:pt x="44" y="3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70"/>
            <p:cNvSpPr/>
            <p:nvPr/>
          </p:nvSpPr>
          <p:spPr>
            <a:xfrm>
              <a:off x="2589970" y="2249515"/>
              <a:ext cx="3607" cy="16054"/>
            </a:xfrm>
            <a:custGeom>
              <a:avLst/>
              <a:gdLst/>
              <a:ahLst/>
              <a:cxnLst/>
              <a:rect l="l" t="t" r="r" b="b"/>
              <a:pathLst>
                <a:path w="54" h="240" extrusionOk="0">
                  <a:moveTo>
                    <a:pt x="27" y="1"/>
                  </a:moveTo>
                  <a:cubicBezTo>
                    <a:pt x="12" y="1"/>
                    <a:pt x="0" y="10"/>
                    <a:pt x="0" y="25"/>
                  </a:cubicBezTo>
                  <a:lnTo>
                    <a:pt x="0" y="213"/>
                  </a:lnTo>
                  <a:cubicBezTo>
                    <a:pt x="0" y="228"/>
                    <a:pt x="12" y="240"/>
                    <a:pt x="27" y="240"/>
                  </a:cubicBezTo>
                  <a:cubicBezTo>
                    <a:pt x="39" y="240"/>
                    <a:pt x="51" y="230"/>
                    <a:pt x="53" y="216"/>
                  </a:cubicBezTo>
                  <a:lnTo>
                    <a:pt x="53" y="25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70"/>
            <p:cNvSpPr/>
            <p:nvPr/>
          </p:nvSpPr>
          <p:spPr>
            <a:xfrm>
              <a:off x="2525311" y="2247107"/>
              <a:ext cx="3607" cy="11304"/>
            </a:xfrm>
            <a:custGeom>
              <a:avLst/>
              <a:gdLst/>
              <a:ahLst/>
              <a:cxnLst/>
              <a:rect l="l" t="t" r="r" b="b"/>
              <a:pathLst>
                <a:path w="54" h="169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142"/>
                  </a:lnTo>
                  <a:cubicBezTo>
                    <a:pt x="1" y="156"/>
                    <a:pt x="13" y="168"/>
                    <a:pt x="27" y="168"/>
                  </a:cubicBezTo>
                  <a:cubicBezTo>
                    <a:pt x="41" y="168"/>
                    <a:pt x="53" y="156"/>
                    <a:pt x="53" y="142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70"/>
            <p:cNvSpPr/>
            <p:nvPr/>
          </p:nvSpPr>
          <p:spPr>
            <a:xfrm>
              <a:off x="2714478" y="2238345"/>
              <a:ext cx="3607" cy="9833"/>
            </a:xfrm>
            <a:custGeom>
              <a:avLst/>
              <a:gdLst/>
              <a:ahLst/>
              <a:cxnLst/>
              <a:rect l="l" t="t" r="r" b="b"/>
              <a:pathLst>
                <a:path w="54" h="147" extrusionOk="0">
                  <a:moveTo>
                    <a:pt x="27" y="0"/>
                  </a:moveTo>
                  <a:cubicBezTo>
                    <a:pt x="14" y="0"/>
                    <a:pt x="3" y="9"/>
                    <a:pt x="0" y="22"/>
                  </a:cubicBezTo>
                  <a:lnTo>
                    <a:pt x="0" y="120"/>
                  </a:lnTo>
                  <a:cubicBezTo>
                    <a:pt x="0" y="134"/>
                    <a:pt x="12" y="146"/>
                    <a:pt x="27" y="146"/>
                  </a:cubicBezTo>
                  <a:lnTo>
                    <a:pt x="29" y="146"/>
                  </a:lnTo>
                  <a:cubicBezTo>
                    <a:pt x="43" y="146"/>
                    <a:pt x="53" y="134"/>
                    <a:pt x="53" y="120"/>
                  </a:cubicBezTo>
                  <a:lnTo>
                    <a:pt x="53" y="22"/>
                  </a:lnTo>
                  <a:cubicBezTo>
                    <a:pt x="53" y="12"/>
                    <a:pt x="43" y="3"/>
                    <a:pt x="32" y="0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70"/>
            <p:cNvSpPr/>
            <p:nvPr/>
          </p:nvSpPr>
          <p:spPr>
            <a:xfrm>
              <a:off x="2692769" y="2251388"/>
              <a:ext cx="3741" cy="9565"/>
            </a:xfrm>
            <a:custGeom>
              <a:avLst/>
              <a:gdLst/>
              <a:ahLst/>
              <a:cxnLst/>
              <a:rect l="l" t="t" r="r" b="b"/>
              <a:pathLst>
                <a:path w="56" h="143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4"/>
                    <a:pt x="0" y="18"/>
                    <a:pt x="3" y="32"/>
                  </a:cubicBezTo>
                  <a:lnTo>
                    <a:pt x="3" y="116"/>
                  </a:lnTo>
                  <a:cubicBezTo>
                    <a:pt x="3" y="130"/>
                    <a:pt x="15" y="142"/>
                    <a:pt x="29" y="142"/>
                  </a:cubicBezTo>
                  <a:cubicBezTo>
                    <a:pt x="43" y="142"/>
                    <a:pt x="55" y="133"/>
                    <a:pt x="55" y="118"/>
                  </a:cubicBezTo>
                  <a:lnTo>
                    <a:pt x="55" y="32"/>
                  </a:lnTo>
                  <a:cubicBezTo>
                    <a:pt x="55" y="30"/>
                    <a:pt x="55" y="25"/>
                    <a:pt x="55" y="23"/>
                  </a:cubicBezTo>
                  <a:cubicBezTo>
                    <a:pt x="53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70"/>
            <p:cNvSpPr/>
            <p:nvPr/>
          </p:nvSpPr>
          <p:spPr>
            <a:xfrm>
              <a:off x="2502200" y="2195669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1" y="0"/>
                    <a:pt x="672" y="65"/>
                    <a:pt x="356" y="165"/>
                  </a:cubicBezTo>
                  <a:lnTo>
                    <a:pt x="0" y="165"/>
                  </a:lnTo>
                  <a:lnTo>
                    <a:pt x="0" y="416"/>
                  </a:lnTo>
                  <a:cubicBezTo>
                    <a:pt x="0" y="648"/>
                    <a:pt x="777" y="837"/>
                    <a:pt x="1733" y="837"/>
                  </a:cubicBezTo>
                  <a:cubicBezTo>
                    <a:pt x="2689" y="837"/>
                    <a:pt x="3465" y="650"/>
                    <a:pt x="3465" y="416"/>
                  </a:cubicBezTo>
                  <a:lnTo>
                    <a:pt x="3465" y="165"/>
                  </a:lnTo>
                  <a:lnTo>
                    <a:pt x="3109" y="165"/>
                  </a:lnTo>
                  <a:cubicBezTo>
                    <a:pt x="2791" y="65"/>
                    <a:pt x="22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70"/>
            <p:cNvSpPr/>
            <p:nvPr/>
          </p:nvSpPr>
          <p:spPr>
            <a:xfrm>
              <a:off x="2499795" y="2193261"/>
              <a:ext cx="236330" cy="60669"/>
            </a:xfrm>
            <a:custGeom>
              <a:avLst/>
              <a:gdLst/>
              <a:ahLst/>
              <a:cxnLst/>
              <a:rect l="l" t="t" r="r" b="b"/>
              <a:pathLst>
                <a:path w="3538" h="907" extrusionOk="0">
                  <a:moveTo>
                    <a:pt x="1769" y="72"/>
                  </a:moveTo>
                  <a:cubicBezTo>
                    <a:pt x="2309" y="72"/>
                    <a:pt x="2806" y="132"/>
                    <a:pt x="3133" y="235"/>
                  </a:cubicBezTo>
                  <a:lnTo>
                    <a:pt x="3465" y="235"/>
                  </a:lnTo>
                  <a:lnTo>
                    <a:pt x="3465" y="452"/>
                  </a:lnTo>
                  <a:cubicBezTo>
                    <a:pt x="3465" y="634"/>
                    <a:pt x="2768" y="834"/>
                    <a:pt x="1769" y="834"/>
                  </a:cubicBezTo>
                  <a:cubicBezTo>
                    <a:pt x="770" y="834"/>
                    <a:pt x="72" y="634"/>
                    <a:pt x="72" y="452"/>
                  </a:cubicBezTo>
                  <a:lnTo>
                    <a:pt x="72" y="235"/>
                  </a:lnTo>
                  <a:lnTo>
                    <a:pt x="404" y="235"/>
                  </a:lnTo>
                  <a:cubicBezTo>
                    <a:pt x="732" y="132"/>
                    <a:pt x="1229" y="72"/>
                    <a:pt x="1769" y="72"/>
                  </a:cubicBezTo>
                  <a:close/>
                  <a:moveTo>
                    <a:pt x="1766" y="0"/>
                  </a:moveTo>
                  <a:cubicBezTo>
                    <a:pt x="1226" y="0"/>
                    <a:pt x="720" y="60"/>
                    <a:pt x="385" y="165"/>
                  </a:cubicBezTo>
                  <a:lnTo>
                    <a:pt x="36" y="165"/>
                  </a:lnTo>
                  <a:cubicBezTo>
                    <a:pt x="17" y="165"/>
                    <a:pt x="0" y="180"/>
                    <a:pt x="0" y="201"/>
                  </a:cubicBezTo>
                  <a:lnTo>
                    <a:pt x="0" y="452"/>
                  </a:lnTo>
                  <a:cubicBezTo>
                    <a:pt x="0" y="746"/>
                    <a:pt x="911" y="906"/>
                    <a:pt x="1769" y="906"/>
                  </a:cubicBezTo>
                  <a:cubicBezTo>
                    <a:pt x="2624" y="906"/>
                    <a:pt x="3537" y="746"/>
                    <a:pt x="3532" y="452"/>
                  </a:cubicBezTo>
                  <a:lnTo>
                    <a:pt x="3532" y="201"/>
                  </a:lnTo>
                  <a:cubicBezTo>
                    <a:pt x="3532" y="180"/>
                    <a:pt x="3518" y="165"/>
                    <a:pt x="3496" y="165"/>
                  </a:cubicBezTo>
                  <a:lnTo>
                    <a:pt x="3148" y="165"/>
                  </a:lnTo>
                  <a:cubicBezTo>
                    <a:pt x="2815" y="60"/>
                    <a:pt x="2309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70"/>
            <p:cNvSpPr/>
            <p:nvPr/>
          </p:nvSpPr>
          <p:spPr>
            <a:xfrm>
              <a:off x="2502200" y="2178746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0" y="186"/>
                    <a:pt x="0" y="418"/>
                  </a:cubicBezTo>
                  <a:cubicBezTo>
                    <a:pt x="0" y="648"/>
                    <a:pt x="777" y="834"/>
                    <a:pt x="1733" y="834"/>
                  </a:cubicBezTo>
                  <a:cubicBezTo>
                    <a:pt x="2689" y="834"/>
                    <a:pt x="3465" y="648"/>
                    <a:pt x="3465" y="418"/>
                  </a:cubicBezTo>
                  <a:cubicBezTo>
                    <a:pt x="3465" y="186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70"/>
            <p:cNvSpPr/>
            <p:nvPr/>
          </p:nvSpPr>
          <p:spPr>
            <a:xfrm>
              <a:off x="2499795" y="2176338"/>
              <a:ext cx="236330" cy="60602"/>
            </a:xfrm>
            <a:custGeom>
              <a:avLst/>
              <a:gdLst/>
              <a:ahLst/>
              <a:cxnLst/>
              <a:rect l="l" t="t" r="r" b="b"/>
              <a:pathLst>
                <a:path w="3538" h="906" extrusionOk="0">
                  <a:moveTo>
                    <a:pt x="1769" y="72"/>
                  </a:moveTo>
                  <a:cubicBezTo>
                    <a:pt x="2768" y="72"/>
                    <a:pt x="3465" y="273"/>
                    <a:pt x="3465" y="454"/>
                  </a:cubicBezTo>
                  <a:cubicBezTo>
                    <a:pt x="3465" y="633"/>
                    <a:pt x="2768" y="834"/>
                    <a:pt x="1769" y="834"/>
                  </a:cubicBezTo>
                  <a:cubicBezTo>
                    <a:pt x="770" y="834"/>
                    <a:pt x="72" y="633"/>
                    <a:pt x="72" y="454"/>
                  </a:cubicBezTo>
                  <a:cubicBezTo>
                    <a:pt x="72" y="273"/>
                    <a:pt x="767" y="72"/>
                    <a:pt x="1769" y="72"/>
                  </a:cubicBezTo>
                  <a:close/>
                  <a:moveTo>
                    <a:pt x="1769" y="0"/>
                  </a:moveTo>
                  <a:cubicBezTo>
                    <a:pt x="911" y="0"/>
                    <a:pt x="0" y="160"/>
                    <a:pt x="0" y="454"/>
                  </a:cubicBezTo>
                  <a:cubicBezTo>
                    <a:pt x="0" y="746"/>
                    <a:pt x="911" y="906"/>
                    <a:pt x="1769" y="906"/>
                  </a:cubicBezTo>
                  <a:cubicBezTo>
                    <a:pt x="2624" y="906"/>
                    <a:pt x="3537" y="746"/>
                    <a:pt x="3537" y="454"/>
                  </a:cubicBezTo>
                  <a:cubicBezTo>
                    <a:pt x="3537" y="160"/>
                    <a:pt x="2627" y="0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70"/>
            <p:cNvSpPr/>
            <p:nvPr/>
          </p:nvSpPr>
          <p:spPr>
            <a:xfrm>
              <a:off x="2530121" y="2187509"/>
              <a:ext cx="175677" cy="38261"/>
            </a:xfrm>
            <a:custGeom>
              <a:avLst/>
              <a:gdLst/>
              <a:ahLst/>
              <a:cxnLst/>
              <a:rect l="l" t="t" r="r" b="b"/>
              <a:pathLst>
                <a:path w="2630" h="572" extrusionOk="0">
                  <a:moveTo>
                    <a:pt x="1315" y="0"/>
                  </a:moveTo>
                  <a:cubicBezTo>
                    <a:pt x="588" y="0"/>
                    <a:pt x="0" y="127"/>
                    <a:pt x="0" y="287"/>
                  </a:cubicBezTo>
                  <a:cubicBezTo>
                    <a:pt x="0" y="445"/>
                    <a:pt x="588" y="572"/>
                    <a:pt x="1315" y="572"/>
                  </a:cubicBezTo>
                  <a:cubicBezTo>
                    <a:pt x="2039" y="572"/>
                    <a:pt x="2629" y="445"/>
                    <a:pt x="2629" y="287"/>
                  </a:cubicBezTo>
                  <a:cubicBezTo>
                    <a:pt x="2629" y="129"/>
                    <a:pt x="2041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70"/>
            <p:cNvSpPr/>
            <p:nvPr/>
          </p:nvSpPr>
          <p:spPr>
            <a:xfrm>
              <a:off x="2528384" y="2185770"/>
              <a:ext cx="178951" cy="41739"/>
            </a:xfrm>
            <a:custGeom>
              <a:avLst/>
              <a:gdLst/>
              <a:ahLst/>
              <a:cxnLst/>
              <a:rect l="l" t="t" r="r" b="b"/>
              <a:pathLst>
                <a:path w="2679" h="624" extrusionOk="0">
                  <a:moveTo>
                    <a:pt x="1341" y="50"/>
                  </a:moveTo>
                  <a:cubicBezTo>
                    <a:pt x="2098" y="50"/>
                    <a:pt x="2626" y="191"/>
                    <a:pt x="2626" y="313"/>
                  </a:cubicBezTo>
                  <a:cubicBezTo>
                    <a:pt x="2626" y="433"/>
                    <a:pt x="2098" y="571"/>
                    <a:pt x="1341" y="571"/>
                  </a:cubicBezTo>
                  <a:cubicBezTo>
                    <a:pt x="581" y="571"/>
                    <a:pt x="53" y="433"/>
                    <a:pt x="53" y="313"/>
                  </a:cubicBezTo>
                  <a:cubicBezTo>
                    <a:pt x="53" y="191"/>
                    <a:pt x="581" y="53"/>
                    <a:pt x="1341" y="53"/>
                  </a:cubicBezTo>
                  <a:lnTo>
                    <a:pt x="1341" y="50"/>
                  </a:lnTo>
                  <a:close/>
                  <a:moveTo>
                    <a:pt x="1341" y="0"/>
                  </a:moveTo>
                  <a:cubicBezTo>
                    <a:pt x="691" y="0"/>
                    <a:pt x="0" y="110"/>
                    <a:pt x="0" y="313"/>
                  </a:cubicBezTo>
                  <a:cubicBezTo>
                    <a:pt x="0" y="514"/>
                    <a:pt x="691" y="624"/>
                    <a:pt x="1341" y="624"/>
                  </a:cubicBezTo>
                  <a:cubicBezTo>
                    <a:pt x="1991" y="624"/>
                    <a:pt x="2679" y="514"/>
                    <a:pt x="2679" y="313"/>
                  </a:cubicBezTo>
                  <a:cubicBezTo>
                    <a:pt x="2679" y="110"/>
                    <a:pt x="1991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70"/>
            <p:cNvSpPr/>
            <p:nvPr/>
          </p:nvSpPr>
          <p:spPr>
            <a:xfrm>
              <a:off x="2512553" y="2222157"/>
              <a:ext cx="3607" cy="14314"/>
            </a:xfrm>
            <a:custGeom>
              <a:avLst/>
              <a:gdLst/>
              <a:ahLst/>
              <a:cxnLst/>
              <a:rect l="l" t="t" r="r" b="b"/>
              <a:pathLst>
                <a:path w="54" h="214" extrusionOk="0">
                  <a:moveTo>
                    <a:pt x="25" y="1"/>
                  </a:moveTo>
                  <a:cubicBezTo>
                    <a:pt x="12" y="1"/>
                    <a:pt x="3" y="10"/>
                    <a:pt x="1" y="23"/>
                  </a:cubicBezTo>
                  <a:lnTo>
                    <a:pt x="1" y="187"/>
                  </a:lnTo>
                  <a:cubicBezTo>
                    <a:pt x="1" y="202"/>
                    <a:pt x="12" y="214"/>
                    <a:pt x="27" y="214"/>
                  </a:cubicBezTo>
                  <a:cubicBezTo>
                    <a:pt x="41" y="214"/>
                    <a:pt x="53" y="202"/>
                    <a:pt x="53" y="187"/>
                  </a:cubicBezTo>
                  <a:lnTo>
                    <a:pt x="53" y="23"/>
                  </a:lnTo>
                  <a:cubicBezTo>
                    <a:pt x="51" y="11"/>
                    <a:pt x="41" y="1"/>
                    <a:pt x="29" y="1"/>
                  </a:cubicBezTo>
                  <a:cubicBezTo>
                    <a:pt x="28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70"/>
            <p:cNvSpPr/>
            <p:nvPr/>
          </p:nvSpPr>
          <p:spPr>
            <a:xfrm>
              <a:off x="2543814" y="2227174"/>
              <a:ext cx="3607" cy="17592"/>
            </a:xfrm>
            <a:custGeom>
              <a:avLst/>
              <a:gdLst/>
              <a:ahLst/>
              <a:cxnLst/>
              <a:rect l="l" t="t" r="r" b="b"/>
              <a:pathLst>
                <a:path w="54" h="263" extrusionOk="0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237"/>
                  </a:lnTo>
                  <a:cubicBezTo>
                    <a:pt x="1" y="251"/>
                    <a:pt x="13" y="263"/>
                    <a:pt x="27" y="263"/>
                  </a:cubicBezTo>
                  <a:lnTo>
                    <a:pt x="30" y="263"/>
                  </a:lnTo>
                  <a:cubicBezTo>
                    <a:pt x="44" y="263"/>
                    <a:pt x="53" y="251"/>
                    <a:pt x="53" y="237"/>
                  </a:cubicBezTo>
                  <a:lnTo>
                    <a:pt x="53" y="26"/>
                  </a:lnTo>
                  <a:cubicBezTo>
                    <a:pt x="53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70"/>
            <p:cNvSpPr/>
            <p:nvPr/>
          </p:nvSpPr>
          <p:spPr>
            <a:xfrm>
              <a:off x="2564921" y="2230987"/>
              <a:ext cx="3741" cy="17458"/>
            </a:xfrm>
            <a:custGeom>
              <a:avLst/>
              <a:gdLst/>
              <a:ahLst/>
              <a:cxnLst/>
              <a:rect l="l" t="t" r="r" b="b"/>
              <a:pathLst>
                <a:path w="56" h="261" extrusionOk="0">
                  <a:moveTo>
                    <a:pt x="28" y="0"/>
                  </a:moveTo>
                  <a:cubicBezTo>
                    <a:pt x="27" y="0"/>
                    <a:pt x="25" y="0"/>
                    <a:pt x="24" y="0"/>
                  </a:cubicBezTo>
                  <a:cubicBezTo>
                    <a:pt x="10" y="3"/>
                    <a:pt x="0" y="17"/>
                    <a:pt x="3" y="32"/>
                  </a:cubicBezTo>
                  <a:lnTo>
                    <a:pt x="3" y="235"/>
                  </a:lnTo>
                  <a:cubicBezTo>
                    <a:pt x="3" y="249"/>
                    <a:pt x="15" y="261"/>
                    <a:pt x="29" y="261"/>
                  </a:cubicBezTo>
                  <a:cubicBezTo>
                    <a:pt x="43" y="261"/>
                    <a:pt x="55" y="251"/>
                    <a:pt x="55" y="235"/>
                  </a:cubicBezTo>
                  <a:lnTo>
                    <a:pt x="55" y="32"/>
                  </a:lnTo>
                  <a:cubicBezTo>
                    <a:pt x="55" y="29"/>
                    <a:pt x="55" y="27"/>
                    <a:pt x="55" y="24"/>
                  </a:cubicBezTo>
                  <a:cubicBezTo>
                    <a:pt x="53" y="11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70"/>
            <p:cNvSpPr/>
            <p:nvPr/>
          </p:nvSpPr>
          <p:spPr>
            <a:xfrm>
              <a:off x="2589970" y="2232391"/>
              <a:ext cx="3607" cy="16054"/>
            </a:xfrm>
            <a:custGeom>
              <a:avLst/>
              <a:gdLst/>
              <a:ahLst/>
              <a:cxnLst/>
              <a:rect l="l" t="t" r="r" b="b"/>
              <a:pathLst>
                <a:path w="54" h="240" extrusionOk="0">
                  <a:moveTo>
                    <a:pt x="24" y="1"/>
                  </a:moveTo>
                  <a:cubicBezTo>
                    <a:pt x="10" y="1"/>
                    <a:pt x="0" y="13"/>
                    <a:pt x="0" y="27"/>
                  </a:cubicBezTo>
                  <a:lnTo>
                    <a:pt x="0" y="214"/>
                  </a:lnTo>
                  <a:cubicBezTo>
                    <a:pt x="0" y="230"/>
                    <a:pt x="12" y="240"/>
                    <a:pt x="27" y="240"/>
                  </a:cubicBezTo>
                  <a:cubicBezTo>
                    <a:pt x="41" y="240"/>
                    <a:pt x="53" y="228"/>
                    <a:pt x="53" y="214"/>
                  </a:cubicBezTo>
                  <a:lnTo>
                    <a:pt x="53" y="27"/>
                  </a:lnTo>
                  <a:cubicBezTo>
                    <a:pt x="51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70"/>
            <p:cNvSpPr/>
            <p:nvPr/>
          </p:nvSpPr>
          <p:spPr>
            <a:xfrm>
              <a:off x="2525311" y="2230184"/>
              <a:ext cx="3607" cy="11104"/>
            </a:xfrm>
            <a:custGeom>
              <a:avLst/>
              <a:gdLst/>
              <a:ahLst/>
              <a:cxnLst/>
              <a:rect l="l" t="t" r="r" b="b"/>
              <a:pathLst>
                <a:path w="54" h="166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141"/>
                  </a:lnTo>
                  <a:cubicBezTo>
                    <a:pt x="1" y="156"/>
                    <a:pt x="13" y="165"/>
                    <a:pt x="27" y="165"/>
                  </a:cubicBezTo>
                  <a:cubicBezTo>
                    <a:pt x="41" y="165"/>
                    <a:pt x="53" y="156"/>
                    <a:pt x="53" y="141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70"/>
            <p:cNvSpPr/>
            <p:nvPr/>
          </p:nvSpPr>
          <p:spPr>
            <a:xfrm>
              <a:off x="2714478" y="2221555"/>
              <a:ext cx="3607" cy="9632"/>
            </a:xfrm>
            <a:custGeom>
              <a:avLst/>
              <a:gdLst/>
              <a:ahLst/>
              <a:cxnLst/>
              <a:rect l="l" t="t" r="r" b="b"/>
              <a:pathLst>
                <a:path w="54" h="144" extrusionOk="0">
                  <a:moveTo>
                    <a:pt x="27" y="0"/>
                  </a:moveTo>
                  <a:cubicBezTo>
                    <a:pt x="14" y="0"/>
                    <a:pt x="3" y="9"/>
                    <a:pt x="0" y="22"/>
                  </a:cubicBezTo>
                  <a:lnTo>
                    <a:pt x="0" y="118"/>
                  </a:lnTo>
                  <a:cubicBezTo>
                    <a:pt x="0" y="132"/>
                    <a:pt x="12" y="144"/>
                    <a:pt x="27" y="144"/>
                  </a:cubicBezTo>
                  <a:lnTo>
                    <a:pt x="29" y="144"/>
                  </a:lnTo>
                  <a:cubicBezTo>
                    <a:pt x="43" y="144"/>
                    <a:pt x="53" y="132"/>
                    <a:pt x="53" y="118"/>
                  </a:cubicBezTo>
                  <a:lnTo>
                    <a:pt x="53" y="22"/>
                  </a:lnTo>
                  <a:cubicBezTo>
                    <a:pt x="53" y="10"/>
                    <a:pt x="43" y="3"/>
                    <a:pt x="32" y="0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70"/>
            <p:cNvSpPr/>
            <p:nvPr/>
          </p:nvSpPr>
          <p:spPr>
            <a:xfrm>
              <a:off x="2692769" y="2234465"/>
              <a:ext cx="3741" cy="9498"/>
            </a:xfrm>
            <a:custGeom>
              <a:avLst/>
              <a:gdLst/>
              <a:ahLst/>
              <a:cxnLst/>
              <a:rect l="l" t="t" r="r" b="b"/>
              <a:pathLst>
                <a:path w="56" h="142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3"/>
                    <a:pt x="0" y="18"/>
                    <a:pt x="3" y="32"/>
                  </a:cubicBezTo>
                  <a:lnTo>
                    <a:pt x="3" y="116"/>
                  </a:lnTo>
                  <a:cubicBezTo>
                    <a:pt x="3" y="130"/>
                    <a:pt x="15" y="142"/>
                    <a:pt x="29" y="142"/>
                  </a:cubicBezTo>
                  <a:cubicBezTo>
                    <a:pt x="43" y="142"/>
                    <a:pt x="55" y="130"/>
                    <a:pt x="55" y="116"/>
                  </a:cubicBezTo>
                  <a:lnTo>
                    <a:pt x="55" y="32"/>
                  </a:lnTo>
                  <a:cubicBezTo>
                    <a:pt x="55" y="27"/>
                    <a:pt x="55" y="25"/>
                    <a:pt x="55" y="23"/>
                  </a:cubicBezTo>
                  <a:cubicBezTo>
                    <a:pt x="53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70"/>
            <p:cNvSpPr/>
            <p:nvPr/>
          </p:nvSpPr>
          <p:spPr>
            <a:xfrm>
              <a:off x="2502200" y="2178746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1" y="0"/>
                    <a:pt x="672" y="65"/>
                    <a:pt x="356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8"/>
                    <a:pt x="777" y="836"/>
                    <a:pt x="1733" y="836"/>
                  </a:cubicBezTo>
                  <a:cubicBezTo>
                    <a:pt x="2689" y="836"/>
                    <a:pt x="3465" y="650"/>
                    <a:pt x="3465" y="416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1" y="65"/>
                    <a:pt x="22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70"/>
            <p:cNvSpPr/>
            <p:nvPr/>
          </p:nvSpPr>
          <p:spPr>
            <a:xfrm>
              <a:off x="2499795" y="2176338"/>
              <a:ext cx="236330" cy="60469"/>
            </a:xfrm>
            <a:custGeom>
              <a:avLst/>
              <a:gdLst/>
              <a:ahLst/>
              <a:cxnLst/>
              <a:rect l="l" t="t" r="r" b="b"/>
              <a:pathLst>
                <a:path w="3538" h="904" extrusionOk="0">
                  <a:moveTo>
                    <a:pt x="1769" y="72"/>
                  </a:moveTo>
                  <a:cubicBezTo>
                    <a:pt x="2309" y="72"/>
                    <a:pt x="2806" y="132"/>
                    <a:pt x="3133" y="234"/>
                  </a:cubicBezTo>
                  <a:lnTo>
                    <a:pt x="3465" y="234"/>
                  </a:lnTo>
                  <a:lnTo>
                    <a:pt x="3465" y="452"/>
                  </a:lnTo>
                  <a:cubicBezTo>
                    <a:pt x="3465" y="633"/>
                    <a:pt x="2768" y="834"/>
                    <a:pt x="1769" y="834"/>
                  </a:cubicBezTo>
                  <a:cubicBezTo>
                    <a:pt x="770" y="834"/>
                    <a:pt x="72" y="633"/>
                    <a:pt x="72" y="452"/>
                  </a:cubicBezTo>
                  <a:lnTo>
                    <a:pt x="72" y="234"/>
                  </a:lnTo>
                  <a:lnTo>
                    <a:pt x="404" y="234"/>
                  </a:lnTo>
                  <a:cubicBezTo>
                    <a:pt x="732" y="132"/>
                    <a:pt x="1229" y="72"/>
                    <a:pt x="1769" y="72"/>
                  </a:cubicBezTo>
                  <a:close/>
                  <a:moveTo>
                    <a:pt x="1766" y="0"/>
                  </a:moveTo>
                  <a:cubicBezTo>
                    <a:pt x="1226" y="0"/>
                    <a:pt x="720" y="60"/>
                    <a:pt x="385" y="165"/>
                  </a:cubicBezTo>
                  <a:lnTo>
                    <a:pt x="36" y="165"/>
                  </a:lnTo>
                  <a:cubicBezTo>
                    <a:pt x="17" y="165"/>
                    <a:pt x="0" y="179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3"/>
                    <a:pt x="1769" y="903"/>
                  </a:cubicBezTo>
                  <a:cubicBezTo>
                    <a:pt x="2624" y="903"/>
                    <a:pt x="3537" y="746"/>
                    <a:pt x="3532" y="452"/>
                  </a:cubicBezTo>
                  <a:lnTo>
                    <a:pt x="3532" y="199"/>
                  </a:lnTo>
                  <a:cubicBezTo>
                    <a:pt x="3532" y="179"/>
                    <a:pt x="3518" y="165"/>
                    <a:pt x="3496" y="165"/>
                  </a:cubicBezTo>
                  <a:lnTo>
                    <a:pt x="3148" y="165"/>
                  </a:lnTo>
                  <a:cubicBezTo>
                    <a:pt x="2815" y="60"/>
                    <a:pt x="2309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70"/>
            <p:cNvSpPr/>
            <p:nvPr/>
          </p:nvSpPr>
          <p:spPr>
            <a:xfrm>
              <a:off x="2502200" y="2161757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7" y="1"/>
                    <a:pt x="0" y="187"/>
                    <a:pt x="0" y="417"/>
                  </a:cubicBezTo>
                  <a:cubicBezTo>
                    <a:pt x="0" y="648"/>
                    <a:pt x="777" y="835"/>
                    <a:pt x="1733" y="835"/>
                  </a:cubicBezTo>
                  <a:cubicBezTo>
                    <a:pt x="2689" y="835"/>
                    <a:pt x="3465" y="648"/>
                    <a:pt x="3465" y="417"/>
                  </a:cubicBezTo>
                  <a:cubicBezTo>
                    <a:pt x="3465" y="187"/>
                    <a:pt x="268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70"/>
            <p:cNvSpPr/>
            <p:nvPr/>
          </p:nvSpPr>
          <p:spPr>
            <a:xfrm>
              <a:off x="2499795" y="2159349"/>
              <a:ext cx="236330" cy="60535"/>
            </a:xfrm>
            <a:custGeom>
              <a:avLst/>
              <a:gdLst/>
              <a:ahLst/>
              <a:cxnLst/>
              <a:rect l="l" t="t" r="r" b="b"/>
              <a:pathLst>
                <a:path w="3538" h="905" extrusionOk="0">
                  <a:moveTo>
                    <a:pt x="1769" y="70"/>
                  </a:moveTo>
                  <a:cubicBezTo>
                    <a:pt x="2768" y="70"/>
                    <a:pt x="3465" y="273"/>
                    <a:pt x="3465" y="453"/>
                  </a:cubicBezTo>
                  <a:cubicBezTo>
                    <a:pt x="3465" y="634"/>
                    <a:pt x="2768" y="835"/>
                    <a:pt x="1769" y="835"/>
                  </a:cubicBezTo>
                  <a:cubicBezTo>
                    <a:pt x="770" y="835"/>
                    <a:pt x="72" y="634"/>
                    <a:pt x="72" y="453"/>
                  </a:cubicBezTo>
                  <a:cubicBezTo>
                    <a:pt x="72" y="273"/>
                    <a:pt x="767" y="70"/>
                    <a:pt x="1769" y="70"/>
                  </a:cubicBezTo>
                  <a:close/>
                  <a:moveTo>
                    <a:pt x="1769" y="1"/>
                  </a:moveTo>
                  <a:cubicBezTo>
                    <a:pt x="911" y="1"/>
                    <a:pt x="0" y="161"/>
                    <a:pt x="0" y="453"/>
                  </a:cubicBez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7" y="746"/>
                    <a:pt x="3537" y="453"/>
                  </a:cubicBezTo>
                  <a:cubicBezTo>
                    <a:pt x="3537" y="161"/>
                    <a:pt x="2627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70"/>
            <p:cNvSpPr/>
            <p:nvPr/>
          </p:nvSpPr>
          <p:spPr>
            <a:xfrm>
              <a:off x="2530121" y="2170586"/>
              <a:ext cx="175677" cy="38261"/>
            </a:xfrm>
            <a:custGeom>
              <a:avLst/>
              <a:gdLst/>
              <a:ahLst/>
              <a:cxnLst/>
              <a:rect l="l" t="t" r="r" b="b"/>
              <a:pathLst>
                <a:path w="2630" h="572" extrusionOk="0">
                  <a:moveTo>
                    <a:pt x="1315" y="0"/>
                  </a:moveTo>
                  <a:cubicBezTo>
                    <a:pt x="588" y="0"/>
                    <a:pt x="0" y="127"/>
                    <a:pt x="0" y="285"/>
                  </a:cubicBezTo>
                  <a:cubicBezTo>
                    <a:pt x="0" y="442"/>
                    <a:pt x="588" y="571"/>
                    <a:pt x="1315" y="571"/>
                  </a:cubicBezTo>
                  <a:cubicBezTo>
                    <a:pt x="2039" y="571"/>
                    <a:pt x="2629" y="442"/>
                    <a:pt x="2629" y="285"/>
                  </a:cubicBezTo>
                  <a:cubicBezTo>
                    <a:pt x="2629" y="127"/>
                    <a:pt x="2041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70"/>
            <p:cNvSpPr/>
            <p:nvPr/>
          </p:nvSpPr>
          <p:spPr>
            <a:xfrm>
              <a:off x="2528384" y="2168780"/>
              <a:ext cx="178951" cy="41806"/>
            </a:xfrm>
            <a:custGeom>
              <a:avLst/>
              <a:gdLst/>
              <a:ahLst/>
              <a:cxnLst/>
              <a:rect l="l" t="t" r="r" b="b"/>
              <a:pathLst>
                <a:path w="2679" h="625" extrusionOk="0">
                  <a:moveTo>
                    <a:pt x="1341" y="53"/>
                  </a:moveTo>
                  <a:cubicBezTo>
                    <a:pt x="2098" y="53"/>
                    <a:pt x="2626" y="192"/>
                    <a:pt x="2626" y="312"/>
                  </a:cubicBezTo>
                  <a:cubicBezTo>
                    <a:pt x="2626" y="431"/>
                    <a:pt x="2098" y="572"/>
                    <a:pt x="1341" y="572"/>
                  </a:cubicBezTo>
                  <a:cubicBezTo>
                    <a:pt x="581" y="572"/>
                    <a:pt x="53" y="431"/>
                    <a:pt x="53" y="312"/>
                  </a:cubicBezTo>
                  <a:cubicBezTo>
                    <a:pt x="53" y="192"/>
                    <a:pt x="581" y="53"/>
                    <a:pt x="1341" y="53"/>
                  </a:cubicBezTo>
                  <a:close/>
                  <a:moveTo>
                    <a:pt x="1341" y="1"/>
                  </a:moveTo>
                  <a:cubicBezTo>
                    <a:pt x="691" y="1"/>
                    <a:pt x="0" y="111"/>
                    <a:pt x="0" y="312"/>
                  </a:cubicBezTo>
                  <a:cubicBezTo>
                    <a:pt x="0" y="515"/>
                    <a:pt x="691" y="625"/>
                    <a:pt x="1341" y="625"/>
                  </a:cubicBezTo>
                  <a:cubicBezTo>
                    <a:pt x="1991" y="625"/>
                    <a:pt x="2679" y="515"/>
                    <a:pt x="2679" y="312"/>
                  </a:cubicBezTo>
                  <a:cubicBezTo>
                    <a:pt x="2679" y="111"/>
                    <a:pt x="1991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70"/>
            <p:cNvSpPr/>
            <p:nvPr/>
          </p:nvSpPr>
          <p:spPr>
            <a:xfrm>
              <a:off x="2512553" y="2205034"/>
              <a:ext cx="3607" cy="14314"/>
            </a:xfrm>
            <a:custGeom>
              <a:avLst/>
              <a:gdLst/>
              <a:ahLst/>
              <a:cxnLst/>
              <a:rect l="l" t="t" r="r" b="b"/>
              <a:pathLst>
                <a:path w="54" h="214" extrusionOk="0">
                  <a:moveTo>
                    <a:pt x="25" y="1"/>
                  </a:moveTo>
                  <a:cubicBezTo>
                    <a:pt x="13" y="1"/>
                    <a:pt x="3" y="10"/>
                    <a:pt x="1" y="25"/>
                  </a:cubicBezTo>
                  <a:lnTo>
                    <a:pt x="1" y="188"/>
                  </a:lnTo>
                  <a:cubicBezTo>
                    <a:pt x="1" y="202"/>
                    <a:pt x="12" y="214"/>
                    <a:pt x="27" y="214"/>
                  </a:cubicBezTo>
                  <a:cubicBezTo>
                    <a:pt x="41" y="214"/>
                    <a:pt x="53" y="202"/>
                    <a:pt x="53" y="188"/>
                  </a:cubicBezTo>
                  <a:lnTo>
                    <a:pt x="53" y="25"/>
                  </a:lnTo>
                  <a:cubicBezTo>
                    <a:pt x="51" y="13"/>
                    <a:pt x="41" y="4"/>
                    <a:pt x="29" y="1"/>
                  </a:cubicBezTo>
                  <a:cubicBezTo>
                    <a:pt x="28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70"/>
            <p:cNvSpPr/>
            <p:nvPr/>
          </p:nvSpPr>
          <p:spPr>
            <a:xfrm>
              <a:off x="2543814" y="2210050"/>
              <a:ext cx="3607" cy="17793"/>
            </a:xfrm>
            <a:custGeom>
              <a:avLst/>
              <a:gdLst/>
              <a:ahLst/>
              <a:cxnLst/>
              <a:rect l="l" t="t" r="r" b="b"/>
              <a:pathLst>
                <a:path w="54" h="266" extrusionOk="0">
                  <a:moveTo>
                    <a:pt x="27" y="0"/>
                  </a:moveTo>
                  <a:cubicBezTo>
                    <a:pt x="13" y="0"/>
                    <a:pt x="1" y="12"/>
                    <a:pt x="1" y="29"/>
                  </a:cubicBezTo>
                  <a:lnTo>
                    <a:pt x="1" y="237"/>
                  </a:lnTo>
                  <a:cubicBezTo>
                    <a:pt x="1" y="254"/>
                    <a:pt x="13" y="266"/>
                    <a:pt x="27" y="266"/>
                  </a:cubicBezTo>
                  <a:lnTo>
                    <a:pt x="30" y="266"/>
                  </a:lnTo>
                  <a:cubicBezTo>
                    <a:pt x="44" y="263"/>
                    <a:pt x="53" y="251"/>
                    <a:pt x="53" y="237"/>
                  </a:cubicBezTo>
                  <a:lnTo>
                    <a:pt x="53" y="29"/>
                  </a:lnTo>
                  <a:lnTo>
                    <a:pt x="53" y="27"/>
                  </a:lnTo>
                  <a:cubicBezTo>
                    <a:pt x="53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70"/>
            <p:cNvSpPr/>
            <p:nvPr/>
          </p:nvSpPr>
          <p:spPr>
            <a:xfrm>
              <a:off x="2564921" y="2213997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4"/>
                    <a:pt x="0" y="18"/>
                    <a:pt x="3" y="32"/>
                  </a:cubicBezTo>
                  <a:lnTo>
                    <a:pt x="3" y="235"/>
                  </a:lnTo>
                  <a:cubicBezTo>
                    <a:pt x="3" y="250"/>
                    <a:pt x="15" y="262"/>
                    <a:pt x="29" y="262"/>
                  </a:cubicBezTo>
                  <a:cubicBezTo>
                    <a:pt x="43" y="262"/>
                    <a:pt x="55" y="250"/>
                    <a:pt x="55" y="235"/>
                  </a:cubicBezTo>
                  <a:lnTo>
                    <a:pt x="55" y="32"/>
                  </a:lnTo>
                  <a:cubicBezTo>
                    <a:pt x="55" y="30"/>
                    <a:pt x="55" y="27"/>
                    <a:pt x="55" y="23"/>
                  </a:cubicBezTo>
                  <a:cubicBezTo>
                    <a:pt x="53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70"/>
            <p:cNvSpPr/>
            <p:nvPr/>
          </p:nvSpPr>
          <p:spPr>
            <a:xfrm>
              <a:off x="2589970" y="2215335"/>
              <a:ext cx="3607" cy="16187"/>
            </a:xfrm>
            <a:custGeom>
              <a:avLst/>
              <a:gdLst/>
              <a:ahLst/>
              <a:cxnLst/>
              <a:rect l="l" t="t" r="r" b="b"/>
              <a:pathLst>
                <a:path w="54" h="242" extrusionOk="0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215"/>
                  </a:lnTo>
                  <a:cubicBezTo>
                    <a:pt x="0" y="230"/>
                    <a:pt x="12" y="242"/>
                    <a:pt x="27" y="242"/>
                  </a:cubicBezTo>
                  <a:lnTo>
                    <a:pt x="29" y="242"/>
                  </a:lnTo>
                  <a:cubicBezTo>
                    <a:pt x="44" y="242"/>
                    <a:pt x="53" y="230"/>
                    <a:pt x="53" y="215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70"/>
            <p:cNvSpPr/>
            <p:nvPr/>
          </p:nvSpPr>
          <p:spPr>
            <a:xfrm>
              <a:off x="2525311" y="2213261"/>
              <a:ext cx="3607" cy="11104"/>
            </a:xfrm>
            <a:custGeom>
              <a:avLst/>
              <a:gdLst/>
              <a:ahLst/>
              <a:cxnLst/>
              <a:rect l="l" t="t" r="r" b="b"/>
              <a:pathLst>
                <a:path w="54" h="166" extrusionOk="0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139"/>
                  </a:lnTo>
                  <a:cubicBezTo>
                    <a:pt x="1" y="153"/>
                    <a:pt x="13" y="165"/>
                    <a:pt x="27" y="165"/>
                  </a:cubicBezTo>
                  <a:cubicBezTo>
                    <a:pt x="41" y="165"/>
                    <a:pt x="53" y="153"/>
                    <a:pt x="53" y="139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70"/>
            <p:cNvSpPr/>
            <p:nvPr/>
          </p:nvSpPr>
          <p:spPr>
            <a:xfrm>
              <a:off x="2714344" y="2203763"/>
              <a:ext cx="3874" cy="10368"/>
            </a:xfrm>
            <a:custGeom>
              <a:avLst/>
              <a:gdLst/>
              <a:ahLst/>
              <a:cxnLst/>
              <a:rect l="l" t="t" r="r" b="b"/>
              <a:pathLst>
                <a:path w="58" h="155" extrusionOk="0">
                  <a:moveTo>
                    <a:pt x="31" y="1"/>
                  </a:moveTo>
                  <a:cubicBezTo>
                    <a:pt x="29" y="1"/>
                    <a:pt x="28" y="1"/>
                    <a:pt x="26" y="1"/>
                  </a:cubicBezTo>
                  <a:cubicBezTo>
                    <a:pt x="12" y="4"/>
                    <a:pt x="0" y="18"/>
                    <a:pt x="2" y="32"/>
                  </a:cubicBezTo>
                  <a:lnTo>
                    <a:pt x="2" y="128"/>
                  </a:lnTo>
                  <a:cubicBezTo>
                    <a:pt x="5" y="142"/>
                    <a:pt x="14" y="154"/>
                    <a:pt x="29" y="154"/>
                  </a:cubicBezTo>
                  <a:cubicBezTo>
                    <a:pt x="43" y="154"/>
                    <a:pt x="55" y="145"/>
                    <a:pt x="55" y="130"/>
                  </a:cubicBezTo>
                  <a:lnTo>
                    <a:pt x="55" y="32"/>
                  </a:lnTo>
                  <a:cubicBezTo>
                    <a:pt x="57" y="30"/>
                    <a:pt x="57" y="25"/>
                    <a:pt x="55" y="23"/>
                  </a:cubicBezTo>
                  <a:cubicBezTo>
                    <a:pt x="53" y="10"/>
                    <a:pt x="4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70"/>
            <p:cNvSpPr/>
            <p:nvPr/>
          </p:nvSpPr>
          <p:spPr>
            <a:xfrm>
              <a:off x="2692769" y="2217542"/>
              <a:ext cx="3741" cy="9498"/>
            </a:xfrm>
            <a:custGeom>
              <a:avLst/>
              <a:gdLst/>
              <a:ahLst/>
              <a:cxnLst/>
              <a:rect l="l" t="t" r="r" b="b"/>
              <a:pathLst>
                <a:path w="56" h="142" extrusionOk="0">
                  <a:moveTo>
                    <a:pt x="29" y="0"/>
                  </a:moveTo>
                  <a:cubicBezTo>
                    <a:pt x="27" y="0"/>
                    <a:pt x="26" y="0"/>
                    <a:pt x="24" y="1"/>
                  </a:cubicBezTo>
                  <a:cubicBezTo>
                    <a:pt x="10" y="3"/>
                    <a:pt x="0" y="15"/>
                    <a:pt x="3" y="29"/>
                  </a:cubicBezTo>
                  <a:lnTo>
                    <a:pt x="3" y="115"/>
                  </a:lnTo>
                  <a:cubicBezTo>
                    <a:pt x="3" y="130"/>
                    <a:pt x="15" y="142"/>
                    <a:pt x="29" y="142"/>
                  </a:cubicBezTo>
                  <a:cubicBezTo>
                    <a:pt x="43" y="142"/>
                    <a:pt x="55" y="130"/>
                    <a:pt x="55" y="115"/>
                  </a:cubicBezTo>
                  <a:lnTo>
                    <a:pt x="55" y="29"/>
                  </a:lnTo>
                  <a:cubicBezTo>
                    <a:pt x="55" y="27"/>
                    <a:pt x="55" y="25"/>
                    <a:pt x="55" y="22"/>
                  </a:cubicBezTo>
                  <a:cubicBezTo>
                    <a:pt x="53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70"/>
            <p:cNvSpPr/>
            <p:nvPr/>
          </p:nvSpPr>
          <p:spPr>
            <a:xfrm>
              <a:off x="2502200" y="2161757"/>
              <a:ext cx="231520" cy="55719"/>
            </a:xfrm>
            <a:custGeom>
              <a:avLst/>
              <a:gdLst/>
              <a:ahLst/>
              <a:cxnLst/>
              <a:rect l="l" t="t" r="r" b="b"/>
              <a:pathLst>
                <a:path w="3466" h="833" extrusionOk="0">
                  <a:moveTo>
                    <a:pt x="1733" y="1"/>
                  </a:moveTo>
                  <a:cubicBezTo>
                    <a:pt x="1171" y="1"/>
                    <a:pt x="672" y="63"/>
                    <a:pt x="356" y="163"/>
                  </a:cubicBezTo>
                  <a:lnTo>
                    <a:pt x="0" y="163"/>
                  </a:lnTo>
                  <a:lnTo>
                    <a:pt x="0" y="417"/>
                  </a:lnTo>
                  <a:cubicBezTo>
                    <a:pt x="0" y="646"/>
                    <a:pt x="777" y="832"/>
                    <a:pt x="1733" y="832"/>
                  </a:cubicBezTo>
                  <a:cubicBezTo>
                    <a:pt x="2689" y="832"/>
                    <a:pt x="3465" y="646"/>
                    <a:pt x="3465" y="417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1" y="63"/>
                    <a:pt x="22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70"/>
            <p:cNvSpPr/>
            <p:nvPr/>
          </p:nvSpPr>
          <p:spPr>
            <a:xfrm>
              <a:off x="2499795" y="2159349"/>
              <a:ext cx="236330" cy="60535"/>
            </a:xfrm>
            <a:custGeom>
              <a:avLst/>
              <a:gdLst/>
              <a:ahLst/>
              <a:cxnLst/>
              <a:rect l="l" t="t" r="r" b="b"/>
              <a:pathLst>
                <a:path w="3538" h="905" extrusionOk="0">
                  <a:moveTo>
                    <a:pt x="1769" y="73"/>
                  </a:moveTo>
                  <a:cubicBezTo>
                    <a:pt x="2309" y="73"/>
                    <a:pt x="2806" y="132"/>
                    <a:pt x="3133" y="235"/>
                  </a:cubicBezTo>
                  <a:lnTo>
                    <a:pt x="3465" y="235"/>
                  </a:lnTo>
                  <a:lnTo>
                    <a:pt x="3465" y="453"/>
                  </a:lnTo>
                  <a:cubicBezTo>
                    <a:pt x="3465" y="634"/>
                    <a:pt x="2768" y="835"/>
                    <a:pt x="1769" y="835"/>
                  </a:cubicBezTo>
                  <a:cubicBezTo>
                    <a:pt x="770" y="835"/>
                    <a:pt x="72" y="634"/>
                    <a:pt x="72" y="453"/>
                  </a:cubicBezTo>
                  <a:lnTo>
                    <a:pt x="72" y="235"/>
                  </a:lnTo>
                  <a:lnTo>
                    <a:pt x="404" y="235"/>
                  </a:lnTo>
                  <a:cubicBezTo>
                    <a:pt x="732" y="132"/>
                    <a:pt x="1229" y="73"/>
                    <a:pt x="1769" y="73"/>
                  </a:cubicBezTo>
                  <a:close/>
                  <a:moveTo>
                    <a:pt x="1766" y="1"/>
                  </a:moveTo>
                  <a:cubicBezTo>
                    <a:pt x="1226" y="1"/>
                    <a:pt x="720" y="61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80"/>
                    <a:pt x="0" y="199"/>
                  </a:cubicBezTo>
                  <a:lnTo>
                    <a:pt x="0" y="453"/>
                  </a:ln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7" y="746"/>
                    <a:pt x="3532" y="453"/>
                  </a:cubicBezTo>
                  <a:lnTo>
                    <a:pt x="3532" y="199"/>
                  </a:lnTo>
                  <a:cubicBezTo>
                    <a:pt x="3532" y="180"/>
                    <a:pt x="3518" y="163"/>
                    <a:pt x="3496" y="163"/>
                  </a:cubicBezTo>
                  <a:lnTo>
                    <a:pt x="3148" y="163"/>
                  </a:lnTo>
                  <a:cubicBezTo>
                    <a:pt x="2815" y="61"/>
                    <a:pt x="2309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70"/>
            <p:cNvSpPr/>
            <p:nvPr/>
          </p:nvSpPr>
          <p:spPr>
            <a:xfrm>
              <a:off x="2502200" y="2144834"/>
              <a:ext cx="231520" cy="55719"/>
            </a:xfrm>
            <a:custGeom>
              <a:avLst/>
              <a:gdLst/>
              <a:ahLst/>
              <a:cxnLst/>
              <a:rect l="l" t="t" r="r" b="b"/>
              <a:pathLst>
                <a:path w="3466" h="833" extrusionOk="0">
                  <a:moveTo>
                    <a:pt x="1733" y="0"/>
                  </a:moveTo>
                  <a:cubicBezTo>
                    <a:pt x="777" y="0"/>
                    <a:pt x="0" y="187"/>
                    <a:pt x="0" y="416"/>
                  </a:cubicBezTo>
                  <a:cubicBezTo>
                    <a:pt x="0" y="646"/>
                    <a:pt x="777" y="832"/>
                    <a:pt x="1733" y="832"/>
                  </a:cubicBezTo>
                  <a:cubicBezTo>
                    <a:pt x="2689" y="832"/>
                    <a:pt x="3465" y="646"/>
                    <a:pt x="3465" y="416"/>
                  </a:cubicBezTo>
                  <a:cubicBezTo>
                    <a:pt x="3465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70"/>
            <p:cNvSpPr/>
            <p:nvPr/>
          </p:nvSpPr>
          <p:spPr>
            <a:xfrm>
              <a:off x="2499795" y="2142560"/>
              <a:ext cx="236330" cy="60669"/>
            </a:xfrm>
            <a:custGeom>
              <a:avLst/>
              <a:gdLst/>
              <a:ahLst/>
              <a:cxnLst/>
              <a:rect l="l" t="t" r="r" b="b"/>
              <a:pathLst>
                <a:path w="3538" h="907" extrusionOk="0">
                  <a:moveTo>
                    <a:pt x="1769" y="65"/>
                  </a:moveTo>
                  <a:cubicBezTo>
                    <a:pt x="2768" y="65"/>
                    <a:pt x="3465" y="273"/>
                    <a:pt x="3465" y="455"/>
                  </a:cubicBezTo>
                  <a:cubicBezTo>
                    <a:pt x="3465" y="634"/>
                    <a:pt x="2768" y="835"/>
                    <a:pt x="1769" y="835"/>
                  </a:cubicBezTo>
                  <a:cubicBezTo>
                    <a:pt x="770" y="835"/>
                    <a:pt x="72" y="634"/>
                    <a:pt x="72" y="455"/>
                  </a:cubicBezTo>
                  <a:cubicBezTo>
                    <a:pt x="72" y="273"/>
                    <a:pt x="767" y="73"/>
                    <a:pt x="1769" y="73"/>
                  </a:cubicBezTo>
                  <a:lnTo>
                    <a:pt x="1769" y="65"/>
                  </a:lnTo>
                  <a:close/>
                  <a:moveTo>
                    <a:pt x="1769" y="1"/>
                  </a:moveTo>
                  <a:cubicBezTo>
                    <a:pt x="911" y="1"/>
                    <a:pt x="0" y="161"/>
                    <a:pt x="0" y="455"/>
                  </a:cubicBezTo>
                  <a:cubicBezTo>
                    <a:pt x="0" y="747"/>
                    <a:pt x="911" y="907"/>
                    <a:pt x="1769" y="907"/>
                  </a:cubicBezTo>
                  <a:cubicBezTo>
                    <a:pt x="2624" y="907"/>
                    <a:pt x="3537" y="747"/>
                    <a:pt x="3537" y="455"/>
                  </a:cubicBezTo>
                  <a:cubicBezTo>
                    <a:pt x="3537" y="161"/>
                    <a:pt x="2627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70"/>
            <p:cNvSpPr/>
            <p:nvPr/>
          </p:nvSpPr>
          <p:spPr>
            <a:xfrm>
              <a:off x="2530121" y="2153596"/>
              <a:ext cx="175677" cy="38127"/>
            </a:xfrm>
            <a:custGeom>
              <a:avLst/>
              <a:gdLst/>
              <a:ahLst/>
              <a:cxnLst/>
              <a:rect l="l" t="t" r="r" b="b"/>
              <a:pathLst>
                <a:path w="2630" h="570" extrusionOk="0">
                  <a:moveTo>
                    <a:pt x="1315" y="1"/>
                  </a:moveTo>
                  <a:cubicBezTo>
                    <a:pt x="588" y="1"/>
                    <a:pt x="0" y="127"/>
                    <a:pt x="0" y="285"/>
                  </a:cubicBezTo>
                  <a:cubicBezTo>
                    <a:pt x="0" y="443"/>
                    <a:pt x="588" y="570"/>
                    <a:pt x="1315" y="570"/>
                  </a:cubicBezTo>
                  <a:cubicBezTo>
                    <a:pt x="2039" y="570"/>
                    <a:pt x="2629" y="443"/>
                    <a:pt x="2629" y="285"/>
                  </a:cubicBezTo>
                  <a:cubicBezTo>
                    <a:pt x="2629" y="127"/>
                    <a:pt x="2041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70"/>
            <p:cNvSpPr/>
            <p:nvPr/>
          </p:nvSpPr>
          <p:spPr>
            <a:xfrm>
              <a:off x="2528384" y="2151857"/>
              <a:ext cx="178951" cy="41606"/>
            </a:xfrm>
            <a:custGeom>
              <a:avLst/>
              <a:gdLst/>
              <a:ahLst/>
              <a:cxnLst/>
              <a:rect l="l" t="t" r="r" b="b"/>
              <a:pathLst>
                <a:path w="2679" h="622" extrusionOk="0">
                  <a:moveTo>
                    <a:pt x="1341" y="51"/>
                  </a:moveTo>
                  <a:cubicBezTo>
                    <a:pt x="2098" y="51"/>
                    <a:pt x="2626" y="189"/>
                    <a:pt x="2626" y="311"/>
                  </a:cubicBezTo>
                  <a:cubicBezTo>
                    <a:pt x="2626" y="433"/>
                    <a:pt x="2098" y="569"/>
                    <a:pt x="1341" y="569"/>
                  </a:cubicBezTo>
                  <a:cubicBezTo>
                    <a:pt x="581" y="569"/>
                    <a:pt x="53" y="431"/>
                    <a:pt x="53" y="311"/>
                  </a:cubicBezTo>
                  <a:cubicBezTo>
                    <a:pt x="53" y="192"/>
                    <a:pt x="581" y="51"/>
                    <a:pt x="1341" y="51"/>
                  </a:cubicBezTo>
                  <a:close/>
                  <a:moveTo>
                    <a:pt x="1341" y="1"/>
                  </a:moveTo>
                  <a:cubicBezTo>
                    <a:pt x="691" y="1"/>
                    <a:pt x="0" y="108"/>
                    <a:pt x="0" y="311"/>
                  </a:cubicBezTo>
                  <a:cubicBezTo>
                    <a:pt x="0" y="514"/>
                    <a:pt x="691" y="622"/>
                    <a:pt x="1341" y="622"/>
                  </a:cubicBezTo>
                  <a:cubicBezTo>
                    <a:pt x="1991" y="622"/>
                    <a:pt x="2679" y="514"/>
                    <a:pt x="2679" y="311"/>
                  </a:cubicBezTo>
                  <a:cubicBezTo>
                    <a:pt x="2679" y="108"/>
                    <a:pt x="1991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70"/>
            <p:cNvSpPr/>
            <p:nvPr/>
          </p:nvSpPr>
          <p:spPr>
            <a:xfrm>
              <a:off x="2512553" y="2188111"/>
              <a:ext cx="3607" cy="14314"/>
            </a:xfrm>
            <a:custGeom>
              <a:avLst/>
              <a:gdLst/>
              <a:ahLst/>
              <a:cxnLst/>
              <a:rect l="l" t="t" r="r" b="b"/>
              <a:pathLst>
                <a:path w="54" h="214" extrusionOk="0">
                  <a:moveTo>
                    <a:pt x="25" y="1"/>
                  </a:moveTo>
                  <a:cubicBezTo>
                    <a:pt x="12" y="1"/>
                    <a:pt x="3" y="10"/>
                    <a:pt x="1" y="23"/>
                  </a:cubicBezTo>
                  <a:lnTo>
                    <a:pt x="1" y="187"/>
                  </a:lnTo>
                  <a:cubicBezTo>
                    <a:pt x="1" y="202"/>
                    <a:pt x="12" y="214"/>
                    <a:pt x="27" y="214"/>
                  </a:cubicBezTo>
                  <a:cubicBezTo>
                    <a:pt x="41" y="214"/>
                    <a:pt x="53" y="202"/>
                    <a:pt x="53" y="187"/>
                  </a:cubicBezTo>
                  <a:lnTo>
                    <a:pt x="53" y="23"/>
                  </a:lnTo>
                  <a:cubicBezTo>
                    <a:pt x="51" y="13"/>
                    <a:pt x="41" y="3"/>
                    <a:pt x="29" y="1"/>
                  </a:cubicBezTo>
                  <a:cubicBezTo>
                    <a:pt x="28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70"/>
            <p:cNvSpPr/>
            <p:nvPr/>
          </p:nvSpPr>
          <p:spPr>
            <a:xfrm>
              <a:off x="2543814" y="2193261"/>
              <a:ext cx="3607" cy="17458"/>
            </a:xfrm>
            <a:custGeom>
              <a:avLst/>
              <a:gdLst/>
              <a:ahLst/>
              <a:cxnLst/>
              <a:rect l="l" t="t" r="r" b="b"/>
              <a:pathLst>
                <a:path w="54" h="261" extrusionOk="0">
                  <a:moveTo>
                    <a:pt x="27" y="0"/>
                  </a:moveTo>
                  <a:cubicBezTo>
                    <a:pt x="13" y="0"/>
                    <a:pt x="1" y="10"/>
                    <a:pt x="1" y="24"/>
                  </a:cubicBezTo>
                  <a:lnTo>
                    <a:pt x="1" y="235"/>
                  </a:lnTo>
                  <a:cubicBezTo>
                    <a:pt x="1" y="249"/>
                    <a:pt x="13" y="261"/>
                    <a:pt x="27" y="261"/>
                  </a:cubicBezTo>
                  <a:lnTo>
                    <a:pt x="30" y="261"/>
                  </a:lnTo>
                  <a:cubicBezTo>
                    <a:pt x="44" y="261"/>
                    <a:pt x="53" y="249"/>
                    <a:pt x="53" y="235"/>
                  </a:cubicBezTo>
                  <a:lnTo>
                    <a:pt x="53" y="24"/>
                  </a:lnTo>
                  <a:cubicBezTo>
                    <a:pt x="53" y="10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70"/>
            <p:cNvSpPr/>
            <p:nvPr/>
          </p:nvSpPr>
          <p:spPr>
            <a:xfrm>
              <a:off x="2564921" y="2197074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0"/>
                  </a:moveTo>
                  <a:cubicBezTo>
                    <a:pt x="27" y="0"/>
                    <a:pt x="26" y="1"/>
                    <a:pt x="24" y="1"/>
                  </a:cubicBezTo>
                  <a:cubicBezTo>
                    <a:pt x="10" y="3"/>
                    <a:pt x="0" y="18"/>
                    <a:pt x="3" y="32"/>
                  </a:cubicBezTo>
                  <a:lnTo>
                    <a:pt x="3" y="235"/>
                  </a:lnTo>
                  <a:cubicBezTo>
                    <a:pt x="3" y="249"/>
                    <a:pt x="15" y="261"/>
                    <a:pt x="29" y="261"/>
                  </a:cubicBezTo>
                  <a:cubicBezTo>
                    <a:pt x="43" y="261"/>
                    <a:pt x="55" y="249"/>
                    <a:pt x="55" y="235"/>
                  </a:cubicBezTo>
                  <a:lnTo>
                    <a:pt x="55" y="32"/>
                  </a:lnTo>
                  <a:cubicBezTo>
                    <a:pt x="55" y="30"/>
                    <a:pt x="55" y="25"/>
                    <a:pt x="55" y="22"/>
                  </a:cubicBezTo>
                  <a:cubicBezTo>
                    <a:pt x="53" y="9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70"/>
            <p:cNvSpPr/>
            <p:nvPr/>
          </p:nvSpPr>
          <p:spPr>
            <a:xfrm>
              <a:off x="2589836" y="2198345"/>
              <a:ext cx="3741" cy="16254"/>
            </a:xfrm>
            <a:custGeom>
              <a:avLst/>
              <a:gdLst/>
              <a:ahLst/>
              <a:cxnLst/>
              <a:rect l="l" t="t" r="r" b="b"/>
              <a:pathLst>
                <a:path w="56" h="243" extrusionOk="0">
                  <a:moveTo>
                    <a:pt x="26" y="1"/>
                  </a:moveTo>
                  <a:cubicBezTo>
                    <a:pt x="12" y="1"/>
                    <a:pt x="0" y="15"/>
                    <a:pt x="2" y="30"/>
                  </a:cubicBezTo>
                  <a:lnTo>
                    <a:pt x="2" y="216"/>
                  </a:lnTo>
                  <a:cubicBezTo>
                    <a:pt x="2" y="230"/>
                    <a:pt x="14" y="242"/>
                    <a:pt x="29" y="242"/>
                  </a:cubicBezTo>
                  <a:cubicBezTo>
                    <a:pt x="43" y="242"/>
                    <a:pt x="55" y="230"/>
                    <a:pt x="55" y="216"/>
                  </a:cubicBezTo>
                  <a:lnTo>
                    <a:pt x="55" y="27"/>
                  </a:lnTo>
                  <a:cubicBezTo>
                    <a:pt x="55" y="13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70"/>
            <p:cNvSpPr/>
            <p:nvPr/>
          </p:nvSpPr>
          <p:spPr>
            <a:xfrm>
              <a:off x="2525311" y="2196271"/>
              <a:ext cx="3607" cy="11104"/>
            </a:xfrm>
            <a:custGeom>
              <a:avLst/>
              <a:gdLst/>
              <a:ahLst/>
              <a:cxnLst/>
              <a:rect l="l" t="t" r="r" b="b"/>
              <a:pathLst>
                <a:path w="54" h="166" extrusionOk="0">
                  <a:moveTo>
                    <a:pt x="27" y="1"/>
                  </a:moveTo>
                  <a:cubicBezTo>
                    <a:pt x="13" y="1"/>
                    <a:pt x="1" y="10"/>
                    <a:pt x="1" y="25"/>
                  </a:cubicBezTo>
                  <a:lnTo>
                    <a:pt x="1" y="139"/>
                  </a:lnTo>
                  <a:cubicBezTo>
                    <a:pt x="1" y="154"/>
                    <a:pt x="13" y="166"/>
                    <a:pt x="27" y="166"/>
                  </a:cubicBezTo>
                  <a:cubicBezTo>
                    <a:pt x="41" y="166"/>
                    <a:pt x="53" y="154"/>
                    <a:pt x="53" y="139"/>
                  </a:cubicBezTo>
                  <a:lnTo>
                    <a:pt x="53" y="25"/>
                  </a:lnTo>
                  <a:cubicBezTo>
                    <a:pt x="53" y="10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70"/>
            <p:cNvSpPr/>
            <p:nvPr/>
          </p:nvSpPr>
          <p:spPr>
            <a:xfrm>
              <a:off x="2714344" y="2186974"/>
              <a:ext cx="3874" cy="10167"/>
            </a:xfrm>
            <a:custGeom>
              <a:avLst/>
              <a:gdLst/>
              <a:ahLst/>
              <a:cxnLst/>
              <a:rect l="l" t="t" r="r" b="b"/>
              <a:pathLst>
                <a:path w="58" h="152" extrusionOk="0">
                  <a:moveTo>
                    <a:pt x="31" y="1"/>
                  </a:moveTo>
                  <a:cubicBezTo>
                    <a:pt x="29" y="1"/>
                    <a:pt x="28" y="1"/>
                    <a:pt x="26" y="1"/>
                  </a:cubicBezTo>
                  <a:cubicBezTo>
                    <a:pt x="12" y="4"/>
                    <a:pt x="0" y="18"/>
                    <a:pt x="2" y="32"/>
                  </a:cubicBezTo>
                  <a:lnTo>
                    <a:pt x="2" y="126"/>
                  </a:lnTo>
                  <a:cubicBezTo>
                    <a:pt x="5" y="140"/>
                    <a:pt x="14" y="152"/>
                    <a:pt x="29" y="152"/>
                  </a:cubicBezTo>
                  <a:cubicBezTo>
                    <a:pt x="43" y="152"/>
                    <a:pt x="55" y="142"/>
                    <a:pt x="55" y="128"/>
                  </a:cubicBezTo>
                  <a:lnTo>
                    <a:pt x="55" y="32"/>
                  </a:lnTo>
                  <a:cubicBezTo>
                    <a:pt x="57" y="30"/>
                    <a:pt x="57" y="25"/>
                    <a:pt x="55" y="23"/>
                  </a:cubicBezTo>
                  <a:cubicBezTo>
                    <a:pt x="53" y="10"/>
                    <a:pt x="4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70"/>
            <p:cNvSpPr/>
            <p:nvPr/>
          </p:nvSpPr>
          <p:spPr>
            <a:xfrm>
              <a:off x="2692903" y="2201087"/>
              <a:ext cx="3607" cy="8896"/>
            </a:xfrm>
            <a:custGeom>
              <a:avLst/>
              <a:gdLst/>
              <a:ahLst/>
              <a:cxnLst/>
              <a:rect l="l" t="t" r="r" b="b"/>
              <a:pathLst>
                <a:path w="54" h="133" extrusionOk="0">
                  <a:moveTo>
                    <a:pt x="27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106"/>
                  </a:lnTo>
                  <a:lnTo>
                    <a:pt x="1" y="108"/>
                  </a:lnTo>
                  <a:cubicBezTo>
                    <a:pt x="1" y="122"/>
                    <a:pt x="13" y="132"/>
                    <a:pt x="27" y="132"/>
                  </a:cubicBezTo>
                  <a:cubicBezTo>
                    <a:pt x="41" y="132"/>
                    <a:pt x="53" y="120"/>
                    <a:pt x="53" y="106"/>
                  </a:cubicBezTo>
                  <a:lnTo>
                    <a:pt x="53" y="22"/>
                  </a:lnTo>
                  <a:cubicBezTo>
                    <a:pt x="51" y="10"/>
                    <a:pt x="44" y="1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70"/>
            <p:cNvSpPr/>
            <p:nvPr/>
          </p:nvSpPr>
          <p:spPr>
            <a:xfrm>
              <a:off x="2500597" y="2143228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1"/>
                  </a:moveTo>
                  <a:cubicBezTo>
                    <a:pt x="1171" y="1"/>
                    <a:pt x="674" y="65"/>
                    <a:pt x="356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6"/>
                    <a:pt x="777" y="837"/>
                    <a:pt x="1733" y="837"/>
                  </a:cubicBezTo>
                  <a:cubicBezTo>
                    <a:pt x="2689" y="837"/>
                    <a:pt x="3465" y="651"/>
                    <a:pt x="3465" y="416"/>
                  </a:cubicBezTo>
                  <a:lnTo>
                    <a:pt x="3465" y="163"/>
                  </a:lnTo>
                  <a:lnTo>
                    <a:pt x="3107" y="163"/>
                  </a:lnTo>
                  <a:cubicBezTo>
                    <a:pt x="2791" y="65"/>
                    <a:pt x="22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70"/>
            <p:cNvSpPr/>
            <p:nvPr/>
          </p:nvSpPr>
          <p:spPr>
            <a:xfrm>
              <a:off x="2498192" y="2140820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70"/>
                  </a:moveTo>
                  <a:cubicBezTo>
                    <a:pt x="2309" y="70"/>
                    <a:pt x="2806" y="130"/>
                    <a:pt x="3133" y="232"/>
                  </a:cubicBezTo>
                  <a:lnTo>
                    <a:pt x="3465" y="232"/>
                  </a:lnTo>
                  <a:lnTo>
                    <a:pt x="3465" y="450"/>
                  </a:lnTo>
                  <a:cubicBezTo>
                    <a:pt x="3465" y="632"/>
                    <a:pt x="2765" y="832"/>
                    <a:pt x="1769" y="832"/>
                  </a:cubicBezTo>
                  <a:cubicBezTo>
                    <a:pt x="770" y="832"/>
                    <a:pt x="72" y="632"/>
                    <a:pt x="72" y="450"/>
                  </a:cubicBezTo>
                  <a:lnTo>
                    <a:pt x="72" y="232"/>
                  </a:lnTo>
                  <a:lnTo>
                    <a:pt x="402" y="232"/>
                  </a:lnTo>
                  <a:cubicBezTo>
                    <a:pt x="732" y="130"/>
                    <a:pt x="1229" y="70"/>
                    <a:pt x="1769" y="70"/>
                  </a:cubicBezTo>
                  <a:close/>
                  <a:moveTo>
                    <a:pt x="1766" y="1"/>
                  </a:moveTo>
                  <a:cubicBezTo>
                    <a:pt x="1226" y="1"/>
                    <a:pt x="720" y="60"/>
                    <a:pt x="385" y="166"/>
                  </a:cubicBezTo>
                  <a:lnTo>
                    <a:pt x="36" y="166"/>
                  </a:lnTo>
                  <a:cubicBezTo>
                    <a:pt x="17" y="166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8" y="166"/>
                    <a:pt x="3497" y="166"/>
                  </a:cubicBezTo>
                  <a:lnTo>
                    <a:pt x="3148" y="166"/>
                  </a:lnTo>
                  <a:cubicBezTo>
                    <a:pt x="2815" y="60"/>
                    <a:pt x="2309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70"/>
            <p:cNvSpPr/>
            <p:nvPr/>
          </p:nvSpPr>
          <p:spPr>
            <a:xfrm>
              <a:off x="2500597" y="2126305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0" y="187"/>
                    <a:pt x="0" y="416"/>
                  </a:cubicBezTo>
                  <a:cubicBezTo>
                    <a:pt x="0" y="645"/>
                    <a:pt x="775" y="834"/>
                    <a:pt x="1733" y="834"/>
                  </a:cubicBezTo>
                  <a:cubicBezTo>
                    <a:pt x="2689" y="834"/>
                    <a:pt x="3465" y="645"/>
                    <a:pt x="3465" y="416"/>
                  </a:cubicBezTo>
                  <a:cubicBezTo>
                    <a:pt x="3465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70"/>
            <p:cNvSpPr/>
            <p:nvPr/>
          </p:nvSpPr>
          <p:spPr>
            <a:xfrm>
              <a:off x="2498192" y="2123897"/>
              <a:ext cx="236129" cy="60669"/>
            </a:xfrm>
            <a:custGeom>
              <a:avLst/>
              <a:gdLst/>
              <a:ahLst/>
              <a:cxnLst/>
              <a:rect l="l" t="t" r="r" b="b"/>
              <a:pathLst>
                <a:path w="3535" h="907" extrusionOk="0">
                  <a:moveTo>
                    <a:pt x="1769" y="70"/>
                  </a:moveTo>
                  <a:cubicBezTo>
                    <a:pt x="2768" y="70"/>
                    <a:pt x="3465" y="273"/>
                    <a:pt x="3465" y="452"/>
                  </a:cubicBezTo>
                  <a:cubicBezTo>
                    <a:pt x="3465" y="634"/>
                    <a:pt x="2765" y="834"/>
                    <a:pt x="1769" y="834"/>
                  </a:cubicBezTo>
                  <a:cubicBezTo>
                    <a:pt x="770" y="834"/>
                    <a:pt x="72" y="629"/>
                    <a:pt x="72" y="452"/>
                  </a:cubicBezTo>
                  <a:cubicBezTo>
                    <a:pt x="72" y="276"/>
                    <a:pt x="762" y="72"/>
                    <a:pt x="1752" y="72"/>
                  </a:cubicBezTo>
                  <a:cubicBezTo>
                    <a:pt x="1757" y="72"/>
                    <a:pt x="1763" y="72"/>
                    <a:pt x="1769" y="72"/>
                  </a:cubicBezTo>
                  <a:lnTo>
                    <a:pt x="1769" y="70"/>
                  </a:lnTo>
                  <a:close/>
                  <a:moveTo>
                    <a:pt x="1769" y="0"/>
                  </a:moveTo>
                  <a:cubicBezTo>
                    <a:pt x="911" y="0"/>
                    <a:pt x="0" y="160"/>
                    <a:pt x="0" y="452"/>
                  </a:cubicBezTo>
                  <a:cubicBezTo>
                    <a:pt x="0" y="746"/>
                    <a:pt x="911" y="906"/>
                    <a:pt x="1769" y="906"/>
                  </a:cubicBezTo>
                  <a:cubicBezTo>
                    <a:pt x="2624" y="906"/>
                    <a:pt x="3535" y="746"/>
                    <a:pt x="3535" y="452"/>
                  </a:cubicBezTo>
                  <a:cubicBezTo>
                    <a:pt x="3535" y="158"/>
                    <a:pt x="2624" y="0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70"/>
            <p:cNvSpPr/>
            <p:nvPr/>
          </p:nvSpPr>
          <p:spPr>
            <a:xfrm>
              <a:off x="2528384" y="2135068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2" y="1"/>
                  </a:moveTo>
                  <a:cubicBezTo>
                    <a:pt x="588" y="1"/>
                    <a:pt x="0" y="127"/>
                    <a:pt x="0" y="285"/>
                  </a:cubicBezTo>
                  <a:cubicBezTo>
                    <a:pt x="0" y="443"/>
                    <a:pt x="588" y="572"/>
                    <a:pt x="1312" y="572"/>
                  </a:cubicBezTo>
                  <a:cubicBezTo>
                    <a:pt x="2038" y="572"/>
                    <a:pt x="2626" y="443"/>
                    <a:pt x="2626" y="285"/>
                  </a:cubicBezTo>
                  <a:cubicBezTo>
                    <a:pt x="2626" y="127"/>
                    <a:pt x="2038" y="1"/>
                    <a:pt x="1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70"/>
            <p:cNvSpPr/>
            <p:nvPr/>
          </p:nvSpPr>
          <p:spPr>
            <a:xfrm>
              <a:off x="2526781" y="2133329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41" y="53"/>
                  </a:moveTo>
                  <a:cubicBezTo>
                    <a:pt x="2098" y="53"/>
                    <a:pt x="2626" y="192"/>
                    <a:pt x="2626" y="311"/>
                  </a:cubicBezTo>
                  <a:cubicBezTo>
                    <a:pt x="2626" y="430"/>
                    <a:pt x="2098" y="571"/>
                    <a:pt x="1341" y="571"/>
                  </a:cubicBezTo>
                  <a:cubicBezTo>
                    <a:pt x="581" y="571"/>
                    <a:pt x="53" y="430"/>
                    <a:pt x="53" y="311"/>
                  </a:cubicBezTo>
                  <a:cubicBezTo>
                    <a:pt x="53" y="192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10"/>
                    <a:pt x="0" y="311"/>
                  </a:cubicBezTo>
                  <a:cubicBezTo>
                    <a:pt x="0" y="514"/>
                    <a:pt x="691" y="624"/>
                    <a:pt x="1341" y="624"/>
                  </a:cubicBezTo>
                  <a:cubicBezTo>
                    <a:pt x="1991" y="624"/>
                    <a:pt x="2679" y="514"/>
                    <a:pt x="2679" y="311"/>
                  </a:cubicBezTo>
                  <a:cubicBezTo>
                    <a:pt x="2679" y="110"/>
                    <a:pt x="1988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70"/>
            <p:cNvSpPr/>
            <p:nvPr/>
          </p:nvSpPr>
          <p:spPr>
            <a:xfrm>
              <a:off x="2510950" y="2169583"/>
              <a:ext cx="3607" cy="14314"/>
            </a:xfrm>
            <a:custGeom>
              <a:avLst/>
              <a:gdLst/>
              <a:ahLst/>
              <a:cxnLst/>
              <a:rect l="l" t="t" r="r" b="b"/>
              <a:pathLst>
                <a:path w="54" h="214" extrusionOk="0">
                  <a:moveTo>
                    <a:pt x="25" y="0"/>
                  </a:moveTo>
                  <a:cubicBezTo>
                    <a:pt x="13" y="0"/>
                    <a:pt x="3" y="9"/>
                    <a:pt x="1" y="22"/>
                  </a:cubicBezTo>
                  <a:lnTo>
                    <a:pt x="1" y="187"/>
                  </a:lnTo>
                  <a:cubicBezTo>
                    <a:pt x="1" y="202"/>
                    <a:pt x="13" y="213"/>
                    <a:pt x="27" y="213"/>
                  </a:cubicBezTo>
                  <a:cubicBezTo>
                    <a:pt x="41" y="213"/>
                    <a:pt x="53" y="202"/>
                    <a:pt x="53" y="187"/>
                  </a:cubicBezTo>
                  <a:lnTo>
                    <a:pt x="53" y="22"/>
                  </a:lnTo>
                  <a:cubicBezTo>
                    <a:pt x="51" y="13"/>
                    <a:pt x="41" y="3"/>
                    <a:pt x="29" y="1"/>
                  </a:cubicBezTo>
                  <a:cubicBezTo>
                    <a:pt x="28" y="1"/>
                    <a:pt x="26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70"/>
            <p:cNvSpPr/>
            <p:nvPr/>
          </p:nvSpPr>
          <p:spPr>
            <a:xfrm>
              <a:off x="2542211" y="2174867"/>
              <a:ext cx="3607" cy="17325"/>
            </a:xfrm>
            <a:custGeom>
              <a:avLst/>
              <a:gdLst/>
              <a:ahLst/>
              <a:cxnLst/>
              <a:rect l="l" t="t" r="r" b="b"/>
              <a:pathLst>
                <a:path w="54" h="259" extrusionOk="0">
                  <a:moveTo>
                    <a:pt x="28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232"/>
                  </a:lnTo>
                  <a:cubicBezTo>
                    <a:pt x="1" y="247"/>
                    <a:pt x="13" y="259"/>
                    <a:pt x="27" y="259"/>
                  </a:cubicBezTo>
                  <a:cubicBezTo>
                    <a:pt x="42" y="259"/>
                    <a:pt x="54" y="247"/>
                    <a:pt x="54" y="232"/>
                  </a:cubicBezTo>
                  <a:lnTo>
                    <a:pt x="54" y="22"/>
                  </a:lnTo>
                  <a:cubicBezTo>
                    <a:pt x="54" y="13"/>
                    <a:pt x="44" y="3"/>
                    <a:pt x="32" y="1"/>
                  </a:cubicBezTo>
                  <a:cubicBezTo>
                    <a:pt x="31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70"/>
            <p:cNvSpPr/>
            <p:nvPr/>
          </p:nvSpPr>
          <p:spPr>
            <a:xfrm>
              <a:off x="2563318" y="2178546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0"/>
                  </a:moveTo>
                  <a:cubicBezTo>
                    <a:pt x="27" y="0"/>
                    <a:pt x="26" y="0"/>
                    <a:pt x="24" y="1"/>
                  </a:cubicBezTo>
                  <a:cubicBezTo>
                    <a:pt x="10" y="3"/>
                    <a:pt x="0" y="17"/>
                    <a:pt x="3" y="32"/>
                  </a:cubicBezTo>
                  <a:lnTo>
                    <a:pt x="3" y="235"/>
                  </a:lnTo>
                  <a:cubicBezTo>
                    <a:pt x="3" y="249"/>
                    <a:pt x="15" y="261"/>
                    <a:pt x="29" y="261"/>
                  </a:cubicBezTo>
                  <a:cubicBezTo>
                    <a:pt x="43" y="261"/>
                    <a:pt x="55" y="249"/>
                    <a:pt x="55" y="235"/>
                  </a:cubicBezTo>
                  <a:lnTo>
                    <a:pt x="55" y="32"/>
                  </a:lnTo>
                  <a:cubicBezTo>
                    <a:pt x="55" y="29"/>
                    <a:pt x="55" y="25"/>
                    <a:pt x="55" y="22"/>
                  </a:cubicBezTo>
                  <a:cubicBezTo>
                    <a:pt x="53" y="9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70"/>
            <p:cNvSpPr/>
            <p:nvPr/>
          </p:nvSpPr>
          <p:spPr>
            <a:xfrm>
              <a:off x="2587899" y="2179616"/>
              <a:ext cx="3741" cy="16455"/>
            </a:xfrm>
            <a:custGeom>
              <a:avLst/>
              <a:gdLst/>
              <a:ahLst/>
              <a:cxnLst/>
              <a:rect l="l" t="t" r="r" b="b"/>
              <a:pathLst>
                <a:path w="56" h="246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4"/>
                    <a:pt x="0" y="18"/>
                    <a:pt x="3" y="32"/>
                  </a:cubicBezTo>
                  <a:lnTo>
                    <a:pt x="3" y="219"/>
                  </a:lnTo>
                  <a:cubicBezTo>
                    <a:pt x="3" y="233"/>
                    <a:pt x="15" y="245"/>
                    <a:pt x="29" y="245"/>
                  </a:cubicBezTo>
                  <a:cubicBezTo>
                    <a:pt x="43" y="245"/>
                    <a:pt x="55" y="233"/>
                    <a:pt x="55" y="219"/>
                  </a:cubicBezTo>
                  <a:lnTo>
                    <a:pt x="55" y="32"/>
                  </a:lnTo>
                  <a:cubicBezTo>
                    <a:pt x="55" y="30"/>
                    <a:pt x="55" y="25"/>
                    <a:pt x="55" y="23"/>
                  </a:cubicBezTo>
                  <a:cubicBezTo>
                    <a:pt x="53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70"/>
            <p:cNvSpPr/>
            <p:nvPr/>
          </p:nvSpPr>
          <p:spPr>
            <a:xfrm>
              <a:off x="2523708" y="2177743"/>
              <a:ext cx="3607" cy="11104"/>
            </a:xfrm>
            <a:custGeom>
              <a:avLst/>
              <a:gdLst/>
              <a:ahLst/>
              <a:cxnLst/>
              <a:rect l="l" t="t" r="r" b="b"/>
              <a:pathLst>
                <a:path w="54" h="166" extrusionOk="0">
                  <a:moveTo>
                    <a:pt x="27" y="1"/>
                  </a:moveTo>
                  <a:cubicBezTo>
                    <a:pt x="13" y="1"/>
                    <a:pt x="1" y="10"/>
                    <a:pt x="1" y="25"/>
                  </a:cubicBezTo>
                  <a:lnTo>
                    <a:pt x="1" y="139"/>
                  </a:lnTo>
                  <a:cubicBezTo>
                    <a:pt x="1" y="154"/>
                    <a:pt x="13" y="166"/>
                    <a:pt x="27" y="166"/>
                  </a:cubicBezTo>
                  <a:lnTo>
                    <a:pt x="29" y="166"/>
                  </a:lnTo>
                  <a:cubicBezTo>
                    <a:pt x="44" y="166"/>
                    <a:pt x="53" y="154"/>
                    <a:pt x="53" y="139"/>
                  </a:cubicBezTo>
                  <a:lnTo>
                    <a:pt x="53" y="25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70"/>
            <p:cNvSpPr/>
            <p:nvPr/>
          </p:nvSpPr>
          <p:spPr>
            <a:xfrm>
              <a:off x="2712875" y="2168646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7" y="0"/>
                  </a:moveTo>
                  <a:cubicBezTo>
                    <a:pt x="12" y="0"/>
                    <a:pt x="1" y="12"/>
                    <a:pt x="3" y="27"/>
                  </a:cubicBezTo>
                  <a:lnTo>
                    <a:pt x="3" y="122"/>
                  </a:lnTo>
                  <a:cubicBezTo>
                    <a:pt x="3" y="137"/>
                    <a:pt x="12" y="149"/>
                    <a:pt x="27" y="149"/>
                  </a:cubicBezTo>
                  <a:cubicBezTo>
                    <a:pt x="41" y="149"/>
                    <a:pt x="53" y="137"/>
                    <a:pt x="53" y="122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70"/>
            <p:cNvSpPr/>
            <p:nvPr/>
          </p:nvSpPr>
          <p:spPr>
            <a:xfrm>
              <a:off x="2691166" y="2181890"/>
              <a:ext cx="3741" cy="9498"/>
            </a:xfrm>
            <a:custGeom>
              <a:avLst/>
              <a:gdLst/>
              <a:ahLst/>
              <a:cxnLst/>
              <a:rect l="l" t="t" r="r" b="b"/>
              <a:pathLst>
                <a:path w="56" h="142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3"/>
                    <a:pt x="1" y="18"/>
                    <a:pt x="3" y="32"/>
                  </a:cubicBezTo>
                  <a:lnTo>
                    <a:pt x="3" y="118"/>
                  </a:lnTo>
                  <a:cubicBezTo>
                    <a:pt x="3" y="132"/>
                    <a:pt x="15" y="142"/>
                    <a:pt x="29" y="142"/>
                  </a:cubicBezTo>
                  <a:cubicBezTo>
                    <a:pt x="44" y="142"/>
                    <a:pt x="56" y="132"/>
                    <a:pt x="56" y="118"/>
                  </a:cubicBezTo>
                  <a:lnTo>
                    <a:pt x="56" y="32"/>
                  </a:lnTo>
                  <a:cubicBezTo>
                    <a:pt x="56" y="29"/>
                    <a:pt x="56" y="27"/>
                    <a:pt x="56" y="25"/>
                  </a:cubicBezTo>
                  <a:cubicBezTo>
                    <a:pt x="53" y="12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70"/>
            <p:cNvSpPr/>
            <p:nvPr/>
          </p:nvSpPr>
          <p:spPr>
            <a:xfrm>
              <a:off x="2500597" y="2126105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1" y="1"/>
                    <a:pt x="674" y="65"/>
                    <a:pt x="356" y="166"/>
                  </a:cubicBezTo>
                  <a:lnTo>
                    <a:pt x="0" y="166"/>
                  </a:lnTo>
                  <a:lnTo>
                    <a:pt x="0" y="419"/>
                  </a:lnTo>
                  <a:cubicBezTo>
                    <a:pt x="0" y="648"/>
                    <a:pt x="777" y="837"/>
                    <a:pt x="1733" y="837"/>
                  </a:cubicBezTo>
                  <a:cubicBezTo>
                    <a:pt x="2689" y="837"/>
                    <a:pt x="3465" y="653"/>
                    <a:pt x="3465" y="419"/>
                  </a:cubicBezTo>
                  <a:lnTo>
                    <a:pt x="3465" y="166"/>
                  </a:lnTo>
                  <a:lnTo>
                    <a:pt x="3107" y="166"/>
                  </a:lnTo>
                  <a:cubicBezTo>
                    <a:pt x="2791" y="65"/>
                    <a:pt x="22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70"/>
            <p:cNvSpPr/>
            <p:nvPr/>
          </p:nvSpPr>
          <p:spPr>
            <a:xfrm>
              <a:off x="2498192" y="2123897"/>
              <a:ext cx="236129" cy="60669"/>
            </a:xfrm>
            <a:custGeom>
              <a:avLst/>
              <a:gdLst/>
              <a:ahLst/>
              <a:cxnLst/>
              <a:rect l="l" t="t" r="r" b="b"/>
              <a:pathLst>
                <a:path w="3535" h="907" extrusionOk="0">
                  <a:moveTo>
                    <a:pt x="1769" y="72"/>
                  </a:moveTo>
                  <a:cubicBezTo>
                    <a:pt x="2309" y="72"/>
                    <a:pt x="2806" y="132"/>
                    <a:pt x="3133" y="235"/>
                  </a:cubicBezTo>
                  <a:lnTo>
                    <a:pt x="3465" y="235"/>
                  </a:lnTo>
                  <a:lnTo>
                    <a:pt x="3465" y="452"/>
                  </a:lnTo>
                  <a:cubicBezTo>
                    <a:pt x="3465" y="631"/>
                    <a:pt x="2765" y="832"/>
                    <a:pt x="1769" y="832"/>
                  </a:cubicBezTo>
                  <a:cubicBezTo>
                    <a:pt x="770" y="832"/>
                    <a:pt x="72" y="631"/>
                    <a:pt x="72" y="452"/>
                  </a:cubicBezTo>
                  <a:lnTo>
                    <a:pt x="72" y="235"/>
                  </a:lnTo>
                  <a:lnTo>
                    <a:pt x="402" y="235"/>
                  </a:lnTo>
                  <a:cubicBezTo>
                    <a:pt x="732" y="132"/>
                    <a:pt x="1229" y="72"/>
                    <a:pt x="1769" y="72"/>
                  </a:cubicBezTo>
                  <a:close/>
                  <a:moveTo>
                    <a:pt x="1766" y="0"/>
                  </a:moveTo>
                  <a:cubicBezTo>
                    <a:pt x="1226" y="0"/>
                    <a:pt x="720" y="60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4"/>
                    <a:pt x="911" y="906"/>
                    <a:pt x="1769" y="906"/>
                  </a:cubicBezTo>
                  <a:cubicBezTo>
                    <a:pt x="2624" y="906"/>
                    <a:pt x="3535" y="744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8" y="163"/>
                    <a:pt x="3497" y="163"/>
                  </a:cubicBezTo>
                  <a:lnTo>
                    <a:pt x="3148" y="163"/>
                  </a:lnTo>
                  <a:cubicBezTo>
                    <a:pt x="2815" y="60"/>
                    <a:pt x="2309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70"/>
            <p:cNvSpPr/>
            <p:nvPr/>
          </p:nvSpPr>
          <p:spPr>
            <a:xfrm>
              <a:off x="2500597" y="2109182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5" y="1"/>
                    <a:pt x="0" y="189"/>
                    <a:pt x="0" y="419"/>
                  </a:cubicBezTo>
                  <a:cubicBezTo>
                    <a:pt x="0" y="648"/>
                    <a:pt x="775" y="835"/>
                    <a:pt x="1733" y="835"/>
                  </a:cubicBezTo>
                  <a:cubicBezTo>
                    <a:pt x="2689" y="835"/>
                    <a:pt x="3465" y="648"/>
                    <a:pt x="3465" y="419"/>
                  </a:cubicBezTo>
                  <a:cubicBezTo>
                    <a:pt x="3465" y="189"/>
                    <a:pt x="268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70"/>
            <p:cNvSpPr/>
            <p:nvPr/>
          </p:nvSpPr>
          <p:spPr>
            <a:xfrm>
              <a:off x="2498192" y="2106975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69"/>
                  </a:moveTo>
                  <a:cubicBezTo>
                    <a:pt x="2768" y="69"/>
                    <a:pt x="3465" y="270"/>
                    <a:pt x="3465" y="452"/>
                  </a:cubicBezTo>
                  <a:cubicBezTo>
                    <a:pt x="3465" y="631"/>
                    <a:pt x="2765" y="832"/>
                    <a:pt x="1769" y="832"/>
                  </a:cubicBezTo>
                  <a:cubicBezTo>
                    <a:pt x="770" y="832"/>
                    <a:pt x="72" y="631"/>
                    <a:pt x="72" y="452"/>
                  </a:cubicBezTo>
                  <a:cubicBezTo>
                    <a:pt x="72" y="270"/>
                    <a:pt x="768" y="69"/>
                    <a:pt x="1769" y="69"/>
                  </a:cubicBezTo>
                  <a:close/>
                  <a:moveTo>
                    <a:pt x="1769" y="0"/>
                  </a:moveTo>
                  <a:cubicBezTo>
                    <a:pt x="911" y="0"/>
                    <a:pt x="0" y="158"/>
                    <a:pt x="0" y="452"/>
                  </a:cubicBezTo>
                  <a:cubicBezTo>
                    <a:pt x="0" y="746"/>
                    <a:pt x="911" y="903"/>
                    <a:pt x="1769" y="903"/>
                  </a:cubicBezTo>
                  <a:cubicBezTo>
                    <a:pt x="2624" y="903"/>
                    <a:pt x="3535" y="746"/>
                    <a:pt x="3535" y="452"/>
                  </a:cubicBezTo>
                  <a:cubicBezTo>
                    <a:pt x="3535" y="158"/>
                    <a:pt x="2624" y="0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70"/>
            <p:cNvSpPr/>
            <p:nvPr/>
          </p:nvSpPr>
          <p:spPr>
            <a:xfrm>
              <a:off x="2528518" y="2117944"/>
              <a:ext cx="175477" cy="38328"/>
            </a:xfrm>
            <a:custGeom>
              <a:avLst/>
              <a:gdLst/>
              <a:ahLst/>
              <a:cxnLst/>
              <a:rect l="l" t="t" r="r" b="b"/>
              <a:pathLst>
                <a:path w="2627" h="573" extrusionOk="0">
                  <a:moveTo>
                    <a:pt x="1315" y="1"/>
                  </a:moveTo>
                  <a:cubicBezTo>
                    <a:pt x="588" y="1"/>
                    <a:pt x="0" y="130"/>
                    <a:pt x="0" y="288"/>
                  </a:cubicBezTo>
                  <a:cubicBezTo>
                    <a:pt x="0" y="445"/>
                    <a:pt x="588" y="572"/>
                    <a:pt x="1315" y="572"/>
                  </a:cubicBezTo>
                  <a:cubicBezTo>
                    <a:pt x="2039" y="572"/>
                    <a:pt x="2627" y="445"/>
                    <a:pt x="2627" y="288"/>
                  </a:cubicBezTo>
                  <a:cubicBezTo>
                    <a:pt x="2627" y="130"/>
                    <a:pt x="2039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70"/>
            <p:cNvSpPr/>
            <p:nvPr/>
          </p:nvSpPr>
          <p:spPr>
            <a:xfrm>
              <a:off x="2526781" y="2116205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41" y="53"/>
                  </a:moveTo>
                  <a:cubicBezTo>
                    <a:pt x="2098" y="53"/>
                    <a:pt x="2626" y="194"/>
                    <a:pt x="2626" y="314"/>
                  </a:cubicBezTo>
                  <a:cubicBezTo>
                    <a:pt x="2626" y="433"/>
                    <a:pt x="2098" y="572"/>
                    <a:pt x="1341" y="572"/>
                  </a:cubicBezTo>
                  <a:cubicBezTo>
                    <a:pt x="581" y="572"/>
                    <a:pt x="53" y="436"/>
                    <a:pt x="53" y="314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1"/>
                  </a:moveTo>
                  <a:cubicBezTo>
                    <a:pt x="691" y="1"/>
                    <a:pt x="0" y="111"/>
                    <a:pt x="0" y="314"/>
                  </a:cubicBezTo>
                  <a:cubicBezTo>
                    <a:pt x="0" y="514"/>
                    <a:pt x="691" y="624"/>
                    <a:pt x="1341" y="624"/>
                  </a:cubicBezTo>
                  <a:cubicBezTo>
                    <a:pt x="1991" y="624"/>
                    <a:pt x="2679" y="517"/>
                    <a:pt x="2679" y="314"/>
                  </a:cubicBezTo>
                  <a:cubicBezTo>
                    <a:pt x="2679" y="111"/>
                    <a:pt x="1988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70"/>
            <p:cNvSpPr/>
            <p:nvPr/>
          </p:nvSpPr>
          <p:spPr>
            <a:xfrm>
              <a:off x="2510950" y="2152660"/>
              <a:ext cx="3607" cy="14314"/>
            </a:xfrm>
            <a:custGeom>
              <a:avLst/>
              <a:gdLst/>
              <a:ahLst/>
              <a:cxnLst/>
              <a:rect l="l" t="t" r="r" b="b"/>
              <a:pathLst>
                <a:path w="54" h="214" extrusionOk="0">
                  <a:moveTo>
                    <a:pt x="25" y="0"/>
                  </a:moveTo>
                  <a:cubicBezTo>
                    <a:pt x="13" y="0"/>
                    <a:pt x="3" y="9"/>
                    <a:pt x="1" y="22"/>
                  </a:cubicBezTo>
                  <a:lnTo>
                    <a:pt x="1" y="187"/>
                  </a:lnTo>
                  <a:cubicBezTo>
                    <a:pt x="1" y="201"/>
                    <a:pt x="13" y="213"/>
                    <a:pt x="27" y="213"/>
                  </a:cubicBezTo>
                  <a:cubicBezTo>
                    <a:pt x="41" y="213"/>
                    <a:pt x="53" y="201"/>
                    <a:pt x="53" y="187"/>
                  </a:cubicBezTo>
                  <a:lnTo>
                    <a:pt x="53" y="22"/>
                  </a:lnTo>
                  <a:cubicBezTo>
                    <a:pt x="51" y="10"/>
                    <a:pt x="41" y="3"/>
                    <a:pt x="29" y="1"/>
                  </a:cubicBezTo>
                  <a:cubicBezTo>
                    <a:pt x="28" y="0"/>
                    <a:pt x="26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70"/>
            <p:cNvSpPr/>
            <p:nvPr/>
          </p:nvSpPr>
          <p:spPr>
            <a:xfrm>
              <a:off x="2542211" y="2157743"/>
              <a:ext cx="3607" cy="17391"/>
            </a:xfrm>
            <a:custGeom>
              <a:avLst/>
              <a:gdLst/>
              <a:ahLst/>
              <a:cxnLst/>
              <a:rect l="l" t="t" r="r" b="b"/>
              <a:pathLst>
                <a:path w="54" h="260" extrusionOk="0">
                  <a:moveTo>
                    <a:pt x="28" y="1"/>
                  </a:moveTo>
                  <a:cubicBezTo>
                    <a:pt x="15" y="1"/>
                    <a:pt x="3" y="10"/>
                    <a:pt x="1" y="22"/>
                  </a:cubicBezTo>
                  <a:lnTo>
                    <a:pt x="1" y="233"/>
                  </a:lnTo>
                  <a:cubicBezTo>
                    <a:pt x="1" y="247"/>
                    <a:pt x="13" y="259"/>
                    <a:pt x="27" y="259"/>
                  </a:cubicBezTo>
                  <a:cubicBezTo>
                    <a:pt x="42" y="259"/>
                    <a:pt x="54" y="247"/>
                    <a:pt x="54" y="233"/>
                  </a:cubicBezTo>
                  <a:lnTo>
                    <a:pt x="54" y="22"/>
                  </a:lnTo>
                  <a:cubicBezTo>
                    <a:pt x="54" y="11"/>
                    <a:pt x="44" y="3"/>
                    <a:pt x="32" y="1"/>
                  </a:cubicBezTo>
                  <a:cubicBezTo>
                    <a:pt x="31" y="1"/>
                    <a:pt x="29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70"/>
            <p:cNvSpPr/>
            <p:nvPr/>
          </p:nvSpPr>
          <p:spPr>
            <a:xfrm>
              <a:off x="2563452" y="2162091"/>
              <a:ext cx="3607" cy="16990"/>
            </a:xfrm>
            <a:custGeom>
              <a:avLst/>
              <a:gdLst/>
              <a:ahLst/>
              <a:cxnLst/>
              <a:rect l="l" t="t" r="r" b="b"/>
              <a:pathLst>
                <a:path w="54" h="254" extrusionOk="0">
                  <a:moveTo>
                    <a:pt x="27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228"/>
                  </a:lnTo>
                  <a:cubicBezTo>
                    <a:pt x="1" y="242"/>
                    <a:pt x="13" y="254"/>
                    <a:pt x="27" y="254"/>
                  </a:cubicBezTo>
                  <a:cubicBezTo>
                    <a:pt x="41" y="254"/>
                    <a:pt x="53" y="242"/>
                    <a:pt x="53" y="228"/>
                  </a:cubicBezTo>
                  <a:lnTo>
                    <a:pt x="53" y="22"/>
                  </a:lnTo>
                  <a:cubicBezTo>
                    <a:pt x="51" y="12"/>
                    <a:pt x="44" y="3"/>
                    <a:pt x="32" y="0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70"/>
            <p:cNvSpPr/>
            <p:nvPr/>
          </p:nvSpPr>
          <p:spPr>
            <a:xfrm>
              <a:off x="2587899" y="2162693"/>
              <a:ext cx="3741" cy="16388"/>
            </a:xfrm>
            <a:custGeom>
              <a:avLst/>
              <a:gdLst/>
              <a:ahLst/>
              <a:cxnLst/>
              <a:rect l="l" t="t" r="r" b="b"/>
              <a:pathLst>
                <a:path w="56" h="245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3"/>
                    <a:pt x="0" y="18"/>
                    <a:pt x="3" y="32"/>
                  </a:cubicBezTo>
                  <a:lnTo>
                    <a:pt x="3" y="219"/>
                  </a:lnTo>
                  <a:cubicBezTo>
                    <a:pt x="3" y="233"/>
                    <a:pt x="15" y="245"/>
                    <a:pt x="29" y="245"/>
                  </a:cubicBezTo>
                  <a:cubicBezTo>
                    <a:pt x="43" y="245"/>
                    <a:pt x="55" y="233"/>
                    <a:pt x="55" y="219"/>
                  </a:cubicBezTo>
                  <a:lnTo>
                    <a:pt x="55" y="32"/>
                  </a:lnTo>
                  <a:cubicBezTo>
                    <a:pt x="55" y="27"/>
                    <a:pt x="55" y="25"/>
                    <a:pt x="55" y="23"/>
                  </a:cubicBezTo>
                  <a:cubicBezTo>
                    <a:pt x="53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70"/>
            <p:cNvSpPr/>
            <p:nvPr/>
          </p:nvSpPr>
          <p:spPr>
            <a:xfrm>
              <a:off x="2523708" y="2160620"/>
              <a:ext cx="3607" cy="11304"/>
            </a:xfrm>
            <a:custGeom>
              <a:avLst/>
              <a:gdLst/>
              <a:ahLst/>
              <a:cxnLst/>
              <a:rect l="l" t="t" r="r" b="b"/>
              <a:pathLst>
                <a:path w="54" h="169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142"/>
                  </a:lnTo>
                  <a:cubicBezTo>
                    <a:pt x="1" y="156"/>
                    <a:pt x="13" y="168"/>
                    <a:pt x="27" y="168"/>
                  </a:cubicBezTo>
                  <a:lnTo>
                    <a:pt x="29" y="168"/>
                  </a:lnTo>
                  <a:cubicBezTo>
                    <a:pt x="44" y="168"/>
                    <a:pt x="53" y="156"/>
                    <a:pt x="53" y="142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70"/>
            <p:cNvSpPr/>
            <p:nvPr/>
          </p:nvSpPr>
          <p:spPr>
            <a:xfrm>
              <a:off x="2712875" y="2151523"/>
              <a:ext cx="3607" cy="10167"/>
            </a:xfrm>
            <a:custGeom>
              <a:avLst/>
              <a:gdLst/>
              <a:ahLst/>
              <a:cxnLst/>
              <a:rect l="l" t="t" r="r" b="b"/>
              <a:pathLst>
                <a:path w="54" h="152" extrusionOk="0">
                  <a:moveTo>
                    <a:pt x="27" y="1"/>
                  </a:moveTo>
                  <a:cubicBezTo>
                    <a:pt x="12" y="3"/>
                    <a:pt x="1" y="15"/>
                    <a:pt x="3" y="27"/>
                  </a:cubicBezTo>
                  <a:lnTo>
                    <a:pt x="3" y="125"/>
                  </a:lnTo>
                  <a:cubicBezTo>
                    <a:pt x="3" y="139"/>
                    <a:pt x="12" y="151"/>
                    <a:pt x="27" y="151"/>
                  </a:cubicBezTo>
                  <a:cubicBezTo>
                    <a:pt x="41" y="151"/>
                    <a:pt x="53" y="139"/>
                    <a:pt x="53" y="125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70"/>
            <p:cNvSpPr/>
            <p:nvPr/>
          </p:nvSpPr>
          <p:spPr>
            <a:xfrm>
              <a:off x="2691299" y="2165436"/>
              <a:ext cx="3607" cy="9030"/>
            </a:xfrm>
            <a:custGeom>
              <a:avLst/>
              <a:gdLst/>
              <a:ahLst/>
              <a:cxnLst/>
              <a:rect l="l" t="t" r="r" b="b"/>
              <a:pathLst>
                <a:path w="54" h="135" extrusionOk="0">
                  <a:moveTo>
                    <a:pt x="28" y="0"/>
                  </a:moveTo>
                  <a:cubicBezTo>
                    <a:pt x="15" y="0"/>
                    <a:pt x="3" y="11"/>
                    <a:pt x="1" y="25"/>
                  </a:cubicBezTo>
                  <a:lnTo>
                    <a:pt x="1" y="108"/>
                  </a:lnTo>
                  <a:cubicBezTo>
                    <a:pt x="1" y="123"/>
                    <a:pt x="13" y="135"/>
                    <a:pt x="27" y="135"/>
                  </a:cubicBezTo>
                  <a:cubicBezTo>
                    <a:pt x="42" y="135"/>
                    <a:pt x="54" y="123"/>
                    <a:pt x="54" y="108"/>
                  </a:cubicBezTo>
                  <a:lnTo>
                    <a:pt x="54" y="25"/>
                  </a:lnTo>
                  <a:cubicBezTo>
                    <a:pt x="51" y="13"/>
                    <a:pt x="44" y="3"/>
                    <a:pt x="32" y="1"/>
                  </a:cubicBezTo>
                  <a:cubicBezTo>
                    <a:pt x="31" y="0"/>
                    <a:pt x="30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70"/>
            <p:cNvSpPr/>
            <p:nvPr/>
          </p:nvSpPr>
          <p:spPr>
            <a:xfrm>
              <a:off x="2500597" y="2109182"/>
              <a:ext cx="231320" cy="55853"/>
            </a:xfrm>
            <a:custGeom>
              <a:avLst/>
              <a:gdLst/>
              <a:ahLst/>
              <a:cxnLst/>
              <a:rect l="l" t="t" r="r" b="b"/>
              <a:pathLst>
                <a:path w="3463" h="835" extrusionOk="0">
                  <a:moveTo>
                    <a:pt x="1733" y="1"/>
                  </a:moveTo>
                  <a:cubicBezTo>
                    <a:pt x="1171" y="1"/>
                    <a:pt x="674" y="65"/>
                    <a:pt x="356" y="165"/>
                  </a:cubicBezTo>
                  <a:lnTo>
                    <a:pt x="0" y="165"/>
                  </a:lnTo>
                  <a:lnTo>
                    <a:pt x="0" y="419"/>
                  </a:lnTo>
                  <a:cubicBezTo>
                    <a:pt x="0" y="648"/>
                    <a:pt x="777" y="835"/>
                    <a:pt x="1733" y="835"/>
                  </a:cubicBezTo>
                  <a:cubicBezTo>
                    <a:pt x="2689" y="835"/>
                    <a:pt x="3463" y="648"/>
                    <a:pt x="3463" y="419"/>
                  </a:cubicBezTo>
                  <a:lnTo>
                    <a:pt x="3463" y="165"/>
                  </a:lnTo>
                  <a:lnTo>
                    <a:pt x="3107" y="165"/>
                  </a:lnTo>
                  <a:cubicBezTo>
                    <a:pt x="2791" y="65"/>
                    <a:pt x="22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70"/>
            <p:cNvSpPr/>
            <p:nvPr/>
          </p:nvSpPr>
          <p:spPr>
            <a:xfrm>
              <a:off x="2498192" y="2106975"/>
              <a:ext cx="236129" cy="60268"/>
            </a:xfrm>
            <a:custGeom>
              <a:avLst/>
              <a:gdLst/>
              <a:ahLst/>
              <a:cxnLst/>
              <a:rect l="l" t="t" r="r" b="b"/>
              <a:pathLst>
                <a:path w="3535" h="901" extrusionOk="0">
                  <a:moveTo>
                    <a:pt x="1769" y="72"/>
                  </a:moveTo>
                  <a:cubicBezTo>
                    <a:pt x="2309" y="72"/>
                    <a:pt x="2806" y="129"/>
                    <a:pt x="3133" y="232"/>
                  </a:cubicBezTo>
                  <a:lnTo>
                    <a:pt x="3465" y="232"/>
                  </a:lnTo>
                  <a:lnTo>
                    <a:pt x="3465" y="449"/>
                  </a:lnTo>
                  <a:cubicBezTo>
                    <a:pt x="3465" y="631"/>
                    <a:pt x="2765" y="832"/>
                    <a:pt x="1769" y="832"/>
                  </a:cubicBezTo>
                  <a:cubicBezTo>
                    <a:pt x="770" y="832"/>
                    <a:pt x="72" y="631"/>
                    <a:pt x="72" y="449"/>
                  </a:cubicBezTo>
                  <a:lnTo>
                    <a:pt x="72" y="232"/>
                  </a:lnTo>
                  <a:lnTo>
                    <a:pt x="392" y="232"/>
                  </a:lnTo>
                  <a:cubicBezTo>
                    <a:pt x="394" y="233"/>
                    <a:pt x="395" y="234"/>
                    <a:pt x="397" y="234"/>
                  </a:cubicBezTo>
                  <a:cubicBezTo>
                    <a:pt x="399" y="234"/>
                    <a:pt x="401" y="233"/>
                    <a:pt x="402" y="232"/>
                  </a:cubicBezTo>
                  <a:cubicBezTo>
                    <a:pt x="732" y="129"/>
                    <a:pt x="1229" y="72"/>
                    <a:pt x="1769" y="72"/>
                  </a:cubicBezTo>
                  <a:close/>
                  <a:moveTo>
                    <a:pt x="1766" y="0"/>
                  </a:moveTo>
                  <a:cubicBezTo>
                    <a:pt x="1226" y="0"/>
                    <a:pt x="720" y="57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79"/>
                    <a:pt x="0" y="198"/>
                  </a:cubicBezTo>
                  <a:lnTo>
                    <a:pt x="0" y="449"/>
                  </a:lnTo>
                  <a:cubicBezTo>
                    <a:pt x="0" y="743"/>
                    <a:pt x="911" y="901"/>
                    <a:pt x="1769" y="901"/>
                  </a:cubicBezTo>
                  <a:cubicBezTo>
                    <a:pt x="2624" y="901"/>
                    <a:pt x="3535" y="743"/>
                    <a:pt x="3532" y="449"/>
                  </a:cubicBezTo>
                  <a:lnTo>
                    <a:pt x="3532" y="198"/>
                  </a:lnTo>
                  <a:cubicBezTo>
                    <a:pt x="3532" y="179"/>
                    <a:pt x="3518" y="163"/>
                    <a:pt x="3497" y="163"/>
                  </a:cubicBezTo>
                  <a:lnTo>
                    <a:pt x="3148" y="163"/>
                  </a:lnTo>
                  <a:cubicBezTo>
                    <a:pt x="2815" y="57"/>
                    <a:pt x="2309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70"/>
            <p:cNvSpPr/>
            <p:nvPr/>
          </p:nvSpPr>
          <p:spPr>
            <a:xfrm>
              <a:off x="2500597" y="2092259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0" y="187"/>
                    <a:pt x="0" y="418"/>
                  </a:cubicBezTo>
                  <a:cubicBezTo>
                    <a:pt x="0" y="648"/>
                    <a:pt x="775" y="834"/>
                    <a:pt x="1733" y="834"/>
                  </a:cubicBezTo>
                  <a:cubicBezTo>
                    <a:pt x="2689" y="834"/>
                    <a:pt x="3465" y="648"/>
                    <a:pt x="3465" y="418"/>
                  </a:cubicBezTo>
                  <a:cubicBezTo>
                    <a:pt x="3465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70"/>
            <p:cNvSpPr/>
            <p:nvPr/>
          </p:nvSpPr>
          <p:spPr>
            <a:xfrm>
              <a:off x="2498192" y="2089985"/>
              <a:ext cx="236129" cy="60335"/>
            </a:xfrm>
            <a:custGeom>
              <a:avLst/>
              <a:gdLst/>
              <a:ahLst/>
              <a:cxnLst/>
              <a:rect l="l" t="t" r="r" b="b"/>
              <a:pathLst>
                <a:path w="3535" h="902" extrusionOk="0">
                  <a:moveTo>
                    <a:pt x="1769" y="70"/>
                  </a:moveTo>
                  <a:cubicBezTo>
                    <a:pt x="2768" y="70"/>
                    <a:pt x="3465" y="271"/>
                    <a:pt x="3465" y="452"/>
                  </a:cubicBezTo>
                  <a:cubicBezTo>
                    <a:pt x="3465" y="632"/>
                    <a:pt x="2765" y="832"/>
                    <a:pt x="1769" y="832"/>
                  </a:cubicBezTo>
                  <a:cubicBezTo>
                    <a:pt x="770" y="832"/>
                    <a:pt x="72" y="632"/>
                    <a:pt x="72" y="452"/>
                  </a:cubicBezTo>
                  <a:cubicBezTo>
                    <a:pt x="72" y="271"/>
                    <a:pt x="768" y="70"/>
                    <a:pt x="1769" y="70"/>
                  </a:cubicBezTo>
                  <a:close/>
                  <a:moveTo>
                    <a:pt x="1769" y="1"/>
                  </a:moveTo>
                  <a:cubicBezTo>
                    <a:pt x="911" y="1"/>
                    <a:pt x="0" y="158"/>
                    <a:pt x="0" y="452"/>
                  </a:cubicBezTo>
                  <a:cubicBezTo>
                    <a:pt x="0" y="744"/>
                    <a:pt x="911" y="902"/>
                    <a:pt x="1769" y="902"/>
                  </a:cubicBezTo>
                  <a:cubicBezTo>
                    <a:pt x="2624" y="902"/>
                    <a:pt x="3535" y="746"/>
                    <a:pt x="3535" y="452"/>
                  </a:cubicBezTo>
                  <a:cubicBezTo>
                    <a:pt x="3535" y="158"/>
                    <a:pt x="2624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70"/>
            <p:cNvSpPr/>
            <p:nvPr/>
          </p:nvSpPr>
          <p:spPr>
            <a:xfrm>
              <a:off x="2528384" y="2101021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2" y="1"/>
                  </a:moveTo>
                  <a:cubicBezTo>
                    <a:pt x="588" y="1"/>
                    <a:pt x="0" y="130"/>
                    <a:pt x="0" y="287"/>
                  </a:cubicBezTo>
                  <a:cubicBezTo>
                    <a:pt x="0" y="445"/>
                    <a:pt x="588" y="572"/>
                    <a:pt x="1312" y="572"/>
                  </a:cubicBezTo>
                  <a:cubicBezTo>
                    <a:pt x="2038" y="572"/>
                    <a:pt x="2626" y="445"/>
                    <a:pt x="2626" y="287"/>
                  </a:cubicBezTo>
                  <a:cubicBezTo>
                    <a:pt x="2626" y="127"/>
                    <a:pt x="2038" y="1"/>
                    <a:pt x="1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70"/>
            <p:cNvSpPr/>
            <p:nvPr/>
          </p:nvSpPr>
          <p:spPr>
            <a:xfrm>
              <a:off x="2526781" y="2099282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41" y="53"/>
                  </a:moveTo>
                  <a:cubicBezTo>
                    <a:pt x="2098" y="53"/>
                    <a:pt x="2626" y="194"/>
                    <a:pt x="2626" y="313"/>
                  </a:cubicBezTo>
                  <a:cubicBezTo>
                    <a:pt x="2626" y="431"/>
                    <a:pt x="2098" y="571"/>
                    <a:pt x="1341" y="571"/>
                  </a:cubicBezTo>
                  <a:cubicBezTo>
                    <a:pt x="581" y="571"/>
                    <a:pt x="53" y="435"/>
                    <a:pt x="53" y="313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10"/>
                    <a:pt x="0" y="313"/>
                  </a:cubicBezTo>
                  <a:cubicBezTo>
                    <a:pt x="0" y="514"/>
                    <a:pt x="691" y="624"/>
                    <a:pt x="1341" y="624"/>
                  </a:cubicBezTo>
                  <a:cubicBezTo>
                    <a:pt x="1991" y="624"/>
                    <a:pt x="2679" y="517"/>
                    <a:pt x="2679" y="313"/>
                  </a:cubicBezTo>
                  <a:cubicBezTo>
                    <a:pt x="2679" y="110"/>
                    <a:pt x="1988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70"/>
            <p:cNvSpPr/>
            <p:nvPr/>
          </p:nvSpPr>
          <p:spPr>
            <a:xfrm>
              <a:off x="2510817" y="2135068"/>
              <a:ext cx="3741" cy="14916"/>
            </a:xfrm>
            <a:custGeom>
              <a:avLst/>
              <a:gdLst/>
              <a:ahLst/>
              <a:cxnLst/>
              <a:rect l="l" t="t" r="r" b="b"/>
              <a:pathLst>
                <a:path w="56" h="223" extrusionOk="0">
                  <a:moveTo>
                    <a:pt x="29" y="0"/>
                  </a:moveTo>
                  <a:cubicBezTo>
                    <a:pt x="27" y="0"/>
                    <a:pt x="26" y="0"/>
                    <a:pt x="24" y="1"/>
                  </a:cubicBezTo>
                  <a:cubicBezTo>
                    <a:pt x="10" y="3"/>
                    <a:pt x="0" y="17"/>
                    <a:pt x="3" y="32"/>
                  </a:cubicBezTo>
                  <a:lnTo>
                    <a:pt x="3" y="197"/>
                  </a:lnTo>
                  <a:cubicBezTo>
                    <a:pt x="3" y="211"/>
                    <a:pt x="15" y="223"/>
                    <a:pt x="29" y="223"/>
                  </a:cubicBezTo>
                  <a:cubicBezTo>
                    <a:pt x="43" y="220"/>
                    <a:pt x="53" y="211"/>
                    <a:pt x="55" y="197"/>
                  </a:cubicBezTo>
                  <a:lnTo>
                    <a:pt x="55" y="32"/>
                  </a:lnTo>
                  <a:cubicBezTo>
                    <a:pt x="55" y="29"/>
                    <a:pt x="55" y="27"/>
                    <a:pt x="55" y="22"/>
                  </a:cubicBezTo>
                  <a:cubicBezTo>
                    <a:pt x="53" y="9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70"/>
            <p:cNvSpPr/>
            <p:nvPr/>
          </p:nvSpPr>
          <p:spPr>
            <a:xfrm>
              <a:off x="2542211" y="2140954"/>
              <a:ext cx="3607" cy="17391"/>
            </a:xfrm>
            <a:custGeom>
              <a:avLst/>
              <a:gdLst/>
              <a:ahLst/>
              <a:cxnLst/>
              <a:rect l="l" t="t" r="r" b="b"/>
              <a:pathLst>
                <a:path w="54" h="260" extrusionOk="0">
                  <a:moveTo>
                    <a:pt x="28" y="1"/>
                  </a:moveTo>
                  <a:cubicBezTo>
                    <a:pt x="15" y="1"/>
                    <a:pt x="3" y="10"/>
                    <a:pt x="1" y="23"/>
                  </a:cubicBezTo>
                  <a:lnTo>
                    <a:pt x="1" y="233"/>
                  </a:lnTo>
                  <a:cubicBezTo>
                    <a:pt x="3" y="247"/>
                    <a:pt x="13" y="259"/>
                    <a:pt x="27" y="259"/>
                  </a:cubicBezTo>
                  <a:cubicBezTo>
                    <a:pt x="42" y="259"/>
                    <a:pt x="54" y="247"/>
                    <a:pt x="54" y="233"/>
                  </a:cubicBezTo>
                  <a:lnTo>
                    <a:pt x="54" y="23"/>
                  </a:lnTo>
                  <a:cubicBezTo>
                    <a:pt x="54" y="11"/>
                    <a:pt x="44" y="3"/>
                    <a:pt x="32" y="1"/>
                  </a:cubicBezTo>
                  <a:cubicBezTo>
                    <a:pt x="31" y="1"/>
                    <a:pt x="29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70"/>
            <p:cNvSpPr/>
            <p:nvPr/>
          </p:nvSpPr>
          <p:spPr>
            <a:xfrm>
              <a:off x="2563452" y="2145101"/>
              <a:ext cx="3607" cy="16923"/>
            </a:xfrm>
            <a:custGeom>
              <a:avLst/>
              <a:gdLst/>
              <a:ahLst/>
              <a:cxnLst/>
              <a:rect l="l" t="t" r="r" b="b"/>
              <a:pathLst>
                <a:path w="54" h="253" extrusionOk="0">
                  <a:moveTo>
                    <a:pt x="27" y="1"/>
                  </a:moveTo>
                  <a:cubicBezTo>
                    <a:pt x="15" y="1"/>
                    <a:pt x="3" y="10"/>
                    <a:pt x="1" y="23"/>
                  </a:cubicBezTo>
                  <a:lnTo>
                    <a:pt x="1" y="226"/>
                  </a:lnTo>
                  <a:cubicBezTo>
                    <a:pt x="1" y="240"/>
                    <a:pt x="13" y="252"/>
                    <a:pt x="27" y="252"/>
                  </a:cubicBezTo>
                  <a:cubicBezTo>
                    <a:pt x="41" y="252"/>
                    <a:pt x="53" y="240"/>
                    <a:pt x="53" y="226"/>
                  </a:cubicBezTo>
                  <a:lnTo>
                    <a:pt x="53" y="23"/>
                  </a:lnTo>
                  <a:cubicBezTo>
                    <a:pt x="51" y="11"/>
                    <a:pt x="44" y="4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70"/>
            <p:cNvSpPr/>
            <p:nvPr/>
          </p:nvSpPr>
          <p:spPr>
            <a:xfrm>
              <a:off x="2587899" y="2145770"/>
              <a:ext cx="3741" cy="16254"/>
            </a:xfrm>
            <a:custGeom>
              <a:avLst/>
              <a:gdLst/>
              <a:ahLst/>
              <a:cxnLst/>
              <a:rect l="l" t="t" r="r" b="b"/>
              <a:pathLst>
                <a:path w="56" h="243" extrusionOk="0">
                  <a:moveTo>
                    <a:pt x="29" y="0"/>
                  </a:moveTo>
                  <a:cubicBezTo>
                    <a:pt x="27" y="0"/>
                    <a:pt x="26" y="1"/>
                    <a:pt x="24" y="1"/>
                  </a:cubicBezTo>
                  <a:cubicBezTo>
                    <a:pt x="10" y="3"/>
                    <a:pt x="0" y="15"/>
                    <a:pt x="3" y="29"/>
                  </a:cubicBezTo>
                  <a:lnTo>
                    <a:pt x="3" y="216"/>
                  </a:lnTo>
                  <a:lnTo>
                    <a:pt x="3" y="218"/>
                  </a:lnTo>
                  <a:cubicBezTo>
                    <a:pt x="3" y="233"/>
                    <a:pt x="15" y="242"/>
                    <a:pt x="29" y="242"/>
                  </a:cubicBezTo>
                  <a:cubicBezTo>
                    <a:pt x="43" y="242"/>
                    <a:pt x="55" y="230"/>
                    <a:pt x="55" y="216"/>
                  </a:cubicBezTo>
                  <a:lnTo>
                    <a:pt x="55" y="29"/>
                  </a:lnTo>
                  <a:cubicBezTo>
                    <a:pt x="55" y="27"/>
                    <a:pt x="55" y="25"/>
                    <a:pt x="55" y="22"/>
                  </a:cubicBezTo>
                  <a:cubicBezTo>
                    <a:pt x="53" y="9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70"/>
            <p:cNvSpPr/>
            <p:nvPr/>
          </p:nvSpPr>
          <p:spPr>
            <a:xfrm>
              <a:off x="2523708" y="2143697"/>
              <a:ext cx="3607" cy="11104"/>
            </a:xfrm>
            <a:custGeom>
              <a:avLst/>
              <a:gdLst/>
              <a:ahLst/>
              <a:cxnLst/>
              <a:rect l="l" t="t" r="r" b="b"/>
              <a:pathLst>
                <a:path w="54" h="166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139"/>
                  </a:lnTo>
                  <a:lnTo>
                    <a:pt x="1" y="142"/>
                  </a:lnTo>
                  <a:cubicBezTo>
                    <a:pt x="1" y="156"/>
                    <a:pt x="13" y="166"/>
                    <a:pt x="27" y="166"/>
                  </a:cubicBezTo>
                  <a:lnTo>
                    <a:pt x="29" y="166"/>
                  </a:lnTo>
                  <a:cubicBezTo>
                    <a:pt x="44" y="166"/>
                    <a:pt x="53" y="154"/>
                    <a:pt x="53" y="139"/>
                  </a:cubicBezTo>
                  <a:lnTo>
                    <a:pt x="53" y="27"/>
                  </a:lnTo>
                  <a:lnTo>
                    <a:pt x="53" y="25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70"/>
            <p:cNvSpPr/>
            <p:nvPr/>
          </p:nvSpPr>
          <p:spPr>
            <a:xfrm>
              <a:off x="2712875" y="2134600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7" y="0"/>
                  </a:moveTo>
                  <a:cubicBezTo>
                    <a:pt x="12" y="0"/>
                    <a:pt x="1" y="12"/>
                    <a:pt x="3" y="27"/>
                  </a:cubicBezTo>
                  <a:lnTo>
                    <a:pt x="3" y="122"/>
                  </a:lnTo>
                  <a:lnTo>
                    <a:pt x="3" y="125"/>
                  </a:lnTo>
                  <a:cubicBezTo>
                    <a:pt x="3" y="139"/>
                    <a:pt x="12" y="149"/>
                    <a:pt x="27" y="149"/>
                  </a:cubicBezTo>
                  <a:cubicBezTo>
                    <a:pt x="41" y="149"/>
                    <a:pt x="53" y="137"/>
                    <a:pt x="53" y="122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70"/>
            <p:cNvSpPr/>
            <p:nvPr/>
          </p:nvSpPr>
          <p:spPr>
            <a:xfrm>
              <a:off x="2691299" y="2148513"/>
              <a:ext cx="3607" cy="9030"/>
            </a:xfrm>
            <a:custGeom>
              <a:avLst/>
              <a:gdLst/>
              <a:ahLst/>
              <a:cxnLst/>
              <a:rect l="l" t="t" r="r" b="b"/>
              <a:pathLst>
                <a:path w="54" h="135" extrusionOk="0">
                  <a:moveTo>
                    <a:pt x="28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108"/>
                  </a:lnTo>
                  <a:cubicBezTo>
                    <a:pt x="1" y="122"/>
                    <a:pt x="13" y="134"/>
                    <a:pt x="27" y="134"/>
                  </a:cubicBezTo>
                  <a:cubicBezTo>
                    <a:pt x="42" y="134"/>
                    <a:pt x="54" y="122"/>
                    <a:pt x="54" y="108"/>
                  </a:cubicBezTo>
                  <a:lnTo>
                    <a:pt x="54" y="22"/>
                  </a:lnTo>
                  <a:cubicBezTo>
                    <a:pt x="51" y="12"/>
                    <a:pt x="44" y="3"/>
                    <a:pt x="32" y="0"/>
                  </a:cubicBezTo>
                  <a:cubicBezTo>
                    <a:pt x="31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70"/>
            <p:cNvSpPr/>
            <p:nvPr/>
          </p:nvSpPr>
          <p:spPr>
            <a:xfrm>
              <a:off x="2500597" y="2092259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1" y="0"/>
                    <a:pt x="674" y="65"/>
                    <a:pt x="356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5"/>
                    <a:pt x="777" y="837"/>
                    <a:pt x="1733" y="837"/>
                  </a:cubicBezTo>
                  <a:cubicBezTo>
                    <a:pt x="2689" y="837"/>
                    <a:pt x="3465" y="650"/>
                    <a:pt x="3465" y="416"/>
                  </a:cubicBezTo>
                  <a:lnTo>
                    <a:pt x="3465" y="163"/>
                  </a:lnTo>
                  <a:lnTo>
                    <a:pt x="3107" y="163"/>
                  </a:lnTo>
                  <a:cubicBezTo>
                    <a:pt x="2791" y="65"/>
                    <a:pt x="22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70"/>
            <p:cNvSpPr/>
            <p:nvPr/>
          </p:nvSpPr>
          <p:spPr>
            <a:xfrm>
              <a:off x="2498192" y="2089851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72"/>
                  </a:moveTo>
                  <a:cubicBezTo>
                    <a:pt x="2309" y="72"/>
                    <a:pt x="2806" y="132"/>
                    <a:pt x="3133" y="235"/>
                  </a:cubicBezTo>
                  <a:lnTo>
                    <a:pt x="3465" y="235"/>
                  </a:lnTo>
                  <a:lnTo>
                    <a:pt x="3465" y="452"/>
                  </a:lnTo>
                  <a:cubicBezTo>
                    <a:pt x="3465" y="634"/>
                    <a:pt x="2765" y="834"/>
                    <a:pt x="1769" y="834"/>
                  </a:cubicBezTo>
                  <a:cubicBezTo>
                    <a:pt x="770" y="834"/>
                    <a:pt x="72" y="634"/>
                    <a:pt x="72" y="452"/>
                  </a:cubicBezTo>
                  <a:lnTo>
                    <a:pt x="72" y="235"/>
                  </a:lnTo>
                  <a:lnTo>
                    <a:pt x="402" y="235"/>
                  </a:lnTo>
                  <a:cubicBezTo>
                    <a:pt x="732" y="132"/>
                    <a:pt x="1229" y="72"/>
                    <a:pt x="1769" y="72"/>
                  </a:cubicBezTo>
                  <a:close/>
                  <a:moveTo>
                    <a:pt x="1766" y="0"/>
                  </a:moveTo>
                  <a:cubicBezTo>
                    <a:pt x="1226" y="0"/>
                    <a:pt x="720" y="60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8" y="163"/>
                    <a:pt x="3497" y="163"/>
                  </a:cubicBezTo>
                  <a:lnTo>
                    <a:pt x="3148" y="163"/>
                  </a:lnTo>
                  <a:cubicBezTo>
                    <a:pt x="2815" y="60"/>
                    <a:pt x="2309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70"/>
            <p:cNvSpPr/>
            <p:nvPr/>
          </p:nvSpPr>
          <p:spPr>
            <a:xfrm>
              <a:off x="2500597" y="2075269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5" y="1"/>
                    <a:pt x="0" y="187"/>
                    <a:pt x="0" y="417"/>
                  </a:cubicBezTo>
                  <a:cubicBezTo>
                    <a:pt x="0" y="646"/>
                    <a:pt x="775" y="835"/>
                    <a:pt x="1733" y="835"/>
                  </a:cubicBezTo>
                  <a:cubicBezTo>
                    <a:pt x="2689" y="835"/>
                    <a:pt x="3465" y="646"/>
                    <a:pt x="3465" y="417"/>
                  </a:cubicBezTo>
                  <a:cubicBezTo>
                    <a:pt x="3465" y="187"/>
                    <a:pt x="268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70"/>
            <p:cNvSpPr/>
            <p:nvPr/>
          </p:nvSpPr>
          <p:spPr>
            <a:xfrm>
              <a:off x="2498192" y="2072928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72"/>
                  </a:moveTo>
                  <a:cubicBezTo>
                    <a:pt x="2768" y="72"/>
                    <a:pt x="3465" y="270"/>
                    <a:pt x="3465" y="452"/>
                  </a:cubicBezTo>
                  <a:cubicBezTo>
                    <a:pt x="3465" y="633"/>
                    <a:pt x="2765" y="834"/>
                    <a:pt x="1769" y="834"/>
                  </a:cubicBezTo>
                  <a:cubicBezTo>
                    <a:pt x="770" y="834"/>
                    <a:pt x="72" y="633"/>
                    <a:pt x="72" y="452"/>
                  </a:cubicBezTo>
                  <a:cubicBezTo>
                    <a:pt x="72" y="272"/>
                    <a:pt x="768" y="72"/>
                    <a:pt x="1769" y="72"/>
                  </a:cubicBezTo>
                  <a:close/>
                  <a:moveTo>
                    <a:pt x="1769" y="0"/>
                  </a:moveTo>
                  <a:cubicBezTo>
                    <a:pt x="911" y="0"/>
                    <a:pt x="0" y="158"/>
                    <a:pt x="0" y="452"/>
                  </a:cubicBezTo>
                  <a:cubicBezTo>
                    <a:pt x="0" y="746"/>
                    <a:pt x="911" y="903"/>
                    <a:pt x="1769" y="903"/>
                  </a:cubicBezTo>
                  <a:cubicBezTo>
                    <a:pt x="2624" y="903"/>
                    <a:pt x="3535" y="746"/>
                    <a:pt x="3535" y="452"/>
                  </a:cubicBezTo>
                  <a:cubicBezTo>
                    <a:pt x="3535" y="158"/>
                    <a:pt x="2624" y="0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70"/>
            <p:cNvSpPr/>
            <p:nvPr/>
          </p:nvSpPr>
          <p:spPr>
            <a:xfrm>
              <a:off x="2528384" y="2084099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2" y="0"/>
                  </a:moveTo>
                  <a:cubicBezTo>
                    <a:pt x="588" y="0"/>
                    <a:pt x="0" y="127"/>
                    <a:pt x="0" y="285"/>
                  </a:cubicBezTo>
                  <a:cubicBezTo>
                    <a:pt x="0" y="442"/>
                    <a:pt x="588" y="571"/>
                    <a:pt x="1312" y="571"/>
                  </a:cubicBezTo>
                  <a:cubicBezTo>
                    <a:pt x="2038" y="571"/>
                    <a:pt x="2626" y="442"/>
                    <a:pt x="2626" y="285"/>
                  </a:cubicBezTo>
                  <a:cubicBezTo>
                    <a:pt x="2626" y="127"/>
                    <a:pt x="2038" y="0"/>
                    <a:pt x="1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70"/>
            <p:cNvSpPr/>
            <p:nvPr/>
          </p:nvSpPr>
          <p:spPr>
            <a:xfrm>
              <a:off x="2526781" y="2082359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41" y="53"/>
                  </a:moveTo>
                  <a:cubicBezTo>
                    <a:pt x="2098" y="53"/>
                    <a:pt x="2626" y="189"/>
                    <a:pt x="2626" y="311"/>
                  </a:cubicBezTo>
                  <a:cubicBezTo>
                    <a:pt x="2626" y="435"/>
                    <a:pt x="2098" y="571"/>
                    <a:pt x="1341" y="571"/>
                  </a:cubicBezTo>
                  <a:cubicBezTo>
                    <a:pt x="581" y="571"/>
                    <a:pt x="53" y="433"/>
                    <a:pt x="53" y="311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08"/>
                    <a:pt x="0" y="311"/>
                  </a:cubicBezTo>
                  <a:cubicBezTo>
                    <a:pt x="0" y="514"/>
                    <a:pt x="691" y="624"/>
                    <a:pt x="1341" y="624"/>
                  </a:cubicBezTo>
                  <a:cubicBezTo>
                    <a:pt x="1991" y="624"/>
                    <a:pt x="2679" y="514"/>
                    <a:pt x="2679" y="311"/>
                  </a:cubicBezTo>
                  <a:cubicBezTo>
                    <a:pt x="2679" y="110"/>
                    <a:pt x="1988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70"/>
            <p:cNvSpPr/>
            <p:nvPr/>
          </p:nvSpPr>
          <p:spPr>
            <a:xfrm>
              <a:off x="2510817" y="2118078"/>
              <a:ext cx="3741" cy="14983"/>
            </a:xfrm>
            <a:custGeom>
              <a:avLst/>
              <a:gdLst/>
              <a:ahLst/>
              <a:cxnLst/>
              <a:rect l="l" t="t" r="r" b="b"/>
              <a:pathLst>
                <a:path w="56" h="224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4"/>
                    <a:pt x="0" y="18"/>
                    <a:pt x="3" y="32"/>
                  </a:cubicBezTo>
                  <a:lnTo>
                    <a:pt x="3" y="197"/>
                  </a:lnTo>
                  <a:cubicBezTo>
                    <a:pt x="3" y="212"/>
                    <a:pt x="15" y="224"/>
                    <a:pt x="29" y="224"/>
                  </a:cubicBezTo>
                  <a:cubicBezTo>
                    <a:pt x="43" y="221"/>
                    <a:pt x="53" y="212"/>
                    <a:pt x="55" y="197"/>
                  </a:cubicBezTo>
                  <a:lnTo>
                    <a:pt x="55" y="32"/>
                  </a:lnTo>
                  <a:cubicBezTo>
                    <a:pt x="55" y="30"/>
                    <a:pt x="55" y="28"/>
                    <a:pt x="55" y="23"/>
                  </a:cubicBezTo>
                  <a:cubicBezTo>
                    <a:pt x="53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70"/>
            <p:cNvSpPr/>
            <p:nvPr/>
          </p:nvSpPr>
          <p:spPr>
            <a:xfrm>
              <a:off x="2542211" y="2124031"/>
              <a:ext cx="3607" cy="17191"/>
            </a:xfrm>
            <a:custGeom>
              <a:avLst/>
              <a:gdLst/>
              <a:ahLst/>
              <a:cxnLst/>
              <a:rect l="l" t="t" r="r" b="b"/>
              <a:pathLst>
                <a:path w="54" h="257" extrusionOk="0">
                  <a:moveTo>
                    <a:pt x="28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233"/>
                  </a:lnTo>
                  <a:cubicBezTo>
                    <a:pt x="3" y="247"/>
                    <a:pt x="13" y="256"/>
                    <a:pt x="27" y="256"/>
                  </a:cubicBezTo>
                  <a:cubicBezTo>
                    <a:pt x="42" y="256"/>
                    <a:pt x="54" y="245"/>
                    <a:pt x="54" y="233"/>
                  </a:cubicBezTo>
                  <a:lnTo>
                    <a:pt x="54" y="22"/>
                  </a:lnTo>
                  <a:cubicBezTo>
                    <a:pt x="54" y="10"/>
                    <a:pt x="44" y="1"/>
                    <a:pt x="32" y="1"/>
                  </a:cubicBezTo>
                  <a:cubicBezTo>
                    <a:pt x="31" y="1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70"/>
            <p:cNvSpPr/>
            <p:nvPr/>
          </p:nvSpPr>
          <p:spPr>
            <a:xfrm>
              <a:off x="2563452" y="2128178"/>
              <a:ext cx="3607" cy="16856"/>
            </a:xfrm>
            <a:custGeom>
              <a:avLst/>
              <a:gdLst/>
              <a:ahLst/>
              <a:cxnLst/>
              <a:rect l="l" t="t" r="r" b="b"/>
              <a:pathLst>
                <a:path w="54" h="252" extrusionOk="0">
                  <a:moveTo>
                    <a:pt x="27" y="1"/>
                  </a:moveTo>
                  <a:cubicBezTo>
                    <a:pt x="15" y="1"/>
                    <a:pt x="3" y="10"/>
                    <a:pt x="1" y="22"/>
                  </a:cubicBezTo>
                  <a:lnTo>
                    <a:pt x="1" y="226"/>
                  </a:lnTo>
                  <a:cubicBezTo>
                    <a:pt x="1" y="240"/>
                    <a:pt x="13" y="252"/>
                    <a:pt x="27" y="252"/>
                  </a:cubicBezTo>
                  <a:cubicBezTo>
                    <a:pt x="41" y="252"/>
                    <a:pt x="53" y="240"/>
                    <a:pt x="53" y="226"/>
                  </a:cubicBezTo>
                  <a:lnTo>
                    <a:pt x="53" y="22"/>
                  </a:lnTo>
                  <a:cubicBezTo>
                    <a:pt x="51" y="10"/>
                    <a:pt x="44" y="1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70"/>
            <p:cNvSpPr/>
            <p:nvPr/>
          </p:nvSpPr>
          <p:spPr>
            <a:xfrm>
              <a:off x="2587899" y="2128647"/>
              <a:ext cx="3741" cy="16388"/>
            </a:xfrm>
            <a:custGeom>
              <a:avLst/>
              <a:gdLst/>
              <a:ahLst/>
              <a:cxnLst/>
              <a:rect l="l" t="t" r="r" b="b"/>
              <a:pathLst>
                <a:path w="56" h="245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3"/>
                    <a:pt x="0" y="18"/>
                    <a:pt x="3" y="32"/>
                  </a:cubicBezTo>
                  <a:lnTo>
                    <a:pt x="3" y="219"/>
                  </a:lnTo>
                  <a:cubicBezTo>
                    <a:pt x="3" y="233"/>
                    <a:pt x="15" y="245"/>
                    <a:pt x="29" y="245"/>
                  </a:cubicBezTo>
                  <a:cubicBezTo>
                    <a:pt x="43" y="245"/>
                    <a:pt x="55" y="233"/>
                    <a:pt x="55" y="219"/>
                  </a:cubicBezTo>
                  <a:lnTo>
                    <a:pt x="55" y="32"/>
                  </a:lnTo>
                  <a:cubicBezTo>
                    <a:pt x="55" y="30"/>
                    <a:pt x="55" y="27"/>
                    <a:pt x="55" y="25"/>
                  </a:cubicBezTo>
                  <a:cubicBezTo>
                    <a:pt x="53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70"/>
            <p:cNvSpPr/>
            <p:nvPr/>
          </p:nvSpPr>
          <p:spPr>
            <a:xfrm>
              <a:off x="2523708" y="2126439"/>
              <a:ext cx="3607" cy="11238"/>
            </a:xfrm>
            <a:custGeom>
              <a:avLst/>
              <a:gdLst/>
              <a:ahLst/>
              <a:cxnLst/>
              <a:rect l="l" t="t" r="r" b="b"/>
              <a:pathLst>
                <a:path w="54" h="168" extrusionOk="0">
                  <a:moveTo>
                    <a:pt x="27" y="1"/>
                  </a:moveTo>
                  <a:cubicBezTo>
                    <a:pt x="13" y="1"/>
                    <a:pt x="1" y="13"/>
                    <a:pt x="1" y="29"/>
                  </a:cubicBezTo>
                  <a:lnTo>
                    <a:pt x="1" y="142"/>
                  </a:lnTo>
                  <a:cubicBezTo>
                    <a:pt x="1" y="156"/>
                    <a:pt x="13" y="168"/>
                    <a:pt x="27" y="168"/>
                  </a:cubicBezTo>
                  <a:lnTo>
                    <a:pt x="29" y="168"/>
                  </a:lnTo>
                  <a:cubicBezTo>
                    <a:pt x="44" y="168"/>
                    <a:pt x="53" y="156"/>
                    <a:pt x="53" y="142"/>
                  </a:cubicBezTo>
                  <a:lnTo>
                    <a:pt x="53" y="29"/>
                  </a:ln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70"/>
            <p:cNvSpPr/>
            <p:nvPr/>
          </p:nvSpPr>
          <p:spPr>
            <a:xfrm>
              <a:off x="2712875" y="2117677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7" y="0"/>
                  </a:moveTo>
                  <a:cubicBezTo>
                    <a:pt x="12" y="0"/>
                    <a:pt x="1" y="12"/>
                    <a:pt x="3" y="26"/>
                  </a:cubicBezTo>
                  <a:lnTo>
                    <a:pt x="3" y="122"/>
                  </a:lnTo>
                  <a:cubicBezTo>
                    <a:pt x="3" y="136"/>
                    <a:pt x="12" y="148"/>
                    <a:pt x="27" y="148"/>
                  </a:cubicBezTo>
                  <a:cubicBezTo>
                    <a:pt x="41" y="148"/>
                    <a:pt x="53" y="136"/>
                    <a:pt x="53" y="122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70"/>
            <p:cNvSpPr/>
            <p:nvPr/>
          </p:nvSpPr>
          <p:spPr>
            <a:xfrm>
              <a:off x="2691299" y="2131389"/>
              <a:ext cx="3607" cy="9164"/>
            </a:xfrm>
            <a:custGeom>
              <a:avLst/>
              <a:gdLst/>
              <a:ahLst/>
              <a:cxnLst/>
              <a:rect l="l" t="t" r="r" b="b"/>
              <a:pathLst>
                <a:path w="54" h="137" extrusionOk="0">
                  <a:moveTo>
                    <a:pt x="28" y="0"/>
                  </a:moveTo>
                  <a:cubicBezTo>
                    <a:pt x="15" y="0"/>
                    <a:pt x="3" y="11"/>
                    <a:pt x="1" y="25"/>
                  </a:cubicBezTo>
                  <a:lnTo>
                    <a:pt x="1" y="111"/>
                  </a:lnTo>
                  <a:cubicBezTo>
                    <a:pt x="1" y="125"/>
                    <a:pt x="13" y="137"/>
                    <a:pt x="27" y="137"/>
                  </a:cubicBezTo>
                  <a:cubicBezTo>
                    <a:pt x="44" y="137"/>
                    <a:pt x="54" y="123"/>
                    <a:pt x="54" y="108"/>
                  </a:cubicBezTo>
                  <a:lnTo>
                    <a:pt x="54" y="25"/>
                  </a:lnTo>
                  <a:cubicBezTo>
                    <a:pt x="51" y="13"/>
                    <a:pt x="44" y="3"/>
                    <a:pt x="32" y="1"/>
                  </a:cubicBezTo>
                  <a:cubicBezTo>
                    <a:pt x="31" y="0"/>
                    <a:pt x="30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70"/>
            <p:cNvSpPr/>
            <p:nvPr/>
          </p:nvSpPr>
          <p:spPr>
            <a:xfrm>
              <a:off x="2500597" y="2075269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1171" y="1"/>
                    <a:pt x="674" y="63"/>
                    <a:pt x="356" y="163"/>
                  </a:cubicBezTo>
                  <a:lnTo>
                    <a:pt x="0" y="163"/>
                  </a:lnTo>
                  <a:lnTo>
                    <a:pt x="0" y="417"/>
                  </a:lnTo>
                  <a:cubicBezTo>
                    <a:pt x="0" y="646"/>
                    <a:pt x="777" y="835"/>
                    <a:pt x="1733" y="835"/>
                  </a:cubicBezTo>
                  <a:cubicBezTo>
                    <a:pt x="2689" y="835"/>
                    <a:pt x="3465" y="649"/>
                    <a:pt x="3465" y="417"/>
                  </a:cubicBezTo>
                  <a:lnTo>
                    <a:pt x="3465" y="163"/>
                  </a:lnTo>
                  <a:lnTo>
                    <a:pt x="3107" y="163"/>
                  </a:lnTo>
                  <a:cubicBezTo>
                    <a:pt x="2791" y="63"/>
                    <a:pt x="22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70"/>
            <p:cNvSpPr/>
            <p:nvPr/>
          </p:nvSpPr>
          <p:spPr>
            <a:xfrm>
              <a:off x="2498192" y="2072928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9" y="72"/>
                  </a:moveTo>
                  <a:cubicBezTo>
                    <a:pt x="2309" y="72"/>
                    <a:pt x="2806" y="129"/>
                    <a:pt x="3133" y="234"/>
                  </a:cubicBezTo>
                  <a:lnTo>
                    <a:pt x="3465" y="234"/>
                  </a:lnTo>
                  <a:lnTo>
                    <a:pt x="3465" y="452"/>
                  </a:lnTo>
                  <a:cubicBezTo>
                    <a:pt x="3465" y="631"/>
                    <a:pt x="2765" y="834"/>
                    <a:pt x="1769" y="834"/>
                  </a:cubicBezTo>
                  <a:cubicBezTo>
                    <a:pt x="770" y="834"/>
                    <a:pt x="72" y="631"/>
                    <a:pt x="72" y="452"/>
                  </a:cubicBezTo>
                  <a:lnTo>
                    <a:pt x="72" y="234"/>
                  </a:lnTo>
                  <a:lnTo>
                    <a:pt x="402" y="234"/>
                  </a:lnTo>
                  <a:cubicBezTo>
                    <a:pt x="732" y="129"/>
                    <a:pt x="1229" y="72"/>
                    <a:pt x="1769" y="72"/>
                  </a:cubicBezTo>
                  <a:close/>
                  <a:moveTo>
                    <a:pt x="1766" y="0"/>
                  </a:moveTo>
                  <a:cubicBezTo>
                    <a:pt x="1226" y="0"/>
                    <a:pt x="720" y="60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79"/>
                    <a:pt x="0" y="198"/>
                  </a:cubicBezTo>
                  <a:lnTo>
                    <a:pt x="0" y="452"/>
                  </a:lnTo>
                  <a:cubicBezTo>
                    <a:pt x="0" y="746"/>
                    <a:pt x="911" y="903"/>
                    <a:pt x="1769" y="903"/>
                  </a:cubicBezTo>
                  <a:cubicBezTo>
                    <a:pt x="2624" y="903"/>
                    <a:pt x="3535" y="746"/>
                    <a:pt x="3532" y="452"/>
                  </a:cubicBezTo>
                  <a:lnTo>
                    <a:pt x="3532" y="198"/>
                  </a:lnTo>
                  <a:cubicBezTo>
                    <a:pt x="3532" y="179"/>
                    <a:pt x="3518" y="163"/>
                    <a:pt x="3497" y="163"/>
                  </a:cubicBezTo>
                  <a:lnTo>
                    <a:pt x="3148" y="163"/>
                  </a:lnTo>
                  <a:cubicBezTo>
                    <a:pt x="2815" y="60"/>
                    <a:pt x="2309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70"/>
            <p:cNvSpPr/>
            <p:nvPr/>
          </p:nvSpPr>
          <p:spPr>
            <a:xfrm>
              <a:off x="2500597" y="2058212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0" y="189"/>
                    <a:pt x="0" y="418"/>
                  </a:cubicBezTo>
                  <a:cubicBezTo>
                    <a:pt x="0" y="648"/>
                    <a:pt x="775" y="834"/>
                    <a:pt x="1733" y="834"/>
                  </a:cubicBezTo>
                  <a:cubicBezTo>
                    <a:pt x="2689" y="834"/>
                    <a:pt x="3465" y="648"/>
                    <a:pt x="3465" y="418"/>
                  </a:cubicBezTo>
                  <a:cubicBezTo>
                    <a:pt x="3465" y="189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70"/>
            <p:cNvSpPr/>
            <p:nvPr/>
          </p:nvSpPr>
          <p:spPr>
            <a:xfrm>
              <a:off x="2498192" y="2055938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9" y="70"/>
                  </a:moveTo>
                  <a:cubicBezTo>
                    <a:pt x="2768" y="70"/>
                    <a:pt x="3465" y="271"/>
                    <a:pt x="3465" y="452"/>
                  </a:cubicBezTo>
                  <a:cubicBezTo>
                    <a:pt x="3465" y="632"/>
                    <a:pt x="2765" y="835"/>
                    <a:pt x="1769" y="835"/>
                  </a:cubicBezTo>
                  <a:cubicBezTo>
                    <a:pt x="770" y="835"/>
                    <a:pt x="72" y="632"/>
                    <a:pt x="72" y="452"/>
                  </a:cubicBezTo>
                  <a:cubicBezTo>
                    <a:pt x="72" y="271"/>
                    <a:pt x="770" y="70"/>
                    <a:pt x="1769" y="70"/>
                  </a:cubicBezTo>
                  <a:close/>
                  <a:moveTo>
                    <a:pt x="1769" y="1"/>
                  </a:moveTo>
                  <a:cubicBezTo>
                    <a:pt x="911" y="1"/>
                    <a:pt x="0" y="158"/>
                    <a:pt x="0" y="452"/>
                  </a:cubicBez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5" y="746"/>
                    <a:pt x="3535" y="452"/>
                  </a:cubicBezTo>
                  <a:cubicBezTo>
                    <a:pt x="3535" y="158"/>
                    <a:pt x="2624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70"/>
            <p:cNvSpPr/>
            <p:nvPr/>
          </p:nvSpPr>
          <p:spPr>
            <a:xfrm>
              <a:off x="2528518" y="2066975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5" y="1"/>
                  </a:moveTo>
                  <a:cubicBezTo>
                    <a:pt x="588" y="1"/>
                    <a:pt x="0" y="130"/>
                    <a:pt x="0" y="287"/>
                  </a:cubicBezTo>
                  <a:cubicBezTo>
                    <a:pt x="0" y="445"/>
                    <a:pt x="588" y="572"/>
                    <a:pt x="1315" y="572"/>
                  </a:cubicBezTo>
                  <a:cubicBezTo>
                    <a:pt x="2039" y="572"/>
                    <a:pt x="2627" y="445"/>
                    <a:pt x="2627" y="287"/>
                  </a:cubicBezTo>
                  <a:cubicBezTo>
                    <a:pt x="2627" y="130"/>
                    <a:pt x="2039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70"/>
            <p:cNvSpPr/>
            <p:nvPr/>
          </p:nvSpPr>
          <p:spPr>
            <a:xfrm>
              <a:off x="2526781" y="2065370"/>
              <a:ext cx="179017" cy="41672"/>
            </a:xfrm>
            <a:custGeom>
              <a:avLst/>
              <a:gdLst/>
              <a:ahLst/>
              <a:cxnLst/>
              <a:rect l="l" t="t" r="r" b="b"/>
              <a:pathLst>
                <a:path w="2680" h="623" extrusionOk="0">
                  <a:moveTo>
                    <a:pt x="1341" y="53"/>
                  </a:moveTo>
                  <a:cubicBezTo>
                    <a:pt x="2098" y="53"/>
                    <a:pt x="2626" y="187"/>
                    <a:pt x="2626" y="311"/>
                  </a:cubicBezTo>
                  <a:cubicBezTo>
                    <a:pt x="2626" y="433"/>
                    <a:pt x="2098" y="569"/>
                    <a:pt x="1341" y="569"/>
                  </a:cubicBezTo>
                  <a:cubicBezTo>
                    <a:pt x="581" y="569"/>
                    <a:pt x="53" y="433"/>
                    <a:pt x="53" y="311"/>
                  </a:cubicBezTo>
                  <a:cubicBezTo>
                    <a:pt x="53" y="190"/>
                    <a:pt x="581" y="53"/>
                    <a:pt x="1341" y="53"/>
                  </a:cubicBezTo>
                  <a:close/>
                  <a:moveTo>
                    <a:pt x="1341" y="1"/>
                  </a:moveTo>
                  <a:cubicBezTo>
                    <a:pt x="691" y="1"/>
                    <a:pt x="0" y="108"/>
                    <a:pt x="0" y="311"/>
                  </a:cubicBezTo>
                  <a:cubicBezTo>
                    <a:pt x="0" y="515"/>
                    <a:pt x="691" y="622"/>
                    <a:pt x="1341" y="622"/>
                  </a:cubicBezTo>
                  <a:cubicBezTo>
                    <a:pt x="1991" y="622"/>
                    <a:pt x="2679" y="512"/>
                    <a:pt x="2679" y="311"/>
                  </a:cubicBezTo>
                  <a:cubicBezTo>
                    <a:pt x="2679" y="108"/>
                    <a:pt x="1988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70"/>
            <p:cNvSpPr/>
            <p:nvPr/>
          </p:nvSpPr>
          <p:spPr>
            <a:xfrm>
              <a:off x="2510817" y="2101155"/>
              <a:ext cx="3741" cy="14783"/>
            </a:xfrm>
            <a:custGeom>
              <a:avLst/>
              <a:gdLst/>
              <a:ahLst/>
              <a:cxnLst/>
              <a:rect l="l" t="t" r="r" b="b"/>
              <a:pathLst>
                <a:path w="56" h="221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3"/>
                    <a:pt x="0" y="15"/>
                    <a:pt x="3" y="30"/>
                  </a:cubicBezTo>
                  <a:lnTo>
                    <a:pt x="3" y="195"/>
                  </a:lnTo>
                  <a:cubicBezTo>
                    <a:pt x="3" y="209"/>
                    <a:pt x="15" y="221"/>
                    <a:pt x="29" y="221"/>
                  </a:cubicBezTo>
                  <a:cubicBezTo>
                    <a:pt x="43" y="221"/>
                    <a:pt x="53" y="209"/>
                    <a:pt x="55" y="195"/>
                  </a:cubicBezTo>
                  <a:lnTo>
                    <a:pt x="55" y="30"/>
                  </a:lnTo>
                  <a:cubicBezTo>
                    <a:pt x="55" y="27"/>
                    <a:pt x="55" y="25"/>
                    <a:pt x="55" y="23"/>
                  </a:cubicBezTo>
                  <a:cubicBezTo>
                    <a:pt x="53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70"/>
            <p:cNvSpPr/>
            <p:nvPr/>
          </p:nvSpPr>
          <p:spPr>
            <a:xfrm>
              <a:off x="2542077" y="2106439"/>
              <a:ext cx="3741" cy="17860"/>
            </a:xfrm>
            <a:custGeom>
              <a:avLst/>
              <a:gdLst/>
              <a:ahLst/>
              <a:cxnLst/>
              <a:rect l="l" t="t" r="r" b="b"/>
              <a:pathLst>
                <a:path w="56" h="267" extrusionOk="0">
                  <a:moveTo>
                    <a:pt x="31" y="1"/>
                  </a:moveTo>
                  <a:cubicBezTo>
                    <a:pt x="30" y="1"/>
                    <a:pt x="28" y="1"/>
                    <a:pt x="27" y="1"/>
                  </a:cubicBezTo>
                  <a:cubicBezTo>
                    <a:pt x="10" y="3"/>
                    <a:pt x="1" y="15"/>
                    <a:pt x="3" y="32"/>
                  </a:cubicBezTo>
                  <a:lnTo>
                    <a:pt x="3" y="240"/>
                  </a:lnTo>
                  <a:cubicBezTo>
                    <a:pt x="5" y="254"/>
                    <a:pt x="15" y="266"/>
                    <a:pt x="29" y="266"/>
                  </a:cubicBezTo>
                  <a:cubicBezTo>
                    <a:pt x="44" y="266"/>
                    <a:pt x="56" y="254"/>
                    <a:pt x="56" y="240"/>
                  </a:cubicBezTo>
                  <a:lnTo>
                    <a:pt x="56" y="32"/>
                  </a:lnTo>
                  <a:cubicBezTo>
                    <a:pt x="56" y="27"/>
                    <a:pt x="56" y="25"/>
                    <a:pt x="56" y="22"/>
                  </a:cubicBezTo>
                  <a:cubicBezTo>
                    <a:pt x="53" y="10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70"/>
            <p:cNvSpPr/>
            <p:nvPr/>
          </p:nvSpPr>
          <p:spPr>
            <a:xfrm>
              <a:off x="2563452" y="2111389"/>
              <a:ext cx="3607" cy="16856"/>
            </a:xfrm>
            <a:custGeom>
              <a:avLst/>
              <a:gdLst/>
              <a:ahLst/>
              <a:cxnLst/>
              <a:rect l="l" t="t" r="r" b="b"/>
              <a:pathLst>
                <a:path w="54" h="252" extrusionOk="0">
                  <a:moveTo>
                    <a:pt x="27" y="1"/>
                  </a:moveTo>
                  <a:cubicBezTo>
                    <a:pt x="15" y="1"/>
                    <a:pt x="3" y="10"/>
                    <a:pt x="1" y="22"/>
                  </a:cubicBezTo>
                  <a:lnTo>
                    <a:pt x="1" y="226"/>
                  </a:lnTo>
                  <a:cubicBezTo>
                    <a:pt x="1" y="240"/>
                    <a:pt x="13" y="252"/>
                    <a:pt x="27" y="252"/>
                  </a:cubicBezTo>
                  <a:cubicBezTo>
                    <a:pt x="41" y="252"/>
                    <a:pt x="53" y="240"/>
                    <a:pt x="53" y="226"/>
                  </a:cubicBezTo>
                  <a:lnTo>
                    <a:pt x="53" y="22"/>
                  </a:lnTo>
                  <a:cubicBezTo>
                    <a:pt x="51" y="11"/>
                    <a:pt x="44" y="3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70"/>
            <p:cNvSpPr/>
            <p:nvPr/>
          </p:nvSpPr>
          <p:spPr>
            <a:xfrm>
              <a:off x="2588033" y="2112192"/>
              <a:ext cx="3741" cy="16054"/>
            </a:xfrm>
            <a:custGeom>
              <a:avLst/>
              <a:gdLst/>
              <a:ahLst/>
              <a:cxnLst/>
              <a:rect l="l" t="t" r="r" b="b"/>
              <a:pathLst>
                <a:path w="56" h="240" extrusionOk="0">
                  <a:moveTo>
                    <a:pt x="28" y="1"/>
                  </a:moveTo>
                  <a:cubicBezTo>
                    <a:pt x="15" y="1"/>
                    <a:pt x="3" y="12"/>
                    <a:pt x="1" y="25"/>
                  </a:cubicBezTo>
                  <a:lnTo>
                    <a:pt x="1" y="214"/>
                  </a:lnTo>
                  <a:cubicBezTo>
                    <a:pt x="1" y="228"/>
                    <a:pt x="13" y="240"/>
                    <a:pt x="27" y="240"/>
                  </a:cubicBezTo>
                  <a:lnTo>
                    <a:pt x="29" y="240"/>
                  </a:lnTo>
                  <a:cubicBezTo>
                    <a:pt x="44" y="240"/>
                    <a:pt x="56" y="226"/>
                    <a:pt x="53" y="211"/>
                  </a:cubicBezTo>
                  <a:lnTo>
                    <a:pt x="53" y="25"/>
                  </a:lnTo>
                  <a:cubicBezTo>
                    <a:pt x="51" y="13"/>
                    <a:pt x="44" y="3"/>
                    <a:pt x="32" y="1"/>
                  </a:cubicBezTo>
                  <a:cubicBezTo>
                    <a:pt x="31" y="1"/>
                    <a:pt x="29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70"/>
            <p:cNvSpPr/>
            <p:nvPr/>
          </p:nvSpPr>
          <p:spPr>
            <a:xfrm>
              <a:off x="2523708" y="2109650"/>
              <a:ext cx="3741" cy="11238"/>
            </a:xfrm>
            <a:custGeom>
              <a:avLst/>
              <a:gdLst/>
              <a:ahLst/>
              <a:cxnLst/>
              <a:rect l="l" t="t" r="r" b="b"/>
              <a:pathLst>
                <a:path w="56" h="168" extrusionOk="0">
                  <a:moveTo>
                    <a:pt x="27" y="1"/>
                  </a:moveTo>
                  <a:cubicBezTo>
                    <a:pt x="13" y="1"/>
                    <a:pt x="1" y="13"/>
                    <a:pt x="1" y="29"/>
                  </a:cubicBezTo>
                  <a:lnTo>
                    <a:pt x="1" y="142"/>
                  </a:lnTo>
                  <a:cubicBezTo>
                    <a:pt x="1" y="156"/>
                    <a:pt x="13" y="168"/>
                    <a:pt x="27" y="168"/>
                  </a:cubicBezTo>
                  <a:lnTo>
                    <a:pt x="29" y="168"/>
                  </a:lnTo>
                  <a:cubicBezTo>
                    <a:pt x="44" y="166"/>
                    <a:pt x="56" y="154"/>
                    <a:pt x="53" y="139"/>
                  </a:cubicBezTo>
                  <a:lnTo>
                    <a:pt x="53" y="29"/>
                  </a:ln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70"/>
            <p:cNvSpPr/>
            <p:nvPr/>
          </p:nvSpPr>
          <p:spPr>
            <a:xfrm>
              <a:off x="2713008" y="2100687"/>
              <a:ext cx="3473" cy="10033"/>
            </a:xfrm>
            <a:custGeom>
              <a:avLst/>
              <a:gdLst/>
              <a:ahLst/>
              <a:cxnLst/>
              <a:rect l="l" t="t" r="r" b="b"/>
              <a:pathLst>
                <a:path w="52" h="150" extrusionOk="0">
                  <a:moveTo>
                    <a:pt x="25" y="1"/>
                  </a:moveTo>
                  <a:cubicBezTo>
                    <a:pt x="10" y="1"/>
                    <a:pt x="1" y="10"/>
                    <a:pt x="1" y="25"/>
                  </a:cubicBezTo>
                  <a:lnTo>
                    <a:pt x="1" y="123"/>
                  </a:lnTo>
                  <a:cubicBezTo>
                    <a:pt x="1" y="137"/>
                    <a:pt x="10" y="149"/>
                    <a:pt x="25" y="149"/>
                  </a:cubicBezTo>
                  <a:cubicBezTo>
                    <a:pt x="39" y="149"/>
                    <a:pt x="51" y="137"/>
                    <a:pt x="51" y="123"/>
                  </a:cubicBezTo>
                  <a:lnTo>
                    <a:pt x="51" y="25"/>
                  </a:lnTo>
                  <a:cubicBezTo>
                    <a:pt x="51" y="10"/>
                    <a:pt x="39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70"/>
            <p:cNvSpPr/>
            <p:nvPr/>
          </p:nvSpPr>
          <p:spPr>
            <a:xfrm>
              <a:off x="2691166" y="2114132"/>
              <a:ext cx="3741" cy="9498"/>
            </a:xfrm>
            <a:custGeom>
              <a:avLst/>
              <a:gdLst/>
              <a:ahLst/>
              <a:cxnLst/>
              <a:rect l="l" t="t" r="r" b="b"/>
              <a:pathLst>
                <a:path w="56" h="142" extrusionOk="0">
                  <a:moveTo>
                    <a:pt x="29" y="0"/>
                  </a:moveTo>
                  <a:cubicBezTo>
                    <a:pt x="28" y="0"/>
                    <a:pt x="26" y="0"/>
                    <a:pt x="24" y="1"/>
                  </a:cubicBezTo>
                  <a:cubicBezTo>
                    <a:pt x="10" y="3"/>
                    <a:pt x="1" y="15"/>
                    <a:pt x="3" y="29"/>
                  </a:cubicBezTo>
                  <a:lnTo>
                    <a:pt x="3" y="115"/>
                  </a:lnTo>
                  <a:cubicBezTo>
                    <a:pt x="3" y="130"/>
                    <a:pt x="15" y="142"/>
                    <a:pt x="29" y="142"/>
                  </a:cubicBezTo>
                  <a:cubicBezTo>
                    <a:pt x="44" y="142"/>
                    <a:pt x="56" y="130"/>
                    <a:pt x="56" y="115"/>
                  </a:cubicBezTo>
                  <a:lnTo>
                    <a:pt x="56" y="29"/>
                  </a:lnTo>
                  <a:cubicBezTo>
                    <a:pt x="56" y="27"/>
                    <a:pt x="56" y="24"/>
                    <a:pt x="56" y="22"/>
                  </a:cubicBezTo>
                  <a:cubicBezTo>
                    <a:pt x="53" y="9"/>
                    <a:pt x="44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70"/>
            <p:cNvSpPr/>
            <p:nvPr/>
          </p:nvSpPr>
          <p:spPr>
            <a:xfrm>
              <a:off x="2495454" y="2058012"/>
              <a:ext cx="231520" cy="56188"/>
            </a:xfrm>
            <a:custGeom>
              <a:avLst/>
              <a:gdLst/>
              <a:ahLst/>
              <a:cxnLst/>
              <a:rect l="l" t="t" r="r" b="b"/>
              <a:pathLst>
                <a:path w="3466" h="840" extrusionOk="0">
                  <a:moveTo>
                    <a:pt x="1733" y="1"/>
                  </a:moveTo>
                  <a:cubicBezTo>
                    <a:pt x="1172" y="1"/>
                    <a:pt x="672" y="73"/>
                    <a:pt x="357" y="168"/>
                  </a:cubicBezTo>
                  <a:lnTo>
                    <a:pt x="1" y="168"/>
                  </a:lnTo>
                  <a:lnTo>
                    <a:pt x="1" y="421"/>
                  </a:lnTo>
                  <a:cubicBezTo>
                    <a:pt x="1" y="651"/>
                    <a:pt x="775" y="840"/>
                    <a:pt x="1733" y="840"/>
                  </a:cubicBezTo>
                  <a:cubicBezTo>
                    <a:pt x="2689" y="840"/>
                    <a:pt x="3466" y="653"/>
                    <a:pt x="3466" y="421"/>
                  </a:cubicBezTo>
                  <a:lnTo>
                    <a:pt x="3466" y="168"/>
                  </a:lnTo>
                  <a:lnTo>
                    <a:pt x="3107" y="168"/>
                  </a:lnTo>
                  <a:cubicBezTo>
                    <a:pt x="2792" y="73"/>
                    <a:pt x="2293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70"/>
            <p:cNvSpPr/>
            <p:nvPr/>
          </p:nvSpPr>
          <p:spPr>
            <a:xfrm>
              <a:off x="2493049" y="2055938"/>
              <a:ext cx="236196" cy="60535"/>
            </a:xfrm>
            <a:custGeom>
              <a:avLst/>
              <a:gdLst/>
              <a:ahLst/>
              <a:cxnLst/>
              <a:rect l="l" t="t" r="r" b="b"/>
              <a:pathLst>
                <a:path w="3536" h="905" extrusionOk="0">
                  <a:moveTo>
                    <a:pt x="1769" y="72"/>
                  </a:moveTo>
                  <a:cubicBezTo>
                    <a:pt x="2309" y="72"/>
                    <a:pt x="2806" y="132"/>
                    <a:pt x="3134" y="235"/>
                  </a:cubicBezTo>
                  <a:lnTo>
                    <a:pt x="3466" y="235"/>
                  </a:lnTo>
                  <a:lnTo>
                    <a:pt x="3466" y="452"/>
                  </a:lnTo>
                  <a:cubicBezTo>
                    <a:pt x="3466" y="632"/>
                    <a:pt x="2766" y="835"/>
                    <a:pt x="1769" y="835"/>
                  </a:cubicBezTo>
                  <a:cubicBezTo>
                    <a:pt x="770" y="835"/>
                    <a:pt x="70" y="632"/>
                    <a:pt x="70" y="452"/>
                  </a:cubicBezTo>
                  <a:lnTo>
                    <a:pt x="70" y="233"/>
                  </a:lnTo>
                  <a:lnTo>
                    <a:pt x="393" y="235"/>
                  </a:lnTo>
                  <a:lnTo>
                    <a:pt x="402" y="235"/>
                  </a:lnTo>
                  <a:cubicBezTo>
                    <a:pt x="732" y="132"/>
                    <a:pt x="1229" y="72"/>
                    <a:pt x="1769" y="72"/>
                  </a:cubicBezTo>
                  <a:close/>
                  <a:moveTo>
                    <a:pt x="1767" y="1"/>
                  </a:moveTo>
                  <a:cubicBezTo>
                    <a:pt x="1224" y="1"/>
                    <a:pt x="720" y="61"/>
                    <a:pt x="386" y="163"/>
                  </a:cubicBezTo>
                  <a:lnTo>
                    <a:pt x="37" y="163"/>
                  </a:lnTo>
                  <a:cubicBezTo>
                    <a:pt x="18" y="163"/>
                    <a:pt x="1" y="180"/>
                    <a:pt x="1" y="199"/>
                  </a:cubicBezTo>
                  <a:lnTo>
                    <a:pt x="1" y="452"/>
                  </a:lnTo>
                  <a:cubicBezTo>
                    <a:pt x="1" y="746"/>
                    <a:pt x="911" y="904"/>
                    <a:pt x="1769" y="904"/>
                  </a:cubicBezTo>
                  <a:cubicBezTo>
                    <a:pt x="2625" y="904"/>
                    <a:pt x="3535" y="746"/>
                    <a:pt x="3533" y="452"/>
                  </a:cubicBezTo>
                  <a:lnTo>
                    <a:pt x="3533" y="199"/>
                  </a:lnTo>
                  <a:cubicBezTo>
                    <a:pt x="3533" y="180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6" y="61"/>
                    <a:pt x="2309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70"/>
            <p:cNvSpPr/>
            <p:nvPr/>
          </p:nvSpPr>
          <p:spPr>
            <a:xfrm>
              <a:off x="2495454" y="2041223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5" y="1"/>
                    <a:pt x="1" y="187"/>
                    <a:pt x="1" y="419"/>
                  </a:cubicBezTo>
                  <a:cubicBezTo>
                    <a:pt x="1" y="649"/>
                    <a:pt x="775" y="835"/>
                    <a:pt x="1733" y="835"/>
                  </a:cubicBezTo>
                  <a:cubicBezTo>
                    <a:pt x="2689" y="835"/>
                    <a:pt x="3466" y="649"/>
                    <a:pt x="3466" y="419"/>
                  </a:cubicBezTo>
                  <a:cubicBezTo>
                    <a:pt x="3466" y="187"/>
                    <a:pt x="268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70"/>
            <p:cNvSpPr/>
            <p:nvPr/>
          </p:nvSpPr>
          <p:spPr>
            <a:xfrm>
              <a:off x="2493049" y="2039015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9" y="70"/>
                  </a:moveTo>
                  <a:cubicBezTo>
                    <a:pt x="2768" y="70"/>
                    <a:pt x="3466" y="270"/>
                    <a:pt x="3466" y="452"/>
                  </a:cubicBezTo>
                  <a:cubicBezTo>
                    <a:pt x="3466" y="631"/>
                    <a:pt x="2766" y="832"/>
                    <a:pt x="1769" y="832"/>
                  </a:cubicBezTo>
                  <a:cubicBezTo>
                    <a:pt x="770" y="832"/>
                    <a:pt x="70" y="631"/>
                    <a:pt x="70" y="452"/>
                  </a:cubicBezTo>
                  <a:cubicBezTo>
                    <a:pt x="70" y="270"/>
                    <a:pt x="768" y="70"/>
                    <a:pt x="1769" y="70"/>
                  </a:cubicBezTo>
                  <a:close/>
                  <a:moveTo>
                    <a:pt x="1769" y="0"/>
                  </a:moveTo>
                  <a:cubicBezTo>
                    <a:pt x="911" y="0"/>
                    <a:pt x="1" y="158"/>
                    <a:pt x="1" y="452"/>
                  </a:cubicBezTo>
                  <a:cubicBezTo>
                    <a:pt x="1" y="746"/>
                    <a:pt x="911" y="904"/>
                    <a:pt x="1769" y="904"/>
                  </a:cubicBezTo>
                  <a:cubicBezTo>
                    <a:pt x="2625" y="904"/>
                    <a:pt x="3535" y="744"/>
                    <a:pt x="3535" y="452"/>
                  </a:cubicBezTo>
                  <a:cubicBezTo>
                    <a:pt x="3535" y="158"/>
                    <a:pt x="2627" y="0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70"/>
            <p:cNvSpPr/>
            <p:nvPr/>
          </p:nvSpPr>
          <p:spPr>
            <a:xfrm>
              <a:off x="2523708" y="2050052"/>
              <a:ext cx="175544" cy="38261"/>
            </a:xfrm>
            <a:custGeom>
              <a:avLst/>
              <a:gdLst/>
              <a:ahLst/>
              <a:cxnLst/>
              <a:rect l="l" t="t" r="r" b="b"/>
              <a:pathLst>
                <a:path w="2628" h="572" extrusionOk="0">
                  <a:moveTo>
                    <a:pt x="1313" y="0"/>
                  </a:moveTo>
                  <a:cubicBezTo>
                    <a:pt x="589" y="0"/>
                    <a:pt x="1" y="127"/>
                    <a:pt x="1" y="287"/>
                  </a:cubicBezTo>
                  <a:cubicBezTo>
                    <a:pt x="1" y="445"/>
                    <a:pt x="589" y="571"/>
                    <a:pt x="1313" y="571"/>
                  </a:cubicBezTo>
                  <a:cubicBezTo>
                    <a:pt x="2039" y="571"/>
                    <a:pt x="2627" y="445"/>
                    <a:pt x="2627" y="287"/>
                  </a:cubicBezTo>
                  <a:cubicBezTo>
                    <a:pt x="2627" y="129"/>
                    <a:pt x="2039" y="0"/>
                    <a:pt x="1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70"/>
            <p:cNvSpPr/>
            <p:nvPr/>
          </p:nvSpPr>
          <p:spPr>
            <a:xfrm>
              <a:off x="2521638" y="2048313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41" y="53"/>
                  </a:moveTo>
                  <a:cubicBezTo>
                    <a:pt x="2099" y="53"/>
                    <a:pt x="2627" y="194"/>
                    <a:pt x="2627" y="313"/>
                  </a:cubicBezTo>
                  <a:cubicBezTo>
                    <a:pt x="2627" y="433"/>
                    <a:pt x="2099" y="571"/>
                    <a:pt x="1341" y="571"/>
                  </a:cubicBezTo>
                  <a:cubicBezTo>
                    <a:pt x="581" y="571"/>
                    <a:pt x="53" y="435"/>
                    <a:pt x="53" y="313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1" y="110"/>
                    <a:pt x="1" y="313"/>
                  </a:cubicBezTo>
                  <a:cubicBezTo>
                    <a:pt x="1" y="516"/>
                    <a:pt x="691" y="624"/>
                    <a:pt x="1341" y="624"/>
                  </a:cubicBezTo>
                  <a:cubicBezTo>
                    <a:pt x="1989" y="624"/>
                    <a:pt x="2680" y="514"/>
                    <a:pt x="2680" y="313"/>
                  </a:cubicBezTo>
                  <a:cubicBezTo>
                    <a:pt x="2680" y="110"/>
                    <a:pt x="1991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70"/>
            <p:cNvSpPr/>
            <p:nvPr/>
          </p:nvSpPr>
          <p:spPr>
            <a:xfrm>
              <a:off x="2505874" y="2084433"/>
              <a:ext cx="3540" cy="14582"/>
            </a:xfrm>
            <a:custGeom>
              <a:avLst/>
              <a:gdLst/>
              <a:ahLst/>
              <a:cxnLst/>
              <a:rect l="l" t="t" r="r" b="b"/>
              <a:pathLst>
                <a:path w="53" h="218" extrusionOk="0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lnTo>
                    <a:pt x="0" y="191"/>
                  </a:lnTo>
                  <a:cubicBezTo>
                    <a:pt x="0" y="206"/>
                    <a:pt x="12" y="218"/>
                    <a:pt x="26" y="218"/>
                  </a:cubicBezTo>
                  <a:cubicBezTo>
                    <a:pt x="41" y="218"/>
                    <a:pt x="53" y="206"/>
                    <a:pt x="53" y="191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70"/>
            <p:cNvSpPr/>
            <p:nvPr/>
          </p:nvSpPr>
          <p:spPr>
            <a:xfrm>
              <a:off x="2537134" y="2089650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1"/>
                  </a:moveTo>
                  <a:cubicBezTo>
                    <a:pt x="12" y="1"/>
                    <a:pt x="1" y="13"/>
                    <a:pt x="1" y="27"/>
                  </a:cubicBezTo>
                  <a:lnTo>
                    <a:pt x="1" y="238"/>
                  </a:lnTo>
                  <a:cubicBezTo>
                    <a:pt x="1" y="252"/>
                    <a:pt x="12" y="264"/>
                    <a:pt x="27" y="264"/>
                  </a:cubicBezTo>
                  <a:cubicBezTo>
                    <a:pt x="41" y="264"/>
                    <a:pt x="53" y="252"/>
                    <a:pt x="53" y="238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70"/>
            <p:cNvSpPr/>
            <p:nvPr/>
          </p:nvSpPr>
          <p:spPr>
            <a:xfrm>
              <a:off x="2558175" y="2093463"/>
              <a:ext cx="3741" cy="17726"/>
            </a:xfrm>
            <a:custGeom>
              <a:avLst/>
              <a:gdLst/>
              <a:ahLst/>
              <a:cxnLst/>
              <a:rect l="l" t="t" r="r" b="b"/>
              <a:pathLst>
                <a:path w="56" h="265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1" y="4"/>
                    <a:pt x="1" y="16"/>
                    <a:pt x="3" y="30"/>
                  </a:cubicBezTo>
                  <a:lnTo>
                    <a:pt x="3" y="236"/>
                  </a:lnTo>
                  <a:cubicBezTo>
                    <a:pt x="3" y="252"/>
                    <a:pt x="15" y="264"/>
                    <a:pt x="30" y="264"/>
                  </a:cubicBezTo>
                  <a:lnTo>
                    <a:pt x="32" y="264"/>
                  </a:lnTo>
                  <a:cubicBezTo>
                    <a:pt x="46" y="262"/>
                    <a:pt x="56" y="250"/>
                    <a:pt x="56" y="236"/>
                  </a:cubicBezTo>
                  <a:lnTo>
                    <a:pt x="56" y="30"/>
                  </a:lnTo>
                  <a:cubicBezTo>
                    <a:pt x="56" y="28"/>
                    <a:pt x="56" y="25"/>
                    <a:pt x="56" y="23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70"/>
            <p:cNvSpPr/>
            <p:nvPr/>
          </p:nvSpPr>
          <p:spPr>
            <a:xfrm>
              <a:off x="2582956" y="2094935"/>
              <a:ext cx="3540" cy="16254"/>
            </a:xfrm>
            <a:custGeom>
              <a:avLst/>
              <a:gdLst/>
              <a:ahLst/>
              <a:cxnLst/>
              <a:rect l="l" t="t" r="r" b="b"/>
              <a:pathLst>
                <a:path w="53" h="243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214"/>
                  </a:lnTo>
                  <a:lnTo>
                    <a:pt x="0" y="216"/>
                  </a:lnTo>
                  <a:cubicBezTo>
                    <a:pt x="0" y="230"/>
                    <a:pt x="12" y="242"/>
                    <a:pt x="27" y="242"/>
                  </a:cubicBezTo>
                  <a:cubicBezTo>
                    <a:pt x="41" y="242"/>
                    <a:pt x="53" y="230"/>
                    <a:pt x="53" y="214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70"/>
            <p:cNvSpPr/>
            <p:nvPr/>
          </p:nvSpPr>
          <p:spPr>
            <a:xfrm>
              <a:off x="2518431" y="2092527"/>
              <a:ext cx="3741" cy="11438"/>
            </a:xfrm>
            <a:custGeom>
              <a:avLst/>
              <a:gdLst/>
              <a:ahLst/>
              <a:cxnLst/>
              <a:rect l="l" t="t" r="r" b="b"/>
              <a:pathLst>
                <a:path w="56" h="171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3"/>
                    <a:pt x="1" y="15"/>
                    <a:pt x="3" y="30"/>
                  </a:cubicBezTo>
                  <a:lnTo>
                    <a:pt x="3" y="144"/>
                  </a:lnTo>
                  <a:cubicBezTo>
                    <a:pt x="3" y="159"/>
                    <a:pt x="15" y="168"/>
                    <a:pt x="30" y="171"/>
                  </a:cubicBezTo>
                  <a:cubicBezTo>
                    <a:pt x="44" y="171"/>
                    <a:pt x="56" y="159"/>
                    <a:pt x="56" y="144"/>
                  </a:cubicBezTo>
                  <a:lnTo>
                    <a:pt x="56" y="30"/>
                  </a:lnTo>
                  <a:cubicBezTo>
                    <a:pt x="56" y="27"/>
                    <a:pt x="56" y="25"/>
                    <a:pt x="56" y="23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70"/>
            <p:cNvSpPr/>
            <p:nvPr/>
          </p:nvSpPr>
          <p:spPr>
            <a:xfrm>
              <a:off x="2707798" y="2083898"/>
              <a:ext cx="3540" cy="9699"/>
            </a:xfrm>
            <a:custGeom>
              <a:avLst/>
              <a:gdLst/>
              <a:ahLst/>
              <a:cxnLst/>
              <a:rect l="l" t="t" r="r" b="b"/>
              <a:pathLst>
                <a:path w="53" h="145" extrusionOk="0">
                  <a:moveTo>
                    <a:pt x="27" y="1"/>
                  </a:moveTo>
                  <a:cubicBezTo>
                    <a:pt x="14" y="1"/>
                    <a:pt x="2" y="10"/>
                    <a:pt x="0" y="22"/>
                  </a:cubicBezTo>
                  <a:lnTo>
                    <a:pt x="0" y="120"/>
                  </a:lnTo>
                  <a:cubicBezTo>
                    <a:pt x="0" y="134"/>
                    <a:pt x="10" y="145"/>
                    <a:pt x="23" y="145"/>
                  </a:cubicBezTo>
                  <a:cubicBezTo>
                    <a:pt x="24" y="145"/>
                    <a:pt x="25" y="145"/>
                    <a:pt x="26" y="144"/>
                  </a:cubicBezTo>
                  <a:cubicBezTo>
                    <a:pt x="41" y="144"/>
                    <a:pt x="53" y="135"/>
                    <a:pt x="53" y="120"/>
                  </a:cubicBezTo>
                  <a:lnTo>
                    <a:pt x="53" y="22"/>
                  </a:lnTo>
                  <a:cubicBezTo>
                    <a:pt x="53" y="11"/>
                    <a:pt x="43" y="3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70"/>
            <p:cNvSpPr/>
            <p:nvPr/>
          </p:nvSpPr>
          <p:spPr>
            <a:xfrm>
              <a:off x="2686223" y="2097343"/>
              <a:ext cx="3607" cy="9164"/>
            </a:xfrm>
            <a:custGeom>
              <a:avLst/>
              <a:gdLst/>
              <a:ahLst/>
              <a:cxnLst/>
              <a:rect l="l" t="t" r="r" b="b"/>
              <a:pathLst>
                <a:path w="54" h="137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11"/>
                  </a:lnTo>
                  <a:cubicBezTo>
                    <a:pt x="0" y="125"/>
                    <a:pt x="12" y="137"/>
                    <a:pt x="27" y="137"/>
                  </a:cubicBezTo>
                  <a:cubicBezTo>
                    <a:pt x="41" y="137"/>
                    <a:pt x="53" y="127"/>
                    <a:pt x="53" y="113"/>
                  </a:cubicBezTo>
                  <a:lnTo>
                    <a:pt x="53" y="27"/>
                  </a:lnTo>
                  <a:lnTo>
                    <a:pt x="53" y="25"/>
                  </a:lnTo>
                  <a:cubicBezTo>
                    <a:pt x="53" y="10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70"/>
            <p:cNvSpPr/>
            <p:nvPr/>
          </p:nvSpPr>
          <p:spPr>
            <a:xfrm>
              <a:off x="2495454" y="2041223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2" y="1"/>
                    <a:pt x="675" y="65"/>
                    <a:pt x="357" y="163"/>
                  </a:cubicBezTo>
                  <a:lnTo>
                    <a:pt x="1" y="163"/>
                  </a:lnTo>
                  <a:lnTo>
                    <a:pt x="1" y="417"/>
                  </a:lnTo>
                  <a:cubicBezTo>
                    <a:pt x="1" y="649"/>
                    <a:pt x="775" y="837"/>
                    <a:pt x="1733" y="837"/>
                  </a:cubicBezTo>
                  <a:cubicBezTo>
                    <a:pt x="2689" y="837"/>
                    <a:pt x="3466" y="651"/>
                    <a:pt x="3466" y="417"/>
                  </a:cubicBezTo>
                  <a:lnTo>
                    <a:pt x="3466" y="163"/>
                  </a:lnTo>
                  <a:lnTo>
                    <a:pt x="3107" y="163"/>
                  </a:lnTo>
                  <a:cubicBezTo>
                    <a:pt x="2792" y="65"/>
                    <a:pt x="2293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70"/>
            <p:cNvSpPr/>
            <p:nvPr/>
          </p:nvSpPr>
          <p:spPr>
            <a:xfrm>
              <a:off x="2493049" y="2038882"/>
              <a:ext cx="236196" cy="60469"/>
            </a:xfrm>
            <a:custGeom>
              <a:avLst/>
              <a:gdLst/>
              <a:ahLst/>
              <a:cxnLst/>
              <a:rect l="l" t="t" r="r" b="b"/>
              <a:pathLst>
                <a:path w="3536" h="904" extrusionOk="0">
                  <a:moveTo>
                    <a:pt x="1769" y="72"/>
                  </a:moveTo>
                  <a:cubicBezTo>
                    <a:pt x="2309" y="72"/>
                    <a:pt x="2806" y="132"/>
                    <a:pt x="3134" y="234"/>
                  </a:cubicBezTo>
                  <a:lnTo>
                    <a:pt x="3466" y="234"/>
                  </a:lnTo>
                  <a:lnTo>
                    <a:pt x="3466" y="452"/>
                  </a:lnTo>
                  <a:cubicBezTo>
                    <a:pt x="3466" y="633"/>
                    <a:pt x="2766" y="834"/>
                    <a:pt x="1769" y="834"/>
                  </a:cubicBezTo>
                  <a:cubicBezTo>
                    <a:pt x="770" y="834"/>
                    <a:pt x="70" y="633"/>
                    <a:pt x="70" y="452"/>
                  </a:cubicBezTo>
                  <a:lnTo>
                    <a:pt x="70" y="234"/>
                  </a:lnTo>
                  <a:lnTo>
                    <a:pt x="402" y="234"/>
                  </a:lnTo>
                  <a:cubicBezTo>
                    <a:pt x="732" y="132"/>
                    <a:pt x="1229" y="72"/>
                    <a:pt x="1769" y="72"/>
                  </a:cubicBezTo>
                  <a:close/>
                  <a:moveTo>
                    <a:pt x="1767" y="0"/>
                  </a:moveTo>
                  <a:cubicBezTo>
                    <a:pt x="1224" y="0"/>
                    <a:pt x="720" y="60"/>
                    <a:pt x="386" y="165"/>
                  </a:cubicBezTo>
                  <a:lnTo>
                    <a:pt x="37" y="165"/>
                  </a:lnTo>
                  <a:cubicBezTo>
                    <a:pt x="18" y="165"/>
                    <a:pt x="1" y="179"/>
                    <a:pt x="1" y="198"/>
                  </a:cubicBezTo>
                  <a:lnTo>
                    <a:pt x="1" y="452"/>
                  </a:lnTo>
                  <a:cubicBezTo>
                    <a:pt x="1" y="746"/>
                    <a:pt x="911" y="903"/>
                    <a:pt x="1769" y="903"/>
                  </a:cubicBezTo>
                  <a:cubicBezTo>
                    <a:pt x="2625" y="903"/>
                    <a:pt x="3535" y="746"/>
                    <a:pt x="3533" y="452"/>
                  </a:cubicBezTo>
                  <a:lnTo>
                    <a:pt x="3533" y="198"/>
                  </a:lnTo>
                  <a:cubicBezTo>
                    <a:pt x="3533" y="179"/>
                    <a:pt x="3516" y="165"/>
                    <a:pt x="3497" y="165"/>
                  </a:cubicBezTo>
                  <a:lnTo>
                    <a:pt x="3148" y="165"/>
                  </a:lnTo>
                  <a:cubicBezTo>
                    <a:pt x="2816" y="60"/>
                    <a:pt x="2309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70"/>
            <p:cNvSpPr/>
            <p:nvPr/>
          </p:nvSpPr>
          <p:spPr>
            <a:xfrm>
              <a:off x="2495454" y="2024166"/>
              <a:ext cx="231520" cy="56121"/>
            </a:xfrm>
            <a:custGeom>
              <a:avLst/>
              <a:gdLst/>
              <a:ahLst/>
              <a:cxnLst/>
              <a:rect l="l" t="t" r="r" b="b"/>
              <a:pathLst>
                <a:path w="3466" h="839" extrusionOk="0">
                  <a:moveTo>
                    <a:pt x="1733" y="0"/>
                  </a:moveTo>
                  <a:cubicBezTo>
                    <a:pt x="775" y="0"/>
                    <a:pt x="1" y="187"/>
                    <a:pt x="1" y="418"/>
                  </a:cubicBezTo>
                  <a:cubicBezTo>
                    <a:pt x="1" y="653"/>
                    <a:pt x="775" y="839"/>
                    <a:pt x="1733" y="839"/>
                  </a:cubicBezTo>
                  <a:cubicBezTo>
                    <a:pt x="2689" y="839"/>
                    <a:pt x="3466" y="650"/>
                    <a:pt x="3466" y="418"/>
                  </a:cubicBezTo>
                  <a:cubicBezTo>
                    <a:pt x="3466" y="189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70"/>
            <p:cNvSpPr/>
            <p:nvPr/>
          </p:nvSpPr>
          <p:spPr>
            <a:xfrm>
              <a:off x="2493049" y="2021892"/>
              <a:ext cx="236196" cy="60535"/>
            </a:xfrm>
            <a:custGeom>
              <a:avLst/>
              <a:gdLst/>
              <a:ahLst/>
              <a:cxnLst/>
              <a:rect l="l" t="t" r="r" b="b"/>
              <a:pathLst>
                <a:path w="3536" h="905" extrusionOk="0">
                  <a:moveTo>
                    <a:pt x="1769" y="72"/>
                  </a:moveTo>
                  <a:cubicBezTo>
                    <a:pt x="2768" y="72"/>
                    <a:pt x="3466" y="273"/>
                    <a:pt x="3466" y="452"/>
                  </a:cubicBezTo>
                  <a:cubicBezTo>
                    <a:pt x="3466" y="634"/>
                    <a:pt x="2766" y="835"/>
                    <a:pt x="1769" y="835"/>
                  </a:cubicBezTo>
                  <a:cubicBezTo>
                    <a:pt x="770" y="835"/>
                    <a:pt x="70" y="634"/>
                    <a:pt x="70" y="452"/>
                  </a:cubicBezTo>
                  <a:cubicBezTo>
                    <a:pt x="70" y="273"/>
                    <a:pt x="768" y="72"/>
                    <a:pt x="1769" y="72"/>
                  </a:cubicBezTo>
                  <a:close/>
                  <a:moveTo>
                    <a:pt x="1769" y="1"/>
                  </a:moveTo>
                  <a:cubicBezTo>
                    <a:pt x="911" y="1"/>
                    <a:pt x="1" y="161"/>
                    <a:pt x="1" y="452"/>
                  </a:cubicBezTo>
                  <a:cubicBezTo>
                    <a:pt x="1" y="746"/>
                    <a:pt x="911" y="904"/>
                    <a:pt x="1769" y="904"/>
                  </a:cubicBezTo>
                  <a:cubicBezTo>
                    <a:pt x="2625" y="904"/>
                    <a:pt x="3535" y="746"/>
                    <a:pt x="3535" y="452"/>
                  </a:cubicBezTo>
                  <a:cubicBezTo>
                    <a:pt x="3535" y="161"/>
                    <a:pt x="2627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70"/>
            <p:cNvSpPr/>
            <p:nvPr/>
          </p:nvSpPr>
          <p:spPr>
            <a:xfrm>
              <a:off x="2523708" y="2033129"/>
              <a:ext cx="175544" cy="38261"/>
            </a:xfrm>
            <a:custGeom>
              <a:avLst/>
              <a:gdLst/>
              <a:ahLst/>
              <a:cxnLst/>
              <a:rect l="l" t="t" r="r" b="b"/>
              <a:pathLst>
                <a:path w="2628" h="572" extrusionOk="0">
                  <a:moveTo>
                    <a:pt x="1313" y="0"/>
                  </a:moveTo>
                  <a:cubicBezTo>
                    <a:pt x="589" y="0"/>
                    <a:pt x="1" y="129"/>
                    <a:pt x="1" y="284"/>
                  </a:cubicBezTo>
                  <a:cubicBezTo>
                    <a:pt x="1" y="442"/>
                    <a:pt x="589" y="571"/>
                    <a:pt x="1313" y="571"/>
                  </a:cubicBezTo>
                  <a:cubicBezTo>
                    <a:pt x="2039" y="571"/>
                    <a:pt x="2627" y="442"/>
                    <a:pt x="2627" y="284"/>
                  </a:cubicBezTo>
                  <a:cubicBezTo>
                    <a:pt x="2627" y="129"/>
                    <a:pt x="2039" y="0"/>
                    <a:pt x="1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70"/>
            <p:cNvSpPr/>
            <p:nvPr/>
          </p:nvSpPr>
          <p:spPr>
            <a:xfrm>
              <a:off x="2521638" y="2031323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41" y="51"/>
                  </a:moveTo>
                  <a:cubicBezTo>
                    <a:pt x="2099" y="51"/>
                    <a:pt x="2627" y="192"/>
                    <a:pt x="2627" y="311"/>
                  </a:cubicBezTo>
                  <a:cubicBezTo>
                    <a:pt x="2627" y="431"/>
                    <a:pt x="2099" y="572"/>
                    <a:pt x="1341" y="572"/>
                  </a:cubicBezTo>
                  <a:cubicBezTo>
                    <a:pt x="581" y="572"/>
                    <a:pt x="53" y="431"/>
                    <a:pt x="53" y="311"/>
                  </a:cubicBezTo>
                  <a:cubicBezTo>
                    <a:pt x="53" y="192"/>
                    <a:pt x="581" y="53"/>
                    <a:pt x="1341" y="53"/>
                  </a:cubicBezTo>
                  <a:lnTo>
                    <a:pt x="1341" y="51"/>
                  </a:lnTo>
                  <a:close/>
                  <a:moveTo>
                    <a:pt x="1341" y="1"/>
                  </a:moveTo>
                  <a:cubicBezTo>
                    <a:pt x="691" y="1"/>
                    <a:pt x="1" y="111"/>
                    <a:pt x="1" y="311"/>
                  </a:cubicBezTo>
                  <a:cubicBezTo>
                    <a:pt x="1" y="515"/>
                    <a:pt x="691" y="624"/>
                    <a:pt x="1341" y="624"/>
                  </a:cubicBezTo>
                  <a:cubicBezTo>
                    <a:pt x="1989" y="624"/>
                    <a:pt x="2680" y="515"/>
                    <a:pt x="2680" y="311"/>
                  </a:cubicBezTo>
                  <a:cubicBezTo>
                    <a:pt x="2680" y="111"/>
                    <a:pt x="1991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70"/>
            <p:cNvSpPr/>
            <p:nvPr/>
          </p:nvSpPr>
          <p:spPr>
            <a:xfrm>
              <a:off x="2505874" y="2067443"/>
              <a:ext cx="3540" cy="14649"/>
            </a:xfrm>
            <a:custGeom>
              <a:avLst/>
              <a:gdLst/>
              <a:ahLst/>
              <a:cxnLst/>
              <a:rect l="l" t="t" r="r" b="b"/>
              <a:pathLst>
                <a:path w="53" h="219" extrusionOk="0">
                  <a:moveTo>
                    <a:pt x="26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90"/>
                  </a:lnTo>
                  <a:lnTo>
                    <a:pt x="0" y="192"/>
                  </a:lnTo>
                  <a:cubicBezTo>
                    <a:pt x="0" y="206"/>
                    <a:pt x="12" y="218"/>
                    <a:pt x="26" y="218"/>
                  </a:cubicBezTo>
                  <a:cubicBezTo>
                    <a:pt x="41" y="218"/>
                    <a:pt x="53" y="206"/>
                    <a:pt x="53" y="190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70"/>
            <p:cNvSpPr/>
            <p:nvPr/>
          </p:nvSpPr>
          <p:spPr>
            <a:xfrm>
              <a:off x="2537134" y="2072727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1"/>
                  </a:moveTo>
                  <a:cubicBezTo>
                    <a:pt x="12" y="1"/>
                    <a:pt x="1" y="13"/>
                    <a:pt x="1" y="27"/>
                  </a:cubicBezTo>
                  <a:lnTo>
                    <a:pt x="1" y="237"/>
                  </a:lnTo>
                  <a:cubicBezTo>
                    <a:pt x="1" y="252"/>
                    <a:pt x="12" y="264"/>
                    <a:pt x="27" y="264"/>
                  </a:cubicBezTo>
                  <a:cubicBezTo>
                    <a:pt x="41" y="264"/>
                    <a:pt x="53" y="252"/>
                    <a:pt x="53" y="237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70"/>
            <p:cNvSpPr/>
            <p:nvPr/>
          </p:nvSpPr>
          <p:spPr>
            <a:xfrm>
              <a:off x="2558175" y="2076540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1" y="3"/>
                    <a:pt x="1" y="18"/>
                    <a:pt x="3" y="32"/>
                  </a:cubicBezTo>
                  <a:lnTo>
                    <a:pt x="3" y="235"/>
                  </a:lnTo>
                  <a:cubicBezTo>
                    <a:pt x="3" y="250"/>
                    <a:pt x="15" y="262"/>
                    <a:pt x="30" y="262"/>
                  </a:cubicBezTo>
                  <a:cubicBezTo>
                    <a:pt x="44" y="262"/>
                    <a:pt x="56" y="250"/>
                    <a:pt x="56" y="235"/>
                  </a:cubicBezTo>
                  <a:lnTo>
                    <a:pt x="56" y="32"/>
                  </a:lnTo>
                  <a:cubicBezTo>
                    <a:pt x="56" y="30"/>
                    <a:pt x="56" y="27"/>
                    <a:pt x="56" y="23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70"/>
            <p:cNvSpPr/>
            <p:nvPr/>
          </p:nvSpPr>
          <p:spPr>
            <a:xfrm>
              <a:off x="2582956" y="2078012"/>
              <a:ext cx="3540" cy="16054"/>
            </a:xfrm>
            <a:custGeom>
              <a:avLst/>
              <a:gdLst/>
              <a:ahLst/>
              <a:cxnLst/>
              <a:rect l="l" t="t" r="r" b="b"/>
              <a:pathLst>
                <a:path w="53" h="240" extrusionOk="0">
                  <a:moveTo>
                    <a:pt x="24" y="1"/>
                  </a:moveTo>
                  <a:cubicBezTo>
                    <a:pt x="12" y="1"/>
                    <a:pt x="0" y="12"/>
                    <a:pt x="0" y="27"/>
                  </a:cubicBezTo>
                  <a:lnTo>
                    <a:pt x="0" y="213"/>
                  </a:lnTo>
                  <a:lnTo>
                    <a:pt x="0" y="216"/>
                  </a:lnTo>
                  <a:cubicBezTo>
                    <a:pt x="0" y="228"/>
                    <a:pt x="12" y="240"/>
                    <a:pt x="27" y="240"/>
                  </a:cubicBezTo>
                  <a:cubicBezTo>
                    <a:pt x="41" y="240"/>
                    <a:pt x="53" y="228"/>
                    <a:pt x="53" y="213"/>
                  </a:cubicBezTo>
                  <a:lnTo>
                    <a:pt x="53" y="27"/>
                  </a:lnTo>
                  <a:cubicBezTo>
                    <a:pt x="53" y="12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70"/>
            <p:cNvSpPr/>
            <p:nvPr/>
          </p:nvSpPr>
          <p:spPr>
            <a:xfrm>
              <a:off x="2518632" y="2076072"/>
              <a:ext cx="3540" cy="10769"/>
            </a:xfrm>
            <a:custGeom>
              <a:avLst/>
              <a:gdLst/>
              <a:ahLst/>
              <a:cxnLst/>
              <a:rect l="l" t="t" r="r" b="b"/>
              <a:pathLst>
                <a:path w="53" h="161" extrusionOk="0">
                  <a:moveTo>
                    <a:pt x="27" y="0"/>
                  </a:moveTo>
                  <a:cubicBezTo>
                    <a:pt x="14" y="0"/>
                    <a:pt x="2" y="10"/>
                    <a:pt x="0" y="22"/>
                  </a:cubicBezTo>
                  <a:lnTo>
                    <a:pt x="0" y="135"/>
                  </a:lnTo>
                  <a:cubicBezTo>
                    <a:pt x="0" y="149"/>
                    <a:pt x="12" y="161"/>
                    <a:pt x="27" y="161"/>
                  </a:cubicBezTo>
                  <a:cubicBezTo>
                    <a:pt x="41" y="161"/>
                    <a:pt x="53" y="149"/>
                    <a:pt x="53" y="135"/>
                  </a:cubicBezTo>
                  <a:lnTo>
                    <a:pt x="53" y="22"/>
                  </a:lnTo>
                  <a:cubicBezTo>
                    <a:pt x="50" y="10"/>
                    <a:pt x="43" y="1"/>
                    <a:pt x="31" y="1"/>
                  </a:cubicBezTo>
                  <a:cubicBezTo>
                    <a:pt x="30" y="1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70"/>
            <p:cNvSpPr/>
            <p:nvPr/>
          </p:nvSpPr>
          <p:spPr>
            <a:xfrm>
              <a:off x="2707798" y="2067109"/>
              <a:ext cx="3540" cy="9699"/>
            </a:xfrm>
            <a:custGeom>
              <a:avLst/>
              <a:gdLst/>
              <a:ahLst/>
              <a:cxnLst/>
              <a:rect l="l" t="t" r="r" b="b"/>
              <a:pathLst>
                <a:path w="53" h="145" extrusionOk="0">
                  <a:moveTo>
                    <a:pt x="27" y="1"/>
                  </a:moveTo>
                  <a:cubicBezTo>
                    <a:pt x="14" y="1"/>
                    <a:pt x="2" y="10"/>
                    <a:pt x="0" y="23"/>
                  </a:cubicBezTo>
                  <a:lnTo>
                    <a:pt x="0" y="121"/>
                  </a:lnTo>
                  <a:cubicBezTo>
                    <a:pt x="0" y="135"/>
                    <a:pt x="12" y="144"/>
                    <a:pt x="26" y="144"/>
                  </a:cubicBezTo>
                  <a:cubicBezTo>
                    <a:pt x="41" y="144"/>
                    <a:pt x="53" y="132"/>
                    <a:pt x="53" y="121"/>
                  </a:cubicBezTo>
                  <a:lnTo>
                    <a:pt x="53" y="23"/>
                  </a:lnTo>
                  <a:cubicBezTo>
                    <a:pt x="50" y="11"/>
                    <a:pt x="43" y="3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70"/>
            <p:cNvSpPr/>
            <p:nvPr/>
          </p:nvSpPr>
          <p:spPr>
            <a:xfrm>
              <a:off x="2686223" y="2080219"/>
              <a:ext cx="3607" cy="9365"/>
            </a:xfrm>
            <a:custGeom>
              <a:avLst/>
              <a:gdLst/>
              <a:ahLst/>
              <a:cxnLst/>
              <a:rect l="l" t="t" r="r" b="b"/>
              <a:pathLst>
                <a:path w="54" h="140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13"/>
                  </a:lnTo>
                  <a:cubicBezTo>
                    <a:pt x="0" y="128"/>
                    <a:pt x="12" y="140"/>
                    <a:pt x="27" y="140"/>
                  </a:cubicBezTo>
                  <a:lnTo>
                    <a:pt x="29" y="140"/>
                  </a:lnTo>
                  <a:cubicBezTo>
                    <a:pt x="43" y="140"/>
                    <a:pt x="53" y="128"/>
                    <a:pt x="53" y="113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70"/>
            <p:cNvSpPr/>
            <p:nvPr/>
          </p:nvSpPr>
          <p:spPr>
            <a:xfrm>
              <a:off x="2504070" y="2024300"/>
              <a:ext cx="231520" cy="55719"/>
            </a:xfrm>
            <a:custGeom>
              <a:avLst/>
              <a:gdLst/>
              <a:ahLst/>
              <a:cxnLst/>
              <a:rect l="l" t="t" r="r" b="b"/>
              <a:pathLst>
                <a:path w="3466" h="833" extrusionOk="0">
                  <a:moveTo>
                    <a:pt x="1733" y="1"/>
                  </a:moveTo>
                  <a:cubicBezTo>
                    <a:pt x="1174" y="1"/>
                    <a:pt x="675" y="65"/>
                    <a:pt x="357" y="163"/>
                  </a:cubicBezTo>
                  <a:lnTo>
                    <a:pt x="1" y="163"/>
                  </a:lnTo>
                  <a:lnTo>
                    <a:pt x="1" y="416"/>
                  </a:lnTo>
                  <a:cubicBezTo>
                    <a:pt x="1" y="646"/>
                    <a:pt x="777" y="832"/>
                    <a:pt x="1733" y="832"/>
                  </a:cubicBezTo>
                  <a:cubicBezTo>
                    <a:pt x="2692" y="832"/>
                    <a:pt x="3466" y="646"/>
                    <a:pt x="3466" y="416"/>
                  </a:cubicBezTo>
                  <a:lnTo>
                    <a:pt x="3466" y="163"/>
                  </a:lnTo>
                  <a:lnTo>
                    <a:pt x="3110" y="163"/>
                  </a:lnTo>
                  <a:cubicBezTo>
                    <a:pt x="2792" y="65"/>
                    <a:pt x="229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70"/>
            <p:cNvSpPr/>
            <p:nvPr/>
          </p:nvSpPr>
          <p:spPr>
            <a:xfrm>
              <a:off x="2501732" y="2021892"/>
              <a:ext cx="236263" cy="60535"/>
            </a:xfrm>
            <a:custGeom>
              <a:avLst/>
              <a:gdLst/>
              <a:ahLst/>
              <a:cxnLst/>
              <a:rect l="l" t="t" r="r" b="b"/>
              <a:pathLst>
                <a:path w="3537" h="905" extrusionOk="0">
                  <a:moveTo>
                    <a:pt x="1768" y="72"/>
                  </a:moveTo>
                  <a:cubicBezTo>
                    <a:pt x="2308" y="72"/>
                    <a:pt x="2805" y="130"/>
                    <a:pt x="3135" y="235"/>
                  </a:cubicBezTo>
                  <a:lnTo>
                    <a:pt x="3463" y="235"/>
                  </a:lnTo>
                  <a:lnTo>
                    <a:pt x="3463" y="452"/>
                  </a:lnTo>
                  <a:cubicBezTo>
                    <a:pt x="3463" y="634"/>
                    <a:pt x="2765" y="835"/>
                    <a:pt x="1766" y="835"/>
                  </a:cubicBezTo>
                  <a:cubicBezTo>
                    <a:pt x="769" y="835"/>
                    <a:pt x="69" y="634"/>
                    <a:pt x="69" y="452"/>
                  </a:cubicBezTo>
                  <a:lnTo>
                    <a:pt x="69" y="235"/>
                  </a:lnTo>
                  <a:lnTo>
                    <a:pt x="404" y="235"/>
                  </a:lnTo>
                  <a:cubicBezTo>
                    <a:pt x="731" y="130"/>
                    <a:pt x="1231" y="72"/>
                    <a:pt x="1768" y="72"/>
                  </a:cubicBezTo>
                  <a:close/>
                  <a:moveTo>
                    <a:pt x="1766" y="1"/>
                  </a:moveTo>
                  <a:cubicBezTo>
                    <a:pt x="1224" y="1"/>
                    <a:pt x="719" y="61"/>
                    <a:pt x="385" y="166"/>
                  </a:cubicBezTo>
                  <a:lnTo>
                    <a:pt x="33" y="166"/>
                  </a:lnTo>
                  <a:cubicBezTo>
                    <a:pt x="14" y="166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0" y="904"/>
                    <a:pt x="1766" y="904"/>
                  </a:cubicBezTo>
                  <a:cubicBezTo>
                    <a:pt x="2626" y="904"/>
                    <a:pt x="3537" y="746"/>
                    <a:pt x="3530" y="452"/>
                  </a:cubicBezTo>
                  <a:lnTo>
                    <a:pt x="3530" y="199"/>
                  </a:lnTo>
                  <a:cubicBezTo>
                    <a:pt x="3530" y="180"/>
                    <a:pt x="3515" y="166"/>
                    <a:pt x="3496" y="166"/>
                  </a:cubicBezTo>
                  <a:lnTo>
                    <a:pt x="3145" y="166"/>
                  </a:lnTo>
                  <a:cubicBezTo>
                    <a:pt x="2815" y="61"/>
                    <a:pt x="2308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70"/>
            <p:cNvSpPr/>
            <p:nvPr/>
          </p:nvSpPr>
          <p:spPr>
            <a:xfrm>
              <a:off x="2504070" y="2007377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1" y="187"/>
                    <a:pt x="1" y="416"/>
                  </a:cubicBezTo>
                  <a:cubicBezTo>
                    <a:pt x="1" y="646"/>
                    <a:pt x="777" y="834"/>
                    <a:pt x="1733" y="834"/>
                  </a:cubicBezTo>
                  <a:cubicBezTo>
                    <a:pt x="2692" y="834"/>
                    <a:pt x="3466" y="646"/>
                    <a:pt x="3466" y="416"/>
                  </a:cubicBezTo>
                  <a:cubicBezTo>
                    <a:pt x="3466" y="187"/>
                    <a:pt x="26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70"/>
            <p:cNvSpPr/>
            <p:nvPr/>
          </p:nvSpPr>
          <p:spPr>
            <a:xfrm>
              <a:off x="2501732" y="2004969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0"/>
                  </a:moveTo>
                  <a:cubicBezTo>
                    <a:pt x="2770" y="70"/>
                    <a:pt x="3463" y="273"/>
                    <a:pt x="3463" y="452"/>
                  </a:cubicBezTo>
                  <a:cubicBezTo>
                    <a:pt x="3463" y="634"/>
                    <a:pt x="2765" y="834"/>
                    <a:pt x="1766" y="834"/>
                  </a:cubicBezTo>
                  <a:cubicBezTo>
                    <a:pt x="769" y="834"/>
                    <a:pt x="69" y="634"/>
                    <a:pt x="69" y="452"/>
                  </a:cubicBezTo>
                  <a:cubicBezTo>
                    <a:pt x="69" y="273"/>
                    <a:pt x="765" y="70"/>
                    <a:pt x="1766" y="70"/>
                  </a:cubicBezTo>
                  <a:close/>
                  <a:moveTo>
                    <a:pt x="1766" y="0"/>
                  </a:moveTo>
                  <a:cubicBezTo>
                    <a:pt x="908" y="0"/>
                    <a:pt x="0" y="161"/>
                    <a:pt x="0" y="452"/>
                  </a:cubicBezTo>
                  <a:cubicBezTo>
                    <a:pt x="0" y="746"/>
                    <a:pt x="910" y="904"/>
                    <a:pt x="1766" y="904"/>
                  </a:cubicBezTo>
                  <a:cubicBezTo>
                    <a:pt x="2626" y="904"/>
                    <a:pt x="3534" y="746"/>
                    <a:pt x="3534" y="452"/>
                  </a:cubicBezTo>
                  <a:cubicBezTo>
                    <a:pt x="3534" y="161"/>
                    <a:pt x="2624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70"/>
            <p:cNvSpPr/>
            <p:nvPr/>
          </p:nvSpPr>
          <p:spPr>
            <a:xfrm>
              <a:off x="2532191" y="2016006"/>
              <a:ext cx="175477" cy="38395"/>
            </a:xfrm>
            <a:custGeom>
              <a:avLst/>
              <a:gdLst/>
              <a:ahLst/>
              <a:cxnLst/>
              <a:rect l="l" t="t" r="r" b="b"/>
              <a:pathLst>
                <a:path w="2627" h="574" extrusionOk="0">
                  <a:moveTo>
                    <a:pt x="1310" y="0"/>
                  </a:moveTo>
                  <a:cubicBezTo>
                    <a:pt x="586" y="0"/>
                    <a:pt x="0" y="129"/>
                    <a:pt x="0" y="287"/>
                  </a:cubicBezTo>
                  <a:cubicBezTo>
                    <a:pt x="0" y="445"/>
                    <a:pt x="588" y="574"/>
                    <a:pt x="1312" y="574"/>
                  </a:cubicBezTo>
                  <a:cubicBezTo>
                    <a:pt x="2039" y="574"/>
                    <a:pt x="2627" y="445"/>
                    <a:pt x="2627" y="287"/>
                  </a:cubicBezTo>
                  <a:cubicBezTo>
                    <a:pt x="2627" y="129"/>
                    <a:pt x="2034" y="0"/>
                    <a:pt x="1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70"/>
            <p:cNvSpPr/>
            <p:nvPr/>
          </p:nvSpPr>
          <p:spPr>
            <a:xfrm>
              <a:off x="2530254" y="2014400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3"/>
                  </a:moveTo>
                  <a:cubicBezTo>
                    <a:pt x="2099" y="53"/>
                    <a:pt x="2627" y="192"/>
                    <a:pt x="2627" y="311"/>
                  </a:cubicBezTo>
                  <a:cubicBezTo>
                    <a:pt x="2627" y="431"/>
                    <a:pt x="2099" y="572"/>
                    <a:pt x="1339" y="572"/>
                  </a:cubicBezTo>
                  <a:cubicBezTo>
                    <a:pt x="581" y="572"/>
                    <a:pt x="51" y="431"/>
                    <a:pt x="51" y="311"/>
                  </a:cubicBezTo>
                  <a:cubicBezTo>
                    <a:pt x="51" y="192"/>
                    <a:pt x="581" y="53"/>
                    <a:pt x="1339" y="53"/>
                  </a:cubicBezTo>
                  <a:close/>
                  <a:moveTo>
                    <a:pt x="1339" y="0"/>
                  </a:moveTo>
                  <a:cubicBezTo>
                    <a:pt x="689" y="0"/>
                    <a:pt x="1" y="110"/>
                    <a:pt x="1" y="311"/>
                  </a:cubicBezTo>
                  <a:cubicBezTo>
                    <a:pt x="1" y="514"/>
                    <a:pt x="689" y="624"/>
                    <a:pt x="1339" y="624"/>
                  </a:cubicBezTo>
                  <a:cubicBezTo>
                    <a:pt x="1991" y="624"/>
                    <a:pt x="2680" y="514"/>
                    <a:pt x="2680" y="311"/>
                  </a:cubicBezTo>
                  <a:cubicBezTo>
                    <a:pt x="2680" y="108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70"/>
            <p:cNvSpPr/>
            <p:nvPr/>
          </p:nvSpPr>
          <p:spPr>
            <a:xfrm>
              <a:off x="2514490" y="2050654"/>
              <a:ext cx="3540" cy="14314"/>
            </a:xfrm>
            <a:custGeom>
              <a:avLst/>
              <a:gdLst/>
              <a:ahLst/>
              <a:cxnLst/>
              <a:rect l="l" t="t" r="r" b="b"/>
              <a:pathLst>
                <a:path w="53" h="214" extrusionOk="0">
                  <a:moveTo>
                    <a:pt x="27" y="1"/>
                  </a:moveTo>
                  <a:cubicBezTo>
                    <a:pt x="14" y="1"/>
                    <a:pt x="2" y="10"/>
                    <a:pt x="0" y="22"/>
                  </a:cubicBezTo>
                  <a:lnTo>
                    <a:pt x="0" y="187"/>
                  </a:lnTo>
                  <a:cubicBezTo>
                    <a:pt x="0" y="202"/>
                    <a:pt x="12" y="214"/>
                    <a:pt x="26" y="214"/>
                  </a:cubicBezTo>
                  <a:cubicBezTo>
                    <a:pt x="41" y="214"/>
                    <a:pt x="53" y="202"/>
                    <a:pt x="53" y="187"/>
                  </a:cubicBezTo>
                  <a:lnTo>
                    <a:pt x="53" y="22"/>
                  </a:lnTo>
                  <a:cubicBezTo>
                    <a:pt x="50" y="13"/>
                    <a:pt x="41" y="3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70"/>
            <p:cNvSpPr/>
            <p:nvPr/>
          </p:nvSpPr>
          <p:spPr>
            <a:xfrm>
              <a:off x="2545885" y="2055604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238"/>
                  </a:lnTo>
                  <a:cubicBezTo>
                    <a:pt x="1" y="252"/>
                    <a:pt x="13" y="264"/>
                    <a:pt x="27" y="264"/>
                  </a:cubicBezTo>
                  <a:cubicBezTo>
                    <a:pt x="42" y="264"/>
                    <a:pt x="54" y="252"/>
                    <a:pt x="54" y="238"/>
                  </a:cubicBezTo>
                  <a:lnTo>
                    <a:pt x="54" y="27"/>
                  </a:lnTo>
                  <a:cubicBezTo>
                    <a:pt x="54" y="13"/>
                    <a:pt x="42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70"/>
            <p:cNvSpPr/>
            <p:nvPr/>
          </p:nvSpPr>
          <p:spPr>
            <a:xfrm>
              <a:off x="2566792" y="2059617"/>
              <a:ext cx="3941" cy="17525"/>
            </a:xfrm>
            <a:custGeom>
              <a:avLst/>
              <a:gdLst/>
              <a:ahLst/>
              <a:cxnLst/>
              <a:rect l="l" t="t" r="r" b="b"/>
              <a:pathLst>
                <a:path w="59" h="262" extrusionOk="0">
                  <a:moveTo>
                    <a:pt x="32" y="0"/>
                  </a:moveTo>
                  <a:cubicBezTo>
                    <a:pt x="30" y="0"/>
                    <a:pt x="29" y="0"/>
                    <a:pt x="27" y="1"/>
                  </a:cubicBezTo>
                  <a:cubicBezTo>
                    <a:pt x="13" y="3"/>
                    <a:pt x="1" y="17"/>
                    <a:pt x="3" y="32"/>
                  </a:cubicBezTo>
                  <a:lnTo>
                    <a:pt x="3" y="235"/>
                  </a:lnTo>
                  <a:cubicBezTo>
                    <a:pt x="3" y="249"/>
                    <a:pt x="15" y="261"/>
                    <a:pt x="30" y="261"/>
                  </a:cubicBezTo>
                  <a:cubicBezTo>
                    <a:pt x="44" y="261"/>
                    <a:pt x="56" y="249"/>
                    <a:pt x="56" y="235"/>
                  </a:cubicBezTo>
                  <a:lnTo>
                    <a:pt x="56" y="32"/>
                  </a:lnTo>
                  <a:cubicBezTo>
                    <a:pt x="58" y="29"/>
                    <a:pt x="58" y="25"/>
                    <a:pt x="56" y="22"/>
                  </a:cubicBezTo>
                  <a:cubicBezTo>
                    <a:pt x="54" y="9"/>
                    <a:pt x="44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70"/>
            <p:cNvSpPr/>
            <p:nvPr/>
          </p:nvSpPr>
          <p:spPr>
            <a:xfrm>
              <a:off x="2591439" y="2060754"/>
              <a:ext cx="3874" cy="16388"/>
            </a:xfrm>
            <a:custGeom>
              <a:avLst/>
              <a:gdLst/>
              <a:ahLst/>
              <a:cxnLst/>
              <a:rect l="l" t="t" r="r" b="b"/>
              <a:pathLst>
                <a:path w="58" h="245" extrusionOk="0">
                  <a:moveTo>
                    <a:pt x="31" y="0"/>
                  </a:moveTo>
                  <a:cubicBezTo>
                    <a:pt x="29" y="0"/>
                    <a:pt x="28" y="0"/>
                    <a:pt x="26" y="0"/>
                  </a:cubicBezTo>
                  <a:cubicBezTo>
                    <a:pt x="12" y="3"/>
                    <a:pt x="0" y="15"/>
                    <a:pt x="2" y="32"/>
                  </a:cubicBezTo>
                  <a:lnTo>
                    <a:pt x="2" y="218"/>
                  </a:lnTo>
                  <a:cubicBezTo>
                    <a:pt x="2" y="232"/>
                    <a:pt x="14" y="244"/>
                    <a:pt x="31" y="244"/>
                  </a:cubicBezTo>
                  <a:cubicBezTo>
                    <a:pt x="45" y="244"/>
                    <a:pt x="57" y="232"/>
                    <a:pt x="55" y="218"/>
                  </a:cubicBezTo>
                  <a:lnTo>
                    <a:pt x="55" y="32"/>
                  </a:lnTo>
                  <a:cubicBezTo>
                    <a:pt x="57" y="27"/>
                    <a:pt x="57" y="24"/>
                    <a:pt x="55" y="22"/>
                  </a:cubicBezTo>
                  <a:cubicBezTo>
                    <a:pt x="53" y="9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70"/>
            <p:cNvSpPr/>
            <p:nvPr/>
          </p:nvSpPr>
          <p:spPr>
            <a:xfrm>
              <a:off x="2527248" y="2058815"/>
              <a:ext cx="3741" cy="11104"/>
            </a:xfrm>
            <a:custGeom>
              <a:avLst/>
              <a:gdLst/>
              <a:ahLst/>
              <a:cxnLst/>
              <a:rect l="l" t="t" r="r" b="b"/>
              <a:pathLst>
                <a:path w="56" h="166" extrusionOk="0">
                  <a:moveTo>
                    <a:pt x="29" y="1"/>
                  </a:moveTo>
                  <a:cubicBezTo>
                    <a:pt x="12" y="1"/>
                    <a:pt x="3" y="10"/>
                    <a:pt x="0" y="25"/>
                  </a:cubicBezTo>
                  <a:lnTo>
                    <a:pt x="0" y="139"/>
                  </a:lnTo>
                  <a:cubicBezTo>
                    <a:pt x="0" y="154"/>
                    <a:pt x="12" y="166"/>
                    <a:pt x="29" y="166"/>
                  </a:cubicBezTo>
                  <a:cubicBezTo>
                    <a:pt x="43" y="166"/>
                    <a:pt x="55" y="154"/>
                    <a:pt x="53" y="139"/>
                  </a:cubicBezTo>
                  <a:lnTo>
                    <a:pt x="53" y="25"/>
                  </a:lnTo>
                  <a:cubicBezTo>
                    <a:pt x="53" y="13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70"/>
            <p:cNvSpPr/>
            <p:nvPr/>
          </p:nvSpPr>
          <p:spPr>
            <a:xfrm>
              <a:off x="2716548" y="2049718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4" y="1"/>
                  </a:moveTo>
                  <a:cubicBezTo>
                    <a:pt x="10" y="1"/>
                    <a:pt x="1" y="13"/>
                    <a:pt x="1" y="27"/>
                  </a:cubicBezTo>
                  <a:lnTo>
                    <a:pt x="1" y="122"/>
                  </a:lnTo>
                  <a:cubicBezTo>
                    <a:pt x="1" y="137"/>
                    <a:pt x="12" y="149"/>
                    <a:pt x="27" y="149"/>
                  </a:cubicBezTo>
                  <a:cubicBezTo>
                    <a:pt x="39" y="149"/>
                    <a:pt x="51" y="139"/>
                    <a:pt x="53" y="125"/>
                  </a:cubicBezTo>
                  <a:lnTo>
                    <a:pt x="53" y="27"/>
                  </a:lnTo>
                  <a:lnTo>
                    <a:pt x="53" y="24"/>
                  </a:lnTo>
                  <a:cubicBezTo>
                    <a:pt x="53" y="10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70"/>
            <p:cNvSpPr/>
            <p:nvPr/>
          </p:nvSpPr>
          <p:spPr>
            <a:xfrm>
              <a:off x="2694840" y="2062962"/>
              <a:ext cx="3741" cy="9565"/>
            </a:xfrm>
            <a:custGeom>
              <a:avLst/>
              <a:gdLst/>
              <a:ahLst/>
              <a:cxnLst/>
              <a:rect l="l" t="t" r="r" b="b"/>
              <a:pathLst>
                <a:path w="56" h="143" extrusionOk="0">
                  <a:moveTo>
                    <a:pt x="28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3"/>
                    <a:pt x="1" y="18"/>
                    <a:pt x="3" y="32"/>
                  </a:cubicBezTo>
                  <a:lnTo>
                    <a:pt x="3" y="118"/>
                  </a:lnTo>
                  <a:cubicBezTo>
                    <a:pt x="3" y="131"/>
                    <a:pt x="13" y="142"/>
                    <a:pt x="26" y="142"/>
                  </a:cubicBezTo>
                  <a:cubicBezTo>
                    <a:pt x="27" y="142"/>
                    <a:pt x="28" y="142"/>
                    <a:pt x="29" y="142"/>
                  </a:cubicBezTo>
                  <a:cubicBezTo>
                    <a:pt x="44" y="142"/>
                    <a:pt x="53" y="132"/>
                    <a:pt x="53" y="118"/>
                  </a:cubicBezTo>
                  <a:lnTo>
                    <a:pt x="53" y="32"/>
                  </a:lnTo>
                  <a:cubicBezTo>
                    <a:pt x="55" y="30"/>
                    <a:pt x="55" y="27"/>
                    <a:pt x="53" y="25"/>
                  </a:cubicBezTo>
                  <a:cubicBezTo>
                    <a:pt x="51" y="12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70"/>
            <p:cNvSpPr/>
            <p:nvPr/>
          </p:nvSpPr>
          <p:spPr>
            <a:xfrm>
              <a:off x="2504070" y="2007176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1174" y="1"/>
                    <a:pt x="675" y="65"/>
                    <a:pt x="357" y="166"/>
                  </a:cubicBezTo>
                  <a:lnTo>
                    <a:pt x="1" y="166"/>
                  </a:lnTo>
                  <a:lnTo>
                    <a:pt x="1" y="419"/>
                  </a:lnTo>
                  <a:cubicBezTo>
                    <a:pt x="1" y="649"/>
                    <a:pt x="777" y="835"/>
                    <a:pt x="1733" y="835"/>
                  </a:cubicBezTo>
                  <a:cubicBezTo>
                    <a:pt x="2692" y="835"/>
                    <a:pt x="3466" y="649"/>
                    <a:pt x="3466" y="419"/>
                  </a:cubicBezTo>
                  <a:lnTo>
                    <a:pt x="3466" y="166"/>
                  </a:lnTo>
                  <a:lnTo>
                    <a:pt x="3110" y="166"/>
                  </a:lnTo>
                  <a:cubicBezTo>
                    <a:pt x="2792" y="65"/>
                    <a:pt x="229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70"/>
            <p:cNvSpPr/>
            <p:nvPr/>
          </p:nvSpPr>
          <p:spPr>
            <a:xfrm>
              <a:off x="2501732" y="2004969"/>
              <a:ext cx="236263" cy="60469"/>
            </a:xfrm>
            <a:custGeom>
              <a:avLst/>
              <a:gdLst/>
              <a:ahLst/>
              <a:cxnLst/>
              <a:rect l="l" t="t" r="r" b="b"/>
              <a:pathLst>
                <a:path w="3537" h="904" extrusionOk="0">
                  <a:moveTo>
                    <a:pt x="1768" y="72"/>
                  </a:moveTo>
                  <a:cubicBezTo>
                    <a:pt x="2308" y="72"/>
                    <a:pt x="2805" y="132"/>
                    <a:pt x="3135" y="235"/>
                  </a:cubicBezTo>
                  <a:lnTo>
                    <a:pt x="3465" y="235"/>
                  </a:lnTo>
                  <a:lnTo>
                    <a:pt x="3465" y="452"/>
                  </a:lnTo>
                  <a:cubicBezTo>
                    <a:pt x="3465" y="634"/>
                    <a:pt x="2767" y="834"/>
                    <a:pt x="1768" y="834"/>
                  </a:cubicBezTo>
                  <a:cubicBezTo>
                    <a:pt x="772" y="834"/>
                    <a:pt x="72" y="634"/>
                    <a:pt x="72" y="452"/>
                  </a:cubicBezTo>
                  <a:lnTo>
                    <a:pt x="72" y="235"/>
                  </a:lnTo>
                  <a:lnTo>
                    <a:pt x="404" y="235"/>
                  </a:lnTo>
                  <a:cubicBezTo>
                    <a:pt x="731" y="132"/>
                    <a:pt x="1231" y="72"/>
                    <a:pt x="1768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19" y="60"/>
                    <a:pt x="385" y="163"/>
                  </a:cubicBezTo>
                  <a:lnTo>
                    <a:pt x="33" y="163"/>
                  </a:lnTo>
                  <a:cubicBezTo>
                    <a:pt x="14" y="163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4"/>
                    <a:pt x="910" y="904"/>
                    <a:pt x="1766" y="904"/>
                  </a:cubicBezTo>
                  <a:cubicBezTo>
                    <a:pt x="2626" y="904"/>
                    <a:pt x="3537" y="744"/>
                    <a:pt x="3530" y="452"/>
                  </a:cubicBezTo>
                  <a:lnTo>
                    <a:pt x="3530" y="199"/>
                  </a:lnTo>
                  <a:cubicBezTo>
                    <a:pt x="3530" y="180"/>
                    <a:pt x="3515" y="163"/>
                    <a:pt x="3496" y="163"/>
                  </a:cubicBezTo>
                  <a:lnTo>
                    <a:pt x="3145" y="163"/>
                  </a:lnTo>
                  <a:cubicBezTo>
                    <a:pt x="2815" y="60"/>
                    <a:pt x="2308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70"/>
            <p:cNvSpPr/>
            <p:nvPr/>
          </p:nvSpPr>
          <p:spPr>
            <a:xfrm>
              <a:off x="2504070" y="1990253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7" y="1"/>
                    <a:pt x="1" y="189"/>
                    <a:pt x="1" y="419"/>
                  </a:cubicBezTo>
                  <a:cubicBezTo>
                    <a:pt x="1" y="648"/>
                    <a:pt x="777" y="835"/>
                    <a:pt x="1733" y="835"/>
                  </a:cubicBezTo>
                  <a:cubicBezTo>
                    <a:pt x="2692" y="835"/>
                    <a:pt x="3466" y="648"/>
                    <a:pt x="3466" y="419"/>
                  </a:cubicBezTo>
                  <a:cubicBezTo>
                    <a:pt x="3466" y="189"/>
                    <a:pt x="26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70"/>
            <p:cNvSpPr/>
            <p:nvPr/>
          </p:nvSpPr>
          <p:spPr>
            <a:xfrm>
              <a:off x="2501732" y="1987845"/>
              <a:ext cx="236129" cy="60669"/>
            </a:xfrm>
            <a:custGeom>
              <a:avLst/>
              <a:gdLst/>
              <a:ahLst/>
              <a:cxnLst/>
              <a:rect l="l" t="t" r="r" b="b"/>
              <a:pathLst>
                <a:path w="3535" h="907" extrusionOk="0">
                  <a:moveTo>
                    <a:pt x="1766" y="72"/>
                  </a:moveTo>
                  <a:cubicBezTo>
                    <a:pt x="2770" y="72"/>
                    <a:pt x="3463" y="273"/>
                    <a:pt x="3463" y="452"/>
                  </a:cubicBezTo>
                  <a:cubicBezTo>
                    <a:pt x="3463" y="634"/>
                    <a:pt x="2765" y="835"/>
                    <a:pt x="1766" y="835"/>
                  </a:cubicBezTo>
                  <a:cubicBezTo>
                    <a:pt x="769" y="835"/>
                    <a:pt x="69" y="634"/>
                    <a:pt x="69" y="452"/>
                  </a:cubicBezTo>
                  <a:cubicBezTo>
                    <a:pt x="69" y="273"/>
                    <a:pt x="765" y="72"/>
                    <a:pt x="1766" y="72"/>
                  </a:cubicBezTo>
                  <a:close/>
                  <a:moveTo>
                    <a:pt x="1766" y="1"/>
                  </a:moveTo>
                  <a:cubicBezTo>
                    <a:pt x="913" y="1"/>
                    <a:pt x="0" y="161"/>
                    <a:pt x="0" y="455"/>
                  </a:cubicBezTo>
                  <a:cubicBezTo>
                    <a:pt x="0" y="749"/>
                    <a:pt x="910" y="906"/>
                    <a:pt x="1766" y="906"/>
                  </a:cubicBezTo>
                  <a:cubicBezTo>
                    <a:pt x="2626" y="906"/>
                    <a:pt x="3534" y="746"/>
                    <a:pt x="3534" y="452"/>
                  </a:cubicBezTo>
                  <a:cubicBezTo>
                    <a:pt x="3534" y="158"/>
                    <a:pt x="2621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70"/>
            <p:cNvSpPr/>
            <p:nvPr/>
          </p:nvSpPr>
          <p:spPr>
            <a:xfrm>
              <a:off x="2532191" y="1999083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2" y="0"/>
                  </a:moveTo>
                  <a:cubicBezTo>
                    <a:pt x="588" y="0"/>
                    <a:pt x="0" y="129"/>
                    <a:pt x="0" y="287"/>
                  </a:cubicBezTo>
                  <a:cubicBezTo>
                    <a:pt x="0" y="445"/>
                    <a:pt x="588" y="571"/>
                    <a:pt x="1312" y="571"/>
                  </a:cubicBezTo>
                  <a:cubicBezTo>
                    <a:pt x="2039" y="571"/>
                    <a:pt x="2627" y="445"/>
                    <a:pt x="2627" y="287"/>
                  </a:cubicBezTo>
                  <a:cubicBezTo>
                    <a:pt x="2627" y="129"/>
                    <a:pt x="2039" y="0"/>
                    <a:pt x="1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70"/>
            <p:cNvSpPr/>
            <p:nvPr/>
          </p:nvSpPr>
          <p:spPr>
            <a:xfrm>
              <a:off x="2530254" y="1997277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3"/>
                  </a:moveTo>
                  <a:cubicBezTo>
                    <a:pt x="2099" y="53"/>
                    <a:pt x="2627" y="192"/>
                    <a:pt x="2627" y="314"/>
                  </a:cubicBezTo>
                  <a:cubicBezTo>
                    <a:pt x="2627" y="436"/>
                    <a:pt x="2099" y="572"/>
                    <a:pt x="1339" y="572"/>
                  </a:cubicBezTo>
                  <a:cubicBezTo>
                    <a:pt x="581" y="572"/>
                    <a:pt x="51" y="433"/>
                    <a:pt x="51" y="314"/>
                  </a:cubicBezTo>
                  <a:cubicBezTo>
                    <a:pt x="51" y="194"/>
                    <a:pt x="581" y="53"/>
                    <a:pt x="1339" y="53"/>
                  </a:cubicBezTo>
                  <a:close/>
                  <a:moveTo>
                    <a:pt x="1339" y="1"/>
                  </a:moveTo>
                  <a:cubicBezTo>
                    <a:pt x="691" y="1"/>
                    <a:pt x="1" y="111"/>
                    <a:pt x="1" y="314"/>
                  </a:cubicBezTo>
                  <a:cubicBezTo>
                    <a:pt x="1" y="515"/>
                    <a:pt x="689" y="624"/>
                    <a:pt x="1339" y="624"/>
                  </a:cubicBezTo>
                  <a:cubicBezTo>
                    <a:pt x="1991" y="624"/>
                    <a:pt x="2680" y="515"/>
                    <a:pt x="2680" y="311"/>
                  </a:cubicBezTo>
                  <a:cubicBezTo>
                    <a:pt x="2680" y="108"/>
                    <a:pt x="1987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70"/>
            <p:cNvSpPr/>
            <p:nvPr/>
          </p:nvSpPr>
          <p:spPr>
            <a:xfrm>
              <a:off x="2514490" y="2033731"/>
              <a:ext cx="3540" cy="14314"/>
            </a:xfrm>
            <a:custGeom>
              <a:avLst/>
              <a:gdLst/>
              <a:ahLst/>
              <a:cxnLst/>
              <a:rect l="l" t="t" r="r" b="b"/>
              <a:pathLst>
                <a:path w="53" h="214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187"/>
                  </a:lnTo>
                  <a:cubicBezTo>
                    <a:pt x="0" y="201"/>
                    <a:pt x="12" y="213"/>
                    <a:pt x="26" y="213"/>
                  </a:cubicBezTo>
                  <a:cubicBezTo>
                    <a:pt x="41" y="213"/>
                    <a:pt x="53" y="201"/>
                    <a:pt x="53" y="187"/>
                  </a:cubicBezTo>
                  <a:lnTo>
                    <a:pt x="53" y="22"/>
                  </a:lnTo>
                  <a:cubicBezTo>
                    <a:pt x="50" y="10"/>
                    <a:pt x="41" y="3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70"/>
            <p:cNvSpPr/>
            <p:nvPr/>
          </p:nvSpPr>
          <p:spPr>
            <a:xfrm>
              <a:off x="2545885" y="2038681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237"/>
                  </a:lnTo>
                  <a:cubicBezTo>
                    <a:pt x="1" y="252"/>
                    <a:pt x="13" y="264"/>
                    <a:pt x="27" y="264"/>
                  </a:cubicBezTo>
                  <a:cubicBezTo>
                    <a:pt x="42" y="264"/>
                    <a:pt x="54" y="252"/>
                    <a:pt x="54" y="237"/>
                  </a:cubicBezTo>
                  <a:lnTo>
                    <a:pt x="54" y="27"/>
                  </a:lnTo>
                  <a:cubicBezTo>
                    <a:pt x="54" y="13"/>
                    <a:pt x="42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70"/>
            <p:cNvSpPr/>
            <p:nvPr/>
          </p:nvSpPr>
          <p:spPr>
            <a:xfrm>
              <a:off x="2566992" y="2043162"/>
              <a:ext cx="3540" cy="16990"/>
            </a:xfrm>
            <a:custGeom>
              <a:avLst/>
              <a:gdLst/>
              <a:ahLst/>
              <a:cxnLst/>
              <a:rect l="l" t="t" r="r" b="b"/>
              <a:pathLst>
                <a:path w="53" h="254" extrusionOk="0">
                  <a:moveTo>
                    <a:pt x="27" y="0"/>
                  </a:moveTo>
                  <a:cubicBezTo>
                    <a:pt x="14" y="0"/>
                    <a:pt x="3" y="9"/>
                    <a:pt x="0" y="22"/>
                  </a:cubicBezTo>
                  <a:lnTo>
                    <a:pt x="0" y="228"/>
                  </a:lnTo>
                  <a:cubicBezTo>
                    <a:pt x="0" y="242"/>
                    <a:pt x="12" y="254"/>
                    <a:pt x="27" y="254"/>
                  </a:cubicBezTo>
                  <a:lnTo>
                    <a:pt x="29" y="254"/>
                  </a:lnTo>
                  <a:cubicBezTo>
                    <a:pt x="43" y="254"/>
                    <a:pt x="53" y="242"/>
                    <a:pt x="53" y="228"/>
                  </a:cubicBezTo>
                  <a:lnTo>
                    <a:pt x="53" y="22"/>
                  </a:lnTo>
                  <a:cubicBezTo>
                    <a:pt x="53" y="13"/>
                    <a:pt x="43" y="3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70"/>
            <p:cNvSpPr/>
            <p:nvPr/>
          </p:nvSpPr>
          <p:spPr>
            <a:xfrm>
              <a:off x="2591439" y="2043764"/>
              <a:ext cx="3874" cy="16388"/>
            </a:xfrm>
            <a:custGeom>
              <a:avLst/>
              <a:gdLst/>
              <a:ahLst/>
              <a:cxnLst/>
              <a:rect l="l" t="t" r="r" b="b"/>
              <a:pathLst>
                <a:path w="58" h="245" extrusionOk="0">
                  <a:moveTo>
                    <a:pt x="31" y="1"/>
                  </a:moveTo>
                  <a:cubicBezTo>
                    <a:pt x="29" y="1"/>
                    <a:pt x="28" y="1"/>
                    <a:pt x="26" y="1"/>
                  </a:cubicBezTo>
                  <a:cubicBezTo>
                    <a:pt x="12" y="4"/>
                    <a:pt x="0" y="18"/>
                    <a:pt x="2" y="32"/>
                  </a:cubicBezTo>
                  <a:lnTo>
                    <a:pt x="2" y="219"/>
                  </a:lnTo>
                  <a:cubicBezTo>
                    <a:pt x="5" y="233"/>
                    <a:pt x="17" y="245"/>
                    <a:pt x="31" y="245"/>
                  </a:cubicBezTo>
                  <a:cubicBezTo>
                    <a:pt x="45" y="245"/>
                    <a:pt x="55" y="233"/>
                    <a:pt x="55" y="219"/>
                  </a:cubicBezTo>
                  <a:lnTo>
                    <a:pt x="55" y="32"/>
                  </a:lnTo>
                  <a:cubicBezTo>
                    <a:pt x="57" y="27"/>
                    <a:pt x="57" y="25"/>
                    <a:pt x="55" y="23"/>
                  </a:cubicBezTo>
                  <a:cubicBezTo>
                    <a:pt x="53" y="10"/>
                    <a:pt x="4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70"/>
            <p:cNvSpPr/>
            <p:nvPr/>
          </p:nvSpPr>
          <p:spPr>
            <a:xfrm>
              <a:off x="2527248" y="2041758"/>
              <a:ext cx="3741" cy="11238"/>
            </a:xfrm>
            <a:custGeom>
              <a:avLst/>
              <a:gdLst/>
              <a:ahLst/>
              <a:cxnLst/>
              <a:rect l="l" t="t" r="r" b="b"/>
              <a:pathLst>
                <a:path w="56" h="168" extrusionOk="0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lnTo>
                    <a:pt x="0" y="141"/>
                  </a:lnTo>
                  <a:cubicBezTo>
                    <a:pt x="0" y="155"/>
                    <a:pt x="12" y="167"/>
                    <a:pt x="29" y="167"/>
                  </a:cubicBezTo>
                  <a:cubicBezTo>
                    <a:pt x="43" y="167"/>
                    <a:pt x="55" y="155"/>
                    <a:pt x="53" y="141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70"/>
            <p:cNvSpPr/>
            <p:nvPr/>
          </p:nvSpPr>
          <p:spPr>
            <a:xfrm>
              <a:off x="2716548" y="2032928"/>
              <a:ext cx="3607" cy="9833"/>
            </a:xfrm>
            <a:custGeom>
              <a:avLst/>
              <a:gdLst/>
              <a:ahLst/>
              <a:cxnLst/>
              <a:rect l="l" t="t" r="r" b="b"/>
              <a:pathLst>
                <a:path w="54" h="147" extrusionOk="0">
                  <a:moveTo>
                    <a:pt x="24" y="1"/>
                  </a:moveTo>
                  <a:cubicBezTo>
                    <a:pt x="10" y="1"/>
                    <a:pt x="1" y="13"/>
                    <a:pt x="1" y="27"/>
                  </a:cubicBezTo>
                  <a:lnTo>
                    <a:pt x="1" y="120"/>
                  </a:lnTo>
                  <a:cubicBezTo>
                    <a:pt x="1" y="134"/>
                    <a:pt x="12" y="146"/>
                    <a:pt x="27" y="146"/>
                  </a:cubicBezTo>
                  <a:cubicBezTo>
                    <a:pt x="39" y="146"/>
                    <a:pt x="51" y="137"/>
                    <a:pt x="53" y="123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70"/>
            <p:cNvSpPr/>
            <p:nvPr/>
          </p:nvSpPr>
          <p:spPr>
            <a:xfrm>
              <a:off x="2694973" y="2046507"/>
              <a:ext cx="3473" cy="9030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26" y="0"/>
                  </a:moveTo>
                  <a:cubicBezTo>
                    <a:pt x="13" y="0"/>
                    <a:pt x="3" y="12"/>
                    <a:pt x="1" y="25"/>
                  </a:cubicBezTo>
                  <a:lnTo>
                    <a:pt x="1" y="108"/>
                  </a:lnTo>
                  <a:lnTo>
                    <a:pt x="1" y="111"/>
                  </a:lnTo>
                  <a:cubicBezTo>
                    <a:pt x="1" y="125"/>
                    <a:pt x="13" y="135"/>
                    <a:pt x="27" y="135"/>
                  </a:cubicBezTo>
                  <a:cubicBezTo>
                    <a:pt x="42" y="135"/>
                    <a:pt x="51" y="123"/>
                    <a:pt x="51" y="108"/>
                  </a:cubicBezTo>
                  <a:lnTo>
                    <a:pt x="51" y="25"/>
                  </a:lnTo>
                  <a:cubicBezTo>
                    <a:pt x="51" y="13"/>
                    <a:pt x="42" y="3"/>
                    <a:pt x="30" y="1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70"/>
            <p:cNvSpPr/>
            <p:nvPr/>
          </p:nvSpPr>
          <p:spPr>
            <a:xfrm>
              <a:off x="2504070" y="1990253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1174" y="1"/>
                    <a:pt x="675" y="65"/>
                    <a:pt x="357" y="165"/>
                  </a:cubicBezTo>
                  <a:lnTo>
                    <a:pt x="1" y="165"/>
                  </a:lnTo>
                  <a:lnTo>
                    <a:pt x="1" y="419"/>
                  </a:lnTo>
                  <a:cubicBezTo>
                    <a:pt x="1" y="648"/>
                    <a:pt x="777" y="835"/>
                    <a:pt x="1733" y="835"/>
                  </a:cubicBezTo>
                  <a:cubicBezTo>
                    <a:pt x="2692" y="835"/>
                    <a:pt x="3466" y="648"/>
                    <a:pt x="3466" y="419"/>
                  </a:cubicBezTo>
                  <a:lnTo>
                    <a:pt x="3466" y="165"/>
                  </a:lnTo>
                  <a:lnTo>
                    <a:pt x="3110" y="165"/>
                  </a:lnTo>
                  <a:cubicBezTo>
                    <a:pt x="2792" y="65"/>
                    <a:pt x="229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70"/>
            <p:cNvSpPr/>
            <p:nvPr/>
          </p:nvSpPr>
          <p:spPr>
            <a:xfrm>
              <a:off x="2501732" y="1988046"/>
              <a:ext cx="236263" cy="60335"/>
            </a:xfrm>
            <a:custGeom>
              <a:avLst/>
              <a:gdLst/>
              <a:ahLst/>
              <a:cxnLst/>
              <a:rect l="l" t="t" r="r" b="b"/>
              <a:pathLst>
                <a:path w="3537" h="902" extrusionOk="0">
                  <a:moveTo>
                    <a:pt x="1766" y="69"/>
                  </a:moveTo>
                  <a:cubicBezTo>
                    <a:pt x="2308" y="69"/>
                    <a:pt x="2805" y="127"/>
                    <a:pt x="3135" y="232"/>
                  </a:cubicBezTo>
                  <a:cubicBezTo>
                    <a:pt x="3136" y="233"/>
                    <a:pt x="3138" y="234"/>
                    <a:pt x="3139" y="234"/>
                  </a:cubicBezTo>
                  <a:cubicBezTo>
                    <a:pt x="3141" y="234"/>
                    <a:pt x="3142" y="233"/>
                    <a:pt x="3145" y="232"/>
                  </a:cubicBezTo>
                  <a:lnTo>
                    <a:pt x="3463" y="232"/>
                  </a:lnTo>
                  <a:lnTo>
                    <a:pt x="3463" y="449"/>
                  </a:lnTo>
                  <a:cubicBezTo>
                    <a:pt x="3463" y="631"/>
                    <a:pt x="2765" y="832"/>
                    <a:pt x="1766" y="832"/>
                  </a:cubicBezTo>
                  <a:cubicBezTo>
                    <a:pt x="769" y="832"/>
                    <a:pt x="69" y="631"/>
                    <a:pt x="69" y="449"/>
                  </a:cubicBezTo>
                  <a:lnTo>
                    <a:pt x="69" y="232"/>
                  </a:lnTo>
                  <a:lnTo>
                    <a:pt x="392" y="230"/>
                  </a:lnTo>
                  <a:lnTo>
                    <a:pt x="401" y="230"/>
                  </a:lnTo>
                  <a:cubicBezTo>
                    <a:pt x="729" y="127"/>
                    <a:pt x="1226" y="69"/>
                    <a:pt x="1766" y="69"/>
                  </a:cubicBezTo>
                  <a:close/>
                  <a:moveTo>
                    <a:pt x="1766" y="0"/>
                  </a:moveTo>
                  <a:cubicBezTo>
                    <a:pt x="1224" y="0"/>
                    <a:pt x="719" y="58"/>
                    <a:pt x="385" y="163"/>
                  </a:cubicBezTo>
                  <a:lnTo>
                    <a:pt x="33" y="163"/>
                  </a:lnTo>
                  <a:cubicBezTo>
                    <a:pt x="14" y="163"/>
                    <a:pt x="0" y="179"/>
                    <a:pt x="0" y="198"/>
                  </a:cubicBezTo>
                  <a:lnTo>
                    <a:pt x="0" y="449"/>
                  </a:lnTo>
                  <a:cubicBezTo>
                    <a:pt x="0" y="743"/>
                    <a:pt x="910" y="901"/>
                    <a:pt x="1766" y="901"/>
                  </a:cubicBezTo>
                  <a:cubicBezTo>
                    <a:pt x="2626" y="901"/>
                    <a:pt x="3537" y="743"/>
                    <a:pt x="3530" y="449"/>
                  </a:cubicBezTo>
                  <a:lnTo>
                    <a:pt x="3530" y="198"/>
                  </a:lnTo>
                  <a:cubicBezTo>
                    <a:pt x="3530" y="179"/>
                    <a:pt x="3515" y="163"/>
                    <a:pt x="3496" y="163"/>
                  </a:cubicBezTo>
                  <a:lnTo>
                    <a:pt x="3145" y="163"/>
                  </a:lnTo>
                  <a:cubicBezTo>
                    <a:pt x="2815" y="58"/>
                    <a:pt x="2308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70"/>
            <p:cNvSpPr/>
            <p:nvPr/>
          </p:nvSpPr>
          <p:spPr>
            <a:xfrm>
              <a:off x="2504070" y="1973330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1" y="187"/>
                    <a:pt x="1" y="418"/>
                  </a:cubicBezTo>
                  <a:cubicBezTo>
                    <a:pt x="1" y="648"/>
                    <a:pt x="777" y="834"/>
                    <a:pt x="1733" y="834"/>
                  </a:cubicBezTo>
                  <a:cubicBezTo>
                    <a:pt x="2692" y="834"/>
                    <a:pt x="3466" y="648"/>
                    <a:pt x="3466" y="418"/>
                  </a:cubicBezTo>
                  <a:cubicBezTo>
                    <a:pt x="3466" y="187"/>
                    <a:pt x="26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70"/>
            <p:cNvSpPr/>
            <p:nvPr/>
          </p:nvSpPr>
          <p:spPr>
            <a:xfrm>
              <a:off x="2501732" y="1971056"/>
              <a:ext cx="236129" cy="60335"/>
            </a:xfrm>
            <a:custGeom>
              <a:avLst/>
              <a:gdLst/>
              <a:ahLst/>
              <a:cxnLst/>
              <a:rect l="l" t="t" r="r" b="b"/>
              <a:pathLst>
                <a:path w="3535" h="902" extrusionOk="0">
                  <a:moveTo>
                    <a:pt x="1766" y="70"/>
                  </a:moveTo>
                  <a:cubicBezTo>
                    <a:pt x="2770" y="70"/>
                    <a:pt x="3463" y="271"/>
                    <a:pt x="3463" y="452"/>
                  </a:cubicBezTo>
                  <a:cubicBezTo>
                    <a:pt x="3463" y="632"/>
                    <a:pt x="2765" y="832"/>
                    <a:pt x="1766" y="832"/>
                  </a:cubicBezTo>
                  <a:cubicBezTo>
                    <a:pt x="769" y="832"/>
                    <a:pt x="69" y="632"/>
                    <a:pt x="69" y="452"/>
                  </a:cubicBezTo>
                  <a:cubicBezTo>
                    <a:pt x="69" y="271"/>
                    <a:pt x="765" y="70"/>
                    <a:pt x="1766" y="70"/>
                  </a:cubicBezTo>
                  <a:close/>
                  <a:moveTo>
                    <a:pt x="1766" y="1"/>
                  </a:moveTo>
                  <a:cubicBezTo>
                    <a:pt x="908" y="1"/>
                    <a:pt x="0" y="159"/>
                    <a:pt x="0" y="452"/>
                  </a:cubicBezTo>
                  <a:cubicBezTo>
                    <a:pt x="0" y="744"/>
                    <a:pt x="910" y="902"/>
                    <a:pt x="1766" y="902"/>
                  </a:cubicBezTo>
                  <a:cubicBezTo>
                    <a:pt x="2626" y="902"/>
                    <a:pt x="3534" y="746"/>
                    <a:pt x="3534" y="452"/>
                  </a:cubicBezTo>
                  <a:cubicBezTo>
                    <a:pt x="3534" y="159"/>
                    <a:pt x="2624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70"/>
            <p:cNvSpPr/>
            <p:nvPr/>
          </p:nvSpPr>
          <p:spPr>
            <a:xfrm>
              <a:off x="2532191" y="1982093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2" y="1"/>
                  </a:moveTo>
                  <a:cubicBezTo>
                    <a:pt x="586" y="1"/>
                    <a:pt x="0" y="130"/>
                    <a:pt x="0" y="287"/>
                  </a:cubicBezTo>
                  <a:cubicBezTo>
                    <a:pt x="0" y="445"/>
                    <a:pt x="588" y="572"/>
                    <a:pt x="1312" y="572"/>
                  </a:cubicBezTo>
                  <a:cubicBezTo>
                    <a:pt x="2039" y="572"/>
                    <a:pt x="2627" y="445"/>
                    <a:pt x="2627" y="287"/>
                  </a:cubicBezTo>
                  <a:cubicBezTo>
                    <a:pt x="2627" y="130"/>
                    <a:pt x="2039" y="1"/>
                    <a:pt x="1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70"/>
            <p:cNvSpPr/>
            <p:nvPr/>
          </p:nvSpPr>
          <p:spPr>
            <a:xfrm>
              <a:off x="2530254" y="1980354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3"/>
                  </a:moveTo>
                  <a:cubicBezTo>
                    <a:pt x="2099" y="53"/>
                    <a:pt x="2627" y="189"/>
                    <a:pt x="2627" y="313"/>
                  </a:cubicBezTo>
                  <a:cubicBezTo>
                    <a:pt x="2627" y="435"/>
                    <a:pt x="2099" y="572"/>
                    <a:pt x="1339" y="572"/>
                  </a:cubicBezTo>
                  <a:cubicBezTo>
                    <a:pt x="581" y="572"/>
                    <a:pt x="51" y="435"/>
                    <a:pt x="51" y="313"/>
                  </a:cubicBezTo>
                  <a:cubicBezTo>
                    <a:pt x="51" y="189"/>
                    <a:pt x="581" y="53"/>
                    <a:pt x="1339" y="53"/>
                  </a:cubicBezTo>
                  <a:close/>
                  <a:moveTo>
                    <a:pt x="1339" y="0"/>
                  </a:moveTo>
                  <a:cubicBezTo>
                    <a:pt x="689" y="0"/>
                    <a:pt x="1" y="110"/>
                    <a:pt x="1" y="313"/>
                  </a:cubicBezTo>
                  <a:cubicBezTo>
                    <a:pt x="1" y="514"/>
                    <a:pt x="689" y="624"/>
                    <a:pt x="1339" y="624"/>
                  </a:cubicBezTo>
                  <a:cubicBezTo>
                    <a:pt x="1991" y="624"/>
                    <a:pt x="2680" y="517"/>
                    <a:pt x="2680" y="313"/>
                  </a:cubicBezTo>
                  <a:cubicBezTo>
                    <a:pt x="2680" y="110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70"/>
            <p:cNvSpPr/>
            <p:nvPr/>
          </p:nvSpPr>
          <p:spPr>
            <a:xfrm>
              <a:off x="2514290" y="2016139"/>
              <a:ext cx="3741" cy="14916"/>
            </a:xfrm>
            <a:custGeom>
              <a:avLst/>
              <a:gdLst/>
              <a:ahLst/>
              <a:cxnLst/>
              <a:rect l="l" t="t" r="r" b="b"/>
              <a:pathLst>
                <a:path w="56" h="223" extrusionOk="0">
                  <a:moveTo>
                    <a:pt x="29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0" y="3"/>
                    <a:pt x="1" y="17"/>
                    <a:pt x="3" y="32"/>
                  </a:cubicBezTo>
                  <a:lnTo>
                    <a:pt x="3" y="197"/>
                  </a:lnTo>
                  <a:cubicBezTo>
                    <a:pt x="3" y="211"/>
                    <a:pt x="15" y="223"/>
                    <a:pt x="29" y="223"/>
                  </a:cubicBezTo>
                  <a:cubicBezTo>
                    <a:pt x="44" y="221"/>
                    <a:pt x="56" y="211"/>
                    <a:pt x="56" y="197"/>
                  </a:cubicBezTo>
                  <a:lnTo>
                    <a:pt x="56" y="32"/>
                  </a:lnTo>
                  <a:cubicBezTo>
                    <a:pt x="56" y="29"/>
                    <a:pt x="56" y="25"/>
                    <a:pt x="56" y="22"/>
                  </a:cubicBezTo>
                  <a:cubicBezTo>
                    <a:pt x="54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70"/>
            <p:cNvSpPr/>
            <p:nvPr/>
          </p:nvSpPr>
          <p:spPr>
            <a:xfrm>
              <a:off x="2545885" y="2021892"/>
              <a:ext cx="3607" cy="17525"/>
            </a:xfrm>
            <a:custGeom>
              <a:avLst/>
              <a:gdLst/>
              <a:ahLst/>
              <a:cxnLst/>
              <a:rect l="l" t="t" r="r" b="b"/>
              <a:pathLst>
                <a:path w="54" h="262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235"/>
                  </a:lnTo>
                  <a:lnTo>
                    <a:pt x="1" y="237"/>
                  </a:lnTo>
                  <a:cubicBezTo>
                    <a:pt x="1" y="252"/>
                    <a:pt x="13" y="261"/>
                    <a:pt x="27" y="261"/>
                  </a:cubicBezTo>
                  <a:cubicBezTo>
                    <a:pt x="42" y="261"/>
                    <a:pt x="54" y="249"/>
                    <a:pt x="54" y="235"/>
                  </a:cubicBezTo>
                  <a:lnTo>
                    <a:pt x="54" y="27"/>
                  </a:lnTo>
                  <a:cubicBezTo>
                    <a:pt x="54" y="13"/>
                    <a:pt x="42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70"/>
            <p:cNvSpPr/>
            <p:nvPr/>
          </p:nvSpPr>
          <p:spPr>
            <a:xfrm>
              <a:off x="2566992" y="2026173"/>
              <a:ext cx="3540" cy="16923"/>
            </a:xfrm>
            <a:custGeom>
              <a:avLst/>
              <a:gdLst/>
              <a:ahLst/>
              <a:cxnLst/>
              <a:rect l="l" t="t" r="r" b="b"/>
              <a:pathLst>
                <a:path w="53" h="253" extrusionOk="0">
                  <a:moveTo>
                    <a:pt x="27" y="1"/>
                  </a:moveTo>
                  <a:cubicBezTo>
                    <a:pt x="14" y="1"/>
                    <a:pt x="3" y="10"/>
                    <a:pt x="0" y="23"/>
                  </a:cubicBezTo>
                  <a:lnTo>
                    <a:pt x="0" y="226"/>
                  </a:lnTo>
                  <a:cubicBezTo>
                    <a:pt x="0" y="240"/>
                    <a:pt x="12" y="252"/>
                    <a:pt x="27" y="252"/>
                  </a:cubicBezTo>
                  <a:lnTo>
                    <a:pt x="29" y="252"/>
                  </a:lnTo>
                  <a:cubicBezTo>
                    <a:pt x="43" y="252"/>
                    <a:pt x="53" y="240"/>
                    <a:pt x="53" y="226"/>
                  </a:cubicBezTo>
                  <a:lnTo>
                    <a:pt x="53" y="23"/>
                  </a:lnTo>
                  <a:cubicBezTo>
                    <a:pt x="53" y="11"/>
                    <a:pt x="43" y="4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70"/>
            <p:cNvSpPr/>
            <p:nvPr/>
          </p:nvSpPr>
          <p:spPr>
            <a:xfrm>
              <a:off x="2591439" y="2026842"/>
              <a:ext cx="3874" cy="16254"/>
            </a:xfrm>
            <a:custGeom>
              <a:avLst/>
              <a:gdLst/>
              <a:ahLst/>
              <a:cxnLst/>
              <a:rect l="l" t="t" r="r" b="b"/>
              <a:pathLst>
                <a:path w="58" h="243" extrusionOk="0">
                  <a:moveTo>
                    <a:pt x="31" y="0"/>
                  </a:moveTo>
                  <a:cubicBezTo>
                    <a:pt x="29" y="0"/>
                    <a:pt x="28" y="1"/>
                    <a:pt x="26" y="1"/>
                  </a:cubicBezTo>
                  <a:cubicBezTo>
                    <a:pt x="12" y="3"/>
                    <a:pt x="0" y="15"/>
                    <a:pt x="2" y="30"/>
                  </a:cubicBezTo>
                  <a:lnTo>
                    <a:pt x="2" y="216"/>
                  </a:lnTo>
                  <a:lnTo>
                    <a:pt x="2" y="218"/>
                  </a:lnTo>
                  <a:cubicBezTo>
                    <a:pt x="5" y="233"/>
                    <a:pt x="17" y="242"/>
                    <a:pt x="31" y="242"/>
                  </a:cubicBezTo>
                  <a:cubicBezTo>
                    <a:pt x="45" y="242"/>
                    <a:pt x="55" y="230"/>
                    <a:pt x="55" y="216"/>
                  </a:cubicBezTo>
                  <a:lnTo>
                    <a:pt x="55" y="30"/>
                  </a:lnTo>
                  <a:cubicBezTo>
                    <a:pt x="57" y="27"/>
                    <a:pt x="57" y="25"/>
                    <a:pt x="55" y="22"/>
                  </a:cubicBezTo>
                  <a:cubicBezTo>
                    <a:pt x="53" y="9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70"/>
            <p:cNvSpPr/>
            <p:nvPr/>
          </p:nvSpPr>
          <p:spPr>
            <a:xfrm>
              <a:off x="2527248" y="2024768"/>
              <a:ext cx="3741" cy="11104"/>
            </a:xfrm>
            <a:custGeom>
              <a:avLst/>
              <a:gdLst/>
              <a:ahLst/>
              <a:cxnLst/>
              <a:rect l="l" t="t" r="r" b="b"/>
              <a:pathLst>
                <a:path w="56" h="166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39"/>
                  </a:lnTo>
                  <a:lnTo>
                    <a:pt x="0" y="142"/>
                  </a:lnTo>
                  <a:cubicBezTo>
                    <a:pt x="3" y="156"/>
                    <a:pt x="15" y="166"/>
                    <a:pt x="29" y="166"/>
                  </a:cubicBezTo>
                  <a:cubicBezTo>
                    <a:pt x="43" y="166"/>
                    <a:pt x="55" y="154"/>
                    <a:pt x="53" y="139"/>
                  </a:cubicBezTo>
                  <a:lnTo>
                    <a:pt x="53" y="27"/>
                  </a:lnTo>
                  <a:lnTo>
                    <a:pt x="53" y="25"/>
                  </a:lnTo>
                  <a:cubicBezTo>
                    <a:pt x="53" y="13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70"/>
            <p:cNvSpPr/>
            <p:nvPr/>
          </p:nvSpPr>
          <p:spPr>
            <a:xfrm>
              <a:off x="2716548" y="2015671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4" y="1"/>
                  </a:moveTo>
                  <a:cubicBezTo>
                    <a:pt x="10" y="1"/>
                    <a:pt x="1" y="13"/>
                    <a:pt x="1" y="27"/>
                  </a:cubicBezTo>
                  <a:lnTo>
                    <a:pt x="1" y="122"/>
                  </a:lnTo>
                  <a:lnTo>
                    <a:pt x="1" y="125"/>
                  </a:lnTo>
                  <a:cubicBezTo>
                    <a:pt x="1" y="139"/>
                    <a:pt x="12" y="149"/>
                    <a:pt x="27" y="149"/>
                  </a:cubicBezTo>
                  <a:cubicBezTo>
                    <a:pt x="41" y="149"/>
                    <a:pt x="53" y="137"/>
                    <a:pt x="53" y="122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70"/>
            <p:cNvSpPr/>
            <p:nvPr/>
          </p:nvSpPr>
          <p:spPr>
            <a:xfrm>
              <a:off x="2694973" y="2029584"/>
              <a:ext cx="3473" cy="9030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25" y="0"/>
                  </a:moveTo>
                  <a:cubicBezTo>
                    <a:pt x="13" y="0"/>
                    <a:pt x="3" y="9"/>
                    <a:pt x="1" y="22"/>
                  </a:cubicBezTo>
                  <a:lnTo>
                    <a:pt x="1" y="108"/>
                  </a:lnTo>
                  <a:cubicBezTo>
                    <a:pt x="1" y="122"/>
                    <a:pt x="13" y="134"/>
                    <a:pt x="27" y="134"/>
                  </a:cubicBezTo>
                  <a:cubicBezTo>
                    <a:pt x="42" y="134"/>
                    <a:pt x="51" y="122"/>
                    <a:pt x="51" y="108"/>
                  </a:cubicBezTo>
                  <a:lnTo>
                    <a:pt x="51" y="22"/>
                  </a:lnTo>
                  <a:cubicBezTo>
                    <a:pt x="51" y="12"/>
                    <a:pt x="42" y="3"/>
                    <a:pt x="30" y="0"/>
                  </a:cubicBezTo>
                  <a:cubicBezTo>
                    <a:pt x="28" y="0"/>
                    <a:pt x="27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70"/>
            <p:cNvSpPr/>
            <p:nvPr/>
          </p:nvSpPr>
          <p:spPr>
            <a:xfrm>
              <a:off x="2504070" y="1973330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4" y="0"/>
                    <a:pt x="675" y="65"/>
                    <a:pt x="357" y="163"/>
                  </a:cubicBezTo>
                  <a:lnTo>
                    <a:pt x="1" y="163"/>
                  </a:lnTo>
                  <a:lnTo>
                    <a:pt x="1" y="416"/>
                  </a:lnTo>
                  <a:cubicBezTo>
                    <a:pt x="1" y="646"/>
                    <a:pt x="777" y="837"/>
                    <a:pt x="1733" y="837"/>
                  </a:cubicBezTo>
                  <a:cubicBezTo>
                    <a:pt x="2692" y="837"/>
                    <a:pt x="3466" y="650"/>
                    <a:pt x="3466" y="416"/>
                  </a:cubicBezTo>
                  <a:lnTo>
                    <a:pt x="3466" y="163"/>
                  </a:lnTo>
                  <a:lnTo>
                    <a:pt x="3110" y="163"/>
                  </a:lnTo>
                  <a:cubicBezTo>
                    <a:pt x="2792" y="65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70"/>
            <p:cNvSpPr/>
            <p:nvPr/>
          </p:nvSpPr>
          <p:spPr>
            <a:xfrm>
              <a:off x="2501732" y="1970922"/>
              <a:ext cx="236263" cy="60469"/>
            </a:xfrm>
            <a:custGeom>
              <a:avLst/>
              <a:gdLst/>
              <a:ahLst/>
              <a:cxnLst/>
              <a:rect l="l" t="t" r="r" b="b"/>
              <a:pathLst>
                <a:path w="3537" h="904" extrusionOk="0">
                  <a:moveTo>
                    <a:pt x="1768" y="72"/>
                  </a:moveTo>
                  <a:cubicBezTo>
                    <a:pt x="2308" y="72"/>
                    <a:pt x="2805" y="132"/>
                    <a:pt x="3135" y="235"/>
                  </a:cubicBezTo>
                  <a:lnTo>
                    <a:pt x="3463" y="235"/>
                  </a:lnTo>
                  <a:lnTo>
                    <a:pt x="3463" y="452"/>
                  </a:lnTo>
                  <a:cubicBezTo>
                    <a:pt x="3463" y="634"/>
                    <a:pt x="2765" y="834"/>
                    <a:pt x="1766" y="834"/>
                  </a:cubicBezTo>
                  <a:cubicBezTo>
                    <a:pt x="769" y="834"/>
                    <a:pt x="69" y="634"/>
                    <a:pt x="69" y="452"/>
                  </a:cubicBezTo>
                  <a:lnTo>
                    <a:pt x="69" y="235"/>
                  </a:lnTo>
                  <a:lnTo>
                    <a:pt x="404" y="235"/>
                  </a:lnTo>
                  <a:cubicBezTo>
                    <a:pt x="731" y="132"/>
                    <a:pt x="1231" y="72"/>
                    <a:pt x="1768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19" y="60"/>
                    <a:pt x="385" y="163"/>
                  </a:cubicBezTo>
                  <a:lnTo>
                    <a:pt x="33" y="163"/>
                  </a:lnTo>
                  <a:cubicBezTo>
                    <a:pt x="14" y="163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0" y="904"/>
                    <a:pt x="1766" y="904"/>
                  </a:cubicBezTo>
                  <a:cubicBezTo>
                    <a:pt x="2626" y="904"/>
                    <a:pt x="3537" y="744"/>
                    <a:pt x="3530" y="452"/>
                  </a:cubicBezTo>
                  <a:lnTo>
                    <a:pt x="3530" y="199"/>
                  </a:lnTo>
                  <a:cubicBezTo>
                    <a:pt x="3530" y="180"/>
                    <a:pt x="3515" y="163"/>
                    <a:pt x="3496" y="163"/>
                  </a:cubicBezTo>
                  <a:lnTo>
                    <a:pt x="3145" y="163"/>
                  </a:lnTo>
                  <a:cubicBezTo>
                    <a:pt x="2815" y="60"/>
                    <a:pt x="2308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70"/>
            <p:cNvSpPr/>
            <p:nvPr/>
          </p:nvSpPr>
          <p:spPr>
            <a:xfrm>
              <a:off x="2504070" y="1956407"/>
              <a:ext cx="231520" cy="55786"/>
            </a:xfrm>
            <a:custGeom>
              <a:avLst/>
              <a:gdLst/>
              <a:ahLst/>
              <a:cxnLst/>
              <a:rect l="l" t="t" r="r" b="b"/>
              <a:pathLst>
                <a:path w="3466" h="834" extrusionOk="0">
                  <a:moveTo>
                    <a:pt x="1733" y="0"/>
                  </a:moveTo>
                  <a:cubicBezTo>
                    <a:pt x="777" y="0"/>
                    <a:pt x="1" y="186"/>
                    <a:pt x="1" y="416"/>
                  </a:cubicBezTo>
                  <a:cubicBezTo>
                    <a:pt x="1" y="645"/>
                    <a:pt x="777" y="834"/>
                    <a:pt x="1733" y="834"/>
                  </a:cubicBezTo>
                  <a:cubicBezTo>
                    <a:pt x="2692" y="834"/>
                    <a:pt x="3466" y="645"/>
                    <a:pt x="3466" y="416"/>
                  </a:cubicBezTo>
                  <a:cubicBezTo>
                    <a:pt x="3466" y="186"/>
                    <a:pt x="26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70"/>
            <p:cNvSpPr/>
            <p:nvPr/>
          </p:nvSpPr>
          <p:spPr>
            <a:xfrm>
              <a:off x="2501732" y="1953999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2"/>
                  </a:moveTo>
                  <a:cubicBezTo>
                    <a:pt x="2770" y="72"/>
                    <a:pt x="3463" y="270"/>
                    <a:pt x="3463" y="452"/>
                  </a:cubicBezTo>
                  <a:cubicBezTo>
                    <a:pt x="3463" y="633"/>
                    <a:pt x="2765" y="834"/>
                    <a:pt x="1766" y="834"/>
                  </a:cubicBezTo>
                  <a:cubicBezTo>
                    <a:pt x="769" y="834"/>
                    <a:pt x="69" y="633"/>
                    <a:pt x="69" y="452"/>
                  </a:cubicBezTo>
                  <a:cubicBezTo>
                    <a:pt x="69" y="273"/>
                    <a:pt x="765" y="72"/>
                    <a:pt x="1766" y="72"/>
                  </a:cubicBezTo>
                  <a:close/>
                  <a:moveTo>
                    <a:pt x="1766" y="0"/>
                  </a:moveTo>
                  <a:cubicBezTo>
                    <a:pt x="908" y="0"/>
                    <a:pt x="0" y="158"/>
                    <a:pt x="0" y="452"/>
                  </a:cubicBezTo>
                  <a:cubicBezTo>
                    <a:pt x="0" y="746"/>
                    <a:pt x="910" y="903"/>
                    <a:pt x="1766" y="903"/>
                  </a:cubicBezTo>
                  <a:cubicBezTo>
                    <a:pt x="2626" y="903"/>
                    <a:pt x="3534" y="746"/>
                    <a:pt x="3534" y="452"/>
                  </a:cubicBezTo>
                  <a:cubicBezTo>
                    <a:pt x="3534" y="158"/>
                    <a:pt x="2624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70"/>
            <p:cNvSpPr/>
            <p:nvPr/>
          </p:nvSpPr>
          <p:spPr>
            <a:xfrm>
              <a:off x="2532191" y="1965170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2" y="0"/>
                  </a:moveTo>
                  <a:cubicBezTo>
                    <a:pt x="586" y="0"/>
                    <a:pt x="0" y="127"/>
                    <a:pt x="0" y="285"/>
                  </a:cubicBezTo>
                  <a:cubicBezTo>
                    <a:pt x="0" y="443"/>
                    <a:pt x="588" y="572"/>
                    <a:pt x="1312" y="572"/>
                  </a:cubicBezTo>
                  <a:cubicBezTo>
                    <a:pt x="2039" y="572"/>
                    <a:pt x="2627" y="443"/>
                    <a:pt x="2627" y="285"/>
                  </a:cubicBezTo>
                  <a:cubicBezTo>
                    <a:pt x="2627" y="129"/>
                    <a:pt x="2039" y="0"/>
                    <a:pt x="1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70"/>
            <p:cNvSpPr/>
            <p:nvPr/>
          </p:nvSpPr>
          <p:spPr>
            <a:xfrm>
              <a:off x="2530254" y="1963431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39" y="53"/>
                  </a:moveTo>
                  <a:cubicBezTo>
                    <a:pt x="2099" y="53"/>
                    <a:pt x="2627" y="189"/>
                    <a:pt x="2627" y="311"/>
                  </a:cubicBezTo>
                  <a:cubicBezTo>
                    <a:pt x="2627" y="435"/>
                    <a:pt x="2099" y="571"/>
                    <a:pt x="1339" y="571"/>
                  </a:cubicBezTo>
                  <a:cubicBezTo>
                    <a:pt x="581" y="571"/>
                    <a:pt x="51" y="433"/>
                    <a:pt x="51" y="311"/>
                  </a:cubicBezTo>
                  <a:cubicBezTo>
                    <a:pt x="51" y="189"/>
                    <a:pt x="581" y="53"/>
                    <a:pt x="1339" y="53"/>
                  </a:cubicBezTo>
                  <a:close/>
                  <a:moveTo>
                    <a:pt x="1339" y="0"/>
                  </a:moveTo>
                  <a:cubicBezTo>
                    <a:pt x="689" y="0"/>
                    <a:pt x="1" y="108"/>
                    <a:pt x="1" y="311"/>
                  </a:cubicBezTo>
                  <a:cubicBezTo>
                    <a:pt x="1" y="514"/>
                    <a:pt x="689" y="624"/>
                    <a:pt x="1339" y="624"/>
                  </a:cubicBezTo>
                  <a:cubicBezTo>
                    <a:pt x="1991" y="624"/>
                    <a:pt x="2680" y="514"/>
                    <a:pt x="2680" y="311"/>
                  </a:cubicBezTo>
                  <a:cubicBezTo>
                    <a:pt x="2680" y="110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70"/>
            <p:cNvSpPr/>
            <p:nvPr/>
          </p:nvSpPr>
          <p:spPr>
            <a:xfrm>
              <a:off x="2514290" y="1999216"/>
              <a:ext cx="3741" cy="14783"/>
            </a:xfrm>
            <a:custGeom>
              <a:avLst/>
              <a:gdLst/>
              <a:ahLst/>
              <a:cxnLst/>
              <a:rect l="l" t="t" r="r" b="b"/>
              <a:pathLst>
                <a:path w="56" h="221" extrusionOk="0">
                  <a:moveTo>
                    <a:pt x="29" y="0"/>
                  </a:moveTo>
                  <a:cubicBezTo>
                    <a:pt x="28" y="0"/>
                    <a:pt x="26" y="0"/>
                    <a:pt x="25" y="0"/>
                  </a:cubicBezTo>
                  <a:cubicBezTo>
                    <a:pt x="10" y="3"/>
                    <a:pt x="1" y="17"/>
                    <a:pt x="3" y="31"/>
                  </a:cubicBezTo>
                  <a:lnTo>
                    <a:pt x="3" y="194"/>
                  </a:lnTo>
                  <a:cubicBezTo>
                    <a:pt x="3" y="208"/>
                    <a:pt x="15" y="220"/>
                    <a:pt x="29" y="220"/>
                  </a:cubicBezTo>
                  <a:cubicBezTo>
                    <a:pt x="44" y="220"/>
                    <a:pt x="56" y="208"/>
                    <a:pt x="56" y="194"/>
                  </a:cubicBezTo>
                  <a:lnTo>
                    <a:pt x="56" y="31"/>
                  </a:lnTo>
                  <a:cubicBezTo>
                    <a:pt x="56" y="27"/>
                    <a:pt x="56" y="24"/>
                    <a:pt x="56" y="22"/>
                  </a:cubicBezTo>
                  <a:cubicBezTo>
                    <a:pt x="54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70"/>
            <p:cNvSpPr/>
            <p:nvPr/>
          </p:nvSpPr>
          <p:spPr>
            <a:xfrm>
              <a:off x="2545885" y="2004835"/>
              <a:ext cx="3607" cy="17458"/>
            </a:xfrm>
            <a:custGeom>
              <a:avLst/>
              <a:gdLst/>
              <a:ahLst/>
              <a:cxnLst/>
              <a:rect l="l" t="t" r="r" b="b"/>
              <a:pathLst>
                <a:path w="54" h="261" extrusionOk="0">
                  <a:moveTo>
                    <a:pt x="25" y="0"/>
                  </a:moveTo>
                  <a:cubicBezTo>
                    <a:pt x="11" y="0"/>
                    <a:pt x="1" y="12"/>
                    <a:pt x="1" y="26"/>
                  </a:cubicBezTo>
                  <a:lnTo>
                    <a:pt x="1" y="237"/>
                  </a:lnTo>
                  <a:cubicBezTo>
                    <a:pt x="1" y="251"/>
                    <a:pt x="13" y="261"/>
                    <a:pt x="27" y="261"/>
                  </a:cubicBezTo>
                  <a:cubicBezTo>
                    <a:pt x="42" y="261"/>
                    <a:pt x="54" y="251"/>
                    <a:pt x="54" y="237"/>
                  </a:cubicBezTo>
                  <a:lnTo>
                    <a:pt x="54" y="26"/>
                  </a:lnTo>
                  <a:lnTo>
                    <a:pt x="54" y="24"/>
                  </a:lnTo>
                  <a:cubicBezTo>
                    <a:pt x="51" y="10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70"/>
            <p:cNvSpPr/>
            <p:nvPr/>
          </p:nvSpPr>
          <p:spPr>
            <a:xfrm>
              <a:off x="2566992" y="2009250"/>
              <a:ext cx="3540" cy="16856"/>
            </a:xfrm>
            <a:custGeom>
              <a:avLst/>
              <a:gdLst/>
              <a:ahLst/>
              <a:cxnLst/>
              <a:rect l="l" t="t" r="r" b="b"/>
              <a:pathLst>
                <a:path w="53" h="252" extrusionOk="0">
                  <a:moveTo>
                    <a:pt x="27" y="1"/>
                  </a:moveTo>
                  <a:cubicBezTo>
                    <a:pt x="14" y="1"/>
                    <a:pt x="3" y="10"/>
                    <a:pt x="0" y="22"/>
                  </a:cubicBezTo>
                  <a:lnTo>
                    <a:pt x="0" y="226"/>
                  </a:lnTo>
                  <a:cubicBezTo>
                    <a:pt x="3" y="240"/>
                    <a:pt x="12" y="252"/>
                    <a:pt x="27" y="252"/>
                  </a:cubicBezTo>
                  <a:cubicBezTo>
                    <a:pt x="41" y="252"/>
                    <a:pt x="53" y="240"/>
                    <a:pt x="53" y="226"/>
                  </a:cubicBezTo>
                  <a:lnTo>
                    <a:pt x="53" y="22"/>
                  </a:lnTo>
                  <a:cubicBezTo>
                    <a:pt x="53" y="11"/>
                    <a:pt x="43" y="1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70"/>
            <p:cNvSpPr/>
            <p:nvPr/>
          </p:nvSpPr>
          <p:spPr>
            <a:xfrm>
              <a:off x="2591439" y="2009718"/>
              <a:ext cx="3874" cy="16388"/>
            </a:xfrm>
            <a:custGeom>
              <a:avLst/>
              <a:gdLst/>
              <a:ahLst/>
              <a:cxnLst/>
              <a:rect l="l" t="t" r="r" b="b"/>
              <a:pathLst>
                <a:path w="58" h="245" extrusionOk="0">
                  <a:moveTo>
                    <a:pt x="31" y="1"/>
                  </a:moveTo>
                  <a:cubicBezTo>
                    <a:pt x="29" y="1"/>
                    <a:pt x="28" y="1"/>
                    <a:pt x="26" y="1"/>
                  </a:cubicBezTo>
                  <a:cubicBezTo>
                    <a:pt x="12" y="4"/>
                    <a:pt x="0" y="18"/>
                    <a:pt x="2" y="32"/>
                  </a:cubicBezTo>
                  <a:lnTo>
                    <a:pt x="2" y="219"/>
                  </a:lnTo>
                  <a:cubicBezTo>
                    <a:pt x="5" y="233"/>
                    <a:pt x="17" y="245"/>
                    <a:pt x="31" y="245"/>
                  </a:cubicBezTo>
                  <a:cubicBezTo>
                    <a:pt x="43" y="245"/>
                    <a:pt x="55" y="233"/>
                    <a:pt x="55" y="219"/>
                  </a:cubicBezTo>
                  <a:lnTo>
                    <a:pt x="55" y="32"/>
                  </a:lnTo>
                  <a:cubicBezTo>
                    <a:pt x="57" y="30"/>
                    <a:pt x="57" y="27"/>
                    <a:pt x="55" y="23"/>
                  </a:cubicBezTo>
                  <a:cubicBezTo>
                    <a:pt x="53" y="10"/>
                    <a:pt x="4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70"/>
            <p:cNvSpPr/>
            <p:nvPr/>
          </p:nvSpPr>
          <p:spPr>
            <a:xfrm>
              <a:off x="2527248" y="2007845"/>
              <a:ext cx="3741" cy="11104"/>
            </a:xfrm>
            <a:custGeom>
              <a:avLst/>
              <a:gdLst/>
              <a:ahLst/>
              <a:cxnLst/>
              <a:rect l="l" t="t" r="r" b="b"/>
              <a:pathLst>
                <a:path w="56" h="166" extrusionOk="0">
                  <a:moveTo>
                    <a:pt x="29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139"/>
                  </a:lnTo>
                  <a:cubicBezTo>
                    <a:pt x="3" y="153"/>
                    <a:pt x="15" y="165"/>
                    <a:pt x="29" y="165"/>
                  </a:cubicBezTo>
                  <a:cubicBezTo>
                    <a:pt x="43" y="165"/>
                    <a:pt x="55" y="153"/>
                    <a:pt x="53" y="139"/>
                  </a:cubicBezTo>
                  <a:lnTo>
                    <a:pt x="53" y="27"/>
                  </a:lnTo>
                  <a:lnTo>
                    <a:pt x="53" y="24"/>
                  </a:lnTo>
                  <a:cubicBezTo>
                    <a:pt x="53" y="10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70"/>
            <p:cNvSpPr/>
            <p:nvPr/>
          </p:nvSpPr>
          <p:spPr>
            <a:xfrm>
              <a:off x="2716548" y="1998748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4" y="0"/>
                  </a:moveTo>
                  <a:cubicBezTo>
                    <a:pt x="10" y="0"/>
                    <a:pt x="1" y="12"/>
                    <a:pt x="1" y="27"/>
                  </a:cubicBezTo>
                  <a:lnTo>
                    <a:pt x="1" y="122"/>
                  </a:lnTo>
                  <a:cubicBezTo>
                    <a:pt x="1" y="136"/>
                    <a:pt x="12" y="148"/>
                    <a:pt x="27" y="148"/>
                  </a:cubicBezTo>
                  <a:cubicBezTo>
                    <a:pt x="41" y="148"/>
                    <a:pt x="53" y="136"/>
                    <a:pt x="53" y="122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70"/>
            <p:cNvSpPr/>
            <p:nvPr/>
          </p:nvSpPr>
          <p:spPr>
            <a:xfrm>
              <a:off x="2694973" y="2012594"/>
              <a:ext cx="3473" cy="9030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25" y="1"/>
                  </a:moveTo>
                  <a:cubicBezTo>
                    <a:pt x="13" y="1"/>
                    <a:pt x="3" y="10"/>
                    <a:pt x="1" y="23"/>
                  </a:cubicBezTo>
                  <a:lnTo>
                    <a:pt x="1" y="109"/>
                  </a:lnTo>
                  <a:cubicBezTo>
                    <a:pt x="1" y="123"/>
                    <a:pt x="13" y="135"/>
                    <a:pt x="27" y="135"/>
                  </a:cubicBezTo>
                  <a:cubicBezTo>
                    <a:pt x="42" y="135"/>
                    <a:pt x="51" y="123"/>
                    <a:pt x="51" y="109"/>
                  </a:cubicBezTo>
                  <a:lnTo>
                    <a:pt x="51" y="23"/>
                  </a:lnTo>
                  <a:cubicBezTo>
                    <a:pt x="51" y="11"/>
                    <a:pt x="42" y="4"/>
                    <a:pt x="30" y="1"/>
                  </a:cubicBezTo>
                  <a:cubicBezTo>
                    <a:pt x="28" y="1"/>
                    <a:pt x="27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70"/>
            <p:cNvSpPr/>
            <p:nvPr/>
          </p:nvSpPr>
          <p:spPr>
            <a:xfrm>
              <a:off x="2504070" y="1956407"/>
              <a:ext cx="231520" cy="55786"/>
            </a:xfrm>
            <a:custGeom>
              <a:avLst/>
              <a:gdLst/>
              <a:ahLst/>
              <a:cxnLst/>
              <a:rect l="l" t="t" r="r" b="b"/>
              <a:pathLst>
                <a:path w="3466" h="834" extrusionOk="0">
                  <a:moveTo>
                    <a:pt x="1733" y="0"/>
                  </a:moveTo>
                  <a:cubicBezTo>
                    <a:pt x="1174" y="0"/>
                    <a:pt x="675" y="62"/>
                    <a:pt x="357" y="162"/>
                  </a:cubicBezTo>
                  <a:lnTo>
                    <a:pt x="1" y="162"/>
                  </a:lnTo>
                  <a:lnTo>
                    <a:pt x="1" y="416"/>
                  </a:lnTo>
                  <a:cubicBezTo>
                    <a:pt x="1" y="645"/>
                    <a:pt x="777" y="834"/>
                    <a:pt x="1733" y="834"/>
                  </a:cubicBezTo>
                  <a:cubicBezTo>
                    <a:pt x="2692" y="834"/>
                    <a:pt x="3466" y="648"/>
                    <a:pt x="3466" y="416"/>
                  </a:cubicBezTo>
                  <a:lnTo>
                    <a:pt x="3466" y="162"/>
                  </a:lnTo>
                  <a:lnTo>
                    <a:pt x="3110" y="162"/>
                  </a:lnTo>
                  <a:cubicBezTo>
                    <a:pt x="2792" y="62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70"/>
            <p:cNvSpPr/>
            <p:nvPr/>
          </p:nvSpPr>
          <p:spPr>
            <a:xfrm>
              <a:off x="2501732" y="1953999"/>
              <a:ext cx="236263" cy="60469"/>
            </a:xfrm>
            <a:custGeom>
              <a:avLst/>
              <a:gdLst/>
              <a:ahLst/>
              <a:cxnLst/>
              <a:rect l="l" t="t" r="r" b="b"/>
              <a:pathLst>
                <a:path w="3537" h="904" extrusionOk="0">
                  <a:moveTo>
                    <a:pt x="1768" y="72"/>
                  </a:moveTo>
                  <a:cubicBezTo>
                    <a:pt x="2308" y="72"/>
                    <a:pt x="2805" y="129"/>
                    <a:pt x="3135" y="234"/>
                  </a:cubicBezTo>
                  <a:lnTo>
                    <a:pt x="3463" y="234"/>
                  </a:lnTo>
                  <a:lnTo>
                    <a:pt x="3463" y="452"/>
                  </a:lnTo>
                  <a:cubicBezTo>
                    <a:pt x="3463" y="631"/>
                    <a:pt x="2765" y="834"/>
                    <a:pt x="1766" y="834"/>
                  </a:cubicBezTo>
                  <a:cubicBezTo>
                    <a:pt x="769" y="834"/>
                    <a:pt x="69" y="631"/>
                    <a:pt x="69" y="452"/>
                  </a:cubicBezTo>
                  <a:lnTo>
                    <a:pt x="69" y="234"/>
                  </a:lnTo>
                  <a:lnTo>
                    <a:pt x="404" y="234"/>
                  </a:lnTo>
                  <a:cubicBezTo>
                    <a:pt x="731" y="129"/>
                    <a:pt x="1231" y="72"/>
                    <a:pt x="1768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19" y="60"/>
                    <a:pt x="385" y="163"/>
                  </a:cubicBezTo>
                  <a:lnTo>
                    <a:pt x="33" y="163"/>
                  </a:lnTo>
                  <a:cubicBezTo>
                    <a:pt x="14" y="163"/>
                    <a:pt x="0" y="179"/>
                    <a:pt x="0" y="198"/>
                  </a:cubicBezTo>
                  <a:lnTo>
                    <a:pt x="0" y="452"/>
                  </a:lnTo>
                  <a:cubicBezTo>
                    <a:pt x="0" y="746"/>
                    <a:pt x="910" y="903"/>
                    <a:pt x="1766" y="903"/>
                  </a:cubicBezTo>
                  <a:cubicBezTo>
                    <a:pt x="2626" y="903"/>
                    <a:pt x="3537" y="746"/>
                    <a:pt x="3530" y="452"/>
                  </a:cubicBezTo>
                  <a:lnTo>
                    <a:pt x="3530" y="198"/>
                  </a:lnTo>
                  <a:cubicBezTo>
                    <a:pt x="3530" y="179"/>
                    <a:pt x="3515" y="163"/>
                    <a:pt x="3496" y="163"/>
                  </a:cubicBezTo>
                  <a:lnTo>
                    <a:pt x="3145" y="163"/>
                  </a:lnTo>
                  <a:cubicBezTo>
                    <a:pt x="2815" y="60"/>
                    <a:pt x="2308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70"/>
            <p:cNvSpPr/>
            <p:nvPr/>
          </p:nvSpPr>
          <p:spPr>
            <a:xfrm>
              <a:off x="2504070" y="1939284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1" y="189"/>
                    <a:pt x="1" y="418"/>
                  </a:cubicBezTo>
                  <a:cubicBezTo>
                    <a:pt x="1" y="648"/>
                    <a:pt x="777" y="834"/>
                    <a:pt x="1733" y="834"/>
                  </a:cubicBezTo>
                  <a:cubicBezTo>
                    <a:pt x="2692" y="834"/>
                    <a:pt x="3466" y="648"/>
                    <a:pt x="3466" y="418"/>
                  </a:cubicBezTo>
                  <a:cubicBezTo>
                    <a:pt x="3466" y="189"/>
                    <a:pt x="26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70"/>
            <p:cNvSpPr/>
            <p:nvPr/>
          </p:nvSpPr>
          <p:spPr>
            <a:xfrm>
              <a:off x="2501732" y="1936876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0"/>
                  </a:moveTo>
                  <a:lnTo>
                    <a:pt x="1766" y="72"/>
                  </a:lnTo>
                  <a:cubicBezTo>
                    <a:pt x="2770" y="72"/>
                    <a:pt x="3463" y="270"/>
                    <a:pt x="3463" y="452"/>
                  </a:cubicBezTo>
                  <a:cubicBezTo>
                    <a:pt x="3463" y="631"/>
                    <a:pt x="2765" y="834"/>
                    <a:pt x="1766" y="834"/>
                  </a:cubicBezTo>
                  <a:cubicBezTo>
                    <a:pt x="767" y="834"/>
                    <a:pt x="69" y="631"/>
                    <a:pt x="69" y="452"/>
                  </a:cubicBezTo>
                  <a:cubicBezTo>
                    <a:pt x="69" y="270"/>
                    <a:pt x="765" y="70"/>
                    <a:pt x="1766" y="70"/>
                  </a:cubicBezTo>
                  <a:close/>
                  <a:moveTo>
                    <a:pt x="1766" y="0"/>
                  </a:moveTo>
                  <a:cubicBezTo>
                    <a:pt x="908" y="0"/>
                    <a:pt x="0" y="158"/>
                    <a:pt x="0" y="452"/>
                  </a:cubicBezTo>
                  <a:cubicBezTo>
                    <a:pt x="0" y="746"/>
                    <a:pt x="910" y="904"/>
                    <a:pt x="1766" y="904"/>
                  </a:cubicBezTo>
                  <a:cubicBezTo>
                    <a:pt x="2626" y="904"/>
                    <a:pt x="3534" y="744"/>
                    <a:pt x="3534" y="452"/>
                  </a:cubicBezTo>
                  <a:cubicBezTo>
                    <a:pt x="3534" y="158"/>
                    <a:pt x="2624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70"/>
            <p:cNvSpPr/>
            <p:nvPr/>
          </p:nvSpPr>
          <p:spPr>
            <a:xfrm>
              <a:off x="2532191" y="1948046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2" y="1"/>
                  </a:moveTo>
                  <a:cubicBezTo>
                    <a:pt x="588" y="1"/>
                    <a:pt x="0" y="130"/>
                    <a:pt x="0" y="287"/>
                  </a:cubicBezTo>
                  <a:cubicBezTo>
                    <a:pt x="0" y="445"/>
                    <a:pt x="588" y="572"/>
                    <a:pt x="1312" y="572"/>
                  </a:cubicBezTo>
                  <a:cubicBezTo>
                    <a:pt x="2039" y="572"/>
                    <a:pt x="2627" y="445"/>
                    <a:pt x="2627" y="287"/>
                  </a:cubicBezTo>
                  <a:cubicBezTo>
                    <a:pt x="2627" y="130"/>
                    <a:pt x="2039" y="1"/>
                    <a:pt x="1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70"/>
            <p:cNvSpPr/>
            <p:nvPr/>
          </p:nvSpPr>
          <p:spPr>
            <a:xfrm>
              <a:off x="2530254" y="1946173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39" y="53"/>
                  </a:moveTo>
                  <a:lnTo>
                    <a:pt x="1339" y="57"/>
                  </a:lnTo>
                  <a:cubicBezTo>
                    <a:pt x="2099" y="57"/>
                    <a:pt x="2627" y="194"/>
                    <a:pt x="2627" y="313"/>
                  </a:cubicBezTo>
                  <a:cubicBezTo>
                    <a:pt x="2627" y="433"/>
                    <a:pt x="2099" y="571"/>
                    <a:pt x="1339" y="571"/>
                  </a:cubicBezTo>
                  <a:cubicBezTo>
                    <a:pt x="581" y="571"/>
                    <a:pt x="51" y="435"/>
                    <a:pt x="51" y="313"/>
                  </a:cubicBezTo>
                  <a:cubicBezTo>
                    <a:pt x="51" y="189"/>
                    <a:pt x="581" y="53"/>
                    <a:pt x="1339" y="53"/>
                  </a:cubicBezTo>
                  <a:close/>
                  <a:moveTo>
                    <a:pt x="1339" y="0"/>
                  </a:moveTo>
                  <a:cubicBezTo>
                    <a:pt x="689" y="0"/>
                    <a:pt x="1" y="110"/>
                    <a:pt x="1" y="313"/>
                  </a:cubicBezTo>
                  <a:cubicBezTo>
                    <a:pt x="1" y="516"/>
                    <a:pt x="689" y="624"/>
                    <a:pt x="1339" y="624"/>
                  </a:cubicBezTo>
                  <a:cubicBezTo>
                    <a:pt x="1991" y="624"/>
                    <a:pt x="2680" y="514"/>
                    <a:pt x="2680" y="313"/>
                  </a:cubicBezTo>
                  <a:cubicBezTo>
                    <a:pt x="2680" y="110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70"/>
            <p:cNvSpPr/>
            <p:nvPr/>
          </p:nvSpPr>
          <p:spPr>
            <a:xfrm>
              <a:off x="2514290" y="1982227"/>
              <a:ext cx="3741" cy="14783"/>
            </a:xfrm>
            <a:custGeom>
              <a:avLst/>
              <a:gdLst/>
              <a:ahLst/>
              <a:cxnLst/>
              <a:rect l="l" t="t" r="r" b="b"/>
              <a:pathLst>
                <a:path w="56" h="221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4"/>
                    <a:pt x="1" y="15"/>
                    <a:pt x="3" y="30"/>
                  </a:cubicBezTo>
                  <a:lnTo>
                    <a:pt x="3" y="195"/>
                  </a:lnTo>
                  <a:cubicBezTo>
                    <a:pt x="3" y="209"/>
                    <a:pt x="15" y="221"/>
                    <a:pt x="29" y="221"/>
                  </a:cubicBezTo>
                  <a:cubicBezTo>
                    <a:pt x="44" y="221"/>
                    <a:pt x="56" y="209"/>
                    <a:pt x="56" y="195"/>
                  </a:cubicBezTo>
                  <a:lnTo>
                    <a:pt x="56" y="30"/>
                  </a:lnTo>
                  <a:cubicBezTo>
                    <a:pt x="56" y="27"/>
                    <a:pt x="56" y="25"/>
                    <a:pt x="56" y="23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70"/>
            <p:cNvSpPr/>
            <p:nvPr/>
          </p:nvSpPr>
          <p:spPr>
            <a:xfrm>
              <a:off x="2545885" y="1987712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237"/>
                  </a:lnTo>
                  <a:cubicBezTo>
                    <a:pt x="1" y="251"/>
                    <a:pt x="13" y="263"/>
                    <a:pt x="27" y="263"/>
                  </a:cubicBezTo>
                  <a:cubicBezTo>
                    <a:pt x="42" y="263"/>
                    <a:pt x="54" y="251"/>
                    <a:pt x="54" y="237"/>
                  </a:cubicBezTo>
                  <a:lnTo>
                    <a:pt x="54" y="27"/>
                  </a:ln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70"/>
            <p:cNvSpPr/>
            <p:nvPr/>
          </p:nvSpPr>
          <p:spPr>
            <a:xfrm>
              <a:off x="2566992" y="1992126"/>
              <a:ext cx="3540" cy="17057"/>
            </a:xfrm>
            <a:custGeom>
              <a:avLst/>
              <a:gdLst/>
              <a:ahLst/>
              <a:cxnLst/>
              <a:rect l="l" t="t" r="r" b="b"/>
              <a:pathLst>
                <a:path w="53" h="255" extrusionOk="0">
                  <a:moveTo>
                    <a:pt x="27" y="1"/>
                  </a:moveTo>
                  <a:cubicBezTo>
                    <a:pt x="14" y="1"/>
                    <a:pt x="3" y="10"/>
                    <a:pt x="0" y="25"/>
                  </a:cubicBezTo>
                  <a:lnTo>
                    <a:pt x="0" y="228"/>
                  </a:lnTo>
                  <a:cubicBezTo>
                    <a:pt x="3" y="243"/>
                    <a:pt x="12" y="255"/>
                    <a:pt x="27" y="255"/>
                  </a:cubicBezTo>
                  <a:cubicBezTo>
                    <a:pt x="41" y="255"/>
                    <a:pt x="53" y="243"/>
                    <a:pt x="53" y="228"/>
                  </a:cubicBezTo>
                  <a:lnTo>
                    <a:pt x="53" y="25"/>
                  </a:lnTo>
                  <a:cubicBezTo>
                    <a:pt x="53" y="13"/>
                    <a:pt x="43" y="4"/>
                    <a:pt x="31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70"/>
            <p:cNvSpPr/>
            <p:nvPr/>
          </p:nvSpPr>
          <p:spPr>
            <a:xfrm>
              <a:off x="2591573" y="1993263"/>
              <a:ext cx="3540" cy="15920"/>
            </a:xfrm>
            <a:custGeom>
              <a:avLst/>
              <a:gdLst/>
              <a:ahLst/>
              <a:cxnLst/>
              <a:rect l="l" t="t" r="r" b="b"/>
              <a:pathLst>
                <a:path w="53" h="238" extrusionOk="0">
                  <a:moveTo>
                    <a:pt x="28" y="1"/>
                  </a:moveTo>
                  <a:cubicBezTo>
                    <a:pt x="15" y="1"/>
                    <a:pt x="3" y="12"/>
                    <a:pt x="0" y="25"/>
                  </a:cubicBezTo>
                  <a:lnTo>
                    <a:pt x="0" y="211"/>
                  </a:lnTo>
                  <a:cubicBezTo>
                    <a:pt x="3" y="226"/>
                    <a:pt x="15" y="238"/>
                    <a:pt x="29" y="238"/>
                  </a:cubicBezTo>
                  <a:cubicBezTo>
                    <a:pt x="41" y="238"/>
                    <a:pt x="53" y="226"/>
                    <a:pt x="53" y="211"/>
                  </a:cubicBezTo>
                  <a:lnTo>
                    <a:pt x="53" y="25"/>
                  </a:lnTo>
                  <a:cubicBezTo>
                    <a:pt x="53" y="13"/>
                    <a:pt x="43" y="3"/>
                    <a:pt x="31" y="1"/>
                  </a:cubicBezTo>
                  <a:cubicBezTo>
                    <a:pt x="30" y="1"/>
                    <a:pt x="29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70"/>
            <p:cNvSpPr/>
            <p:nvPr/>
          </p:nvSpPr>
          <p:spPr>
            <a:xfrm>
              <a:off x="2527248" y="1990722"/>
              <a:ext cx="3741" cy="11304"/>
            </a:xfrm>
            <a:custGeom>
              <a:avLst/>
              <a:gdLst/>
              <a:ahLst/>
              <a:cxnLst/>
              <a:rect l="l" t="t" r="r" b="b"/>
              <a:pathLst>
                <a:path w="56" h="169" extrusionOk="0">
                  <a:moveTo>
                    <a:pt x="29" y="1"/>
                  </a:moveTo>
                  <a:cubicBezTo>
                    <a:pt x="12" y="1"/>
                    <a:pt x="0" y="13"/>
                    <a:pt x="0" y="29"/>
                  </a:cubicBezTo>
                  <a:lnTo>
                    <a:pt x="0" y="142"/>
                  </a:lnTo>
                  <a:cubicBezTo>
                    <a:pt x="3" y="156"/>
                    <a:pt x="12" y="168"/>
                    <a:pt x="29" y="168"/>
                  </a:cubicBezTo>
                  <a:cubicBezTo>
                    <a:pt x="43" y="168"/>
                    <a:pt x="55" y="156"/>
                    <a:pt x="53" y="142"/>
                  </a:cubicBezTo>
                  <a:lnTo>
                    <a:pt x="53" y="29"/>
                  </a:lnTo>
                  <a:lnTo>
                    <a:pt x="53" y="27"/>
                  </a:lnTo>
                  <a:cubicBezTo>
                    <a:pt x="53" y="13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70"/>
            <p:cNvSpPr/>
            <p:nvPr/>
          </p:nvSpPr>
          <p:spPr>
            <a:xfrm>
              <a:off x="2716548" y="1981758"/>
              <a:ext cx="3607" cy="10033"/>
            </a:xfrm>
            <a:custGeom>
              <a:avLst/>
              <a:gdLst/>
              <a:ahLst/>
              <a:cxnLst/>
              <a:rect l="l" t="t" r="r" b="b"/>
              <a:pathLst>
                <a:path w="54" h="150" extrusionOk="0">
                  <a:moveTo>
                    <a:pt x="27" y="1"/>
                  </a:moveTo>
                  <a:cubicBezTo>
                    <a:pt x="12" y="1"/>
                    <a:pt x="1" y="11"/>
                    <a:pt x="1" y="25"/>
                  </a:cubicBezTo>
                  <a:lnTo>
                    <a:pt x="1" y="123"/>
                  </a:lnTo>
                  <a:cubicBezTo>
                    <a:pt x="1" y="137"/>
                    <a:pt x="12" y="149"/>
                    <a:pt x="27" y="149"/>
                  </a:cubicBezTo>
                  <a:cubicBezTo>
                    <a:pt x="41" y="149"/>
                    <a:pt x="53" y="137"/>
                    <a:pt x="53" y="123"/>
                  </a:cubicBezTo>
                  <a:lnTo>
                    <a:pt x="53" y="25"/>
                  </a:lnTo>
                  <a:cubicBezTo>
                    <a:pt x="53" y="11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70"/>
            <p:cNvSpPr/>
            <p:nvPr/>
          </p:nvSpPr>
          <p:spPr>
            <a:xfrm>
              <a:off x="2694840" y="1995203"/>
              <a:ext cx="3741" cy="9365"/>
            </a:xfrm>
            <a:custGeom>
              <a:avLst/>
              <a:gdLst/>
              <a:ahLst/>
              <a:cxnLst/>
              <a:rect l="l" t="t" r="r" b="b"/>
              <a:pathLst>
                <a:path w="56" h="140" extrusionOk="0">
                  <a:moveTo>
                    <a:pt x="29" y="0"/>
                  </a:moveTo>
                  <a:cubicBezTo>
                    <a:pt x="27" y="0"/>
                    <a:pt x="26" y="0"/>
                    <a:pt x="24" y="1"/>
                  </a:cubicBezTo>
                  <a:cubicBezTo>
                    <a:pt x="10" y="3"/>
                    <a:pt x="1" y="17"/>
                    <a:pt x="3" y="32"/>
                  </a:cubicBezTo>
                  <a:lnTo>
                    <a:pt x="3" y="113"/>
                  </a:lnTo>
                  <a:cubicBezTo>
                    <a:pt x="3" y="127"/>
                    <a:pt x="15" y="139"/>
                    <a:pt x="29" y="139"/>
                  </a:cubicBezTo>
                  <a:cubicBezTo>
                    <a:pt x="41" y="139"/>
                    <a:pt x="53" y="130"/>
                    <a:pt x="53" y="115"/>
                  </a:cubicBezTo>
                  <a:lnTo>
                    <a:pt x="53" y="32"/>
                  </a:lnTo>
                  <a:cubicBezTo>
                    <a:pt x="55" y="29"/>
                    <a:pt x="55" y="25"/>
                    <a:pt x="53" y="22"/>
                  </a:cubicBezTo>
                  <a:cubicBezTo>
                    <a:pt x="51" y="9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70"/>
            <p:cNvSpPr/>
            <p:nvPr/>
          </p:nvSpPr>
          <p:spPr>
            <a:xfrm>
              <a:off x="2507143" y="1939618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1" y="0"/>
                    <a:pt x="674" y="65"/>
                    <a:pt x="356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5"/>
                    <a:pt x="777" y="836"/>
                    <a:pt x="1733" y="836"/>
                  </a:cubicBezTo>
                  <a:cubicBezTo>
                    <a:pt x="2689" y="836"/>
                    <a:pt x="3465" y="650"/>
                    <a:pt x="3465" y="416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1" y="65"/>
                    <a:pt x="2294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70"/>
            <p:cNvSpPr/>
            <p:nvPr/>
          </p:nvSpPr>
          <p:spPr>
            <a:xfrm>
              <a:off x="2504738" y="1937210"/>
              <a:ext cx="236330" cy="60134"/>
            </a:xfrm>
            <a:custGeom>
              <a:avLst/>
              <a:gdLst/>
              <a:ahLst/>
              <a:cxnLst/>
              <a:rect l="l" t="t" r="r" b="b"/>
              <a:pathLst>
                <a:path w="3538" h="899" extrusionOk="0">
                  <a:moveTo>
                    <a:pt x="1769" y="65"/>
                  </a:moveTo>
                  <a:cubicBezTo>
                    <a:pt x="2309" y="65"/>
                    <a:pt x="2806" y="125"/>
                    <a:pt x="3133" y="227"/>
                  </a:cubicBezTo>
                  <a:lnTo>
                    <a:pt x="3465" y="227"/>
                  </a:lnTo>
                  <a:lnTo>
                    <a:pt x="3465" y="447"/>
                  </a:lnTo>
                  <a:cubicBezTo>
                    <a:pt x="3465" y="626"/>
                    <a:pt x="2768" y="827"/>
                    <a:pt x="1769" y="827"/>
                  </a:cubicBezTo>
                  <a:cubicBezTo>
                    <a:pt x="770" y="827"/>
                    <a:pt x="72" y="626"/>
                    <a:pt x="72" y="447"/>
                  </a:cubicBezTo>
                  <a:lnTo>
                    <a:pt x="72" y="227"/>
                  </a:lnTo>
                  <a:lnTo>
                    <a:pt x="404" y="227"/>
                  </a:lnTo>
                  <a:cubicBezTo>
                    <a:pt x="732" y="125"/>
                    <a:pt x="1229" y="65"/>
                    <a:pt x="1769" y="65"/>
                  </a:cubicBezTo>
                  <a:close/>
                  <a:moveTo>
                    <a:pt x="1766" y="0"/>
                  </a:moveTo>
                  <a:cubicBezTo>
                    <a:pt x="1226" y="0"/>
                    <a:pt x="720" y="60"/>
                    <a:pt x="385" y="163"/>
                  </a:cubicBezTo>
                  <a:lnTo>
                    <a:pt x="36" y="163"/>
                  </a:lnTo>
                  <a:cubicBezTo>
                    <a:pt x="17" y="163"/>
                    <a:pt x="0" y="179"/>
                    <a:pt x="0" y="199"/>
                  </a:cubicBezTo>
                  <a:lnTo>
                    <a:pt x="0" y="447"/>
                  </a:lnTo>
                  <a:cubicBezTo>
                    <a:pt x="0" y="739"/>
                    <a:pt x="911" y="899"/>
                    <a:pt x="1769" y="899"/>
                  </a:cubicBezTo>
                  <a:cubicBezTo>
                    <a:pt x="2624" y="899"/>
                    <a:pt x="3537" y="741"/>
                    <a:pt x="3532" y="452"/>
                  </a:cubicBezTo>
                  <a:lnTo>
                    <a:pt x="3532" y="199"/>
                  </a:lnTo>
                  <a:cubicBezTo>
                    <a:pt x="3532" y="179"/>
                    <a:pt x="3518" y="165"/>
                    <a:pt x="3499" y="163"/>
                  </a:cubicBezTo>
                  <a:lnTo>
                    <a:pt x="3148" y="163"/>
                  </a:lnTo>
                  <a:cubicBezTo>
                    <a:pt x="2815" y="60"/>
                    <a:pt x="2309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70"/>
            <p:cNvSpPr/>
            <p:nvPr/>
          </p:nvSpPr>
          <p:spPr>
            <a:xfrm>
              <a:off x="2507143" y="1922361"/>
              <a:ext cx="231520" cy="55786"/>
            </a:xfrm>
            <a:custGeom>
              <a:avLst/>
              <a:gdLst/>
              <a:ahLst/>
              <a:cxnLst/>
              <a:rect l="l" t="t" r="r" b="b"/>
              <a:pathLst>
                <a:path w="3466" h="834" extrusionOk="0">
                  <a:moveTo>
                    <a:pt x="1733" y="0"/>
                  </a:moveTo>
                  <a:cubicBezTo>
                    <a:pt x="777" y="0"/>
                    <a:pt x="0" y="186"/>
                    <a:pt x="0" y="418"/>
                  </a:cubicBezTo>
                  <a:cubicBezTo>
                    <a:pt x="0" y="648"/>
                    <a:pt x="777" y="834"/>
                    <a:pt x="1733" y="834"/>
                  </a:cubicBezTo>
                  <a:cubicBezTo>
                    <a:pt x="2689" y="834"/>
                    <a:pt x="3465" y="648"/>
                    <a:pt x="3465" y="418"/>
                  </a:cubicBezTo>
                  <a:cubicBezTo>
                    <a:pt x="3465" y="186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70"/>
            <p:cNvSpPr/>
            <p:nvPr/>
          </p:nvSpPr>
          <p:spPr>
            <a:xfrm>
              <a:off x="2504738" y="1920087"/>
              <a:ext cx="236330" cy="60469"/>
            </a:xfrm>
            <a:custGeom>
              <a:avLst/>
              <a:gdLst/>
              <a:ahLst/>
              <a:cxnLst/>
              <a:rect l="l" t="t" r="r" b="b"/>
              <a:pathLst>
                <a:path w="3538" h="904" extrusionOk="0">
                  <a:moveTo>
                    <a:pt x="1769" y="70"/>
                  </a:moveTo>
                  <a:cubicBezTo>
                    <a:pt x="2770" y="70"/>
                    <a:pt x="3465" y="271"/>
                    <a:pt x="3465" y="452"/>
                  </a:cubicBezTo>
                  <a:cubicBezTo>
                    <a:pt x="3465" y="631"/>
                    <a:pt x="2768" y="832"/>
                    <a:pt x="1769" y="832"/>
                  </a:cubicBezTo>
                  <a:cubicBezTo>
                    <a:pt x="770" y="832"/>
                    <a:pt x="72" y="631"/>
                    <a:pt x="72" y="452"/>
                  </a:cubicBezTo>
                  <a:cubicBezTo>
                    <a:pt x="72" y="271"/>
                    <a:pt x="767" y="70"/>
                    <a:pt x="1769" y="70"/>
                  </a:cubicBezTo>
                  <a:close/>
                  <a:moveTo>
                    <a:pt x="1769" y="1"/>
                  </a:moveTo>
                  <a:cubicBezTo>
                    <a:pt x="911" y="1"/>
                    <a:pt x="0" y="158"/>
                    <a:pt x="0" y="452"/>
                  </a:cubicBezTo>
                  <a:cubicBezTo>
                    <a:pt x="0" y="746"/>
                    <a:pt x="911" y="904"/>
                    <a:pt x="1769" y="904"/>
                  </a:cubicBezTo>
                  <a:cubicBezTo>
                    <a:pt x="2624" y="904"/>
                    <a:pt x="3537" y="744"/>
                    <a:pt x="3537" y="452"/>
                  </a:cubicBezTo>
                  <a:cubicBezTo>
                    <a:pt x="3537" y="158"/>
                    <a:pt x="2627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70"/>
            <p:cNvSpPr/>
            <p:nvPr/>
          </p:nvSpPr>
          <p:spPr>
            <a:xfrm>
              <a:off x="2535064" y="1931458"/>
              <a:ext cx="175677" cy="38261"/>
            </a:xfrm>
            <a:custGeom>
              <a:avLst/>
              <a:gdLst/>
              <a:ahLst/>
              <a:cxnLst/>
              <a:rect l="l" t="t" r="r" b="b"/>
              <a:pathLst>
                <a:path w="2630" h="572" extrusionOk="0">
                  <a:moveTo>
                    <a:pt x="1315" y="0"/>
                  </a:moveTo>
                  <a:cubicBezTo>
                    <a:pt x="588" y="0"/>
                    <a:pt x="0" y="127"/>
                    <a:pt x="0" y="285"/>
                  </a:cubicBezTo>
                  <a:cubicBezTo>
                    <a:pt x="0" y="442"/>
                    <a:pt x="588" y="571"/>
                    <a:pt x="1315" y="571"/>
                  </a:cubicBezTo>
                  <a:cubicBezTo>
                    <a:pt x="2039" y="571"/>
                    <a:pt x="2629" y="442"/>
                    <a:pt x="2629" y="285"/>
                  </a:cubicBezTo>
                  <a:cubicBezTo>
                    <a:pt x="2629" y="124"/>
                    <a:pt x="2039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70"/>
            <p:cNvSpPr/>
            <p:nvPr/>
          </p:nvSpPr>
          <p:spPr>
            <a:xfrm>
              <a:off x="2533327" y="1929384"/>
              <a:ext cx="178951" cy="41739"/>
            </a:xfrm>
            <a:custGeom>
              <a:avLst/>
              <a:gdLst/>
              <a:ahLst/>
              <a:cxnLst/>
              <a:rect l="l" t="t" r="r" b="b"/>
              <a:pathLst>
                <a:path w="2679" h="624" extrusionOk="0">
                  <a:moveTo>
                    <a:pt x="1341" y="53"/>
                  </a:moveTo>
                  <a:cubicBezTo>
                    <a:pt x="2098" y="53"/>
                    <a:pt x="2626" y="194"/>
                    <a:pt x="2626" y="313"/>
                  </a:cubicBezTo>
                  <a:cubicBezTo>
                    <a:pt x="2626" y="433"/>
                    <a:pt x="2098" y="571"/>
                    <a:pt x="1341" y="571"/>
                  </a:cubicBezTo>
                  <a:cubicBezTo>
                    <a:pt x="581" y="571"/>
                    <a:pt x="53" y="435"/>
                    <a:pt x="53" y="313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10"/>
                    <a:pt x="0" y="313"/>
                  </a:cubicBezTo>
                  <a:cubicBezTo>
                    <a:pt x="0" y="516"/>
                    <a:pt x="691" y="624"/>
                    <a:pt x="1341" y="624"/>
                  </a:cubicBezTo>
                  <a:cubicBezTo>
                    <a:pt x="1993" y="624"/>
                    <a:pt x="2679" y="514"/>
                    <a:pt x="2679" y="313"/>
                  </a:cubicBezTo>
                  <a:cubicBezTo>
                    <a:pt x="2679" y="110"/>
                    <a:pt x="1991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70"/>
            <p:cNvSpPr/>
            <p:nvPr/>
          </p:nvSpPr>
          <p:spPr>
            <a:xfrm>
              <a:off x="2517496" y="1965504"/>
              <a:ext cx="3607" cy="14582"/>
            </a:xfrm>
            <a:custGeom>
              <a:avLst/>
              <a:gdLst/>
              <a:ahLst/>
              <a:cxnLst/>
              <a:rect l="l" t="t" r="r" b="b"/>
              <a:pathLst>
                <a:path w="54" h="218" extrusionOk="0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191"/>
                  </a:lnTo>
                  <a:cubicBezTo>
                    <a:pt x="1" y="206"/>
                    <a:pt x="13" y="218"/>
                    <a:pt x="27" y="218"/>
                  </a:cubicBezTo>
                  <a:cubicBezTo>
                    <a:pt x="41" y="218"/>
                    <a:pt x="53" y="206"/>
                    <a:pt x="53" y="191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70"/>
            <p:cNvSpPr/>
            <p:nvPr/>
          </p:nvSpPr>
          <p:spPr>
            <a:xfrm>
              <a:off x="2548757" y="1970789"/>
              <a:ext cx="3741" cy="17592"/>
            </a:xfrm>
            <a:custGeom>
              <a:avLst/>
              <a:gdLst/>
              <a:ahLst/>
              <a:cxnLst/>
              <a:rect l="l" t="t" r="r" b="b"/>
              <a:pathLst>
                <a:path w="56" h="263" extrusionOk="0">
                  <a:moveTo>
                    <a:pt x="27" y="0"/>
                  </a:moveTo>
                  <a:cubicBezTo>
                    <a:pt x="13" y="0"/>
                    <a:pt x="1" y="12"/>
                    <a:pt x="3" y="26"/>
                  </a:cubicBezTo>
                  <a:lnTo>
                    <a:pt x="3" y="237"/>
                  </a:lnTo>
                  <a:cubicBezTo>
                    <a:pt x="3" y="251"/>
                    <a:pt x="13" y="263"/>
                    <a:pt x="27" y="263"/>
                  </a:cubicBezTo>
                  <a:cubicBezTo>
                    <a:pt x="44" y="263"/>
                    <a:pt x="56" y="251"/>
                    <a:pt x="56" y="237"/>
                  </a:cubicBezTo>
                  <a:lnTo>
                    <a:pt x="56" y="26"/>
                  </a:lnTo>
                  <a:cubicBezTo>
                    <a:pt x="56" y="12"/>
                    <a:pt x="44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70"/>
            <p:cNvSpPr/>
            <p:nvPr/>
          </p:nvSpPr>
          <p:spPr>
            <a:xfrm>
              <a:off x="2569864" y="1974668"/>
              <a:ext cx="3741" cy="17592"/>
            </a:xfrm>
            <a:custGeom>
              <a:avLst/>
              <a:gdLst/>
              <a:ahLst/>
              <a:cxnLst/>
              <a:rect l="l" t="t" r="r" b="b"/>
              <a:pathLst>
                <a:path w="56" h="263" extrusionOk="0">
                  <a:moveTo>
                    <a:pt x="31" y="1"/>
                  </a:moveTo>
                  <a:cubicBezTo>
                    <a:pt x="29" y="1"/>
                    <a:pt x="26" y="1"/>
                    <a:pt x="24" y="2"/>
                  </a:cubicBezTo>
                  <a:cubicBezTo>
                    <a:pt x="10" y="4"/>
                    <a:pt x="0" y="16"/>
                    <a:pt x="3" y="30"/>
                  </a:cubicBezTo>
                  <a:lnTo>
                    <a:pt x="3" y="234"/>
                  </a:lnTo>
                  <a:cubicBezTo>
                    <a:pt x="3" y="250"/>
                    <a:pt x="15" y="262"/>
                    <a:pt x="29" y="262"/>
                  </a:cubicBezTo>
                  <a:cubicBezTo>
                    <a:pt x="43" y="260"/>
                    <a:pt x="55" y="248"/>
                    <a:pt x="55" y="234"/>
                  </a:cubicBezTo>
                  <a:lnTo>
                    <a:pt x="55" y="30"/>
                  </a:lnTo>
                  <a:cubicBezTo>
                    <a:pt x="55" y="28"/>
                    <a:pt x="55" y="26"/>
                    <a:pt x="55" y="23"/>
                  </a:cubicBezTo>
                  <a:cubicBezTo>
                    <a:pt x="53" y="11"/>
                    <a:pt x="4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70"/>
            <p:cNvSpPr/>
            <p:nvPr/>
          </p:nvSpPr>
          <p:spPr>
            <a:xfrm>
              <a:off x="2594579" y="1976006"/>
              <a:ext cx="3607" cy="16254"/>
            </a:xfrm>
            <a:custGeom>
              <a:avLst/>
              <a:gdLst/>
              <a:ahLst/>
              <a:cxnLst/>
              <a:rect l="l" t="t" r="r" b="b"/>
              <a:pathLst>
                <a:path w="54" h="243" extrusionOk="0">
                  <a:moveTo>
                    <a:pt x="25" y="1"/>
                  </a:moveTo>
                  <a:cubicBezTo>
                    <a:pt x="13" y="3"/>
                    <a:pt x="1" y="13"/>
                    <a:pt x="1" y="27"/>
                  </a:cubicBezTo>
                  <a:lnTo>
                    <a:pt x="1" y="214"/>
                  </a:lnTo>
                  <a:lnTo>
                    <a:pt x="1" y="216"/>
                  </a:lnTo>
                  <a:cubicBezTo>
                    <a:pt x="1" y="230"/>
                    <a:pt x="13" y="242"/>
                    <a:pt x="27" y="242"/>
                  </a:cubicBezTo>
                  <a:cubicBezTo>
                    <a:pt x="41" y="242"/>
                    <a:pt x="53" y="230"/>
                    <a:pt x="53" y="214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70"/>
            <p:cNvSpPr/>
            <p:nvPr/>
          </p:nvSpPr>
          <p:spPr>
            <a:xfrm>
              <a:off x="2530121" y="1973464"/>
              <a:ext cx="3874" cy="11572"/>
            </a:xfrm>
            <a:custGeom>
              <a:avLst/>
              <a:gdLst/>
              <a:ahLst/>
              <a:cxnLst/>
              <a:rect l="l" t="t" r="r" b="b"/>
              <a:pathLst>
                <a:path w="58" h="173" extrusionOk="0">
                  <a:moveTo>
                    <a:pt x="27" y="1"/>
                  </a:moveTo>
                  <a:cubicBezTo>
                    <a:pt x="12" y="3"/>
                    <a:pt x="0" y="17"/>
                    <a:pt x="3" y="32"/>
                  </a:cubicBezTo>
                  <a:lnTo>
                    <a:pt x="3" y="146"/>
                  </a:lnTo>
                  <a:cubicBezTo>
                    <a:pt x="5" y="161"/>
                    <a:pt x="15" y="170"/>
                    <a:pt x="29" y="173"/>
                  </a:cubicBezTo>
                  <a:cubicBezTo>
                    <a:pt x="43" y="173"/>
                    <a:pt x="55" y="161"/>
                    <a:pt x="55" y="146"/>
                  </a:cubicBezTo>
                  <a:lnTo>
                    <a:pt x="55" y="32"/>
                  </a:lnTo>
                  <a:cubicBezTo>
                    <a:pt x="58" y="29"/>
                    <a:pt x="58" y="27"/>
                    <a:pt x="55" y="25"/>
                  </a:cubicBezTo>
                  <a:cubicBezTo>
                    <a:pt x="53" y="10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70"/>
            <p:cNvSpPr/>
            <p:nvPr/>
          </p:nvSpPr>
          <p:spPr>
            <a:xfrm>
              <a:off x="2719421" y="1964969"/>
              <a:ext cx="3607" cy="9699"/>
            </a:xfrm>
            <a:custGeom>
              <a:avLst/>
              <a:gdLst/>
              <a:ahLst/>
              <a:cxnLst/>
              <a:rect l="l" t="t" r="r" b="b"/>
              <a:pathLst>
                <a:path w="54" h="145" extrusionOk="0">
                  <a:moveTo>
                    <a:pt x="27" y="1"/>
                  </a:moveTo>
                  <a:cubicBezTo>
                    <a:pt x="14" y="1"/>
                    <a:pt x="3" y="10"/>
                    <a:pt x="1" y="23"/>
                  </a:cubicBezTo>
                  <a:lnTo>
                    <a:pt x="1" y="121"/>
                  </a:lnTo>
                  <a:cubicBezTo>
                    <a:pt x="3" y="134"/>
                    <a:pt x="13" y="145"/>
                    <a:pt x="26" y="145"/>
                  </a:cubicBezTo>
                  <a:cubicBezTo>
                    <a:pt x="27" y="145"/>
                    <a:pt x="28" y="145"/>
                    <a:pt x="29" y="144"/>
                  </a:cubicBezTo>
                  <a:cubicBezTo>
                    <a:pt x="44" y="144"/>
                    <a:pt x="53" y="135"/>
                    <a:pt x="53" y="121"/>
                  </a:cubicBezTo>
                  <a:lnTo>
                    <a:pt x="53" y="23"/>
                  </a:lnTo>
                  <a:cubicBezTo>
                    <a:pt x="53" y="11"/>
                    <a:pt x="44" y="3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70"/>
            <p:cNvSpPr/>
            <p:nvPr/>
          </p:nvSpPr>
          <p:spPr>
            <a:xfrm>
              <a:off x="2697845" y="1978414"/>
              <a:ext cx="3607" cy="9164"/>
            </a:xfrm>
            <a:custGeom>
              <a:avLst/>
              <a:gdLst/>
              <a:ahLst/>
              <a:cxnLst/>
              <a:rect l="l" t="t" r="r" b="b"/>
              <a:pathLst>
                <a:path w="54" h="137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111"/>
                  </a:lnTo>
                  <a:cubicBezTo>
                    <a:pt x="1" y="125"/>
                    <a:pt x="13" y="137"/>
                    <a:pt x="27" y="137"/>
                  </a:cubicBezTo>
                  <a:lnTo>
                    <a:pt x="30" y="137"/>
                  </a:lnTo>
                  <a:cubicBezTo>
                    <a:pt x="44" y="137"/>
                    <a:pt x="53" y="125"/>
                    <a:pt x="53" y="111"/>
                  </a:cubicBezTo>
                  <a:lnTo>
                    <a:pt x="53" y="27"/>
                  </a:lnTo>
                  <a:lnTo>
                    <a:pt x="53" y="25"/>
                  </a:lnTo>
                  <a:cubicBezTo>
                    <a:pt x="53" y="10"/>
                    <a:pt x="42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70"/>
            <p:cNvSpPr/>
            <p:nvPr/>
          </p:nvSpPr>
          <p:spPr>
            <a:xfrm>
              <a:off x="2707932" y="2640481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4" y="1"/>
                    <a:pt x="674" y="65"/>
                    <a:pt x="359" y="166"/>
                  </a:cubicBezTo>
                  <a:lnTo>
                    <a:pt x="0" y="166"/>
                  </a:lnTo>
                  <a:lnTo>
                    <a:pt x="0" y="419"/>
                  </a:lnTo>
                  <a:cubicBezTo>
                    <a:pt x="0" y="648"/>
                    <a:pt x="777" y="837"/>
                    <a:pt x="1733" y="837"/>
                  </a:cubicBezTo>
                  <a:cubicBezTo>
                    <a:pt x="2691" y="837"/>
                    <a:pt x="3465" y="651"/>
                    <a:pt x="3465" y="419"/>
                  </a:cubicBezTo>
                  <a:lnTo>
                    <a:pt x="3465" y="166"/>
                  </a:lnTo>
                  <a:lnTo>
                    <a:pt x="3109" y="166"/>
                  </a:lnTo>
                  <a:cubicBezTo>
                    <a:pt x="2794" y="65"/>
                    <a:pt x="229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70"/>
            <p:cNvSpPr/>
            <p:nvPr/>
          </p:nvSpPr>
          <p:spPr>
            <a:xfrm>
              <a:off x="2705727" y="2638274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2"/>
                  </a:moveTo>
                  <a:cubicBezTo>
                    <a:pt x="2306" y="72"/>
                    <a:pt x="2805" y="129"/>
                    <a:pt x="3133" y="232"/>
                  </a:cubicBezTo>
                  <a:cubicBezTo>
                    <a:pt x="3134" y="233"/>
                    <a:pt x="3136" y="234"/>
                    <a:pt x="3138" y="234"/>
                  </a:cubicBezTo>
                  <a:cubicBezTo>
                    <a:pt x="3139" y="234"/>
                    <a:pt x="3141" y="233"/>
                    <a:pt x="3142" y="232"/>
                  </a:cubicBezTo>
                  <a:lnTo>
                    <a:pt x="3465" y="232"/>
                  </a:lnTo>
                  <a:lnTo>
                    <a:pt x="3465" y="452"/>
                  </a:lnTo>
                  <a:cubicBezTo>
                    <a:pt x="3465" y="631"/>
                    <a:pt x="2765" y="832"/>
                    <a:pt x="1766" y="832"/>
                  </a:cubicBezTo>
                  <a:cubicBezTo>
                    <a:pt x="769" y="832"/>
                    <a:pt x="69" y="631"/>
                    <a:pt x="69" y="452"/>
                  </a:cubicBezTo>
                  <a:lnTo>
                    <a:pt x="69" y="232"/>
                  </a:lnTo>
                  <a:lnTo>
                    <a:pt x="392" y="232"/>
                  </a:lnTo>
                  <a:cubicBezTo>
                    <a:pt x="393" y="233"/>
                    <a:pt x="395" y="234"/>
                    <a:pt x="397" y="234"/>
                  </a:cubicBezTo>
                  <a:cubicBezTo>
                    <a:pt x="398" y="234"/>
                    <a:pt x="400" y="233"/>
                    <a:pt x="401" y="232"/>
                  </a:cubicBezTo>
                  <a:cubicBezTo>
                    <a:pt x="729" y="129"/>
                    <a:pt x="1228" y="72"/>
                    <a:pt x="1766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19" y="60"/>
                    <a:pt x="385" y="163"/>
                  </a:cubicBezTo>
                  <a:lnTo>
                    <a:pt x="36" y="163"/>
                  </a:lnTo>
                  <a:cubicBezTo>
                    <a:pt x="14" y="163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0" y="904"/>
                    <a:pt x="1766" y="904"/>
                  </a:cubicBezTo>
                  <a:cubicBezTo>
                    <a:pt x="2624" y="904"/>
                    <a:pt x="3534" y="746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5" y="163"/>
                    <a:pt x="3496" y="163"/>
                  </a:cubicBezTo>
                  <a:lnTo>
                    <a:pt x="3147" y="163"/>
                  </a:lnTo>
                  <a:cubicBezTo>
                    <a:pt x="2815" y="60"/>
                    <a:pt x="2308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70"/>
            <p:cNvSpPr/>
            <p:nvPr/>
          </p:nvSpPr>
          <p:spPr>
            <a:xfrm>
              <a:off x="2708065" y="2623558"/>
              <a:ext cx="231387" cy="55853"/>
            </a:xfrm>
            <a:custGeom>
              <a:avLst/>
              <a:gdLst/>
              <a:ahLst/>
              <a:cxnLst/>
              <a:rect l="l" t="t" r="r" b="b"/>
              <a:pathLst>
                <a:path w="3464" h="835" extrusionOk="0">
                  <a:moveTo>
                    <a:pt x="1731" y="0"/>
                  </a:moveTo>
                  <a:cubicBezTo>
                    <a:pt x="775" y="0"/>
                    <a:pt x="1" y="187"/>
                    <a:pt x="1" y="419"/>
                  </a:cubicBezTo>
                  <a:cubicBezTo>
                    <a:pt x="1" y="648"/>
                    <a:pt x="775" y="834"/>
                    <a:pt x="1731" y="834"/>
                  </a:cubicBezTo>
                  <a:cubicBezTo>
                    <a:pt x="2689" y="834"/>
                    <a:pt x="3463" y="648"/>
                    <a:pt x="3463" y="419"/>
                  </a:cubicBezTo>
                  <a:cubicBezTo>
                    <a:pt x="3463" y="187"/>
                    <a:pt x="2689" y="0"/>
                    <a:pt x="1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70"/>
            <p:cNvSpPr/>
            <p:nvPr/>
          </p:nvSpPr>
          <p:spPr>
            <a:xfrm>
              <a:off x="2705727" y="2621351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69"/>
                  </a:moveTo>
                  <a:cubicBezTo>
                    <a:pt x="2770" y="69"/>
                    <a:pt x="3465" y="270"/>
                    <a:pt x="3465" y="452"/>
                  </a:cubicBezTo>
                  <a:cubicBezTo>
                    <a:pt x="3465" y="631"/>
                    <a:pt x="2765" y="832"/>
                    <a:pt x="1766" y="832"/>
                  </a:cubicBezTo>
                  <a:cubicBezTo>
                    <a:pt x="769" y="832"/>
                    <a:pt x="69" y="631"/>
                    <a:pt x="69" y="452"/>
                  </a:cubicBezTo>
                  <a:cubicBezTo>
                    <a:pt x="69" y="270"/>
                    <a:pt x="767" y="69"/>
                    <a:pt x="1766" y="69"/>
                  </a:cubicBezTo>
                  <a:close/>
                  <a:moveTo>
                    <a:pt x="1766" y="0"/>
                  </a:moveTo>
                  <a:cubicBezTo>
                    <a:pt x="908" y="0"/>
                    <a:pt x="0" y="158"/>
                    <a:pt x="0" y="452"/>
                  </a:cubicBezTo>
                  <a:cubicBezTo>
                    <a:pt x="0" y="746"/>
                    <a:pt x="910" y="903"/>
                    <a:pt x="1766" y="903"/>
                  </a:cubicBezTo>
                  <a:cubicBezTo>
                    <a:pt x="2624" y="903"/>
                    <a:pt x="3534" y="743"/>
                    <a:pt x="3534" y="452"/>
                  </a:cubicBezTo>
                  <a:cubicBezTo>
                    <a:pt x="3534" y="158"/>
                    <a:pt x="2626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70"/>
            <p:cNvSpPr/>
            <p:nvPr/>
          </p:nvSpPr>
          <p:spPr>
            <a:xfrm>
              <a:off x="2736053" y="2632321"/>
              <a:ext cx="175477" cy="38328"/>
            </a:xfrm>
            <a:custGeom>
              <a:avLst/>
              <a:gdLst/>
              <a:ahLst/>
              <a:cxnLst/>
              <a:rect l="l" t="t" r="r" b="b"/>
              <a:pathLst>
                <a:path w="2627" h="573" extrusionOk="0">
                  <a:moveTo>
                    <a:pt x="1312" y="1"/>
                  </a:moveTo>
                  <a:cubicBezTo>
                    <a:pt x="588" y="1"/>
                    <a:pt x="0" y="130"/>
                    <a:pt x="0" y="288"/>
                  </a:cubicBezTo>
                  <a:cubicBezTo>
                    <a:pt x="0" y="445"/>
                    <a:pt x="588" y="572"/>
                    <a:pt x="1312" y="572"/>
                  </a:cubicBezTo>
                  <a:cubicBezTo>
                    <a:pt x="2038" y="572"/>
                    <a:pt x="2626" y="445"/>
                    <a:pt x="2626" y="288"/>
                  </a:cubicBezTo>
                  <a:cubicBezTo>
                    <a:pt x="2626" y="130"/>
                    <a:pt x="2038" y="1"/>
                    <a:pt x="1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70"/>
            <p:cNvSpPr/>
            <p:nvPr/>
          </p:nvSpPr>
          <p:spPr>
            <a:xfrm>
              <a:off x="2734249" y="2630582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3"/>
                  </a:moveTo>
                  <a:cubicBezTo>
                    <a:pt x="2099" y="53"/>
                    <a:pt x="2627" y="189"/>
                    <a:pt x="2627" y="314"/>
                  </a:cubicBezTo>
                  <a:cubicBezTo>
                    <a:pt x="2627" y="436"/>
                    <a:pt x="2099" y="572"/>
                    <a:pt x="1339" y="572"/>
                  </a:cubicBezTo>
                  <a:cubicBezTo>
                    <a:pt x="581" y="572"/>
                    <a:pt x="53" y="436"/>
                    <a:pt x="53" y="314"/>
                  </a:cubicBezTo>
                  <a:cubicBezTo>
                    <a:pt x="53" y="189"/>
                    <a:pt x="581" y="53"/>
                    <a:pt x="1339" y="53"/>
                  </a:cubicBezTo>
                  <a:close/>
                  <a:moveTo>
                    <a:pt x="1339" y="1"/>
                  </a:moveTo>
                  <a:cubicBezTo>
                    <a:pt x="691" y="1"/>
                    <a:pt x="1" y="111"/>
                    <a:pt x="1" y="314"/>
                  </a:cubicBezTo>
                  <a:cubicBezTo>
                    <a:pt x="1" y="517"/>
                    <a:pt x="691" y="624"/>
                    <a:pt x="1339" y="624"/>
                  </a:cubicBezTo>
                  <a:cubicBezTo>
                    <a:pt x="1994" y="624"/>
                    <a:pt x="2680" y="514"/>
                    <a:pt x="2680" y="314"/>
                  </a:cubicBezTo>
                  <a:cubicBezTo>
                    <a:pt x="2680" y="111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70"/>
            <p:cNvSpPr/>
            <p:nvPr/>
          </p:nvSpPr>
          <p:spPr>
            <a:xfrm>
              <a:off x="2718285" y="2666702"/>
              <a:ext cx="3607" cy="14649"/>
            </a:xfrm>
            <a:custGeom>
              <a:avLst/>
              <a:gdLst/>
              <a:ahLst/>
              <a:cxnLst/>
              <a:rect l="l" t="t" r="r" b="b"/>
              <a:pathLst>
                <a:path w="54" h="219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192"/>
                  </a:lnTo>
                  <a:cubicBezTo>
                    <a:pt x="1" y="206"/>
                    <a:pt x="13" y="218"/>
                    <a:pt x="27" y="218"/>
                  </a:cubicBezTo>
                  <a:cubicBezTo>
                    <a:pt x="41" y="218"/>
                    <a:pt x="53" y="206"/>
                    <a:pt x="53" y="192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70"/>
            <p:cNvSpPr/>
            <p:nvPr/>
          </p:nvSpPr>
          <p:spPr>
            <a:xfrm>
              <a:off x="2749746" y="2672120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4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237"/>
                  </a:lnTo>
                  <a:cubicBezTo>
                    <a:pt x="1" y="252"/>
                    <a:pt x="13" y="264"/>
                    <a:pt x="27" y="264"/>
                  </a:cubicBezTo>
                  <a:cubicBezTo>
                    <a:pt x="41" y="264"/>
                    <a:pt x="53" y="252"/>
                    <a:pt x="53" y="237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70"/>
            <p:cNvSpPr/>
            <p:nvPr/>
          </p:nvSpPr>
          <p:spPr>
            <a:xfrm>
              <a:off x="2770987" y="2676467"/>
              <a:ext cx="3540" cy="16990"/>
            </a:xfrm>
            <a:custGeom>
              <a:avLst/>
              <a:gdLst/>
              <a:ahLst/>
              <a:cxnLst/>
              <a:rect l="l" t="t" r="r" b="b"/>
              <a:pathLst>
                <a:path w="53" h="254" extrusionOk="0">
                  <a:moveTo>
                    <a:pt x="26" y="0"/>
                  </a:moveTo>
                  <a:cubicBezTo>
                    <a:pt x="12" y="0"/>
                    <a:pt x="3" y="9"/>
                    <a:pt x="0" y="22"/>
                  </a:cubicBezTo>
                  <a:lnTo>
                    <a:pt x="0" y="227"/>
                  </a:lnTo>
                  <a:cubicBezTo>
                    <a:pt x="0" y="242"/>
                    <a:pt x="12" y="254"/>
                    <a:pt x="27" y="254"/>
                  </a:cubicBezTo>
                  <a:cubicBezTo>
                    <a:pt x="41" y="251"/>
                    <a:pt x="53" y="242"/>
                    <a:pt x="53" y="227"/>
                  </a:cubicBezTo>
                  <a:lnTo>
                    <a:pt x="53" y="22"/>
                  </a:lnTo>
                  <a:cubicBezTo>
                    <a:pt x="51" y="12"/>
                    <a:pt x="41" y="3"/>
                    <a:pt x="31" y="0"/>
                  </a:cubicBezTo>
                  <a:cubicBezTo>
                    <a:pt x="30" y="0"/>
                    <a:pt x="28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70"/>
            <p:cNvSpPr/>
            <p:nvPr/>
          </p:nvSpPr>
          <p:spPr>
            <a:xfrm>
              <a:off x="2795568" y="2677404"/>
              <a:ext cx="3540" cy="16054"/>
            </a:xfrm>
            <a:custGeom>
              <a:avLst/>
              <a:gdLst/>
              <a:ahLst/>
              <a:cxnLst/>
              <a:rect l="l" t="t" r="r" b="b"/>
              <a:pathLst>
                <a:path w="53" h="240" extrusionOk="0">
                  <a:moveTo>
                    <a:pt x="27" y="1"/>
                  </a:moveTo>
                  <a:cubicBezTo>
                    <a:pt x="12" y="1"/>
                    <a:pt x="0" y="10"/>
                    <a:pt x="0" y="25"/>
                  </a:cubicBezTo>
                  <a:lnTo>
                    <a:pt x="0" y="213"/>
                  </a:lnTo>
                  <a:cubicBezTo>
                    <a:pt x="0" y="228"/>
                    <a:pt x="12" y="240"/>
                    <a:pt x="27" y="240"/>
                  </a:cubicBezTo>
                  <a:cubicBezTo>
                    <a:pt x="41" y="240"/>
                    <a:pt x="51" y="228"/>
                    <a:pt x="53" y="213"/>
                  </a:cubicBezTo>
                  <a:lnTo>
                    <a:pt x="53" y="25"/>
                  </a:lnTo>
                  <a:cubicBezTo>
                    <a:pt x="51" y="10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70"/>
            <p:cNvSpPr/>
            <p:nvPr/>
          </p:nvSpPr>
          <p:spPr>
            <a:xfrm>
              <a:off x="2731043" y="2674862"/>
              <a:ext cx="3741" cy="11438"/>
            </a:xfrm>
            <a:custGeom>
              <a:avLst/>
              <a:gdLst/>
              <a:ahLst/>
              <a:cxnLst/>
              <a:rect l="l" t="t" r="r" b="b"/>
              <a:pathLst>
                <a:path w="56" h="171" extrusionOk="0">
                  <a:moveTo>
                    <a:pt x="29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1" y="3"/>
                    <a:pt x="1" y="15"/>
                    <a:pt x="3" y="29"/>
                  </a:cubicBezTo>
                  <a:lnTo>
                    <a:pt x="3" y="144"/>
                  </a:lnTo>
                  <a:cubicBezTo>
                    <a:pt x="3" y="158"/>
                    <a:pt x="15" y="168"/>
                    <a:pt x="30" y="170"/>
                  </a:cubicBezTo>
                  <a:cubicBezTo>
                    <a:pt x="44" y="170"/>
                    <a:pt x="56" y="158"/>
                    <a:pt x="56" y="144"/>
                  </a:cubicBezTo>
                  <a:lnTo>
                    <a:pt x="56" y="29"/>
                  </a:lnTo>
                  <a:cubicBezTo>
                    <a:pt x="56" y="27"/>
                    <a:pt x="56" y="24"/>
                    <a:pt x="56" y="22"/>
                  </a:cubicBezTo>
                  <a:cubicBezTo>
                    <a:pt x="54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70"/>
            <p:cNvSpPr/>
            <p:nvPr/>
          </p:nvSpPr>
          <p:spPr>
            <a:xfrm>
              <a:off x="2920410" y="2666233"/>
              <a:ext cx="3540" cy="9833"/>
            </a:xfrm>
            <a:custGeom>
              <a:avLst/>
              <a:gdLst/>
              <a:ahLst/>
              <a:cxnLst/>
              <a:rect l="l" t="t" r="r" b="b"/>
              <a:pathLst>
                <a:path w="53" h="147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120"/>
                  </a:lnTo>
                  <a:cubicBezTo>
                    <a:pt x="0" y="134"/>
                    <a:pt x="12" y="146"/>
                    <a:pt x="26" y="146"/>
                  </a:cubicBezTo>
                  <a:cubicBezTo>
                    <a:pt x="41" y="146"/>
                    <a:pt x="53" y="134"/>
                    <a:pt x="53" y="120"/>
                  </a:cubicBezTo>
                  <a:lnTo>
                    <a:pt x="53" y="22"/>
                  </a:lnTo>
                  <a:cubicBezTo>
                    <a:pt x="50" y="12"/>
                    <a:pt x="43" y="3"/>
                    <a:pt x="31" y="0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70"/>
            <p:cNvSpPr/>
            <p:nvPr/>
          </p:nvSpPr>
          <p:spPr>
            <a:xfrm>
              <a:off x="2898835" y="2679678"/>
              <a:ext cx="3607" cy="9164"/>
            </a:xfrm>
            <a:custGeom>
              <a:avLst/>
              <a:gdLst/>
              <a:ahLst/>
              <a:cxnLst/>
              <a:rect l="l" t="t" r="r" b="b"/>
              <a:pathLst>
                <a:path w="54" h="137" extrusionOk="0">
                  <a:moveTo>
                    <a:pt x="24" y="0"/>
                  </a:moveTo>
                  <a:cubicBezTo>
                    <a:pt x="12" y="0"/>
                    <a:pt x="1" y="12"/>
                    <a:pt x="1" y="27"/>
                  </a:cubicBezTo>
                  <a:lnTo>
                    <a:pt x="1" y="110"/>
                  </a:lnTo>
                  <a:cubicBezTo>
                    <a:pt x="1" y="124"/>
                    <a:pt x="12" y="136"/>
                    <a:pt x="27" y="136"/>
                  </a:cubicBezTo>
                  <a:cubicBezTo>
                    <a:pt x="41" y="136"/>
                    <a:pt x="53" y="124"/>
                    <a:pt x="53" y="110"/>
                  </a:cubicBezTo>
                  <a:lnTo>
                    <a:pt x="53" y="27"/>
                  </a:lnTo>
                  <a:lnTo>
                    <a:pt x="53" y="24"/>
                  </a:lnTo>
                  <a:cubicBezTo>
                    <a:pt x="53" y="10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70"/>
            <p:cNvSpPr/>
            <p:nvPr/>
          </p:nvSpPr>
          <p:spPr>
            <a:xfrm>
              <a:off x="2707932" y="2623558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4" y="0"/>
                    <a:pt x="674" y="65"/>
                    <a:pt x="359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8"/>
                    <a:pt x="777" y="837"/>
                    <a:pt x="1733" y="837"/>
                  </a:cubicBezTo>
                  <a:cubicBezTo>
                    <a:pt x="2691" y="837"/>
                    <a:pt x="3465" y="650"/>
                    <a:pt x="3465" y="416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4" y="65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70"/>
            <p:cNvSpPr/>
            <p:nvPr/>
          </p:nvSpPr>
          <p:spPr>
            <a:xfrm>
              <a:off x="2705727" y="2621351"/>
              <a:ext cx="236129" cy="60268"/>
            </a:xfrm>
            <a:custGeom>
              <a:avLst/>
              <a:gdLst/>
              <a:ahLst/>
              <a:cxnLst/>
              <a:rect l="l" t="t" r="r" b="b"/>
              <a:pathLst>
                <a:path w="3535" h="901" extrusionOk="0">
                  <a:moveTo>
                    <a:pt x="1766" y="69"/>
                  </a:moveTo>
                  <a:cubicBezTo>
                    <a:pt x="2306" y="69"/>
                    <a:pt x="2805" y="129"/>
                    <a:pt x="3133" y="232"/>
                  </a:cubicBezTo>
                  <a:lnTo>
                    <a:pt x="3465" y="232"/>
                  </a:lnTo>
                  <a:lnTo>
                    <a:pt x="3465" y="449"/>
                  </a:lnTo>
                  <a:cubicBezTo>
                    <a:pt x="3465" y="631"/>
                    <a:pt x="2765" y="832"/>
                    <a:pt x="1766" y="832"/>
                  </a:cubicBezTo>
                  <a:cubicBezTo>
                    <a:pt x="769" y="832"/>
                    <a:pt x="69" y="631"/>
                    <a:pt x="69" y="449"/>
                  </a:cubicBezTo>
                  <a:lnTo>
                    <a:pt x="69" y="232"/>
                  </a:lnTo>
                  <a:lnTo>
                    <a:pt x="401" y="232"/>
                  </a:lnTo>
                  <a:cubicBezTo>
                    <a:pt x="729" y="129"/>
                    <a:pt x="1228" y="69"/>
                    <a:pt x="1766" y="69"/>
                  </a:cubicBezTo>
                  <a:close/>
                  <a:moveTo>
                    <a:pt x="1766" y="0"/>
                  </a:moveTo>
                  <a:cubicBezTo>
                    <a:pt x="1224" y="0"/>
                    <a:pt x="719" y="57"/>
                    <a:pt x="385" y="162"/>
                  </a:cubicBezTo>
                  <a:lnTo>
                    <a:pt x="36" y="162"/>
                  </a:lnTo>
                  <a:cubicBezTo>
                    <a:pt x="14" y="162"/>
                    <a:pt x="0" y="177"/>
                    <a:pt x="0" y="196"/>
                  </a:cubicBezTo>
                  <a:lnTo>
                    <a:pt x="0" y="449"/>
                  </a:lnTo>
                  <a:cubicBezTo>
                    <a:pt x="0" y="743"/>
                    <a:pt x="910" y="901"/>
                    <a:pt x="1766" y="901"/>
                  </a:cubicBezTo>
                  <a:cubicBezTo>
                    <a:pt x="2624" y="901"/>
                    <a:pt x="3534" y="741"/>
                    <a:pt x="3532" y="449"/>
                  </a:cubicBezTo>
                  <a:lnTo>
                    <a:pt x="3532" y="196"/>
                  </a:lnTo>
                  <a:cubicBezTo>
                    <a:pt x="3532" y="177"/>
                    <a:pt x="3515" y="162"/>
                    <a:pt x="3496" y="162"/>
                  </a:cubicBezTo>
                  <a:lnTo>
                    <a:pt x="3147" y="162"/>
                  </a:lnTo>
                  <a:cubicBezTo>
                    <a:pt x="2815" y="57"/>
                    <a:pt x="2308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70"/>
            <p:cNvSpPr/>
            <p:nvPr/>
          </p:nvSpPr>
          <p:spPr>
            <a:xfrm>
              <a:off x="2708065" y="2606635"/>
              <a:ext cx="231387" cy="55853"/>
            </a:xfrm>
            <a:custGeom>
              <a:avLst/>
              <a:gdLst/>
              <a:ahLst/>
              <a:cxnLst/>
              <a:rect l="l" t="t" r="r" b="b"/>
              <a:pathLst>
                <a:path w="3464" h="835" extrusionOk="0">
                  <a:moveTo>
                    <a:pt x="1731" y="0"/>
                  </a:moveTo>
                  <a:cubicBezTo>
                    <a:pt x="775" y="0"/>
                    <a:pt x="1" y="187"/>
                    <a:pt x="1" y="416"/>
                  </a:cubicBezTo>
                  <a:cubicBezTo>
                    <a:pt x="1" y="648"/>
                    <a:pt x="775" y="834"/>
                    <a:pt x="1731" y="834"/>
                  </a:cubicBezTo>
                  <a:cubicBezTo>
                    <a:pt x="2689" y="834"/>
                    <a:pt x="3463" y="648"/>
                    <a:pt x="3463" y="416"/>
                  </a:cubicBezTo>
                  <a:cubicBezTo>
                    <a:pt x="3463" y="187"/>
                    <a:pt x="2689" y="0"/>
                    <a:pt x="1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70"/>
            <p:cNvSpPr/>
            <p:nvPr/>
          </p:nvSpPr>
          <p:spPr>
            <a:xfrm>
              <a:off x="2705727" y="2604361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0"/>
                  </a:moveTo>
                  <a:cubicBezTo>
                    <a:pt x="2770" y="70"/>
                    <a:pt x="3465" y="271"/>
                    <a:pt x="3465" y="450"/>
                  </a:cubicBezTo>
                  <a:cubicBezTo>
                    <a:pt x="3465" y="632"/>
                    <a:pt x="2765" y="832"/>
                    <a:pt x="1766" y="832"/>
                  </a:cubicBezTo>
                  <a:cubicBezTo>
                    <a:pt x="769" y="832"/>
                    <a:pt x="69" y="632"/>
                    <a:pt x="69" y="450"/>
                  </a:cubicBezTo>
                  <a:cubicBezTo>
                    <a:pt x="69" y="271"/>
                    <a:pt x="767" y="70"/>
                    <a:pt x="1766" y="70"/>
                  </a:cubicBezTo>
                  <a:close/>
                  <a:moveTo>
                    <a:pt x="1766" y="1"/>
                  </a:moveTo>
                  <a:cubicBezTo>
                    <a:pt x="908" y="1"/>
                    <a:pt x="0" y="158"/>
                    <a:pt x="0" y="450"/>
                  </a:cubicBezTo>
                  <a:cubicBezTo>
                    <a:pt x="0" y="744"/>
                    <a:pt x="910" y="904"/>
                    <a:pt x="1766" y="904"/>
                  </a:cubicBezTo>
                  <a:cubicBezTo>
                    <a:pt x="2624" y="904"/>
                    <a:pt x="3534" y="744"/>
                    <a:pt x="3534" y="450"/>
                  </a:cubicBezTo>
                  <a:cubicBezTo>
                    <a:pt x="3534" y="158"/>
                    <a:pt x="2626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70"/>
            <p:cNvSpPr/>
            <p:nvPr/>
          </p:nvSpPr>
          <p:spPr>
            <a:xfrm>
              <a:off x="2736053" y="2615398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2" y="1"/>
                  </a:moveTo>
                  <a:cubicBezTo>
                    <a:pt x="588" y="1"/>
                    <a:pt x="0" y="127"/>
                    <a:pt x="0" y="285"/>
                  </a:cubicBezTo>
                  <a:cubicBezTo>
                    <a:pt x="0" y="445"/>
                    <a:pt x="588" y="572"/>
                    <a:pt x="1312" y="572"/>
                  </a:cubicBezTo>
                  <a:cubicBezTo>
                    <a:pt x="2038" y="572"/>
                    <a:pt x="2626" y="445"/>
                    <a:pt x="2626" y="285"/>
                  </a:cubicBezTo>
                  <a:cubicBezTo>
                    <a:pt x="2626" y="132"/>
                    <a:pt x="2038" y="1"/>
                    <a:pt x="1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70"/>
            <p:cNvSpPr/>
            <p:nvPr/>
          </p:nvSpPr>
          <p:spPr>
            <a:xfrm>
              <a:off x="2734249" y="2613659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39" y="53"/>
                  </a:moveTo>
                  <a:cubicBezTo>
                    <a:pt x="2099" y="53"/>
                    <a:pt x="2627" y="189"/>
                    <a:pt x="2627" y="311"/>
                  </a:cubicBezTo>
                  <a:cubicBezTo>
                    <a:pt x="2627" y="435"/>
                    <a:pt x="2099" y="571"/>
                    <a:pt x="1339" y="571"/>
                  </a:cubicBezTo>
                  <a:cubicBezTo>
                    <a:pt x="581" y="571"/>
                    <a:pt x="53" y="435"/>
                    <a:pt x="53" y="311"/>
                  </a:cubicBezTo>
                  <a:cubicBezTo>
                    <a:pt x="53" y="189"/>
                    <a:pt x="581" y="53"/>
                    <a:pt x="1339" y="53"/>
                  </a:cubicBezTo>
                  <a:close/>
                  <a:moveTo>
                    <a:pt x="1339" y="0"/>
                  </a:moveTo>
                  <a:cubicBezTo>
                    <a:pt x="691" y="0"/>
                    <a:pt x="1" y="110"/>
                    <a:pt x="1" y="311"/>
                  </a:cubicBezTo>
                  <a:cubicBezTo>
                    <a:pt x="1" y="514"/>
                    <a:pt x="691" y="624"/>
                    <a:pt x="1339" y="624"/>
                  </a:cubicBezTo>
                  <a:cubicBezTo>
                    <a:pt x="1994" y="624"/>
                    <a:pt x="2680" y="514"/>
                    <a:pt x="2680" y="311"/>
                  </a:cubicBezTo>
                  <a:cubicBezTo>
                    <a:pt x="2680" y="110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70"/>
            <p:cNvSpPr/>
            <p:nvPr/>
          </p:nvSpPr>
          <p:spPr>
            <a:xfrm>
              <a:off x="2718285" y="2649779"/>
              <a:ext cx="3607" cy="14582"/>
            </a:xfrm>
            <a:custGeom>
              <a:avLst/>
              <a:gdLst/>
              <a:ahLst/>
              <a:cxnLst/>
              <a:rect l="l" t="t" r="r" b="b"/>
              <a:pathLst>
                <a:path w="54" h="218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189"/>
                  </a:lnTo>
                  <a:lnTo>
                    <a:pt x="1" y="192"/>
                  </a:lnTo>
                  <a:cubicBezTo>
                    <a:pt x="1" y="206"/>
                    <a:pt x="13" y="218"/>
                    <a:pt x="27" y="218"/>
                  </a:cubicBezTo>
                  <a:cubicBezTo>
                    <a:pt x="41" y="218"/>
                    <a:pt x="53" y="206"/>
                    <a:pt x="53" y="189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70"/>
            <p:cNvSpPr/>
            <p:nvPr/>
          </p:nvSpPr>
          <p:spPr>
            <a:xfrm>
              <a:off x="2749746" y="2655063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237"/>
                  </a:lnTo>
                  <a:cubicBezTo>
                    <a:pt x="1" y="251"/>
                    <a:pt x="13" y="263"/>
                    <a:pt x="27" y="263"/>
                  </a:cubicBezTo>
                  <a:cubicBezTo>
                    <a:pt x="41" y="263"/>
                    <a:pt x="53" y="251"/>
                    <a:pt x="53" y="237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70"/>
            <p:cNvSpPr/>
            <p:nvPr/>
          </p:nvSpPr>
          <p:spPr>
            <a:xfrm>
              <a:off x="2770987" y="2659478"/>
              <a:ext cx="3540" cy="16923"/>
            </a:xfrm>
            <a:custGeom>
              <a:avLst/>
              <a:gdLst/>
              <a:ahLst/>
              <a:cxnLst/>
              <a:rect l="l" t="t" r="r" b="b"/>
              <a:pathLst>
                <a:path w="53" h="253" extrusionOk="0">
                  <a:moveTo>
                    <a:pt x="26" y="1"/>
                  </a:moveTo>
                  <a:cubicBezTo>
                    <a:pt x="12" y="1"/>
                    <a:pt x="3" y="10"/>
                    <a:pt x="0" y="23"/>
                  </a:cubicBezTo>
                  <a:lnTo>
                    <a:pt x="0" y="228"/>
                  </a:lnTo>
                  <a:cubicBezTo>
                    <a:pt x="0" y="242"/>
                    <a:pt x="12" y="252"/>
                    <a:pt x="27" y="252"/>
                  </a:cubicBezTo>
                  <a:cubicBezTo>
                    <a:pt x="41" y="252"/>
                    <a:pt x="53" y="240"/>
                    <a:pt x="53" y="228"/>
                  </a:cubicBezTo>
                  <a:lnTo>
                    <a:pt x="53" y="23"/>
                  </a:lnTo>
                  <a:cubicBezTo>
                    <a:pt x="51" y="11"/>
                    <a:pt x="41" y="4"/>
                    <a:pt x="31" y="1"/>
                  </a:cubicBezTo>
                  <a:cubicBezTo>
                    <a:pt x="30" y="1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70"/>
            <p:cNvSpPr/>
            <p:nvPr/>
          </p:nvSpPr>
          <p:spPr>
            <a:xfrm>
              <a:off x="2795568" y="2660347"/>
              <a:ext cx="3540" cy="16054"/>
            </a:xfrm>
            <a:custGeom>
              <a:avLst/>
              <a:gdLst/>
              <a:ahLst/>
              <a:cxnLst/>
              <a:rect l="l" t="t" r="r" b="b"/>
              <a:pathLst>
                <a:path w="53" h="240" extrusionOk="0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lnTo>
                    <a:pt x="0" y="215"/>
                  </a:lnTo>
                  <a:cubicBezTo>
                    <a:pt x="0" y="229"/>
                    <a:pt x="12" y="239"/>
                    <a:pt x="27" y="239"/>
                  </a:cubicBezTo>
                  <a:cubicBezTo>
                    <a:pt x="41" y="239"/>
                    <a:pt x="51" y="229"/>
                    <a:pt x="53" y="215"/>
                  </a:cubicBezTo>
                  <a:lnTo>
                    <a:pt x="53" y="26"/>
                  </a:lnTo>
                  <a:cubicBezTo>
                    <a:pt x="51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70"/>
            <p:cNvSpPr/>
            <p:nvPr/>
          </p:nvSpPr>
          <p:spPr>
            <a:xfrm>
              <a:off x="2731043" y="2657738"/>
              <a:ext cx="3741" cy="11438"/>
            </a:xfrm>
            <a:custGeom>
              <a:avLst/>
              <a:gdLst/>
              <a:ahLst/>
              <a:cxnLst/>
              <a:rect l="l" t="t" r="r" b="b"/>
              <a:pathLst>
                <a:path w="56" h="171" extrusionOk="0">
                  <a:moveTo>
                    <a:pt x="29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11" y="3"/>
                    <a:pt x="1" y="18"/>
                    <a:pt x="3" y="32"/>
                  </a:cubicBezTo>
                  <a:lnTo>
                    <a:pt x="3" y="144"/>
                  </a:lnTo>
                  <a:cubicBezTo>
                    <a:pt x="3" y="159"/>
                    <a:pt x="15" y="171"/>
                    <a:pt x="30" y="171"/>
                  </a:cubicBezTo>
                  <a:cubicBezTo>
                    <a:pt x="44" y="171"/>
                    <a:pt x="56" y="161"/>
                    <a:pt x="56" y="144"/>
                  </a:cubicBezTo>
                  <a:lnTo>
                    <a:pt x="56" y="32"/>
                  </a:lnTo>
                  <a:cubicBezTo>
                    <a:pt x="56" y="30"/>
                    <a:pt x="56" y="27"/>
                    <a:pt x="56" y="22"/>
                  </a:cubicBezTo>
                  <a:cubicBezTo>
                    <a:pt x="54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70"/>
            <p:cNvSpPr/>
            <p:nvPr/>
          </p:nvSpPr>
          <p:spPr>
            <a:xfrm>
              <a:off x="2920410" y="2649244"/>
              <a:ext cx="3540" cy="9833"/>
            </a:xfrm>
            <a:custGeom>
              <a:avLst/>
              <a:gdLst/>
              <a:ahLst/>
              <a:cxnLst/>
              <a:rect l="l" t="t" r="r" b="b"/>
              <a:pathLst>
                <a:path w="53" h="147" extrusionOk="0">
                  <a:moveTo>
                    <a:pt x="27" y="1"/>
                  </a:moveTo>
                  <a:cubicBezTo>
                    <a:pt x="14" y="1"/>
                    <a:pt x="2" y="10"/>
                    <a:pt x="0" y="23"/>
                  </a:cubicBezTo>
                  <a:lnTo>
                    <a:pt x="0" y="118"/>
                  </a:lnTo>
                  <a:cubicBezTo>
                    <a:pt x="0" y="135"/>
                    <a:pt x="12" y="147"/>
                    <a:pt x="26" y="147"/>
                  </a:cubicBezTo>
                  <a:cubicBezTo>
                    <a:pt x="41" y="145"/>
                    <a:pt x="53" y="133"/>
                    <a:pt x="53" y="118"/>
                  </a:cubicBezTo>
                  <a:lnTo>
                    <a:pt x="53" y="23"/>
                  </a:lnTo>
                  <a:cubicBezTo>
                    <a:pt x="50" y="11"/>
                    <a:pt x="43" y="4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70"/>
            <p:cNvSpPr/>
            <p:nvPr/>
          </p:nvSpPr>
          <p:spPr>
            <a:xfrm>
              <a:off x="2898835" y="2662554"/>
              <a:ext cx="3607" cy="9365"/>
            </a:xfrm>
            <a:custGeom>
              <a:avLst/>
              <a:gdLst/>
              <a:ahLst/>
              <a:cxnLst/>
              <a:rect l="l" t="t" r="r" b="b"/>
              <a:pathLst>
                <a:path w="54" h="140" extrusionOk="0">
                  <a:moveTo>
                    <a:pt x="27" y="1"/>
                  </a:moveTo>
                  <a:cubicBezTo>
                    <a:pt x="12" y="3"/>
                    <a:pt x="1" y="12"/>
                    <a:pt x="1" y="27"/>
                  </a:cubicBezTo>
                  <a:lnTo>
                    <a:pt x="1" y="113"/>
                  </a:lnTo>
                  <a:cubicBezTo>
                    <a:pt x="1" y="127"/>
                    <a:pt x="12" y="139"/>
                    <a:pt x="27" y="139"/>
                  </a:cubicBezTo>
                  <a:cubicBezTo>
                    <a:pt x="41" y="139"/>
                    <a:pt x="53" y="127"/>
                    <a:pt x="53" y="113"/>
                  </a:cubicBezTo>
                  <a:lnTo>
                    <a:pt x="53" y="27"/>
                  </a:lnTo>
                  <a:cubicBezTo>
                    <a:pt x="53" y="12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70"/>
            <p:cNvSpPr/>
            <p:nvPr/>
          </p:nvSpPr>
          <p:spPr>
            <a:xfrm>
              <a:off x="2707932" y="2606635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4" y="0"/>
                    <a:pt x="674" y="65"/>
                    <a:pt x="359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5"/>
                    <a:pt x="777" y="837"/>
                    <a:pt x="1733" y="837"/>
                  </a:cubicBezTo>
                  <a:cubicBezTo>
                    <a:pt x="2691" y="837"/>
                    <a:pt x="3465" y="650"/>
                    <a:pt x="3465" y="416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4" y="65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70"/>
            <p:cNvSpPr/>
            <p:nvPr/>
          </p:nvSpPr>
          <p:spPr>
            <a:xfrm>
              <a:off x="2705727" y="2604227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2"/>
                  </a:moveTo>
                  <a:cubicBezTo>
                    <a:pt x="2306" y="72"/>
                    <a:pt x="2805" y="132"/>
                    <a:pt x="3133" y="234"/>
                  </a:cubicBezTo>
                  <a:lnTo>
                    <a:pt x="3465" y="234"/>
                  </a:lnTo>
                  <a:lnTo>
                    <a:pt x="3465" y="452"/>
                  </a:lnTo>
                  <a:cubicBezTo>
                    <a:pt x="3465" y="634"/>
                    <a:pt x="2765" y="834"/>
                    <a:pt x="1766" y="834"/>
                  </a:cubicBezTo>
                  <a:cubicBezTo>
                    <a:pt x="769" y="834"/>
                    <a:pt x="69" y="634"/>
                    <a:pt x="69" y="452"/>
                  </a:cubicBezTo>
                  <a:lnTo>
                    <a:pt x="69" y="234"/>
                  </a:lnTo>
                  <a:lnTo>
                    <a:pt x="401" y="234"/>
                  </a:lnTo>
                  <a:cubicBezTo>
                    <a:pt x="729" y="132"/>
                    <a:pt x="1228" y="72"/>
                    <a:pt x="1766" y="72"/>
                  </a:cubicBezTo>
                  <a:close/>
                  <a:moveTo>
                    <a:pt x="1766" y="0"/>
                  </a:moveTo>
                  <a:cubicBezTo>
                    <a:pt x="1224" y="0"/>
                    <a:pt x="719" y="60"/>
                    <a:pt x="385" y="165"/>
                  </a:cubicBezTo>
                  <a:lnTo>
                    <a:pt x="36" y="165"/>
                  </a:lnTo>
                  <a:cubicBezTo>
                    <a:pt x="14" y="165"/>
                    <a:pt x="0" y="180"/>
                    <a:pt x="0" y="199"/>
                  </a:cubicBezTo>
                  <a:lnTo>
                    <a:pt x="0" y="452"/>
                  </a:lnTo>
                  <a:cubicBezTo>
                    <a:pt x="0" y="746"/>
                    <a:pt x="910" y="904"/>
                    <a:pt x="1766" y="904"/>
                  </a:cubicBezTo>
                  <a:cubicBezTo>
                    <a:pt x="2624" y="904"/>
                    <a:pt x="3534" y="746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5" y="165"/>
                    <a:pt x="3496" y="165"/>
                  </a:cubicBezTo>
                  <a:lnTo>
                    <a:pt x="3147" y="165"/>
                  </a:lnTo>
                  <a:cubicBezTo>
                    <a:pt x="2815" y="60"/>
                    <a:pt x="2308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70"/>
            <p:cNvSpPr/>
            <p:nvPr/>
          </p:nvSpPr>
          <p:spPr>
            <a:xfrm>
              <a:off x="2708065" y="2589645"/>
              <a:ext cx="231387" cy="55853"/>
            </a:xfrm>
            <a:custGeom>
              <a:avLst/>
              <a:gdLst/>
              <a:ahLst/>
              <a:cxnLst/>
              <a:rect l="l" t="t" r="r" b="b"/>
              <a:pathLst>
                <a:path w="3464" h="835" extrusionOk="0">
                  <a:moveTo>
                    <a:pt x="1731" y="1"/>
                  </a:moveTo>
                  <a:cubicBezTo>
                    <a:pt x="775" y="1"/>
                    <a:pt x="1" y="187"/>
                    <a:pt x="1" y="417"/>
                  </a:cubicBezTo>
                  <a:cubicBezTo>
                    <a:pt x="1" y="648"/>
                    <a:pt x="775" y="835"/>
                    <a:pt x="1731" y="835"/>
                  </a:cubicBezTo>
                  <a:cubicBezTo>
                    <a:pt x="2689" y="835"/>
                    <a:pt x="3463" y="648"/>
                    <a:pt x="3463" y="417"/>
                  </a:cubicBezTo>
                  <a:cubicBezTo>
                    <a:pt x="3463" y="187"/>
                    <a:pt x="2689" y="1"/>
                    <a:pt x="1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70"/>
            <p:cNvSpPr/>
            <p:nvPr/>
          </p:nvSpPr>
          <p:spPr>
            <a:xfrm>
              <a:off x="2705727" y="2587104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0"/>
                  </a:moveTo>
                  <a:lnTo>
                    <a:pt x="1766" y="72"/>
                  </a:lnTo>
                  <a:cubicBezTo>
                    <a:pt x="2770" y="72"/>
                    <a:pt x="3465" y="271"/>
                    <a:pt x="3465" y="452"/>
                  </a:cubicBezTo>
                  <a:cubicBezTo>
                    <a:pt x="3465" y="634"/>
                    <a:pt x="2765" y="835"/>
                    <a:pt x="1766" y="835"/>
                  </a:cubicBezTo>
                  <a:cubicBezTo>
                    <a:pt x="769" y="835"/>
                    <a:pt x="69" y="634"/>
                    <a:pt x="69" y="452"/>
                  </a:cubicBezTo>
                  <a:cubicBezTo>
                    <a:pt x="69" y="271"/>
                    <a:pt x="767" y="70"/>
                    <a:pt x="1766" y="70"/>
                  </a:cubicBezTo>
                  <a:close/>
                  <a:moveTo>
                    <a:pt x="1766" y="1"/>
                  </a:moveTo>
                  <a:cubicBezTo>
                    <a:pt x="908" y="1"/>
                    <a:pt x="0" y="158"/>
                    <a:pt x="0" y="452"/>
                  </a:cubicBezTo>
                  <a:cubicBezTo>
                    <a:pt x="0" y="746"/>
                    <a:pt x="910" y="904"/>
                    <a:pt x="1766" y="904"/>
                  </a:cubicBezTo>
                  <a:cubicBezTo>
                    <a:pt x="2624" y="904"/>
                    <a:pt x="3534" y="746"/>
                    <a:pt x="3534" y="452"/>
                  </a:cubicBezTo>
                  <a:cubicBezTo>
                    <a:pt x="3534" y="158"/>
                    <a:pt x="2626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70"/>
            <p:cNvSpPr/>
            <p:nvPr/>
          </p:nvSpPr>
          <p:spPr>
            <a:xfrm>
              <a:off x="2736053" y="2598475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2" y="0"/>
                  </a:moveTo>
                  <a:cubicBezTo>
                    <a:pt x="588" y="0"/>
                    <a:pt x="0" y="127"/>
                    <a:pt x="0" y="285"/>
                  </a:cubicBezTo>
                  <a:cubicBezTo>
                    <a:pt x="0" y="442"/>
                    <a:pt x="588" y="571"/>
                    <a:pt x="1312" y="571"/>
                  </a:cubicBezTo>
                  <a:cubicBezTo>
                    <a:pt x="2038" y="571"/>
                    <a:pt x="2626" y="442"/>
                    <a:pt x="2626" y="285"/>
                  </a:cubicBezTo>
                  <a:cubicBezTo>
                    <a:pt x="2626" y="127"/>
                    <a:pt x="2038" y="0"/>
                    <a:pt x="1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70"/>
            <p:cNvSpPr/>
            <p:nvPr/>
          </p:nvSpPr>
          <p:spPr>
            <a:xfrm>
              <a:off x="2734249" y="2596535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3"/>
                  </a:moveTo>
                  <a:lnTo>
                    <a:pt x="1339" y="56"/>
                  </a:lnTo>
                  <a:cubicBezTo>
                    <a:pt x="2099" y="56"/>
                    <a:pt x="2627" y="192"/>
                    <a:pt x="2627" y="311"/>
                  </a:cubicBezTo>
                  <a:cubicBezTo>
                    <a:pt x="2627" y="431"/>
                    <a:pt x="2099" y="572"/>
                    <a:pt x="1339" y="572"/>
                  </a:cubicBezTo>
                  <a:cubicBezTo>
                    <a:pt x="581" y="572"/>
                    <a:pt x="53" y="433"/>
                    <a:pt x="53" y="311"/>
                  </a:cubicBezTo>
                  <a:cubicBezTo>
                    <a:pt x="53" y="189"/>
                    <a:pt x="581" y="53"/>
                    <a:pt x="1339" y="53"/>
                  </a:cubicBezTo>
                  <a:close/>
                  <a:moveTo>
                    <a:pt x="1339" y="1"/>
                  </a:moveTo>
                  <a:cubicBezTo>
                    <a:pt x="691" y="1"/>
                    <a:pt x="1" y="108"/>
                    <a:pt x="1" y="311"/>
                  </a:cubicBezTo>
                  <a:cubicBezTo>
                    <a:pt x="1" y="514"/>
                    <a:pt x="691" y="624"/>
                    <a:pt x="1339" y="624"/>
                  </a:cubicBezTo>
                  <a:cubicBezTo>
                    <a:pt x="1994" y="624"/>
                    <a:pt x="2680" y="514"/>
                    <a:pt x="2680" y="311"/>
                  </a:cubicBezTo>
                  <a:cubicBezTo>
                    <a:pt x="2680" y="108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70"/>
            <p:cNvSpPr/>
            <p:nvPr/>
          </p:nvSpPr>
          <p:spPr>
            <a:xfrm>
              <a:off x="2718285" y="2632856"/>
              <a:ext cx="3607" cy="14448"/>
            </a:xfrm>
            <a:custGeom>
              <a:avLst/>
              <a:gdLst/>
              <a:ahLst/>
              <a:cxnLst/>
              <a:rect l="l" t="t" r="r" b="b"/>
              <a:pathLst>
                <a:path w="54" h="216" extrusionOk="0">
                  <a:moveTo>
                    <a:pt x="27" y="0"/>
                  </a:moveTo>
                  <a:cubicBezTo>
                    <a:pt x="13" y="0"/>
                    <a:pt x="1" y="10"/>
                    <a:pt x="1" y="24"/>
                  </a:cubicBezTo>
                  <a:lnTo>
                    <a:pt x="1" y="189"/>
                  </a:lnTo>
                  <a:lnTo>
                    <a:pt x="1" y="191"/>
                  </a:lnTo>
                  <a:cubicBezTo>
                    <a:pt x="1" y="203"/>
                    <a:pt x="13" y="215"/>
                    <a:pt x="27" y="215"/>
                  </a:cubicBezTo>
                  <a:cubicBezTo>
                    <a:pt x="41" y="215"/>
                    <a:pt x="53" y="203"/>
                    <a:pt x="53" y="189"/>
                  </a:cubicBezTo>
                  <a:lnTo>
                    <a:pt x="53" y="24"/>
                  </a:lnTo>
                  <a:cubicBezTo>
                    <a:pt x="53" y="10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70"/>
            <p:cNvSpPr/>
            <p:nvPr/>
          </p:nvSpPr>
          <p:spPr>
            <a:xfrm>
              <a:off x="2749746" y="2637939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1"/>
                  </a:moveTo>
                  <a:cubicBezTo>
                    <a:pt x="13" y="3"/>
                    <a:pt x="1" y="15"/>
                    <a:pt x="1" y="29"/>
                  </a:cubicBezTo>
                  <a:lnTo>
                    <a:pt x="1" y="237"/>
                  </a:lnTo>
                  <a:lnTo>
                    <a:pt x="1" y="239"/>
                  </a:lnTo>
                  <a:cubicBezTo>
                    <a:pt x="1" y="254"/>
                    <a:pt x="13" y="263"/>
                    <a:pt x="27" y="263"/>
                  </a:cubicBezTo>
                  <a:cubicBezTo>
                    <a:pt x="41" y="263"/>
                    <a:pt x="53" y="251"/>
                    <a:pt x="53" y="237"/>
                  </a:cubicBezTo>
                  <a:lnTo>
                    <a:pt x="53" y="29"/>
                  </a:lnTo>
                  <a:cubicBezTo>
                    <a:pt x="53" y="12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70"/>
            <p:cNvSpPr/>
            <p:nvPr/>
          </p:nvSpPr>
          <p:spPr>
            <a:xfrm>
              <a:off x="2770787" y="2641886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1" y="4"/>
                    <a:pt x="1" y="18"/>
                    <a:pt x="3" y="32"/>
                  </a:cubicBezTo>
                  <a:lnTo>
                    <a:pt x="3" y="235"/>
                  </a:lnTo>
                  <a:cubicBezTo>
                    <a:pt x="3" y="250"/>
                    <a:pt x="15" y="262"/>
                    <a:pt x="30" y="262"/>
                  </a:cubicBezTo>
                  <a:cubicBezTo>
                    <a:pt x="44" y="262"/>
                    <a:pt x="56" y="250"/>
                    <a:pt x="56" y="235"/>
                  </a:cubicBezTo>
                  <a:lnTo>
                    <a:pt x="56" y="32"/>
                  </a:lnTo>
                  <a:cubicBezTo>
                    <a:pt x="56" y="30"/>
                    <a:pt x="56" y="25"/>
                    <a:pt x="56" y="23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70"/>
            <p:cNvSpPr/>
            <p:nvPr/>
          </p:nvSpPr>
          <p:spPr>
            <a:xfrm>
              <a:off x="2795568" y="2643357"/>
              <a:ext cx="3540" cy="16054"/>
            </a:xfrm>
            <a:custGeom>
              <a:avLst/>
              <a:gdLst/>
              <a:ahLst/>
              <a:cxnLst/>
              <a:rect l="l" t="t" r="r" b="b"/>
              <a:pathLst>
                <a:path w="53" h="240" extrusionOk="0">
                  <a:moveTo>
                    <a:pt x="24" y="1"/>
                  </a:moveTo>
                  <a:cubicBezTo>
                    <a:pt x="10" y="1"/>
                    <a:pt x="0" y="13"/>
                    <a:pt x="0" y="27"/>
                  </a:cubicBezTo>
                  <a:lnTo>
                    <a:pt x="0" y="213"/>
                  </a:lnTo>
                  <a:cubicBezTo>
                    <a:pt x="0" y="228"/>
                    <a:pt x="12" y="240"/>
                    <a:pt x="27" y="240"/>
                  </a:cubicBezTo>
                  <a:cubicBezTo>
                    <a:pt x="41" y="240"/>
                    <a:pt x="53" y="228"/>
                    <a:pt x="53" y="213"/>
                  </a:cubicBezTo>
                  <a:lnTo>
                    <a:pt x="53" y="27"/>
                  </a:lnTo>
                  <a:cubicBezTo>
                    <a:pt x="51" y="1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70"/>
            <p:cNvSpPr/>
            <p:nvPr/>
          </p:nvSpPr>
          <p:spPr>
            <a:xfrm>
              <a:off x="2731043" y="2640816"/>
              <a:ext cx="3741" cy="11438"/>
            </a:xfrm>
            <a:custGeom>
              <a:avLst/>
              <a:gdLst/>
              <a:ahLst/>
              <a:cxnLst/>
              <a:rect l="l" t="t" r="r" b="b"/>
              <a:pathLst>
                <a:path w="56" h="171" extrusionOk="0">
                  <a:moveTo>
                    <a:pt x="29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1" y="3"/>
                    <a:pt x="1" y="17"/>
                    <a:pt x="3" y="32"/>
                  </a:cubicBezTo>
                  <a:lnTo>
                    <a:pt x="3" y="146"/>
                  </a:lnTo>
                  <a:cubicBezTo>
                    <a:pt x="3" y="158"/>
                    <a:pt x="15" y="170"/>
                    <a:pt x="30" y="170"/>
                  </a:cubicBezTo>
                  <a:cubicBezTo>
                    <a:pt x="44" y="170"/>
                    <a:pt x="56" y="158"/>
                    <a:pt x="56" y="144"/>
                  </a:cubicBezTo>
                  <a:lnTo>
                    <a:pt x="56" y="32"/>
                  </a:lnTo>
                  <a:cubicBezTo>
                    <a:pt x="56" y="29"/>
                    <a:pt x="56" y="24"/>
                    <a:pt x="56" y="22"/>
                  </a:cubicBezTo>
                  <a:cubicBezTo>
                    <a:pt x="54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70"/>
            <p:cNvSpPr/>
            <p:nvPr/>
          </p:nvSpPr>
          <p:spPr>
            <a:xfrm>
              <a:off x="2920410" y="2632321"/>
              <a:ext cx="3540" cy="9699"/>
            </a:xfrm>
            <a:custGeom>
              <a:avLst/>
              <a:gdLst/>
              <a:ahLst/>
              <a:cxnLst/>
              <a:rect l="l" t="t" r="r" b="b"/>
              <a:pathLst>
                <a:path w="53" h="145" extrusionOk="0">
                  <a:moveTo>
                    <a:pt x="27" y="1"/>
                  </a:moveTo>
                  <a:cubicBezTo>
                    <a:pt x="14" y="1"/>
                    <a:pt x="2" y="10"/>
                    <a:pt x="0" y="22"/>
                  </a:cubicBezTo>
                  <a:lnTo>
                    <a:pt x="0" y="118"/>
                  </a:lnTo>
                  <a:cubicBezTo>
                    <a:pt x="0" y="132"/>
                    <a:pt x="12" y="144"/>
                    <a:pt x="26" y="144"/>
                  </a:cubicBezTo>
                  <a:cubicBezTo>
                    <a:pt x="41" y="144"/>
                    <a:pt x="53" y="132"/>
                    <a:pt x="53" y="118"/>
                  </a:cubicBezTo>
                  <a:lnTo>
                    <a:pt x="53" y="22"/>
                  </a:lnTo>
                  <a:cubicBezTo>
                    <a:pt x="50" y="10"/>
                    <a:pt x="43" y="1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70"/>
            <p:cNvSpPr/>
            <p:nvPr/>
          </p:nvSpPr>
          <p:spPr>
            <a:xfrm>
              <a:off x="2898835" y="2645765"/>
              <a:ext cx="3607" cy="9164"/>
            </a:xfrm>
            <a:custGeom>
              <a:avLst/>
              <a:gdLst/>
              <a:ahLst/>
              <a:cxnLst/>
              <a:rect l="l" t="t" r="r" b="b"/>
              <a:pathLst>
                <a:path w="54" h="137" extrusionOk="0">
                  <a:moveTo>
                    <a:pt x="27" y="1"/>
                  </a:moveTo>
                  <a:cubicBezTo>
                    <a:pt x="12" y="1"/>
                    <a:pt x="1" y="13"/>
                    <a:pt x="1" y="27"/>
                  </a:cubicBezTo>
                  <a:lnTo>
                    <a:pt x="1" y="111"/>
                  </a:lnTo>
                  <a:cubicBezTo>
                    <a:pt x="1" y="125"/>
                    <a:pt x="12" y="137"/>
                    <a:pt x="27" y="137"/>
                  </a:cubicBezTo>
                  <a:cubicBezTo>
                    <a:pt x="41" y="137"/>
                    <a:pt x="53" y="125"/>
                    <a:pt x="53" y="113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70"/>
            <p:cNvSpPr/>
            <p:nvPr/>
          </p:nvSpPr>
          <p:spPr>
            <a:xfrm>
              <a:off x="2707932" y="2589846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4" y="0"/>
                    <a:pt x="674" y="65"/>
                    <a:pt x="359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8"/>
                    <a:pt x="777" y="837"/>
                    <a:pt x="1733" y="837"/>
                  </a:cubicBezTo>
                  <a:cubicBezTo>
                    <a:pt x="2691" y="837"/>
                    <a:pt x="3465" y="650"/>
                    <a:pt x="3465" y="416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4" y="65"/>
                    <a:pt x="2295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70"/>
            <p:cNvSpPr/>
            <p:nvPr/>
          </p:nvSpPr>
          <p:spPr>
            <a:xfrm>
              <a:off x="2705727" y="2587438"/>
              <a:ext cx="236129" cy="60134"/>
            </a:xfrm>
            <a:custGeom>
              <a:avLst/>
              <a:gdLst/>
              <a:ahLst/>
              <a:cxnLst/>
              <a:rect l="l" t="t" r="r" b="b"/>
              <a:pathLst>
                <a:path w="3535" h="899" extrusionOk="0">
                  <a:moveTo>
                    <a:pt x="1766" y="67"/>
                  </a:moveTo>
                  <a:cubicBezTo>
                    <a:pt x="2306" y="67"/>
                    <a:pt x="2805" y="127"/>
                    <a:pt x="3133" y="230"/>
                  </a:cubicBezTo>
                  <a:lnTo>
                    <a:pt x="3465" y="230"/>
                  </a:lnTo>
                  <a:lnTo>
                    <a:pt x="3465" y="447"/>
                  </a:lnTo>
                  <a:cubicBezTo>
                    <a:pt x="3465" y="629"/>
                    <a:pt x="2765" y="830"/>
                    <a:pt x="1766" y="830"/>
                  </a:cubicBezTo>
                  <a:cubicBezTo>
                    <a:pt x="769" y="830"/>
                    <a:pt x="69" y="629"/>
                    <a:pt x="69" y="447"/>
                  </a:cubicBezTo>
                  <a:lnTo>
                    <a:pt x="69" y="230"/>
                  </a:lnTo>
                  <a:lnTo>
                    <a:pt x="401" y="230"/>
                  </a:lnTo>
                  <a:cubicBezTo>
                    <a:pt x="729" y="127"/>
                    <a:pt x="1228" y="67"/>
                    <a:pt x="1766" y="67"/>
                  </a:cubicBezTo>
                  <a:close/>
                  <a:moveTo>
                    <a:pt x="1766" y="0"/>
                  </a:moveTo>
                  <a:cubicBezTo>
                    <a:pt x="1224" y="0"/>
                    <a:pt x="719" y="60"/>
                    <a:pt x="385" y="165"/>
                  </a:cubicBezTo>
                  <a:lnTo>
                    <a:pt x="36" y="165"/>
                  </a:lnTo>
                  <a:cubicBezTo>
                    <a:pt x="14" y="165"/>
                    <a:pt x="0" y="180"/>
                    <a:pt x="0" y="199"/>
                  </a:cubicBezTo>
                  <a:lnTo>
                    <a:pt x="0" y="447"/>
                  </a:lnTo>
                  <a:cubicBezTo>
                    <a:pt x="0" y="741"/>
                    <a:pt x="910" y="899"/>
                    <a:pt x="1766" y="899"/>
                  </a:cubicBezTo>
                  <a:cubicBezTo>
                    <a:pt x="2624" y="899"/>
                    <a:pt x="3534" y="744"/>
                    <a:pt x="3532" y="452"/>
                  </a:cubicBezTo>
                  <a:lnTo>
                    <a:pt x="3532" y="199"/>
                  </a:lnTo>
                  <a:cubicBezTo>
                    <a:pt x="3532" y="180"/>
                    <a:pt x="3515" y="165"/>
                    <a:pt x="3496" y="165"/>
                  </a:cubicBezTo>
                  <a:lnTo>
                    <a:pt x="3147" y="165"/>
                  </a:lnTo>
                  <a:cubicBezTo>
                    <a:pt x="2815" y="60"/>
                    <a:pt x="2308" y="0"/>
                    <a:pt x="17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70"/>
            <p:cNvSpPr/>
            <p:nvPr/>
          </p:nvSpPr>
          <p:spPr>
            <a:xfrm>
              <a:off x="2708065" y="2572723"/>
              <a:ext cx="231387" cy="55719"/>
            </a:xfrm>
            <a:custGeom>
              <a:avLst/>
              <a:gdLst/>
              <a:ahLst/>
              <a:cxnLst/>
              <a:rect l="l" t="t" r="r" b="b"/>
              <a:pathLst>
                <a:path w="3464" h="833" extrusionOk="0">
                  <a:moveTo>
                    <a:pt x="1731" y="1"/>
                  </a:moveTo>
                  <a:cubicBezTo>
                    <a:pt x="775" y="1"/>
                    <a:pt x="1" y="187"/>
                    <a:pt x="1" y="416"/>
                  </a:cubicBezTo>
                  <a:cubicBezTo>
                    <a:pt x="1" y="646"/>
                    <a:pt x="775" y="832"/>
                    <a:pt x="1731" y="832"/>
                  </a:cubicBezTo>
                  <a:cubicBezTo>
                    <a:pt x="2689" y="832"/>
                    <a:pt x="3463" y="646"/>
                    <a:pt x="3463" y="416"/>
                  </a:cubicBezTo>
                  <a:cubicBezTo>
                    <a:pt x="3463" y="187"/>
                    <a:pt x="2689" y="1"/>
                    <a:pt x="1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70"/>
            <p:cNvSpPr/>
            <p:nvPr/>
          </p:nvSpPr>
          <p:spPr>
            <a:xfrm>
              <a:off x="2705727" y="2570315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6" y="70"/>
                  </a:moveTo>
                  <a:cubicBezTo>
                    <a:pt x="2770" y="70"/>
                    <a:pt x="3465" y="271"/>
                    <a:pt x="3465" y="452"/>
                  </a:cubicBezTo>
                  <a:cubicBezTo>
                    <a:pt x="3465" y="632"/>
                    <a:pt x="2765" y="835"/>
                    <a:pt x="1766" y="835"/>
                  </a:cubicBezTo>
                  <a:cubicBezTo>
                    <a:pt x="769" y="835"/>
                    <a:pt x="69" y="632"/>
                    <a:pt x="69" y="452"/>
                  </a:cubicBezTo>
                  <a:cubicBezTo>
                    <a:pt x="69" y="271"/>
                    <a:pt x="767" y="70"/>
                    <a:pt x="1766" y="70"/>
                  </a:cubicBezTo>
                  <a:close/>
                  <a:moveTo>
                    <a:pt x="1766" y="1"/>
                  </a:moveTo>
                  <a:cubicBezTo>
                    <a:pt x="908" y="1"/>
                    <a:pt x="0" y="158"/>
                    <a:pt x="0" y="452"/>
                  </a:cubicBezTo>
                  <a:cubicBezTo>
                    <a:pt x="0" y="746"/>
                    <a:pt x="910" y="904"/>
                    <a:pt x="1766" y="904"/>
                  </a:cubicBezTo>
                  <a:cubicBezTo>
                    <a:pt x="2624" y="904"/>
                    <a:pt x="3534" y="746"/>
                    <a:pt x="3534" y="452"/>
                  </a:cubicBezTo>
                  <a:cubicBezTo>
                    <a:pt x="3534" y="158"/>
                    <a:pt x="2626" y="1"/>
                    <a:pt x="1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70"/>
            <p:cNvSpPr/>
            <p:nvPr/>
          </p:nvSpPr>
          <p:spPr>
            <a:xfrm>
              <a:off x="2736053" y="2581686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2" y="0"/>
                  </a:moveTo>
                  <a:cubicBezTo>
                    <a:pt x="588" y="0"/>
                    <a:pt x="0" y="129"/>
                    <a:pt x="0" y="285"/>
                  </a:cubicBezTo>
                  <a:cubicBezTo>
                    <a:pt x="0" y="442"/>
                    <a:pt x="588" y="571"/>
                    <a:pt x="1312" y="571"/>
                  </a:cubicBezTo>
                  <a:cubicBezTo>
                    <a:pt x="2038" y="571"/>
                    <a:pt x="2626" y="442"/>
                    <a:pt x="2626" y="285"/>
                  </a:cubicBezTo>
                  <a:cubicBezTo>
                    <a:pt x="2626" y="125"/>
                    <a:pt x="2038" y="0"/>
                    <a:pt x="1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70"/>
            <p:cNvSpPr/>
            <p:nvPr/>
          </p:nvSpPr>
          <p:spPr>
            <a:xfrm>
              <a:off x="2734249" y="2579612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39" y="53"/>
                  </a:moveTo>
                  <a:cubicBezTo>
                    <a:pt x="2099" y="53"/>
                    <a:pt x="2627" y="194"/>
                    <a:pt x="2627" y="313"/>
                  </a:cubicBezTo>
                  <a:cubicBezTo>
                    <a:pt x="2627" y="433"/>
                    <a:pt x="2099" y="574"/>
                    <a:pt x="1339" y="574"/>
                  </a:cubicBezTo>
                  <a:cubicBezTo>
                    <a:pt x="581" y="574"/>
                    <a:pt x="53" y="433"/>
                    <a:pt x="53" y="313"/>
                  </a:cubicBezTo>
                  <a:cubicBezTo>
                    <a:pt x="53" y="194"/>
                    <a:pt x="581" y="53"/>
                    <a:pt x="1339" y="53"/>
                  </a:cubicBezTo>
                  <a:close/>
                  <a:moveTo>
                    <a:pt x="1339" y="0"/>
                  </a:moveTo>
                  <a:cubicBezTo>
                    <a:pt x="691" y="0"/>
                    <a:pt x="1" y="110"/>
                    <a:pt x="1" y="313"/>
                  </a:cubicBezTo>
                  <a:cubicBezTo>
                    <a:pt x="1" y="516"/>
                    <a:pt x="691" y="624"/>
                    <a:pt x="1339" y="624"/>
                  </a:cubicBezTo>
                  <a:cubicBezTo>
                    <a:pt x="1994" y="624"/>
                    <a:pt x="2680" y="516"/>
                    <a:pt x="2680" y="313"/>
                  </a:cubicBezTo>
                  <a:cubicBezTo>
                    <a:pt x="2680" y="110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70"/>
            <p:cNvSpPr/>
            <p:nvPr/>
          </p:nvSpPr>
          <p:spPr>
            <a:xfrm>
              <a:off x="2718285" y="2615732"/>
              <a:ext cx="3607" cy="14582"/>
            </a:xfrm>
            <a:custGeom>
              <a:avLst/>
              <a:gdLst/>
              <a:ahLst/>
              <a:cxnLst/>
              <a:rect l="l" t="t" r="r" b="b"/>
              <a:pathLst>
                <a:path w="54" h="218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192"/>
                  </a:lnTo>
                  <a:cubicBezTo>
                    <a:pt x="1" y="206"/>
                    <a:pt x="13" y="218"/>
                    <a:pt x="27" y="218"/>
                  </a:cubicBezTo>
                  <a:cubicBezTo>
                    <a:pt x="41" y="218"/>
                    <a:pt x="53" y="206"/>
                    <a:pt x="53" y="192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70"/>
            <p:cNvSpPr/>
            <p:nvPr/>
          </p:nvSpPr>
          <p:spPr>
            <a:xfrm>
              <a:off x="2749746" y="2621016"/>
              <a:ext cx="3607" cy="17659"/>
            </a:xfrm>
            <a:custGeom>
              <a:avLst/>
              <a:gdLst/>
              <a:ahLst/>
              <a:cxnLst/>
              <a:rect l="l" t="t" r="r" b="b"/>
              <a:pathLst>
                <a:path w="54" h="264" extrusionOk="0">
                  <a:moveTo>
                    <a:pt x="27" y="0"/>
                  </a:moveTo>
                  <a:cubicBezTo>
                    <a:pt x="13" y="0"/>
                    <a:pt x="1" y="12"/>
                    <a:pt x="1" y="27"/>
                  </a:cubicBezTo>
                  <a:lnTo>
                    <a:pt x="1" y="237"/>
                  </a:lnTo>
                  <a:cubicBezTo>
                    <a:pt x="1" y="251"/>
                    <a:pt x="13" y="263"/>
                    <a:pt x="27" y="263"/>
                  </a:cubicBezTo>
                  <a:cubicBezTo>
                    <a:pt x="41" y="263"/>
                    <a:pt x="53" y="251"/>
                    <a:pt x="53" y="237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70"/>
            <p:cNvSpPr/>
            <p:nvPr/>
          </p:nvSpPr>
          <p:spPr>
            <a:xfrm>
              <a:off x="2770787" y="2624963"/>
              <a:ext cx="3741" cy="17525"/>
            </a:xfrm>
            <a:custGeom>
              <a:avLst/>
              <a:gdLst/>
              <a:ahLst/>
              <a:cxnLst/>
              <a:rect l="l" t="t" r="r" b="b"/>
              <a:pathLst>
                <a:path w="56" h="262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1" y="3"/>
                    <a:pt x="1" y="18"/>
                    <a:pt x="3" y="32"/>
                  </a:cubicBezTo>
                  <a:lnTo>
                    <a:pt x="3" y="235"/>
                  </a:lnTo>
                  <a:cubicBezTo>
                    <a:pt x="3" y="249"/>
                    <a:pt x="15" y="261"/>
                    <a:pt x="30" y="261"/>
                  </a:cubicBezTo>
                  <a:cubicBezTo>
                    <a:pt x="44" y="261"/>
                    <a:pt x="56" y="249"/>
                    <a:pt x="56" y="235"/>
                  </a:cubicBezTo>
                  <a:lnTo>
                    <a:pt x="56" y="32"/>
                  </a:lnTo>
                  <a:cubicBezTo>
                    <a:pt x="56" y="27"/>
                    <a:pt x="56" y="25"/>
                    <a:pt x="56" y="22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70"/>
            <p:cNvSpPr/>
            <p:nvPr/>
          </p:nvSpPr>
          <p:spPr>
            <a:xfrm>
              <a:off x="2795568" y="2626434"/>
              <a:ext cx="3540" cy="16054"/>
            </a:xfrm>
            <a:custGeom>
              <a:avLst/>
              <a:gdLst/>
              <a:ahLst/>
              <a:cxnLst/>
              <a:rect l="l" t="t" r="r" b="b"/>
              <a:pathLst>
                <a:path w="53" h="240" extrusionOk="0">
                  <a:moveTo>
                    <a:pt x="24" y="0"/>
                  </a:moveTo>
                  <a:cubicBezTo>
                    <a:pt x="10" y="0"/>
                    <a:pt x="0" y="12"/>
                    <a:pt x="0" y="27"/>
                  </a:cubicBezTo>
                  <a:lnTo>
                    <a:pt x="0" y="213"/>
                  </a:lnTo>
                  <a:cubicBezTo>
                    <a:pt x="0" y="227"/>
                    <a:pt x="12" y="239"/>
                    <a:pt x="27" y="239"/>
                  </a:cubicBezTo>
                  <a:cubicBezTo>
                    <a:pt x="41" y="239"/>
                    <a:pt x="53" y="227"/>
                    <a:pt x="53" y="213"/>
                  </a:cubicBezTo>
                  <a:lnTo>
                    <a:pt x="53" y="27"/>
                  </a:lnTo>
                  <a:lnTo>
                    <a:pt x="53" y="24"/>
                  </a:lnTo>
                  <a:cubicBezTo>
                    <a:pt x="51" y="10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70"/>
            <p:cNvSpPr/>
            <p:nvPr/>
          </p:nvSpPr>
          <p:spPr>
            <a:xfrm>
              <a:off x="2731243" y="2624361"/>
              <a:ext cx="3540" cy="10903"/>
            </a:xfrm>
            <a:custGeom>
              <a:avLst/>
              <a:gdLst/>
              <a:ahLst/>
              <a:cxnLst/>
              <a:rect l="l" t="t" r="r" b="b"/>
              <a:pathLst>
                <a:path w="53" h="163" extrusionOk="0">
                  <a:moveTo>
                    <a:pt x="27" y="0"/>
                  </a:moveTo>
                  <a:cubicBezTo>
                    <a:pt x="14" y="0"/>
                    <a:pt x="3" y="9"/>
                    <a:pt x="0" y="22"/>
                  </a:cubicBezTo>
                  <a:lnTo>
                    <a:pt x="0" y="137"/>
                  </a:lnTo>
                  <a:cubicBezTo>
                    <a:pt x="0" y="151"/>
                    <a:pt x="12" y="163"/>
                    <a:pt x="27" y="163"/>
                  </a:cubicBezTo>
                  <a:cubicBezTo>
                    <a:pt x="41" y="163"/>
                    <a:pt x="53" y="151"/>
                    <a:pt x="53" y="137"/>
                  </a:cubicBezTo>
                  <a:lnTo>
                    <a:pt x="53" y="22"/>
                  </a:lnTo>
                  <a:cubicBezTo>
                    <a:pt x="51" y="12"/>
                    <a:pt x="41" y="3"/>
                    <a:pt x="31" y="0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70"/>
            <p:cNvSpPr/>
            <p:nvPr/>
          </p:nvSpPr>
          <p:spPr>
            <a:xfrm>
              <a:off x="2920410" y="2615197"/>
              <a:ext cx="3540" cy="9833"/>
            </a:xfrm>
            <a:custGeom>
              <a:avLst/>
              <a:gdLst/>
              <a:ahLst/>
              <a:cxnLst/>
              <a:rect l="l" t="t" r="r" b="b"/>
              <a:pathLst>
                <a:path w="53" h="147" extrusionOk="0">
                  <a:moveTo>
                    <a:pt x="27" y="1"/>
                  </a:moveTo>
                  <a:cubicBezTo>
                    <a:pt x="14" y="1"/>
                    <a:pt x="2" y="10"/>
                    <a:pt x="0" y="25"/>
                  </a:cubicBezTo>
                  <a:lnTo>
                    <a:pt x="0" y="121"/>
                  </a:lnTo>
                  <a:cubicBezTo>
                    <a:pt x="0" y="135"/>
                    <a:pt x="12" y="147"/>
                    <a:pt x="26" y="147"/>
                  </a:cubicBezTo>
                  <a:cubicBezTo>
                    <a:pt x="41" y="147"/>
                    <a:pt x="53" y="135"/>
                    <a:pt x="53" y="121"/>
                  </a:cubicBezTo>
                  <a:lnTo>
                    <a:pt x="53" y="25"/>
                  </a:lnTo>
                  <a:cubicBezTo>
                    <a:pt x="50" y="13"/>
                    <a:pt x="43" y="4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70"/>
            <p:cNvSpPr/>
            <p:nvPr/>
          </p:nvSpPr>
          <p:spPr>
            <a:xfrm>
              <a:off x="2898835" y="2628642"/>
              <a:ext cx="3607" cy="9365"/>
            </a:xfrm>
            <a:custGeom>
              <a:avLst/>
              <a:gdLst/>
              <a:ahLst/>
              <a:cxnLst/>
              <a:rect l="l" t="t" r="r" b="b"/>
              <a:pathLst>
                <a:path w="54" h="140" extrusionOk="0">
                  <a:moveTo>
                    <a:pt x="27" y="1"/>
                  </a:moveTo>
                  <a:cubicBezTo>
                    <a:pt x="12" y="1"/>
                    <a:pt x="1" y="13"/>
                    <a:pt x="1" y="27"/>
                  </a:cubicBezTo>
                  <a:lnTo>
                    <a:pt x="1" y="111"/>
                  </a:lnTo>
                  <a:lnTo>
                    <a:pt x="1" y="113"/>
                  </a:lnTo>
                  <a:cubicBezTo>
                    <a:pt x="1" y="128"/>
                    <a:pt x="12" y="140"/>
                    <a:pt x="27" y="140"/>
                  </a:cubicBezTo>
                  <a:cubicBezTo>
                    <a:pt x="41" y="140"/>
                    <a:pt x="53" y="128"/>
                    <a:pt x="53" y="111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70"/>
            <p:cNvSpPr/>
            <p:nvPr/>
          </p:nvSpPr>
          <p:spPr>
            <a:xfrm>
              <a:off x="2704124" y="2572723"/>
              <a:ext cx="231520" cy="55719"/>
            </a:xfrm>
            <a:custGeom>
              <a:avLst/>
              <a:gdLst/>
              <a:ahLst/>
              <a:cxnLst/>
              <a:rect l="l" t="t" r="r" b="b"/>
              <a:pathLst>
                <a:path w="3466" h="833" extrusionOk="0">
                  <a:moveTo>
                    <a:pt x="1733" y="1"/>
                  </a:moveTo>
                  <a:cubicBezTo>
                    <a:pt x="1171" y="1"/>
                    <a:pt x="674" y="65"/>
                    <a:pt x="356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8"/>
                    <a:pt x="777" y="832"/>
                    <a:pt x="1733" y="832"/>
                  </a:cubicBezTo>
                  <a:cubicBezTo>
                    <a:pt x="2688" y="832"/>
                    <a:pt x="3465" y="648"/>
                    <a:pt x="3465" y="416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4" y="63"/>
                    <a:pt x="2294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70"/>
            <p:cNvSpPr/>
            <p:nvPr/>
          </p:nvSpPr>
          <p:spPr>
            <a:xfrm>
              <a:off x="2701853" y="2570315"/>
              <a:ext cx="236129" cy="60335"/>
            </a:xfrm>
            <a:custGeom>
              <a:avLst/>
              <a:gdLst/>
              <a:ahLst/>
              <a:cxnLst/>
              <a:rect l="l" t="t" r="r" b="b"/>
              <a:pathLst>
                <a:path w="3535" h="902" extrusionOk="0">
                  <a:moveTo>
                    <a:pt x="1767" y="72"/>
                  </a:moveTo>
                  <a:cubicBezTo>
                    <a:pt x="2307" y="72"/>
                    <a:pt x="2806" y="130"/>
                    <a:pt x="3134" y="232"/>
                  </a:cubicBezTo>
                  <a:lnTo>
                    <a:pt x="3466" y="232"/>
                  </a:lnTo>
                  <a:lnTo>
                    <a:pt x="3466" y="452"/>
                  </a:lnTo>
                  <a:cubicBezTo>
                    <a:pt x="3466" y="632"/>
                    <a:pt x="2766" y="832"/>
                    <a:pt x="1767" y="832"/>
                  </a:cubicBezTo>
                  <a:cubicBezTo>
                    <a:pt x="770" y="832"/>
                    <a:pt x="70" y="632"/>
                    <a:pt x="70" y="452"/>
                  </a:cubicBezTo>
                  <a:lnTo>
                    <a:pt x="70" y="232"/>
                  </a:lnTo>
                  <a:lnTo>
                    <a:pt x="390" y="232"/>
                  </a:lnTo>
                  <a:cubicBezTo>
                    <a:pt x="393" y="234"/>
                    <a:pt x="394" y="234"/>
                    <a:pt x="396" y="234"/>
                  </a:cubicBezTo>
                  <a:cubicBezTo>
                    <a:pt x="398" y="234"/>
                    <a:pt x="400" y="234"/>
                    <a:pt x="402" y="232"/>
                  </a:cubicBezTo>
                  <a:cubicBezTo>
                    <a:pt x="730" y="130"/>
                    <a:pt x="1227" y="72"/>
                    <a:pt x="1767" y="72"/>
                  </a:cubicBezTo>
                  <a:close/>
                  <a:moveTo>
                    <a:pt x="1767" y="1"/>
                  </a:moveTo>
                  <a:cubicBezTo>
                    <a:pt x="1224" y="1"/>
                    <a:pt x="720" y="58"/>
                    <a:pt x="385" y="163"/>
                  </a:cubicBezTo>
                  <a:lnTo>
                    <a:pt x="34" y="163"/>
                  </a:lnTo>
                  <a:cubicBezTo>
                    <a:pt x="15" y="163"/>
                    <a:pt x="1" y="180"/>
                    <a:pt x="1" y="199"/>
                  </a:cubicBezTo>
                  <a:lnTo>
                    <a:pt x="1" y="452"/>
                  </a:lnTo>
                  <a:cubicBezTo>
                    <a:pt x="1" y="744"/>
                    <a:pt x="911" y="902"/>
                    <a:pt x="1767" y="902"/>
                  </a:cubicBezTo>
                  <a:cubicBezTo>
                    <a:pt x="2625" y="902"/>
                    <a:pt x="3535" y="744"/>
                    <a:pt x="3533" y="452"/>
                  </a:cubicBezTo>
                  <a:lnTo>
                    <a:pt x="3533" y="199"/>
                  </a:lnTo>
                  <a:cubicBezTo>
                    <a:pt x="3533" y="180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6" y="58"/>
                    <a:pt x="2307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70"/>
            <p:cNvSpPr/>
            <p:nvPr/>
          </p:nvSpPr>
          <p:spPr>
            <a:xfrm>
              <a:off x="2704124" y="2555599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7" y="1"/>
                    <a:pt x="0" y="187"/>
                    <a:pt x="0" y="419"/>
                  </a:cubicBezTo>
                  <a:cubicBezTo>
                    <a:pt x="0" y="648"/>
                    <a:pt x="777" y="835"/>
                    <a:pt x="1733" y="835"/>
                  </a:cubicBezTo>
                  <a:cubicBezTo>
                    <a:pt x="2691" y="835"/>
                    <a:pt x="3465" y="648"/>
                    <a:pt x="3465" y="419"/>
                  </a:cubicBezTo>
                  <a:cubicBezTo>
                    <a:pt x="3465" y="187"/>
                    <a:pt x="2691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70"/>
            <p:cNvSpPr/>
            <p:nvPr/>
          </p:nvSpPr>
          <p:spPr>
            <a:xfrm>
              <a:off x="2701853" y="2553392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7" y="70"/>
                  </a:moveTo>
                  <a:cubicBezTo>
                    <a:pt x="2768" y="70"/>
                    <a:pt x="3466" y="270"/>
                    <a:pt x="3466" y="452"/>
                  </a:cubicBezTo>
                  <a:cubicBezTo>
                    <a:pt x="3466" y="631"/>
                    <a:pt x="2766" y="834"/>
                    <a:pt x="1767" y="834"/>
                  </a:cubicBezTo>
                  <a:cubicBezTo>
                    <a:pt x="770" y="834"/>
                    <a:pt x="70" y="631"/>
                    <a:pt x="70" y="452"/>
                  </a:cubicBezTo>
                  <a:cubicBezTo>
                    <a:pt x="70" y="270"/>
                    <a:pt x="768" y="70"/>
                    <a:pt x="1767" y="70"/>
                  </a:cubicBezTo>
                  <a:close/>
                  <a:moveTo>
                    <a:pt x="1767" y="0"/>
                  </a:moveTo>
                  <a:cubicBezTo>
                    <a:pt x="909" y="0"/>
                    <a:pt x="1" y="158"/>
                    <a:pt x="1" y="452"/>
                  </a:cubicBezTo>
                  <a:cubicBezTo>
                    <a:pt x="1" y="744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5" y="452"/>
                  </a:cubicBezTo>
                  <a:cubicBezTo>
                    <a:pt x="3535" y="158"/>
                    <a:pt x="2625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70"/>
            <p:cNvSpPr/>
            <p:nvPr/>
          </p:nvSpPr>
          <p:spPr>
            <a:xfrm>
              <a:off x="2732179" y="2564428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3" y="0"/>
                  </a:moveTo>
                  <a:cubicBezTo>
                    <a:pt x="589" y="0"/>
                    <a:pt x="1" y="129"/>
                    <a:pt x="1" y="287"/>
                  </a:cubicBezTo>
                  <a:cubicBezTo>
                    <a:pt x="1" y="445"/>
                    <a:pt x="586" y="571"/>
                    <a:pt x="1313" y="571"/>
                  </a:cubicBezTo>
                  <a:cubicBezTo>
                    <a:pt x="2039" y="571"/>
                    <a:pt x="2627" y="445"/>
                    <a:pt x="2627" y="287"/>
                  </a:cubicBezTo>
                  <a:cubicBezTo>
                    <a:pt x="2627" y="129"/>
                    <a:pt x="2039" y="0"/>
                    <a:pt x="1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70"/>
            <p:cNvSpPr/>
            <p:nvPr/>
          </p:nvSpPr>
          <p:spPr>
            <a:xfrm>
              <a:off x="2730442" y="2562622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4"/>
                  </a:moveTo>
                  <a:cubicBezTo>
                    <a:pt x="2099" y="54"/>
                    <a:pt x="2627" y="190"/>
                    <a:pt x="2627" y="314"/>
                  </a:cubicBezTo>
                  <a:cubicBezTo>
                    <a:pt x="2627" y="436"/>
                    <a:pt x="2096" y="572"/>
                    <a:pt x="1339" y="572"/>
                  </a:cubicBezTo>
                  <a:cubicBezTo>
                    <a:pt x="581" y="572"/>
                    <a:pt x="53" y="434"/>
                    <a:pt x="53" y="314"/>
                  </a:cubicBezTo>
                  <a:cubicBezTo>
                    <a:pt x="53" y="195"/>
                    <a:pt x="581" y="54"/>
                    <a:pt x="1339" y="54"/>
                  </a:cubicBezTo>
                  <a:close/>
                  <a:moveTo>
                    <a:pt x="1339" y="1"/>
                  </a:moveTo>
                  <a:cubicBezTo>
                    <a:pt x="691" y="1"/>
                    <a:pt x="0" y="111"/>
                    <a:pt x="0" y="314"/>
                  </a:cubicBezTo>
                  <a:cubicBezTo>
                    <a:pt x="0" y="515"/>
                    <a:pt x="691" y="625"/>
                    <a:pt x="1339" y="625"/>
                  </a:cubicBezTo>
                  <a:cubicBezTo>
                    <a:pt x="1989" y="625"/>
                    <a:pt x="2679" y="517"/>
                    <a:pt x="2679" y="314"/>
                  </a:cubicBezTo>
                  <a:cubicBezTo>
                    <a:pt x="2679" y="111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70"/>
            <p:cNvSpPr/>
            <p:nvPr/>
          </p:nvSpPr>
          <p:spPr>
            <a:xfrm>
              <a:off x="2714478" y="2599211"/>
              <a:ext cx="3607" cy="14181"/>
            </a:xfrm>
            <a:custGeom>
              <a:avLst/>
              <a:gdLst/>
              <a:ahLst/>
              <a:cxnLst/>
              <a:rect l="l" t="t" r="r" b="b"/>
              <a:pathLst>
                <a:path w="54" h="212" extrusionOk="0">
                  <a:moveTo>
                    <a:pt x="27" y="1"/>
                  </a:moveTo>
                  <a:cubicBezTo>
                    <a:pt x="14" y="1"/>
                    <a:pt x="3" y="10"/>
                    <a:pt x="0" y="23"/>
                  </a:cubicBezTo>
                  <a:lnTo>
                    <a:pt x="0" y="185"/>
                  </a:lnTo>
                  <a:cubicBezTo>
                    <a:pt x="0" y="200"/>
                    <a:pt x="12" y="212"/>
                    <a:pt x="27" y="212"/>
                  </a:cubicBezTo>
                  <a:cubicBezTo>
                    <a:pt x="41" y="212"/>
                    <a:pt x="51" y="202"/>
                    <a:pt x="53" y="188"/>
                  </a:cubicBezTo>
                  <a:lnTo>
                    <a:pt x="53" y="23"/>
                  </a:lnTo>
                  <a:cubicBezTo>
                    <a:pt x="51" y="13"/>
                    <a:pt x="43" y="4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70"/>
            <p:cNvSpPr/>
            <p:nvPr/>
          </p:nvSpPr>
          <p:spPr>
            <a:xfrm>
              <a:off x="2745939" y="2604361"/>
              <a:ext cx="3540" cy="17325"/>
            </a:xfrm>
            <a:custGeom>
              <a:avLst/>
              <a:gdLst/>
              <a:ahLst/>
              <a:cxnLst/>
              <a:rect l="l" t="t" r="r" b="b"/>
              <a:pathLst>
                <a:path w="53" h="259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232"/>
                  </a:lnTo>
                  <a:cubicBezTo>
                    <a:pt x="0" y="247"/>
                    <a:pt x="12" y="259"/>
                    <a:pt x="26" y="259"/>
                  </a:cubicBezTo>
                  <a:cubicBezTo>
                    <a:pt x="41" y="259"/>
                    <a:pt x="53" y="247"/>
                    <a:pt x="53" y="232"/>
                  </a:cubicBezTo>
                  <a:lnTo>
                    <a:pt x="53" y="22"/>
                  </a:lnTo>
                  <a:cubicBezTo>
                    <a:pt x="50" y="10"/>
                    <a:pt x="41" y="3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70"/>
            <p:cNvSpPr/>
            <p:nvPr/>
          </p:nvSpPr>
          <p:spPr>
            <a:xfrm>
              <a:off x="2767180" y="2608374"/>
              <a:ext cx="3540" cy="17191"/>
            </a:xfrm>
            <a:custGeom>
              <a:avLst/>
              <a:gdLst/>
              <a:ahLst/>
              <a:cxnLst/>
              <a:rect l="l" t="t" r="r" b="b"/>
              <a:pathLst>
                <a:path w="53" h="257" extrusionOk="0">
                  <a:moveTo>
                    <a:pt x="24" y="0"/>
                  </a:moveTo>
                  <a:cubicBezTo>
                    <a:pt x="10" y="0"/>
                    <a:pt x="0" y="12"/>
                    <a:pt x="0" y="27"/>
                  </a:cubicBezTo>
                  <a:lnTo>
                    <a:pt x="0" y="230"/>
                  </a:lnTo>
                  <a:cubicBezTo>
                    <a:pt x="0" y="244"/>
                    <a:pt x="12" y="256"/>
                    <a:pt x="26" y="256"/>
                  </a:cubicBezTo>
                  <a:cubicBezTo>
                    <a:pt x="38" y="256"/>
                    <a:pt x="50" y="244"/>
                    <a:pt x="53" y="230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70"/>
            <p:cNvSpPr/>
            <p:nvPr/>
          </p:nvSpPr>
          <p:spPr>
            <a:xfrm>
              <a:off x="2791560" y="2609177"/>
              <a:ext cx="3741" cy="16388"/>
            </a:xfrm>
            <a:custGeom>
              <a:avLst/>
              <a:gdLst/>
              <a:ahLst/>
              <a:cxnLst/>
              <a:rect l="l" t="t" r="r" b="b"/>
              <a:pathLst>
                <a:path w="56" h="245" extrusionOk="0">
                  <a:moveTo>
                    <a:pt x="29" y="0"/>
                  </a:moveTo>
                  <a:cubicBezTo>
                    <a:pt x="28" y="0"/>
                    <a:pt x="26" y="0"/>
                    <a:pt x="25" y="0"/>
                  </a:cubicBezTo>
                  <a:cubicBezTo>
                    <a:pt x="10" y="3"/>
                    <a:pt x="1" y="15"/>
                    <a:pt x="3" y="29"/>
                  </a:cubicBezTo>
                  <a:lnTo>
                    <a:pt x="3" y="218"/>
                  </a:lnTo>
                  <a:cubicBezTo>
                    <a:pt x="3" y="232"/>
                    <a:pt x="15" y="244"/>
                    <a:pt x="29" y="244"/>
                  </a:cubicBezTo>
                  <a:cubicBezTo>
                    <a:pt x="44" y="242"/>
                    <a:pt x="56" y="232"/>
                    <a:pt x="56" y="218"/>
                  </a:cubicBezTo>
                  <a:lnTo>
                    <a:pt x="56" y="29"/>
                  </a:lnTo>
                  <a:cubicBezTo>
                    <a:pt x="56" y="27"/>
                    <a:pt x="56" y="24"/>
                    <a:pt x="56" y="22"/>
                  </a:cubicBezTo>
                  <a:cubicBezTo>
                    <a:pt x="53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70"/>
            <p:cNvSpPr/>
            <p:nvPr/>
          </p:nvSpPr>
          <p:spPr>
            <a:xfrm>
              <a:off x="2727436" y="2607104"/>
              <a:ext cx="3540" cy="11238"/>
            </a:xfrm>
            <a:custGeom>
              <a:avLst/>
              <a:gdLst/>
              <a:ahLst/>
              <a:cxnLst/>
              <a:rect l="l" t="t" r="r" b="b"/>
              <a:pathLst>
                <a:path w="53" h="168" extrusionOk="0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139"/>
                  </a:lnTo>
                  <a:cubicBezTo>
                    <a:pt x="0" y="156"/>
                    <a:pt x="12" y="168"/>
                    <a:pt x="26" y="168"/>
                  </a:cubicBezTo>
                  <a:cubicBezTo>
                    <a:pt x="41" y="165"/>
                    <a:pt x="53" y="153"/>
                    <a:pt x="53" y="139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70"/>
            <p:cNvSpPr/>
            <p:nvPr/>
          </p:nvSpPr>
          <p:spPr>
            <a:xfrm>
              <a:off x="2916536" y="2598007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124"/>
                  </a:lnTo>
                  <a:cubicBezTo>
                    <a:pt x="1" y="139"/>
                    <a:pt x="13" y="148"/>
                    <a:pt x="27" y="148"/>
                  </a:cubicBezTo>
                  <a:cubicBezTo>
                    <a:pt x="41" y="148"/>
                    <a:pt x="53" y="139"/>
                    <a:pt x="53" y="124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70"/>
            <p:cNvSpPr/>
            <p:nvPr/>
          </p:nvSpPr>
          <p:spPr>
            <a:xfrm>
              <a:off x="2895027" y="2611853"/>
              <a:ext cx="3540" cy="9030"/>
            </a:xfrm>
            <a:custGeom>
              <a:avLst/>
              <a:gdLst/>
              <a:ahLst/>
              <a:cxnLst/>
              <a:rect l="l" t="t" r="r" b="b"/>
              <a:pathLst>
                <a:path w="53" h="135" extrusionOk="0">
                  <a:moveTo>
                    <a:pt x="27" y="1"/>
                  </a:moveTo>
                  <a:cubicBezTo>
                    <a:pt x="14" y="1"/>
                    <a:pt x="2" y="10"/>
                    <a:pt x="0" y="23"/>
                  </a:cubicBezTo>
                  <a:lnTo>
                    <a:pt x="0" y="109"/>
                  </a:lnTo>
                  <a:cubicBezTo>
                    <a:pt x="0" y="123"/>
                    <a:pt x="12" y="135"/>
                    <a:pt x="26" y="135"/>
                  </a:cubicBezTo>
                  <a:cubicBezTo>
                    <a:pt x="41" y="135"/>
                    <a:pt x="53" y="123"/>
                    <a:pt x="53" y="109"/>
                  </a:cubicBezTo>
                  <a:lnTo>
                    <a:pt x="53" y="23"/>
                  </a:lnTo>
                  <a:cubicBezTo>
                    <a:pt x="50" y="13"/>
                    <a:pt x="41" y="3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70"/>
            <p:cNvSpPr/>
            <p:nvPr/>
          </p:nvSpPr>
          <p:spPr>
            <a:xfrm>
              <a:off x="2704124" y="2555599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1171" y="1"/>
                    <a:pt x="674" y="65"/>
                    <a:pt x="356" y="163"/>
                  </a:cubicBezTo>
                  <a:lnTo>
                    <a:pt x="0" y="163"/>
                  </a:lnTo>
                  <a:lnTo>
                    <a:pt x="0" y="417"/>
                  </a:lnTo>
                  <a:cubicBezTo>
                    <a:pt x="0" y="648"/>
                    <a:pt x="777" y="835"/>
                    <a:pt x="1733" y="835"/>
                  </a:cubicBezTo>
                  <a:cubicBezTo>
                    <a:pt x="2688" y="835"/>
                    <a:pt x="3465" y="648"/>
                    <a:pt x="3465" y="417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4" y="65"/>
                    <a:pt x="2294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70"/>
            <p:cNvSpPr/>
            <p:nvPr/>
          </p:nvSpPr>
          <p:spPr>
            <a:xfrm>
              <a:off x="2701853" y="2553258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7" y="72"/>
                  </a:moveTo>
                  <a:cubicBezTo>
                    <a:pt x="2307" y="72"/>
                    <a:pt x="2806" y="131"/>
                    <a:pt x="3134" y="234"/>
                  </a:cubicBezTo>
                  <a:lnTo>
                    <a:pt x="3466" y="234"/>
                  </a:lnTo>
                  <a:lnTo>
                    <a:pt x="3466" y="452"/>
                  </a:lnTo>
                  <a:cubicBezTo>
                    <a:pt x="3466" y="633"/>
                    <a:pt x="2766" y="834"/>
                    <a:pt x="1767" y="834"/>
                  </a:cubicBezTo>
                  <a:cubicBezTo>
                    <a:pt x="770" y="834"/>
                    <a:pt x="70" y="633"/>
                    <a:pt x="70" y="452"/>
                  </a:cubicBezTo>
                  <a:lnTo>
                    <a:pt x="70" y="234"/>
                  </a:lnTo>
                  <a:lnTo>
                    <a:pt x="402" y="234"/>
                  </a:lnTo>
                  <a:cubicBezTo>
                    <a:pt x="730" y="131"/>
                    <a:pt x="1227" y="72"/>
                    <a:pt x="1767" y="72"/>
                  </a:cubicBezTo>
                  <a:close/>
                  <a:moveTo>
                    <a:pt x="1767" y="0"/>
                  </a:moveTo>
                  <a:cubicBezTo>
                    <a:pt x="1224" y="0"/>
                    <a:pt x="720" y="60"/>
                    <a:pt x="385" y="165"/>
                  </a:cubicBezTo>
                  <a:lnTo>
                    <a:pt x="34" y="165"/>
                  </a:lnTo>
                  <a:cubicBezTo>
                    <a:pt x="15" y="165"/>
                    <a:pt x="1" y="179"/>
                    <a:pt x="1" y="198"/>
                  </a:cubicBezTo>
                  <a:lnTo>
                    <a:pt x="1" y="452"/>
                  </a:lnTo>
                  <a:cubicBezTo>
                    <a:pt x="1" y="746"/>
                    <a:pt x="911" y="903"/>
                    <a:pt x="1767" y="903"/>
                  </a:cubicBezTo>
                  <a:cubicBezTo>
                    <a:pt x="2625" y="903"/>
                    <a:pt x="3535" y="746"/>
                    <a:pt x="3533" y="452"/>
                  </a:cubicBezTo>
                  <a:lnTo>
                    <a:pt x="3533" y="198"/>
                  </a:lnTo>
                  <a:cubicBezTo>
                    <a:pt x="3533" y="179"/>
                    <a:pt x="3516" y="165"/>
                    <a:pt x="3497" y="165"/>
                  </a:cubicBezTo>
                  <a:lnTo>
                    <a:pt x="3148" y="165"/>
                  </a:lnTo>
                  <a:cubicBezTo>
                    <a:pt x="2816" y="60"/>
                    <a:pt x="2307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70"/>
            <p:cNvSpPr/>
            <p:nvPr/>
          </p:nvSpPr>
          <p:spPr>
            <a:xfrm>
              <a:off x="2704124" y="2538676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7" y="1"/>
                    <a:pt x="0" y="187"/>
                    <a:pt x="0" y="416"/>
                  </a:cubicBezTo>
                  <a:cubicBezTo>
                    <a:pt x="0" y="648"/>
                    <a:pt x="777" y="835"/>
                    <a:pt x="1733" y="835"/>
                  </a:cubicBezTo>
                  <a:cubicBezTo>
                    <a:pt x="2691" y="835"/>
                    <a:pt x="3465" y="648"/>
                    <a:pt x="3465" y="416"/>
                  </a:cubicBezTo>
                  <a:cubicBezTo>
                    <a:pt x="3465" y="187"/>
                    <a:pt x="2691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70"/>
            <p:cNvSpPr/>
            <p:nvPr/>
          </p:nvSpPr>
          <p:spPr>
            <a:xfrm>
              <a:off x="2701853" y="2536268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7" y="72"/>
                  </a:moveTo>
                  <a:cubicBezTo>
                    <a:pt x="2768" y="72"/>
                    <a:pt x="3466" y="273"/>
                    <a:pt x="3466" y="452"/>
                  </a:cubicBezTo>
                  <a:cubicBezTo>
                    <a:pt x="3466" y="634"/>
                    <a:pt x="2766" y="835"/>
                    <a:pt x="1767" y="835"/>
                  </a:cubicBezTo>
                  <a:cubicBezTo>
                    <a:pt x="770" y="835"/>
                    <a:pt x="70" y="634"/>
                    <a:pt x="70" y="452"/>
                  </a:cubicBezTo>
                  <a:cubicBezTo>
                    <a:pt x="70" y="273"/>
                    <a:pt x="768" y="72"/>
                    <a:pt x="1767" y="72"/>
                  </a:cubicBezTo>
                  <a:close/>
                  <a:moveTo>
                    <a:pt x="1767" y="1"/>
                  </a:moveTo>
                  <a:cubicBezTo>
                    <a:pt x="909" y="1"/>
                    <a:pt x="1" y="161"/>
                    <a:pt x="1" y="452"/>
                  </a:cubicBez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5" y="452"/>
                  </a:cubicBezTo>
                  <a:cubicBezTo>
                    <a:pt x="3535" y="161"/>
                    <a:pt x="2625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70"/>
            <p:cNvSpPr/>
            <p:nvPr/>
          </p:nvSpPr>
          <p:spPr>
            <a:xfrm>
              <a:off x="2732179" y="2547439"/>
              <a:ext cx="175477" cy="38328"/>
            </a:xfrm>
            <a:custGeom>
              <a:avLst/>
              <a:gdLst/>
              <a:ahLst/>
              <a:cxnLst/>
              <a:rect l="l" t="t" r="r" b="b"/>
              <a:pathLst>
                <a:path w="2627" h="573" extrusionOk="0">
                  <a:moveTo>
                    <a:pt x="1313" y="1"/>
                  </a:moveTo>
                  <a:cubicBezTo>
                    <a:pt x="589" y="1"/>
                    <a:pt x="1" y="130"/>
                    <a:pt x="1" y="285"/>
                  </a:cubicBezTo>
                  <a:cubicBezTo>
                    <a:pt x="1" y="443"/>
                    <a:pt x="589" y="572"/>
                    <a:pt x="1313" y="572"/>
                  </a:cubicBezTo>
                  <a:cubicBezTo>
                    <a:pt x="2039" y="572"/>
                    <a:pt x="2627" y="443"/>
                    <a:pt x="2627" y="285"/>
                  </a:cubicBezTo>
                  <a:cubicBezTo>
                    <a:pt x="2627" y="130"/>
                    <a:pt x="2039" y="1"/>
                    <a:pt x="1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70"/>
            <p:cNvSpPr/>
            <p:nvPr/>
          </p:nvSpPr>
          <p:spPr>
            <a:xfrm>
              <a:off x="2730442" y="2545699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3"/>
                  </a:moveTo>
                  <a:cubicBezTo>
                    <a:pt x="2099" y="53"/>
                    <a:pt x="2627" y="189"/>
                    <a:pt x="2627" y="311"/>
                  </a:cubicBezTo>
                  <a:cubicBezTo>
                    <a:pt x="2627" y="436"/>
                    <a:pt x="2096" y="572"/>
                    <a:pt x="1339" y="572"/>
                  </a:cubicBezTo>
                  <a:cubicBezTo>
                    <a:pt x="581" y="572"/>
                    <a:pt x="53" y="436"/>
                    <a:pt x="53" y="311"/>
                  </a:cubicBezTo>
                  <a:cubicBezTo>
                    <a:pt x="53" y="189"/>
                    <a:pt x="581" y="53"/>
                    <a:pt x="1339" y="53"/>
                  </a:cubicBezTo>
                  <a:close/>
                  <a:moveTo>
                    <a:pt x="1339" y="1"/>
                  </a:moveTo>
                  <a:cubicBezTo>
                    <a:pt x="691" y="1"/>
                    <a:pt x="0" y="111"/>
                    <a:pt x="0" y="311"/>
                  </a:cubicBezTo>
                  <a:cubicBezTo>
                    <a:pt x="0" y="514"/>
                    <a:pt x="691" y="624"/>
                    <a:pt x="1339" y="624"/>
                  </a:cubicBezTo>
                  <a:cubicBezTo>
                    <a:pt x="1989" y="624"/>
                    <a:pt x="2679" y="514"/>
                    <a:pt x="2679" y="311"/>
                  </a:cubicBezTo>
                  <a:cubicBezTo>
                    <a:pt x="2679" y="111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70"/>
            <p:cNvSpPr/>
            <p:nvPr/>
          </p:nvSpPr>
          <p:spPr>
            <a:xfrm>
              <a:off x="2714344" y="2581351"/>
              <a:ext cx="3741" cy="14783"/>
            </a:xfrm>
            <a:custGeom>
              <a:avLst/>
              <a:gdLst/>
              <a:ahLst/>
              <a:cxnLst/>
              <a:rect l="l" t="t" r="r" b="b"/>
              <a:pathLst>
                <a:path w="56" h="221" extrusionOk="0">
                  <a:moveTo>
                    <a:pt x="28" y="0"/>
                  </a:moveTo>
                  <a:cubicBezTo>
                    <a:pt x="27" y="0"/>
                    <a:pt x="25" y="0"/>
                    <a:pt x="24" y="1"/>
                  </a:cubicBezTo>
                  <a:cubicBezTo>
                    <a:pt x="10" y="3"/>
                    <a:pt x="0" y="15"/>
                    <a:pt x="2" y="32"/>
                  </a:cubicBezTo>
                  <a:lnTo>
                    <a:pt x="2" y="194"/>
                  </a:lnTo>
                  <a:lnTo>
                    <a:pt x="2" y="197"/>
                  </a:lnTo>
                  <a:cubicBezTo>
                    <a:pt x="2" y="211"/>
                    <a:pt x="14" y="220"/>
                    <a:pt x="29" y="220"/>
                  </a:cubicBezTo>
                  <a:cubicBezTo>
                    <a:pt x="43" y="220"/>
                    <a:pt x="55" y="208"/>
                    <a:pt x="55" y="194"/>
                  </a:cubicBezTo>
                  <a:lnTo>
                    <a:pt x="55" y="32"/>
                  </a:lnTo>
                  <a:cubicBezTo>
                    <a:pt x="55" y="27"/>
                    <a:pt x="55" y="24"/>
                    <a:pt x="55" y="22"/>
                  </a:cubicBezTo>
                  <a:cubicBezTo>
                    <a:pt x="53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70"/>
            <p:cNvSpPr/>
            <p:nvPr/>
          </p:nvSpPr>
          <p:spPr>
            <a:xfrm>
              <a:off x="2745939" y="2587438"/>
              <a:ext cx="3540" cy="17325"/>
            </a:xfrm>
            <a:custGeom>
              <a:avLst/>
              <a:gdLst/>
              <a:ahLst/>
              <a:cxnLst/>
              <a:rect l="l" t="t" r="r" b="b"/>
              <a:pathLst>
                <a:path w="53" h="259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232"/>
                  </a:lnTo>
                  <a:cubicBezTo>
                    <a:pt x="0" y="247"/>
                    <a:pt x="12" y="258"/>
                    <a:pt x="26" y="258"/>
                  </a:cubicBezTo>
                  <a:cubicBezTo>
                    <a:pt x="41" y="258"/>
                    <a:pt x="53" y="247"/>
                    <a:pt x="53" y="232"/>
                  </a:cubicBezTo>
                  <a:lnTo>
                    <a:pt x="53" y="22"/>
                  </a:lnTo>
                  <a:cubicBezTo>
                    <a:pt x="50" y="10"/>
                    <a:pt x="41" y="0"/>
                    <a:pt x="31" y="0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70"/>
            <p:cNvSpPr/>
            <p:nvPr/>
          </p:nvSpPr>
          <p:spPr>
            <a:xfrm>
              <a:off x="2767180" y="2591251"/>
              <a:ext cx="3540" cy="17191"/>
            </a:xfrm>
            <a:custGeom>
              <a:avLst/>
              <a:gdLst/>
              <a:ahLst/>
              <a:cxnLst/>
              <a:rect l="l" t="t" r="r" b="b"/>
              <a:pathLst>
                <a:path w="53" h="257" extrusionOk="0">
                  <a:moveTo>
                    <a:pt x="26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230"/>
                  </a:lnTo>
                  <a:lnTo>
                    <a:pt x="0" y="233"/>
                  </a:lnTo>
                  <a:cubicBezTo>
                    <a:pt x="0" y="247"/>
                    <a:pt x="12" y="256"/>
                    <a:pt x="26" y="256"/>
                  </a:cubicBezTo>
                  <a:cubicBezTo>
                    <a:pt x="41" y="256"/>
                    <a:pt x="53" y="244"/>
                    <a:pt x="53" y="230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70"/>
            <p:cNvSpPr/>
            <p:nvPr/>
          </p:nvSpPr>
          <p:spPr>
            <a:xfrm>
              <a:off x="2791560" y="2592053"/>
              <a:ext cx="3741" cy="16388"/>
            </a:xfrm>
            <a:custGeom>
              <a:avLst/>
              <a:gdLst/>
              <a:ahLst/>
              <a:cxnLst/>
              <a:rect l="l" t="t" r="r" b="b"/>
              <a:pathLst>
                <a:path w="56" h="245" extrusionOk="0">
                  <a:moveTo>
                    <a:pt x="29" y="0"/>
                  </a:moveTo>
                  <a:cubicBezTo>
                    <a:pt x="27" y="0"/>
                    <a:pt x="26" y="0"/>
                    <a:pt x="25" y="1"/>
                  </a:cubicBezTo>
                  <a:cubicBezTo>
                    <a:pt x="10" y="3"/>
                    <a:pt x="1" y="17"/>
                    <a:pt x="3" y="32"/>
                  </a:cubicBezTo>
                  <a:lnTo>
                    <a:pt x="3" y="218"/>
                  </a:lnTo>
                  <a:lnTo>
                    <a:pt x="3" y="221"/>
                  </a:lnTo>
                  <a:cubicBezTo>
                    <a:pt x="3" y="235"/>
                    <a:pt x="15" y="244"/>
                    <a:pt x="29" y="244"/>
                  </a:cubicBezTo>
                  <a:cubicBezTo>
                    <a:pt x="44" y="244"/>
                    <a:pt x="56" y="232"/>
                    <a:pt x="56" y="218"/>
                  </a:cubicBezTo>
                  <a:lnTo>
                    <a:pt x="56" y="32"/>
                  </a:lnTo>
                  <a:cubicBezTo>
                    <a:pt x="56" y="29"/>
                    <a:pt x="56" y="27"/>
                    <a:pt x="56" y="25"/>
                  </a:cubicBezTo>
                  <a:cubicBezTo>
                    <a:pt x="53" y="10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70"/>
            <p:cNvSpPr/>
            <p:nvPr/>
          </p:nvSpPr>
          <p:spPr>
            <a:xfrm>
              <a:off x="2727436" y="2590181"/>
              <a:ext cx="3540" cy="11037"/>
            </a:xfrm>
            <a:custGeom>
              <a:avLst/>
              <a:gdLst/>
              <a:ahLst/>
              <a:cxnLst/>
              <a:rect l="l" t="t" r="r" b="b"/>
              <a:pathLst>
                <a:path w="53" h="165" extrusionOk="0">
                  <a:moveTo>
                    <a:pt x="24" y="0"/>
                  </a:moveTo>
                  <a:cubicBezTo>
                    <a:pt x="12" y="0"/>
                    <a:pt x="0" y="12"/>
                    <a:pt x="0" y="26"/>
                  </a:cubicBezTo>
                  <a:lnTo>
                    <a:pt x="0" y="139"/>
                  </a:lnTo>
                  <a:cubicBezTo>
                    <a:pt x="0" y="153"/>
                    <a:pt x="12" y="165"/>
                    <a:pt x="26" y="165"/>
                  </a:cubicBezTo>
                  <a:cubicBezTo>
                    <a:pt x="41" y="165"/>
                    <a:pt x="53" y="153"/>
                    <a:pt x="53" y="139"/>
                  </a:cubicBezTo>
                  <a:lnTo>
                    <a:pt x="53" y="26"/>
                  </a:lnTo>
                  <a:lnTo>
                    <a:pt x="53" y="24"/>
                  </a:lnTo>
                  <a:cubicBezTo>
                    <a:pt x="50" y="10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70"/>
            <p:cNvSpPr/>
            <p:nvPr/>
          </p:nvSpPr>
          <p:spPr>
            <a:xfrm>
              <a:off x="2916536" y="2581017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123"/>
                  </a:lnTo>
                  <a:cubicBezTo>
                    <a:pt x="1" y="137"/>
                    <a:pt x="13" y="149"/>
                    <a:pt x="27" y="149"/>
                  </a:cubicBezTo>
                  <a:cubicBezTo>
                    <a:pt x="41" y="149"/>
                    <a:pt x="53" y="137"/>
                    <a:pt x="53" y="123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70"/>
            <p:cNvSpPr/>
            <p:nvPr/>
          </p:nvSpPr>
          <p:spPr>
            <a:xfrm>
              <a:off x="2895027" y="2594930"/>
              <a:ext cx="3540" cy="9030"/>
            </a:xfrm>
            <a:custGeom>
              <a:avLst/>
              <a:gdLst/>
              <a:ahLst/>
              <a:cxnLst/>
              <a:rect l="l" t="t" r="r" b="b"/>
              <a:pathLst>
                <a:path w="53" h="135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108"/>
                  </a:lnTo>
                  <a:cubicBezTo>
                    <a:pt x="0" y="123"/>
                    <a:pt x="12" y="135"/>
                    <a:pt x="26" y="135"/>
                  </a:cubicBezTo>
                  <a:cubicBezTo>
                    <a:pt x="41" y="135"/>
                    <a:pt x="53" y="123"/>
                    <a:pt x="53" y="108"/>
                  </a:cubicBezTo>
                  <a:lnTo>
                    <a:pt x="53" y="22"/>
                  </a:lnTo>
                  <a:cubicBezTo>
                    <a:pt x="50" y="10"/>
                    <a:pt x="41" y="3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70"/>
            <p:cNvSpPr/>
            <p:nvPr/>
          </p:nvSpPr>
          <p:spPr>
            <a:xfrm>
              <a:off x="2704124" y="2538676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1171" y="1"/>
                    <a:pt x="674" y="63"/>
                    <a:pt x="356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6"/>
                    <a:pt x="777" y="835"/>
                    <a:pt x="1733" y="835"/>
                  </a:cubicBezTo>
                  <a:cubicBezTo>
                    <a:pt x="2688" y="835"/>
                    <a:pt x="3465" y="648"/>
                    <a:pt x="3465" y="416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4" y="63"/>
                    <a:pt x="2294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70"/>
            <p:cNvSpPr/>
            <p:nvPr/>
          </p:nvSpPr>
          <p:spPr>
            <a:xfrm>
              <a:off x="2701853" y="2536268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7" y="72"/>
                  </a:moveTo>
                  <a:cubicBezTo>
                    <a:pt x="2307" y="72"/>
                    <a:pt x="2806" y="132"/>
                    <a:pt x="3134" y="235"/>
                  </a:cubicBezTo>
                  <a:lnTo>
                    <a:pt x="3466" y="235"/>
                  </a:lnTo>
                  <a:lnTo>
                    <a:pt x="3466" y="452"/>
                  </a:lnTo>
                  <a:cubicBezTo>
                    <a:pt x="3466" y="634"/>
                    <a:pt x="2766" y="835"/>
                    <a:pt x="1767" y="835"/>
                  </a:cubicBezTo>
                  <a:cubicBezTo>
                    <a:pt x="770" y="835"/>
                    <a:pt x="70" y="634"/>
                    <a:pt x="70" y="452"/>
                  </a:cubicBezTo>
                  <a:lnTo>
                    <a:pt x="70" y="235"/>
                  </a:lnTo>
                  <a:lnTo>
                    <a:pt x="402" y="235"/>
                  </a:lnTo>
                  <a:cubicBezTo>
                    <a:pt x="730" y="132"/>
                    <a:pt x="1227" y="72"/>
                    <a:pt x="1767" y="72"/>
                  </a:cubicBezTo>
                  <a:close/>
                  <a:moveTo>
                    <a:pt x="1767" y="1"/>
                  </a:moveTo>
                  <a:cubicBezTo>
                    <a:pt x="1224" y="1"/>
                    <a:pt x="720" y="60"/>
                    <a:pt x="385" y="166"/>
                  </a:cubicBezTo>
                  <a:lnTo>
                    <a:pt x="34" y="166"/>
                  </a:lnTo>
                  <a:cubicBezTo>
                    <a:pt x="15" y="166"/>
                    <a:pt x="1" y="180"/>
                    <a:pt x="1" y="199"/>
                  </a:cubicBezTo>
                  <a:lnTo>
                    <a:pt x="1" y="452"/>
                  </a:ln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3" y="452"/>
                  </a:cubicBezTo>
                  <a:lnTo>
                    <a:pt x="3533" y="199"/>
                  </a:lnTo>
                  <a:cubicBezTo>
                    <a:pt x="3533" y="180"/>
                    <a:pt x="3516" y="166"/>
                    <a:pt x="3497" y="166"/>
                  </a:cubicBezTo>
                  <a:lnTo>
                    <a:pt x="3148" y="166"/>
                  </a:lnTo>
                  <a:cubicBezTo>
                    <a:pt x="2816" y="60"/>
                    <a:pt x="2307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70"/>
            <p:cNvSpPr/>
            <p:nvPr/>
          </p:nvSpPr>
          <p:spPr>
            <a:xfrm>
              <a:off x="2704124" y="2521753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0" y="187"/>
                    <a:pt x="0" y="416"/>
                  </a:cubicBezTo>
                  <a:cubicBezTo>
                    <a:pt x="0" y="648"/>
                    <a:pt x="777" y="834"/>
                    <a:pt x="1733" y="834"/>
                  </a:cubicBezTo>
                  <a:cubicBezTo>
                    <a:pt x="2691" y="834"/>
                    <a:pt x="3465" y="648"/>
                    <a:pt x="3465" y="416"/>
                  </a:cubicBezTo>
                  <a:cubicBezTo>
                    <a:pt x="3465" y="187"/>
                    <a:pt x="2691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70"/>
            <p:cNvSpPr/>
            <p:nvPr/>
          </p:nvSpPr>
          <p:spPr>
            <a:xfrm>
              <a:off x="2701853" y="2519345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7" y="70"/>
                  </a:moveTo>
                  <a:cubicBezTo>
                    <a:pt x="2768" y="70"/>
                    <a:pt x="3466" y="273"/>
                    <a:pt x="3466" y="452"/>
                  </a:cubicBezTo>
                  <a:cubicBezTo>
                    <a:pt x="3466" y="634"/>
                    <a:pt x="2766" y="834"/>
                    <a:pt x="1767" y="834"/>
                  </a:cubicBezTo>
                  <a:cubicBezTo>
                    <a:pt x="770" y="834"/>
                    <a:pt x="70" y="634"/>
                    <a:pt x="70" y="452"/>
                  </a:cubicBezTo>
                  <a:cubicBezTo>
                    <a:pt x="70" y="270"/>
                    <a:pt x="768" y="70"/>
                    <a:pt x="1767" y="70"/>
                  </a:cubicBezTo>
                  <a:close/>
                  <a:moveTo>
                    <a:pt x="1767" y="0"/>
                  </a:moveTo>
                  <a:cubicBezTo>
                    <a:pt x="909" y="0"/>
                    <a:pt x="1" y="161"/>
                    <a:pt x="1" y="452"/>
                  </a:cubicBez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5" y="452"/>
                  </a:cubicBezTo>
                  <a:cubicBezTo>
                    <a:pt x="3535" y="158"/>
                    <a:pt x="2625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70"/>
            <p:cNvSpPr/>
            <p:nvPr/>
          </p:nvSpPr>
          <p:spPr>
            <a:xfrm>
              <a:off x="2732179" y="2530516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3" y="1"/>
                  </a:moveTo>
                  <a:cubicBezTo>
                    <a:pt x="589" y="1"/>
                    <a:pt x="1" y="127"/>
                    <a:pt x="1" y="285"/>
                  </a:cubicBezTo>
                  <a:cubicBezTo>
                    <a:pt x="1" y="443"/>
                    <a:pt x="586" y="572"/>
                    <a:pt x="1313" y="572"/>
                  </a:cubicBezTo>
                  <a:cubicBezTo>
                    <a:pt x="2039" y="572"/>
                    <a:pt x="2627" y="443"/>
                    <a:pt x="2627" y="285"/>
                  </a:cubicBezTo>
                  <a:cubicBezTo>
                    <a:pt x="2627" y="127"/>
                    <a:pt x="2039" y="1"/>
                    <a:pt x="1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70"/>
            <p:cNvSpPr/>
            <p:nvPr/>
          </p:nvSpPr>
          <p:spPr>
            <a:xfrm>
              <a:off x="2730442" y="2528777"/>
              <a:ext cx="179017" cy="41606"/>
            </a:xfrm>
            <a:custGeom>
              <a:avLst/>
              <a:gdLst/>
              <a:ahLst/>
              <a:cxnLst/>
              <a:rect l="l" t="t" r="r" b="b"/>
              <a:pathLst>
                <a:path w="2680" h="622" extrusionOk="0">
                  <a:moveTo>
                    <a:pt x="1339" y="53"/>
                  </a:moveTo>
                  <a:cubicBezTo>
                    <a:pt x="2099" y="53"/>
                    <a:pt x="2627" y="189"/>
                    <a:pt x="2627" y="311"/>
                  </a:cubicBezTo>
                  <a:cubicBezTo>
                    <a:pt x="2627" y="433"/>
                    <a:pt x="2096" y="569"/>
                    <a:pt x="1339" y="569"/>
                  </a:cubicBezTo>
                  <a:cubicBezTo>
                    <a:pt x="581" y="569"/>
                    <a:pt x="53" y="435"/>
                    <a:pt x="53" y="311"/>
                  </a:cubicBezTo>
                  <a:cubicBezTo>
                    <a:pt x="53" y="189"/>
                    <a:pt x="581" y="53"/>
                    <a:pt x="1339" y="53"/>
                  </a:cubicBezTo>
                  <a:close/>
                  <a:moveTo>
                    <a:pt x="1339" y="0"/>
                  </a:moveTo>
                  <a:cubicBezTo>
                    <a:pt x="691" y="0"/>
                    <a:pt x="0" y="110"/>
                    <a:pt x="0" y="311"/>
                  </a:cubicBezTo>
                  <a:cubicBezTo>
                    <a:pt x="0" y="514"/>
                    <a:pt x="691" y="622"/>
                    <a:pt x="1339" y="622"/>
                  </a:cubicBezTo>
                  <a:cubicBezTo>
                    <a:pt x="1989" y="622"/>
                    <a:pt x="2679" y="514"/>
                    <a:pt x="2679" y="311"/>
                  </a:cubicBezTo>
                  <a:cubicBezTo>
                    <a:pt x="2679" y="108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70"/>
            <p:cNvSpPr/>
            <p:nvPr/>
          </p:nvSpPr>
          <p:spPr>
            <a:xfrm>
              <a:off x="2714344" y="2564562"/>
              <a:ext cx="3874" cy="14783"/>
            </a:xfrm>
            <a:custGeom>
              <a:avLst/>
              <a:gdLst/>
              <a:ahLst/>
              <a:cxnLst/>
              <a:rect l="l" t="t" r="r" b="b"/>
              <a:pathLst>
                <a:path w="58" h="221" extrusionOk="0">
                  <a:moveTo>
                    <a:pt x="28" y="0"/>
                  </a:moveTo>
                  <a:cubicBezTo>
                    <a:pt x="27" y="0"/>
                    <a:pt x="25" y="0"/>
                    <a:pt x="24" y="1"/>
                  </a:cubicBezTo>
                  <a:cubicBezTo>
                    <a:pt x="10" y="3"/>
                    <a:pt x="0" y="15"/>
                    <a:pt x="2" y="29"/>
                  </a:cubicBezTo>
                  <a:lnTo>
                    <a:pt x="2" y="194"/>
                  </a:lnTo>
                  <a:cubicBezTo>
                    <a:pt x="2" y="209"/>
                    <a:pt x="14" y="221"/>
                    <a:pt x="29" y="221"/>
                  </a:cubicBezTo>
                  <a:lnTo>
                    <a:pt x="31" y="221"/>
                  </a:lnTo>
                  <a:cubicBezTo>
                    <a:pt x="45" y="221"/>
                    <a:pt x="57" y="206"/>
                    <a:pt x="55" y="192"/>
                  </a:cubicBezTo>
                  <a:lnTo>
                    <a:pt x="55" y="29"/>
                  </a:lnTo>
                  <a:cubicBezTo>
                    <a:pt x="55" y="27"/>
                    <a:pt x="55" y="25"/>
                    <a:pt x="55" y="22"/>
                  </a:cubicBezTo>
                  <a:cubicBezTo>
                    <a:pt x="53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70"/>
            <p:cNvSpPr/>
            <p:nvPr/>
          </p:nvSpPr>
          <p:spPr>
            <a:xfrm>
              <a:off x="2745939" y="2570315"/>
              <a:ext cx="3540" cy="17325"/>
            </a:xfrm>
            <a:custGeom>
              <a:avLst/>
              <a:gdLst/>
              <a:ahLst/>
              <a:cxnLst/>
              <a:rect l="l" t="t" r="r" b="b"/>
              <a:pathLst>
                <a:path w="53" h="259" extrusionOk="0">
                  <a:moveTo>
                    <a:pt x="27" y="0"/>
                  </a:moveTo>
                  <a:cubicBezTo>
                    <a:pt x="14" y="0"/>
                    <a:pt x="2" y="10"/>
                    <a:pt x="0" y="25"/>
                  </a:cubicBezTo>
                  <a:lnTo>
                    <a:pt x="0" y="232"/>
                  </a:lnTo>
                  <a:lnTo>
                    <a:pt x="0" y="235"/>
                  </a:lnTo>
                  <a:cubicBezTo>
                    <a:pt x="0" y="249"/>
                    <a:pt x="12" y="259"/>
                    <a:pt x="26" y="259"/>
                  </a:cubicBezTo>
                  <a:cubicBezTo>
                    <a:pt x="41" y="259"/>
                    <a:pt x="53" y="247"/>
                    <a:pt x="53" y="232"/>
                  </a:cubicBezTo>
                  <a:lnTo>
                    <a:pt x="53" y="25"/>
                  </a:lnTo>
                  <a:cubicBezTo>
                    <a:pt x="50" y="13"/>
                    <a:pt x="41" y="3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70"/>
            <p:cNvSpPr/>
            <p:nvPr/>
          </p:nvSpPr>
          <p:spPr>
            <a:xfrm>
              <a:off x="2767180" y="2574328"/>
              <a:ext cx="3540" cy="17191"/>
            </a:xfrm>
            <a:custGeom>
              <a:avLst/>
              <a:gdLst/>
              <a:ahLst/>
              <a:cxnLst/>
              <a:rect l="l" t="t" r="r" b="b"/>
              <a:pathLst>
                <a:path w="53" h="257" extrusionOk="0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230"/>
                  </a:lnTo>
                  <a:cubicBezTo>
                    <a:pt x="0" y="244"/>
                    <a:pt x="12" y="256"/>
                    <a:pt x="26" y="256"/>
                  </a:cubicBezTo>
                  <a:cubicBezTo>
                    <a:pt x="41" y="256"/>
                    <a:pt x="53" y="244"/>
                    <a:pt x="53" y="230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70"/>
            <p:cNvSpPr/>
            <p:nvPr/>
          </p:nvSpPr>
          <p:spPr>
            <a:xfrm>
              <a:off x="2791560" y="2575264"/>
              <a:ext cx="3741" cy="16254"/>
            </a:xfrm>
            <a:custGeom>
              <a:avLst/>
              <a:gdLst/>
              <a:ahLst/>
              <a:cxnLst/>
              <a:rect l="l" t="t" r="r" b="b"/>
              <a:pathLst>
                <a:path w="56" h="243" extrusionOk="0">
                  <a:moveTo>
                    <a:pt x="29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10" y="3"/>
                    <a:pt x="1" y="18"/>
                    <a:pt x="3" y="32"/>
                  </a:cubicBezTo>
                  <a:lnTo>
                    <a:pt x="3" y="216"/>
                  </a:lnTo>
                  <a:cubicBezTo>
                    <a:pt x="3" y="230"/>
                    <a:pt x="15" y="242"/>
                    <a:pt x="29" y="242"/>
                  </a:cubicBezTo>
                  <a:cubicBezTo>
                    <a:pt x="41" y="242"/>
                    <a:pt x="53" y="233"/>
                    <a:pt x="56" y="218"/>
                  </a:cubicBezTo>
                  <a:lnTo>
                    <a:pt x="56" y="32"/>
                  </a:lnTo>
                  <a:cubicBezTo>
                    <a:pt x="56" y="29"/>
                    <a:pt x="56" y="27"/>
                    <a:pt x="56" y="22"/>
                  </a:cubicBezTo>
                  <a:cubicBezTo>
                    <a:pt x="53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70"/>
            <p:cNvSpPr/>
            <p:nvPr/>
          </p:nvSpPr>
          <p:spPr>
            <a:xfrm>
              <a:off x="2727436" y="2573057"/>
              <a:ext cx="3540" cy="11238"/>
            </a:xfrm>
            <a:custGeom>
              <a:avLst/>
              <a:gdLst/>
              <a:ahLst/>
              <a:cxnLst/>
              <a:rect l="l" t="t" r="r" b="b"/>
              <a:pathLst>
                <a:path w="53" h="168" extrusionOk="0">
                  <a:moveTo>
                    <a:pt x="26" y="0"/>
                  </a:moveTo>
                  <a:cubicBezTo>
                    <a:pt x="12" y="0"/>
                    <a:pt x="0" y="12"/>
                    <a:pt x="0" y="29"/>
                  </a:cubicBezTo>
                  <a:lnTo>
                    <a:pt x="0" y="141"/>
                  </a:lnTo>
                  <a:cubicBezTo>
                    <a:pt x="0" y="156"/>
                    <a:pt x="12" y="168"/>
                    <a:pt x="26" y="168"/>
                  </a:cubicBezTo>
                  <a:cubicBezTo>
                    <a:pt x="41" y="168"/>
                    <a:pt x="53" y="156"/>
                    <a:pt x="53" y="141"/>
                  </a:cubicBezTo>
                  <a:lnTo>
                    <a:pt x="53" y="29"/>
                  </a:lnTo>
                  <a:lnTo>
                    <a:pt x="53" y="27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70"/>
            <p:cNvSpPr/>
            <p:nvPr/>
          </p:nvSpPr>
          <p:spPr>
            <a:xfrm>
              <a:off x="2916536" y="2564094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7" y="1"/>
                  </a:moveTo>
                  <a:cubicBezTo>
                    <a:pt x="13" y="1"/>
                    <a:pt x="1" y="12"/>
                    <a:pt x="1" y="27"/>
                  </a:cubicBezTo>
                  <a:lnTo>
                    <a:pt x="1" y="122"/>
                  </a:lnTo>
                  <a:cubicBezTo>
                    <a:pt x="1" y="137"/>
                    <a:pt x="13" y="149"/>
                    <a:pt x="27" y="149"/>
                  </a:cubicBezTo>
                  <a:cubicBezTo>
                    <a:pt x="41" y="149"/>
                    <a:pt x="53" y="137"/>
                    <a:pt x="53" y="122"/>
                  </a:cubicBezTo>
                  <a:lnTo>
                    <a:pt x="53" y="27"/>
                  </a:lnTo>
                  <a:cubicBezTo>
                    <a:pt x="53" y="12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70"/>
            <p:cNvSpPr/>
            <p:nvPr/>
          </p:nvSpPr>
          <p:spPr>
            <a:xfrm>
              <a:off x="2895027" y="2577806"/>
              <a:ext cx="3540" cy="9030"/>
            </a:xfrm>
            <a:custGeom>
              <a:avLst/>
              <a:gdLst/>
              <a:ahLst/>
              <a:cxnLst/>
              <a:rect l="l" t="t" r="r" b="b"/>
              <a:pathLst>
                <a:path w="53" h="135" extrusionOk="0">
                  <a:moveTo>
                    <a:pt x="27" y="1"/>
                  </a:moveTo>
                  <a:cubicBezTo>
                    <a:pt x="14" y="1"/>
                    <a:pt x="2" y="10"/>
                    <a:pt x="0" y="23"/>
                  </a:cubicBezTo>
                  <a:lnTo>
                    <a:pt x="0" y="109"/>
                  </a:lnTo>
                  <a:cubicBezTo>
                    <a:pt x="0" y="123"/>
                    <a:pt x="12" y="132"/>
                    <a:pt x="26" y="135"/>
                  </a:cubicBezTo>
                  <a:cubicBezTo>
                    <a:pt x="41" y="135"/>
                    <a:pt x="53" y="123"/>
                    <a:pt x="53" y="109"/>
                  </a:cubicBezTo>
                  <a:lnTo>
                    <a:pt x="53" y="23"/>
                  </a:lnTo>
                  <a:cubicBezTo>
                    <a:pt x="50" y="11"/>
                    <a:pt x="41" y="3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70"/>
            <p:cNvSpPr/>
            <p:nvPr/>
          </p:nvSpPr>
          <p:spPr>
            <a:xfrm>
              <a:off x="2704124" y="2521553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1171" y="1"/>
                    <a:pt x="674" y="65"/>
                    <a:pt x="356" y="166"/>
                  </a:cubicBezTo>
                  <a:lnTo>
                    <a:pt x="0" y="166"/>
                  </a:lnTo>
                  <a:lnTo>
                    <a:pt x="0" y="414"/>
                  </a:lnTo>
                  <a:cubicBezTo>
                    <a:pt x="0" y="646"/>
                    <a:pt x="777" y="835"/>
                    <a:pt x="1733" y="835"/>
                  </a:cubicBezTo>
                  <a:cubicBezTo>
                    <a:pt x="2688" y="835"/>
                    <a:pt x="3465" y="648"/>
                    <a:pt x="3465" y="414"/>
                  </a:cubicBezTo>
                  <a:lnTo>
                    <a:pt x="3465" y="161"/>
                  </a:lnTo>
                  <a:lnTo>
                    <a:pt x="3109" y="166"/>
                  </a:lnTo>
                  <a:cubicBezTo>
                    <a:pt x="2794" y="65"/>
                    <a:pt x="2294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70"/>
            <p:cNvSpPr/>
            <p:nvPr/>
          </p:nvSpPr>
          <p:spPr>
            <a:xfrm>
              <a:off x="2701853" y="2519345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7" y="70"/>
                  </a:moveTo>
                  <a:cubicBezTo>
                    <a:pt x="2307" y="70"/>
                    <a:pt x="2806" y="127"/>
                    <a:pt x="3134" y="230"/>
                  </a:cubicBezTo>
                  <a:lnTo>
                    <a:pt x="3466" y="230"/>
                  </a:lnTo>
                  <a:lnTo>
                    <a:pt x="3466" y="447"/>
                  </a:lnTo>
                  <a:cubicBezTo>
                    <a:pt x="3466" y="629"/>
                    <a:pt x="2766" y="830"/>
                    <a:pt x="1767" y="830"/>
                  </a:cubicBezTo>
                  <a:cubicBezTo>
                    <a:pt x="770" y="830"/>
                    <a:pt x="70" y="629"/>
                    <a:pt x="70" y="447"/>
                  </a:cubicBezTo>
                  <a:lnTo>
                    <a:pt x="70" y="232"/>
                  </a:lnTo>
                  <a:lnTo>
                    <a:pt x="390" y="230"/>
                  </a:lnTo>
                  <a:lnTo>
                    <a:pt x="402" y="230"/>
                  </a:lnTo>
                  <a:cubicBezTo>
                    <a:pt x="730" y="127"/>
                    <a:pt x="1227" y="70"/>
                    <a:pt x="1767" y="70"/>
                  </a:cubicBezTo>
                  <a:close/>
                  <a:moveTo>
                    <a:pt x="1767" y="0"/>
                  </a:moveTo>
                  <a:cubicBezTo>
                    <a:pt x="1224" y="0"/>
                    <a:pt x="720" y="60"/>
                    <a:pt x="385" y="163"/>
                  </a:cubicBezTo>
                  <a:lnTo>
                    <a:pt x="34" y="163"/>
                  </a:lnTo>
                  <a:cubicBezTo>
                    <a:pt x="15" y="163"/>
                    <a:pt x="1" y="180"/>
                    <a:pt x="1" y="199"/>
                  </a:cubicBezTo>
                  <a:lnTo>
                    <a:pt x="1" y="452"/>
                  </a:ln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3" y="447"/>
                  </a:cubicBezTo>
                  <a:lnTo>
                    <a:pt x="3533" y="199"/>
                  </a:lnTo>
                  <a:cubicBezTo>
                    <a:pt x="3533" y="180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6" y="60"/>
                    <a:pt x="2307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70"/>
            <p:cNvSpPr/>
            <p:nvPr/>
          </p:nvSpPr>
          <p:spPr>
            <a:xfrm>
              <a:off x="2704124" y="2504763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7" y="1"/>
                    <a:pt x="0" y="183"/>
                    <a:pt x="0" y="417"/>
                  </a:cubicBezTo>
                  <a:cubicBezTo>
                    <a:pt x="0" y="649"/>
                    <a:pt x="777" y="835"/>
                    <a:pt x="1733" y="835"/>
                  </a:cubicBezTo>
                  <a:cubicBezTo>
                    <a:pt x="2691" y="835"/>
                    <a:pt x="3465" y="646"/>
                    <a:pt x="3465" y="417"/>
                  </a:cubicBezTo>
                  <a:cubicBezTo>
                    <a:pt x="3465" y="185"/>
                    <a:pt x="2688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70"/>
            <p:cNvSpPr/>
            <p:nvPr/>
          </p:nvSpPr>
          <p:spPr>
            <a:xfrm>
              <a:off x="2701853" y="2502422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7" y="69"/>
                  </a:moveTo>
                  <a:lnTo>
                    <a:pt x="1767" y="72"/>
                  </a:lnTo>
                  <a:cubicBezTo>
                    <a:pt x="2768" y="72"/>
                    <a:pt x="3466" y="270"/>
                    <a:pt x="3466" y="452"/>
                  </a:cubicBezTo>
                  <a:cubicBezTo>
                    <a:pt x="3466" y="631"/>
                    <a:pt x="2766" y="832"/>
                    <a:pt x="1767" y="832"/>
                  </a:cubicBezTo>
                  <a:cubicBezTo>
                    <a:pt x="770" y="832"/>
                    <a:pt x="70" y="631"/>
                    <a:pt x="70" y="452"/>
                  </a:cubicBezTo>
                  <a:cubicBezTo>
                    <a:pt x="70" y="270"/>
                    <a:pt x="768" y="69"/>
                    <a:pt x="1767" y="69"/>
                  </a:cubicBezTo>
                  <a:close/>
                  <a:moveTo>
                    <a:pt x="1767" y="0"/>
                  </a:moveTo>
                  <a:cubicBezTo>
                    <a:pt x="909" y="0"/>
                    <a:pt x="1" y="158"/>
                    <a:pt x="1" y="452"/>
                  </a:cubicBezTo>
                  <a:cubicBezTo>
                    <a:pt x="1" y="746"/>
                    <a:pt x="911" y="903"/>
                    <a:pt x="1767" y="903"/>
                  </a:cubicBezTo>
                  <a:cubicBezTo>
                    <a:pt x="2625" y="903"/>
                    <a:pt x="3535" y="743"/>
                    <a:pt x="3535" y="452"/>
                  </a:cubicBezTo>
                  <a:cubicBezTo>
                    <a:pt x="3535" y="158"/>
                    <a:pt x="2625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70"/>
            <p:cNvSpPr/>
            <p:nvPr/>
          </p:nvSpPr>
          <p:spPr>
            <a:xfrm>
              <a:off x="2732179" y="2513392"/>
              <a:ext cx="175477" cy="38328"/>
            </a:xfrm>
            <a:custGeom>
              <a:avLst/>
              <a:gdLst/>
              <a:ahLst/>
              <a:cxnLst/>
              <a:rect l="l" t="t" r="r" b="b"/>
              <a:pathLst>
                <a:path w="2627" h="573" extrusionOk="0">
                  <a:moveTo>
                    <a:pt x="1313" y="1"/>
                  </a:moveTo>
                  <a:cubicBezTo>
                    <a:pt x="589" y="1"/>
                    <a:pt x="1" y="130"/>
                    <a:pt x="1" y="288"/>
                  </a:cubicBezTo>
                  <a:cubicBezTo>
                    <a:pt x="1" y="445"/>
                    <a:pt x="586" y="572"/>
                    <a:pt x="1313" y="572"/>
                  </a:cubicBezTo>
                  <a:cubicBezTo>
                    <a:pt x="2039" y="572"/>
                    <a:pt x="2627" y="445"/>
                    <a:pt x="2627" y="288"/>
                  </a:cubicBezTo>
                  <a:cubicBezTo>
                    <a:pt x="2627" y="130"/>
                    <a:pt x="2039" y="1"/>
                    <a:pt x="1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70"/>
            <p:cNvSpPr/>
            <p:nvPr/>
          </p:nvSpPr>
          <p:spPr>
            <a:xfrm>
              <a:off x="2730442" y="2511653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3"/>
                  </a:moveTo>
                  <a:cubicBezTo>
                    <a:pt x="2099" y="53"/>
                    <a:pt x="2627" y="189"/>
                    <a:pt x="2627" y="314"/>
                  </a:cubicBezTo>
                  <a:cubicBezTo>
                    <a:pt x="2627" y="436"/>
                    <a:pt x="2096" y="572"/>
                    <a:pt x="1339" y="572"/>
                  </a:cubicBezTo>
                  <a:cubicBezTo>
                    <a:pt x="581" y="572"/>
                    <a:pt x="53" y="436"/>
                    <a:pt x="53" y="314"/>
                  </a:cubicBezTo>
                  <a:cubicBezTo>
                    <a:pt x="53" y="189"/>
                    <a:pt x="581" y="53"/>
                    <a:pt x="1339" y="53"/>
                  </a:cubicBezTo>
                  <a:close/>
                  <a:moveTo>
                    <a:pt x="1339" y="1"/>
                  </a:moveTo>
                  <a:cubicBezTo>
                    <a:pt x="691" y="1"/>
                    <a:pt x="0" y="111"/>
                    <a:pt x="0" y="314"/>
                  </a:cubicBezTo>
                  <a:cubicBezTo>
                    <a:pt x="0" y="517"/>
                    <a:pt x="691" y="624"/>
                    <a:pt x="1339" y="624"/>
                  </a:cubicBezTo>
                  <a:cubicBezTo>
                    <a:pt x="1989" y="624"/>
                    <a:pt x="2679" y="514"/>
                    <a:pt x="2679" y="314"/>
                  </a:cubicBezTo>
                  <a:cubicBezTo>
                    <a:pt x="2679" y="111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70"/>
            <p:cNvSpPr/>
            <p:nvPr/>
          </p:nvSpPr>
          <p:spPr>
            <a:xfrm>
              <a:off x="2714344" y="2547439"/>
              <a:ext cx="3741" cy="14983"/>
            </a:xfrm>
            <a:custGeom>
              <a:avLst/>
              <a:gdLst/>
              <a:ahLst/>
              <a:cxnLst/>
              <a:rect l="l" t="t" r="r" b="b"/>
              <a:pathLst>
                <a:path w="56" h="224" extrusionOk="0">
                  <a:moveTo>
                    <a:pt x="28" y="1"/>
                  </a:moveTo>
                  <a:cubicBezTo>
                    <a:pt x="26" y="1"/>
                    <a:pt x="25" y="1"/>
                    <a:pt x="24" y="1"/>
                  </a:cubicBezTo>
                  <a:cubicBezTo>
                    <a:pt x="10" y="3"/>
                    <a:pt x="0" y="18"/>
                    <a:pt x="2" y="32"/>
                  </a:cubicBezTo>
                  <a:lnTo>
                    <a:pt x="2" y="197"/>
                  </a:lnTo>
                  <a:cubicBezTo>
                    <a:pt x="2" y="211"/>
                    <a:pt x="14" y="223"/>
                    <a:pt x="29" y="223"/>
                  </a:cubicBezTo>
                  <a:cubicBezTo>
                    <a:pt x="43" y="223"/>
                    <a:pt x="55" y="211"/>
                    <a:pt x="55" y="197"/>
                  </a:cubicBezTo>
                  <a:lnTo>
                    <a:pt x="55" y="32"/>
                  </a:lnTo>
                  <a:cubicBezTo>
                    <a:pt x="55" y="30"/>
                    <a:pt x="55" y="27"/>
                    <a:pt x="55" y="25"/>
                  </a:cubicBezTo>
                  <a:cubicBezTo>
                    <a:pt x="53" y="12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70"/>
            <p:cNvSpPr/>
            <p:nvPr/>
          </p:nvSpPr>
          <p:spPr>
            <a:xfrm>
              <a:off x="2745939" y="2553392"/>
              <a:ext cx="3540" cy="17325"/>
            </a:xfrm>
            <a:custGeom>
              <a:avLst/>
              <a:gdLst/>
              <a:ahLst/>
              <a:cxnLst/>
              <a:rect l="l" t="t" r="r" b="b"/>
              <a:pathLst>
                <a:path w="53" h="259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232"/>
                  </a:lnTo>
                  <a:cubicBezTo>
                    <a:pt x="0" y="247"/>
                    <a:pt x="12" y="258"/>
                    <a:pt x="26" y="258"/>
                  </a:cubicBezTo>
                  <a:cubicBezTo>
                    <a:pt x="41" y="258"/>
                    <a:pt x="53" y="247"/>
                    <a:pt x="53" y="232"/>
                  </a:cubicBezTo>
                  <a:lnTo>
                    <a:pt x="53" y="22"/>
                  </a:lnTo>
                  <a:cubicBezTo>
                    <a:pt x="50" y="12"/>
                    <a:pt x="41" y="3"/>
                    <a:pt x="31" y="0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70"/>
            <p:cNvSpPr/>
            <p:nvPr/>
          </p:nvSpPr>
          <p:spPr>
            <a:xfrm>
              <a:off x="2767180" y="2557338"/>
              <a:ext cx="3540" cy="17191"/>
            </a:xfrm>
            <a:custGeom>
              <a:avLst/>
              <a:gdLst/>
              <a:ahLst/>
              <a:cxnLst/>
              <a:rect l="l" t="t" r="r" b="b"/>
              <a:pathLst>
                <a:path w="53" h="257" extrusionOk="0">
                  <a:moveTo>
                    <a:pt x="30" y="1"/>
                  </a:moveTo>
                  <a:cubicBezTo>
                    <a:pt x="29" y="1"/>
                    <a:pt x="28" y="1"/>
                    <a:pt x="26" y="1"/>
                  </a:cubicBezTo>
                  <a:lnTo>
                    <a:pt x="24" y="1"/>
                  </a:lnTo>
                  <a:cubicBezTo>
                    <a:pt x="10" y="1"/>
                    <a:pt x="0" y="13"/>
                    <a:pt x="0" y="25"/>
                  </a:cubicBezTo>
                  <a:lnTo>
                    <a:pt x="0" y="231"/>
                  </a:lnTo>
                  <a:cubicBezTo>
                    <a:pt x="0" y="245"/>
                    <a:pt x="12" y="257"/>
                    <a:pt x="26" y="257"/>
                  </a:cubicBezTo>
                  <a:cubicBezTo>
                    <a:pt x="41" y="257"/>
                    <a:pt x="53" y="245"/>
                    <a:pt x="53" y="231"/>
                  </a:cubicBezTo>
                  <a:lnTo>
                    <a:pt x="53" y="25"/>
                  </a:lnTo>
                  <a:cubicBezTo>
                    <a:pt x="53" y="12"/>
                    <a:pt x="43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70"/>
            <p:cNvSpPr/>
            <p:nvPr/>
          </p:nvSpPr>
          <p:spPr>
            <a:xfrm>
              <a:off x="2791761" y="2558609"/>
              <a:ext cx="3540" cy="15920"/>
            </a:xfrm>
            <a:custGeom>
              <a:avLst/>
              <a:gdLst/>
              <a:ahLst/>
              <a:cxnLst/>
              <a:rect l="l" t="t" r="r" b="b"/>
              <a:pathLst>
                <a:path w="53" h="238" extrusionOk="0">
                  <a:moveTo>
                    <a:pt x="24" y="1"/>
                  </a:moveTo>
                  <a:cubicBezTo>
                    <a:pt x="12" y="1"/>
                    <a:pt x="2" y="10"/>
                    <a:pt x="0" y="23"/>
                  </a:cubicBezTo>
                  <a:lnTo>
                    <a:pt x="0" y="212"/>
                  </a:lnTo>
                  <a:cubicBezTo>
                    <a:pt x="0" y="226"/>
                    <a:pt x="12" y="238"/>
                    <a:pt x="26" y="238"/>
                  </a:cubicBezTo>
                  <a:cubicBezTo>
                    <a:pt x="41" y="235"/>
                    <a:pt x="50" y="226"/>
                    <a:pt x="53" y="212"/>
                  </a:cubicBezTo>
                  <a:lnTo>
                    <a:pt x="53" y="23"/>
                  </a:lnTo>
                  <a:cubicBezTo>
                    <a:pt x="50" y="13"/>
                    <a:pt x="41" y="4"/>
                    <a:pt x="29" y="1"/>
                  </a:cubicBezTo>
                  <a:cubicBezTo>
                    <a:pt x="27" y="1"/>
                    <a:pt x="26" y="1"/>
                    <a:pt x="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70"/>
            <p:cNvSpPr/>
            <p:nvPr/>
          </p:nvSpPr>
          <p:spPr>
            <a:xfrm>
              <a:off x="2727436" y="2556134"/>
              <a:ext cx="3540" cy="11238"/>
            </a:xfrm>
            <a:custGeom>
              <a:avLst/>
              <a:gdLst/>
              <a:ahLst/>
              <a:cxnLst/>
              <a:rect l="l" t="t" r="r" b="b"/>
              <a:pathLst>
                <a:path w="53" h="168" extrusionOk="0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lnTo>
                    <a:pt x="0" y="141"/>
                  </a:lnTo>
                  <a:cubicBezTo>
                    <a:pt x="0" y="155"/>
                    <a:pt x="12" y="167"/>
                    <a:pt x="26" y="167"/>
                  </a:cubicBezTo>
                  <a:cubicBezTo>
                    <a:pt x="41" y="165"/>
                    <a:pt x="53" y="155"/>
                    <a:pt x="53" y="141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70"/>
            <p:cNvSpPr/>
            <p:nvPr/>
          </p:nvSpPr>
          <p:spPr>
            <a:xfrm>
              <a:off x="2916536" y="2546970"/>
              <a:ext cx="3607" cy="10167"/>
            </a:xfrm>
            <a:custGeom>
              <a:avLst/>
              <a:gdLst/>
              <a:ahLst/>
              <a:cxnLst/>
              <a:rect l="l" t="t" r="r" b="b"/>
              <a:pathLst>
                <a:path w="54" h="152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125"/>
                  </a:lnTo>
                  <a:cubicBezTo>
                    <a:pt x="1" y="139"/>
                    <a:pt x="13" y="151"/>
                    <a:pt x="27" y="151"/>
                  </a:cubicBezTo>
                  <a:cubicBezTo>
                    <a:pt x="41" y="151"/>
                    <a:pt x="53" y="139"/>
                    <a:pt x="53" y="125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70"/>
            <p:cNvSpPr/>
            <p:nvPr/>
          </p:nvSpPr>
          <p:spPr>
            <a:xfrm>
              <a:off x="2895027" y="2561017"/>
              <a:ext cx="3540" cy="8896"/>
            </a:xfrm>
            <a:custGeom>
              <a:avLst/>
              <a:gdLst/>
              <a:ahLst/>
              <a:cxnLst/>
              <a:rect l="l" t="t" r="r" b="b"/>
              <a:pathLst>
                <a:path w="53" h="133" extrusionOk="0">
                  <a:moveTo>
                    <a:pt x="27" y="1"/>
                  </a:moveTo>
                  <a:cubicBezTo>
                    <a:pt x="14" y="1"/>
                    <a:pt x="2" y="10"/>
                    <a:pt x="0" y="23"/>
                  </a:cubicBezTo>
                  <a:lnTo>
                    <a:pt x="0" y="106"/>
                  </a:lnTo>
                  <a:cubicBezTo>
                    <a:pt x="0" y="121"/>
                    <a:pt x="12" y="133"/>
                    <a:pt x="26" y="133"/>
                  </a:cubicBezTo>
                  <a:cubicBezTo>
                    <a:pt x="41" y="133"/>
                    <a:pt x="53" y="121"/>
                    <a:pt x="53" y="106"/>
                  </a:cubicBezTo>
                  <a:lnTo>
                    <a:pt x="53" y="23"/>
                  </a:lnTo>
                  <a:cubicBezTo>
                    <a:pt x="50" y="11"/>
                    <a:pt x="41" y="1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70"/>
            <p:cNvSpPr/>
            <p:nvPr/>
          </p:nvSpPr>
          <p:spPr>
            <a:xfrm>
              <a:off x="2704124" y="2504630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1"/>
                  </a:moveTo>
                  <a:cubicBezTo>
                    <a:pt x="1171" y="1"/>
                    <a:pt x="674" y="65"/>
                    <a:pt x="356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8"/>
                    <a:pt x="777" y="837"/>
                    <a:pt x="1733" y="837"/>
                  </a:cubicBezTo>
                  <a:cubicBezTo>
                    <a:pt x="2688" y="837"/>
                    <a:pt x="3465" y="651"/>
                    <a:pt x="3465" y="416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4" y="65"/>
                    <a:pt x="2294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70"/>
            <p:cNvSpPr/>
            <p:nvPr/>
          </p:nvSpPr>
          <p:spPr>
            <a:xfrm>
              <a:off x="2701853" y="2502422"/>
              <a:ext cx="236129" cy="60268"/>
            </a:xfrm>
            <a:custGeom>
              <a:avLst/>
              <a:gdLst/>
              <a:ahLst/>
              <a:cxnLst/>
              <a:rect l="l" t="t" r="r" b="b"/>
              <a:pathLst>
                <a:path w="3535" h="901" extrusionOk="0">
                  <a:moveTo>
                    <a:pt x="1767" y="69"/>
                  </a:moveTo>
                  <a:cubicBezTo>
                    <a:pt x="2307" y="69"/>
                    <a:pt x="2806" y="129"/>
                    <a:pt x="3134" y="232"/>
                  </a:cubicBezTo>
                  <a:lnTo>
                    <a:pt x="3466" y="232"/>
                  </a:lnTo>
                  <a:lnTo>
                    <a:pt x="3466" y="449"/>
                  </a:lnTo>
                  <a:cubicBezTo>
                    <a:pt x="3466" y="631"/>
                    <a:pt x="2766" y="832"/>
                    <a:pt x="1767" y="832"/>
                  </a:cubicBezTo>
                  <a:cubicBezTo>
                    <a:pt x="770" y="832"/>
                    <a:pt x="70" y="631"/>
                    <a:pt x="70" y="449"/>
                  </a:cubicBezTo>
                  <a:lnTo>
                    <a:pt x="70" y="232"/>
                  </a:lnTo>
                  <a:lnTo>
                    <a:pt x="402" y="232"/>
                  </a:lnTo>
                  <a:cubicBezTo>
                    <a:pt x="730" y="129"/>
                    <a:pt x="1227" y="69"/>
                    <a:pt x="1767" y="69"/>
                  </a:cubicBezTo>
                  <a:close/>
                  <a:moveTo>
                    <a:pt x="1767" y="0"/>
                  </a:moveTo>
                  <a:cubicBezTo>
                    <a:pt x="1224" y="0"/>
                    <a:pt x="720" y="57"/>
                    <a:pt x="385" y="163"/>
                  </a:cubicBezTo>
                  <a:lnTo>
                    <a:pt x="34" y="163"/>
                  </a:lnTo>
                  <a:cubicBezTo>
                    <a:pt x="15" y="163"/>
                    <a:pt x="1" y="177"/>
                    <a:pt x="1" y="196"/>
                  </a:cubicBezTo>
                  <a:lnTo>
                    <a:pt x="1" y="449"/>
                  </a:lnTo>
                  <a:cubicBezTo>
                    <a:pt x="1" y="743"/>
                    <a:pt x="911" y="901"/>
                    <a:pt x="1767" y="901"/>
                  </a:cubicBezTo>
                  <a:cubicBezTo>
                    <a:pt x="2625" y="901"/>
                    <a:pt x="3535" y="743"/>
                    <a:pt x="3533" y="449"/>
                  </a:cubicBezTo>
                  <a:lnTo>
                    <a:pt x="3533" y="196"/>
                  </a:lnTo>
                  <a:cubicBezTo>
                    <a:pt x="3533" y="177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6" y="57"/>
                    <a:pt x="2307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70"/>
            <p:cNvSpPr/>
            <p:nvPr/>
          </p:nvSpPr>
          <p:spPr>
            <a:xfrm>
              <a:off x="2704124" y="2487707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7" y="0"/>
                    <a:pt x="0" y="187"/>
                    <a:pt x="0" y="416"/>
                  </a:cubicBezTo>
                  <a:cubicBezTo>
                    <a:pt x="0" y="648"/>
                    <a:pt x="777" y="834"/>
                    <a:pt x="1733" y="834"/>
                  </a:cubicBezTo>
                  <a:cubicBezTo>
                    <a:pt x="2691" y="834"/>
                    <a:pt x="3465" y="648"/>
                    <a:pt x="3465" y="416"/>
                  </a:cubicBezTo>
                  <a:cubicBezTo>
                    <a:pt x="3465" y="187"/>
                    <a:pt x="2691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70"/>
            <p:cNvSpPr/>
            <p:nvPr/>
          </p:nvSpPr>
          <p:spPr>
            <a:xfrm>
              <a:off x="2701853" y="2485432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7" y="70"/>
                  </a:moveTo>
                  <a:cubicBezTo>
                    <a:pt x="2768" y="70"/>
                    <a:pt x="3466" y="271"/>
                    <a:pt x="3466" y="450"/>
                  </a:cubicBezTo>
                  <a:cubicBezTo>
                    <a:pt x="3466" y="632"/>
                    <a:pt x="2766" y="832"/>
                    <a:pt x="1767" y="832"/>
                  </a:cubicBezTo>
                  <a:cubicBezTo>
                    <a:pt x="770" y="832"/>
                    <a:pt x="70" y="632"/>
                    <a:pt x="70" y="450"/>
                  </a:cubicBezTo>
                  <a:cubicBezTo>
                    <a:pt x="70" y="271"/>
                    <a:pt x="768" y="70"/>
                    <a:pt x="1767" y="70"/>
                  </a:cubicBezTo>
                  <a:close/>
                  <a:moveTo>
                    <a:pt x="1767" y="1"/>
                  </a:moveTo>
                  <a:cubicBezTo>
                    <a:pt x="909" y="1"/>
                    <a:pt x="1" y="159"/>
                    <a:pt x="1" y="450"/>
                  </a:cubicBezTo>
                  <a:cubicBezTo>
                    <a:pt x="1" y="744"/>
                    <a:pt x="911" y="904"/>
                    <a:pt x="1767" y="904"/>
                  </a:cubicBezTo>
                  <a:cubicBezTo>
                    <a:pt x="2625" y="904"/>
                    <a:pt x="3535" y="744"/>
                    <a:pt x="3535" y="450"/>
                  </a:cubicBezTo>
                  <a:cubicBezTo>
                    <a:pt x="3535" y="159"/>
                    <a:pt x="2625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70"/>
            <p:cNvSpPr/>
            <p:nvPr/>
          </p:nvSpPr>
          <p:spPr>
            <a:xfrm>
              <a:off x="2732179" y="2496469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3" y="1"/>
                  </a:moveTo>
                  <a:cubicBezTo>
                    <a:pt x="589" y="1"/>
                    <a:pt x="1" y="127"/>
                    <a:pt x="1" y="285"/>
                  </a:cubicBezTo>
                  <a:cubicBezTo>
                    <a:pt x="1" y="445"/>
                    <a:pt x="586" y="572"/>
                    <a:pt x="1313" y="572"/>
                  </a:cubicBezTo>
                  <a:cubicBezTo>
                    <a:pt x="2039" y="572"/>
                    <a:pt x="2627" y="445"/>
                    <a:pt x="2627" y="285"/>
                  </a:cubicBezTo>
                  <a:cubicBezTo>
                    <a:pt x="2627" y="130"/>
                    <a:pt x="2039" y="1"/>
                    <a:pt x="1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70"/>
            <p:cNvSpPr/>
            <p:nvPr/>
          </p:nvSpPr>
          <p:spPr>
            <a:xfrm>
              <a:off x="2730442" y="2494730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3"/>
                  </a:moveTo>
                  <a:cubicBezTo>
                    <a:pt x="2099" y="53"/>
                    <a:pt x="2627" y="189"/>
                    <a:pt x="2627" y="311"/>
                  </a:cubicBezTo>
                  <a:cubicBezTo>
                    <a:pt x="2627" y="435"/>
                    <a:pt x="2096" y="572"/>
                    <a:pt x="1339" y="572"/>
                  </a:cubicBezTo>
                  <a:cubicBezTo>
                    <a:pt x="581" y="572"/>
                    <a:pt x="53" y="431"/>
                    <a:pt x="53" y="311"/>
                  </a:cubicBezTo>
                  <a:cubicBezTo>
                    <a:pt x="53" y="194"/>
                    <a:pt x="581" y="53"/>
                    <a:pt x="1339" y="53"/>
                  </a:cubicBezTo>
                  <a:close/>
                  <a:moveTo>
                    <a:pt x="1339" y="0"/>
                  </a:moveTo>
                  <a:cubicBezTo>
                    <a:pt x="691" y="0"/>
                    <a:pt x="0" y="110"/>
                    <a:pt x="0" y="311"/>
                  </a:cubicBezTo>
                  <a:cubicBezTo>
                    <a:pt x="0" y="514"/>
                    <a:pt x="691" y="624"/>
                    <a:pt x="1339" y="624"/>
                  </a:cubicBezTo>
                  <a:cubicBezTo>
                    <a:pt x="1989" y="624"/>
                    <a:pt x="2679" y="514"/>
                    <a:pt x="2679" y="311"/>
                  </a:cubicBezTo>
                  <a:cubicBezTo>
                    <a:pt x="2679" y="110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70"/>
            <p:cNvSpPr/>
            <p:nvPr/>
          </p:nvSpPr>
          <p:spPr>
            <a:xfrm>
              <a:off x="2714344" y="2530516"/>
              <a:ext cx="3741" cy="14916"/>
            </a:xfrm>
            <a:custGeom>
              <a:avLst/>
              <a:gdLst/>
              <a:ahLst/>
              <a:cxnLst/>
              <a:rect l="l" t="t" r="r" b="b"/>
              <a:pathLst>
                <a:path w="56" h="223" extrusionOk="0">
                  <a:moveTo>
                    <a:pt x="28" y="0"/>
                  </a:moveTo>
                  <a:cubicBezTo>
                    <a:pt x="27" y="0"/>
                    <a:pt x="25" y="0"/>
                    <a:pt x="24" y="1"/>
                  </a:cubicBezTo>
                  <a:cubicBezTo>
                    <a:pt x="10" y="3"/>
                    <a:pt x="0" y="17"/>
                    <a:pt x="2" y="32"/>
                  </a:cubicBezTo>
                  <a:lnTo>
                    <a:pt x="2" y="194"/>
                  </a:lnTo>
                  <a:cubicBezTo>
                    <a:pt x="2" y="211"/>
                    <a:pt x="14" y="223"/>
                    <a:pt x="29" y="223"/>
                  </a:cubicBezTo>
                  <a:cubicBezTo>
                    <a:pt x="43" y="221"/>
                    <a:pt x="55" y="209"/>
                    <a:pt x="55" y="194"/>
                  </a:cubicBezTo>
                  <a:lnTo>
                    <a:pt x="55" y="32"/>
                  </a:lnTo>
                  <a:cubicBezTo>
                    <a:pt x="55" y="29"/>
                    <a:pt x="55" y="27"/>
                    <a:pt x="55" y="22"/>
                  </a:cubicBezTo>
                  <a:cubicBezTo>
                    <a:pt x="53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70"/>
            <p:cNvSpPr/>
            <p:nvPr/>
          </p:nvSpPr>
          <p:spPr>
            <a:xfrm>
              <a:off x="2745738" y="2535800"/>
              <a:ext cx="3741" cy="17993"/>
            </a:xfrm>
            <a:custGeom>
              <a:avLst/>
              <a:gdLst/>
              <a:ahLst/>
              <a:cxnLst/>
              <a:rect l="l" t="t" r="r" b="b"/>
              <a:pathLst>
                <a:path w="56" h="269" extrusionOk="0">
                  <a:moveTo>
                    <a:pt x="29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0" y="3"/>
                    <a:pt x="1" y="17"/>
                    <a:pt x="3" y="32"/>
                  </a:cubicBezTo>
                  <a:lnTo>
                    <a:pt x="3" y="242"/>
                  </a:lnTo>
                  <a:cubicBezTo>
                    <a:pt x="3" y="256"/>
                    <a:pt x="15" y="268"/>
                    <a:pt x="29" y="268"/>
                  </a:cubicBezTo>
                  <a:cubicBezTo>
                    <a:pt x="44" y="268"/>
                    <a:pt x="56" y="256"/>
                    <a:pt x="56" y="242"/>
                  </a:cubicBezTo>
                  <a:lnTo>
                    <a:pt x="56" y="32"/>
                  </a:lnTo>
                  <a:cubicBezTo>
                    <a:pt x="56" y="29"/>
                    <a:pt x="56" y="27"/>
                    <a:pt x="56" y="22"/>
                  </a:cubicBezTo>
                  <a:cubicBezTo>
                    <a:pt x="54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70"/>
            <p:cNvSpPr/>
            <p:nvPr/>
          </p:nvSpPr>
          <p:spPr>
            <a:xfrm>
              <a:off x="2767180" y="2540281"/>
              <a:ext cx="3540" cy="17191"/>
            </a:xfrm>
            <a:custGeom>
              <a:avLst/>
              <a:gdLst/>
              <a:ahLst/>
              <a:cxnLst/>
              <a:rect l="l" t="t" r="r" b="b"/>
              <a:pathLst>
                <a:path w="53" h="257" extrusionOk="0">
                  <a:moveTo>
                    <a:pt x="24" y="0"/>
                  </a:moveTo>
                  <a:cubicBezTo>
                    <a:pt x="10" y="0"/>
                    <a:pt x="0" y="12"/>
                    <a:pt x="0" y="27"/>
                  </a:cubicBezTo>
                  <a:lnTo>
                    <a:pt x="0" y="232"/>
                  </a:lnTo>
                  <a:cubicBezTo>
                    <a:pt x="0" y="247"/>
                    <a:pt x="12" y="256"/>
                    <a:pt x="26" y="256"/>
                  </a:cubicBezTo>
                  <a:cubicBezTo>
                    <a:pt x="41" y="256"/>
                    <a:pt x="53" y="247"/>
                    <a:pt x="53" y="232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70"/>
            <p:cNvSpPr/>
            <p:nvPr/>
          </p:nvSpPr>
          <p:spPr>
            <a:xfrm>
              <a:off x="2791761" y="2541686"/>
              <a:ext cx="3540" cy="15786"/>
            </a:xfrm>
            <a:custGeom>
              <a:avLst/>
              <a:gdLst/>
              <a:ahLst/>
              <a:cxnLst/>
              <a:rect l="l" t="t" r="r" b="b"/>
              <a:pathLst>
                <a:path w="53" h="236" extrusionOk="0">
                  <a:moveTo>
                    <a:pt x="24" y="1"/>
                  </a:moveTo>
                  <a:cubicBezTo>
                    <a:pt x="12" y="1"/>
                    <a:pt x="2" y="10"/>
                    <a:pt x="0" y="22"/>
                  </a:cubicBezTo>
                  <a:lnTo>
                    <a:pt x="0" y="211"/>
                  </a:lnTo>
                  <a:cubicBezTo>
                    <a:pt x="0" y="226"/>
                    <a:pt x="12" y="235"/>
                    <a:pt x="26" y="235"/>
                  </a:cubicBezTo>
                  <a:cubicBezTo>
                    <a:pt x="41" y="235"/>
                    <a:pt x="50" y="223"/>
                    <a:pt x="53" y="211"/>
                  </a:cubicBezTo>
                  <a:lnTo>
                    <a:pt x="53" y="22"/>
                  </a:lnTo>
                  <a:cubicBezTo>
                    <a:pt x="50" y="11"/>
                    <a:pt x="41" y="3"/>
                    <a:pt x="29" y="1"/>
                  </a:cubicBezTo>
                  <a:cubicBezTo>
                    <a:pt x="27" y="1"/>
                    <a:pt x="26" y="1"/>
                    <a:pt x="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70"/>
            <p:cNvSpPr/>
            <p:nvPr/>
          </p:nvSpPr>
          <p:spPr>
            <a:xfrm>
              <a:off x="2727436" y="2539144"/>
              <a:ext cx="3540" cy="11104"/>
            </a:xfrm>
            <a:custGeom>
              <a:avLst/>
              <a:gdLst/>
              <a:ahLst/>
              <a:cxnLst/>
              <a:rect l="l" t="t" r="r" b="b"/>
              <a:pathLst>
                <a:path w="53" h="166" extrusionOk="0">
                  <a:moveTo>
                    <a:pt x="26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39"/>
                  </a:lnTo>
                  <a:cubicBezTo>
                    <a:pt x="0" y="156"/>
                    <a:pt x="12" y="166"/>
                    <a:pt x="26" y="166"/>
                  </a:cubicBezTo>
                  <a:cubicBezTo>
                    <a:pt x="41" y="166"/>
                    <a:pt x="53" y="154"/>
                    <a:pt x="53" y="139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70"/>
            <p:cNvSpPr/>
            <p:nvPr/>
          </p:nvSpPr>
          <p:spPr>
            <a:xfrm>
              <a:off x="2916536" y="2530047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7" y="1"/>
                  </a:moveTo>
                  <a:cubicBezTo>
                    <a:pt x="13" y="1"/>
                    <a:pt x="1" y="12"/>
                    <a:pt x="1" y="27"/>
                  </a:cubicBezTo>
                  <a:lnTo>
                    <a:pt x="1" y="122"/>
                  </a:lnTo>
                  <a:lnTo>
                    <a:pt x="1" y="125"/>
                  </a:lnTo>
                  <a:cubicBezTo>
                    <a:pt x="1" y="137"/>
                    <a:pt x="13" y="149"/>
                    <a:pt x="27" y="149"/>
                  </a:cubicBezTo>
                  <a:cubicBezTo>
                    <a:pt x="41" y="149"/>
                    <a:pt x="53" y="137"/>
                    <a:pt x="53" y="122"/>
                  </a:cubicBezTo>
                  <a:lnTo>
                    <a:pt x="53" y="27"/>
                  </a:lnTo>
                  <a:cubicBezTo>
                    <a:pt x="53" y="12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70"/>
            <p:cNvSpPr/>
            <p:nvPr/>
          </p:nvSpPr>
          <p:spPr>
            <a:xfrm>
              <a:off x="2894827" y="2543425"/>
              <a:ext cx="3741" cy="9565"/>
            </a:xfrm>
            <a:custGeom>
              <a:avLst/>
              <a:gdLst/>
              <a:ahLst/>
              <a:cxnLst/>
              <a:rect l="l" t="t" r="r" b="b"/>
              <a:pathLst>
                <a:path w="56" h="143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4"/>
                    <a:pt x="1" y="16"/>
                    <a:pt x="3" y="30"/>
                  </a:cubicBezTo>
                  <a:lnTo>
                    <a:pt x="3" y="116"/>
                  </a:lnTo>
                  <a:cubicBezTo>
                    <a:pt x="3" y="130"/>
                    <a:pt x="15" y="142"/>
                    <a:pt x="29" y="142"/>
                  </a:cubicBezTo>
                  <a:cubicBezTo>
                    <a:pt x="44" y="142"/>
                    <a:pt x="56" y="130"/>
                    <a:pt x="56" y="116"/>
                  </a:cubicBezTo>
                  <a:lnTo>
                    <a:pt x="56" y="30"/>
                  </a:lnTo>
                  <a:cubicBezTo>
                    <a:pt x="56" y="28"/>
                    <a:pt x="56" y="25"/>
                    <a:pt x="56" y="23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70"/>
            <p:cNvSpPr/>
            <p:nvPr/>
          </p:nvSpPr>
          <p:spPr>
            <a:xfrm>
              <a:off x="2704124" y="2487707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1" y="0"/>
                    <a:pt x="674" y="65"/>
                    <a:pt x="356" y="163"/>
                  </a:cubicBezTo>
                  <a:lnTo>
                    <a:pt x="0" y="163"/>
                  </a:lnTo>
                  <a:lnTo>
                    <a:pt x="0" y="416"/>
                  </a:lnTo>
                  <a:cubicBezTo>
                    <a:pt x="0" y="645"/>
                    <a:pt x="777" y="837"/>
                    <a:pt x="1733" y="837"/>
                  </a:cubicBezTo>
                  <a:cubicBezTo>
                    <a:pt x="2688" y="837"/>
                    <a:pt x="3465" y="650"/>
                    <a:pt x="3465" y="416"/>
                  </a:cubicBezTo>
                  <a:lnTo>
                    <a:pt x="3465" y="163"/>
                  </a:lnTo>
                  <a:lnTo>
                    <a:pt x="3109" y="163"/>
                  </a:lnTo>
                  <a:cubicBezTo>
                    <a:pt x="2794" y="65"/>
                    <a:pt x="2294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70"/>
            <p:cNvSpPr/>
            <p:nvPr/>
          </p:nvSpPr>
          <p:spPr>
            <a:xfrm>
              <a:off x="2701853" y="2485299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7" y="72"/>
                  </a:moveTo>
                  <a:cubicBezTo>
                    <a:pt x="2307" y="72"/>
                    <a:pt x="2806" y="132"/>
                    <a:pt x="3134" y="235"/>
                  </a:cubicBezTo>
                  <a:lnTo>
                    <a:pt x="3466" y="235"/>
                  </a:lnTo>
                  <a:lnTo>
                    <a:pt x="3466" y="452"/>
                  </a:lnTo>
                  <a:cubicBezTo>
                    <a:pt x="3466" y="634"/>
                    <a:pt x="2766" y="834"/>
                    <a:pt x="1767" y="834"/>
                  </a:cubicBezTo>
                  <a:cubicBezTo>
                    <a:pt x="770" y="834"/>
                    <a:pt x="70" y="634"/>
                    <a:pt x="70" y="452"/>
                  </a:cubicBezTo>
                  <a:lnTo>
                    <a:pt x="70" y="235"/>
                  </a:lnTo>
                  <a:lnTo>
                    <a:pt x="402" y="235"/>
                  </a:lnTo>
                  <a:cubicBezTo>
                    <a:pt x="730" y="132"/>
                    <a:pt x="1227" y="72"/>
                    <a:pt x="1767" y="72"/>
                  </a:cubicBezTo>
                  <a:close/>
                  <a:moveTo>
                    <a:pt x="1767" y="0"/>
                  </a:moveTo>
                  <a:cubicBezTo>
                    <a:pt x="1224" y="0"/>
                    <a:pt x="720" y="60"/>
                    <a:pt x="385" y="165"/>
                  </a:cubicBezTo>
                  <a:lnTo>
                    <a:pt x="34" y="165"/>
                  </a:lnTo>
                  <a:cubicBezTo>
                    <a:pt x="15" y="165"/>
                    <a:pt x="1" y="180"/>
                    <a:pt x="1" y="199"/>
                  </a:cubicBezTo>
                  <a:lnTo>
                    <a:pt x="1" y="452"/>
                  </a:ln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8"/>
                    <a:pt x="3533" y="452"/>
                  </a:cubicBezTo>
                  <a:lnTo>
                    <a:pt x="3533" y="199"/>
                  </a:lnTo>
                  <a:cubicBezTo>
                    <a:pt x="3533" y="180"/>
                    <a:pt x="3516" y="165"/>
                    <a:pt x="3497" y="165"/>
                  </a:cubicBezTo>
                  <a:lnTo>
                    <a:pt x="3148" y="165"/>
                  </a:lnTo>
                  <a:cubicBezTo>
                    <a:pt x="2816" y="60"/>
                    <a:pt x="2307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70"/>
            <p:cNvSpPr/>
            <p:nvPr/>
          </p:nvSpPr>
          <p:spPr>
            <a:xfrm>
              <a:off x="2704124" y="2470717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7" y="1"/>
                    <a:pt x="0" y="187"/>
                    <a:pt x="0" y="417"/>
                  </a:cubicBezTo>
                  <a:cubicBezTo>
                    <a:pt x="0" y="649"/>
                    <a:pt x="777" y="835"/>
                    <a:pt x="1733" y="835"/>
                  </a:cubicBezTo>
                  <a:cubicBezTo>
                    <a:pt x="2691" y="835"/>
                    <a:pt x="3465" y="649"/>
                    <a:pt x="3465" y="417"/>
                  </a:cubicBezTo>
                  <a:cubicBezTo>
                    <a:pt x="3465" y="187"/>
                    <a:pt x="2691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70"/>
            <p:cNvSpPr/>
            <p:nvPr/>
          </p:nvSpPr>
          <p:spPr>
            <a:xfrm>
              <a:off x="2701853" y="2468376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7" y="69"/>
                  </a:moveTo>
                  <a:cubicBezTo>
                    <a:pt x="2768" y="69"/>
                    <a:pt x="3466" y="273"/>
                    <a:pt x="3466" y="452"/>
                  </a:cubicBezTo>
                  <a:cubicBezTo>
                    <a:pt x="3466" y="633"/>
                    <a:pt x="2766" y="834"/>
                    <a:pt x="1767" y="834"/>
                  </a:cubicBezTo>
                  <a:cubicBezTo>
                    <a:pt x="770" y="834"/>
                    <a:pt x="70" y="633"/>
                    <a:pt x="70" y="452"/>
                  </a:cubicBezTo>
                  <a:cubicBezTo>
                    <a:pt x="70" y="273"/>
                    <a:pt x="768" y="69"/>
                    <a:pt x="1767" y="69"/>
                  </a:cubicBezTo>
                  <a:close/>
                  <a:moveTo>
                    <a:pt x="1767" y="0"/>
                  </a:moveTo>
                  <a:cubicBezTo>
                    <a:pt x="909" y="0"/>
                    <a:pt x="1" y="158"/>
                    <a:pt x="1" y="452"/>
                  </a:cubicBezTo>
                  <a:cubicBezTo>
                    <a:pt x="1" y="746"/>
                    <a:pt x="911" y="903"/>
                    <a:pt x="1767" y="903"/>
                  </a:cubicBezTo>
                  <a:cubicBezTo>
                    <a:pt x="2625" y="903"/>
                    <a:pt x="3535" y="746"/>
                    <a:pt x="3535" y="452"/>
                  </a:cubicBezTo>
                  <a:cubicBezTo>
                    <a:pt x="3535" y="160"/>
                    <a:pt x="2625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70"/>
            <p:cNvSpPr/>
            <p:nvPr/>
          </p:nvSpPr>
          <p:spPr>
            <a:xfrm>
              <a:off x="2732179" y="2479546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3" y="0"/>
                  </a:moveTo>
                  <a:cubicBezTo>
                    <a:pt x="589" y="0"/>
                    <a:pt x="1" y="127"/>
                    <a:pt x="1" y="285"/>
                  </a:cubicBezTo>
                  <a:cubicBezTo>
                    <a:pt x="1" y="442"/>
                    <a:pt x="589" y="572"/>
                    <a:pt x="1313" y="572"/>
                  </a:cubicBezTo>
                  <a:cubicBezTo>
                    <a:pt x="2039" y="572"/>
                    <a:pt x="2627" y="442"/>
                    <a:pt x="2627" y="285"/>
                  </a:cubicBezTo>
                  <a:cubicBezTo>
                    <a:pt x="2627" y="127"/>
                    <a:pt x="2039" y="0"/>
                    <a:pt x="1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70"/>
            <p:cNvSpPr/>
            <p:nvPr/>
          </p:nvSpPr>
          <p:spPr>
            <a:xfrm>
              <a:off x="2730442" y="2477807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39" y="53"/>
                  </a:moveTo>
                  <a:cubicBezTo>
                    <a:pt x="2099" y="53"/>
                    <a:pt x="2627" y="191"/>
                    <a:pt x="2627" y="311"/>
                  </a:cubicBezTo>
                  <a:cubicBezTo>
                    <a:pt x="2627" y="430"/>
                    <a:pt x="2096" y="571"/>
                    <a:pt x="1339" y="571"/>
                  </a:cubicBezTo>
                  <a:cubicBezTo>
                    <a:pt x="581" y="571"/>
                    <a:pt x="53" y="430"/>
                    <a:pt x="53" y="311"/>
                  </a:cubicBezTo>
                  <a:cubicBezTo>
                    <a:pt x="53" y="191"/>
                    <a:pt x="581" y="53"/>
                    <a:pt x="1339" y="53"/>
                  </a:cubicBezTo>
                  <a:close/>
                  <a:moveTo>
                    <a:pt x="1339" y="0"/>
                  </a:moveTo>
                  <a:cubicBezTo>
                    <a:pt x="691" y="0"/>
                    <a:pt x="0" y="108"/>
                    <a:pt x="0" y="311"/>
                  </a:cubicBezTo>
                  <a:cubicBezTo>
                    <a:pt x="0" y="514"/>
                    <a:pt x="691" y="624"/>
                    <a:pt x="1339" y="624"/>
                  </a:cubicBezTo>
                  <a:cubicBezTo>
                    <a:pt x="1989" y="624"/>
                    <a:pt x="2679" y="514"/>
                    <a:pt x="2679" y="311"/>
                  </a:cubicBezTo>
                  <a:cubicBezTo>
                    <a:pt x="2679" y="110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70"/>
            <p:cNvSpPr/>
            <p:nvPr/>
          </p:nvSpPr>
          <p:spPr>
            <a:xfrm>
              <a:off x="2714478" y="2514061"/>
              <a:ext cx="3607" cy="14314"/>
            </a:xfrm>
            <a:custGeom>
              <a:avLst/>
              <a:gdLst/>
              <a:ahLst/>
              <a:cxnLst/>
              <a:rect l="l" t="t" r="r" b="b"/>
              <a:pathLst>
                <a:path w="54" h="214" extrusionOk="0">
                  <a:moveTo>
                    <a:pt x="27" y="0"/>
                  </a:moveTo>
                  <a:cubicBezTo>
                    <a:pt x="14" y="0"/>
                    <a:pt x="3" y="9"/>
                    <a:pt x="0" y="22"/>
                  </a:cubicBezTo>
                  <a:lnTo>
                    <a:pt x="0" y="187"/>
                  </a:lnTo>
                  <a:cubicBezTo>
                    <a:pt x="0" y="201"/>
                    <a:pt x="12" y="213"/>
                    <a:pt x="27" y="213"/>
                  </a:cubicBezTo>
                  <a:cubicBezTo>
                    <a:pt x="41" y="213"/>
                    <a:pt x="53" y="201"/>
                    <a:pt x="53" y="187"/>
                  </a:cubicBezTo>
                  <a:lnTo>
                    <a:pt x="53" y="22"/>
                  </a:lnTo>
                  <a:cubicBezTo>
                    <a:pt x="51" y="12"/>
                    <a:pt x="43" y="3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70"/>
            <p:cNvSpPr/>
            <p:nvPr/>
          </p:nvSpPr>
          <p:spPr>
            <a:xfrm>
              <a:off x="2745738" y="2518810"/>
              <a:ext cx="3741" cy="17860"/>
            </a:xfrm>
            <a:custGeom>
              <a:avLst/>
              <a:gdLst/>
              <a:ahLst/>
              <a:cxnLst/>
              <a:rect l="l" t="t" r="r" b="b"/>
              <a:pathLst>
                <a:path w="56" h="267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4"/>
                    <a:pt x="1" y="16"/>
                    <a:pt x="3" y="32"/>
                  </a:cubicBezTo>
                  <a:lnTo>
                    <a:pt x="3" y="240"/>
                  </a:lnTo>
                  <a:cubicBezTo>
                    <a:pt x="3" y="255"/>
                    <a:pt x="15" y="266"/>
                    <a:pt x="29" y="266"/>
                  </a:cubicBezTo>
                  <a:cubicBezTo>
                    <a:pt x="44" y="266"/>
                    <a:pt x="56" y="255"/>
                    <a:pt x="56" y="240"/>
                  </a:cubicBezTo>
                  <a:lnTo>
                    <a:pt x="56" y="32"/>
                  </a:lnTo>
                  <a:cubicBezTo>
                    <a:pt x="56" y="28"/>
                    <a:pt x="56" y="25"/>
                    <a:pt x="56" y="23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70"/>
            <p:cNvSpPr/>
            <p:nvPr/>
          </p:nvSpPr>
          <p:spPr>
            <a:xfrm>
              <a:off x="2767180" y="2523359"/>
              <a:ext cx="3540" cy="17124"/>
            </a:xfrm>
            <a:custGeom>
              <a:avLst/>
              <a:gdLst/>
              <a:ahLst/>
              <a:cxnLst/>
              <a:rect l="l" t="t" r="r" b="b"/>
              <a:pathLst>
                <a:path w="53" h="256" extrusionOk="0">
                  <a:moveTo>
                    <a:pt x="24" y="0"/>
                  </a:moveTo>
                  <a:cubicBezTo>
                    <a:pt x="10" y="0"/>
                    <a:pt x="0" y="12"/>
                    <a:pt x="0" y="26"/>
                  </a:cubicBezTo>
                  <a:lnTo>
                    <a:pt x="0" y="230"/>
                  </a:lnTo>
                  <a:cubicBezTo>
                    <a:pt x="0" y="244"/>
                    <a:pt x="12" y="256"/>
                    <a:pt x="26" y="256"/>
                  </a:cubicBezTo>
                  <a:cubicBezTo>
                    <a:pt x="41" y="256"/>
                    <a:pt x="53" y="244"/>
                    <a:pt x="53" y="230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70"/>
            <p:cNvSpPr/>
            <p:nvPr/>
          </p:nvSpPr>
          <p:spPr>
            <a:xfrm>
              <a:off x="2791761" y="2524763"/>
              <a:ext cx="3540" cy="15719"/>
            </a:xfrm>
            <a:custGeom>
              <a:avLst/>
              <a:gdLst/>
              <a:ahLst/>
              <a:cxnLst/>
              <a:rect l="l" t="t" r="r" b="b"/>
              <a:pathLst>
                <a:path w="53" h="235" extrusionOk="0">
                  <a:moveTo>
                    <a:pt x="24" y="0"/>
                  </a:moveTo>
                  <a:cubicBezTo>
                    <a:pt x="12" y="0"/>
                    <a:pt x="2" y="9"/>
                    <a:pt x="0" y="22"/>
                  </a:cubicBezTo>
                  <a:lnTo>
                    <a:pt x="0" y="209"/>
                  </a:lnTo>
                  <a:cubicBezTo>
                    <a:pt x="0" y="223"/>
                    <a:pt x="12" y="235"/>
                    <a:pt x="26" y="235"/>
                  </a:cubicBezTo>
                  <a:cubicBezTo>
                    <a:pt x="41" y="235"/>
                    <a:pt x="53" y="223"/>
                    <a:pt x="53" y="209"/>
                  </a:cubicBezTo>
                  <a:lnTo>
                    <a:pt x="53" y="22"/>
                  </a:lnTo>
                  <a:cubicBezTo>
                    <a:pt x="50" y="10"/>
                    <a:pt x="41" y="1"/>
                    <a:pt x="29" y="1"/>
                  </a:cubicBezTo>
                  <a:cubicBezTo>
                    <a:pt x="27" y="0"/>
                    <a:pt x="26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70"/>
            <p:cNvSpPr/>
            <p:nvPr/>
          </p:nvSpPr>
          <p:spPr>
            <a:xfrm>
              <a:off x="2727436" y="2522221"/>
              <a:ext cx="3540" cy="11104"/>
            </a:xfrm>
            <a:custGeom>
              <a:avLst/>
              <a:gdLst/>
              <a:ahLst/>
              <a:cxnLst/>
              <a:rect l="l" t="t" r="r" b="b"/>
              <a:pathLst>
                <a:path w="53" h="166" extrusionOk="0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139"/>
                  </a:lnTo>
                  <a:cubicBezTo>
                    <a:pt x="0" y="153"/>
                    <a:pt x="12" y="165"/>
                    <a:pt x="26" y="165"/>
                  </a:cubicBezTo>
                  <a:cubicBezTo>
                    <a:pt x="41" y="165"/>
                    <a:pt x="53" y="153"/>
                    <a:pt x="53" y="139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70"/>
            <p:cNvSpPr/>
            <p:nvPr/>
          </p:nvSpPr>
          <p:spPr>
            <a:xfrm>
              <a:off x="2916536" y="2513124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5" y="0"/>
                  </a:moveTo>
                  <a:cubicBezTo>
                    <a:pt x="10" y="0"/>
                    <a:pt x="1" y="12"/>
                    <a:pt x="1" y="26"/>
                  </a:cubicBezTo>
                  <a:lnTo>
                    <a:pt x="1" y="122"/>
                  </a:lnTo>
                  <a:lnTo>
                    <a:pt x="1" y="124"/>
                  </a:lnTo>
                  <a:cubicBezTo>
                    <a:pt x="1" y="139"/>
                    <a:pt x="13" y="148"/>
                    <a:pt x="27" y="148"/>
                  </a:cubicBezTo>
                  <a:cubicBezTo>
                    <a:pt x="41" y="148"/>
                    <a:pt x="53" y="136"/>
                    <a:pt x="53" y="122"/>
                  </a:cubicBezTo>
                  <a:lnTo>
                    <a:pt x="53" y="26"/>
                  </a:lnTo>
                  <a:lnTo>
                    <a:pt x="53" y="24"/>
                  </a:lnTo>
                  <a:cubicBezTo>
                    <a:pt x="53" y="10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70"/>
            <p:cNvSpPr/>
            <p:nvPr/>
          </p:nvSpPr>
          <p:spPr>
            <a:xfrm>
              <a:off x="2894827" y="2526369"/>
              <a:ext cx="3741" cy="9632"/>
            </a:xfrm>
            <a:custGeom>
              <a:avLst/>
              <a:gdLst/>
              <a:ahLst/>
              <a:cxnLst/>
              <a:rect l="l" t="t" r="r" b="b"/>
              <a:pathLst>
                <a:path w="56" h="144" extrusionOk="0">
                  <a:moveTo>
                    <a:pt x="28" y="0"/>
                  </a:moveTo>
                  <a:cubicBezTo>
                    <a:pt x="27" y="0"/>
                    <a:pt x="26" y="0"/>
                    <a:pt x="25" y="1"/>
                  </a:cubicBezTo>
                  <a:cubicBezTo>
                    <a:pt x="10" y="3"/>
                    <a:pt x="1" y="17"/>
                    <a:pt x="3" y="32"/>
                  </a:cubicBezTo>
                  <a:lnTo>
                    <a:pt x="3" y="118"/>
                  </a:lnTo>
                  <a:cubicBezTo>
                    <a:pt x="3" y="132"/>
                    <a:pt x="15" y="144"/>
                    <a:pt x="29" y="144"/>
                  </a:cubicBezTo>
                  <a:cubicBezTo>
                    <a:pt x="44" y="144"/>
                    <a:pt x="56" y="132"/>
                    <a:pt x="56" y="118"/>
                  </a:cubicBezTo>
                  <a:lnTo>
                    <a:pt x="56" y="32"/>
                  </a:lnTo>
                  <a:cubicBezTo>
                    <a:pt x="56" y="29"/>
                    <a:pt x="56" y="27"/>
                    <a:pt x="56" y="24"/>
                  </a:cubicBezTo>
                  <a:cubicBezTo>
                    <a:pt x="54" y="11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70"/>
            <p:cNvSpPr/>
            <p:nvPr/>
          </p:nvSpPr>
          <p:spPr>
            <a:xfrm>
              <a:off x="2704124" y="2470583"/>
              <a:ext cx="231520" cy="56188"/>
            </a:xfrm>
            <a:custGeom>
              <a:avLst/>
              <a:gdLst/>
              <a:ahLst/>
              <a:cxnLst/>
              <a:rect l="l" t="t" r="r" b="b"/>
              <a:pathLst>
                <a:path w="3466" h="840" extrusionOk="0">
                  <a:moveTo>
                    <a:pt x="1733" y="1"/>
                  </a:moveTo>
                  <a:cubicBezTo>
                    <a:pt x="1171" y="1"/>
                    <a:pt x="674" y="65"/>
                    <a:pt x="356" y="165"/>
                  </a:cubicBezTo>
                  <a:lnTo>
                    <a:pt x="0" y="165"/>
                  </a:lnTo>
                  <a:lnTo>
                    <a:pt x="0" y="419"/>
                  </a:lnTo>
                  <a:cubicBezTo>
                    <a:pt x="0" y="648"/>
                    <a:pt x="777" y="839"/>
                    <a:pt x="1733" y="839"/>
                  </a:cubicBezTo>
                  <a:cubicBezTo>
                    <a:pt x="2688" y="839"/>
                    <a:pt x="3465" y="651"/>
                    <a:pt x="3465" y="419"/>
                  </a:cubicBezTo>
                  <a:lnTo>
                    <a:pt x="3465" y="165"/>
                  </a:lnTo>
                  <a:lnTo>
                    <a:pt x="3109" y="165"/>
                  </a:lnTo>
                  <a:cubicBezTo>
                    <a:pt x="2794" y="65"/>
                    <a:pt x="2294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70"/>
            <p:cNvSpPr/>
            <p:nvPr/>
          </p:nvSpPr>
          <p:spPr>
            <a:xfrm>
              <a:off x="2701853" y="2468376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7" y="69"/>
                  </a:moveTo>
                  <a:cubicBezTo>
                    <a:pt x="2307" y="69"/>
                    <a:pt x="2806" y="129"/>
                    <a:pt x="3134" y="232"/>
                  </a:cubicBezTo>
                  <a:lnTo>
                    <a:pt x="3466" y="232"/>
                  </a:lnTo>
                  <a:lnTo>
                    <a:pt x="3466" y="449"/>
                  </a:lnTo>
                  <a:cubicBezTo>
                    <a:pt x="3466" y="631"/>
                    <a:pt x="2766" y="832"/>
                    <a:pt x="1767" y="832"/>
                  </a:cubicBezTo>
                  <a:cubicBezTo>
                    <a:pt x="770" y="832"/>
                    <a:pt x="70" y="631"/>
                    <a:pt x="70" y="449"/>
                  </a:cubicBezTo>
                  <a:lnTo>
                    <a:pt x="70" y="232"/>
                  </a:lnTo>
                  <a:lnTo>
                    <a:pt x="402" y="232"/>
                  </a:lnTo>
                  <a:cubicBezTo>
                    <a:pt x="730" y="129"/>
                    <a:pt x="1227" y="69"/>
                    <a:pt x="1767" y="69"/>
                  </a:cubicBezTo>
                  <a:close/>
                  <a:moveTo>
                    <a:pt x="1767" y="0"/>
                  </a:moveTo>
                  <a:cubicBezTo>
                    <a:pt x="1224" y="0"/>
                    <a:pt x="720" y="60"/>
                    <a:pt x="385" y="163"/>
                  </a:cubicBezTo>
                  <a:lnTo>
                    <a:pt x="34" y="163"/>
                  </a:lnTo>
                  <a:cubicBezTo>
                    <a:pt x="15" y="163"/>
                    <a:pt x="1" y="179"/>
                    <a:pt x="1" y="198"/>
                  </a:cubicBezTo>
                  <a:lnTo>
                    <a:pt x="1" y="452"/>
                  </a:lnTo>
                  <a:cubicBezTo>
                    <a:pt x="1" y="746"/>
                    <a:pt x="911" y="903"/>
                    <a:pt x="1767" y="903"/>
                  </a:cubicBezTo>
                  <a:cubicBezTo>
                    <a:pt x="2625" y="903"/>
                    <a:pt x="3535" y="746"/>
                    <a:pt x="3533" y="452"/>
                  </a:cubicBezTo>
                  <a:lnTo>
                    <a:pt x="3533" y="198"/>
                  </a:lnTo>
                  <a:cubicBezTo>
                    <a:pt x="3533" y="179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6" y="60"/>
                    <a:pt x="2307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70"/>
            <p:cNvSpPr/>
            <p:nvPr/>
          </p:nvSpPr>
          <p:spPr>
            <a:xfrm>
              <a:off x="2704124" y="2453794"/>
              <a:ext cx="231520" cy="55719"/>
            </a:xfrm>
            <a:custGeom>
              <a:avLst/>
              <a:gdLst/>
              <a:ahLst/>
              <a:cxnLst/>
              <a:rect l="l" t="t" r="r" b="b"/>
              <a:pathLst>
                <a:path w="3466" h="833" extrusionOk="0">
                  <a:moveTo>
                    <a:pt x="1733" y="1"/>
                  </a:moveTo>
                  <a:cubicBezTo>
                    <a:pt x="777" y="1"/>
                    <a:pt x="0" y="187"/>
                    <a:pt x="0" y="416"/>
                  </a:cubicBezTo>
                  <a:cubicBezTo>
                    <a:pt x="0" y="646"/>
                    <a:pt x="777" y="832"/>
                    <a:pt x="1733" y="832"/>
                  </a:cubicBezTo>
                  <a:cubicBezTo>
                    <a:pt x="2691" y="832"/>
                    <a:pt x="3465" y="646"/>
                    <a:pt x="3465" y="416"/>
                  </a:cubicBezTo>
                  <a:cubicBezTo>
                    <a:pt x="3465" y="187"/>
                    <a:pt x="2691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70"/>
            <p:cNvSpPr/>
            <p:nvPr/>
          </p:nvSpPr>
          <p:spPr>
            <a:xfrm>
              <a:off x="2701853" y="2451386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7" y="70"/>
                  </a:moveTo>
                  <a:cubicBezTo>
                    <a:pt x="2768" y="70"/>
                    <a:pt x="3466" y="273"/>
                    <a:pt x="3466" y="452"/>
                  </a:cubicBezTo>
                  <a:cubicBezTo>
                    <a:pt x="3466" y="634"/>
                    <a:pt x="2766" y="835"/>
                    <a:pt x="1767" y="835"/>
                  </a:cubicBezTo>
                  <a:cubicBezTo>
                    <a:pt x="770" y="835"/>
                    <a:pt x="70" y="634"/>
                    <a:pt x="70" y="452"/>
                  </a:cubicBezTo>
                  <a:cubicBezTo>
                    <a:pt x="70" y="273"/>
                    <a:pt x="768" y="70"/>
                    <a:pt x="1767" y="70"/>
                  </a:cubicBezTo>
                  <a:close/>
                  <a:moveTo>
                    <a:pt x="1767" y="1"/>
                  </a:moveTo>
                  <a:cubicBezTo>
                    <a:pt x="909" y="1"/>
                    <a:pt x="1" y="161"/>
                    <a:pt x="1" y="452"/>
                  </a:cubicBez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5" y="452"/>
                  </a:cubicBezTo>
                  <a:cubicBezTo>
                    <a:pt x="3535" y="161"/>
                    <a:pt x="2625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70"/>
            <p:cNvSpPr/>
            <p:nvPr/>
          </p:nvSpPr>
          <p:spPr>
            <a:xfrm>
              <a:off x="2732179" y="2462623"/>
              <a:ext cx="175477" cy="38060"/>
            </a:xfrm>
            <a:custGeom>
              <a:avLst/>
              <a:gdLst/>
              <a:ahLst/>
              <a:cxnLst/>
              <a:rect l="l" t="t" r="r" b="b"/>
              <a:pathLst>
                <a:path w="2627" h="569" extrusionOk="0">
                  <a:moveTo>
                    <a:pt x="1313" y="0"/>
                  </a:moveTo>
                  <a:cubicBezTo>
                    <a:pt x="589" y="0"/>
                    <a:pt x="1" y="127"/>
                    <a:pt x="1" y="284"/>
                  </a:cubicBezTo>
                  <a:cubicBezTo>
                    <a:pt x="1" y="442"/>
                    <a:pt x="586" y="569"/>
                    <a:pt x="1313" y="569"/>
                  </a:cubicBezTo>
                  <a:cubicBezTo>
                    <a:pt x="2039" y="569"/>
                    <a:pt x="2627" y="442"/>
                    <a:pt x="2627" y="284"/>
                  </a:cubicBezTo>
                  <a:cubicBezTo>
                    <a:pt x="2627" y="127"/>
                    <a:pt x="2039" y="0"/>
                    <a:pt x="1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70"/>
            <p:cNvSpPr/>
            <p:nvPr/>
          </p:nvSpPr>
          <p:spPr>
            <a:xfrm>
              <a:off x="2730442" y="2460817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39" y="51"/>
                  </a:moveTo>
                  <a:cubicBezTo>
                    <a:pt x="2099" y="51"/>
                    <a:pt x="2627" y="192"/>
                    <a:pt x="2627" y="311"/>
                  </a:cubicBezTo>
                  <a:cubicBezTo>
                    <a:pt x="2627" y="431"/>
                    <a:pt x="2096" y="572"/>
                    <a:pt x="1339" y="572"/>
                  </a:cubicBezTo>
                  <a:cubicBezTo>
                    <a:pt x="581" y="572"/>
                    <a:pt x="53" y="431"/>
                    <a:pt x="53" y="311"/>
                  </a:cubicBezTo>
                  <a:cubicBezTo>
                    <a:pt x="53" y="192"/>
                    <a:pt x="581" y="53"/>
                    <a:pt x="1339" y="53"/>
                  </a:cubicBezTo>
                  <a:lnTo>
                    <a:pt x="1339" y="51"/>
                  </a:lnTo>
                  <a:close/>
                  <a:moveTo>
                    <a:pt x="1339" y="1"/>
                  </a:moveTo>
                  <a:cubicBezTo>
                    <a:pt x="691" y="1"/>
                    <a:pt x="0" y="111"/>
                    <a:pt x="0" y="311"/>
                  </a:cubicBezTo>
                  <a:cubicBezTo>
                    <a:pt x="0" y="515"/>
                    <a:pt x="691" y="624"/>
                    <a:pt x="1339" y="624"/>
                  </a:cubicBezTo>
                  <a:cubicBezTo>
                    <a:pt x="1989" y="624"/>
                    <a:pt x="2679" y="515"/>
                    <a:pt x="2679" y="311"/>
                  </a:cubicBezTo>
                  <a:cubicBezTo>
                    <a:pt x="2679" y="108"/>
                    <a:pt x="1989" y="1"/>
                    <a:pt x="1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70"/>
            <p:cNvSpPr/>
            <p:nvPr/>
          </p:nvSpPr>
          <p:spPr>
            <a:xfrm>
              <a:off x="2714478" y="2497071"/>
              <a:ext cx="3607" cy="14314"/>
            </a:xfrm>
            <a:custGeom>
              <a:avLst/>
              <a:gdLst/>
              <a:ahLst/>
              <a:cxnLst/>
              <a:rect l="l" t="t" r="r" b="b"/>
              <a:pathLst>
                <a:path w="54" h="214" extrusionOk="0">
                  <a:moveTo>
                    <a:pt x="27" y="1"/>
                  </a:moveTo>
                  <a:cubicBezTo>
                    <a:pt x="14" y="1"/>
                    <a:pt x="3" y="10"/>
                    <a:pt x="0" y="23"/>
                  </a:cubicBezTo>
                  <a:lnTo>
                    <a:pt x="0" y="188"/>
                  </a:lnTo>
                  <a:cubicBezTo>
                    <a:pt x="0" y="202"/>
                    <a:pt x="12" y="214"/>
                    <a:pt x="27" y="214"/>
                  </a:cubicBezTo>
                  <a:cubicBezTo>
                    <a:pt x="41" y="214"/>
                    <a:pt x="53" y="202"/>
                    <a:pt x="53" y="188"/>
                  </a:cubicBezTo>
                  <a:lnTo>
                    <a:pt x="53" y="23"/>
                  </a:lnTo>
                  <a:cubicBezTo>
                    <a:pt x="51" y="11"/>
                    <a:pt x="43" y="4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70"/>
            <p:cNvSpPr/>
            <p:nvPr/>
          </p:nvSpPr>
          <p:spPr>
            <a:xfrm>
              <a:off x="2745738" y="2501753"/>
              <a:ext cx="3741" cy="17993"/>
            </a:xfrm>
            <a:custGeom>
              <a:avLst/>
              <a:gdLst/>
              <a:ahLst/>
              <a:cxnLst/>
              <a:rect l="l" t="t" r="r" b="b"/>
              <a:pathLst>
                <a:path w="56" h="269" extrusionOk="0">
                  <a:moveTo>
                    <a:pt x="25" y="1"/>
                  </a:moveTo>
                  <a:cubicBezTo>
                    <a:pt x="10" y="3"/>
                    <a:pt x="1" y="17"/>
                    <a:pt x="3" y="32"/>
                  </a:cubicBezTo>
                  <a:lnTo>
                    <a:pt x="3" y="242"/>
                  </a:lnTo>
                  <a:cubicBezTo>
                    <a:pt x="3" y="256"/>
                    <a:pt x="15" y="268"/>
                    <a:pt x="29" y="268"/>
                  </a:cubicBezTo>
                  <a:cubicBezTo>
                    <a:pt x="44" y="268"/>
                    <a:pt x="56" y="256"/>
                    <a:pt x="56" y="242"/>
                  </a:cubicBezTo>
                  <a:lnTo>
                    <a:pt x="56" y="32"/>
                  </a:lnTo>
                  <a:cubicBezTo>
                    <a:pt x="56" y="29"/>
                    <a:pt x="56" y="27"/>
                    <a:pt x="56" y="24"/>
                  </a:cubicBezTo>
                  <a:cubicBezTo>
                    <a:pt x="53" y="10"/>
                    <a:pt x="39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70"/>
            <p:cNvSpPr/>
            <p:nvPr/>
          </p:nvSpPr>
          <p:spPr>
            <a:xfrm>
              <a:off x="2767180" y="2506235"/>
              <a:ext cx="3540" cy="17325"/>
            </a:xfrm>
            <a:custGeom>
              <a:avLst/>
              <a:gdLst/>
              <a:ahLst/>
              <a:cxnLst/>
              <a:rect l="l" t="t" r="r" b="b"/>
              <a:pathLst>
                <a:path w="53" h="259" extrusionOk="0">
                  <a:moveTo>
                    <a:pt x="24" y="0"/>
                  </a:moveTo>
                  <a:cubicBezTo>
                    <a:pt x="10" y="3"/>
                    <a:pt x="0" y="15"/>
                    <a:pt x="0" y="29"/>
                  </a:cubicBezTo>
                  <a:lnTo>
                    <a:pt x="0" y="232"/>
                  </a:lnTo>
                  <a:cubicBezTo>
                    <a:pt x="0" y="247"/>
                    <a:pt x="12" y="259"/>
                    <a:pt x="26" y="259"/>
                  </a:cubicBezTo>
                  <a:cubicBezTo>
                    <a:pt x="41" y="259"/>
                    <a:pt x="53" y="247"/>
                    <a:pt x="53" y="232"/>
                  </a:cubicBezTo>
                  <a:lnTo>
                    <a:pt x="53" y="29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70"/>
            <p:cNvSpPr/>
            <p:nvPr/>
          </p:nvSpPr>
          <p:spPr>
            <a:xfrm>
              <a:off x="2791560" y="2507171"/>
              <a:ext cx="3741" cy="16388"/>
            </a:xfrm>
            <a:custGeom>
              <a:avLst/>
              <a:gdLst/>
              <a:ahLst/>
              <a:cxnLst/>
              <a:rect l="l" t="t" r="r" b="b"/>
              <a:pathLst>
                <a:path w="56" h="245" extrusionOk="0">
                  <a:moveTo>
                    <a:pt x="29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10" y="3"/>
                    <a:pt x="1" y="18"/>
                    <a:pt x="3" y="32"/>
                  </a:cubicBezTo>
                  <a:lnTo>
                    <a:pt x="3" y="218"/>
                  </a:lnTo>
                  <a:cubicBezTo>
                    <a:pt x="3" y="233"/>
                    <a:pt x="15" y="245"/>
                    <a:pt x="29" y="245"/>
                  </a:cubicBezTo>
                  <a:cubicBezTo>
                    <a:pt x="44" y="245"/>
                    <a:pt x="56" y="233"/>
                    <a:pt x="56" y="218"/>
                  </a:cubicBezTo>
                  <a:lnTo>
                    <a:pt x="56" y="32"/>
                  </a:lnTo>
                  <a:cubicBezTo>
                    <a:pt x="56" y="27"/>
                    <a:pt x="56" y="25"/>
                    <a:pt x="56" y="22"/>
                  </a:cubicBezTo>
                  <a:cubicBezTo>
                    <a:pt x="53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70"/>
            <p:cNvSpPr/>
            <p:nvPr/>
          </p:nvSpPr>
          <p:spPr>
            <a:xfrm>
              <a:off x="2727436" y="2505098"/>
              <a:ext cx="3540" cy="11238"/>
            </a:xfrm>
            <a:custGeom>
              <a:avLst/>
              <a:gdLst/>
              <a:ahLst/>
              <a:cxnLst/>
              <a:rect l="l" t="t" r="r" b="b"/>
              <a:pathLst>
                <a:path w="53" h="168" extrusionOk="0">
                  <a:moveTo>
                    <a:pt x="26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142"/>
                  </a:lnTo>
                  <a:cubicBezTo>
                    <a:pt x="0" y="156"/>
                    <a:pt x="12" y="168"/>
                    <a:pt x="26" y="168"/>
                  </a:cubicBezTo>
                  <a:cubicBezTo>
                    <a:pt x="41" y="168"/>
                    <a:pt x="53" y="156"/>
                    <a:pt x="53" y="142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70"/>
            <p:cNvSpPr/>
            <p:nvPr/>
          </p:nvSpPr>
          <p:spPr>
            <a:xfrm>
              <a:off x="2916536" y="2496135"/>
              <a:ext cx="3607" cy="10033"/>
            </a:xfrm>
            <a:custGeom>
              <a:avLst/>
              <a:gdLst/>
              <a:ahLst/>
              <a:cxnLst/>
              <a:rect l="l" t="t" r="r" b="b"/>
              <a:pathLst>
                <a:path w="54" h="150" extrusionOk="0">
                  <a:moveTo>
                    <a:pt x="25" y="1"/>
                  </a:moveTo>
                  <a:cubicBezTo>
                    <a:pt x="10" y="1"/>
                    <a:pt x="1" y="13"/>
                    <a:pt x="1" y="27"/>
                  </a:cubicBezTo>
                  <a:lnTo>
                    <a:pt x="1" y="123"/>
                  </a:lnTo>
                  <a:cubicBezTo>
                    <a:pt x="1" y="137"/>
                    <a:pt x="13" y="149"/>
                    <a:pt x="27" y="149"/>
                  </a:cubicBezTo>
                  <a:cubicBezTo>
                    <a:pt x="41" y="149"/>
                    <a:pt x="53" y="137"/>
                    <a:pt x="53" y="123"/>
                  </a:cubicBezTo>
                  <a:lnTo>
                    <a:pt x="53" y="27"/>
                  </a:lnTo>
                  <a:lnTo>
                    <a:pt x="53" y="25"/>
                  </a:lnTo>
                  <a:cubicBezTo>
                    <a:pt x="53" y="10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70"/>
            <p:cNvSpPr/>
            <p:nvPr/>
          </p:nvSpPr>
          <p:spPr>
            <a:xfrm>
              <a:off x="2894827" y="2509379"/>
              <a:ext cx="3741" cy="9699"/>
            </a:xfrm>
            <a:custGeom>
              <a:avLst/>
              <a:gdLst/>
              <a:ahLst/>
              <a:cxnLst/>
              <a:rect l="l" t="t" r="r" b="b"/>
              <a:pathLst>
                <a:path w="56" h="145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4"/>
                    <a:pt x="1" y="18"/>
                    <a:pt x="3" y="32"/>
                  </a:cubicBezTo>
                  <a:lnTo>
                    <a:pt x="3" y="116"/>
                  </a:lnTo>
                  <a:cubicBezTo>
                    <a:pt x="3" y="130"/>
                    <a:pt x="15" y="142"/>
                    <a:pt x="29" y="145"/>
                  </a:cubicBezTo>
                  <a:cubicBezTo>
                    <a:pt x="44" y="145"/>
                    <a:pt x="56" y="133"/>
                    <a:pt x="56" y="116"/>
                  </a:cubicBezTo>
                  <a:lnTo>
                    <a:pt x="56" y="32"/>
                  </a:lnTo>
                  <a:cubicBezTo>
                    <a:pt x="56" y="30"/>
                    <a:pt x="56" y="28"/>
                    <a:pt x="56" y="23"/>
                  </a:cubicBezTo>
                  <a:cubicBezTo>
                    <a:pt x="54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70"/>
            <p:cNvSpPr/>
            <p:nvPr/>
          </p:nvSpPr>
          <p:spPr>
            <a:xfrm>
              <a:off x="2704124" y="2453660"/>
              <a:ext cx="231520" cy="55987"/>
            </a:xfrm>
            <a:custGeom>
              <a:avLst/>
              <a:gdLst/>
              <a:ahLst/>
              <a:cxnLst/>
              <a:rect l="l" t="t" r="r" b="b"/>
              <a:pathLst>
                <a:path w="3466" h="837" extrusionOk="0">
                  <a:moveTo>
                    <a:pt x="1733" y="0"/>
                  </a:moveTo>
                  <a:cubicBezTo>
                    <a:pt x="1171" y="0"/>
                    <a:pt x="674" y="65"/>
                    <a:pt x="356" y="165"/>
                  </a:cubicBezTo>
                  <a:lnTo>
                    <a:pt x="0" y="165"/>
                  </a:lnTo>
                  <a:lnTo>
                    <a:pt x="0" y="418"/>
                  </a:lnTo>
                  <a:cubicBezTo>
                    <a:pt x="0" y="648"/>
                    <a:pt x="777" y="837"/>
                    <a:pt x="1733" y="837"/>
                  </a:cubicBezTo>
                  <a:cubicBezTo>
                    <a:pt x="2688" y="837"/>
                    <a:pt x="3465" y="650"/>
                    <a:pt x="3465" y="418"/>
                  </a:cubicBezTo>
                  <a:lnTo>
                    <a:pt x="3465" y="165"/>
                  </a:lnTo>
                  <a:lnTo>
                    <a:pt x="3109" y="165"/>
                  </a:lnTo>
                  <a:cubicBezTo>
                    <a:pt x="2794" y="65"/>
                    <a:pt x="2294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70"/>
            <p:cNvSpPr/>
            <p:nvPr/>
          </p:nvSpPr>
          <p:spPr>
            <a:xfrm>
              <a:off x="2701853" y="2451386"/>
              <a:ext cx="236129" cy="60535"/>
            </a:xfrm>
            <a:custGeom>
              <a:avLst/>
              <a:gdLst/>
              <a:ahLst/>
              <a:cxnLst/>
              <a:rect l="l" t="t" r="r" b="b"/>
              <a:pathLst>
                <a:path w="3535" h="905" extrusionOk="0">
                  <a:moveTo>
                    <a:pt x="1767" y="70"/>
                  </a:moveTo>
                  <a:cubicBezTo>
                    <a:pt x="2307" y="70"/>
                    <a:pt x="2806" y="130"/>
                    <a:pt x="3134" y="233"/>
                  </a:cubicBezTo>
                  <a:lnTo>
                    <a:pt x="3466" y="233"/>
                  </a:lnTo>
                  <a:lnTo>
                    <a:pt x="3466" y="455"/>
                  </a:lnTo>
                  <a:cubicBezTo>
                    <a:pt x="3466" y="634"/>
                    <a:pt x="2766" y="835"/>
                    <a:pt x="1767" y="835"/>
                  </a:cubicBezTo>
                  <a:cubicBezTo>
                    <a:pt x="770" y="835"/>
                    <a:pt x="70" y="634"/>
                    <a:pt x="70" y="455"/>
                  </a:cubicBezTo>
                  <a:lnTo>
                    <a:pt x="70" y="235"/>
                  </a:lnTo>
                  <a:lnTo>
                    <a:pt x="390" y="233"/>
                  </a:lnTo>
                  <a:lnTo>
                    <a:pt x="402" y="233"/>
                  </a:lnTo>
                  <a:cubicBezTo>
                    <a:pt x="730" y="130"/>
                    <a:pt x="1227" y="70"/>
                    <a:pt x="1767" y="70"/>
                  </a:cubicBezTo>
                  <a:close/>
                  <a:moveTo>
                    <a:pt x="1767" y="1"/>
                  </a:moveTo>
                  <a:cubicBezTo>
                    <a:pt x="1224" y="1"/>
                    <a:pt x="720" y="58"/>
                    <a:pt x="385" y="163"/>
                  </a:cubicBezTo>
                  <a:lnTo>
                    <a:pt x="34" y="163"/>
                  </a:lnTo>
                  <a:cubicBezTo>
                    <a:pt x="15" y="163"/>
                    <a:pt x="1" y="180"/>
                    <a:pt x="1" y="199"/>
                  </a:cubicBezTo>
                  <a:lnTo>
                    <a:pt x="1" y="455"/>
                  </a:lnTo>
                  <a:cubicBezTo>
                    <a:pt x="1" y="746"/>
                    <a:pt x="911" y="904"/>
                    <a:pt x="1767" y="904"/>
                  </a:cubicBezTo>
                  <a:cubicBezTo>
                    <a:pt x="2625" y="904"/>
                    <a:pt x="3535" y="744"/>
                    <a:pt x="3533" y="452"/>
                  </a:cubicBezTo>
                  <a:lnTo>
                    <a:pt x="3533" y="199"/>
                  </a:lnTo>
                  <a:cubicBezTo>
                    <a:pt x="3533" y="180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6" y="58"/>
                    <a:pt x="2307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70"/>
            <p:cNvSpPr/>
            <p:nvPr/>
          </p:nvSpPr>
          <p:spPr>
            <a:xfrm>
              <a:off x="2704124" y="2436670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7" y="1"/>
                    <a:pt x="0" y="187"/>
                    <a:pt x="0" y="419"/>
                  </a:cubicBezTo>
                  <a:cubicBezTo>
                    <a:pt x="0" y="649"/>
                    <a:pt x="777" y="835"/>
                    <a:pt x="1733" y="835"/>
                  </a:cubicBezTo>
                  <a:cubicBezTo>
                    <a:pt x="2691" y="835"/>
                    <a:pt x="3465" y="649"/>
                    <a:pt x="3465" y="419"/>
                  </a:cubicBezTo>
                  <a:cubicBezTo>
                    <a:pt x="3465" y="187"/>
                    <a:pt x="2691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70"/>
            <p:cNvSpPr/>
            <p:nvPr/>
          </p:nvSpPr>
          <p:spPr>
            <a:xfrm>
              <a:off x="2701853" y="2434463"/>
              <a:ext cx="236129" cy="60469"/>
            </a:xfrm>
            <a:custGeom>
              <a:avLst/>
              <a:gdLst/>
              <a:ahLst/>
              <a:cxnLst/>
              <a:rect l="l" t="t" r="r" b="b"/>
              <a:pathLst>
                <a:path w="3535" h="904" extrusionOk="0">
                  <a:moveTo>
                    <a:pt x="1767" y="70"/>
                  </a:moveTo>
                  <a:cubicBezTo>
                    <a:pt x="2768" y="70"/>
                    <a:pt x="3466" y="271"/>
                    <a:pt x="3466" y="452"/>
                  </a:cubicBezTo>
                  <a:cubicBezTo>
                    <a:pt x="3466" y="631"/>
                    <a:pt x="2766" y="832"/>
                    <a:pt x="1767" y="832"/>
                  </a:cubicBezTo>
                  <a:cubicBezTo>
                    <a:pt x="770" y="832"/>
                    <a:pt x="70" y="631"/>
                    <a:pt x="70" y="452"/>
                  </a:cubicBezTo>
                  <a:cubicBezTo>
                    <a:pt x="70" y="271"/>
                    <a:pt x="768" y="70"/>
                    <a:pt x="1767" y="70"/>
                  </a:cubicBezTo>
                  <a:close/>
                  <a:moveTo>
                    <a:pt x="1767" y="0"/>
                  </a:moveTo>
                  <a:cubicBezTo>
                    <a:pt x="909" y="0"/>
                    <a:pt x="1" y="158"/>
                    <a:pt x="1" y="452"/>
                  </a:cubicBezTo>
                  <a:cubicBezTo>
                    <a:pt x="1" y="744"/>
                    <a:pt x="911" y="904"/>
                    <a:pt x="1767" y="904"/>
                  </a:cubicBezTo>
                  <a:cubicBezTo>
                    <a:pt x="2625" y="904"/>
                    <a:pt x="3535" y="746"/>
                    <a:pt x="3535" y="452"/>
                  </a:cubicBezTo>
                  <a:cubicBezTo>
                    <a:pt x="3535" y="158"/>
                    <a:pt x="2625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70"/>
            <p:cNvSpPr/>
            <p:nvPr/>
          </p:nvSpPr>
          <p:spPr>
            <a:xfrm>
              <a:off x="2732179" y="2445500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3" y="0"/>
                  </a:moveTo>
                  <a:cubicBezTo>
                    <a:pt x="589" y="0"/>
                    <a:pt x="1" y="129"/>
                    <a:pt x="1" y="287"/>
                  </a:cubicBezTo>
                  <a:cubicBezTo>
                    <a:pt x="1" y="445"/>
                    <a:pt x="586" y="572"/>
                    <a:pt x="1313" y="572"/>
                  </a:cubicBezTo>
                  <a:cubicBezTo>
                    <a:pt x="2039" y="572"/>
                    <a:pt x="2627" y="445"/>
                    <a:pt x="2627" y="287"/>
                  </a:cubicBezTo>
                  <a:cubicBezTo>
                    <a:pt x="2627" y="129"/>
                    <a:pt x="2039" y="0"/>
                    <a:pt x="1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70"/>
            <p:cNvSpPr/>
            <p:nvPr/>
          </p:nvSpPr>
          <p:spPr>
            <a:xfrm>
              <a:off x="2730442" y="2443761"/>
              <a:ext cx="179017" cy="41739"/>
            </a:xfrm>
            <a:custGeom>
              <a:avLst/>
              <a:gdLst/>
              <a:ahLst/>
              <a:cxnLst/>
              <a:rect l="l" t="t" r="r" b="b"/>
              <a:pathLst>
                <a:path w="2680" h="624" extrusionOk="0">
                  <a:moveTo>
                    <a:pt x="1339" y="53"/>
                  </a:moveTo>
                  <a:cubicBezTo>
                    <a:pt x="2099" y="53"/>
                    <a:pt x="2627" y="194"/>
                    <a:pt x="2627" y="313"/>
                  </a:cubicBezTo>
                  <a:cubicBezTo>
                    <a:pt x="2627" y="430"/>
                    <a:pt x="2096" y="571"/>
                    <a:pt x="1339" y="571"/>
                  </a:cubicBezTo>
                  <a:cubicBezTo>
                    <a:pt x="581" y="571"/>
                    <a:pt x="53" y="433"/>
                    <a:pt x="53" y="313"/>
                  </a:cubicBezTo>
                  <a:cubicBezTo>
                    <a:pt x="53" y="194"/>
                    <a:pt x="581" y="53"/>
                    <a:pt x="1339" y="53"/>
                  </a:cubicBezTo>
                  <a:close/>
                  <a:moveTo>
                    <a:pt x="1339" y="0"/>
                  </a:moveTo>
                  <a:cubicBezTo>
                    <a:pt x="691" y="0"/>
                    <a:pt x="0" y="110"/>
                    <a:pt x="0" y="313"/>
                  </a:cubicBezTo>
                  <a:cubicBezTo>
                    <a:pt x="0" y="514"/>
                    <a:pt x="691" y="624"/>
                    <a:pt x="1339" y="624"/>
                  </a:cubicBezTo>
                  <a:cubicBezTo>
                    <a:pt x="1989" y="624"/>
                    <a:pt x="2679" y="516"/>
                    <a:pt x="2679" y="313"/>
                  </a:cubicBezTo>
                  <a:cubicBezTo>
                    <a:pt x="2679" y="110"/>
                    <a:pt x="1989" y="0"/>
                    <a:pt x="13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70"/>
            <p:cNvSpPr/>
            <p:nvPr/>
          </p:nvSpPr>
          <p:spPr>
            <a:xfrm>
              <a:off x="2714478" y="2480148"/>
              <a:ext cx="3607" cy="14314"/>
            </a:xfrm>
            <a:custGeom>
              <a:avLst/>
              <a:gdLst/>
              <a:ahLst/>
              <a:cxnLst/>
              <a:rect l="l" t="t" r="r" b="b"/>
              <a:pathLst>
                <a:path w="54" h="214" extrusionOk="0">
                  <a:moveTo>
                    <a:pt x="27" y="1"/>
                  </a:moveTo>
                  <a:cubicBezTo>
                    <a:pt x="14" y="1"/>
                    <a:pt x="3" y="10"/>
                    <a:pt x="0" y="22"/>
                  </a:cubicBezTo>
                  <a:lnTo>
                    <a:pt x="0" y="187"/>
                  </a:lnTo>
                  <a:cubicBezTo>
                    <a:pt x="0" y="202"/>
                    <a:pt x="12" y="214"/>
                    <a:pt x="27" y="214"/>
                  </a:cubicBezTo>
                  <a:cubicBezTo>
                    <a:pt x="41" y="214"/>
                    <a:pt x="53" y="202"/>
                    <a:pt x="53" y="187"/>
                  </a:cubicBezTo>
                  <a:lnTo>
                    <a:pt x="53" y="22"/>
                  </a:lnTo>
                  <a:cubicBezTo>
                    <a:pt x="51" y="10"/>
                    <a:pt x="43" y="3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70"/>
            <p:cNvSpPr/>
            <p:nvPr/>
          </p:nvSpPr>
          <p:spPr>
            <a:xfrm>
              <a:off x="2745738" y="2484630"/>
              <a:ext cx="3741" cy="17993"/>
            </a:xfrm>
            <a:custGeom>
              <a:avLst/>
              <a:gdLst/>
              <a:ahLst/>
              <a:cxnLst/>
              <a:rect l="l" t="t" r="r" b="b"/>
              <a:pathLst>
                <a:path w="56" h="269" extrusionOk="0">
                  <a:moveTo>
                    <a:pt x="29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10" y="3"/>
                    <a:pt x="1" y="18"/>
                    <a:pt x="3" y="32"/>
                  </a:cubicBezTo>
                  <a:lnTo>
                    <a:pt x="3" y="242"/>
                  </a:lnTo>
                  <a:cubicBezTo>
                    <a:pt x="3" y="257"/>
                    <a:pt x="15" y="268"/>
                    <a:pt x="29" y="268"/>
                  </a:cubicBezTo>
                  <a:cubicBezTo>
                    <a:pt x="44" y="268"/>
                    <a:pt x="56" y="257"/>
                    <a:pt x="56" y="242"/>
                  </a:cubicBezTo>
                  <a:lnTo>
                    <a:pt x="56" y="32"/>
                  </a:lnTo>
                  <a:cubicBezTo>
                    <a:pt x="56" y="30"/>
                    <a:pt x="56" y="25"/>
                    <a:pt x="56" y="22"/>
                  </a:cubicBezTo>
                  <a:cubicBezTo>
                    <a:pt x="54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70"/>
            <p:cNvSpPr/>
            <p:nvPr/>
          </p:nvSpPr>
          <p:spPr>
            <a:xfrm>
              <a:off x="2767180" y="2489312"/>
              <a:ext cx="3540" cy="17325"/>
            </a:xfrm>
            <a:custGeom>
              <a:avLst/>
              <a:gdLst/>
              <a:ahLst/>
              <a:cxnLst/>
              <a:rect l="l" t="t" r="r" b="b"/>
              <a:pathLst>
                <a:path w="53" h="259" extrusionOk="0">
                  <a:moveTo>
                    <a:pt x="24" y="0"/>
                  </a:moveTo>
                  <a:cubicBezTo>
                    <a:pt x="10" y="0"/>
                    <a:pt x="0" y="12"/>
                    <a:pt x="0" y="26"/>
                  </a:cubicBezTo>
                  <a:lnTo>
                    <a:pt x="0" y="232"/>
                  </a:lnTo>
                  <a:cubicBezTo>
                    <a:pt x="0" y="246"/>
                    <a:pt x="12" y="258"/>
                    <a:pt x="26" y="258"/>
                  </a:cubicBezTo>
                  <a:cubicBezTo>
                    <a:pt x="41" y="258"/>
                    <a:pt x="53" y="246"/>
                    <a:pt x="53" y="232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70"/>
            <p:cNvSpPr/>
            <p:nvPr/>
          </p:nvSpPr>
          <p:spPr>
            <a:xfrm>
              <a:off x="2791560" y="2490248"/>
              <a:ext cx="3741" cy="16388"/>
            </a:xfrm>
            <a:custGeom>
              <a:avLst/>
              <a:gdLst/>
              <a:ahLst/>
              <a:cxnLst/>
              <a:rect l="l" t="t" r="r" b="b"/>
              <a:pathLst>
                <a:path w="56" h="245" extrusionOk="0">
                  <a:moveTo>
                    <a:pt x="29" y="0"/>
                  </a:moveTo>
                  <a:cubicBezTo>
                    <a:pt x="28" y="0"/>
                    <a:pt x="26" y="0"/>
                    <a:pt x="25" y="0"/>
                  </a:cubicBezTo>
                  <a:cubicBezTo>
                    <a:pt x="10" y="3"/>
                    <a:pt x="1" y="15"/>
                    <a:pt x="3" y="29"/>
                  </a:cubicBezTo>
                  <a:lnTo>
                    <a:pt x="3" y="218"/>
                  </a:lnTo>
                  <a:cubicBezTo>
                    <a:pt x="3" y="232"/>
                    <a:pt x="15" y="244"/>
                    <a:pt x="29" y="244"/>
                  </a:cubicBezTo>
                  <a:cubicBezTo>
                    <a:pt x="44" y="242"/>
                    <a:pt x="56" y="232"/>
                    <a:pt x="56" y="218"/>
                  </a:cubicBezTo>
                  <a:lnTo>
                    <a:pt x="56" y="29"/>
                  </a:lnTo>
                  <a:cubicBezTo>
                    <a:pt x="56" y="27"/>
                    <a:pt x="56" y="24"/>
                    <a:pt x="56" y="22"/>
                  </a:cubicBezTo>
                  <a:cubicBezTo>
                    <a:pt x="53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70"/>
            <p:cNvSpPr/>
            <p:nvPr/>
          </p:nvSpPr>
          <p:spPr>
            <a:xfrm>
              <a:off x="2727436" y="2488175"/>
              <a:ext cx="3540" cy="11238"/>
            </a:xfrm>
            <a:custGeom>
              <a:avLst/>
              <a:gdLst/>
              <a:ahLst/>
              <a:cxnLst/>
              <a:rect l="l" t="t" r="r" b="b"/>
              <a:pathLst>
                <a:path w="53" h="168" extrusionOk="0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139"/>
                  </a:lnTo>
                  <a:cubicBezTo>
                    <a:pt x="0" y="156"/>
                    <a:pt x="12" y="168"/>
                    <a:pt x="26" y="168"/>
                  </a:cubicBezTo>
                  <a:cubicBezTo>
                    <a:pt x="41" y="165"/>
                    <a:pt x="53" y="153"/>
                    <a:pt x="53" y="139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70"/>
            <p:cNvSpPr/>
            <p:nvPr/>
          </p:nvSpPr>
          <p:spPr>
            <a:xfrm>
              <a:off x="2916536" y="2479078"/>
              <a:ext cx="3607" cy="9967"/>
            </a:xfrm>
            <a:custGeom>
              <a:avLst/>
              <a:gdLst/>
              <a:ahLst/>
              <a:cxnLst/>
              <a:rect l="l" t="t" r="r" b="b"/>
              <a:pathLst>
                <a:path w="54" h="149" extrusionOk="0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124"/>
                  </a:lnTo>
                  <a:cubicBezTo>
                    <a:pt x="1" y="139"/>
                    <a:pt x="13" y="148"/>
                    <a:pt x="27" y="148"/>
                  </a:cubicBezTo>
                  <a:cubicBezTo>
                    <a:pt x="41" y="148"/>
                    <a:pt x="53" y="139"/>
                    <a:pt x="53" y="124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70"/>
            <p:cNvSpPr/>
            <p:nvPr/>
          </p:nvSpPr>
          <p:spPr>
            <a:xfrm>
              <a:off x="2895027" y="2492924"/>
              <a:ext cx="3540" cy="9030"/>
            </a:xfrm>
            <a:custGeom>
              <a:avLst/>
              <a:gdLst/>
              <a:ahLst/>
              <a:cxnLst/>
              <a:rect l="l" t="t" r="r" b="b"/>
              <a:pathLst>
                <a:path w="53" h="135" extrusionOk="0">
                  <a:moveTo>
                    <a:pt x="27" y="1"/>
                  </a:moveTo>
                  <a:cubicBezTo>
                    <a:pt x="14" y="1"/>
                    <a:pt x="2" y="10"/>
                    <a:pt x="0" y="23"/>
                  </a:cubicBezTo>
                  <a:lnTo>
                    <a:pt x="0" y="109"/>
                  </a:lnTo>
                  <a:cubicBezTo>
                    <a:pt x="0" y="123"/>
                    <a:pt x="12" y="135"/>
                    <a:pt x="26" y="135"/>
                  </a:cubicBezTo>
                  <a:cubicBezTo>
                    <a:pt x="41" y="135"/>
                    <a:pt x="53" y="123"/>
                    <a:pt x="53" y="109"/>
                  </a:cubicBezTo>
                  <a:lnTo>
                    <a:pt x="53" y="23"/>
                  </a:lnTo>
                  <a:cubicBezTo>
                    <a:pt x="50" y="13"/>
                    <a:pt x="41" y="3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70"/>
            <p:cNvSpPr/>
            <p:nvPr/>
          </p:nvSpPr>
          <p:spPr>
            <a:xfrm>
              <a:off x="2712875" y="2436670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1171" y="1"/>
                    <a:pt x="672" y="65"/>
                    <a:pt x="357" y="163"/>
                  </a:cubicBezTo>
                  <a:lnTo>
                    <a:pt x="1" y="163"/>
                  </a:lnTo>
                  <a:lnTo>
                    <a:pt x="1" y="417"/>
                  </a:lnTo>
                  <a:cubicBezTo>
                    <a:pt x="1" y="649"/>
                    <a:pt x="775" y="835"/>
                    <a:pt x="1733" y="835"/>
                  </a:cubicBezTo>
                  <a:cubicBezTo>
                    <a:pt x="2689" y="835"/>
                    <a:pt x="3466" y="649"/>
                    <a:pt x="3466" y="417"/>
                  </a:cubicBezTo>
                  <a:lnTo>
                    <a:pt x="3466" y="163"/>
                  </a:lnTo>
                  <a:lnTo>
                    <a:pt x="3107" y="163"/>
                  </a:lnTo>
                  <a:cubicBezTo>
                    <a:pt x="2792" y="65"/>
                    <a:pt x="22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70"/>
            <p:cNvSpPr/>
            <p:nvPr/>
          </p:nvSpPr>
          <p:spPr>
            <a:xfrm>
              <a:off x="2710470" y="2434329"/>
              <a:ext cx="236330" cy="60469"/>
            </a:xfrm>
            <a:custGeom>
              <a:avLst/>
              <a:gdLst/>
              <a:ahLst/>
              <a:cxnLst/>
              <a:rect l="l" t="t" r="r" b="b"/>
              <a:pathLst>
                <a:path w="3538" h="904" extrusionOk="0">
                  <a:moveTo>
                    <a:pt x="1771" y="72"/>
                  </a:moveTo>
                  <a:cubicBezTo>
                    <a:pt x="2309" y="72"/>
                    <a:pt x="2809" y="132"/>
                    <a:pt x="3136" y="234"/>
                  </a:cubicBezTo>
                  <a:lnTo>
                    <a:pt x="3468" y="234"/>
                  </a:lnTo>
                  <a:lnTo>
                    <a:pt x="3468" y="452"/>
                  </a:lnTo>
                  <a:cubicBezTo>
                    <a:pt x="3468" y="633"/>
                    <a:pt x="2766" y="834"/>
                    <a:pt x="1769" y="834"/>
                  </a:cubicBezTo>
                  <a:cubicBezTo>
                    <a:pt x="770" y="834"/>
                    <a:pt x="70" y="633"/>
                    <a:pt x="70" y="452"/>
                  </a:cubicBezTo>
                  <a:lnTo>
                    <a:pt x="70" y="234"/>
                  </a:lnTo>
                  <a:lnTo>
                    <a:pt x="405" y="234"/>
                  </a:lnTo>
                  <a:cubicBezTo>
                    <a:pt x="732" y="132"/>
                    <a:pt x="1231" y="72"/>
                    <a:pt x="1771" y="72"/>
                  </a:cubicBezTo>
                  <a:close/>
                  <a:moveTo>
                    <a:pt x="1767" y="0"/>
                  </a:moveTo>
                  <a:cubicBezTo>
                    <a:pt x="1224" y="0"/>
                    <a:pt x="720" y="60"/>
                    <a:pt x="385" y="165"/>
                  </a:cubicBezTo>
                  <a:lnTo>
                    <a:pt x="37" y="165"/>
                  </a:lnTo>
                  <a:cubicBezTo>
                    <a:pt x="17" y="165"/>
                    <a:pt x="1" y="179"/>
                    <a:pt x="1" y="198"/>
                  </a:cubicBezTo>
                  <a:lnTo>
                    <a:pt x="1" y="452"/>
                  </a:lnTo>
                  <a:cubicBezTo>
                    <a:pt x="1" y="746"/>
                    <a:pt x="911" y="903"/>
                    <a:pt x="1769" y="903"/>
                  </a:cubicBezTo>
                  <a:cubicBezTo>
                    <a:pt x="2629" y="903"/>
                    <a:pt x="3537" y="746"/>
                    <a:pt x="3533" y="452"/>
                  </a:cubicBezTo>
                  <a:lnTo>
                    <a:pt x="3533" y="198"/>
                  </a:lnTo>
                  <a:cubicBezTo>
                    <a:pt x="3533" y="179"/>
                    <a:pt x="3516" y="165"/>
                    <a:pt x="3497" y="165"/>
                  </a:cubicBezTo>
                  <a:lnTo>
                    <a:pt x="3148" y="165"/>
                  </a:lnTo>
                  <a:cubicBezTo>
                    <a:pt x="2816" y="60"/>
                    <a:pt x="2307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70"/>
            <p:cNvSpPr/>
            <p:nvPr/>
          </p:nvSpPr>
          <p:spPr>
            <a:xfrm>
              <a:off x="2712875" y="2419747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775" y="1"/>
                    <a:pt x="1" y="187"/>
                    <a:pt x="1" y="416"/>
                  </a:cubicBezTo>
                  <a:cubicBezTo>
                    <a:pt x="1" y="648"/>
                    <a:pt x="775" y="835"/>
                    <a:pt x="1733" y="835"/>
                  </a:cubicBezTo>
                  <a:cubicBezTo>
                    <a:pt x="2689" y="835"/>
                    <a:pt x="3466" y="648"/>
                    <a:pt x="3466" y="416"/>
                  </a:cubicBezTo>
                  <a:cubicBezTo>
                    <a:pt x="3466" y="187"/>
                    <a:pt x="268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70"/>
            <p:cNvSpPr/>
            <p:nvPr/>
          </p:nvSpPr>
          <p:spPr>
            <a:xfrm>
              <a:off x="2710470" y="2417339"/>
              <a:ext cx="236330" cy="60535"/>
            </a:xfrm>
            <a:custGeom>
              <a:avLst/>
              <a:gdLst/>
              <a:ahLst/>
              <a:cxnLst/>
              <a:rect l="l" t="t" r="r" b="b"/>
              <a:pathLst>
                <a:path w="3538" h="905" extrusionOk="0">
                  <a:moveTo>
                    <a:pt x="1769" y="72"/>
                  </a:moveTo>
                  <a:cubicBezTo>
                    <a:pt x="2768" y="72"/>
                    <a:pt x="3468" y="273"/>
                    <a:pt x="3468" y="452"/>
                  </a:cubicBezTo>
                  <a:cubicBezTo>
                    <a:pt x="3468" y="634"/>
                    <a:pt x="2766" y="835"/>
                    <a:pt x="1769" y="835"/>
                  </a:cubicBezTo>
                  <a:cubicBezTo>
                    <a:pt x="770" y="835"/>
                    <a:pt x="70" y="634"/>
                    <a:pt x="70" y="452"/>
                  </a:cubicBezTo>
                  <a:cubicBezTo>
                    <a:pt x="70" y="273"/>
                    <a:pt x="768" y="72"/>
                    <a:pt x="1769" y="72"/>
                  </a:cubicBezTo>
                  <a:close/>
                  <a:moveTo>
                    <a:pt x="1769" y="1"/>
                  </a:moveTo>
                  <a:cubicBezTo>
                    <a:pt x="909" y="1"/>
                    <a:pt x="1" y="161"/>
                    <a:pt x="1" y="452"/>
                  </a:cubicBezTo>
                  <a:cubicBezTo>
                    <a:pt x="1" y="746"/>
                    <a:pt x="911" y="904"/>
                    <a:pt x="1769" y="904"/>
                  </a:cubicBezTo>
                  <a:cubicBezTo>
                    <a:pt x="2629" y="904"/>
                    <a:pt x="3537" y="746"/>
                    <a:pt x="3537" y="452"/>
                  </a:cubicBezTo>
                  <a:cubicBezTo>
                    <a:pt x="3537" y="161"/>
                    <a:pt x="2627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70"/>
            <p:cNvSpPr/>
            <p:nvPr/>
          </p:nvSpPr>
          <p:spPr>
            <a:xfrm>
              <a:off x="2740795" y="2428577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5" y="0"/>
                  </a:moveTo>
                  <a:cubicBezTo>
                    <a:pt x="589" y="0"/>
                    <a:pt x="1" y="129"/>
                    <a:pt x="1" y="284"/>
                  </a:cubicBezTo>
                  <a:cubicBezTo>
                    <a:pt x="1" y="442"/>
                    <a:pt x="589" y="571"/>
                    <a:pt x="1315" y="571"/>
                  </a:cubicBezTo>
                  <a:cubicBezTo>
                    <a:pt x="2039" y="571"/>
                    <a:pt x="2627" y="442"/>
                    <a:pt x="2627" y="284"/>
                  </a:cubicBezTo>
                  <a:cubicBezTo>
                    <a:pt x="2627" y="129"/>
                    <a:pt x="2039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70"/>
            <p:cNvSpPr/>
            <p:nvPr/>
          </p:nvSpPr>
          <p:spPr>
            <a:xfrm>
              <a:off x="2739059" y="2426771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41" y="53"/>
                  </a:moveTo>
                  <a:cubicBezTo>
                    <a:pt x="2099" y="53"/>
                    <a:pt x="2627" y="194"/>
                    <a:pt x="2627" y="311"/>
                  </a:cubicBezTo>
                  <a:cubicBezTo>
                    <a:pt x="2627" y="431"/>
                    <a:pt x="2099" y="572"/>
                    <a:pt x="1341" y="572"/>
                  </a:cubicBezTo>
                  <a:cubicBezTo>
                    <a:pt x="581" y="572"/>
                    <a:pt x="53" y="436"/>
                    <a:pt x="53" y="311"/>
                  </a:cubicBezTo>
                  <a:cubicBezTo>
                    <a:pt x="53" y="190"/>
                    <a:pt x="581" y="53"/>
                    <a:pt x="1341" y="53"/>
                  </a:cubicBezTo>
                  <a:close/>
                  <a:moveTo>
                    <a:pt x="1341" y="1"/>
                  </a:moveTo>
                  <a:cubicBezTo>
                    <a:pt x="691" y="1"/>
                    <a:pt x="0" y="111"/>
                    <a:pt x="0" y="311"/>
                  </a:cubicBezTo>
                  <a:cubicBezTo>
                    <a:pt x="0" y="515"/>
                    <a:pt x="691" y="624"/>
                    <a:pt x="1341" y="624"/>
                  </a:cubicBezTo>
                  <a:cubicBezTo>
                    <a:pt x="1991" y="624"/>
                    <a:pt x="2679" y="515"/>
                    <a:pt x="2679" y="311"/>
                  </a:cubicBezTo>
                  <a:cubicBezTo>
                    <a:pt x="2679" y="111"/>
                    <a:pt x="1989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70"/>
            <p:cNvSpPr/>
            <p:nvPr/>
          </p:nvSpPr>
          <p:spPr>
            <a:xfrm>
              <a:off x="2723094" y="2462891"/>
              <a:ext cx="3741" cy="14448"/>
            </a:xfrm>
            <a:custGeom>
              <a:avLst/>
              <a:gdLst/>
              <a:ahLst/>
              <a:cxnLst/>
              <a:rect l="l" t="t" r="r" b="b"/>
              <a:pathLst>
                <a:path w="56" h="216" extrusionOk="0">
                  <a:moveTo>
                    <a:pt x="27" y="1"/>
                  </a:moveTo>
                  <a:cubicBezTo>
                    <a:pt x="12" y="1"/>
                    <a:pt x="0" y="13"/>
                    <a:pt x="3" y="27"/>
                  </a:cubicBezTo>
                  <a:lnTo>
                    <a:pt x="3" y="190"/>
                  </a:lnTo>
                  <a:lnTo>
                    <a:pt x="3" y="192"/>
                  </a:lnTo>
                  <a:cubicBezTo>
                    <a:pt x="3" y="206"/>
                    <a:pt x="15" y="216"/>
                    <a:pt x="27" y="216"/>
                  </a:cubicBezTo>
                  <a:lnTo>
                    <a:pt x="29" y="216"/>
                  </a:lnTo>
                  <a:cubicBezTo>
                    <a:pt x="43" y="216"/>
                    <a:pt x="55" y="204"/>
                    <a:pt x="55" y="190"/>
                  </a:cubicBezTo>
                  <a:lnTo>
                    <a:pt x="55" y="27"/>
                  </a:lnTo>
                  <a:cubicBezTo>
                    <a:pt x="55" y="13"/>
                    <a:pt x="43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70"/>
            <p:cNvSpPr/>
            <p:nvPr/>
          </p:nvSpPr>
          <p:spPr>
            <a:xfrm>
              <a:off x="2754555" y="2468510"/>
              <a:ext cx="3540" cy="17325"/>
            </a:xfrm>
            <a:custGeom>
              <a:avLst/>
              <a:gdLst/>
              <a:ahLst/>
              <a:cxnLst/>
              <a:rect l="l" t="t" r="r" b="b"/>
              <a:pathLst>
                <a:path w="53" h="259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232"/>
                  </a:lnTo>
                  <a:cubicBezTo>
                    <a:pt x="0" y="247"/>
                    <a:pt x="12" y="259"/>
                    <a:pt x="27" y="259"/>
                  </a:cubicBezTo>
                  <a:cubicBezTo>
                    <a:pt x="41" y="259"/>
                    <a:pt x="53" y="247"/>
                    <a:pt x="53" y="232"/>
                  </a:cubicBezTo>
                  <a:lnTo>
                    <a:pt x="53" y="22"/>
                  </a:lnTo>
                  <a:cubicBezTo>
                    <a:pt x="50" y="10"/>
                    <a:pt x="43" y="0"/>
                    <a:pt x="31" y="0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70"/>
            <p:cNvSpPr/>
            <p:nvPr/>
          </p:nvSpPr>
          <p:spPr>
            <a:xfrm>
              <a:off x="2775796" y="2472322"/>
              <a:ext cx="3540" cy="17191"/>
            </a:xfrm>
            <a:custGeom>
              <a:avLst/>
              <a:gdLst/>
              <a:ahLst/>
              <a:cxnLst/>
              <a:rect l="l" t="t" r="r" b="b"/>
              <a:pathLst>
                <a:path w="53" h="257" extrusionOk="0">
                  <a:moveTo>
                    <a:pt x="26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230"/>
                  </a:lnTo>
                  <a:lnTo>
                    <a:pt x="0" y="233"/>
                  </a:lnTo>
                  <a:cubicBezTo>
                    <a:pt x="0" y="247"/>
                    <a:pt x="12" y="257"/>
                    <a:pt x="26" y="257"/>
                  </a:cubicBezTo>
                  <a:lnTo>
                    <a:pt x="29" y="257"/>
                  </a:lnTo>
                  <a:cubicBezTo>
                    <a:pt x="41" y="257"/>
                    <a:pt x="53" y="245"/>
                    <a:pt x="53" y="230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70"/>
            <p:cNvSpPr/>
            <p:nvPr/>
          </p:nvSpPr>
          <p:spPr>
            <a:xfrm>
              <a:off x="2800043" y="2473125"/>
              <a:ext cx="3741" cy="16388"/>
            </a:xfrm>
            <a:custGeom>
              <a:avLst/>
              <a:gdLst/>
              <a:ahLst/>
              <a:cxnLst/>
              <a:rect l="l" t="t" r="r" b="b"/>
              <a:pathLst>
                <a:path w="56" h="245" extrusionOk="0">
                  <a:moveTo>
                    <a:pt x="29" y="0"/>
                  </a:moveTo>
                  <a:cubicBezTo>
                    <a:pt x="27" y="0"/>
                    <a:pt x="26" y="1"/>
                    <a:pt x="24" y="1"/>
                  </a:cubicBezTo>
                  <a:cubicBezTo>
                    <a:pt x="10" y="3"/>
                    <a:pt x="0" y="18"/>
                    <a:pt x="3" y="32"/>
                  </a:cubicBezTo>
                  <a:lnTo>
                    <a:pt x="3" y="218"/>
                  </a:lnTo>
                  <a:cubicBezTo>
                    <a:pt x="3" y="233"/>
                    <a:pt x="15" y="245"/>
                    <a:pt x="29" y="245"/>
                  </a:cubicBezTo>
                  <a:cubicBezTo>
                    <a:pt x="43" y="245"/>
                    <a:pt x="55" y="233"/>
                    <a:pt x="55" y="218"/>
                  </a:cubicBezTo>
                  <a:lnTo>
                    <a:pt x="55" y="32"/>
                  </a:lnTo>
                  <a:cubicBezTo>
                    <a:pt x="55" y="29"/>
                    <a:pt x="55" y="27"/>
                    <a:pt x="55" y="25"/>
                  </a:cubicBezTo>
                  <a:cubicBezTo>
                    <a:pt x="53" y="10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70"/>
            <p:cNvSpPr/>
            <p:nvPr/>
          </p:nvSpPr>
          <p:spPr>
            <a:xfrm>
              <a:off x="2736053" y="2471520"/>
              <a:ext cx="3540" cy="10769"/>
            </a:xfrm>
            <a:custGeom>
              <a:avLst/>
              <a:gdLst/>
              <a:ahLst/>
              <a:cxnLst/>
              <a:rect l="l" t="t" r="r" b="b"/>
              <a:pathLst>
                <a:path w="53" h="161" extrusionOk="0">
                  <a:moveTo>
                    <a:pt x="27" y="1"/>
                  </a:moveTo>
                  <a:cubicBezTo>
                    <a:pt x="14" y="1"/>
                    <a:pt x="2" y="10"/>
                    <a:pt x="0" y="22"/>
                  </a:cubicBezTo>
                  <a:lnTo>
                    <a:pt x="0" y="135"/>
                  </a:lnTo>
                  <a:cubicBezTo>
                    <a:pt x="0" y="149"/>
                    <a:pt x="12" y="161"/>
                    <a:pt x="26" y="161"/>
                  </a:cubicBezTo>
                  <a:cubicBezTo>
                    <a:pt x="41" y="161"/>
                    <a:pt x="53" y="149"/>
                    <a:pt x="53" y="135"/>
                  </a:cubicBezTo>
                  <a:lnTo>
                    <a:pt x="53" y="22"/>
                  </a:lnTo>
                  <a:cubicBezTo>
                    <a:pt x="50" y="10"/>
                    <a:pt x="43" y="1"/>
                    <a:pt x="31" y="1"/>
                  </a:cubicBezTo>
                  <a:cubicBezTo>
                    <a:pt x="30" y="1"/>
                    <a:pt x="2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70"/>
            <p:cNvSpPr/>
            <p:nvPr/>
          </p:nvSpPr>
          <p:spPr>
            <a:xfrm>
              <a:off x="2925019" y="2461754"/>
              <a:ext cx="3741" cy="10368"/>
            </a:xfrm>
            <a:custGeom>
              <a:avLst/>
              <a:gdLst/>
              <a:ahLst/>
              <a:cxnLst/>
              <a:rect l="l" t="t" r="r" b="b"/>
              <a:pathLst>
                <a:path w="56" h="155" extrusionOk="0">
                  <a:moveTo>
                    <a:pt x="29" y="1"/>
                  </a:moveTo>
                  <a:cubicBezTo>
                    <a:pt x="27" y="1"/>
                    <a:pt x="26" y="1"/>
                    <a:pt x="24" y="1"/>
                  </a:cubicBezTo>
                  <a:cubicBezTo>
                    <a:pt x="10" y="4"/>
                    <a:pt x="0" y="18"/>
                    <a:pt x="3" y="32"/>
                  </a:cubicBezTo>
                  <a:lnTo>
                    <a:pt x="3" y="128"/>
                  </a:lnTo>
                  <a:cubicBezTo>
                    <a:pt x="3" y="142"/>
                    <a:pt x="15" y="154"/>
                    <a:pt x="29" y="154"/>
                  </a:cubicBezTo>
                  <a:cubicBezTo>
                    <a:pt x="43" y="154"/>
                    <a:pt x="55" y="142"/>
                    <a:pt x="55" y="128"/>
                  </a:cubicBezTo>
                  <a:lnTo>
                    <a:pt x="55" y="32"/>
                  </a:lnTo>
                  <a:cubicBezTo>
                    <a:pt x="55" y="30"/>
                    <a:pt x="55" y="27"/>
                    <a:pt x="55" y="23"/>
                  </a:cubicBezTo>
                  <a:cubicBezTo>
                    <a:pt x="53" y="10"/>
                    <a:pt x="41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70"/>
            <p:cNvSpPr/>
            <p:nvPr/>
          </p:nvSpPr>
          <p:spPr>
            <a:xfrm>
              <a:off x="2903644" y="2475734"/>
              <a:ext cx="3540" cy="9298"/>
            </a:xfrm>
            <a:custGeom>
              <a:avLst/>
              <a:gdLst/>
              <a:ahLst/>
              <a:cxnLst/>
              <a:rect l="l" t="t" r="r" b="b"/>
              <a:pathLst>
                <a:path w="53" h="139" extrusionOk="0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lnTo>
                    <a:pt x="0" y="112"/>
                  </a:lnTo>
                  <a:cubicBezTo>
                    <a:pt x="0" y="127"/>
                    <a:pt x="12" y="139"/>
                    <a:pt x="26" y="139"/>
                  </a:cubicBezTo>
                  <a:cubicBezTo>
                    <a:pt x="41" y="139"/>
                    <a:pt x="53" y="127"/>
                    <a:pt x="53" y="112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70"/>
            <p:cNvSpPr/>
            <p:nvPr/>
          </p:nvSpPr>
          <p:spPr>
            <a:xfrm>
              <a:off x="2712875" y="2419747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1"/>
                  </a:moveTo>
                  <a:cubicBezTo>
                    <a:pt x="1171" y="1"/>
                    <a:pt x="672" y="63"/>
                    <a:pt x="357" y="163"/>
                  </a:cubicBezTo>
                  <a:lnTo>
                    <a:pt x="1" y="163"/>
                  </a:lnTo>
                  <a:lnTo>
                    <a:pt x="1" y="416"/>
                  </a:lnTo>
                  <a:cubicBezTo>
                    <a:pt x="1" y="646"/>
                    <a:pt x="775" y="835"/>
                    <a:pt x="1733" y="835"/>
                  </a:cubicBezTo>
                  <a:cubicBezTo>
                    <a:pt x="2689" y="835"/>
                    <a:pt x="3466" y="648"/>
                    <a:pt x="3466" y="416"/>
                  </a:cubicBezTo>
                  <a:lnTo>
                    <a:pt x="3466" y="163"/>
                  </a:lnTo>
                  <a:lnTo>
                    <a:pt x="3107" y="163"/>
                  </a:lnTo>
                  <a:cubicBezTo>
                    <a:pt x="2792" y="63"/>
                    <a:pt x="22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70"/>
            <p:cNvSpPr/>
            <p:nvPr/>
          </p:nvSpPr>
          <p:spPr>
            <a:xfrm>
              <a:off x="2710470" y="2417339"/>
              <a:ext cx="236330" cy="60535"/>
            </a:xfrm>
            <a:custGeom>
              <a:avLst/>
              <a:gdLst/>
              <a:ahLst/>
              <a:cxnLst/>
              <a:rect l="l" t="t" r="r" b="b"/>
              <a:pathLst>
                <a:path w="3538" h="905" extrusionOk="0">
                  <a:moveTo>
                    <a:pt x="1771" y="72"/>
                  </a:moveTo>
                  <a:cubicBezTo>
                    <a:pt x="2309" y="72"/>
                    <a:pt x="2809" y="132"/>
                    <a:pt x="3136" y="235"/>
                  </a:cubicBezTo>
                  <a:lnTo>
                    <a:pt x="3468" y="235"/>
                  </a:lnTo>
                  <a:lnTo>
                    <a:pt x="3468" y="452"/>
                  </a:lnTo>
                  <a:cubicBezTo>
                    <a:pt x="3468" y="634"/>
                    <a:pt x="2766" y="835"/>
                    <a:pt x="1769" y="835"/>
                  </a:cubicBezTo>
                  <a:cubicBezTo>
                    <a:pt x="770" y="835"/>
                    <a:pt x="70" y="634"/>
                    <a:pt x="70" y="452"/>
                  </a:cubicBezTo>
                  <a:lnTo>
                    <a:pt x="70" y="235"/>
                  </a:lnTo>
                  <a:lnTo>
                    <a:pt x="405" y="235"/>
                  </a:lnTo>
                  <a:cubicBezTo>
                    <a:pt x="732" y="132"/>
                    <a:pt x="1231" y="72"/>
                    <a:pt x="1771" y="72"/>
                  </a:cubicBezTo>
                  <a:close/>
                  <a:moveTo>
                    <a:pt x="1767" y="1"/>
                  </a:moveTo>
                  <a:cubicBezTo>
                    <a:pt x="1224" y="1"/>
                    <a:pt x="720" y="61"/>
                    <a:pt x="385" y="166"/>
                  </a:cubicBezTo>
                  <a:lnTo>
                    <a:pt x="37" y="166"/>
                  </a:lnTo>
                  <a:cubicBezTo>
                    <a:pt x="17" y="166"/>
                    <a:pt x="1" y="180"/>
                    <a:pt x="1" y="199"/>
                  </a:cubicBezTo>
                  <a:lnTo>
                    <a:pt x="1" y="452"/>
                  </a:lnTo>
                  <a:cubicBezTo>
                    <a:pt x="1" y="746"/>
                    <a:pt x="911" y="904"/>
                    <a:pt x="1769" y="904"/>
                  </a:cubicBezTo>
                  <a:cubicBezTo>
                    <a:pt x="2629" y="904"/>
                    <a:pt x="3537" y="746"/>
                    <a:pt x="3533" y="452"/>
                  </a:cubicBezTo>
                  <a:lnTo>
                    <a:pt x="3533" y="199"/>
                  </a:lnTo>
                  <a:cubicBezTo>
                    <a:pt x="3533" y="180"/>
                    <a:pt x="3516" y="166"/>
                    <a:pt x="3497" y="166"/>
                  </a:cubicBezTo>
                  <a:lnTo>
                    <a:pt x="3148" y="166"/>
                  </a:lnTo>
                  <a:cubicBezTo>
                    <a:pt x="2816" y="61"/>
                    <a:pt x="2307" y="1"/>
                    <a:pt x="1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70"/>
            <p:cNvSpPr/>
            <p:nvPr/>
          </p:nvSpPr>
          <p:spPr>
            <a:xfrm>
              <a:off x="2712875" y="2402825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1" y="187"/>
                    <a:pt x="1" y="416"/>
                  </a:cubicBezTo>
                  <a:cubicBezTo>
                    <a:pt x="1" y="648"/>
                    <a:pt x="775" y="834"/>
                    <a:pt x="1733" y="834"/>
                  </a:cubicBezTo>
                  <a:cubicBezTo>
                    <a:pt x="2689" y="834"/>
                    <a:pt x="3466" y="648"/>
                    <a:pt x="3466" y="416"/>
                  </a:cubicBezTo>
                  <a:cubicBezTo>
                    <a:pt x="3466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70"/>
            <p:cNvSpPr/>
            <p:nvPr/>
          </p:nvSpPr>
          <p:spPr>
            <a:xfrm>
              <a:off x="2710470" y="2400417"/>
              <a:ext cx="236330" cy="60469"/>
            </a:xfrm>
            <a:custGeom>
              <a:avLst/>
              <a:gdLst/>
              <a:ahLst/>
              <a:cxnLst/>
              <a:rect l="l" t="t" r="r" b="b"/>
              <a:pathLst>
                <a:path w="3538" h="904" extrusionOk="0">
                  <a:moveTo>
                    <a:pt x="1769" y="70"/>
                  </a:moveTo>
                  <a:cubicBezTo>
                    <a:pt x="2768" y="70"/>
                    <a:pt x="3468" y="273"/>
                    <a:pt x="3468" y="452"/>
                  </a:cubicBezTo>
                  <a:cubicBezTo>
                    <a:pt x="3468" y="634"/>
                    <a:pt x="2766" y="834"/>
                    <a:pt x="1769" y="834"/>
                  </a:cubicBezTo>
                  <a:cubicBezTo>
                    <a:pt x="770" y="834"/>
                    <a:pt x="70" y="634"/>
                    <a:pt x="70" y="452"/>
                  </a:cubicBezTo>
                  <a:cubicBezTo>
                    <a:pt x="70" y="271"/>
                    <a:pt x="768" y="70"/>
                    <a:pt x="1769" y="70"/>
                  </a:cubicBezTo>
                  <a:close/>
                  <a:moveTo>
                    <a:pt x="1769" y="0"/>
                  </a:moveTo>
                  <a:cubicBezTo>
                    <a:pt x="909" y="0"/>
                    <a:pt x="1" y="161"/>
                    <a:pt x="1" y="452"/>
                  </a:cubicBezTo>
                  <a:cubicBezTo>
                    <a:pt x="1" y="746"/>
                    <a:pt x="911" y="904"/>
                    <a:pt x="1769" y="904"/>
                  </a:cubicBezTo>
                  <a:cubicBezTo>
                    <a:pt x="2629" y="904"/>
                    <a:pt x="3537" y="746"/>
                    <a:pt x="3537" y="452"/>
                  </a:cubicBezTo>
                  <a:cubicBezTo>
                    <a:pt x="3537" y="158"/>
                    <a:pt x="2627" y="0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70"/>
            <p:cNvSpPr/>
            <p:nvPr/>
          </p:nvSpPr>
          <p:spPr>
            <a:xfrm>
              <a:off x="2740795" y="2411453"/>
              <a:ext cx="175477" cy="38395"/>
            </a:xfrm>
            <a:custGeom>
              <a:avLst/>
              <a:gdLst/>
              <a:ahLst/>
              <a:cxnLst/>
              <a:rect l="l" t="t" r="r" b="b"/>
              <a:pathLst>
                <a:path w="2627" h="574" extrusionOk="0">
                  <a:moveTo>
                    <a:pt x="1315" y="0"/>
                  </a:moveTo>
                  <a:cubicBezTo>
                    <a:pt x="589" y="0"/>
                    <a:pt x="1" y="129"/>
                    <a:pt x="1" y="287"/>
                  </a:cubicBezTo>
                  <a:cubicBezTo>
                    <a:pt x="1" y="445"/>
                    <a:pt x="589" y="574"/>
                    <a:pt x="1315" y="574"/>
                  </a:cubicBezTo>
                  <a:cubicBezTo>
                    <a:pt x="2039" y="574"/>
                    <a:pt x="2627" y="445"/>
                    <a:pt x="2627" y="287"/>
                  </a:cubicBezTo>
                  <a:cubicBezTo>
                    <a:pt x="2627" y="129"/>
                    <a:pt x="2039" y="3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70"/>
            <p:cNvSpPr/>
            <p:nvPr/>
          </p:nvSpPr>
          <p:spPr>
            <a:xfrm>
              <a:off x="2739059" y="2409848"/>
              <a:ext cx="179017" cy="41606"/>
            </a:xfrm>
            <a:custGeom>
              <a:avLst/>
              <a:gdLst/>
              <a:ahLst/>
              <a:cxnLst/>
              <a:rect l="l" t="t" r="r" b="b"/>
              <a:pathLst>
                <a:path w="2680" h="622" extrusionOk="0">
                  <a:moveTo>
                    <a:pt x="1341" y="53"/>
                  </a:moveTo>
                  <a:cubicBezTo>
                    <a:pt x="2099" y="53"/>
                    <a:pt x="2627" y="189"/>
                    <a:pt x="2627" y="311"/>
                  </a:cubicBezTo>
                  <a:cubicBezTo>
                    <a:pt x="2627" y="433"/>
                    <a:pt x="2099" y="572"/>
                    <a:pt x="1341" y="572"/>
                  </a:cubicBezTo>
                  <a:cubicBezTo>
                    <a:pt x="581" y="572"/>
                    <a:pt x="53" y="435"/>
                    <a:pt x="53" y="311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10"/>
                    <a:pt x="0" y="311"/>
                  </a:cubicBezTo>
                  <a:cubicBezTo>
                    <a:pt x="0" y="514"/>
                    <a:pt x="691" y="622"/>
                    <a:pt x="1341" y="622"/>
                  </a:cubicBezTo>
                  <a:cubicBezTo>
                    <a:pt x="1991" y="622"/>
                    <a:pt x="2679" y="514"/>
                    <a:pt x="2679" y="311"/>
                  </a:cubicBezTo>
                  <a:cubicBezTo>
                    <a:pt x="2679" y="108"/>
                    <a:pt x="198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70"/>
            <p:cNvSpPr/>
            <p:nvPr/>
          </p:nvSpPr>
          <p:spPr>
            <a:xfrm>
              <a:off x="2723094" y="2445968"/>
              <a:ext cx="3741" cy="14448"/>
            </a:xfrm>
            <a:custGeom>
              <a:avLst/>
              <a:gdLst/>
              <a:ahLst/>
              <a:cxnLst/>
              <a:rect l="l" t="t" r="r" b="b"/>
              <a:pathLst>
                <a:path w="56" h="216" extrusionOk="0">
                  <a:moveTo>
                    <a:pt x="27" y="1"/>
                  </a:moveTo>
                  <a:cubicBezTo>
                    <a:pt x="12" y="1"/>
                    <a:pt x="0" y="12"/>
                    <a:pt x="3" y="27"/>
                  </a:cubicBezTo>
                  <a:lnTo>
                    <a:pt x="3" y="192"/>
                  </a:lnTo>
                  <a:cubicBezTo>
                    <a:pt x="3" y="206"/>
                    <a:pt x="12" y="216"/>
                    <a:pt x="27" y="216"/>
                  </a:cubicBezTo>
                  <a:cubicBezTo>
                    <a:pt x="41" y="216"/>
                    <a:pt x="53" y="206"/>
                    <a:pt x="55" y="192"/>
                  </a:cubicBezTo>
                  <a:lnTo>
                    <a:pt x="55" y="27"/>
                  </a:lnTo>
                  <a:cubicBezTo>
                    <a:pt x="55" y="12"/>
                    <a:pt x="43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70"/>
            <p:cNvSpPr/>
            <p:nvPr/>
          </p:nvSpPr>
          <p:spPr>
            <a:xfrm>
              <a:off x="2754555" y="2451386"/>
              <a:ext cx="3540" cy="17325"/>
            </a:xfrm>
            <a:custGeom>
              <a:avLst/>
              <a:gdLst/>
              <a:ahLst/>
              <a:cxnLst/>
              <a:rect l="l" t="t" r="r" b="b"/>
              <a:pathLst>
                <a:path w="53" h="259" extrusionOk="0">
                  <a:moveTo>
                    <a:pt x="27" y="0"/>
                  </a:moveTo>
                  <a:cubicBezTo>
                    <a:pt x="14" y="0"/>
                    <a:pt x="2" y="10"/>
                    <a:pt x="0" y="25"/>
                  </a:cubicBezTo>
                  <a:lnTo>
                    <a:pt x="0" y="233"/>
                  </a:lnTo>
                  <a:cubicBezTo>
                    <a:pt x="0" y="247"/>
                    <a:pt x="12" y="259"/>
                    <a:pt x="27" y="259"/>
                  </a:cubicBezTo>
                  <a:cubicBezTo>
                    <a:pt x="41" y="259"/>
                    <a:pt x="53" y="247"/>
                    <a:pt x="53" y="233"/>
                  </a:cubicBezTo>
                  <a:lnTo>
                    <a:pt x="53" y="25"/>
                  </a:lnTo>
                  <a:cubicBezTo>
                    <a:pt x="50" y="13"/>
                    <a:pt x="43" y="3"/>
                    <a:pt x="31" y="1"/>
                  </a:cubicBezTo>
                  <a:cubicBezTo>
                    <a:pt x="30" y="1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70"/>
            <p:cNvSpPr/>
            <p:nvPr/>
          </p:nvSpPr>
          <p:spPr>
            <a:xfrm>
              <a:off x="2775796" y="2455399"/>
              <a:ext cx="3540" cy="17191"/>
            </a:xfrm>
            <a:custGeom>
              <a:avLst/>
              <a:gdLst/>
              <a:ahLst/>
              <a:cxnLst/>
              <a:rect l="l" t="t" r="r" b="b"/>
              <a:pathLst>
                <a:path w="53" h="257" extrusionOk="0">
                  <a:moveTo>
                    <a:pt x="26" y="1"/>
                  </a:moveTo>
                  <a:cubicBezTo>
                    <a:pt x="12" y="1"/>
                    <a:pt x="0" y="12"/>
                    <a:pt x="0" y="27"/>
                  </a:cubicBezTo>
                  <a:lnTo>
                    <a:pt x="0" y="230"/>
                  </a:lnTo>
                  <a:cubicBezTo>
                    <a:pt x="0" y="244"/>
                    <a:pt x="12" y="256"/>
                    <a:pt x="26" y="256"/>
                  </a:cubicBezTo>
                  <a:lnTo>
                    <a:pt x="29" y="256"/>
                  </a:lnTo>
                  <a:cubicBezTo>
                    <a:pt x="41" y="256"/>
                    <a:pt x="53" y="244"/>
                    <a:pt x="53" y="230"/>
                  </a:cubicBezTo>
                  <a:lnTo>
                    <a:pt x="53" y="27"/>
                  </a:lnTo>
                  <a:cubicBezTo>
                    <a:pt x="53" y="12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70"/>
            <p:cNvSpPr/>
            <p:nvPr/>
          </p:nvSpPr>
          <p:spPr>
            <a:xfrm>
              <a:off x="2800043" y="2456202"/>
              <a:ext cx="3741" cy="16388"/>
            </a:xfrm>
            <a:custGeom>
              <a:avLst/>
              <a:gdLst/>
              <a:ahLst/>
              <a:cxnLst/>
              <a:rect l="l" t="t" r="r" b="b"/>
              <a:pathLst>
                <a:path w="56" h="245" extrusionOk="0">
                  <a:moveTo>
                    <a:pt x="29" y="0"/>
                  </a:moveTo>
                  <a:cubicBezTo>
                    <a:pt x="27" y="0"/>
                    <a:pt x="26" y="0"/>
                    <a:pt x="24" y="0"/>
                  </a:cubicBezTo>
                  <a:cubicBezTo>
                    <a:pt x="10" y="3"/>
                    <a:pt x="0" y="17"/>
                    <a:pt x="3" y="32"/>
                  </a:cubicBezTo>
                  <a:lnTo>
                    <a:pt x="3" y="218"/>
                  </a:lnTo>
                  <a:cubicBezTo>
                    <a:pt x="3" y="232"/>
                    <a:pt x="15" y="244"/>
                    <a:pt x="29" y="244"/>
                  </a:cubicBezTo>
                  <a:cubicBezTo>
                    <a:pt x="43" y="244"/>
                    <a:pt x="55" y="232"/>
                    <a:pt x="55" y="218"/>
                  </a:cubicBezTo>
                  <a:lnTo>
                    <a:pt x="55" y="32"/>
                  </a:lnTo>
                  <a:cubicBezTo>
                    <a:pt x="55" y="29"/>
                    <a:pt x="55" y="24"/>
                    <a:pt x="55" y="22"/>
                  </a:cubicBezTo>
                  <a:cubicBezTo>
                    <a:pt x="53" y="9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70"/>
            <p:cNvSpPr/>
            <p:nvPr/>
          </p:nvSpPr>
          <p:spPr>
            <a:xfrm>
              <a:off x="2735852" y="2453794"/>
              <a:ext cx="3741" cy="11438"/>
            </a:xfrm>
            <a:custGeom>
              <a:avLst/>
              <a:gdLst/>
              <a:ahLst/>
              <a:cxnLst/>
              <a:rect l="l" t="t" r="r" b="b"/>
              <a:pathLst>
                <a:path w="56" h="171" extrusionOk="0">
                  <a:moveTo>
                    <a:pt x="29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0" y="3"/>
                    <a:pt x="1" y="15"/>
                    <a:pt x="3" y="29"/>
                  </a:cubicBezTo>
                  <a:lnTo>
                    <a:pt x="3" y="144"/>
                  </a:lnTo>
                  <a:cubicBezTo>
                    <a:pt x="3" y="158"/>
                    <a:pt x="15" y="170"/>
                    <a:pt x="29" y="170"/>
                  </a:cubicBezTo>
                  <a:cubicBezTo>
                    <a:pt x="44" y="170"/>
                    <a:pt x="56" y="158"/>
                    <a:pt x="56" y="144"/>
                  </a:cubicBezTo>
                  <a:lnTo>
                    <a:pt x="56" y="29"/>
                  </a:lnTo>
                  <a:cubicBezTo>
                    <a:pt x="56" y="27"/>
                    <a:pt x="56" y="25"/>
                    <a:pt x="56" y="22"/>
                  </a:cubicBezTo>
                  <a:cubicBezTo>
                    <a:pt x="53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70"/>
            <p:cNvSpPr/>
            <p:nvPr/>
          </p:nvSpPr>
          <p:spPr>
            <a:xfrm>
              <a:off x="2925019" y="2444831"/>
              <a:ext cx="3741" cy="10301"/>
            </a:xfrm>
            <a:custGeom>
              <a:avLst/>
              <a:gdLst/>
              <a:ahLst/>
              <a:cxnLst/>
              <a:rect l="l" t="t" r="r" b="b"/>
              <a:pathLst>
                <a:path w="56" h="154" extrusionOk="0">
                  <a:moveTo>
                    <a:pt x="29" y="0"/>
                  </a:moveTo>
                  <a:cubicBezTo>
                    <a:pt x="27" y="0"/>
                    <a:pt x="26" y="1"/>
                    <a:pt x="24" y="1"/>
                  </a:cubicBezTo>
                  <a:cubicBezTo>
                    <a:pt x="10" y="3"/>
                    <a:pt x="0" y="18"/>
                    <a:pt x="3" y="32"/>
                  </a:cubicBezTo>
                  <a:lnTo>
                    <a:pt x="3" y="127"/>
                  </a:lnTo>
                  <a:cubicBezTo>
                    <a:pt x="3" y="142"/>
                    <a:pt x="15" y="154"/>
                    <a:pt x="29" y="154"/>
                  </a:cubicBezTo>
                  <a:cubicBezTo>
                    <a:pt x="43" y="154"/>
                    <a:pt x="55" y="142"/>
                    <a:pt x="55" y="127"/>
                  </a:cubicBezTo>
                  <a:lnTo>
                    <a:pt x="55" y="32"/>
                  </a:lnTo>
                  <a:cubicBezTo>
                    <a:pt x="55" y="29"/>
                    <a:pt x="55" y="25"/>
                    <a:pt x="55" y="22"/>
                  </a:cubicBezTo>
                  <a:cubicBezTo>
                    <a:pt x="53" y="9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70"/>
            <p:cNvSpPr/>
            <p:nvPr/>
          </p:nvSpPr>
          <p:spPr>
            <a:xfrm>
              <a:off x="2903644" y="2458744"/>
              <a:ext cx="3540" cy="9365"/>
            </a:xfrm>
            <a:custGeom>
              <a:avLst/>
              <a:gdLst/>
              <a:ahLst/>
              <a:cxnLst/>
              <a:rect l="l" t="t" r="r" b="b"/>
              <a:pathLst>
                <a:path w="53" h="140" extrusionOk="0">
                  <a:moveTo>
                    <a:pt x="30" y="0"/>
                  </a:moveTo>
                  <a:cubicBezTo>
                    <a:pt x="29" y="0"/>
                    <a:pt x="28" y="1"/>
                    <a:pt x="26" y="1"/>
                  </a:cubicBezTo>
                  <a:cubicBezTo>
                    <a:pt x="12" y="1"/>
                    <a:pt x="0" y="13"/>
                    <a:pt x="0" y="25"/>
                  </a:cubicBezTo>
                  <a:lnTo>
                    <a:pt x="0" y="113"/>
                  </a:lnTo>
                  <a:cubicBezTo>
                    <a:pt x="0" y="127"/>
                    <a:pt x="12" y="137"/>
                    <a:pt x="26" y="137"/>
                  </a:cubicBezTo>
                  <a:cubicBezTo>
                    <a:pt x="26" y="137"/>
                    <a:pt x="26" y="137"/>
                    <a:pt x="26" y="139"/>
                  </a:cubicBezTo>
                  <a:cubicBezTo>
                    <a:pt x="43" y="137"/>
                    <a:pt x="53" y="125"/>
                    <a:pt x="53" y="111"/>
                  </a:cubicBezTo>
                  <a:lnTo>
                    <a:pt x="53" y="25"/>
                  </a:lnTo>
                  <a:cubicBezTo>
                    <a:pt x="53" y="12"/>
                    <a:pt x="43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70"/>
            <p:cNvSpPr/>
            <p:nvPr/>
          </p:nvSpPr>
          <p:spPr>
            <a:xfrm>
              <a:off x="2712875" y="2402624"/>
              <a:ext cx="231520" cy="56054"/>
            </a:xfrm>
            <a:custGeom>
              <a:avLst/>
              <a:gdLst/>
              <a:ahLst/>
              <a:cxnLst/>
              <a:rect l="l" t="t" r="r" b="b"/>
              <a:pathLst>
                <a:path w="3466" h="838" extrusionOk="0">
                  <a:moveTo>
                    <a:pt x="1733" y="1"/>
                  </a:moveTo>
                  <a:cubicBezTo>
                    <a:pt x="1171" y="1"/>
                    <a:pt x="672" y="65"/>
                    <a:pt x="357" y="166"/>
                  </a:cubicBezTo>
                  <a:lnTo>
                    <a:pt x="1" y="166"/>
                  </a:lnTo>
                  <a:lnTo>
                    <a:pt x="1" y="419"/>
                  </a:lnTo>
                  <a:cubicBezTo>
                    <a:pt x="1" y="649"/>
                    <a:pt x="775" y="837"/>
                    <a:pt x="1733" y="837"/>
                  </a:cubicBezTo>
                  <a:cubicBezTo>
                    <a:pt x="2689" y="837"/>
                    <a:pt x="3466" y="651"/>
                    <a:pt x="3466" y="419"/>
                  </a:cubicBezTo>
                  <a:lnTo>
                    <a:pt x="3466" y="166"/>
                  </a:lnTo>
                  <a:lnTo>
                    <a:pt x="3107" y="166"/>
                  </a:lnTo>
                  <a:cubicBezTo>
                    <a:pt x="2792" y="65"/>
                    <a:pt x="229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70"/>
            <p:cNvSpPr/>
            <p:nvPr/>
          </p:nvSpPr>
          <p:spPr>
            <a:xfrm>
              <a:off x="2710470" y="2400417"/>
              <a:ext cx="236330" cy="60469"/>
            </a:xfrm>
            <a:custGeom>
              <a:avLst/>
              <a:gdLst/>
              <a:ahLst/>
              <a:cxnLst/>
              <a:rect l="l" t="t" r="r" b="b"/>
              <a:pathLst>
                <a:path w="3538" h="904" extrusionOk="0">
                  <a:moveTo>
                    <a:pt x="1771" y="72"/>
                  </a:moveTo>
                  <a:cubicBezTo>
                    <a:pt x="2309" y="72"/>
                    <a:pt x="2809" y="130"/>
                    <a:pt x="3136" y="232"/>
                  </a:cubicBezTo>
                  <a:cubicBezTo>
                    <a:pt x="3137" y="233"/>
                    <a:pt x="3139" y="234"/>
                    <a:pt x="3141" y="234"/>
                  </a:cubicBezTo>
                  <a:cubicBezTo>
                    <a:pt x="3143" y="234"/>
                    <a:pt x="3144" y="233"/>
                    <a:pt x="3146" y="232"/>
                  </a:cubicBezTo>
                  <a:lnTo>
                    <a:pt x="3468" y="232"/>
                  </a:lnTo>
                  <a:lnTo>
                    <a:pt x="3468" y="452"/>
                  </a:lnTo>
                  <a:cubicBezTo>
                    <a:pt x="3468" y="631"/>
                    <a:pt x="2766" y="832"/>
                    <a:pt x="1769" y="832"/>
                  </a:cubicBezTo>
                  <a:cubicBezTo>
                    <a:pt x="770" y="832"/>
                    <a:pt x="70" y="631"/>
                    <a:pt x="70" y="452"/>
                  </a:cubicBezTo>
                  <a:lnTo>
                    <a:pt x="70" y="232"/>
                  </a:lnTo>
                  <a:lnTo>
                    <a:pt x="395" y="232"/>
                  </a:lnTo>
                  <a:cubicBezTo>
                    <a:pt x="396" y="233"/>
                    <a:pt x="398" y="234"/>
                    <a:pt x="400" y="234"/>
                  </a:cubicBezTo>
                  <a:cubicBezTo>
                    <a:pt x="402" y="234"/>
                    <a:pt x="403" y="233"/>
                    <a:pt x="405" y="232"/>
                  </a:cubicBezTo>
                  <a:cubicBezTo>
                    <a:pt x="732" y="130"/>
                    <a:pt x="1231" y="72"/>
                    <a:pt x="1771" y="72"/>
                  </a:cubicBezTo>
                  <a:close/>
                  <a:moveTo>
                    <a:pt x="1767" y="0"/>
                  </a:moveTo>
                  <a:cubicBezTo>
                    <a:pt x="1224" y="0"/>
                    <a:pt x="720" y="60"/>
                    <a:pt x="385" y="163"/>
                  </a:cubicBezTo>
                  <a:lnTo>
                    <a:pt x="37" y="163"/>
                  </a:lnTo>
                  <a:cubicBezTo>
                    <a:pt x="17" y="163"/>
                    <a:pt x="1" y="180"/>
                    <a:pt x="1" y="199"/>
                  </a:cubicBezTo>
                  <a:lnTo>
                    <a:pt x="1" y="452"/>
                  </a:lnTo>
                  <a:cubicBezTo>
                    <a:pt x="1" y="746"/>
                    <a:pt x="911" y="904"/>
                    <a:pt x="1769" y="904"/>
                  </a:cubicBezTo>
                  <a:cubicBezTo>
                    <a:pt x="2629" y="904"/>
                    <a:pt x="3537" y="746"/>
                    <a:pt x="3533" y="452"/>
                  </a:cubicBezTo>
                  <a:lnTo>
                    <a:pt x="3533" y="199"/>
                  </a:lnTo>
                  <a:cubicBezTo>
                    <a:pt x="3533" y="180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6" y="60"/>
                    <a:pt x="2307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70"/>
            <p:cNvSpPr/>
            <p:nvPr/>
          </p:nvSpPr>
          <p:spPr>
            <a:xfrm>
              <a:off x="2712875" y="2385902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1" y="182"/>
                    <a:pt x="1" y="416"/>
                  </a:cubicBezTo>
                  <a:cubicBezTo>
                    <a:pt x="1" y="648"/>
                    <a:pt x="775" y="834"/>
                    <a:pt x="1733" y="834"/>
                  </a:cubicBezTo>
                  <a:cubicBezTo>
                    <a:pt x="2689" y="834"/>
                    <a:pt x="3466" y="645"/>
                    <a:pt x="3466" y="416"/>
                  </a:cubicBezTo>
                  <a:cubicBezTo>
                    <a:pt x="3466" y="184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70"/>
            <p:cNvSpPr/>
            <p:nvPr/>
          </p:nvSpPr>
          <p:spPr>
            <a:xfrm>
              <a:off x="2710470" y="2383494"/>
              <a:ext cx="236330" cy="60469"/>
            </a:xfrm>
            <a:custGeom>
              <a:avLst/>
              <a:gdLst/>
              <a:ahLst/>
              <a:cxnLst/>
              <a:rect l="l" t="t" r="r" b="b"/>
              <a:pathLst>
                <a:path w="3538" h="904" extrusionOk="0">
                  <a:moveTo>
                    <a:pt x="1769" y="69"/>
                  </a:moveTo>
                  <a:cubicBezTo>
                    <a:pt x="2768" y="69"/>
                    <a:pt x="3468" y="270"/>
                    <a:pt x="3468" y="452"/>
                  </a:cubicBezTo>
                  <a:cubicBezTo>
                    <a:pt x="3468" y="631"/>
                    <a:pt x="2766" y="832"/>
                    <a:pt x="1769" y="832"/>
                  </a:cubicBezTo>
                  <a:cubicBezTo>
                    <a:pt x="770" y="832"/>
                    <a:pt x="70" y="631"/>
                    <a:pt x="70" y="452"/>
                  </a:cubicBezTo>
                  <a:cubicBezTo>
                    <a:pt x="70" y="270"/>
                    <a:pt x="768" y="69"/>
                    <a:pt x="1769" y="69"/>
                  </a:cubicBezTo>
                  <a:close/>
                  <a:moveTo>
                    <a:pt x="1769" y="0"/>
                  </a:moveTo>
                  <a:cubicBezTo>
                    <a:pt x="909" y="0"/>
                    <a:pt x="1" y="158"/>
                    <a:pt x="1" y="452"/>
                  </a:cubicBezTo>
                  <a:cubicBezTo>
                    <a:pt x="1" y="746"/>
                    <a:pt x="911" y="903"/>
                    <a:pt x="1769" y="903"/>
                  </a:cubicBezTo>
                  <a:cubicBezTo>
                    <a:pt x="2629" y="903"/>
                    <a:pt x="3537" y="743"/>
                    <a:pt x="3537" y="452"/>
                  </a:cubicBezTo>
                  <a:cubicBezTo>
                    <a:pt x="3537" y="158"/>
                    <a:pt x="2627" y="0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70"/>
            <p:cNvSpPr/>
            <p:nvPr/>
          </p:nvSpPr>
          <p:spPr>
            <a:xfrm>
              <a:off x="2740795" y="2394530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5" y="0"/>
                  </a:moveTo>
                  <a:cubicBezTo>
                    <a:pt x="589" y="0"/>
                    <a:pt x="1" y="129"/>
                    <a:pt x="1" y="287"/>
                  </a:cubicBezTo>
                  <a:cubicBezTo>
                    <a:pt x="1" y="445"/>
                    <a:pt x="589" y="571"/>
                    <a:pt x="1315" y="571"/>
                  </a:cubicBezTo>
                  <a:cubicBezTo>
                    <a:pt x="2039" y="571"/>
                    <a:pt x="2627" y="445"/>
                    <a:pt x="2627" y="287"/>
                  </a:cubicBezTo>
                  <a:cubicBezTo>
                    <a:pt x="2627" y="129"/>
                    <a:pt x="2039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70"/>
            <p:cNvSpPr/>
            <p:nvPr/>
          </p:nvSpPr>
          <p:spPr>
            <a:xfrm>
              <a:off x="2739059" y="2392724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41" y="53"/>
                  </a:moveTo>
                  <a:cubicBezTo>
                    <a:pt x="2099" y="53"/>
                    <a:pt x="2627" y="190"/>
                    <a:pt x="2627" y="314"/>
                  </a:cubicBezTo>
                  <a:cubicBezTo>
                    <a:pt x="2627" y="436"/>
                    <a:pt x="2099" y="572"/>
                    <a:pt x="1341" y="572"/>
                  </a:cubicBezTo>
                  <a:cubicBezTo>
                    <a:pt x="581" y="572"/>
                    <a:pt x="53" y="436"/>
                    <a:pt x="53" y="314"/>
                  </a:cubicBezTo>
                  <a:cubicBezTo>
                    <a:pt x="53" y="190"/>
                    <a:pt x="581" y="53"/>
                    <a:pt x="1341" y="53"/>
                  </a:cubicBezTo>
                  <a:close/>
                  <a:moveTo>
                    <a:pt x="1341" y="1"/>
                  </a:moveTo>
                  <a:cubicBezTo>
                    <a:pt x="691" y="1"/>
                    <a:pt x="0" y="111"/>
                    <a:pt x="0" y="314"/>
                  </a:cubicBezTo>
                  <a:cubicBezTo>
                    <a:pt x="0" y="517"/>
                    <a:pt x="691" y="624"/>
                    <a:pt x="1341" y="624"/>
                  </a:cubicBezTo>
                  <a:cubicBezTo>
                    <a:pt x="1991" y="624"/>
                    <a:pt x="2679" y="515"/>
                    <a:pt x="2679" y="314"/>
                  </a:cubicBezTo>
                  <a:cubicBezTo>
                    <a:pt x="2679" y="111"/>
                    <a:pt x="1989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70"/>
            <p:cNvSpPr/>
            <p:nvPr/>
          </p:nvSpPr>
          <p:spPr>
            <a:xfrm>
              <a:off x="2723094" y="2428844"/>
              <a:ext cx="3741" cy="14649"/>
            </a:xfrm>
            <a:custGeom>
              <a:avLst/>
              <a:gdLst/>
              <a:ahLst/>
              <a:cxnLst/>
              <a:rect l="l" t="t" r="r" b="b"/>
              <a:pathLst>
                <a:path w="56" h="219" extrusionOk="0">
                  <a:moveTo>
                    <a:pt x="27" y="1"/>
                  </a:moveTo>
                  <a:cubicBezTo>
                    <a:pt x="12" y="1"/>
                    <a:pt x="0" y="13"/>
                    <a:pt x="3" y="27"/>
                  </a:cubicBezTo>
                  <a:lnTo>
                    <a:pt x="3" y="192"/>
                  </a:lnTo>
                  <a:cubicBezTo>
                    <a:pt x="3" y="206"/>
                    <a:pt x="12" y="218"/>
                    <a:pt x="27" y="218"/>
                  </a:cubicBezTo>
                  <a:cubicBezTo>
                    <a:pt x="41" y="218"/>
                    <a:pt x="53" y="206"/>
                    <a:pt x="55" y="192"/>
                  </a:cubicBezTo>
                  <a:lnTo>
                    <a:pt x="55" y="27"/>
                  </a:lnTo>
                  <a:cubicBezTo>
                    <a:pt x="55" y="13"/>
                    <a:pt x="43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70"/>
            <p:cNvSpPr/>
            <p:nvPr/>
          </p:nvSpPr>
          <p:spPr>
            <a:xfrm>
              <a:off x="2754555" y="2434463"/>
              <a:ext cx="3540" cy="17325"/>
            </a:xfrm>
            <a:custGeom>
              <a:avLst/>
              <a:gdLst/>
              <a:ahLst/>
              <a:cxnLst/>
              <a:rect l="l" t="t" r="r" b="b"/>
              <a:pathLst>
                <a:path w="53" h="259" extrusionOk="0">
                  <a:moveTo>
                    <a:pt x="27" y="0"/>
                  </a:moveTo>
                  <a:cubicBezTo>
                    <a:pt x="14" y="0"/>
                    <a:pt x="2" y="9"/>
                    <a:pt x="0" y="22"/>
                  </a:cubicBezTo>
                  <a:lnTo>
                    <a:pt x="0" y="232"/>
                  </a:lnTo>
                  <a:cubicBezTo>
                    <a:pt x="0" y="247"/>
                    <a:pt x="12" y="259"/>
                    <a:pt x="27" y="259"/>
                  </a:cubicBezTo>
                  <a:cubicBezTo>
                    <a:pt x="41" y="259"/>
                    <a:pt x="53" y="247"/>
                    <a:pt x="53" y="232"/>
                  </a:cubicBezTo>
                  <a:lnTo>
                    <a:pt x="53" y="22"/>
                  </a:lnTo>
                  <a:cubicBezTo>
                    <a:pt x="50" y="12"/>
                    <a:pt x="43" y="3"/>
                    <a:pt x="31" y="0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70"/>
            <p:cNvSpPr/>
            <p:nvPr/>
          </p:nvSpPr>
          <p:spPr>
            <a:xfrm>
              <a:off x="2775796" y="2438610"/>
              <a:ext cx="3540" cy="17191"/>
            </a:xfrm>
            <a:custGeom>
              <a:avLst/>
              <a:gdLst/>
              <a:ahLst/>
              <a:cxnLst/>
              <a:rect l="l" t="t" r="r" b="b"/>
              <a:pathLst>
                <a:path w="53" h="257" extrusionOk="0">
                  <a:moveTo>
                    <a:pt x="26" y="1"/>
                  </a:moveTo>
                  <a:cubicBezTo>
                    <a:pt x="12" y="1"/>
                    <a:pt x="0" y="13"/>
                    <a:pt x="0" y="27"/>
                  </a:cubicBezTo>
                  <a:lnTo>
                    <a:pt x="0" y="230"/>
                  </a:lnTo>
                  <a:cubicBezTo>
                    <a:pt x="0" y="244"/>
                    <a:pt x="12" y="256"/>
                    <a:pt x="26" y="256"/>
                  </a:cubicBezTo>
                  <a:cubicBezTo>
                    <a:pt x="41" y="256"/>
                    <a:pt x="53" y="244"/>
                    <a:pt x="53" y="230"/>
                  </a:cubicBezTo>
                  <a:lnTo>
                    <a:pt x="53" y="27"/>
                  </a:lnTo>
                  <a:lnTo>
                    <a:pt x="53" y="25"/>
                  </a:lnTo>
                  <a:cubicBezTo>
                    <a:pt x="53" y="10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70"/>
            <p:cNvSpPr/>
            <p:nvPr/>
          </p:nvSpPr>
          <p:spPr>
            <a:xfrm>
              <a:off x="2800177" y="2439680"/>
              <a:ext cx="3741" cy="16120"/>
            </a:xfrm>
            <a:custGeom>
              <a:avLst/>
              <a:gdLst/>
              <a:ahLst/>
              <a:cxnLst/>
              <a:rect l="l" t="t" r="r" b="b"/>
              <a:pathLst>
                <a:path w="56" h="241" extrusionOk="0">
                  <a:moveTo>
                    <a:pt x="27" y="1"/>
                  </a:moveTo>
                  <a:cubicBezTo>
                    <a:pt x="15" y="1"/>
                    <a:pt x="3" y="10"/>
                    <a:pt x="1" y="23"/>
                  </a:cubicBezTo>
                  <a:lnTo>
                    <a:pt x="1" y="214"/>
                  </a:lnTo>
                  <a:cubicBezTo>
                    <a:pt x="1" y="228"/>
                    <a:pt x="13" y="240"/>
                    <a:pt x="27" y="240"/>
                  </a:cubicBezTo>
                  <a:lnTo>
                    <a:pt x="29" y="240"/>
                  </a:lnTo>
                  <a:cubicBezTo>
                    <a:pt x="44" y="238"/>
                    <a:pt x="56" y="226"/>
                    <a:pt x="53" y="212"/>
                  </a:cubicBezTo>
                  <a:lnTo>
                    <a:pt x="53" y="23"/>
                  </a:lnTo>
                  <a:cubicBezTo>
                    <a:pt x="51" y="13"/>
                    <a:pt x="41" y="4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70"/>
            <p:cNvSpPr/>
            <p:nvPr/>
          </p:nvSpPr>
          <p:spPr>
            <a:xfrm>
              <a:off x="2735852" y="2437005"/>
              <a:ext cx="3941" cy="11438"/>
            </a:xfrm>
            <a:custGeom>
              <a:avLst/>
              <a:gdLst/>
              <a:ahLst/>
              <a:cxnLst/>
              <a:rect l="l" t="t" r="r" b="b"/>
              <a:pathLst>
                <a:path w="59" h="171" extrusionOk="0">
                  <a:moveTo>
                    <a:pt x="29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0" y="3"/>
                    <a:pt x="1" y="15"/>
                    <a:pt x="3" y="29"/>
                  </a:cubicBezTo>
                  <a:lnTo>
                    <a:pt x="3" y="144"/>
                  </a:lnTo>
                  <a:cubicBezTo>
                    <a:pt x="3" y="158"/>
                    <a:pt x="15" y="170"/>
                    <a:pt x="29" y="170"/>
                  </a:cubicBezTo>
                  <a:cubicBezTo>
                    <a:pt x="32" y="170"/>
                    <a:pt x="32" y="170"/>
                    <a:pt x="32" y="168"/>
                  </a:cubicBezTo>
                  <a:cubicBezTo>
                    <a:pt x="46" y="168"/>
                    <a:pt x="58" y="154"/>
                    <a:pt x="56" y="142"/>
                  </a:cubicBezTo>
                  <a:lnTo>
                    <a:pt x="56" y="29"/>
                  </a:lnTo>
                  <a:cubicBezTo>
                    <a:pt x="56" y="27"/>
                    <a:pt x="56" y="25"/>
                    <a:pt x="56" y="22"/>
                  </a:cubicBezTo>
                  <a:cubicBezTo>
                    <a:pt x="53" y="9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70"/>
            <p:cNvSpPr/>
            <p:nvPr/>
          </p:nvSpPr>
          <p:spPr>
            <a:xfrm>
              <a:off x="2925152" y="2428376"/>
              <a:ext cx="3607" cy="9833"/>
            </a:xfrm>
            <a:custGeom>
              <a:avLst/>
              <a:gdLst/>
              <a:ahLst/>
              <a:cxnLst/>
              <a:rect l="l" t="t" r="r" b="b"/>
              <a:pathLst>
                <a:path w="54" h="147" extrusionOk="0">
                  <a:moveTo>
                    <a:pt x="27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120"/>
                  </a:lnTo>
                  <a:cubicBezTo>
                    <a:pt x="1" y="134"/>
                    <a:pt x="13" y="146"/>
                    <a:pt x="27" y="146"/>
                  </a:cubicBezTo>
                  <a:cubicBezTo>
                    <a:pt x="41" y="146"/>
                    <a:pt x="53" y="134"/>
                    <a:pt x="53" y="120"/>
                  </a:cubicBezTo>
                  <a:lnTo>
                    <a:pt x="53" y="22"/>
                  </a:lnTo>
                  <a:cubicBezTo>
                    <a:pt x="51" y="13"/>
                    <a:pt x="44" y="3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70"/>
            <p:cNvSpPr/>
            <p:nvPr/>
          </p:nvSpPr>
          <p:spPr>
            <a:xfrm>
              <a:off x="2903644" y="2441821"/>
              <a:ext cx="3540" cy="9365"/>
            </a:xfrm>
            <a:custGeom>
              <a:avLst/>
              <a:gdLst/>
              <a:ahLst/>
              <a:cxnLst/>
              <a:rect l="l" t="t" r="r" b="b"/>
              <a:pathLst>
                <a:path w="53" h="140" extrusionOk="0">
                  <a:moveTo>
                    <a:pt x="26" y="0"/>
                  </a:moveTo>
                  <a:cubicBezTo>
                    <a:pt x="12" y="3"/>
                    <a:pt x="0" y="12"/>
                    <a:pt x="0" y="27"/>
                  </a:cubicBezTo>
                  <a:lnTo>
                    <a:pt x="0" y="113"/>
                  </a:lnTo>
                  <a:cubicBezTo>
                    <a:pt x="0" y="127"/>
                    <a:pt x="12" y="139"/>
                    <a:pt x="26" y="139"/>
                  </a:cubicBezTo>
                  <a:cubicBezTo>
                    <a:pt x="41" y="139"/>
                    <a:pt x="53" y="127"/>
                    <a:pt x="53" y="113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70"/>
            <p:cNvSpPr/>
            <p:nvPr/>
          </p:nvSpPr>
          <p:spPr>
            <a:xfrm>
              <a:off x="2712875" y="2385567"/>
              <a:ext cx="231520" cy="56188"/>
            </a:xfrm>
            <a:custGeom>
              <a:avLst/>
              <a:gdLst/>
              <a:ahLst/>
              <a:cxnLst/>
              <a:rect l="l" t="t" r="r" b="b"/>
              <a:pathLst>
                <a:path w="3466" h="840" extrusionOk="0">
                  <a:moveTo>
                    <a:pt x="1733" y="0"/>
                  </a:moveTo>
                  <a:cubicBezTo>
                    <a:pt x="1171" y="0"/>
                    <a:pt x="672" y="65"/>
                    <a:pt x="357" y="165"/>
                  </a:cubicBezTo>
                  <a:lnTo>
                    <a:pt x="1" y="165"/>
                  </a:lnTo>
                  <a:lnTo>
                    <a:pt x="1" y="421"/>
                  </a:lnTo>
                  <a:cubicBezTo>
                    <a:pt x="1" y="650"/>
                    <a:pt x="775" y="839"/>
                    <a:pt x="1733" y="839"/>
                  </a:cubicBezTo>
                  <a:cubicBezTo>
                    <a:pt x="2689" y="839"/>
                    <a:pt x="3466" y="653"/>
                    <a:pt x="3466" y="421"/>
                  </a:cubicBezTo>
                  <a:lnTo>
                    <a:pt x="3466" y="168"/>
                  </a:lnTo>
                  <a:lnTo>
                    <a:pt x="3107" y="165"/>
                  </a:lnTo>
                  <a:cubicBezTo>
                    <a:pt x="2792" y="70"/>
                    <a:pt x="229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70"/>
            <p:cNvSpPr/>
            <p:nvPr/>
          </p:nvSpPr>
          <p:spPr>
            <a:xfrm>
              <a:off x="2710470" y="2383494"/>
              <a:ext cx="236330" cy="60335"/>
            </a:xfrm>
            <a:custGeom>
              <a:avLst/>
              <a:gdLst/>
              <a:ahLst/>
              <a:cxnLst/>
              <a:rect l="l" t="t" r="r" b="b"/>
              <a:pathLst>
                <a:path w="3538" h="902" extrusionOk="0">
                  <a:moveTo>
                    <a:pt x="1771" y="72"/>
                  </a:moveTo>
                  <a:cubicBezTo>
                    <a:pt x="2309" y="72"/>
                    <a:pt x="2809" y="129"/>
                    <a:pt x="3136" y="232"/>
                  </a:cubicBezTo>
                  <a:cubicBezTo>
                    <a:pt x="3137" y="233"/>
                    <a:pt x="3139" y="234"/>
                    <a:pt x="3141" y="234"/>
                  </a:cubicBezTo>
                  <a:cubicBezTo>
                    <a:pt x="3143" y="234"/>
                    <a:pt x="3144" y="233"/>
                    <a:pt x="3146" y="232"/>
                  </a:cubicBezTo>
                  <a:lnTo>
                    <a:pt x="3468" y="232"/>
                  </a:lnTo>
                  <a:lnTo>
                    <a:pt x="3468" y="452"/>
                  </a:lnTo>
                  <a:cubicBezTo>
                    <a:pt x="3468" y="631"/>
                    <a:pt x="2766" y="832"/>
                    <a:pt x="1769" y="832"/>
                  </a:cubicBezTo>
                  <a:cubicBezTo>
                    <a:pt x="770" y="832"/>
                    <a:pt x="70" y="631"/>
                    <a:pt x="70" y="452"/>
                  </a:cubicBezTo>
                  <a:lnTo>
                    <a:pt x="70" y="232"/>
                  </a:lnTo>
                  <a:lnTo>
                    <a:pt x="395" y="232"/>
                  </a:lnTo>
                  <a:cubicBezTo>
                    <a:pt x="396" y="233"/>
                    <a:pt x="398" y="234"/>
                    <a:pt x="400" y="234"/>
                  </a:cubicBezTo>
                  <a:cubicBezTo>
                    <a:pt x="402" y="234"/>
                    <a:pt x="403" y="233"/>
                    <a:pt x="405" y="232"/>
                  </a:cubicBezTo>
                  <a:cubicBezTo>
                    <a:pt x="732" y="129"/>
                    <a:pt x="1231" y="72"/>
                    <a:pt x="1771" y="72"/>
                  </a:cubicBezTo>
                  <a:close/>
                  <a:moveTo>
                    <a:pt x="1767" y="0"/>
                  </a:moveTo>
                  <a:cubicBezTo>
                    <a:pt x="1224" y="0"/>
                    <a:pt x="720" y="58"/>
                    <a:pt x="385" y="163"/>
                  </a:cubicBezTo>
                  <a:lnTo>
                    <a:pt x="37" y="163"/>
                  </a:lnTo>
                  <a:cubicBezTo>
                    <a:pt x="17" y="163"/>
                    <a:pt x="1" y="177"/>
                    <a:pt x="1" y="196"/>
                  </a:cubicBezTo>
                  <a:lnTo>
                    <a:pt x="1" y="449"/>
                  </a:lnTo>
                  <a:cubicBezTo>
                    <a:pt x="1" y="743"/>
                    <a:pt x="911" y="901"/>
                    <a:pt x="1769" y="901"/>
                  </a:cubicBezTo>
                  <a:cubicBezTo>
                    <a:pt x="2629" y="901"/>
                    <a:pt x="3537" y="743"/>
                    <a:pt x="3533" y="452"/>
                  </a:cubicBezTo>
                  <a:lnTo>
                    <a:pt x="3533" y="196"/>
                  </a:lnTo>
                  <a:cubicBezTo>
                    <a:pt x="3533" y="177"/>
                    <a:pt x="3516" y="163"/>
                    <a:pt x="3497" y="163"/>
                  </a:cubicBezTo>
                  <a:lnTo>
                    <a:pt x="3148" y="163"/>
                  </a:lnTo>
                  <a:cubicBezTo>
                    <a:pt x="2816" y="58"/>
                    <a:pt x="2307" y="0"/>
                    <a:pt x="1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70"/>
            <p:cNvSpPr/>
            <p:nvPr/>
          </p:nvSpPr>
          <p:spPr>
            <a:xfrm>
              <a:off x="2712875" y="2368778"/>
              <a:ext cx="231520" cy="55853"/>
            </a:xfrm>
            <a:custGeom>
              <a:avLst/>
              <a:gdLst/>
              <a:ahLst/>
              <a:cxnLst/>
              <a:rect l="l" t="t" r="r" b="b"/>
              <a:pathLst>
                <a:path w="3466" h="835" extrusionOk="0">
                  <a:moveTo>
                    <a:pt x="1733" y="0"/>
                  </a:moveTo>
                  <a:cubicBezTo>
                    <a:pt x="775" y="0"/>
                    <a:pt x="1" y="187"/>
                    <a:pt x="1" y="416"/>
                  </a:cubicBezTo>
                  <a:cubicBezTo>
                    <a:pt x="1" y="648"/>
                    <a:pt x="775" y="834"/>
                    <a:pt x="1733" y="834"/>
                  </a:cubicBezTo>
                  <a:cubicBezTo>
                    <a:pt x="2689" y="834"/>
                    <a:pt x="3466" y="648"/>
                    <a:pt x="3466" y="416"/>
                  </a:cubicBezTo>
                  <a:cubicBezTo>
                    <a:pt x="3466" y="187"/>
                    <a:pt x="2689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70"/>
            <p:cNvSpPr/>
            <p:nvPr/>
          </p:nvSpPr>
          <p:spPr>
            <a:xfrm>
              <a:off x="2710470" y="2366504"/>
              <a:ext cx="236330" cy="60335"/>
            </a:xfrm>
            <a:custGeom>
              <a:avLst/>
              <a:gdLst/>
              <a:ahLst/>
              <a:cxnLst/>
              <a:rect l="l" t="t" r="r" b="b"/>
              <a:pathLst>
                <a:path w="3538" h="902" extrusionOk="0">
                  <a:moveTo>
                    <a:pt x="1769" y="70"/>
                  </a:moveTo>
                  <a:cubicBezTo>
                    <a:pt x="2768" y="70"/>
                    <a:pt x="3468" y="266"/>
                    <a:pt x="3468" y="450"/>
                  </a:cubicBezTo>
                  <a:cubicBezTo>
                    <a:pt x="3468" y="634"/>
                    <a:pt x="2766" y="832"/>
                    <a:pt x="1769" y="832"/>
                  </a:cubicBezTo>
                  <a:cubicBezTo>
                    <a:pt x="770" y="832"/>
                    <a:pt x="70" y="632"/>
                    <a:pt x="70" y="450"/>
                  </a:cubicBezTo>
                  <a:cubicBezTo>
                    <a:pt x="70" y="271"/>
                    <a:pt x="768" y="70"/>
                    <a:pt x="1769" y="70"/>
                  </a:cubicBezTo>
                  <a:close/>
                  <a:moveTo>
                    <a:pt x="1769" y="1"/>
                  </a:moveTo>
                  <a:cubicBezTo>
                    <a:pt x="909" y="1"/>
                    <a:pt x="1" y="156"/>
                    <a:pt x="1" y="450"/>
                  </a:cubicBezTo>
                  <a:cubicBezTo>
                    <a:pt x="1" y="744"/>
                    <a:pt x="911" y="902"/>
                    <a:pt x="1769" y="902"/>
                  </a:cubicBezTo>
                  <a:cubicBezTo>
                    <a:pt x="2629" y="902"/>
                    <a:pt x="3537" y="744"/>
                    <a:pt x="3537" y="450"/>
                  </a:cubicBezTo>
                  <a:cubicBezTo>
                    <a:pt x="3537" y="159"/>
                    <a:pt x="2627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70"/>
            <p:cNvSpPr/>
            <p:nvPr/>
          </p:nvSpPr>
          <p:spPr>
            <a:xfrm>
              <a:off x="2740795" y="2377541"/>
              <a:ext cx="175477" cy="38261"/>
            </a:xfrm>
            <a:custGeom>
              <a:avLst/>
              <a:gdLst/>
              <a:ahLst/>
              <a:cxnLst/>
              <a:rect l="l" t="t" r="r" b="b"/>
              <a:pathLst>
                <a:path w="2627" h="572" extrusionOk="0">
                  <a:moveTo>
                    <a:pt x="1315" y="1"/>
                  </a:moveTo>
                  <a:cubicBezTo>
                    <a:pt x="589" y="1"/>
                    <a:pt x="1" y="127"/>
                    <a:pt x="1" y="285"/>
                  </a:cubicBezTo>
                  <a:cubicBezTo>
                    <a:pt x="1" y="445"/>
                    <a:pt x="589" y="572"/>
                    <a:pt x="1315" y="572"/>
                  </a:cubicBezTo>
                  <a:cubicBezTo>
                    <a:pt x="2039" y="572"/>
                    <a:pt x="2627" y="445"/>
                    <a:pt x="2627" y="285"/>
                  </a:cubicBezTo>
                  <a:cubicBezTo>
                    <a:pt x="2627" y="130"/>
                    <a:pt x="2039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70"/>
            <p:cNvSpPr/>
            <p:nvPr/>
          </p:nvSpPr>
          <p:spPr>
            <a:xfrm>
              <a:off x="2739059" y="2375801"/>
              <a:ext cx="179017" cy="41806"/>
            </a:xfrm>
            <a:custGeom>
              <a:avLst/>
              <a:gdLst/>
              <a:ahLst/>
              <a:cxnLst/>
              <a:rect l="l" t="t" r="r" b="b"/>
              <a:pathLst>
                <a:path w="2680" h="625" extrusionOk="0">
                  <a:moveTo>
                    <a:pt x="1341" y="53"/>
                  </a:moveTo>
                  <a:cubicBezTo>
                    <a:pt x="2099" y="53"/>
                    <a:pt x="2627" y="189"/>
                    <a:pt x="2627" y="311"/>
                  </a:cubicBezTo>
                  <a:cubicBezTo>
                    <a:pt x="2627" y="435"/>
                    <a:pt x="2099" y="572"/>
                    <a:pt x="1341" y="572"/>
                  </a:cubicBezTo>
                  <a:cubicBezTo>
                    <a:pt x="581" y="572"/>
                    <a:pt x="53" y="435"/>
                    <a:pt x="53" y="311"/>
                  </a:cubicBezTo>
                  <a:cubicBezTo>
                    <a:pt x="53" y="189"/>
                    <a:pt x="581" y="53"/>
                    <a:pt x="1341" y="53"/>
                  </a:cubicBezTo>
                  <a:close/>
                  <a:moveTo>
                    <a:pt x="1341" y="0"/>
                  </a:moveTo>
                  <a:cubicBezTo>
                    <a:pt x="691" y="0"/>
                    <a:pt x="0" y="110"/>
                    <a:pt x="0" y="311"/>
                  </a:cubicBezTo>
                  <a:cubicBezTo>
                    <a:pt x="0" y="514"/>
                    <a:pt x="691" y="624"/>
                    <a:pt x="1341" y="624"/>
                  </a:cubicBezTo>
                  <a:cubicBezTo>
                    <a:pt x="1991" y="624"/>
                    <a:pt x="2679" y="514"/>
                    <a:pt x="2679" y="311"/>
                  </a:cubicBezTo>
                  <a:cubicBezTo>
                    <a:pt x="2679" y="110"/>
                    <a:pt x="198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70"/>
            <p:cNvSpPr/>
            <p:nvPr/>
          </p:nvSpPr>
          <p:spPr>
            <a:xfrm>
              <a:off x="2723094" y="2411921"/>
              <a:ext cx="3741" cy="14582"/>
            </a:xfrm>
            <a:custGeom>
              <a:avLst/>
              <a:gdLst/>
              <a:ahLst/>
              <a:cxnLst/>
              <a:rect l="l" t="t" r="r" b="b"/>
              <a:pathLst>
                <a:path w="56" h="218" extrusionOk="0">
                  <a:moveTo>
                    <a:pt x="27" y="1"/>
                  </a:moveTo>
                  <a:cubicBezTo>
                    <a:pt x="12" y="1"/>
                    <a:pt x="0" y="12"/>
                    <a:pt x="3" y="27"/>
                  </a:cubicBezTo>
                  <a:lnTo>
                    <a:pt x="3" y="189"/>
                  </a:lnTo>
                  <a:lnTo>
                    <a:pt x="3" y="192"/>
                  </a:lnTo>
                  <a:cubicBezTo>
                    <a:pt x="3" y="206"/>
                    <a:pt x="12" y="218"/>
                    <a:pt x="27" y="218"/>
                  </a:cubicBezTo>
                  <a:lnTo>
                    <a:pt x="29" y="218"/>
                  </a:lnTo>
                  <a:cubicBezTo>
                    <a:pt x="43" y="216"/>
                    <a:pt x="55" y="204"/>
                    <a:pt x="55" y="189"/>
                  </a:cubicBezTo>
                  <a:lnTo>
                    <a:pt x="55" y="27"/>
                  </a:lnTo>
                  <a:cubicBezTo>
                    <a:pt x="55" y="12"/>
                    <a:pt x="43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70"/>
            <p:cNvSpPr/>
            <p:nvPr/>
          </p:nvSpPr>
          <p:spPr>
            <a:xfrm>
              <a:off x="2754355" y="2416871"/>
              <a:ext cx="3741" cy="17993"/>
            </a:xfrm>
            <a:custGeom>
              <a:avLst/>
              <a:gdLst/>
              <a:ahLst/>
              <a:cxnLst/>
              <a:rect l="l" t="t" r="r" b="b"/>
              <a:pathLst>
                <a:path w="56" h="269" extrusionOk="0">
                  <a:moveTo>
                    <a:pt x="30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0" y="3"/>
                    <a:pt x="1" y="17"/>
                    <a:pt x="3" y="32"/>
                  </a:cubicBezTo>
                  <a:lnTo>
                    <a:pt x="3" y="242"/>
                  </a:lnTo>
                  <a:cubicBezTo>
                    <a:pt x="3" y="256"/>
                    <a:pt x="15" y="268"/>
                    <a:pt x="30" y="268"/>
                  </a:cubicBezTo>
                  <a:cubicBezTo>
                    <a:pt x="44" y="268"/>
                    <a:pt x="56" y="256"/>
                    <a:pt x="56" y="242"/>
                  </a:cubicBezTo>
                  <a:lnTo>
                    <a:pt x="56" y="32"/>
                  </a:lnTo>
                  <a:cubicBezTo>
                    <a:pt x="56" y="29"/>
                    <a:pt x="56" y="27"/>
                    <a:pt x="56" y="22"/>
                  </a:cubicBezTo>
                  <a:cubicBezTo>
                    <a:pt x="54" y="9"/>
                    <a:pt x="44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70"/>
            <p:cNvSpPr/>
            <p:nvPr/>
          </p:nvSpPr>
          <p:spPr>
            <a:xfrm>
              <a:off x="2775796" y="2421219"/>
              <a:ext cx="3540" cy="17325"/>
            </a:xfrm>
            <a:custGeom>
              <a:avLst/>
              <a:gdLst/>
              <a:ahLst/>
              <a:cxnLst/>
              <a:rect l="l" t="t" r="r" b="b"/>
              <a:pathLst>
                <a:path w="53" h="259" extrusionOk="0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lnTo>
                    <a:pt x="0" y="234"/>
                  </a:lnTo>
                  <a:cubicBezTo>
                    <a:pt x="0" y="249"/>
                    <a:pt x="12" y="258"/>
                    <a:pt x="26" y="258"/>
                  </a:cubicBezTo>
                  <a:cubicBezTo>
                    <a:pt x="38" y="258"/>
                    <a:pt x="50" y="249"/>
                    <a:pt x="53" y="237"/>
                  </a:cubicBezTo>
                  <a:lnTo>
                    <a:pt x="53" y="26"/>
                  </a:ln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70"/>
            <p:cNvSpPr/>
            <p:nvPr/>
          </p:nvSpPr>
          <p:spPr>
            <a:xfrm>
              <a:off x="2800177" y="2422757"/>
              <a:ext cx="3607" cy="15786"/>
            </a:xfrm>
            <a:custGeom>
              <a:avLst/>
              <a:gdLst/>
              <a:ahLst/>
              <a:cxnLst/>
              <a:rect l="l" t="t" r="r" b="b"/>
              <a:pathLst>
                <a:path w="54" h="236" extrusionOk="0">
                  <a:moveTo>
                    <a:pt x="27" y="1"/>
                  </a:moveTo>
                  <a:cubicBezTo>
                    <a:pt x="15" y="1"/>
                    <a:pt x="3" y="10"/>
                    <a:pt x="1" y="23"/>
                  </a:cubicBezTo>
                  <a:lnTo>
                    <a:pt x="1" y="211"/>
                  </a:lnTo>
                  <a:cubicBezTo>
                    <a:pt x="1" y="223"/>
                    <a:pt x="13" y="235"/>
                    <a:pt x="27" y="235"/>
                  </a:cubicBezTo>
                  <a:cubicBezTo>
                    <a:pt x="39" y="235"/>
                    <a:pt x="51" y="226"/>
                    <a:pt x="53" y="214"/>
                  </a:cubicBezTo>
                  <a:lnTo>
                    <a:pt x="53" y="23"/>
                  </a:lnTo>
                  <a:cubicBezTo>
                    <a:pt x="51" y="11"/>
                    <a:pt x="41" y="3"/>
                    <a:pt x="32" y="1"/>
                  </a:cubicBezTo>
                  <a:cubicBezTo>
                    <a:pt x="30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70"/>
            <p:cNvSpPr/>
            <p:nvPr/>
          </p:nvSpPr>
          <p:spPr>
            <a:xfrm>
              <a:off x="2735852" y="2419881"/>
              <a:ext cx="3741" cy="11438"/>
            </a:xfrm>
            <a:custGeom>
              <a:avLst/>
              <a:gdLst/>
              <a:ahLst/>
              <a:cxnLst/>
              <a:rect l="l" t="t" r="r" b="b"/>
              <a:pathLst>
                <a:path w="56" h="171" extrusionOk="0">
                  <a:moveTo>
                    <a:pt x="29" y="1"/>
                  </a:moveTo>
                  <a:cubicBezTo>
                    <a:pt x="28" y="1"/>
                    <a:pt x="26" y="1"/>
                    <a:pt x="25" y="1"/>
                  </a:cubicBezTo>
                  <a:cubicBezTo>
                    <a:pt x="10" y="3"/>
                    <a:pt x="1" y="18"/>
                    <a:pt x="3" y="32"/>
                  </a:cubicBezTo>
                  <a:lnTo>
                    <a:pt x="3" y="144"/>
                  </a:lnTo>
                  <a:cubicBezTo>
                    <a:pt x="3" y="161"/>
                    <a:pt x="15" y="171"/>
                    <a:pt x="29" y="171"/>
                  </a:cubicBezTo>
                  <a:cubicBezTo>
                    <a:pt x="44" y="171"/>
                    <a:pt x="56" y="159"/>
                    <a:pt x="56" y="144"/>
                  </a:cubicBezTo>
                  <a:lnTo>
                    <a:pt x="56" y="32"/>
                  </a:lnTo>
                  <a:cubicBezTo>
                    <a:pt x="56" y="30"/>
                    <a:pt x="56" y="27"/>
                    <a:pt x="56" y="23"/>
                  </a:cubicBezTo>
                  <a:cubicBezTo>
                    <a:pt x="53" y="10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70"/>
            <p:cNvSpPr/>
            <p:nvPr/>
          </p:nvSpPr>
          <p:spPr>
            <a:xfrm>
              <a:off x="2925152" y="2411453"/>
              <a:ext cx="3607" cy="9632"/>
            </a:xfrm>
            <a:custGeom>
              <a:avLst/>
              <a:gdLst/>
              <a:ahLst/>
              <a:cxnLst/>
              <a:rect l="l" t="t" r="r" b="b"/>
              <a:pathLst>
                <a:path w="54" h="144" extrusionOk="0">
                  <a:moveTo>
                    <a:pt x="27" y="0"/>
                  </a:moveTo>
                  <a:cubicBezTo>
                    <a:pt x="15" y="0"/>
                    <a:pt x="3" y="9"/>
                    <a:pt x="1" y="22"/>
                  </a:cubicBezTo>
                  <a:lnTo>
                    <a:pt x="1" y="117"/>
                  </a:lnTo>
                  <a:lnTo>
                    <a:pt x="1" y="120"/>
                  </a:lnTo>
                  <a:cubicBezTo>
                    <a:pt x="1" y="134"/>
                    <a:pt x="13" y="144"/>
                    <a:pt x="27" y="144"/>
                  </a:cubicBezTo>
                  <a:cubicBezTo>
                    <a:pt x="41" y="144"/>
                    <a:pt x="53" y="132"/>
                    <a:pt x="53" y="117"/>
                  </a:cubicBezTo>
                  <a:lnTo>
                    <a:pt x="53" y="22"/>
                  </a:lnTo>
                  <a:cubicBezTo>
                    <a:pt x="51" y="10"/>
                    <a:pt x="44" y="3"/>
                    <a:pt x="32" y="0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70"/>
            <p:cNvSpPr/>
            <p:nvPr/>
          </p:nvSpPr>
          <p:spPr>
            <a:xfrm>
              <a:off x="2903644" y="2424697"/>
              <a:ext cx="3540" cy="9365"/>
            </a:xfrm>
            <a:custGeom>
              <a:avLst/>
              <a:gdLst/>
              <a:ahLst/>
              <a:cxnLst/>
              <a:rect l="l" t="t" r="r" b="b"/>
              <a:pathLst>
                <a:path w="53" h="140" extrusionOk="0">
                  <a:moveTo>
                    <a:pt x="26" y="1"/>
                  </a:moveTo>
                  <a:cubicBezTo>
                    <a:pt x="12" y="3"/>
                    <a:pt x="0" y="13"/>
                    <a:pt x="0" y="27"/>
                  </a:cubicBezTo>
                  <a:lnTo>
                    <a:pt x="0" y="113"/>
                  </a:lnTo>
                  <a:cubicBezTo>
                    <a:pt x="0" y="127"/>
                    <a:pt x="12" y="139"/>
                    <a:pt x="26" y="139"/>
                  </a:cubicBezTo>
                  <a:cubicBezTo>
                    <a:pt x="41" y="139"/>
                    <a:pt x="53" y="130"/>
                    <a:pt x="53" y="115"/>
                  </a:cubicBezTo>
                  <a:lnTo>
                    <a:pt x="53" y="27"/>
                  </a:lnTo>
                  <a:cubicBezTo>
                    <a:pt x="53" y="13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2" name="Google Shape;4882;p70"/>
          <p:cNvGrpSpPr/>
          <p:nvPr/>
        </p:nvGrpSpPr>
        <p:grpSpPr>
          <a:xfrm>
            <a:off x="2428689" y="3672304"/>
            <a:ext cx="235461" cy="236778"/>
            <a:chOff x="2754889" y="1456089"/>
            <a:chExt cx="235461" cy="236778"/>
          </a:xfrm>
        </p:grpSpPr>
        <p:sp>
          <p:nvSpPr>
            <p:cNvPr id="4883" name="Google Shape;4883;p70"/>
            <p:cNvSpPr/>
            <p:nvPr/>
          </p:nvSpPr>
          <p:spPr>
            <a:xfrm>
              <a:off x="2754889" y="1456089"/>
              <a:ext cx="235461" cy="235854"/>
            </a:xfrm>
            <a:custGeom>
              <a:avLst/>
              <a:gdLst/>
              <a:ahLst/>
              <a:cxnLst/>
              <a:rect l="l" t="t" r="r" b="b"/>
              <a:pathLst>
                <a:path w="3525" h="3526" extrusionOk="0">
                  <a:moveTo>
                    <a:pt x="1761" y="765"/>
                  </a:moveTo>
                  <a:cubicBezTo>
                    <a:pt x="2313" y="765"/>
                    <a:pt x="2760" y="1212"/>
                    <a:pt x="2760" y="1764"/>
                  </a:cubicBezTo>
                  <a:cubicBezTo>
                    <a:pt x="2760" y="2314"/>
                    <a:pt x="2313" y="2761"/>
                    <a:pt x="1764" y="2761"/>
                  </a:cubicBezTo>
                  <a:lnTo>
                    <a:pt x="1761" y="2761"/>
                  </a:lnTo>
                  <a:cubicBezTo>
                    <a:pt x="1212" y="2761"/>
                    <a:pt x="765" y="2314"/>
                    <a:pt x="765" y="1764"/>
                  </a:cubicBezTo>
                  <a:cubicBezTo>
                    <a:pt x="765" y="1212"/>
                    <a:pt x="1212" y="765"/>
                    <a:pt x="1761" y="765"/>
                  </a:cubicBezTo>
                  <a:close/>
                  <a:moveTo>
                    <a:pt x="1761" y="1"/>
                  </a:moveTo>
                  <a:cubicBezTo>
                    <a:pt x="789" y="1"/>
                    <a:pt x="0" y="789"/>
                    <a:pt x="0" y="1764"/>
                  </a:cubicBezTo>
                  <a:cubicBezTo>
                    <a:pt x="0" y="2737"/>
                    <a:pt x="789" y="3525"/>
                    <a:pt x="1761" y="3525"/>
                  </a:cubicBezTo>
                  <a:cubicBezTo>
                    <a:pt x="2736" y="3525"/>
                    <a:pt x="3525" y="2737"/>
                    <a:pt x="3525" y="1764"/>
                  </a:cubicBezTo>
                  <a:cubicBezTo>
                    <a:pt x="3525" y="789"/>
                    <a:pt x="2736" y="1"/>
                    <a:pt x="176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70"/>
            <p:cNvSpPr/>
            <p:nvPr/>
          </p:nvSpPr>
          <p:spPr>
            <a:xfrm>
              <a:off x="2903644" y="1470793"/>
              <a:ext cx="85902" cy="97392"/>
            </a:xfrm>
            <a:custGeom>
              <a:avLst/>
              <a:gdLst/>
              <a:ahLst/>
              <a:cxnLst/>
              <a:rect l="l" t="t" r="r" b="b"/>
              <a:pathLst>
                <a:path w="1286" h="1456" extrusionOk="0">
                  <a:moveTo>
                    <a:pt x="359" y="0"/>
                  </a:moveTo>
                  <a:lnTo>
                    <a:pt x="0" y="676"/>
                  </a:lnTo>
                  <a:cubicBezTo>
                    <a:pt x="294" y="832"/>
                    <a:pt x="492" y="1123"/>
                    <a:pt x="526" y="1456"/>
                  </a:cubicBezTo>
                  <a:lnTo>
                    <a:pt x="1286" y="1358"/>
                  </a:lnTo>
                  <a:cubicBezTo>
                    <a:pt x="1219" y="779"/>
                    <a:pt x="872" y="273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70"/>
            <p:cNvSpPr/>
            <p:nvPr/>
          </p:nvSpPr>
          <p:spPr>
            <a:xfrm>
              <a:off x="2761702" y="1561562"/>
              <a:ext cx="228648" cy="131305"/>
            </a:xfrm>
            <a:custGeom>
              <a:avLst/>
              <a:gdLst/>
              <a:ahLst/>
              <a:cxnLst/>
              <a:rect l="l" t="t" r="r" b="b"/>
              <a:pathLst>
                <a:path w="3423" h="1963" extrusionOk="0">
                  <a:moveTo>
                    <a:pt x="3411" y="1"/>
                  </a:moveTo>
                  <a:lnTo>
                    <a:pt x="2651" y="99"/>
                  </a:lnTo>
                  <a:cubicBezTo>
                    <a:pt x="2708" y="646"/>
                    <a:pt x="2312" y="1136"/>
                    <a:pt x="1764" y="1193"/>
                  </a:cubicBezTo>
                  <a:cubicBezTo>
                    <a:pt x="1729" y="1197"/>
                    <a:pt x="1694" y="1199"/>
                    <a:pt x="1659" y="1199"/>
                  </a:cubicBezTo>
                  <a:cubicBezTo>
                    <a:pt x="1245" y="1199"/>
                    <a:pt x="870" y="942"/>
                    <a:pt x="725" y="548"/>
                  </a:cubicBezTo>
                  <a:lnTo>
                    <a:pt x="1" y="799"/>
                  </a:lnTo>
                  <a:cubicBezTo>
                    <a:pt x="254" y="1499"/>
                    <a:pt x="916" y="1962"/>
                    <a:pt x="1659" y="1962"/>
                  </a:cubicBezTo>
                  <a:cubicBezTo>
                    <a:pt x="2634" y="1962"/>
                    <a:pt x="3423" y="1174"/>
                    <a:pt x="3423" y="201"/>
                  </a:cubicBezTo>
                  <a:cubicBezTo>
                    <a:pt x="3423" y="134"/>
                    <a:pt x="3418" y="67"/>
                    <a:pt x="341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6" name="Google Shape;4886;p70"/>
          <p:cNvGrpSpPr/>
          <p:nvPr/>
        </p:nvGrpSpPr>
        <p:grpSpPr>
          <a:xfrm>
            <a:off x="2439383" y="3207390"/>
            <a:ext cx="1158445" cy="306287"/>
            <a:chOff x="2286983" y="1067988"/>
            <a:chExt cx="1158445" cy="306287"/>
          </a:xfrm>
        </p:grpSpPr>
        <p:sp>
          <p:nvSpPr>
            <p:cNvPr id="4887" name="Google Shape;4887;p70"/>
            <p:cNvSpPr/>
            <p:nvPr/>
          </p:nvSpPr>
          <p:spPr>
            <a:xfrm>
              <a:off x="2315572" y="1076282"/>
              <a:ext cx="1102760" cy="183747"/>
            </a:xfrm>
            <a:custGeom>
              <a:avLst/>
              <a:gdLst/>
              <a:ahLst/>
              <a:cxnLst/>
              <a:rect l="l" t="t" r="r" b="b"/>
              <a:pathLst>
                <a:path w="16509" h="2747" extrusionOk="0">
                  <a:moveTo>
                    <a:pt x="7707" y="1"/>
                  </a:moveTo>
                  <a:cubicBezTo>
                    <a:pt x="7698" y="1"/>
                    <a:pt x="7686" y="3"/>
                    <a:pt x="7679" y="12"/>
                  </a:cubicBezTo>
                  <a:lnTo>
                    <a:pt x="6285" y="1441"/>
                  </a:lnTo>
                  <a:lnTo>
                    <a:pt x="5153" y="851"/>
                  </a:lnTo>
                  <a:cubicBezTo>
                    <a:pt x="5147" y="849"/>
                    <a:pt x="5141" y="848"/>
                    <a:pt x="5135" y="848"/>
                  </a:cubicBezTo>
                  <a:cubicBezTo>
                    <a:pt x="5127" y="848"/>
                    <a:pt x="5119" y="850"/>
                    <a:pt x="5112" y="856"/>
                  </a:cubicBezTo>
                  <a:lnTo>
                    <a:pt x="3791" y="1967"/>
                  </a:lnTo>
                  <a:lnTo>
                    <a:pt x="2658" y="2665"/>
                  </a:lnTo>
                  <a:lnTo>
                    <a:pt x="1286" y="1501"/>
                  </a:lnTo>
                  <a:cubicBezTo>
                    <a:pt x="1281" y="1496"/>
                    <a:pt x="1274" y="1493"/>
                    <a:pt x="1266" y="1493"/>
                  </a:cubicBezTo>
                  <a:cubicBezTo>
                    <a:pt x="1263" y="1493"/>
                    <a:pt x="1261" y="1493"/>
                    <a:pt x="1258" y="1494"/>
                  </a:cubicBezTo>
                  <a:lnTo>
                    <a:pt x="32" y="1719"/>
                  </a:lnTo>
                  <a:lnTo>
                    <a:pt x="29" y="1719"/>
                  </a:lnTo>
                  <a:cubicBezTo>
                    <a:pt x="13" y="1723"/>
                    <a:pt x="1" y="1740"/>
                    <a:pt x="3" y="1759"/>
                  </a:cubicBezTo>
                  <a:cubicBezTo>
                    <a:pt x="7" y="1777"/>
                    <a:pt x="22" y="1788"/>
                    <a:pt x="39" y="1788"/>
                  </a:cubicBezTo>
                  <a:cubicBezTo>
                    <a:pt x="40" y="1788"/>
                    <a:pt x="42" y="1788"/>
                    <a:pt x="44" y="1788"/>
                  </a:cubicBezTo>
                  <a:lnTo>
                    <a:pt x="1255" y="1566"/>
                  </a:lnTo>
                  <a:lnTo>
                    <a:pt x="2632" y="2739"/>
                  </a:lnTo>
                  <a:cubicBezTo>
                    <a:pt x="2638" y="2744"/>
                    <a:pt x="2645" y="2746"/>
                    <a:pt x="2652" y="2746"/>
                  </a:cubicBezTo>
                  <a:cubicBezTo>
                    <a:pt x="2659" y="2746"/>
                    <a:pt x="2666" y="2744"/>
                    <a:pt x="2672" y="2739"/>
                  </a:cubicBezTo>
                  <a:lnTo>
                    <a:pt x="3831" y="2020"/>
                  </a:lnTo>
                  <a:lnTo>
                    <a:pt x="5141" y="925"/>
                  </a:lnTo>
                  <a:lnTo>
                    <a:pt x="6276" y="1516"/>
                  </a:lnTo>
                  <a:cubicBezTo>
                    <a:pt x="6281" y="1518"/>
                    <a:pt x="6287" y="1520"/>
                    <a:pt x="6293" y="1520"/>
                  </a:cubicBezTo>
                  <a:cubicBezTo>
                    <a:pt x="6302" y="1520"/>
                    <a:pt x="6311" y="1516"/>
                    <a:pt x="6317" y="1508"/>
                  </a:cubicBezTo>
                  <a:lnTo>
                    <a:pt x="7700" y="91"/>
                  </a:lnTo>
                  <a:lnTo>
                    <a:pt x="8778" y="1771"/>
                  </a:lnTo>
                  <a:cubicBezTo>
                    <a:pt x="8784" y="1782"/>
                    <a:pt x="8796" y="1788"/>
                    <a:pt x="8807" y="1788"/>
                  </a:cubicBezTo>
                  <a:cubicBezTo>
                    <a:pt x="8808" y="1788"/>
                    <a:pt x="8810" y="1788"/>
                    <a:pt x="8811" y="1788"/>
                  </a:cubicBezTo>
                  <a:lnTo>
                    <a:pt x="10023" y="1566"/>
                  </a:lnTo>
                  <a:lnTo>
                    <a:pt x="11399" y="2737"/>
                  </a:lnTo>
                  <a:cubicBezTo>
                    <a:pt x="11407" y="2741"/>
                    <a:pt x="11414" y="2744"/>
                    <a:pt x="11421" y="2744"/>
                  </a:cubicBezTo>
                  <a:cubicBezTo>
                    <a:pt x="11428" y="2744"/>
                    <a:pt x="11435" y="2744"/>
                    <a:pt x="11440" y="2739"/>
                  </a:cubicBezTo>
                  <a:lnTo>
                    <a:pt x="12597" y="2020"/>
                  </a:lnTo>
                  <a:lnTo>
                    <a:pt x="13909" y="925"/>
                  </a:lnTo>
                  <a:lnTo>
                    <a:pt x="15044" y="1516"/>
                  </a:lnTo>
                  <a:cubicBezTo>
                    <a:pt x="15049" y="1518"/>
                    <a:pt x="15055" y="1520"/>
                    <a:pt x="15060" y="1520"/>
                  </a:cubicBezTo>
                  <a:cubicBezTo>
                    <a:pt x="15070" y="1520"/>
                    <a:pt x="15079" y="1516"/>
                    <a:pt x="15087" y="1508"/>
                  </a:cubicBezTo>
                  <a:lnTo>
                    <a:pt x="16494" y="60"/>
                  </a:lnTo>
                  <a:cubicBezTo>
                    <a:pt x="16509" y="46"/>
                    <a:pt x="16509" y="24"/>
                    <a:pt x="16494" y="10"/>
                  </a:cubicBezTo>
                  <a:cubicBezTo>
                    <a:pt x="16487" y="4"/>
                    <a:pt x="16479" y="1"/>
                    <a:pt x="16470" y="1"/>
                  </a:cubicBezTo>
                  <a:cubicBezTo>
                    <a:pt x="16461" y="1"/>
                    <a:pt x="16451" y="5"/>
                    <a:pt x="16444" y="12"/>
                  </a:cubicBezTo>
                  <a:lnTo>
                    <a:pt x="15051" y="1444"/>
                  </a:lnTo>
                  <a:lnTo>
                    <a:pt x="13916" y="854"/>
                  </a:lnTo>
                  <a:cubicBezTo>
                    <a:pt x="13911" y="852"/>
                    <a:pt x="13905" y="850"/>
                    <a:pt x="13900" y="850"/>
                  </a:cubicBezTo>
                  <a:cubicBezTo>
                    <a:pt x="13892" y="850"/>
                    <a:pt x="13884" y="853"/>
                    <a:pt x="13877" y="858"/>
                  </a:cubicBezTo>
                  <a:lnTo>
                    <a:pt x="12556" y="1967"/>
                  </a:lnTo>
                  <a:lnTo>
                    <a:pt x="11423" y="2665"/>
                  </a:lnTo>
                  <a:lnTo>
                    <a:pt x="10054" y="1501"/>
                  </a:lnTo>
                  <a:cubicBezTo>
                    <a:pt x="10047" y="1496"/>
                    <a:pt x="10040" y="1493"/>
                    <a:pt x="10031" y="1493"/>
                  </a:cubicBezTo>
                  <a:cubicBezTo>
                    <a:pt x="10029" y="1493"/>
                    <a:pt x="10026" y="1493"/>
                    <a:pt x="10023" y="1494"/>
                  </a:cubicBezTo>
                  <a:lnTo>
                    <a:pt x="8821" y="1714"/>
                  </a:lnTo>
                  <a:lnTo>
                    <a:pt x="7734" y="17"/>
                  </a:lnTo>
                  <a:cubicBezTo>
                    <a:pt x="7729" y="8"/>
                    <a:pt x="7719" y="3"/>
                    <a:pt x="7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70"/>
            <p:cNvSpPr/>
            <p:nvPr/>
          </p:nvSpPr>
          <p:spPr>
            <a:xfrm>
              <a:off x="2309827" y="1185311"/>
              <a:ext cx="16499" cy="16522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22" y="0"/>
                  </a:moveTo>
                  <a:cubicBezTo>
                    <a:pt x="56" y="0"/>
                    <a:pt x="1" y="55"/>
                    <a:pt x="1" y="122"/>
                  </a:cubicBezTo>
                  <a:cubicBezTo>
                    <a:pt x="1" y="191"/>
                    <a:pt x="56" y="246"/>
                    <a:pt x="122" y="246"/>
                  </a:cubicBezTo>
                  <a:cubicBezTo>
                    <a:pt x="192" y="246"/>
                    <a:pt x="247" y="191"/>
                    <a:pt x="247" y="122"/>
                  </a:cubicBezTo>
                  <a:cubicBezTo>
                    <a:pt x="247" y="55"/>
                    <a:pt x="19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70"/>
            <p:cNvSpPr/>
            <p:nvPr/>
          </p:nvSpPr>
          <p:spPr>
            <a:xfrm>
              <a:off x="2307423" y="1182903"/>
              <a:ext cx="21175" cy="21137"/>
            </a:xfrm>
            <a:custGeom>
              <a:avLst/>
              <a:gdLst/>
              <a:ahLst/>
              <a:cxnLst/>
              <a:rect l="l" t="t" r="r" b="b"/>
              <a:pathLst>
                <a:path w="317" h="316" extrusionOk="0">
                  <a:moveTo>
                    <a:pt x="154" y="72"/>
                  </a:moveTo>
                  <a:cubicBezTo>
                    <a:pt x="156" y="72"/>
                    <a:pt x="157" y="72"/>
                    <a:pt x="158" y="72"/>
                  </a:cubicBezTo>
                  <a:cubicBezTo>
                    <a:pt x="209" y="72"/>
                    <a:pt x="247" y="110"/>
                    <a:pt x="247" y="158"/>
                  </a:cubicBezTo>
                  <a:lnTo>
                    <a:pt x="247" y="161"/>
                  </a:lnTo>
                  <a:cubicBezTo>
                    <a:pt x="247" y="208"/>
                    <a:pt x="206" y="247"/>
                    <a:pt x="158" y="247"/>
                  </a:cubicBezTo>
                  <a:cubicBezTo>
                    <a:pt x="108" y="247"/>
                    <a:pt x="70" y="208"/>
                    <a:pt x="70" y="158"/>
                  </a:cubicBezTo>
                  <a:cubicBezTo>
                    <a:pt x="70" y="112"/>
                    <a:pt x="108" y="72"/>
                    <a:pt x="154" y="72"/>
                  </a:cubicBezTo>
                  <a:close/>
                  <a:moveTo>
                    <a:pt x="158" y="0"/>
                  </a:moveTo>
                  <a:cubicBezTo>
                    <a:pt x="70" y="0"/>
                    <a:pt x="1" y="72"/>
                    <a:pt x="1" y="158"/>
                  </a:cubicBezTo>
                  <a:cubicBezTo>
                    <a:pt x="1" y="247"/>
                    <a:pt x="72" y="316"/>
                    <a:pt x="158" y="316"/>
                  </a:cubicBezTo>
                  <a:cubicBezTo>
                    <a:pt x="247" y="316"/>
                    <a:pt x="316" y="247"/>
                    <a:pt x="316" y="158"/>
                  </a:cubicBezTo>
                  <a:cubicBezTo>
                    <a:pt x="316" y="70"/>
                    <a:pt x="24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70"/>
            <p:cNvSpPr/>
            <p:nvPr/>
          </p:nvSpPr>
          <p:spPr>
            <a:xfrm>
              <a:off x="2391853" y="1170261"/>
              <a:ext cx="16365" cy="16522"/>
            </a:xfrm>
            <a:custGeom>
              <a:avLst/>
              <a:gdLst/>
              <a:ahLst/>
              <a:cxnLst/>
              <a:rect l="l" t="t" r="r" b="b"/>
              <a:pathLst>
                <a:path w="245" h="247" extrusionOk="0">
                  <a:moveTo>
                    <a:pt x="123" y="1"/>
                  </a:moveTo>
                  <a:cubicBezTo>
                    <a:pt x="56" y="1"/>
                    <a:pt x="1" y="56"/>
                    <a:pt x="1" y="125"/>
                  </a:cubicBezTo>
                  <a:cubicBezTo>
                    <a:pt x="1" y="192"/>
                    <a:pt x="56" y="247"/>
                    <a:pt x="123" y="247"/>
                  </a:cubicBezTo>
                  <a:cubicBezTo>
                    <a:pt x="190" y="247"/>
                    <a:pt x="245" y="192"/>
                    <a:pt x="245" y="125"/>
                  </a:cubicBezTo>
                  <a:cubicBezTo>
                    <a:pt x="245" y="56"/>
                    <a:pt x="190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70"/>
            <p:cNvSpPr/>
            <p:nvPr/>
          </p:nvSpPr>
          <p:spPr>
            <a:xfrm>
              <a:off x="2389315" y="1167853"/>
              <a:ext cx="21308" cy="21204"/>
            </a:xfrm>
            <a:custGeom>
              <a:avLst/>
              <a:gdLst/>
              <a:ahLst/>
              <a:cxnLst/>
              <a:rect l="l" t="t" r="r" b="b"/>
              <a:pathLst>
                <a:path w="319" h="317" extrusionOk="0">
                  <a:moveTo>
                    <a:pt x="159" y="72"/>
                  </a:moveTo>
                  <a:cubicBezTo>
                    <a:pt x="160" y="72"/>
                    <a:pt x="162" y="72"/>
                    <a:pt x="163" y="72"/>
                  </a:cubicBezTo>
                  <a:cubicBezTo>
                    <a:pt x="211" y="72"/>
                    <a:pt x="249" y="113"/>
                    <a:pt x="249" y="161"/>
                  </a:cubicBezTo>
                  <a:cubicBezTo>
                    <a:pt x="247" y="210"/>
                    <a:pt x="209" y="247"/>
                    <a:pt x="163" y="247"/>
                  </a:cubicBezTo>
                  <a:cubicBezTo>
                    <a:pt x="161" y="247"/>
                    <a:pt x="160" y="247"/>
                    <a:pt x="158" y="247"/>
                  </a:cubicBezTo>
                  <a:cubicBezTo>
                    <a:pt x="111" y="247"/>
                    <a:pt x="70" y="206"/>
                    <a:pt x="72" y="159"/>
                  </a:cubicBezTo>
                  <a:cubicBezTo>
                    <a:pt x="72" y="110"/>
                    <a:pt x="111" y="72"/>
                    <a:pt x="159" y="72"/>
                  </a:cubicBezTo>
                  <a:close/>
                  <a:moveTo>
                    <a:pt x="158" y="1"/>
                  </a:moveTo>
                  <a:cubicBezTo>
                    <a:pt x="70" y="3"/>
                    <a:pt x="1" y="75"/>
                    <a:pt x="3" y="161"/>
                  </a:cubicBezTo>
                  <a:cubicBezTo>
                    <a:pt x="3" y="248"/>
                    <a:pt x="72" y="316"/>
                    <a:pt x="159" y="316"/>
                  </a:cubicBezTo>
                  <a:cubicBezTo>
                    <a:pt x="160" y="316"/>
                    <a:pt x="162" y="316"/>
                    <a:pt x="163" y="316"/>
                  </a:cubicBezTo>
                  <a:cubicBezTo>
                    <a:pt x="249" y="316"/>
                    <a:pt x="319" y="247"/>
                    <a:pt x="319" y="161"/>
                  </a:cubicBezTo>
                  <a:cubicBezTo>
                    <a:pt x="319" y="159"/>
                    <a:pt x="319" y="159"/>
                    <a:pt x="319" y="156"/>
                  </a:cubicBezTo>
                  <a:cubicBezTo>
                    <a:pt x="316" y="70"/>
                    <a:pt x="244" y="1"/>
                    <a:pt x="158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70"/>
            <p:cNvSpPr/>
            <p:nvPr/>
          </p:nvSpPr>
          <p:spPr>
            <a:xfrm>
              <a:off x="2484633" y="1249257"/>
              <a:ext cx="16365" cy="16522"/>
            </a:xfrm>
            <a:custGeom>
              <a:avLst/>
              <a:gdLst/>
              <a:ahLst/>
              <a:cxnLst/>
              <a:rect l="l" t="t" r="r" b="b"/>
              <a:pathLst>
                <a:path w="245" h="247" extrusionOk="0">
                  <a:moveTo>
                    <a:pt x="122" y="0"/>
                  </a:moveTo>
                  <a:cubicBezTo>
                    <a:pt x="55" y="0"/>
                    <a:pt x="0" y="55"/>
                    <a:pt x="0" y="124"/>
                  </a:cubicBezTo>
                  <a:cubicBezTo>
                    <a:pt x="0" y="191"/>
                    <a:pt x="55" y="246"/>
                    <a:pt x="122" y="246"/>
                  </a:cubicBezTo>
                  <a:cubicBezTo>
                    <a:pt x="189" y="246"/>
                    <a:pt x="244" y="191"/>
                    <a:pt x="244" y="124"/>
                  </a:cubicBezTo>
                  <a:cubicBezTo>
                    <a:pt x="244" y="55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70"/>
            <p:cNvSpPr/>
            <p:nvPr/>
          </p:nvSpPr>
          <p:spPr>
            <a:xfrm>
              <a:off x="2482228" y="1246983"/>
              <a:ext cx="21108" cy="21003"/>
            </a:xfrm>
            <a:custGeom>
              <a:avLst/>
              <a:gdLst/>
              <a:ahLst/>
              <a:cxnLst/>
              <a:rect l="l" t="t" r="r" b="b"/>
              <a:pathLst>
                <a:path w="316" h="314" extrusionOk="0">
                  <a:moveTo>
                    <a:pt x="158" y="70"/>
                  </a:moveTo>
                  <a:cubicBezTo>
                    <a:pt x="206" y="70"/>
                    <a:pt x="247" y="108"/>
                    <a:pt x="247" y="158"/>
                  </a:cubicBezTo>
                  <a:cubicBezTo>
                    <a:pt x="247" y="206"/>
                    <a:pt x="206" y="244"/>
                    <a:pt x="158" y="244"/>
                  </a:cubicBezTo>
                  <a:cubicBezTo>
                    <a:pt x="110" y="244"/>
                    <a:pt x="72" y="206"/>
                    <a:pt x="72" y="158"/>
                  </a:cubicBezTo>
                  <a:cubicBezTo>
                    <a:pt x="72" y="108"/>
                    <a:pt x="110" y="70"/>
                    <a:pt x="158" y="70"/>
                  </a:cubicBezTo>
                  <a:close/>
                  <a:moveTo>
                    <a:pt x="158" y="1"/>
                  </a:moveTo>
                  <a:cubicBezTo>
                    <a:pt x="72" y="1"/>
                    <a:pt x="0" y="70"/>
                    <a:pt x="0" y="158"/>
                  </a:cubicBezTo>
                  <a:cubicBezTo>
                    <a:pt x="0" y="244"/>
                    <a:pt x="72" y="314"/>
                    <a:pt x="158" y="314"/>
                  </a:cubicBezTo>
                  <a:cubicBezTo>
                    <a:pt x="244" y="314"/>
                    <a:pt x="316" y="244"/>
                    <a:pt x="316" y="158"/>
                  </a:cubicBezTo>
                  <a:cubicBezTo>
                    <a:pt x="316" y="70"/>
                    <a:pt x="244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70"/>
            <p:cNvSpPr/>
            <p:nvPr/>
          </p:nvSpPr>
          <p:spPr>
            <a:xfrm>
              <a:off x="2561715" y="1201431"/>
              <a:ext cx="16499" cy="16522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25" y="1"/>
                  </a:moveTo>
                  <a:cubicBezTo>
                    <a:pt x="55" y="1"/>
                    <a:pt x="1" y="56"/>
                    <a:pt x="1" y="122"/>
                  </a:cubicBezTo>
                  <a:cubicBezTo>
                    <a:pt x="1" y="192"/>
                    <a:pt x="55" y="247"/>
                    <a:pt x="125" y="247"/>
                  </a:cubicBezTo>
                  <a:cubicBezTo>
                    <a:pt x="192" y="247"/>
                    <a:pt x="247" y="192"/>
                    <a:pt x="247" y="122"/>
                  </a:cubicBezTo>
                  <a:cubicBezTo>
                    <a:pt x="247" y="56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70"/>
            <p:cNvSpPr/>
            <p:nvPr/>
          </p:nvSpPr>
          <p:spPr>
            <a:xfrm>
              <a:off x="2559311" y="1199023"/>
              <a:ext cx="21308" cy="21204"/>
            </a:xfrm>
            <a:custGeom>
              <a:avLst/>
              <a:gdLst/>
              <a:ahLst/>
              <a:cxnLst/>
              <a:rect l="l" t="t" r="r" b="b"/>
              <a:pathLst>
                <a:path w="319" h="317" extrusionOk="0">
                  <a:moveTo>
                    <a:pt x="157" y="72"/>
                  </a:moveTo>
                  <a:cubicBezTo>
                    <a:pt x="158" y="72"/>
                    <a:pt x="159" y="72"/>
                    <a:pt x="161" y="72"/>
                  </a:cubicBezTo>
                  <a:cubicBezTo>
                    <a:pt x="209" y="72"/>
                    <a:pt x="247" y="111"/>
                    <a:pt x="247" y="158"/>
                  </a:cubicBezTo>
                  <a:lnTo>
                    <a:pt x="247" y="161"/>
                  </a:lnTo>
                  <a:cubicBezTo>
                    <a:pt x="247" y="209"/>
                    <a:pt x="209" y="247"/>
                    <a:pt x="158" y="247"/>
                  </a:cubicBezTo>
                  <a:cubicBezTo>
                    <a:pt x="111" y="247"/>
                    <a:pt x="72" y="209"/>
                    <a:pt x="72" y="158"/>
                  </a:cubicBezTo>
                  <a:cubicBezTo>
                    <a:pt x="72" y="112"/>
                    <a:pt x="111" y="72"/>
                    <a:pt x="157" y="72"/>
                  </a:cubicBezTo>
                  <a:close/>
                  <a:moveTo>
                    <a:pt x="158" y="1"/>
                  </a:moveTo>
                  <a:cubicBezTo>
                    <a:pt x="72" y="1"/>
                    <a:pt x="1" y="72"/>
                    <a:pt x="1" y="158"/>
                  </a:cubicBezTo>
                  <a:cubicBezTo>
                    <a:pt x="3" y="247"/>
                    <a:pt x="72" y="316"/>
                    <a:pt x="161" y="316"/>
                  </a:cubicBezTo>
                  <a:cubicBezTo>
                    <a:pt x="247" y="316"/>
                    <a:pt x="319" y="247"/>
                    <a:pt x="319" y="158"/>
                  </a:cubicBezTo>
                  <a:cubicBezTo>
                    <a:pt x="319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70"/>
            <p:cNvSpPr/>
            <p:nvPr/>
          </p:nvSpPr>
          <p:spPr>
            <a:xfrm>
              <a:off x="2650287" y="1127118"/>
              <a:ext cx="16499" cy="16522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23" y="0"/>
                  </a:moveTo>
                  <a:cubicBezTo>
                    <a:pt x="56" y="3"/>
                    <a:pt x="1" y="58"/>
                    <a:pt x="1" y="125"/>
                  </a:cubicBezTo>
                  <a:cubicBezTo>
                    <a:pt x="1" y="192"/>
                    <a:pt x="56" y="247"/>
                    <a:pt x="125" y="247"/>
                  </a:cubicBezTo>
                  <a:cubicBezTo>
                    <a:pt x="192" y="247"/>
                    <a:pt x="247" y="192"/>
                    <a:pt x="247" y="125"/>
                  </a:cubicBezTo>
                  <a:cubicBezTo>
                    <a:pt x="247" y="125"/>
                    <a:pt x="247" y="122"/>
                    <a:pt x="247" y="122"/>
                  </a:cubicBezTo>
                  <a:cubicBezTo>
                    <a:pt x="247" y="55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70"/>
            <p:cNvSpPr/>
            <p:nvPr/>
          </p:nvSpPr>
          <p:spPr>
            <a:xfrm>
              <a:off x="2647882" y="1124710"/>
              <a:ext cx="21175" cy="21204"/>
            </a:xfrm>
            <a:custGeom>
              <a:avLst/>
              <a:gdLst/>
              <a:ahLst/>
              <a:cxnLst/>
              <a:rect l="l" t="t" r="r" b="b"/>
              <a:pathLst>
                <a:path w="317" h="317" extrusionOk="0">
                  <a:moveTo>
                    <a:pt x="161" y="70"/>
                  </a:moveTo>
                  <a:lnTo>
                    <a:pt x="161" y="72"/>
                  </a:lnTo>
                  <a:cubicBezTo>
                    <a:pt x="209" y="72"/>
                    <a:pt x="247" y="111"/>
                    <a:pt x="247" y="158"/>
                  </a:cubicBezTo>
                  <a:cubicBezTo>
                    <a:pt x="247" y="208"/>
                    <a:pt x="206" y="247"/>
                    <a:pt x="159" y="247"/>
                  </a:cubicBezTo>
                  <a:cubicBezTo>
                    <a:pt x="111" y="247"/>
                    <a:pt x="70" y="206"/>
                    <a:pt x="70" y="158"/>
                  </a:cubicBezTo>
                  <a:cubicBezTo>
                    <a:pt x="73" y="108"/>
                    <a:pt x="111" y="70"/>
                    <a:pt x="161" y="70"/>
                  </a:cubicBezTo>
                  <a:close/>
                  <a:moveTo>
                    <a:pt x="163" y="1"/>
                  </a:moveTo>
                  <a:cubicBezTo>
                    <a:pt x="161" y="1"/>
                    <a:pt x="160" y="1"/>
                    <a:pt x="159" y="1"/>
                  </a:cubicBezTo>
                  <a:cubicBezTo>
                    <a:pt x="70" y="1"/>
                    <a:pt x="1" y="72"/>
                    <a:pt x="1" y="158"/>
                  </a:cubicBezTo>
                  <a:cubicBezTo>
                    <a:pt x="1" y="247"/>
                    <a:pt x="73" y="316"/>
                    <a:pt x="161" y="316"/>
                  </a:cubicBezTo>
                  <a:cubicBezTo>
                    <a:pt x="247" y="316"/>
                    <a:pt x="316" y="244"/>
                    <a:pt x="316" y="158"/>
                  </a:cubicBezTo>
                  <a:lnTo>
                    <a:pt x="316" y="156"/>
                  </a:lnTo>
                  <a:cubicBezTo>
                    <a:pt x="316" y="71"/>
                    <a:pt x="247" y="1"/>
                    <a:pt x="16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70"/>
            <p:cNvSpPr/>
            <p:nvPr/>
          </p:nvSpPr>
          <p:spPr>
            <a:xfrm>
              <a:off x="2727703" y="1167385"/>
              <a:ext cx="16365" cy="16388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23" y="1"/>
                  </a:moveTo>
                  <a:cubicBezTo>
                    <a:pt x="56" y="1"/>
                    <a:pt x="1" y="53"/>
                    <a:pt x="1" y="122"/>
                  </a:cubicBezTo>
                  <a:cubicBezTo>
                    <a:pt x="1" y="189"/>
                    <a:pt x="56" y="244"/>
                    <a:pt x="123" y="244"/>
                  </a:cubicBezTo>
                  <a:cubicBezTo>
                    <a:pt x="190" y="244"/>
                    <a:pt x="245" y="189"/>
                    <a:pt x="245" y="122"/>
                  </a:cubicBezTo>
                  <a:cubicBezTo>
                    <a:pt x="245" y="53"/>
                    <a:pt x="190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70"/>
            <p:cNvSpPr/>
            <p:nvPr/>
          </p:nvSpPr>
          <p:spPr>
            <a:xfrm>
              <a:off x="2725299" y="1164977"/>
              <a:ext cx="21175" cy="21204"/>
            </a:xfrm>
            <a:custGeom>
              <a:avLst/>
              <a:gdLst/>
              <a:ahLst/>
              <a:cxnLst/>
              <a:rect l="l" t="t" r="r" b="b"/>
              <a:pathLst>
                <a:path w="317" h="317" extrusionOk="0">
                  <a:moveTo>
                    <a:pt x="159" y="70"/>
                  </a:moveTo>
                  <a:cubicBezTo>
                    <a:pt x="206" y="70"/>
                    <a:pt x="247" y="111"/>
                    <a:pt x="247" y="158"/>
                  </a:cubicBezTo>
                  <a:cubicBezTo>
                    <a:pt x="247" y="206"/>
                    <a:pt x="206" y="245"/>
                    <a:pt x="159" y="245"/>
                  </a:cubicBezTo>
                  <a:cubicBezTo>
                    <a:pt x="111" y="245"/>
                    <a:pt x="70" y="206"/>
                    <a:pt x="70" y="158"/>
                  </a:cubicBezTo>
                  <a:cubicBezTo>
                    <a:pt x="70" y="111"/>
                    <a:pt x="111" y="70"/>
                    <a:pt x="159" y="70"/>
                  </a:cubicBezTo>
                  <a:close/>
                  <a:moveTo>
                    <a:pt x="159" y="1"/>
                  </a:moveTo>
                  <a:cubicBezTo>
                    <a:pt x="73" y="1"/>
                    <a:pt x="1" y="70"/>
                    <a:pt x="1" y="158"/>
                  </a:cubicBezTo>
                  <a:cubicBezTo>
                    <a:pt x="1" y="245"/>
                    <a:pt x="73" y="316"/>
                    <a:pt x="159" y="316"/>
                  </a:cubicBezTo>
                  <a:cubicBezTo>
                    <a:pt x="245" y="316"/>
                    <a:pt x="316" y="245"/>
                    <a:pt x="316" y="158"/>
                  </a:cubicBezTo>
                  <a:cubicBezTo>
                    <a:pt x="316" y="70"/>
                    <a:pt x="245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70"/>
            <p:cNvSpPr/>
            <p:nvPr/>
          </p:nvSpPr>
          <p:spPr>
            <a:xfrm>
              <a:off x="2977520" y="1170261"/>
              <a:ext cx="16365" cy="16522"/>
            </a:xfrm>
            <a:custGeom>
              <a:avLst/>
              <a:gdLst/>
              <a:ahLst/>
              <a:cxnLst/>
              <a:rect l="l" t="t" r="r" b="b"/>
              <a:pathLst>
                <a:path w="245" h="247" extrusionOk="0">
                  <a:moveTo>
                    <a:pt x="122" y="1"/>
                  </a:moveTo>
                  <a:cubicBezTo>
                    <a:pt x="56" y="1"/>
                    <a:pt x="1" y="56"/>
                    <a:pt x="1" y="125"/>
                  </a:cubicBezTo>
                  <a:cubicBezTo>
                    <a:pt x="1" y="192"/>
                    <a:pt x="56" y="247"/>
                    <a:pt x="122" y="247"/>
                  </a:cubicBezTo>
                  <a:cubicBezTo>
                    <a:pt x="192" y="247"/>
                    <a:pt x="244" y="192"/>
                    <a:pt x="244" y="125"/>
                  </a:cubicBezTo>
                  <a:cubicBezTo>
                    <a:pt x="244" y="56"/>
                    <a:pt x="19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70"/>
            <p:cNvSpPr/>
            <p:nvPr/>
          </p:nvSpPr>
          <p:spPr>
            <a:xfrm>
              <a:off x="2975116" y="1167853"/>
              <a:ext cx="21175" cy="21204"/>
            </a:xfrm>
            <a:custGeom>
              <a:avLst/>
              <a:gdLst/>
              <a:ahLst/>
              <a:cxnLst/>
              <a:rect l="l" t="t" r="r" b="b"/>
              <a:pathLst>
                <a:path w="317" h="317" extrusionOk="0">
                  <a:moveTo>
                    <a:pt x="158" y="72"/>
                  </a:moveTo>
                  <a:cubicBezTo>
                    <a:pt x="209" y="72"/>
                    <a:pt x="247" y="111"/>
                    <a:pt x="247" y="161"/>
                  </a:cubicBezTo>
                  <a:cubicBezTo>
                    <a:pt x="247" y="209"/>
                    <a:pt x="206" y="247"/>
                    <a:pt x="158" y="247"/>
                  </a:cubicBezTo>
                  <a:cubicBezTo>
                    <a:pt x="111" y="247"/>
                    <a:pt x="70" y="209"/>
                    <a:pt x="70" y="159"/>
                  </a:cubicBezTo>
                  <a:cubicBezTo>
                    <a:pt x="70" y="111"/>
                    <a:pt x="111" y="72"/>
                    <a:pt x="158" y="72"/>
                  </a:cubicBezTo>
                  <a:close/>
                  <a:moveTo>
                    <a:pt x="158" y="1"/>
                  </a:moveTo>
                  <a:cubicBezTo>
                    <a:pt x="72" y="1"/>
                    <a:pt x="1" y="72"/>
                    <a:pt x="1" y="159"/>
                  </a:cubicBezTo>
                  <a:cubicBezTo>
                    <a:pt x="1" y="247"/>
                    <a:pt x="72" y="316"/>
                    <a:pt x="158" y="316"/>
                  </a:cubicBezTo>
                  <a:cubicBezTo>
                    <a:pt x="160" y="316"/>
                    <a:pt x="161" y="316"/>
                    <a:pt x="163" y="316"/>
                  </a:cubicBezTo>
                  <a:cubicBezTo>
                    <a:pt x="249" y="316"/>
                    <a:pt x="316" y="246"/>
                    <a:pt x="316" y="161"/>
                  </a:cubicBezTo>
                  <a:lnTo>
                    <a:pt x="316" y="159"/>
                  </a:lnTo>
                  <a:cubicBezTo>
                    <a:pt x="316" y="72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70"/>
            <p:cNvSpPr/>
            <p:nvPr/>
          </p:nvSpPr>
          <p:spPr>
            <a:xfrm>
              <a:off x="2895628" y="1185311"/>
              <a:ext cx="16365" cy="16522"/>
            </a:xfrm>
            <a:custGeom>
              <a:avLst/>
              <a:gdLst/>
              <a:ahLst/>
              <a:cxnLst/>
              <a:rect l="l" t="t" r="r" b="b"/>
              <a:pathLst>
                <a:path w="245" h="247" extrusionOk="0">
                  <a:moveTo>
                    <a:pt x="123" y="0"/>
                  </a:moveTo>
                  <a:cubicBezTo>
                    <a:pt x="56" y="0"/>
                    <a:pt x="1" y="55"/>
                    <a:pt x="1" y="122"/>
                  </a:cubicBezTo>
                  <a:cubicBezTo>
                    <a:pt x="1" y="191"/>
                    <a:pt x="56" y="246"/>
                    <a:pt x="123" y="246"/>
                  </a:cubicBezTo>
                  <a:cubicBezTo>
                    <a:pt x="190" y="246"/>
                    <a:pt x="244" y="191"/>
                    <a:pt x="244" y="122"/>
                  </a:cubicBezTo>
                  <a:cubicBezTo>
                    <a:pt x="244" y="55"/>
                    <a:pt x="190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70"/>
            <p:cNvSpPr/>
            <p:nvPr/>
          </p:nvSpPr>
          <p:spPr>
            <a:xfrm>
              <a:off x="2893090" y="1182903"/>
              <a:ext cx="21308" cy="21137"/>
            </a:xfrm>
            <a:custGeom>
              <a:avLst/>
              <a:gdLst/>
              <a:ahLst/>
              <a:cxnLst/>
              <a:rect l="l" t="t" r="r" b="b"/>
              <a:pathLst>
                <a:path w="319" h="316" extrusionOk="0">
                  <a:moveTo>
                    <a:pt x="152" y="72"/>
                  </a:moveTo>
                  <a:cubicBezTo>
                    <a:pt x="155" y="72"/>
                    <a:pt x="158" y="72"/>
                    <a:pt x="161" y="72"/>
                  </a:cubicBezTo>
                  <a:cubicBezTo>
                    <a:pt x="204" y="75"/>
                    <a:pt x="237" y="108"/>
                    <a:pt x="239" y="151"/>
                  </a:cubicBezTo>
                  <a:cubicBezTo>
                    <a:pt x="244" y="199"/>
                    <a:pt x="208" y="242"/>
                    <a:pt x="161" y="247"/>
                  </a:cubicBezTo>
                  <a:lnTo>
                    <a:pt x="144" y="247"/>
                  </a:lnTo>
                  <a:cubicBezTo>
                    <a:pt x="96" y="242"/>
                    <a:pt x="60" y="199"/>
                    <a:pt x="65" y="151"/>
                  </a:cubicBezTo>
                  <a:cubicBezTo>
                    <a:pt x="70" y="106"/>
                    <a:pt x="108" y="72"/>
                    <a:pt x="152" y="72"/>
                  </a:cubicBezTo>
                  <a:close/>
                  <a:moveTo>
                    <a:pt x="158" y="0"/>
                  </a:moveTo>
                  <a:cubicBezTo>
                    <a:pt x="72" y="0"/>
                    <a:pt x="0" y="72"/>
                    <a:pt x="0" y="158"/>
                  </a:cubicBezTo>
                  <a:cubicBezTo>
                    <a:pt x="3" y="247"/>
                    <a:pt x="72" y="316"/>
                    <a:pt x="161" y="316"/>
                  </a:cubicBezTo>
                  <a:cubicBezTo>
                    <a:pt x="247" y="316"/>
                    <a:pt x="318" y="247"/>
                    <a:pt x="318" y="158"/>
                  </a:cubicBezTo>
                  <a:cubicBezTo>
                    <a:pt x="318" y="70"/>
                    <a:pt x="247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70"/>
            <p:cNvSpPr/>
            <p:nvPr/>
          </p:nvSpPr>
          <p:spPr>
            <a:xfrm>
              <a:off x="2821886" y="1070530"/>
              <a:ext cx="16499" cy="16388"/>
            </a:xfrm>
            <a:custGeom>
              <a:avLst/>
              <a:gdLst/>
              <a:ahLst/>
              <a:cxnLst/>
              <a:rect l="l" t="t" r="r" b="b"/>
              <a:pathLst>
                <a:path w="247" h="245" extrusionOk="0">
                  <a:moveTo>
                    <a:pt x="125" y="0"/>
                  </a:moveTo>
                  <a:cubicBezTo>
                    <a:pt x="56" y="0"/>
                    <a:pt x="1" y="55"/>
                    <a:pt x="1" y="122"/>
                  </a:cubicBezTo>
                  <a:cubicBezTo>
                    <a:pt x="1" y="189"/>
                    <a:pt x="56" y="244"/>
                    <a:pt x="125" y="244"/>
                  </a:cubicBezTo>
                  <a:cubicBezTo>
                    <a:pt x="192" y="244"/>
                    <a:pt x="247" y="189"/>
                    <a:pt x="247" y="122"/>
                  </a:cubicBezTo>
                  <a:cubicBezTo>
                    <a:pt x="247" y="55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70"/>
            <p:cNvSpPr/>
            <p:nvPr/>
          </p:nvSpPr>
          <p:spPr>
            <a:xfrm>
              <a:off x="2819347" y="1067988"/>
              <a:ext cx="21108" cy="21338"/>
            </a:xfrm>
            <a:custGeom>
              <a:avLst/>
              <a:gdLst/>
              <a:ahLst/>
              <a:cxnLst/>
              <a:rect l="l" t="t" r="r" b="b"/>
              <a:pathLst>
                <a:path w="316" h="319" extrusionOk="0">
                  <a:moveTo>
                    <a:pt x="150" y="72"/>
                  </a:moveTo>
                  <a:cubicBezTo>
                    <a:pt x="152" y="72"/>
                    <a:pt x="155" y="72"/>
                    <a:pt x="158" y="72"/>
                  </a:cubicBezTo>
                  <a:cubicBezTo>
                    <a:pt x="201" y="77"/>
                    <a:pt x="235" y="110"/>
                    <a:pt x="239" y="151"/>
                  </a:cubicBezTo>
                  <a:cubicBezTo>
                    <a:pt x="244" y="201"/>
                    <a:pt x="208" y="244"/>
                    <a:pt x="158" y="246"/>
                  </a:cubicBezTo>
                  <a:cubicBezTo>
                    <a:pt x="156" y="248"/>
                    <a:pt x="153" y="248"/>
                    <a:pt x="151" y="248"/>
                  </a:cubicBezTo>
                  <a:cubicBezTo>
                    <a:pt x="149" y="248"/>
                    <a:pt x="146" y="248"/>
                    <a:pt x="144" y="246"/>
                  </a:cubicBezTo>
                  <a:cubicBezTo>
                    <a:pt x="96" y="244"/>
                    <a:pt x="60" y="201"/>
                    <a:pt x="63" y="151"/>
                  </a:cubicBezTo>
                  <a:cubicBezTo>
                    <a:pt x="67" y="106"/>
                    <a:pt x="105" y="72"/>
                    <a:pt x="150" y="72"/>
                  </a:cubicBezTo>
                  <a:close/>
                  <a:moveTo>
                    <a:pt x="158" y="0"/>
                  </a:moveTo>
                  <a:cubicBezTo>
                    <a:pt x="70" y="3"/>
                    <a:pt x="0" y="72"/>
                    <a:pt x="0" y="160"/>
                  </a:cubicBezTo>
                  <a:cubicBezTo>
                    <a:pt x="0" y="246"/>
                    <a:pt x="72" y="318"/>
                    <a:pt x="158" y="318"/>
                  </a:cubicBezTo>
                  <a:cubicBezTo>
                    <a:pt x="247" y="318"/>
                    <a:pt x="316" y="246"/>
                    <a:pt x="316" y="160"/>
                  </a:cubicBezTo>
                  <a:lnTo>
                    <a:pt x="316" y="158"/>
                  </a:lnTo>
                  <a:cubicBezTo>
                    <a:pt x="316" y="72"/>
                    <a:pt x="244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70"/>
            <p:cNvSpPr/>
            <p:nvPr/>
          </p:nvSpPr>
          <p:spPr>
            <a:xfrm>
              <a:off x="3070300" y="1249257"/>
              <a:ext cx="16499" cy="16522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22" y="0"/>
                  </a:moveTo>
                  <a:cubicBezTo>
                    <a:pt x="55" y="0"/>
                    <a:pt x="0" y="55"/>
                    <a:pt x="0" y="124"/>
                  </a:cubicBezTo>
                  <a:cubicBezTo>
                    <a:pt x="0" y="191"/>
                    <a:pt x="55" y="246"/>
                    <a:pt x="122" y="246"/>
                  </a:cubicBezTo>
                  <a:cubicBezTo>
                    <a:pt x="191" y="246"/>
                    <a:pt x="246" y="191"/>
                    <a:pt x="246" y="124"/>
                  </a:cubicBezTo>
                  <a:cubicBezTo>
                    <a:pt x="246" y="55"/>
                    <a:pt x="191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70"/>
            <p:cNvSpPr/>
            <p:nvPr/>
          </p:nvSpPr>
          <p:spPr>
            <a:xfrm>
              <a:off x="3068029" y="1246983"/>
              <a:ext cx="20974" cy="21003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56" y="70"/>
                  </a:moveTo>
                  <a:cubicBezTo>
                    <a:pt x="206" y="70"/>
                    <a:pt x="244" y="108"/>
                    <a:pt x="244" y="158"/>
                  </a:cubicBezTo>
                  <a:cubicBezTo>
                    <a:pt x="244" y="206"/>
                    <a:pt x="206" y="244"/>
                    <a:pt x="156" y="244"/>
                  </a:cubicBezTo>
                  <a:cubicBezTo>
                    <a:pt x="108" y="244"/>
                    <a:pt x="70" y="206"/>
                    <a:pt x="70" y="158"/>
                  </a:cubicBezTo>
                  <a:cubicBezTo>
                    <a:pt x="70" y="108"/>
                    <a:pt x="108" y="70"/>
                    <a:pt x="156" y="70"/>
                  </a:cubicBezTo>
                  <a:close/>
                  <a:moveTo>
                    <a:pt x="156" y="1"/>
                  </a:moveTo>
                  <a:cubicBezTo>
                    <a:pt x="70" y="1"/>
                    <a:pt x="1" y="70"/>
                    <a:pt x="1" y="158"/>
                  </a:cubicBezTo>
                  <a:cubicBezTo>
                    <a:pt x="1" y="244"/>
                    <a:pt x="70" y="314"/>
                    <a:pt x="156" y="314"/>
                  </a:cubicBezTo>
                  <a:cubicBezTo>
                    <a:pt x="244" y="314"/>
                    <a:pt x="314" y="244"/>
                    <a:pt x="314" y="158"/>
                  </a:cubicBezTo>
                  <a:cubicBezTo>
                    <a:pt x="314" y="70"/>
                    <a:pt x="244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70"/>
            <p:cNvSpPr/>
            <p:nvPr/>
          </p:nvSpPr>
          <p:spPr>
            <a:xfrm>
              <a:off x="3147516" y="1201431"/>
              <a:ext cx="16365" cy="16522"/>
            </a:xfrm>
            <a:custGeom>
              <a:avLst/>
              <a:gdLst/>
              <a:ahLst/>
              <a:cxnLst/>
              <a:rect l="l" t="t" r="r" b="b"/>
              <a:pathLst>
                <a:path w="245" h="247" extrusionOk="0">
                  <a:moveTo>
                    <a:pt x="123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92"/>
                    <a:pt x="56" y="247"/>
                    <a:pt x="123" y="247"/>
                  </a:cubicBezTo>
                  <a:cubicBezTo>
                    <a:pt x="189" y="247"/>
                    <a:pt x="244" y="192"/>
                    <a:pt x="244" y="122"/>
                  </a:cubicBezTo>
                  <a:cubicBezTo>
                    <a:pt x="244" y="56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70"/>
            <p:cNvSpPr/>
            <p:nvPr/>
          </p:nvSpPr>
          <p:spPr>
            <a:xfrm>
              <a:off x="3145112" y="1199023"/>
              <a:ext cx="21308" cy="21204"/>
            </a:xfrm>
            <a:custGeom>
              <a:avLst/>
              <a:gdLst/>
              <a:ahLst/>
              <a:cxnLst/>
              <a:rect l="l" t="t" r="r" b="b"/>
              <a:pathLst>
                <a:path w="319" h="317" extrusionOk="0">
                  <a:moveTo>
                    <a:pt x="161" y="72"/>
                  </a:moveTo>
                  <a:cubicBezTo>
                    <a:pt x="209" y="72"/>
                    <a:pt x="247" y="111"/>
                    <a:pt x="247" y="158"/>
                  </a:cubicBezTo>
                  <a:cubicBezTo>
                    <a:pt x="247" y="209"/>
                    <a:pt x="209" y="247"/>
                    <a:pt x="161" y="247"/>
                  </a:cubicBezTo>
                  <a:cubicBezTo>
                    <a:pt x="160" y="247"/>
                    <a:pt x="158" y="247"/>
                    <a:pt x="157" y="247"/>
                  </a:cubicBezTo>
                  <a:cubicBezTo>
                    <a:pt x="111" y="247"/>
                    <a:pt x="72" y="207"/>
                    <a:pt x="72" y="161"/>
                  </a:cubicBezTo>
                  <a:cubicBezTo>
                    <a:pt x="70" y="113"/>
                    <a:pt x="111" y="72"/>
                    <a:pt x="159" y="72"/>
                  </a:cubicBezTo>
                  <a:close/>
                  <a:moveTo>
                    <a:pt x="161" y="1"/>
                  </a:moveTo>
                  <a:cubicBezTo>
                    <a:pt x="75" y="1"/>
                    <a:pt x="3" y="70"/>
                    <a:pt x="1" y="158"/>
                  </a:cubicBezTo>
                  <a:cubicBezTo>
                    <a:pt x="1" y="245"/>
                    <a:pt x="70" y="316"/>
                    <a:pt x="159" y="316"/>
                  </a:cubicBezTo>
                  <a:lnTo>
                    <a:pt x="161" y="316"/>
                  </a:lnTo>
                  <a:cubicBezTo>
                    <a:pt x="247" y="316"/>
                    <a:pt x="319" y="247"/>
                    <a:pt x="319" y="158"/>
                  </a:cubicBezTo>
                  <a:cubicBezTo>
                    <a:pt x="319" y="72"/>
                    <a:pt x="249" y="1"/>
                    <a:pt x="161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70"/>
            <p:cNvSpPr/>
            <p:nvPr/>
          </p:nvSpPr>
          <p:spPr>
            <a:xfrm>
              <a:off x="3235954" y="1127118"/>
              <a:ext cx="16499" cy="16522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25" y="0"/>
                  </a:moveTo>
                  <a:cubicBezTo>
                    <a:pt x="55" y="0"/>
                    <a:pt x="1" y="55"/>
                    <a:pt x="1" y="122"/>
                  </a:cubicBezTo>
                  <a:cubicBezTo>
                    <a:pt x="1" y="192"/>
                    <a:pt x="55" y="247"/>
                    <a:pt x="125" y="247"/>
                  </a:cubicBezTo>
                  <a:cubicBezTo>
                    <a:pt x="192" y="247"/>
                    <a:pt x="247" y="192"/>
                    <a:pt x="247" y="122"/>
                  </a:cubicBezTo>
                  <a:cubicBezTo>
                    <a:pt x="247" y="55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70"/>
            <p:cNvSpPr/>
            <p:nvPr/>
          </p:nvSpPr>
          <p:spPr>
            <a:xfrm>
              <a:off x="3233549" y="1124710"/>
              <a:ext cx="21308" cy="21204"/>
            </a:xfrm>
            <a:custGeom>
              <a:avLst/>
              <a:gdLst/>
              <a:ahLst/>
              <a:cxnLst/>
              <a:rect l="l" t="t" r="r" b="b"/>
              <a:pathLst>
                <a:path w="319" h="317" extrusionOk="0">
                  <a:moveTo>
                    <a:pt x="175" y="70"/>
                  </a:moveTo>
                  <a:cubicBezTo>
                    <a:pt x="223" y="75"/>
                    <a:pt x="259" y="118"/>
                    <a:pt x="256" y="165"/>
                  </a:cubicBezTo>
                  <a:cubicBezTo>
                    <a:pt x="252" y="212"/>
                    <a:pt x="211" y="247"/>
                    <a:pt x="165" y="247"/>
                  </a:cubicBezTo>
                  <a:cubicBezTo>
                    <a:pt x="164" y="247"/>
                    <a:pt x="162" y="247"/>
                    <a:pt x="161" y="247"/>
                  </a:cubicBezTo>
                  <a:cubicBezTo>
                    <a:pt x="118" y="242"/>
                    <a:pt x="84" y="208"/>
                    <a:pt x="80" y="165"/>
                  </a:cubicBezTo>
                  <a:cubicBezTo>
                    <a:pt x="75" y="118"/>
                    <a:pt x="111" y="75"/>
                    <a:pt x="161" y="70"/>
                  </a:cubicBezTo>
                  <a:close/>
                  <a:moveTo>
                    <a:pt x="161" y="1"/>
                  </a:moveTo>
                  <a:cubicBezTo>
                    <a:pt x="72" y="1"/>
                    <a:pt x="1" y="70"/>
                    <a:pt x="1" y="158"/>
                  </a:cubicBezTo>
                  <a:cubicBezTo>
                    <a:pt x="1" y="244"/>
                    <a:pt x="72" y="316"/>
                    <a:pt x="161" y="316"/>
                  </a:cubicBezTo>
                  <a:cubicBezTo>
                    <a:pt x="247" y="316"/>
                    <a:pt x="318" y="244"/>
                    <a:pt x="318" y="158"/>
                  </a:cubicBezTo>
                  <a:cubicBezTo>
                    <a:pt x="318" y="70"/>
                    <a:pt x="247" y="1"/>
                    <a:pt x="161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70"/>
            <p:cNvSpPr/>
            <p:nvPr/>
          </p:nvSpPr>
          <p:spPr>
            <a:xfrm>
              <a:off x="3313371" y="1167385"/>
              <a:ext cx="16365" cy="16388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22" y="1"/>
                  </a:moveTo>
                  <a:cubicBezTo>
                    <a:pt x="55" y="1"/>
                    <a:pt x="0" y="53"/>
                    <a:pt x="0" y="122"/>
                  </a:cubicBezTo>
                  <a:cubicBezTo>
                    <a:pt x="0" y="189"/>
                    <a:pt x="55" y="244"/>
                    <a:pt x="122" y="244"/>
                  </a:cubicBezTo>
                  <a:cubicBezTo>
                    <a:pt x="189" y="244"/>
                    <a:pt x="244" y="189"/>
                    <a:pt x="244" y="122"/>
                  </a:cubicBezTo>
                  <a:cubicBezTo>
                    <a:pt x="244" y="53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70"/>
            <p:cNvSpPr/>
            <p:nvPr/>
          </p:nvSpPr>
          <p:spPr>
            <a:xfrm>
              <a:off x="3310966" y="1164977"/>
              <a:ext cx="21175" cy="21204"/>
            </a:xfrm>
            <a:custGeom>
              <a:avLst/>
              <a:gdLst/>
              <a:ahLst/>
              <a:cxnLst/>
              <a:rect l="l" t="t" r="r" b="b"/>
              <a:pathLst>
                <a:path w="317" h="317" extrusionOk="0">
                  <a:moveTo>
                    <a:pt x="158" y="70"/>
                  </a:moveTo>
                  <a:cubicBezTo>
                    <a:pt x="209" y="70"/>
                    <a:pt x="247" y="111"/>
                    <a:pt x="247" y="158"/>
                  </a:cubicBezTo>
                  <a:cubicBezTo>
                    <a:pt x="247" y="206"/>
                    <a:pt x="209" y="245"/>
                    <a:pt x="161" y="245"/>
                  </a:cubicBezTo>
                  <a:cubicBezTo>
                    <a:pt x="159" y="245"/>
                    <a:pt x="158" y="245"/>
                    <a:pt x="157" y="245"/>
                  </a:cubicBezTo>
                  <a:cubicBezTo>
                    <a:pt x="108" y="245"/>
                    <a:pt x="72" y="205"/>
                    <a:pt x="72" y="158"/>
                  </a:cubicBezTo>
                  <a:cubicBezTo>
                    <a:pt x="72" y="111"/>
                    <a:pt x="111" y="70"/>
                    <a:pt x="158" y="70"/>
                  </a:cubicBezTo>
                  <a:close/>
                  <a:moveTo>
                    <a:pt x="161" y="1"/>
                  </a:moveTo>
                  <a:cubicBezTo>
                    <a:pt x="72" y="1"/>
                    <a:pt x="3" y="70"/>
                    <a:pt x="1" y="156"/>
                  </a:cubicBezTo>
                  <a:cubicBezTo>
                    <a:pt x="1" y="245"/>
                    <a:pt x="72" y="314"/>
                    <a:pt x="158" y="316"/>
                  </a:cubicBezTo>
                  <a:cubicBezTo>
                    <a:pt x="247" y="316"/>
                    <a:pt x="316" y="245"/>
                    <a:pt x="316" y="158"/>
                  </a:cubicBezTo>
                  <a:cubicBezTo>
                    <a:pt x="316" y="72"/>
                    <a:pt x="247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70"/>
            <p:cNvSpPr/>
            <p:nvPr/>
          </p:nvSpPr>
          <p:spPr>
            <a:xfrm>
              <a:off x="3406752" y="1070530"/>
              <a:ext cx="16633" cy="16522"/>
            </a:xfrm>
            <a:custGeom>
              <a:avLst/>
              <a:gdLst/>
              <a:ahLst/>
              <a:cxnLst/>
              <a:rect l="l" t="t" r="r" b="b"/>
              <a:pathLst>
                <a:path w="249" h="247" extrusionOk="0">
                  <a:moveTo>
                    <a:pt x="125" y="0"/>
                  </a:moveTo>
                  <a:cubicBezTo>
                    <a:pt x="58" y="0"/>
                    <a:pt x="3" y="53"/>
                    <a:pt x="0" y="122"/>
                  </a:cubicBezTo>
                  <a:cubicBezTo>
                    <a:pt x="0" y="189"/>
                    <a:pt x="55" y="247"/>
                    <a:pt x="125" y="247"/>
                  </a:cubicBezTo>
                  <a:cubicBezTo>
                    <a:pt x="192" y="247"/>
                    <a:pt x="247" y="192"/>
                    <a:pt x="249" y="125"/>
                  </a:cubicBezTo>
                  <a:lnTo>
                    <a:pt x="249" y="122"/>
                  </a:lnTo>
                  <a:cubicBezTo>
                    <a:pt x="249" y="55"/>
                    <a:pt x="194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70"/>
            <p:cNvSpPr/>
            <p:nvPr/>
          </p:nvSpPr>
          <p:spPr>
            <a:xfrm>
              <a:off x="3404681" y="1068256"/>
              <a:ext cx="21108" cy="21070"/>
            </a:xfrm>
            <a:custGeom>
              <a:avLst/>
              <a:gdLst/>
              <a:ahLst/>
              <a:cxnLst/>
              <a:rect l="l" t="t" r="r" b="b"/>
              <a:pathLst>
                <a:path w="316" h="315" extrusionOk="0">
                  <a:moveTo>
                    <a:pt x="158" y="70"/>
                  </a:moveTo>
                  <a:cubicBezTo>
                    <a:pt x="208" y="70"/>
                    <a:pt x="247" y="109"/>
                    <a:pt x="247" y="156"/>
                  </a:cubicBezTo>
                  <a:cubicBezTo>
                    <a:pt x="247" y="207"/>
                    <a:pt x="208" y="245"/>
                    <a:pt x="161" y="245"/>
                  </a:cubicBezTo>
                  <a:cubicBezTo>
                    <a:pt x="113" y="245"/>
                    <a:pt x="72" y="207"/>
                    <a:pt x="72" y="159"/>
                  </a:cubicBezTo>
                  <a:cubicBezTo>
                    <a:pt x="72" y="111"/>
                    <a:pt x="110" y="70"/>
                    <a:pt x="158" y="70"/>
                  </a:cubicBezTo>
                  <a:close/>
                  <a:moveTo>
                    <a:pt x="156" y="1"/>
                  </a:moveTo>
                  <a:cubicBezTo>
                    <a:pt x="70" y="1"/>
                    <a:pt x="3" y="72"/>
                    <a:pt x="3" y="156"/>
                  </a:cubicBezTo>
                  <a:cubicBezTo>
                    <a:pt x="0" y="245"/>
                    <a:pt x="72" y="314"/>
                    <a:pt x="158" y="314"/>
                  </a:cubicBezTo>
                  <a:cubicBezTo>
                    <a:pt x="247" y="314"/>
                    <a:pt x="316" y="245"/>
                    <a:pt x="316" y="156"/>
                  </a:cubicBezTo>
                  <a:cubicBezTo>
                    <a:pt x="316" y="70"/>
                    <a:pt x="247" y="1"/>
                    <a:pt x="161" y="1"/>
                  </a:cubicBezTo>
                  <a:cubicBezTo>
                    <a:pt x="159" y="1"/>
                    <a:pt x="158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70"/>
            <p:cNvSpPr/>
            <p:nvPr/>
          </p:nvSpPr>
          <p:spPr>
            <a:xfrm>
              <a:off x="2286983" y="1224776"/>
              <a:ext cx="62055" cy="149499"/>
            </a:xfrm>
            <a:custGeom>
              <a:avLst/>
              <a:gdLst/>
              <a:ahLst/>
              <a:cxnLst/>
              <a:rect l="l" t="t" r="r" b="b"/>
              <a:pathLst>
                <a:path w="929" h="2235" extrusionOk="0">
                  <a:moveTo>
                    <a:pt x="1" y="1"/>
                  </a:moveTo>
                  <a:lnTo>
                    <a:pt x="1" y="2235"/>
                  </a:lnTo>
                  <a:lnTo>
                    <a:pt x="928" y="2235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70"/>
            <p:cNvSpPr/>
            <p:nvPr/>
          </p:nvSpPr>
          <p:spPr>
            <a:xfrm>
              <a:off x="2371280" y="1146917"/>
              <a:ext cx="61988" cy="227225"/>
            </a:xfrm>
            <a:custGeom>
              <a:avLst/>
              <a:gdLst/>
              <a:ahLst/>
              <a:cxnLst/>
              <a:rect l="l" t="t" r="r" b="b"/>
              <a:pathLst>
                <a:path w="928" h="3397" extrusionOk="0">
                  <a:moveTo>
                    <a:pt x="1" y="1"/>
                  </a:moveTo>
                  <a:lnTo>
                    <a:pt x="1" y="3396"/>
                  </a:lnTo>
                  <a:lnTo>
                    <a:pt x="928" y="3396"/>
                  </a:lnTo>
                  <a:lnTo>
                    <a:pt x="92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70"/>
            <p:cNvSpPr/>
            <p:nvPr/>
          </p:nvSpPr>
          <p:spPr>
            <a:xfrm>
              <a:off x="2455576" y="1281029"/>
              <a:ext cx="62122" cy="93245"/>
            </a:xfrm>
            <a:custGeom>
              <a:avLst/>
              <a:gdLst/>
              <a:ahLst/>
              <a:cxnLst/>
              <a:rect l="l" t="t" r="r" b="b"/>
              <a:pathLst>
                <a:path w="930" h="1394" extrusionOk="0">
                  <a:moveTo>
                    <a:pt x="0" y="1"/>
                  </a:moveTo>
                  <a:lnTo>
                    <a:pt x="0" y="1394"/>
                  </a:lnTo>
                  <a:lnTo>
                    <a:pt x="930" y="1394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70"/>
            <p:cNvSpPr/>
            <p:nvPr/>
          </p:nvSpPr>
          <p:spPr>
            <a:xfrm>
              <a:off x="2539873" y="1187987"/>
              <a:ext cx="62122" cy="186155"/>
            </a:xfrm>
            <a:custGeom>
              <a:avLst/>
              <a:gdLst/>
              <a:ahLst/>
              <a:cxnLst/>
              <a:rect l="l" t="t" r="r" b="b"/>
              <a:pathLst>
                <a:path w="930" h="2783" extrusionOk="0">
                  <a:moveTo>
                    <a:pt x="0" y="1"/>
                  </a:moveTo>
                  <a:lnTo>
                    <a:pt x="0" y="2782"/>
                  </a:lnTo>
                  <a:lnTo>
                    <a:pt x="930" y="2782"/>
                  </a:lnTo>
                  <a:lnTo>
                    <a:pt x="93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70"/>
            <p:cNvSpPr/>
            <p:nvPr/>
          </p:nvSpPr>
          <p:spPr>
            <a:xfrm>
              <a:off x="2624303" y="1116549"/>
              <a:ext cx="61988" cy="257593"/>
            </a:xfrm>
            <a:custGeom>
              <a:avLst/>
              <a:gdLst/>
              <a:ahLst/>
              <a:cxnLst/>
              <a:rect l="l" t="t" r="r" b="b"/>
              <a:pathLst>
                <a:path w="928" h="3851" extrusionOk="0">
                  <a:moveTo>
                    <a:pt x="0" y="1"/>
                  </a:moveTo>
                  <a:lnTo>
                    <a:pt x="0" y="3850"/>
                  </a:lnTo>
                  <a:lnTo>
                    <a:pt x="927" y="3850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70"/>
            <p:cNvSpPr/>
            <p:nvPr/>
          </p:nvSpPr>
          <p:spPr>
            <a:xfrm>
              <a:off x="2708600" y="1213940"/>
              <a:ext cx="61988" cy="160202"/>
            </a:xfrm>
            <a:custGeom>
              <a:avLst/>
              <a:gdLst/>
              <a:ahLst/>
              <a:cxnLst/>
              <a:rect l="l" t="t" r="r" b="b"/>
              <a:pathLst>
                <a:path w="928" h="2395" extrusionOk="0">
                  <a:moveTo>
                    <a:pt x="0" y="0"/>
                  </a:moveTo>
                  <a:lnTo>
                    <a:pt x="0" y="2394"/>
                  </a:lnTo>
                  <a:lnTo>
                    <a:pt x="927" y="2394"/>
                  </a:lnTo>
                  <a:lnTo>
                    <a:pt x="92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70"/>
            <p:cNvSpPr/>
            <p:nvPr/>
          </p:nvSpPr>
          <p:spPr>
            <a:xfrm>
              <a:off x="2792829" y="1146917"/>
              <a:ext cx="62188" cy="227225"/>
            </a:xfrm>
            <a:custGeom>
              <a:avLst/>
              <a:gdLst/>
              <a:ahLst/>
              <a:cxnLst/>
              <a:rect l="l" t="t" r="r" b="b"/>
              <a:pathLst>
                <a:path w="931" h="3397" extrusionOk="0">
                  <a:moveTo>
                    <a:pt x="1" y="1"/>
                  </a:moveTo>
                  <a:lnTo>
                    <a:pt x="1" y="3396"/>
                  </a:lnTo>
                  <a:lnTo>
                    <a:pt x="930" y="3396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70"/>
            <p:cNvSpPr/>
            <p:nvPr/>
          </p:nvSpPr>
          <p:spPr>
            <a:xfrm>
              <a:off x="2877260" y="1224776"/>
              <a:ext cx="62188" cy="149499"/>
            </a:xfrm>
            <a:custGeom>
              <a:avLst/>
              <a:gdLst/>
              <a:ahLst/>
              <a:cxnLst/>
              <a:rect l="l" t="t" r="r" b="b"/>
              <a:pathLst>
                <a:path w="931" h="2235" extrusionOk="0">
                  <a:moveTo>
                    <a:pt x="1" y="1"/>
                  </a:moveTo>
                  <a:lnTo>
                    <a:pt x="1" y="2235"/>
                  </a:lnTo>
                  <a:lnTo>
                    <a:pt x="930" y="2235"/>
                  </a:lnTo>
                  <a:lnTo>
                    <a:pt x="93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70"/>
            <p:cNvSpPr/>
            <p:nvPr/>
          </p:nvSpPr>
          <p:spPr>
            <a:xfrm>
              <a:off x="2961556" y="1146917"/>
              <a:ext cx="62188" cy="227225"/>
            </a:xfrm>
            <a:custGeom>
              <a:avLst/>
              <a:gdLst/>
              <a:ahLst/>
              <a:cxnLst/>
              <a:rect l="l" t="t" r="r" b="b"/>
              <a:pathLst>
                <a:path w="931" h="3397" extrusionOk="0">
                  <a:moveTo>
                    <a:pt x="1" y="1"/>
                  </a:moveTo>
                  <a:lnTo>
                    <a:pt x="1" y="3396"/>
                  </a:lnTo>
                  <a:lnTo>
                    <a:pt x="930" y="3396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70"/>
            <p:cNvSpPr/>
            <p:nvPr/>
          </p:nvSpPr>
          <p:spPr>
            <a:xfrm>
              <a:off x="3045986" y="1281029"/>
              <a:ext cx="61988" cy="93245"/>
            </a:xfrm>
            <a:custGeom>
              <a:avLst/>
              <a:gdLst/>
              <a:ahLst/>
              <a:cxnLst/>
              <a:rect l="l" t="t" r="r" b="b"/>
              <a:pathLst>
                <a:path w="928" h="1394" extrusionOk="0">
                  <a:moveTo>
                    <a:pt x="1" y="1"/>
                  </a:moveTo>
                  <a:lnTo>
                    <a:pt x="1" y="1394"/>
                  </a:lnTo>
                  <a:lnTo>
                    <a:pt x="928" y="1394"/>
                  </a:lnTo>
                  <a:lnTo>
                    <a:pt x="92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70"/>
            <p:cNvSpPr/>
            <p:nvPr/>
          </p:nvSpPr>
          <p:spPr>
            <a:xfrm>
              <a:off x="3130283" y="1187987"/>
              <a:ext cx="61988" cy="186155"/>
            </a:xfrm>
            <a:custGeom>
              <a:avLst/>
              <a:gdLst/>
              <a:ahLst/>
              <a:cxnLst/>
              <a:rect l="l" t="t" r="r" b="b"/>
              <a:pathLst>
                <a:path w="928" h="2783" extrusionOk="0">
                  <a:moveTo>
                    <a:pt x="1" y="1"/>
                  </a:moveTo>
                  <a:lnTo>
                    <a:pt x="1" y="2782"/>
                  </a:lnTo>
                  <a:lnTo>
                    <a:pt x="928" y="2782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70"/>
            <p:cNvSpPr/>
            <p:nvPr/>
          </p:nvSpPr>
          <p:spPr>
            <a:xfrm>
              <a:off x="3214579" y="1116549"/>
              <a:ext cx="62122" cy="257593"/>
            </a:xfrm>
            <a:custGeom>
              <a:avLst/>
              <a:gdLst/>
              <a:ahLst/>
              <a:cxnLst/>
              <a:rect l="l" t="t" r="r" b="b"/>
              <a:pathLst>
                <a:path w="930" h="3851" extrusionOk="0">
                  <a:moveTo>
                    <a:pt x="0" y="1"/>
                  </a:moveTo>
                  <a:lnTo>
                    <a:pt x="0" y="3850"/>
                  </a:lnTo>
                  <a:lnTo>
                    <a:pt x="930" y="3850"/>
                  </a:lnTo>
                  <a:lnTo>
                    <a:pt x="93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70"/>
            <p:cNvSpPr/>
            <p:nvPr/>
          </p:nvSpPr>
          <p:spPr>
            <a:xfrm>
              <a:off x="3299010" y="1213940"/>
              <a:ext cx="61988" cy="160202"/>
            </a:xfrm>
            <a:custGeom>
              <a:avLst/>
              <a:gdLst/>
              <a:ahLst/>
              <a:cxnLst/>
              <a:rect l="l" t="t" r="r" b="b"/>
              <a:pathLst>
                <a:path w="928" h="2395" extrusionOk="0">
                  <a:moveTo>
                    <a:pt x="0" y="0"/>
                  </a:moveTo>
                  <a:lnTo>
                    <a:pt x="0" y="2394"/>
                  </a:lnTo>
                  <a:lnTo>
                    <a:pt x="928" y="2394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70"/>
            <p:cNvSpPr/>
            <p:nvPr/>
          </p:nvSpPr>
          <p:spPr>
            <a:xfrm>
              <a:off x="3383306" y="1146917"/>
              <a:ext cx="62122" cy="227225"/>
            </a:xfrm>
            <a:custGeom>
              <a:avLst/>
              <a:gdLst/>
              <a:ahLst/>
              <a:cxnLst/>
              <a:rect l="l" t="t" r="r" b="b"/>
              <a:pathLst>
                <a:path w="930" h="3397" extrusionOk="0">
                  <a:moveTo>
                    <a:pt x="0" y="1"/>
                  </a:moveTo>
                  <a:lnTo>
                    <a:pt x="0" y="3396"/>
                  </a:lnTo>
                  <a:lnTo>
                    <a:pt x="930" y="3396"/>
                  </a:lnTo>
                  <a:lnTo>
                    <a:pt x="93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0" name="Google Shape;4930;p70"/>
          <p:cNvGrpSpPr/>
          <p:nvPr/>
        </p:nvGrpSpPr>
        <p:grpSpPr>
          <a:xfrm>
            <a:off x="3223435" y="3478793"/>
            <a:ext cx="341866" cy="1295508"/>
            <a:chOff x="3604435" y="1419088"/>
            <a:chExt cx="341866" cy="1295508"/>
          </a:xfrm>
        </p:grpSpPr>
        <p:sp>
          <p:nvSpPr>
            <p:cNvPr id="4931" name="Google Shape;4931;p70"/>
            <p:cNvSpPr/>
            <p:nvPr/>
          </p:nvSpPr>
          <p:spPr>
            <a:xfrm>
              <a:off x="3736491" y="2015939"/>
              <a:ext cx="173540" cy="533983"/>
            </a:xfrm>
            <a:custGeom>
              <a:avLst/>
              <a:gdLst/>
              <a:ahLst/>
              <a:cxnLst/>
              <a:rect l="l" t="t" r="r" b="b"/>
              <a:pathLst>
                <a:path w="2598" h="7983" extrusionOk="0">
                  <a:moveTo>
                    <a:pt x="2241" y="0"/>
                  </a:moveTo>
                  <a:cubicBezTo>
                    <a:pt x="2194" y="0"/>
                    <a:pt x="2144" y="14"/>
                    <a:pt x="2094" y="37"/>
                  </a:cubicBezTo>
                  <a:cubicBezTo>
                    <a:pt x="1910" y="123"/>
                    <a:pt x="435" y="1662"/>
                    <a:pt x="163" y="2030"/>
                  </a:cubicBezTo>
                  <a:cubicBezTo>
                    <a:pt x="0" y="2252"/>
                    <a:pt x="43" y="2296"/>
                    <a:pt x="102" y="2296"/>
                  </a:cubicBezTo>
                  <a:cubicBezTo>
                    <a:pt x="142" y="2296"/>
                    <a:pt x="189" y="2276"/>
                    <a:pt x="189" y="2276"/>
                  </a:cubicBezTo>
                  <a:cubicBezTo>
                    <a:pt x="189" y="2276"/>
                    <a:pt x="373" y="3875"/>
                    <a:pt x="461" y="4245"/>
                  </a:cubicBezTo>
                  <a:cubicBezTo>
                    <a:pt x="547" y="4613"/>
                    <a:pt x="892" y="5921"/>
                    <a:pt x="892" y="5921"/>
                  </a:cubicBezTo>
                  <a:lnTo>
                    <a:pt x="1186" y="7983"/>
                  </a:lnTo>
                  <a:lnTo>
                    <a:pt x="1938" y="7971"/>
                  </a:lnTo>
                  <a:cubicBezTo>
                    <a:pt x="1938" y="7971"/>
                    <a:pt x="2218" y="6203"/>
                    <a:pt x="2232" y="5832"/>
                  </a:cubicBezTo>
                  <a:cubicBezTo>
                    <a:pt x="2247" y="5462"/>
                    <a:pt x="1888" y="4195"/>
                    <a:pt x="1812" y="3643"/>
                  </a:cubicBezTo>
                  <a:cubicBezTo>
                    <a:pt x="1738" y="3089"/>
                    <a:pt x="2106" y="1624"/>
                    <a:pt x="2106" y="1624"/>
                  </a:cubicBezTo>
                  <a:lnTo>
                    <a:pt x="2464" y="1070"/>
                  </a:lnTo>
                  <a:cubicBezTo>
                    <a:pt x="2464" y="1070"/>
                    <a:pt x="2598" y="690"/>
                    <a:pt x="2524" y="345"/>
                  </a:cubicBezTo>
                  <a:cubicBezTo>
                    <a:pt x="2472" y="94"/>
                    <a:pt x="2366" y="0"/>
                    <a:pt x="2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70"/>
            <p:cNvSpPr/>
            <p:nvPr/>
          </p:nvSpPr>
          <p:spPr>
            <a:xfrm>
              <a:off x="3748313" y="2548241"/>
              <a:ext cx="134931" cy="163947"/>
            </a:xfrm>
            <a:custGeom>
              <a:avLst/>
              <a:gdLst/>
              <a:ahLst/>
              <a:cxnLst/>
              <a:rect l="l" t="t" r="r" b="b"/>
              <a:pathLst>
                <a:path w="2020" h="2451" extrusionOk="0">
                  <a:moveTo>
                    <a:pt x="2019" y="1"/>
                  </a:moveTo>
                  <a:lnTo>
                    <a:pt x="629" y="25"/>
                  </a:lnTo>
                  <a:lnTo>
                    <a:pt x="1020" y="1389"/>
                  </a:lnTo>
                  <a:lnTo>
                    <a:pt x="442" y="2054"/>
                  </a:lnTo>
                  <a:cubicBezTo>
                    <a:pt x="442" y="2054"/>
                    <a:pt x="124" y="2166"/>
                    <a:pt x="62" y="2190"/>
                  </a:cubicBezTo>
                  <a:cubicBezTo>
                    <a:pt x="0" y="2214"/>
                    <a:pt x="86" y="2312"/>
                    <a:pt x="196" y="2338"/>
                  </a:cubicBezTo>
                  <a:cubicBezTo>
                    <a:pt x="308" y="2362"/>
                    <a:pt x="430" y="2362"/>
                    <a:pt x="468" y="2436"/>
                  </a:cubicBezTo>
                  <a:cubicBezTo>
                    <a:pt x="473" y="2446"/>
                    <a:pt x="485" y="2450"/>
                    <a:pt x="502" y="2450"/>
                  </a:cubicBezTo>
                  <a:cubicBezTo>
                    <a:pt x="612" y="2450"/>
                    <a:pt x="934" y="2273"/>
                    <a:pt x="1009" y="2252"/>
                  </a:cubicBezTo>
                  <a:cubicBezTo>
                    <a:pt x="1087" y="2233"/>
                    <a:pt x="1164" y="2221"/>
                    <a:pt x="1243" y="2214"/>
                  </a:cubicBezTo>
                  <a:lnTo>
                    <a:pt x="1281" y="2362"/>
                  </a:lnTo>
                  <a:lnTo>
                    <a:pt x="1969" y="2362"/>
                  </a:lnTo>
                  <a:cubicBezTo>
                    <a:pt x="1969" y="2362"/>
                    <a:pt x="1995" y="2166"/>
                    <a:pt x="2007" y="2030"/>
                  </a:cubicBezTo>
                  <a:cubicBezTo>
                    <a:pt x="2019" y="1894"/>
                    <a:pt x="1919" y="1609"/>
                    <a:pt x="1919" y="1609"/>
                  </a:cubicBezTo>
                  <a:lnTo>
                    <a:pt x="201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70"/>
            <p:cNvSpPr/>
            <p:nvPr/>
          </p:nvSpPr>
          <p:spPr>
            <a:xfrm>
              <a:off x="3604435" y="1951725"/>
              <a:ext cx="307402" cy="607361"/>
            </a:xfrm>
            <a:custGeom>
              <a:avLst/>
              <a:gdLst/>
              <a:ahLst/>
              <a:cxnLst/>
              <a:rect l="l" t="t" r="r" b="b"/>
              <a:pathLst>
                <a:path w="4602" h="9080" extrusionOk="0">
                  <a:moveTo>
                    <a:pt x="4355" y="1"/>
                  </a:moveTo>
                  <a:lnTo>
                    <a:pt x="1671" y="13"/>
                  </a:lnTo>
                  <a:lnTo>
                    <a:pt x="1624" y="1205"/>
                  </a:lnTo>
                  <a:cubicBezTo>
                    <a:pt x="1624" y="1205"/>
                    <a:pt x="835" y="2880"/>
                    <a:pt x="553" y="3470"/>
                  </a:cubicBezTo>
                  <a:cubicBezTo>
                    <a:pt x="271" y="4058"/>
                    <a:pt x="1" y="4529"/>
                    <a:pt x="37" y="4689"/>
                  </a:cubicBezTo>
                  <a:cubicBezTo>
                    <a:pt x="75" y="4849"/>
                    <a:pt x="639" y="6816"/>
                    <a:pt x="790" y="7186"/>
                  </a:cubicBezTo>
                  <a:cubicBezTo>
                    <a:pt x="938" y="7554"/>
                    <a:pt x="1392" y="9079"/>
                    <a:pt x="1392" y="9079"/>
                  </a:cubicBezTo>
                  <a:lnTo>
                    <a:pt x="2142" y="9055"/>
                  </a:lnTo>
                  <a:cubicBezTo>
                    <a:pt x="2142" y="9055"/>
                    <a:pt x="1970" y="6656"/>
                    <a:pt x="1932" y="6264"/>
                  </a:cubicBezTo>
                  <a:cubicBezTo>
                    <a:pt x="1896" y="5870"/>
                    <a:pt x="1552" y="4577"/>
                    <a:pt x="1552" y="4577"/>
                  </a:cubicBezTo>
                  <a:lnTo>
                    <a:pt x="3715" y="2424"/>
                  </a:lnTo>
                  <a:lnTo>
                    <a:pt x="4257" y="2261"/>
                  </a:lnTo>
                  <a:cubicBezTo>
                    <a:pt x="4324" y="2190"/>
                    <a:pt x="4386" y="2111"/>
                    <a:pt x="4441" y="2027"/>
                  </a:cubicBezTo>
                  <a:cubicBezTo>
                    <a:pt x="4565" y="1857"/>
                    <a:pt x="4601" y="1647"/>
                    <a:pt x="4527" y="909"/>
                  </a:cubicBezTo>
                  <a:cubicBezTo>
                    <a:pt x="4453" y="173"/>
                    <a:pt x="4355" y="1"/>
                    <a:pt x="4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70"/>
            <p:cNvSpPr/>
            <p:nvPr/>
          </p:nvSpPr>
          <p:spPr>
            <a:xfrm>
              <a:off x="3706967" y="1629187"/>
              <a:ext cx="203265" cy="334316"/>
            </a:xfrm>
            <a:custGeom>
              <a:avLst/>
              <a:gdLst/>
              <a:ahLst/>
              <a:cxnLst/>
              <a:rect l="l" t="t" r="r" b="b"/>
              <a:pathLst>
                <a:path w="3043" h="4998" extrusionOk="0">
                  <a:moveTo>
                    <a:pt x="2524" y="0"/>
                  </a:moveTo>
                  <a:lnTo>
                    <a:pt x="1162" y="509"/>
                  </a:lnTo>
                  <a:cubicBezTo>
                    <a:pt x="1162" y="509"/>
                    <a:pt x="289" y="1621"/>
                    <a:pt x="201" y="1941"/>
                  </a:cubicBezTo>
                  <a:cubicBezTo>
                    <a:pt x="110" y="2261"/>
                    <a:pt x="160" y="2703"/>
                    <a:pt x="160" y="2703"/>
                  </a:cubicBezTo>
                  <a:lnTo>
                    <a:pt x="129" y="4237"/>
                  </a:lnTo>
                  <a:cubicBezTo>
                    <a:pt x="129" y="4237"/>
                    <a:pt x="0" y="4909"/>
                    <a:pt x="79" y="4949"/>
                  </a:cubicBezTo>
                  <a:cubicBezTo>
                    <a:pt x="160" y="4990"/>
                    <a:pt x="1754" y="4997"/>
                    <a:pt x="1823" y="4997"/>
                  </a:cubicBezTo>
                  <a:cubicBezTo>
                    <a:pt x="1893" y="4997"/>
                    <a:pt x="2856" y="4988"/>
                    <a:pt x="2916" y="4918"/>
                  </a:cubicBezTo>
                  <a:cubicBezTo>
                    <a:pt x="2975" y="4849"/>
                    <a:pt x="2906" y="4548"/>
                    <a:pt x="2875" y="4517"/>
                  </a:cubicBezTo>
                  <a:cubicBezTo>
                    <a:pt x="2844" y="4486"/>
                    <a:pt x="2784" y="3958"/>
                    <a:pt x="2784" y="3958"/>
                  </a:cubicBezTo>
                  <a:lnTo>
                    <a:pt x="2920" y="2077"/>
                  </a:lnTo>
                  <a:cubicBezTo>
                    <a:pt x="3028" y="1728"/>
                    <a:pt x="3042" y="1358"/>
                    <a:pt x="2961" y="1004"/>
                  </a:cubicBezTo>
                  <a:cubicBezTo>
                    <a:pt x="2868" y="648"/>
                    <a:pt x="2720" y="311"/>
                    <a:pt x="2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70"/>
            <p:cNvSpPr/>
            <p:nvPr/>
          </p:nvSpPr>
          <p:spPr>
            <a:xfrm>
              <a:off x="3706432" y="1626779"/>
              <a:ext cx="206204" cy="339065"/>
            </a:xfrm>
            <a:custGeom>
              <a:avLst/>
              <a:gdLst/>
              <a:ahLst/>
              <a:cxnLst/>
              <a:rect l="l" t="t" r="r" b="b"/>
              <a:pathLst>
                <a:path w="3087" h="5069" extrusionOk="0">
                  <a:moveTo>
                    <a:pt x="2517" y="77"/>
                  </a:moveTo>
                  <a:cubicBezTo>
                    <a:pt x="2701" y="378"/>
                    <a:pt x="2842" y="705"/>
                    <a:pt x="2933" y="1047"/>
                  </a:cubicBezTo>
                  <a:cubicBezTo>
                    <a:pt x="3012" y="1394"/>
                    <a:pt x="2998" y="1757"/>
                    <a:pt x="2892" y="2099"/>
                  </a:cubicBezTo>
                  <a:lnTo>
                    <a:pt x="2892" y="2108"/>
                  </a:lnTo>
                  <a:lnTo>
                    <a:pt x="2759" y="3996"/>
                  </a:lnTo>
                  <a:cubicBezTo>
                    <a:pt x="2821" y="4538"/>
                    <a:pt x="2849" y="4570"/>
                    <a:pt x="2859" y="4577"/>
                  </a:cubicBezTo>
                  <a:cubicBezTo>
                    <a:pt x="2888" y="4617"/>
                    <a:pt x="2938" y="4885"/>
                    <a:pt x="2897" y="4930"/>
                  </a:cubicBezTo>
                  <a:cubicBezTo>
                    <a:pt x="2833" y="4978"/>
                    <a:pt x="2099" y="5000"/>
                    <a:pt x="1831" y="5000"/>
                  </a:cubicBezTo>
                  <a:cubicBezTo>
                    <a:pt x="1602" y="5000"/>
                    <a:pt x="192" y="4988"/>
                    <a:pt x="106" y="4957"/>
                  </a:cubicBezTo>
                  <a:cubicBezTo>
                    <a:pt x="75" y="4914"/>
                    <a:pt x="116" y="4572"/>
                    <a:pt x="173" y="4273"/>
                  </a:cubicBezTo>
                  <a:lnTo>
                    <a:pt x="202" y="2734"/>
                  </a:lnTo>
                  <a:cubicBezTo>
                    <a:pt x="202" y="2730"/>
                    <a:pt x="154" y="2297"/>
                    <a:pt x="242" y="1986"/>
                  </a:cubicBezTo>
                  <a:cubicBezTo>
                    <a:pt x="324" y="1692"/>
                    <a:pt x="1115" y="672"/>
                    <a:pt x="1191" y="574"/>
                  </a:cubicBezTo>
                  <a:lnTo>
                    <a:pt x="2517" y="77"/>
                  </a:lnTo>
                  <a:close/>
                  <a:moveTo>
                    <a:pt x="2533" y="0"/>
                  </a:moveTo>
                  <a:cubicBezTo>
                    <a:pt x="2529" y="0"/>
                    <a:pt x="2524" y="1"/>
                    <a:pt x="2520" y="3"/>
                  </a:cubicBezTo>
                  <a:lnTo>
                    <a:pt x="1158" y="514"/>
                  </a:lnTo>
                  <a:cubicBezTo>
                    <a:pt x="1150" y="514"/>
                    <a:pt x="1146" y="519"/>
                    <a:pt x="1143" y="524"/>
                  </a:cubicBezTo>
                  <a:cubicBezTo>
                    <a:pt x="1107" y="572"/>
                    <a:pt x="266" y="1647"/>
                    <a:pt x="173" y="1970"/>
                  </a:cubicBezTo>
                  <a:cubicBezTo>
                    <a:pt x="82" y="2292"/>
                    <a:pt x="132" y="2725"/>
                    <a:pt x="132" y="2739"/>
                  </a:cubicBezTo>
                  <a:lnTo>
                    <a:pt x="104" y="4266"/>
                  </a:lnTo>
                  <a:cubicBezTo>
                    <a:pt x="13" y="4730"/>
                    <a:pt x="1" y="4981"/>
                    <a:pt x="73" y="5016"/>
                  </a:cubicBezTo>
                  <a:cubicBezTo>
                    <a:pt x="163" y="5062"/>
                    <a:pt x="1815" y="5069"/>
                    <a:pt x="1831" y="5069"/>
                  </a:cubicBezTo>
                  <a:cubicBezTo>
                    <a:pt x="1841" y="5069"/>
                    <a:pt x="2876" y="5064"/>
                    <a:pt x="2950" y="4978"/>
                  </a:cubicBezTo>
                  <a:cubicBezTo>
                    <a:pt x="3024" y="4890"/>
                    <a:pt x="2950" y="4572"/>
                    <a:pt x="2912" y="4534"/>
                  </a:cubicBezTo>
                  <a:cubicBezTo>
                    <a:pt x="2873" y="4357"/>
                    <a:pt x="2845" y="4178"/>
                    <a:pt x="2828" y="3996"/>
                  </a:cubicBezTo>
                  <a:lnTo>
                    <a:pt x="2962" y="2118"/>
                  </a:lnTo>
                  <a:cubicBezTo>
                    <a:pt x="3072" y="1764"/>
                    <a:pt x="3086" y="1389"/>
                    <a:pt x="3002" y="1030"/>
                  </a:cubicBezTo>
                  <a:cubicBezTo>
                    <a:pt x="2907" y="672"/>
                    <a:pt x="2759" y="330"/>
                    <a:pt x="2563" y="15"/>
                  </a:cubicBezTo>
                  <a:cubicBezTo>
                    <a:pt x="2556" y="6"/>
                    <a:pt x="2545" y="0"/>
                    <a:pt x="2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70"/>
            <p:cNvSpPr/>
            <p:nvPr/>
          </p:nvSpPr>
          <p:spPr>
            <a:xfrm>
              <a:off x="3709639" y="1437817"/>
              <a:ext cx="156707" cy="213312"/>
            </a:xfrm>
            <a:custGeom>
              <a:avLst/>
              <a:gdLst/>
              <a:ahLst/>
              <a:cxnLst/>
              <a:rect l="l" t="t" r="r" b="b"/>
              <a:pathLst>
                <a:path w="2346" h="3189" extrusionOk="0">
                  <a:moveTo>
                    <a:pt x="871" y="1"/>
                  </a:moveTo>
                  <a:cubicBezTo>
                    <a:pt x="871" y="1"/>
                    <a:pt x="476" y="288"/>
                    <a:pt x="393" y="553"/>
                  </a:cubicBezTo>
                  <a:cubicBezTo>
                    <a:pt x="328" y="756"/>
                    <a:pt x="302" y="971"/>
                    <a:pt x="319" y="1181"/>
                  </a:cubicBezTo>
                  <a:cubicBezTo>
                    <a:pt x="328" y="1310"/>
                    <a:pt x="1" y="1638"/>
                    <a:pt x="41" y="1693"/>
                  </a:cubicBezTo>
                  <a:cubicBezTo>
                    <a:pt x="84" y="1745"/>
                    <a:pt x="309" y="1819"/>
                    <a:pt x="309" y="1819"/>
                  </a:cubicBezTo>
                  <a:cubicBezTo>
                    <a:pt x="309" y="1819"/>
                    <a:pt x="528" y="2582"/>
                    <a:pt x="592" y="2582"/>
                  </a:cubicBezTo>
                  <a:cubicBezTo>
                    <a:pt x="592" y="2582"/>
                    <a:pt x="593" y="2582"/>
                    <a:pt x="593" y="2582"/>
                  </a:cubicBezTo>
                  <a:cubicBezTo>
                    <a:pt x="658" y="2572"/>
                    <a:pt x="1136" y="2508"/>
                    <a:pt x="1136" y="2508"/>
                  </a:cubicBezTo>
                  <a:lnTo>
                    <a:pt x="1231" y="3189"/>
                  </a:lnTo>
                  <a:lnTo>
                    <a:pt x="2345" y="2763"/>
                  </a:lnTo>
                  <a:lnTo>
                    <a:pt x="2166" y="2020"/>
                  </a:lnTo>
                  <a:lnTo>
                    <a:pt x="2197" y="672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70"/>
            <p:cNvSpPr/>
            <p:nvPr/>
          </p:nvSpPr>
          <p:spPr>
            <a:xfrm>
              <a:off x="3707768" y="1435543"/>
              <a:ext cx="161249" cy="217660"/>
            </a:xfrm>
            <a:custGeom>
              <a:avLst/>
              <a:gdLst/>
              <a:ahLst/>
              <a:cxnLst/>
              <a:rect l="l" t="t" r="r" b="b"/>
              <a:pathLst>
                <a:path w="2414" h="3254" extrusionOk="0">
                  <a:moveTo>
                    <a:pt x="901" y="76"/>
                  </a:moveTo>
                  <a:lnTo>
                    <a:pt x="2189" y="721"/>
                  </a:lnTo>
                  <a:lnTo>
                    <a:pt x="2158" y="2049"/>
                  </a:lnTo>
                  <a:cubicBezTo>
                    <a:pt x="2158" y="2054"/>
                    <a:pt x="2158" y="2057"/>
                    <a:pt x="2158" y="2059"/>
                  </a:cubicBezTo>
                  <a:lnTo>
                    <a:pt x="2332" y="2771"/>
                  </a:lnTo>
                  <a:lnTo>
                    <a:pt x="1288" y="3170"/>
                  </a:lnTo>
                  <a:lnTo>
                    <a:pt x="1197" y="2535"/>
                  </a:lnTo>
                  <a:cubicBezTo>
                    <a:pt x="1195" y="2518"/>
                    <a:pt x="1181" y="2503"/>
                    <a:pt x="1164" y="2503"/>
                  </a:cubicBezTo>
                  <a:lnTo>
                    <a:pt x="1161" y="2506"/>
                  </a:lnTo>
                  <a:cubicBezTo>
                    <a:pt x="1142" y="2506"/>
                    <a:pt x="727" y="2561"/>
                    <a:pt x="631" y="2575"/>
                  </a:cubicBezTo>
                  <a:cubicBezTo>
                    <a:pt x="583" y="2518"/>
                    <a:pt x="466" y="2164"/>
                    <a:pt x="373" y="1839"/>
                  </a:cubicBezTo>
                  <a:cubicBezTo>
                    <a:pt x="368" y="1827"/>
                    <a:pt x="361" y="1818"/>
                    <a:pt x="349" y="1815"/>
                  </a:cubicBezTo>
                  <a:cubicBezTo>
                    <a:pt x="263" y="1789"/>
                    <a:pt x="182" y="1753"/>
                    <a:pt x="105" y="1703"/>
                  </a:cubicBezTo>
                  <a:cubicBezTo>
                    <a:pt x="134" y="1643"/>
                    <a:pt x="172" y="1586"/>
                    <a:pt x="215" y="1533"/>
                  </a:cubicBezTo>
                  <a:cubicBezTo>
                    <a:pt x="301" y="1414"/>
                    <a:pt x="390" y="1290"/>
                    <a:pt x="385" y="1208"/>
                  </a:cubicBezTo>
                  <a:cubicBezTo>
                    <a:pt x="368" y="1003"/>
                    <a:pt x="392" y="795"/>
                    <a:pt x="454" y="597"/>
                  </a:cubicBezTo>
                  <a:cubicBezTo>
                    <a:pt x="526" y="377"/>
                    <a:pt x="827" y="133"/>
                    <a:pt x="901" y="76"/>
                  </a:cubicBezTo>
                  <a:close/>
                  <a:moveTo>
                    <a:pt x="896" y="1"/>
                  </a:moveTo>
                  <a:cubicBezTo>
                    <a:pt x="889" y="1"/>
                    <a:pt x="882" y="2"/>
                    <a:pt x="877" y="6"/>
                  </a:cubicBezTo>
                  <a:cubicBezTo>
                    <a:pt x="860" y="18"/>
                    <a:pt x="476" y="303"/>
                    <a:pt x="387" y="577"/>
                  </a:cubicBezTo>
                  <a:cubicBezTo>
                    <a:pt x="320" y="783"/>
                    <a:pt x="296" y="1000"/>
                    <a:pt x="311" y="1215"/>
                  </a:cubicBezTo>
                  <a:cubicBezTo>
                    <a:pt x="316" y="1273"/>
                    <a:pt x="225" y="1402"/>
                    <a:pt x="155" y="1495"/>
                  </a:cubicBezTo>
                  <a:cubicBezTo>
                    <a:pt x="53" y="1638"/>
                    <a:pt x="0" y="1693"/>
                    <a:pt x="43" y="1746"/>
                  </a:cubicBezTo>
                  <a:cubicBezTo>
                    <a:pt x="84" y="1799"/>
                    <a:pt x="246" y="1858"/>
                    <a:pt x="308" y="1880"/>
                  </a:cubicBezTo>
                  <a:cubicBezTo>
                    <a:pt x="516" y="2598"/>
                    <a:pt x="584" y="2650"/>
                    <a:pt x="620" y="2650"/>
                  </a:cubicBezTo>
                  <a:cubicBezTo>
                    <a:pt x="623" y="2650"/>
                    <a:pt x="626" y="2650"/>
                    <a:pt x="629" y="2649"/>
                  </a:cubicBezTo>
                  <a:cubicBezTo>
                    <a:pt x="681" y="2640"/>
                    <a:pt x="1023" y="2594"/>
                    <a:pt x="1133" y="2578"/>
                  </a:cubicBezTo>
                  <a:lnTo>
                    <a:pt x="1224" y="3223"/>
                  </a:lnTo>
                  <a:cubicBezTo>
                    <a:pt x="1226" y="3235"/>
                    <a:pt x="1231" y="3242"/>
                    <a:pt x="1240" y="3249"/>
                  </a:cubicBezTo>
                  <a:cubicBezTo>
                    <a:pt x="1248" y="3251"/>
                    <a:pt x="1252" y="3254"/>
                    <a:pt x="1259" y="3254"/>
                  </a:cubicBezTo>
                  <a:cubicBezTo>
                    <a:pt x="1264" y="3254"/>
                    <a:pt x="1269" y="3254"/>
                    <a:pt x="1271" y="3251"/>
                  </a:cubicBezTo>
                  <a:lnTo>
                    <a:pt x="2387" y="2826"/>
                  </a:lnTo>
                  <a:cubicBezTo>
                    <a:pt x="2404" y="2821"/>
                    <a:pt x="2414" y="2802"/>
                    <a:pt x="2409" y="2785"/>
                  </a:cubicBezTo>
                  <a:lnTo>
                    <a:pt x="2230" y="2047"/>
                  </a:lnTo>
                  <a:lnTo>
                    <a:pt x="2261" y="704"/>
                  </a:lnTo>
                  <a:cubicBezTo>
                    <a:pt x="2261" y="692"/>
                    <a:pt x="2254" y="678"/>
                    <a:pt x="2242" y="673"/>
                  </a:cubicBezTo>
                  <a:lnTo>
                    <a:pt x="913" y="4"/>
                  </a:lnTo>
                  <a:cubicBezTo>
                    <a:pt x="908" y="2"/>
                    <a:pt x="902" y="1"/>
                    <a:pt x="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70"/>
            <p:cNvSpPr/>
            <p:nvPr/>
          </p:nvSpPr>
          <p:spPr>
            <a:xfrm>
              <a:off x="3751453" y="1437817"/>
              <a:ext cx="92849" cy="100134"/>
            </a:xfrm>
            <a:custGeom>
              <a:avLst/>
              <a:gdLst/>
              <a:ahLst/>
              <a:cxnLst/>
              <a:rect l="l" t="t" r="r" b="b"/>
              <a:pathLst>
                <a:path w="1390" h="1497" extrusionOk="0">
                  <a:moveTo>
                    <a:pt x="245" y="1"/>
                  </a:moveTo>
                  <a:cubicBezTo>
                    <a:pt x="147" y="56"/>
                    <a:pt x="65" y="132"/>
                    <a:pt x="1" y="226"/>
                  </a:cubicBezTo>
                  <a:lnTo>
                    <a:pt x="1062" y="1497"/>
                  </a:lnTo>
                  <a:lnTo>
                    <a:pt x="1389" y="957"/>
                  </a:lnTo>
                  <a:lnTo>
                    <a:pt x="24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70"/>
            <p:cNvSpPr/>
            <p:nvPr/>
          </p:nvSpPr>
          <p:spPr>
            <a:xfrm>
              <a:off x="3767751" y="1419088"/>
              <a:ext cx="178550" cy="192376"/>
            </a:xfrm>
            <a:custGeom>
              <a:avLst/>
              <a:gdLst/>
              <a:ahLst/>
              <a:cxnLst/>
              <a:rect l="l" t="t" r="r" b="b"/>
              <a:pathLst>
                <a:path w="2673" h="2876" extrusionOk="0">
                  <a:moveTo>
                    <a:pt x="572" y="1"/>
                  </a:moveTo>
                  <a:cubicBezTo>
                    <a:pt x="567" y="1"/>
                    <a:pt x="563" y="1"/>
                    <a:pt x="560" y="1"/>
                  </a:cubicBezTo>
                  <a:cubicBezTo>
                    <a:pt x="457" y="16"/>
                    <a:pt x="1" y="281"/>
                    <a:pt x="1" y="281"/>
                  </a:cubicBezTo>
                  <a:lnTo>
                    <a:pt x="835" y="1000"/>
                  </a:lnTo>
                  <a:lnTo>
                    <a:pt x="856" y="2781"/>
                  </a:lnTo>
                  <a:cubicBezTo>
                    <a:pt x="856" y="2781"/>
                    <a:pt x="1158" y="2875"/>
                    <a:pt x="1452" y="2875"/>
                  </a:cubicBezTo>
                  <a:cubicBezTo>
                    <a:pt x="1539" y="2875"/>
                    <a:pt x="1626" y="2867"/>
                    <a:pt x="1704" y="2845"/>
                  </a:cubicBezTo>
                  <a:cubicBezTo>
                    <a:pt x="2046" y="2749"/>
                    <a:pt x="2672" y="2379"/>
                    <a:pt x="2672" y="2379"/>
                  </a:cubicBezTo>
                  <a:cubicBezTo>
                    <a:pt x="2672" y="2379"/>
                    <a:pt x="2056" y="702"/>
                    <a:pt x="1779" y="448"/>
                  </a:cubicBezTo>
                  <a:cubicBezTo>
                    <a:pt x="1513" y="201"/>
                    <a:pt x="717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70"/>
            <p:cNvSpPr/>
            <p:nvPr/>
          </p:nvSpPr>
          <p:spPr>
            <a:xfrm>
              <a:off x="3741233" y="1550391"/>
              <a:ext cx="23580" cy="11906"/>
            </a:xfrm>
            <a:custGeom>
              <a:avLst/>
              <a:gdLst/>
              <a:ahLst/>
              <a:cxnLst/>
              <a:rect l="l" t="t" r="r" b="b"/>
              <a:pathLst>
                <a:path w="353" h="178" extrusionOk="0">
                  <a:moveTo>
                    <a:pt x="312" y="1"/>
                  </a:moveTo>
                  <a:cubicBezTo>
                    <a:pt x="301" y="1"/>
                    <a:pt x="290" y="6"/>
                    <a:pt x="283" y="15"/>
                  </a:cubicBezTo>
                  <a:cubicBezTo>
                    <a:pt x="220" y="102"/>
                    <a:pt x="81" y="108"/>
                    <a:pt x="47" y="108"/>
                  </a:cubicBezTo>
                  <a:cubicBezTo>
                    <a:pt x="42" y="108"/>
                    <a:pt x="39" y="108"/>
                    <a:pt x="39" y="108"/>
                  </a:cubicBezTo>
                  <a:cubicBezTo>
                    <a:pt x="38" y="108"/>
                    <a:pt x="36" y="108"/>
                    <a:pt x="35" y="108"/>
                  </a:cubicBezTo>
                  <a:cubicBezTo>
                    <a:pt x="18" y="108"/>
                    <a:pt x="3" y="121"/>
                    <a:pt x="1" y="139"/>
                  </a:cubicBezTo>
                  <a:cubicBezTo>
                    <a:pt x="1" y="158"/>
                    <a:pt x="15" y="175"/>
                    <a:pt x="34" y="177"/>
                  </a:cubicBezTo>
                  <a:lnTo>
                    <a:pt x="49" y="177"/>
                  </a:lnTo>
                  <a:cubicBezTo>
                    <a:pt x="99" y="177"/>
                    <a:pt x="259" y="170"/>
                    <a:pt x="340" y="55"/>
                  </a:cubicBezTo>
                  <a:cubicBezTo>
                    <a:pt x="352" y="41"/>
                    <a:pt x="347" y="19"/>
                    <a:pt x="333" y="7"/>
                  </a:cubicBezTo>
                  <a:cubicBezTo>
                    <a:pt x="327" y="3"/>
                    <a:pt x="319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70"/>
            <p:cNvSpPr/>
            <p:nvPr/>
          </p:nvSpPr>
          <p:spPr>
            <a:xfrm>
              <a:off x="3742235" y="1511663"/>
              <a:ext cx="7882" cy="14983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58" y="1"/>
                  </a:moveTo>
                  <a:cubicBezTo>
                    <a:pt x="27" y="1"/>
                    <a:pt x="0" y="51"/>
                    <a:pt x="0" y="113"/>
                  </a:cubicBezTo>
                  <a:cubicBezTo>
                    <a:pt x="0" y="173"/>
                    <a:pt x="27" y="223"/>
                    <a:pt x="58" y="223"/>
                  </a:cubicBezTo>
                  <a:cubicBezTo>
                    <a:pt x="91" y="223"/>
                    <a:pt x="117" y="173"/>
                    <a:pt x="117" y="113"/>
                  </a:cubicBezTo>
                  <a:cubicBezTo>
                    <a:pt x="117" y="51"/>
                    <a:pt x="91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70"/>
            <p:cNvSpPr/>
            <p:nvPr/>
          </p:nvSpPr>
          <p:spPr>
            <a:xfrm>
              <a:off x="3738094" y="1494004"/>
              <a:ext cx="23179" cy="12174"/>
            </a:xfrm>
            <a:custGeom>
              <a:avLst/>
              <a:gdLst/>
              <a:ahLst/>
              <a:cxnLst/>
              <a:rect l="l" t="t" r="r" b="b"/>
              <a:pathLst>
                <a:path w="347" h="182" extrusionOk="0">
                  <a:moveTo>
                    <a:pt x="145" y="0"/>
                  </a:moveTo>
                  <a:cubicBezTo>
                    <a:pt x="104" y="0"/>
                    <a:pt x="62" y="10"/>
                    <a:pt x="24" y="28"/>
                  </a:cubicBezTo>
                  <a:cubicBezTo>
                    <a:pt x="7" y="38"/>
                    <a:pt x="0" y="59"/>
                    <a:pt x="10" y="76"/>
                  </a:cubicBezTo>
                  <a:cubicBezTo>
                    <a:pt x="16" y="88"/>
                    <a:pt x="29" y="95"/>
                    <a:pt x="41" y="95"/>
                  </a:cubicBezTo>
                  <a:cubicBezTo>
                    <a:pt x="47" y="95"/>
                    <a:pt x="52" y="93"/>
                    <a:pt x="57" y="91"/>
                  </a:cubicBezTo>
                  <a:cubicBezTo>
                    <a:pt x="85" y="78"/>
                    <a:pt x="115" y="70"/>
                    <a:pt x="145" y="70"/>
                  </a:cubicBezTo>
                  <a:cubicBezTo>
                    <a:pt x="161" y="70"/>
                    <a:pt x="176" y="72"/>
                    <a:pt x="191" y="76"/>
                  </a:cubicBezTo>
                  <a:cubicBezTo>
                    <a:pt x="230" y="93"/>
                    <a:pt x="261" y="122"/>
                    <a:pt x="275" y="160"/>
                  </a:cubicBezTo>
                  <a:cubicBezTo>
                    <a:pt x="280" y="172"/>
                    <a:pt x="292" y="179"/>
                    <a:pt x="306" y="181"/>
                  </a:cubicBezTo>
                  <a:cubicBezTo>
                    <a:pt x="311" y="181"/>
                    <a:pt x="316" y="179"/>
                    <a:pt x="320" y="177"/>
                  </a:cubicBezTo>
                  <a:lnTo>
                    <a:pt x="323" y="177"/>
                  </a:lnTo>
                  <a:cubicBezTo>
                    <a:pt x="339" y="169"/>
                    <a:pt x="347" y="148"/>
                    <a:pt x="337" y="131"/>
                  </a:cubicBezTo>
                  <a:cubicBezTo>
                    <a:pt x="316" y="74"/>
                    <a:pt x="270" y="31"/>
                    <a:pt x="213" y="9"/>
                  </a:cubicBezTo>
                  <a:cubicBezTo>
                    <a:pt x="191" y="3"/>
                    <a:pt x="168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70"/>
            <p:cNvSpPr/>
            <p:nvPr/>
          </p:nvSpPr>
          <p:spPr>
            <a:xfrm>
              <a:off x="3769822" y="1610324"/>
              <a:ext cx="108479" cy="67492"/>
            </a:xfrm>
            <a:custGeom>
              <a:avLst/>
              <a:gdLst/>
              <a:ahLst/>
              <a:cxnLst/>
              <a:rect l="l" t="t" r="r" b="b"/>
              <a:pathLst>
                <a:path w="1624" h="1009" extrusionOk="0">
                  <a:moveTo>
                    <a:pt x="1487" y="0"/>
                  </a:moveTo>
                  <a:lnTo>
                    <a:pt x="1" y="669"/>
                  </a:lnTo>
                  <a:lnTo>
                    <a:pt x="127" y="1009"/>
                  </a:lnTo>
                  <a:lnTo>
                    <a:pt x="1623" y="352"/>
                  </a:lnTo>
                  <a:lnTo>
                    <a:pt x="14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70"/>
            <p:cNvSpPr/>
            <p:nvPr/>
          </p:nvSpPr>
          <p:spPr>
            <a:xfrm>
              <a:off x="3767283" y="1607916"/>
              <a:ext cx="113890" cy="72308"/>
            </a:xfrm>
            <a:custGeom>
              <a:avLst/>
              <a:gdLst/>
              <a:ahLst/>
              <a:cxnLst/>
              <a:rect l="l" t="t" r="r" b="b"/>
              <a:pathLst>
                <a:path w="1705" h="1081" extrusionOk="0">
                  <a:moveTo>
                    <a:pt x="1506" y="87"/>
                  </a:moveTo>
                  <a:lnTo>
                    <a:pt x="1618" y="369"/>
                  </a:lnTo>
                  <a:lnTo>
                    <a:pt x="187" y="997"/>
                  </a:lnTo>
                  <a:lnTo>
                    <a:pt x="82" y="722"/>
                  </a:lnTo>
                  <a:lnTo>
                    <a:pt x="1506" y="87"/>
                  </a:lnTo>
                  <a:close/>
                  <a:moveTo>
                    <a:pt x="1524" y="0"/>
                  </a:moveTo>
                  <a:cubicBezTo>
                    <a:pt x="1520" y="0"/>
                    <a:pt x="1515" y="1"/>
                    <a:pt x="1511" y="3"/>
                  </a:cubicBezTo>
                  <a:lnTo>
                    <a:pt x="24" y="672"/>
                  </a:lnTo>
                  <a:cubicBezTo>
                    <a:pt x="8" y="679"/>
                    <a:pt x="0" y="698"/>
                    <a:pt x="5" y="715"/>
                  </a:cubicBezTo>
                  <a:lnTo>
                    <a:pt x="134" y="1059"/>
                  </a:lnTo>
                  <a:cubicBezTo>
                    <a:pt x="137" y="1069"/>
                    <a:pt x="144" y="1076"/>
                    <a:pt x="153" y="1081"/>
                  </a:cubicBezTo>
                  <a:lnTo>
                    <a:pt x="165" y="1081"/>
                  </a:lnTo>
                  <a:cubicBezTo>
                    <a:pt x="170" y="1081"/>
                    <a:pt x="175" y="1078"/>
                    <a:pt x="177" y="1076"/>
                  </a:cubicBezTo>
                  <a:lnTo>
                    <a:pt x="1678" y="416"/>
                  </a:lnTo>
                  <a:cubicBezTo>
                    <a:pt x="1695" y="409"/>
                    <a:pt x="1704" y="390"/>
                    <a:pt x="1697" y="371"/>
                  </a:cubicBezTo>
                  <a:lnTo>
                    <a:pt x="1556" y="22"/>
                  </a:lnTo>
                  <a:cubicBezTo>
                    <a:pt x="1556" y="22"/>
                    <a:pt x="1556" y="20"/>
                    <a:pt x="1556" y="20"/>
                  </a:cubicBezTo>
                  <a:cubicBezTo>
                    <a:pt x="1551" y="7"/>
                    <a:pt x="1538" y="0"/>
                    <a:pt x="1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70"/>
            <p:cNvSpPr/>
            <p:nvPr/>
          </p:nvSpPr>
          <p:spPr>
            <a:xfrm>
              <a:off x="3657471" y="1590458"/>
              <a:ext cx="114157" cy="285888"/>
            </a:xfrm>
            <a:custGeom>
              <a:avLst/>
              <a:gdLst/>
              <a:ahLst/>
              <a:cxnLst/>
              <a:rect l="l" t="t" r="r" b="b"/>
              <a:pathLst>
                <a:path w="1709" h="4274" extrusionOk="0">
                  <a:moveTo>
                    <a:pt x="1223" y="1"/>
                  </a:moveTo>
                  <a:cubicBezTo>
                    <a:pt x="1209" y="1"/>
                    <a:pt x="1195" y="5"/>
                    <a:pt x="1181" y="15"/>
                  </a:cubicBezTo>
                  <a:cubicBezTo>
                    <a:pt x="1102" y="75"/>
                    <a:pt x="1080" y="238"/>
                    <a:pt x="1080" y="238"/>
                  </a:cubicBezTo>
                  <a:cubicBezTo>
                    <a:pt x="1080" y="238"/>
                    <a:pt x="873" y="446"/>
                    <a:pt x="830" y="536"/>
                  </a:cubicBezTo>
                  <a:cubicBezTo>
                    <a:pt x="794" y="658"/>
                    <a:pt x="787" y="785"/>
                    <a:pt x="810" y="907"/>
                  </a:cubicBezTo>
                  <a:cubicBezTo>
                    <a:pt x="846" y="1005"/>
                    <a:pt x="875" y="1105"/>
                    <a:pt x="889" y="1208"/>
                  </a:cubicBezTo>
                  <a:lnTo>
                    <a:pt x="889" y="1430"/>
                  </a:lnTo>
                  <a:cubicBezTo>
                    <a:pt x="889" y="1430"/>
                    <a:pt x="79" y="3103"/>
                    <a:pt x="39" y="3191"/>
                  </a:cubicBezTo>
                  <a:cubicBezTo>
                    <a:pt x="0" y="3282"/>
                    <a:pt x="10" y="3703"/>
                    <a:pt x="89" y="3891"/>
                  </a:cubicBezTo>
                  <a:cubicBezTo>
                    <a:pt x="168" y="4080"/>
                    <a:pt x="299" y="4274"/>
                    <a:pt x="368" y="4274"/>
                  </a:cubicBezTo>
                  <a:cubicBezTo>
                    <a:pt x="438" y="4274"/>
                    <a:pt x="638" y="4142"/>
                    <a:pt x="638" y="4142"/>
                  </a:cubicBezTo>
                  <a:cubicBezTo>
                    <a:pt x="638" y="4142"/>
                    <a:pt x="949" y="3251"/>
                    <a:pt x="990" y="3060"/>
                  </a:cubicBezTo>
                  <a:cubicBezTo>
                    <a:pt x="1028" y="2869"/>
                    <a:pt x="1310" y="1378"/>
                    <a:pt x="1310" y="1378"/>
                  </a:cubicBezTo>
                  <a:lnTo>
                    <a:pt x="1530" y="907"/>
                  </a:lnTo>
                  <a:cubicBezTo>
                    <a:pt x="1530" y="907"/>
                    <a:pt x="1621" y="584"/>
                    <a:pt x="1661" y="446"/>
                  </a:cubicBezTo>
                  <a:cubicBezTo>
                    <a:pt x="1700" y="311"/>
                    <a:pt x="1708" y="223"/>
                    <a:pt x="1616" y="223"/>
                  </a:cubicBezTo>
                  <a:cubicBezTo>
                    <a:pt x="1612" y="223"/>
                    <a:pt x="1607" y="223"/>
                    <a:pt x="1601" y="223"/>
                  </a:cubicBezTo>
                  <a:cubicBezTo>
                    <a:pt x="1535" y="233"/>
                    <a:pt x="1480" y="281"/>
                    <a:pt x="1460" y="345"/>
                  </a:cubicBezTo>
                  <a:lnTo>
                    <a:pt x="1341" y="97"/>
                  </a:lnTo>
                  <a:cubicBezTo>
                    <a:pt x="1341" y="97"/>
                    <a:pt x="1287" y="1"/>
                    <a:pt x="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70"/>
            <p:cNvSpPr/>
            <p:nvPr/>
          </p:nvSpPr>
          <p:spPr>
            <a:xfrm>
              <a:off x="3654933" y="1588384"/>
              <a:ext cx="118632" cy="290369"/>
            </a:xfrm>
            <a:custGeom>
              <a:avLst/>
              <a:gdLst/>
              <a:ahLst/>
              <a:cxnLst/>
              <a:rect l="l" t="t" r="r" b="b"/>
              <a:pathLst>
                <a:path w="1776" h="4341" extrusionOk="0">
                  <a:moveTo>
                    <a:pt x="1262" y="68"/>
                  </a:moveTo>
                  <a:lnTo>
                    <a:pt x="1269" y="73"/>
                  </a:lnTo>
                  <a:cubicBezTo>
                    <a:pt x="1300" y="77"/>
                    <a:pt x="1334" y="123"/>
                    <a:pt x="1350" y="149"/>
                  </a:cubicBezTo>
                  <a:lnTo>
                    <a:pt x="1470" y="398"/>
                  </a:lnTo>
                  <a:cubicBezTo>
                    <a:pt x="1474" y="408"/>
                    <a:pt x="1486" y="417"/>
                    <a:pt x="1499" y="417"/>
                  </a:cubicBezTo>
                  <a:cubicBezTo>
                    <a:pt x="1500" y="417"/>
                    <a:pt x="1502" y="417"/>
                    <a:pt x="1503" y="417"/>
                  </a:cubicBezTo>
                  <a:cubicBezTo>
                    <a:pt x="1518" y="417"/>
                    <a:pt x="1530" y="405"/>
                    <a:pt x="1534" y="393"/>
                  </a:cubicBezTo>
                  <a:cubicBezTo>
                    <a:pt x="1549" y="340"/>
                    <a:pt x="1592" y="304"/>
                    <a:pt x="1644" y="297"/>
                  </a:cubicBezTo>
                  <a:cubicBezTo>
                    <a:pt x="1648" y="297"/>
                    <a:pt x="1653" y="296"/>
                    <a:pt x="1659" y="296"/>
                  </a:cubicBezTo>
                  <a:cubicBezTo>
                    <a:pt x="1670" y="296"/>
                    <a:pt x="1682" y="298"/>
                    <a:pt x="1687" y="304"/>
                  </a:cubicBezTo>
                  <a:cubicBezTo>
                    <a:pt x="1709" y="333"/>
                    <a:pt x="1678" y="438"/>
                    <a:pt x="1668" y="474"/>
                  </a:cubicBezTo>
                  <a:cubicBezTo>
                    <a:pt x="1627" y="613"/>
                    <a:pt x="1539" y="928"/>
                    <a:pt x="1539" y="928"/>
                  </a:cubicBezTo>
                  <a:lnTo>
                    <a:pt x="1319" y="1399"/>
                  </a:lnTo>
                  <a:cubicBezTo>
                    <a:pt x="1319" y="1404"/>
                    <a:pt x="1319" y="1406"/>
                    <a:pt x="1319" y="1409"/>
                  </a:cubicBezTo>
                  <a:cubicBezTo>
                    <a:pt x="1317" y="1423"/>
                    <a:pt x="1037" y="2902"/>
                    <a:pt x="999" y="3091"/>
                  </a:cubicBezTo>
                  <a:cubicBezTo>
                    <a:pt x="961" y="3265"/>
                    <a:pt x="688" y="4054"/>
                    <a:pt x="652" y="4157"/>
                  </a:cubicBezTo>
                  <a:cubicBezTo>
                    <a:pt x="578" y="4209"/>
                    <a:pt x="497" y="4250"/>
                    <a:pt x="411" y="4276"/>
                  </a:cubicBezTo>
                  <a:cubicBezTo>
                    <a:pt x="373" y="4276"/>
                    <a:pt x="251" y="4126"/>
                    <a:pt x="163" y="3915"/>
                  </a:cubicBezTo>
                  <a:cubicBezTo>
                    <a:pt x="84" y="3726"/>
                    <a:pt x="79" y="3320"/>
                    <a:pt x="112" y="3244"/>
                  </a:cubicBezTo>
                  <a:cubicBezTo>
                    <a:pt x="153" y="3153"/>
                    <a:pt x="956" y="1497"/>
                    <a:pt x="963" y="1480"/>
                  </a:cubicBezTo>
                  <a:cubicBezTo>
                    <a:pt x="966" y="1475"/>
                    <a:pt x="966" y="1471"/>
                    <a:pt x="963" y="1466"/>
                  </a:cubicBezTo>
                  <a:lnTo>
                    <a:pt x="963" y="1244"/>
                  </a:lnTo>
                  <a:cubicBezTo>
                    <a:pt x="954" y="1160"/>
                    <a:pt x="934" y="1079"/>
                    <a:pt x="903" y="1002"/>
                  </a:cubicBezTo>
                  <a:cubicBezTo>
                    <a:pt x="896" y="974"/>
                    <a:pt x="887" y="950"/>
                    <a:pt x="882" y="933"/>
                  </a:cubicBezTo>
                  <a:cubicBezTo>
                    <a:pt x="860" y="816"/>
                    <a:pt x="868" y="696"/>
                    <a:pt x="901" y="582"/>
                  </a:cubicBezTo>
                  <a:cubicBezTo>
                    <a:pt x="970" y="477"/>
                    <a:pt x="1052" y="379"/>
                    <a:pt x="1145" y="293"/>
                  </a:cubicBezTo>
                  <a:cubicBezTo>
                    <a:pt x="1150" y="288"/>
                    <a:pt x="1152" y="281"/>
                    <a:pt x="1154" y="271"/>
                  </a:cubicBezTo>
                  <a:cubicBezTo>
                    <a:pt x="1161" y="199"/>
                    <a:pt x="1190" y="130"/>
                    <a:pt x="1240" y="75"/>
                  </a:cubicBezTo>
                  <a:cubicBezTo>
                    <a:pt x="1245" y="70"/>
                    <a:pt x="1255" y="68"/>
                    <a:pt x="1262" y="68"/>
                  </a:cubicBezTo>
                  <a:close/>
                  <a:moveTo>
                    <a:pt x="1260" y="1"/>
                  </a:moveTo>
                  <a:cubicBezTo>
                    <a:pt x="1237" y="1"/>
                    <a:pt x="1215" y="8"/>
                    <a:pt x="1197" y="23"/>
                  </a:cubicBezTo>
                  <a:cubicBezTo>
                    <a:pt x="1135" y="85"/>
                    <a:pt x="1097" y="166"/>
                    <a:pt x="1087" y="254"/>
                  </a:cubicBezTo>
                  <a:cubicBezTo>
                    <a:pt x="992" y="345"/>
                    <a:pt x="908" y="448"/>
                    <a:pt x="836" y="558"/>
                  </a:cubicBezTo>
                  <a:cubicBezTo>
                    <a:pt x="796" y="684"/>
                    <a:pt x="789" y="821"/>
                    <a:pt x="815" y="952"/>
                  </a:cubicBezTo>
                  <a:cubicBezTo>
                    <a:pt x="820" y="969"/>
                    <a:pt x="829" y="995"/>
                    <a:pt x="836" y="1021"/>
                  </a:cubicBezTo>
                  <a:cubicBezTo>
                    <a:pt x="865" y="1093"/>
                    <a:pt x="884" y="1167"/>
                    <a:pt x="894" y="1241"/>
                  </a:cubicBezTo>
                  <a:lnTo>
                    <a:pt x="894" y="1452"/>
                  </a:lnTo>
                  <a:cubicBezTo>
                    <a:pt x="829" y="1588"/>
                    <a:pt x="84" y="3122"/>
                    <a:pt x="46" y="3210"/>
                  </a:cubicBezTo>
                  <a:cubicBezTo>
                    <a:pt x="0" y="3308"/>
                    <a:pt x="10" y="3738"/>
                    <a:pt x="96" y="3939"/>
                  </a:cubicBezTo>
                  <a:cubicBezTo>
                    <a:pt x="160" y="4094"/>
                    <a:pt x="304" y="4341"/>
                    <a:pt x="406" y="4341"/>
                  </a:cubicBezTo>
                  <a:cubicBezTo>
                    <a:pt x="485" y="4341"/>
                    <a:pt x="662" y="4226"/>
                    <a:pt x="698" y="4204"/>
                  </a:cubicBezTo>
                  <a:cubicBezTo>
                    <a:pt x="705" y="4202"/>
                    <a:pt x="710" y="4195"/>
                    <a:pt x="712" y="4188"/>
                  </a:cubicBezTo>
                  <a:cubicBezTo>
                    <a:pt x="724" y="4149"/>
                    <a:pt x="1023" y="3282"/>
                    <a:pt x="1064" y="3100"/>
                  </a:cubicBezTo>
                  <a:cubicBezTo>
                    <a:pt x="1102" y="2919"/>
                    <a:pt x="1365" y="1511"/>
                    <a:pt x="1381" y="1423"/>
                  </a:cubicBezTo>
                  <a:lnTo>
                    <a:pt x="1604" y="950"/>
                  </a:lnTo>
                  <a:cubicBezTo>
                    <a:pt x="1604" y="950"/>
                    <a:pt x="1692" y="629"/>
                    <a:pt x="1733" y="488"/>
                  </a:cubicBezTo>
                  <a:cubicBezTo>
                    <a:pt x="1766" y="376"/>
                    <a:pt x="1776" y="302"/>
                    <a:pt x="1740" y="257"/>
                  </a:cubicBezTo>
                  <a:cubicBezTo>
                    <a:pt x="1719" y="235"/>
                    <a:pt x="1688" y="224"/>
                    <a:pt x="1658" y="224"/>
                  </a:cubicBezTo>
                  <a:cubicBezTo>
                    <a:pt x="1651" y="224"/>
                    <a:pt x="1644" y="224"/>
                    <a:pt x="1637" y="226"/>
                  </a:cubicBezTo>
                  <a:cubicBezTo>
                    <a:pt x="1582" y="228"/>
                    <a:pt x="1532" y="257"/>
                    <a:pt x="1501" y="302"/>
                  </a:cubicBezTo>
                  <a:lnTo>
                    <a:pt x="1410" y="113"/>
                  </a:lnTo>
                  <a:cubicBezTo>
                    <a:pt x="1384" y="63"/>
                    <a:pt x="1336" y="23"/>
                    <a:pt x="1283" y="3"/>
                  </a:cubicBezTo>
                  <a:cubicBezTo>
                    <a:pt x="1275" y="2"/>
                    <a:pt x="1267" y="1"/>
                    <a:pt x="1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70"/>
            <p:cNvSpPr/>
            <p:nvPr/>
          </p:nvSpPr>
          <p:spPr>
            <a:xfrm>
              <a:off x="3752455" y="1611193"/>
              <a:ext cx="9485" cy="18930"/>
            </a:xfrm>
            <a:custGeom>
              <a:avLst/>
              <a:gdLst/>
              <a:ahLst/>
              <a:cxnLst/>
              <a:rect l="l" t="t" r="r" b="b"/>
              <a:pathLst>
                <a:path w="142" h="283" extrusionOk="0">
                  <a:moveTo>
                    <a:pt x="40" y="1"/>
                  </a:moveTo>
                  <a:cubicBezTo>
                    <a:pt x="37" y="1"/>
                    <a:pt x="34" y="1"/>
                    <a:pt x="31" y="2"/>
                  </a:cubicBezTo>
                  <a:cubicBezTo>
                    <a:pt x="12" y="6"/>
                    <a:pt x="0" y="28"/>
                    <a:pt x="7" y="47"/>
                  </a:cubicBezTo>
                  <a:lnTo>
                    <a:pt x="67" y="257"/>
                  </a:lnTo>
                  <a:cubicBezTo>
                    <a:pt x="70" y="272"/>
                    <a:pt x="84" y="281"/>
                    <a:pt x="101" y="281"/>
                  </a:cubicBezTo>
                  <a:cubicBezTo>
                    <a:pt x="101" y="282"/>
                    <a:pt x="102" y="282"/>
                    <a:pt x="104" y="282"/>
                  </a:cubicBezTo>
                  <a:cubicBezTo>
                    <a:pt x="106" y="282"/>
                    <a:pt x="109" y="281"/>
                    <a:pt x="113" y="281"/>
                  </a:cubicBezTo>
                  <a:cubicBezTo>
                    <a:pt x="132" y="277"/>
                    <a:pt x="141" y="257"/>
                    <a:pt x="136" y="238"/>
                  </a:cubicBezTo>
                  <a:lnTo>
                    <a:pt x="77" y="28"/>
                  </a:lnTo>
                  <a:cubicBezTo>
                    <a:pt x="73" y="12"/>
                    <a:pt x="56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70"/>
            <p:cNvSpPr/>
            <p:nvPr/>
          </p:nvSpPr>
          <p:spPr>
            <a:xfrm>
              <a:off x="3706967" y="1860957"/>
              <a:ext cx="46825" cy="60335"/>
            </a:xfrm>
            <a:custGeom>
              <a:avLst/>
              <a:gdLst/>
              <a:ahLst/>
              <a:cxnLst/>
              <a:rect l="l" t="t" r="r" b="b"/>
              <a:pathLst>
                <a:path w="701" h="902" extrusionOk="0">
                  <a:moveTo>
                    <a:pt x="515" y="0"/>
                  </a:moveTo>
                  <a:cubicBezTo>
                    <a:pt x="407" y="0"/>
                    <a:pt x="38" y="253"/>
                    <a:pt x="0" y="321"/>
                  </a:cubicBezTo>
                  <a:cubicBezTo>
                    <a:pt x="0" y="321"/>
                    <a:pt x="50" y="631"/>
                    <a:pt x="89" y="701"/>
                  </a:cubicBezTo>
                  <a:cubicBezTo>
                    <a:pt x="129" y="772"/>
                    <a:pt x="230" y="901"/>
                    <a:pt x="299" y="901"/>
                  </a:cubicBezTo>
                  <a:cubicBezTo>
                    <a:pt x="368" y="901"/>
                    <a:pt x="641" y="801"/>
                    <a:pt x="669" y="712"/>
                  </a:cubicBezTo>
                  <a:cubicBezTo>
                    <a:pt x="700" y="622"/>
                    <a:pt x="650" y="311"/>
                    <a:pt x="650" y="251"/>
                  </a:cubicBezTo>
                  <a:cubicBezTo>
                    <a:pt x="650" y="192"/>
                    <a:pt x="619" y="10"/>
                    <a:pt x="521" y="0"/>
                  </a:cubicBezTo>
                  <a:cubicBezTo>
                    <a:pt x="519" y="0"/>
                    <a:pt x="517" y="0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70"/>
            <p:cNvSpPr/>
            <p:nvPr/>
          </p:nvSpPr>
          <p:spPr>
            <a:xfrm>
              <a:off x="3704562" y="1858549"/>
              <a:ext cx="50966" cy="65151"/>
            </a:xfrm>
            <a:custGeom>
              <a:avLst/>
              <a:gdLst/>
              <a:ahLst/>
              <a:cxnLst/>
              <a:rect l="l" t="t" r="r" b="b"/>
              <a:pathLst>
                <a:path w="763" h="974" extrusionOk="0">
                  <a:moveTo>
                    <a:pt x="547" y="72"/>
                  </a:moveTo>
                  <a:cubicBezTo>
                    <a:pt x="549" y="72"/>
                    <a:pt x="551" y="72"/>
                    <a:pt x="552" y="72"/>
                  </a:cubicBezTo>
                  <a:cubicBezTo>
                    <a:pt x="622" y="77"/>
                    <a:pt x="653" y="230"/>
                    <a:pt x="653" y="287"/>
                  </a:cubicBezTo>
                  <a:cubicBezTo>
                    <a:pt x="653" y="306"/>
                    <a:pt x="655" y="342"/>
                    <a:pt x="660" y="392"/>
                  </a:cubicBezTo>
                  <a:cubicBezTo>
                    <a:pt x="674" y="500"/>
                    <a:pt x="696" y="670"/>
                    <a:pt x="674" y="737"/>
                  </a:cubicBezTo>
                  <a:cubicBezTo>
                    <a:pt x="650" y="803"/>
                    <a:pt x="407" y="904"/>
                    <a:pt x="335" y="904"/>
                  </a:cubicBezTo>
                  <a:cubicBezTo>
                    <a:pt x="297" y="904"/>
                    <a:pt x="203" y="806"/>
                    <a:pt x="156" y="720"/>
                  </a:cubicBezTo>
                  <a:cubicBezTo>
                    <a:pt x="117" y="605"/>
                    <a:pt x="89" y="486"/>
                    <a:pt x="72" y="364"/>
                  </a:cubicBezTo>
                  <a:cubicBezTo>
                    <a:pt x="131" y="294"/>
                    <a:pt x="460" y="72"/>
                    <a:pt x="547" y="72"/>
                  </a:cubicBezTo>
                  <a:close/>
                  <a:moveTo>
                    <a:pt x="553" y="0"/>
                  </a:moveTo>
                  <a:cubicBezTo>
                    <a:pt x="429" y="0"/>
                    <a:pt x="47" y="265"/>
                    <a:pt x="5" y="340"/>
                  </a:cubicBezTo>
                  <a:cubicBezTo>
                    <a:pt x="0" y="347"/>
                    <a:pt x="0" y="354"/>
                    <a:pt x="0" y="364"/>
                  </a:cubicBezTo>
                  <a:cubicBezTo>
                    <a:pt x="7" y="395"/>
                    <a:pt x="53" y="686"/>
                    <a:pt x="96" y="756"/>
                  </a:cubicBezTo>
                  <a:cubicBezTo>
                    <a:pt x="129" y="815"/>
                    <a:pt x="242" y="973"/>
                    <a:pt x="335" y="973"/>
                  </a:cubicBezTo>
                  <a:cubicBezTo>
                    <a:pt x="414" y="973"/>
                    <a:pt x="703" y="873"/>
                    <a:pt x="741" y="758"/>
                  </a:cubicBezTo>
                  <a:cubicBezTo>
                    <a:pt x="763" y="694"/>
                    <a:pt x="748" y="545"/>
                    <a:pt x="732" y="388"/>
                  </a:cubicBezTo>
                  <a:cubicBezTo>
                    <a:pt x="727" y="340"/>
                    <a:pt x="722" y="302"/>
                    <a:pt x="722" y="287"/>
                  </a:cubicBezTo>
                  <a:cubicBezTo>
                    <a:pt x="722" y="230"/>
                    <a:pt x="696" y="15"/>
                    <a:pt x="559" y="1"/>
                  </a:cubicBezTo>
                  <a:cubicBezTo>
                    <a:pt x="557" y="0"/>
                    <a:pt x="555" y="0"/>
                    <a:pt x="5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70"/>
            <p:cNvSpPr/>
            <p:nvPr/>
          </p:nvSpPr>
          <p:spPr>
            <a:xfrm>
              <a:off x="3715383" y="1895338"/>
              <a:ext cx="38876" cy="21806"/>
            </a:xfrm>
            <a:custGeom>
              <a:avLst/>
              <a:gdLst/>
              <a:ahLst/>
              <a:cxnLst/>
              <a:rect l="l" t="t" r="r" b="b"/>
              <a:pathLst>
                <a:path w="582" h="326" extrusionOk="0">
                  <a:moveTo>
                    <a:pt x="543" y="0"/>
                  </a:moveTo>
                  <a:cubicBezTo>
                    <a:pt x="532" y="0"/>
                    <a:pt x="520" y="6"/>
                    <a:pt x="512" y="17"/>
                  </a:cubicBezTo>
                  <a:cubicBezTo>
                    <a:pt x="472" y="79"/>
                    <a:pt x="194" y="196"/>
                    <a:pt x="29" y="256"/>
                  </a:cubicBezTo>
                  <a:cubicBezTo>
                    <a:pt x="10" y="263"/>
                    <a:pt x="1" y="282"/>
                    <a:pt x="8" y="301"/>
                  </a:cubicBezTo>
                  <a:cubicBezTo>
                    <a:pt x="13" y="316"/>
                    <a:pt x="27" y="325"/>
                    <a:pt x="41" y="325"/>
                  </a:cubicBezTo>
                  <a:cubicBezTo>
                    <a:pt x="44" y="325"/>
                    <a:pt x="49" y="323"/>
                    <a:pt x="53" y="323"/>
                  </a:cubicBezTo>
                  <a:cubicBezTo>
                    <a:pt x="127" y="296"/>
                    <a:pt x="507" y="155"/>
                    <a:pt x="572" y="55"/>
                  </a:cubicBezTo>
                  <a:cubicBezTo>
                    <a:pt x="581" y="38"/>
                    <a:pt x="577" y="17"/>
                    <a:pt x="562" y="5"/>
                  </a:cubicBezTo>
                  <a:lnTo>
                    <a:pt x="560" y="5"/>
                  </a:lnTo>
                  <a:cubicBezTo>
                    <a:pt x="555" y="2"/>
                    <a:pt x="549" y="0"/>
                    <a:pt x="5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70"/>
            <p:cNvSpPr/>
            <p:nvPr/>
          </p:nvSpPr>
          <p:spPr>
            <a:xfrm>
              <a:off x="3710640" y="1882629"/>
              <a:ext cx="42350" cy="24549"/>
            </a:xfrm>
            <a:custGeom>
              <a:avLst/>
              <a:gdLst/>
              <a:ahLst/>
              <a:cxnLst/>
              <a:rect l="l" t="t" r="r" b="b"/>
              <a:pathLst>
                <a:path w="634" h="367" extrusionOk="0">
                  <a:moveTo>
                    <a:pt x="593" y="1"/>
                  </a:moveTo>
                  <a:cubicBezTo>
                    <a:pt x="583" y="1"/>
                    <a:pt x="573" y="5"/>
                    <a:pt x="566" y="13"/>
                  </a:cubicBezTo>
                  <a:cubicBezTo>
                    <a:pt x="540" y="44"/>
                    <a:pt x="268" y="185"/>
                    <a:pt x="19" y="302"/>
                  </a:cubicBezTo>
                  <a:cubicBezTo>
                    <a:pt x="7" y="307"/>
                    <a:pt x="0" y="319"/>
                    <a:pt x="0" y="331"/>
                  </a:cubicBezTo>
                  <a:cubicBezTo>
                    <a:pt x="0" y="353"/>
                    <a:pt x="14" y="367"/>
                    <a:pt x="36" y="367"/>
                  </a:cubicBezTo>
                  <a:cubicBezTo>
                    <a:pt x="41" y="367"/>
                    <a:pt x="46" y="367"/>
                    <a:pt x="50" y="365"/>
                  </a:cubicBezTo>
                  <a:cubicBezTo>
                    <a:pt x="172" y="307"/>
                    <a:pt x="576" y="114"/>
                    <a:pt x="621" y="56"/>
                  </a:cubicBezTo>
                  <a:cubicBezTo>
                    <a:pt x="633" y="42"/>
                    <a:pt x="631" y="20"/>
                    <a:pt x="614" y="9"/>
                  </a:cubicBezTo>
                  <a:cubicBezTo>
                    <a:pt x="608" y="3"/>
                    <a:pt x="601" y="1"/>
                    <a:pt x="5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70"/>
            <p:cNvSpPr/>
            <p:nvPr/>
          </p:nvSpPr>
          <p:spPr>
            <a:xfrm>
              <a:off x="3705965" y="1870121"/>
              <a:ext cx="46090" cy="23478"/>
            </a:xfrm>
            <a:custGeom>
              <a:avLst/>
              <a:gdLst/>
              <a:ahLst/>
              <a:cxnLst/>
              <a:rect l="l" t="t" r="r" b="b"/>
              <a:pathLst>
                <a:path w="690" h="351" extrusionOk="0">
                  <a:moveTo>
                    <a:pt x="651" y="1"/>
                  </a:moveTo>
                  <a:cubicBezTo>
                    <a:pt x="642" y="1"/>
                    <a:pt x="633" y="4"/>
                    <a:pt x="627" y="12"/>
                  </a:cubicBezTo>
                  <a:cubicBezTo>
                    <a:pt x="596" y="45"/>
                    <a:pt x="297" y="174"/>
                    <a:pt x="27" y="284"/>
                  </a:cubicBezTo>
                  <a:cubicBezTo>
                    <a:pt x="8" y="291"/>
                    <a:pt x="1" y="310"/>
                    <a:pt x="8" y="329"/>
                  </a:cubicBezTo>
                  <a:cubicBezTo>
                    <a:pt x="13" y="341"/>
                    <a:pt x="25" y="351"/>
                    <a:pt x="39" y="351"/>
                  </a:cubicBezTo>
                  <a:lnTo>
                    <a:pt x="46" y="351"/>
                  </a:lnTo>
                  <a:cubicBezTo>
                    <a:pt x="187" y="298"/>
                    <a:pt x="625" y="119"/>
                    <a:pt x="675" y="59"/>
                  </a:cubicBezTo>
                  <a:cubicBezTo>
                    <a:pt x="689" y="47"/>
                    <a:pt x="689" y="26"/>
                    <a:pt x="675" y="12"/>
                  </a:cubicBezTo>
                  <a:cubicBezTo>
                    <a:pt x="669" y="4"/>
                    <a:pt x="660" y="1"/>
                    <a:pt x="6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70"/>
            <p:cNvSpPr/>
            <p:nvPr/>
          </p:nvSpPr>
          <p:spPr>
            <a:xfrm>
              <a:off x="3743304" y="1859485"/>
              <a:ext cx="18169" cy="31037"/>
            </a:xfrm>
            <a:custGeom>
              <a:avLst/>
              <a:gdLst/>
              <a:ahLst/>
              <a:cxnLst/>
              <a:rect l="l" t="t" r="r" b="b"/>
              <a:pathLst>
                <a:path w="272" h="464" extrusionOk="0">
                  <a:moveTo>
                    <a:pt x="101" y="1"/>
                  </a:moveTo>
                  <a:lnTo>
                    <a:pt x="1" y="30"/>
                  </a:lnTo>
                  <a:cubicBezTo>
                    <a:pt x="34" y="56"/>
                    <a:pt x="63" y="92"/>
                    <a:pt x="82" y="132"/>
                  </a:cubicBezTo>
                  <a:cubicBezTo>
                    <a:pt x="101" y="230"/>
                    <a:pt x="116" y="328"/>
                    <a:pt x="120" y="426"/>
                  </a:cubicBezTo>
                  <a:cubicBezTo>
                    <a:pt x="120" y="426"/>
                    <a:pt x="174" y="464"/>
                    <a:pt x="213" y="464"/>
                  </a:cubicBezTo>
                  <a:cubicBezTo>
                    <a:pt x="220" y="464"/>
                    <a:pt x="227" y="463"/>
                    <a:pt x="233" y="460"/>
                  </a:cubicBezTo>
                  <a:cubicBezTo>
                    <a:pt x="271" y="441"/>
                    <a:pt x="235" y="374"/>
                    <a:pt x="221" y="326"/>
                  </a:cubicBezTo>
                  <a:cubicBezTo>
                    <a:pt x="207" y="276"/>
                    <a:pt x="190" y="101"/>
                    <a:pt x="166" y="70"/>
                  </a:cubicBezTo>
                  <a:cubicBezTo>
                    <a:pt x="147" y="46"/>
                    <a:pt x="125" y="2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70"/>
            <p:cNvSpPr/>
            <p:nvPr/>
          </p:nvSpPr>
          <p:spPr>
            <a:xfrm>
              <a:off x="3740966" y="1857278"/>
              <a:ext cx="23045" cy="35853"/>
            </a:xfrm>
            <a:custGeom>
              <a:avLst/>
              <a:gdLst/>
              <a:ahLst/>
              <a:cxnLst/>
              <a:rect l="l" t="t" r="r" b="b"/>
              <a:pathLst>
                <a:path w="345" h="536" extrusionOk="0">
                  <a:moveTo>
                    <a:pt x="127" y="72"/>
                  </a:moveTo>
                  <a:cubicBezTo>
                    <a:pt x="139" y="86"/>
                    <a:pt x="160" y="110"/>
                    <a:pt x="172" y="127"/>
                  </a:cubicBezTo>
                  <a:cubicBezTo>
                    <a:pt x="187" y="172"/>
                    <a:pt x="196" y="220"/>
                    <a:pt x="203" y="268"/>
                  </a:cubicBezTo>
                  <a:cubicBezTo>
                    <a:pt x="208" y="302"/>
                    <a:pt x="213" y="337"/>
                    <a:pt x="222" y="371"/>
                  </a:cubicBezTo>
                  <a:cubicBezTo>
                    <a:pt x="225" y="383"/>
                    <a:pt x="230" y="392"/>
                    <a:pt x="234" y="404"/>
                  </a:cubicBezTo>
                  <a:cubicBezTo>
                    <a:pt x="242" y="423"/>
                    <a:pt x="246" y="442"/>
                    <a:pt x="251" y="464"/>
                  </a:cubicBezTo>
                  <a:cubicBezTo>
                    <a:pt x="230" y="464"/>
                    <a:pt x="208" y="457"/>
                    <a:pt x="189" y="442"/>
                  </a:cubicBezTo>
                  <a:cubicBezTo>
                    <a:pt x="184" y="345"/>
                    <a:pt x="172" y="249"/>
                    <a:pt x="151" y="156"/>
                  </a:cubicBezTo>
                  <a:cubicBezTo>
                    <a:pt x="139" y="127"/>
                    <a:pt x="122" y="103"/>
                    <a:pt x="103" y="79"/>
                  </a:cubicBezTo>
                  <a:lnTo>
                    <a:pt x="127" y="72"/>
                  </a:lnTo>
                  <a:close/>
                  <a:moveTo>
                    <a:pt x="137" y="1"/>
                  </a:moveTo>
                  <a:cubicBezTo>
                    <a:pt x="134" y="1"/>
                    <a:pt x="130" y="1"/>
                    <a:pt x="127" y="3"/>
                  </a:cubicBezTo>
                  <a:lnTo>
                    <a:pt x="26" y="34"/>
                  </a:lnTo>
                  <a:cubicBezTo>
                    <a:pt x="14" y="36"/>
                    <a:pt x="5" y="48"/>
                    <a:pt x="3" y="60"/>
                  </a:cubicBezTo>
                  <a:cubicBezTo>
                    <a:pt x="0" y="72"/>
                    <a:pt x="5" y="86"/>
                    <a:pt x="14" y="94"/>
                  </a:cubicBezTo>
                  <a:cubicBezTo>
                    <a:pt x="43" y="118"/>
                    <a:pt x="67" y="149"/>
                    <a:pt x="84" y="184"/>
                  </a:cubicBezTo>
                  <a:cubicBezTo>
                    <a:pt x="105" y="275"/>
                    <a:pt x="117" y="368"/>
                    <a:pt x="120" y="464"/>
                  </a:cubicBezTo>
                  <a:cubicBezTo>
                    <a:pt x="122" y="474"/>
                    <a:pt x="127" y="483"/>
                    <a:pt x="134" y="490"/>
                  </a:cubicBezTo>
                  <a:cubicBezTo>
                    <a:pt x="167" y="514"/>
                    <a:pt x="206" y="531"/>
                    <a:pt x="246" y="536"/>
                  </a:cubicBezTo>
                  <a:cubicBezTo>
                    <a:pt x="261" y="536"/>
                    <a:pt x="273" y="536"/>
                    <a:pt x="285" y="531"/>
                  </a:cubicBezTo>
                  <a:cubicBezTo>
                    <a:pt x="344" y="500"/>
                    <a:pt x="318" y="428"/>
                    <a:pt x="301" y="383"/>
                  </a:cubicBezTo>
                  <a:lnTo>
                    <a:pt x="292" y="354"/>
                  </a:lnTo>
                  <a:cubicBezTo>
                    <a:pt x="287" y="337"/>
                    <a:pt x="280" y="297"/>
                    <a:pt x="275" y="258"/>
                  </a:cubicBezTo>
                  <a:cubicBezTo>
                    <a:pt x="270" y="199"/>
                    <a:pt x="256" y="141"/>
                    <a:pt x="232" y="89"/>
                  </a:cubicBezTo>
                  <a:cubicBezTo>
                    <a:pt x="210" y="60"/>
                    <a:pt x="187" y="36"/>
                    <a:pt x="160" y="10"/>
                  </a:cubicBezTo>
                  <a:cubicBezTo>
                    <a:pt x="155" y="5"/>
                    <a:pt x="146" y="1"/>
                    <a:pt x="1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70"/>
            <p:cNvSpPr/>
            <p:nvPr/>
          </p:nvSpPr>
          <p:spPr>
            <a:xfrm>
              <a:off x="3678512" y="1675206"/>
              <a:ext cx="195650" cy="209433"/>
            </a:xfrm>
            <a:custGeom>
              <a:avLst/>
              <a:gdLst/>
              <a:ahLst/>
              <a:cxnLst/>
              <a:rect l="l" t="t" r="r" b="b"/>
              <a:pathLst>
                <a:path w="2929" h="3131" extrusionOk="0">
                  <a:moveTo>
                    <a:pt x="2276" y="1"/>
                  </a:moveTo>
                  <a:cubicBezTo>
                    <a:pt x="2276" y="1"/>
                    <a:pt x="1927" y="142"/>
                    <a:pt x="1805" y="251"/>
                  </a:cubicBezTo>
                  <a:cubicBezTo>
                    <a:pt x="1686" y="364"/>
                    <a:pt x="534" y="1714"/>
                    <a:pt x="534" y="1714"/>
                  </a:cubicBezTo>
                  <a:cubicBezTo>
                    <a:pt x="534" y="1714"/>
                    <a:pt x="63" y="1986"/>
                    <a:pt x="32" y="2156"/>
                  </a:cubicBezTo>
                  <a:cubicBezTo>
                    <a:pt x="1" y="2326"/>
                    <a:pt x="111" y="2957"/>
                    <a:pt x="242" y="3047"/>
                  </a:cubicBezTo>
                  <a:cubicBezTo>
                    <a:pt x="311" y="3102"/>
                    <a:pt x="396" y="3130"/>
                    <a:pt x="484" y="3130"/>
                  </a:cubicBezTo>
                  <a:cubicBezTo>
                    <a:pt x="496" y="3130"/>
                    <a:pt x="509" y="3130"/>
                    <a:pt x="522" y="3129"/>
                  </a:cubicBezTo>
                  <a:cubicBezTo>
                    <a:pt x="555" y="3117"/>
                    <a:pt x="2065" y="2017"/>
                    <a:pt x="2065" y="2017"/>
                  </a:cubicBezTo>
                  <a:lnTo>
                    <a:pt x="2928" y="1217"/>
                  </a:lnTo>
                  <a:lnTo>
                    <a:pt x="22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70"/>
            <p:cNvSpPr/>
            <p:nvPr/>
          </p:nvSpPr>
          <p:spPr>
            <a:xfrm>
              <a:off x="3676307" y="1672932"/>
              <a:ext cx="200526" cy="214115"/>
            </a:xfrm>
            <a:custGeom>
              <a:avLst/>
              <a:gdLst/>
              <a:ahLst/>
              <a:cxnLst/>
              <a:rect l="l" t="t" r="r" b="b"/>
              <a:pathLst>
                <a:path w="3002" h="3201" extrusionOk="0">
                  <a:moveTo>
                    <a:pt x="2313" y="1"/>
                  </a:moveTo>
                  <a:cubicBezTo>
                    <a:pt x="2308" y="1"/>
                    <a:pt x="2304" y="2"/>
                    <a:pt x="2299" y="4"/>
                  </a:cubicBezTo>
                  <a:cubicBezTo>
                    <a:pt x="2285" y="8"/>
                    <a:pt x="1936" y="152"/>
                    <a:pt x="1816" y="259"/>
                  </a:cubicBezTo>
                  <a:cubicBezTo>
                    <a:pt x="1699" y="369"/>
                    <a:pt x="631" y="1621"/>
                    <a:pt x="545" y="1722"/>
                  </a:cubicBezTo>
                  <a:cubicBezTo>
                    <a:pt x="476" y="1765"/>
                    <a:pt x="65" y="2004"/>
                    <a:pt x="34" y="2183"/>
                  </a:cubicBezTo>
                  <a:cubicBezTo>
                    <a:pt x="0" y="2362"/>
                    <a:pt x="113" y="3010"/>
                    <a:pt x="258" y="3110"/>
                  </a:cubicBezTo>
                  <a:cubicBezTo>
                    <a:pt x="335" y="3165"/>
                    <a:pt x="426" y="3198"/>
                    <a:pt x="519" y="3201"/>
                  </a:cubicBezTo>
                  <a:cubicBezTo>
                    <a:pt x="538" y="3201"/>
                    <a:pt x="555" y="3198"/>
                    <a:pt x="571" y="3191"/>
                  </a:cubicBezTo>
                  <a:cubicBezTo>
                    <a:pt x="600" y="3184"/>
                    <a:pt x="1432" y="2580"/>
                    <a:pt x="2127" y="2073"/>
                  </a:cubicBezTo>
                  <a:lnTo>
                    <a:pt x="2987" y="1272"/>
                  </a:lnTo>
                  <a:lnTo>
                    <a:pt x="2990" y="1272"/>
                  </a:lnTo>
                  <a:cubicBezTo>
                    <a:pt x="3002" y="1258"/>
                    <a:pt x="3002" y="1237"/>
                    <a:pt x="2987" y="1222"/>
                  </a:cubicBezTo>
                  <a:cubicBezTo>
                    <a:pt x="2981" y="1215"/>
                    <a:pt x="2972" y="1211"/>
                    <a:pt x="2964" y="1211"/>
                  </a:cubicBezTo>
                  <a:cubicBezTo>
                    <a:pt x="2955" y="1211"/>
                    <a:pt x="2946" y="1215"/>
                    <a:pt x="2940" y="1222"/>
                  </a:cubicBezTo>
                  <a:lnTo>
                    <a:pt x="2082" y="2020"/>
                  </a:lnTo>
                  <a:cubicBezTo>
                    <a:pt x="1489" y="2453"/>
                    <a:pt x="591" y="3105"/>
                    <a:pt x="548" y="3129"/>
                  </a:cubicBezTo>
                  <a:cubicBezTo>
                    <a:pt x="538" y="3130"/>
                    <a:pt x="529" y="3130"/>
                    <a:pt x="520" y="3130"/>
                  </a:cubicBezTo>
                  <a:cubicBezTo>
                    <a:pt x="439" y="3130"/>
                    <a:pt x="361" y="3102"/>
                    <a:pt x="297" y="3053"/>
                  </a:cubicBezTo>
                  <a:cubicBezTo>
                    <a:pt x="184" y="2974"/>
                    <a:pt x="72" y="2365"/>
                    <a:pt x="103" y="2195"/>
                  </a:cubicBezTo>
                  <a:cubicBezTo>
                    <a:pt x="125" y="2071"/>
                    <a:pt x="459" y="1848"/>
                    <a:pt x="586" y="1779"/>
                  </a:cubicBezTo>
                  <a:cubicBezTo>
                    <a:pt x="588" y="1777"/>
                    <a:pt x="593" y="1774"/>
                    <a:pt x="595" y="1772"/>
                  </a:cubicBezTo>
                  <a:cubicBezTo>
                    <a:pt x="605" y="1758"/>
                    <a:pt x="1754" y="415"/>
                    <a:pt x="1864" y="312"/>
                  </a:cubicBezTo>
                  <a:cubicBezTo>
                    <a:pt x="1977" y="209"/>
                    <a:pt x="2323" y="68"/>
                    <a:pt x="2325" y="68"/>
                  </a:cubicBezTo>
                  <a:cubicBezTo>
                    <a:pt x="2342" y="61"/>
                    <a:pt x="2352" y="39"/>
                    <a:pt x="2345" y="23"/>
                  </a:cubicBezTo>
                  <a:cubicBezTo>
                    <a:pt x="2345" y="23"/>
                    <a:pt x="2345" y="23"/>
                    <a:pt x="2345" y="20"/>
                  </a:cubicBezTo>
                  <a:cubicBezTo>
                    <a:pt x="2339" y="8"/>
                    <a:pt x="2326" y="1"/>
                    <a:pt x="2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70"/>
            <p:cNvSpPr/>
            <p:nvPr/>
          </p:nvSpPr>
          <p:spPr>
            <a:xfrm>
              <a:off x="3610981" y="2550649"/>
              <a:ext cx="171670" cy="163947"/>
            </a:xfrm>
            <a:custGeom>
              <a:avLst/>
              <a:gdLst/>
              <a:ahLst/>
              <a:cxnLst/>
              <a:rect l="l" t="t" r="r" b="b"/>
              <a:pathLst>
                <a:path w="2570" h="2451" extrusionOk="0">
                  <a:moveTo>
                    <a:pt x="2379" y="1"/>
                  </a:moveTo>
                  <a:lnTo>
                    <a:pt x="840" y="15"/>
                  </a:lnTo>
                  <a:lnTo>
                    <a:pt x="1160" y="1504"/>
                  </a:lnTo>
                  <a:cubicBezTo>
                    <a:pt x="1160" y="1504"/>
                    <a:pt x="508" y="2068"/>
                    <a:pt x="422" y="2118"/>
                  </a:cubicBezTo>
                  <a:cubicBezTo>
                    <a:pt x="336" y="2166"/>
                    <a:pt x="1" y="2204"/>
                    <a:pt x="15" y="2290"/>
                  </a:cubicBezTo>
                  <a:cubicBezTo>
                    <a:pt x="27" y="2376"/>
                    <a:pt x="285" y="2438"/>
                    <a:pt x="359" y="2438"/>
                  </a:cubicBezTo>
                  <a:cubicBezTo>
                    <a:pt x="433" y="2438"/>
                    <a:pt x="1762" y="2340"/>
                    <a:pt x="1762" y="2340"/>
                  </a:cubicBezTo>
                  <a:lnTo>
                    <a:pt x="1774" y="2450"/>
                  </a:lnTo>
                  <a:lnTo>
                    <a:pt x="2524" y="2400"/>
                  </a:lnTo>
                  <a:cubicBezTo>
                    <a:pt x="2558" y="2230"/>
                    <a:pt x="2570" y="2058"/>
                    <a:pt x="2563" y="1884"/>
                  </a:cubicBezTo>
                  <a:cubicBezTo>
                    <a:pt x="2536" y="1700"/>
                    <a:pt x="2376" y="1270"/>
                    <a:pt x="2376" y="1270"/>
                  </a:cubicBezTo>
                  <a:lnTo>
                    <a:pt x="237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8" name="Google Shape;4958;p70"/>
          <p:cNvGrpSpPr/>
          <p:nvPr/>
        </p:nvGrpSpPr>
        <p:grpSpPr>
          <a:xfrm>
            <a:off x="3568005" y="3798032"/>
            <a:ext cx="386352" cy="972703"/>
            <a:chOff x="1263067" y="1651059"/>
            <a:chExt cx="386352" cy="972703"/>
          </a:xfrm>
        </p:grpSpPr>
        <p:sp>
          <p:nvSpPr>
            <p:cNvPr id="4959" name="Google Shape;4959;p70"/>
            <p:cNvSpPr/>
            <p:nvPr/>
          </p:nvSpPr>
          <p:spPr>
            <a:xfrm>
              <a:off x="1263067" y="1869117"/>
              <a:ext cx="158243" cy="155452"/>
            </a:xfrm>
            <a:custGeom>
              <a:avLst/>
              <a:gdLst/>
              <a:ahLst/>
              <a:cxnLst/>
              <a:rect l="l" t="t" r="r" b="b"/>
              <a:pathLst>
                <a:path w="2369" h="2324" extrusionOk="0">
                  <a:moveTo>
                    <a:pt x="34" y="0"/>
                  </a:moveTo>
                  <a:cubicBezTo>
                    <a:pt x="26" y="0"/>
                    <a:pt x="22" y="0"/>
                    <a:pt x="22" y="0"/>
                  </a:cubicBezTo>
                  <a:cubicBezTo>
                    <a:pt x="22" y="0"/>
                    <a:pt x="0" y="1061"/>
                    <a:pt x="643" y="1704"/>
                  </a:cubicBezTo>
                  <a:cubicBezTo>
                    <a:pt x="1245" y="2304"/>
                    <a:pt x="2215" y="2323"/>
                    <a:pt x="2335" y="2323"/>
                  </a:cubicBezTo>
                  <a:cubicBezTo>
                    <a:pt x="2343" y="2323"/>
                    <a:pt x="2347" y="2323"/>
                    <a:pt x="2347" y="2323"/>
                  </a:cubicBezTo>
                  <a:cubicBezTo>
                    <a:pt x="2347" y="2323"/>
                    <a:pt x="2368" y="1262"/>
                    <a:pt x="1725" y="619"/>
                  </a:cubicBezTo>
                  <a:cubicBezTo>
                    <a:pt x="1123" y="19"/>
                    <a:pt x="154" y="0"/>
                    <a:pt x="3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70"/>
            <p:cNvSpPr/>
            <p:nvPr/>
          </p:nvSpPr>
          <p:spPr>
            <a:xfrm>
              <a:off x="1263067" y="2016006"/>
              <a:ext cx="158243" cy="155720"/>
            </a:xfrm>
            <a:custGeom>
              <a:avLst/>
              <a:gdLst/>
              <a:ahLst/>
              <a:cxnLst/>
              <a:rect l="l" t="t" r="r" b="b"/>
              <a:pathLst>
                <a:path w="2369" h="2328" extrusionOk="0">
                  <a:moveTo>
                    <a:pt x="31" y="0"/>
                  </a:moveTo>
                  <a:cubicBezTo>
                    <a:pt x="25" y="0"/>
                    <a:pt x="22" y="0"/>
                    <a:pt x="22" y="0"/>
                  </a:cubicBezTo>
                  <a:cubicBezTo>
                    <a:pt x="22" y="0"/>
                    <a:pt x="0" y="1064"/>
                    <a:pt x="643" y="1707"/>
                  </a:cubicBezTo>
                  <a:cubicBezTo>
                    <a:pt x="1250" y="2311"/>
                    <a:pt x="2229" y="2328"/>
                    <a:pt x="2337" y="2328"/>
                  </a:cubicBezTo>
                  <a:cubicBezTo>
                    <a:pt x="2343" y="2328"/>
                    <a:pt x="2347" y="2328"/>
                    <a:pt x="2347" y="2328"/>
                  </a:cubicBezTo>
                  <a:cubicBezTo>
                    <a:pt x="2347" y="2328"/>
                    <a:pt x="2368" y="1264"/>
                    <a:pt x="1725" y="624"/>
                  </a:cubicBezTo>
                  <a:cubicBezTo>
                    <a:pt x="1119" y="17"/>
                    <a:pt x="139" y="0"/>
                    <a:pt x="3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70"/>
            <p:cNvSpPr/>
            <p:nvPr/>
          </p:nvSpPr>
          <p:spPr>
            <a:xfrm>
              <a:off x="1263067" y="2163228"/>
              <a:ext cx="158243" cy="155586"/>
            </a:xfrm>
            <a:custGeom>
              <a:avLst/>
              <a:gdLst/>
              <a:ahLst/>
              <a:cxnLst/>
              <a:rect l="l" t="t" r="r" b="b"/>
              <a:pathLst>
                <a:path w="2369" h="2326" extrusionOk="0">
                  <a:moveTo>
                    <a:pt x="34" y="0"/>
                  </a:moveTo>
                  <a:cubicBezTo>
                    <a:pt x="26" y="0"/>
                    <a:pt x="22" y="0"/>
                    <a:pt x="22" y="0"/>
                  </a:cubicBezTo>
                  <a:cubicBezTo>
                    <a:pt x="22" y="0"/>
                    <a:pt x="0" y="1064"/>
                    <a:pt x="643" y="1704"/>
                  </a:cubicBezTo>
                  <a:cubicBezTo>
                    <a:pt x="1250" y="2308"/>
                    <a:pt x="2229" y="2325"/>
                    <a:pt x="2337" y="2325"/>
                  </a:cubicBezTo>
                  <a:cubicBezTo>
                    <a:pt x="2343" y="2325"/>
                    <a:pt x="2347" y="2325"/>
                    <a:pt x="2347" y="2325"/>
                  </a:cubicBezTo>
                  <a:cubicBezTo>
                    <a:pt x="2347" y="2325"/>
                    <a:pt x="2368" y="1264"/>
                    <a:pt x="1725" y="622"/>
                  </a:cubicBezTo>
                  <a:cubicBezTo>
                    <a:pt x="1123" y="19"/>
                    <a:pt x="153" y="0"/>
                    <a:pt x="3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70"/>
            <p:cNvSpPr/>
            <p:nvPr/>
          </p:nvSpPr>
          <p:spPr>
            <a:xfrm>
              <a:off x="1491309" y="2163228"/>
              <a:ext cx="158110" cy="155586"/>
            </a:xfrm>
            <a:custGeom>
              <a:avLst/>
              <a:gdLst/>
              <a:ahLst/>
              <a:cxnLst/>
              <a:rect l="l" t="t" r="r" b="b"/>
              <a:pathLst>
                <a:path w="2367" h="2326" extrusionOk="0">
                  <a:moveTo>
                    <a:pt x="2335" y="0"/>
                  </a:moveTo>
                  <a:cubicBezTo>
                    <a:pt x="2215" y="0"/>
                    <a:pt x="1243" y="19"/>
                    <a:pt x="643" y="622"/>
                  </a:cubicBezTo>
                  <a:cubicBezTo>
                    <a:pt x="0" y="1264"/>
                    <a:pt x="22" y="2325"/>
                    <a:pt x="22" y="2325"/>
                  </a:cubicBezTo>
                  <a:cubicBezTo>
                    <a:pt x="22" y="2325"/>
                    <a:pt x="25" y="2325"/>
                    <a:pt x="32" y="2325"/>
                  </a:cubicBezTo>
                  <a:cubicBezTo>
                    <a:pt x="140" y="2325"/>
                    <a:pt x="1119" y="2308"/>
                    <a:pt x="1726" y="1704"/>
                  </a:cubicBezTo>
                  <a:cubicBezTo>
                    <a:pt x="2366" y="1061"/>
                    <a:pt x="2347" y="0"/>
                    <a:pt x="2347" y="0"/>
                  </a:cubicBezTo>
                  <a:cubicBezTo>
                    <a:pt x="2347" y="0"/>
                    <a:pt x="2343" y="0"/>
                    <a:pt x="233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70"/>
            <p:cNvSpPr/>
            <p:nvPr/>
          </p:nvSpPr>
          <p:spPr>
            <a:xfrm>
              <a:off x="1491309" y="2016006"/>
              <a:ext cx="158110" cy="155586"/>
            </a:xfrm>
            <a:custGeom>
              <a:avLst/>
              <a:gdLst/>
              <a:ahLst/>
              <a:cxnLst/>
              <a:rect l="l" t="t" r="r" b="b"/>
              <a:pathLst>
                <a:path w="2367" h="2326" extrusionOk="0">
                  <a:moveTo>
                    <a:pt x="2332" y="0"/>
                  </a:moveTo>
                  <a:cubicBezTo>
                    <a:pt x="2213" y="0"/>
                    <a:pt x="1243" y="19"/>
                    <a:pt x="641" y="622"/>
                  </a:cubicBezTo>
                  <a:cubicBezTo>
                    <a:pt x="0" y="1262"/>
                    <a:pt x="19" y="2325"/>
                    <a:pt x="19" y="2325"/>
                  </a:cubicBezTo>
                  <a:cubicBezTo>
                    <a:pt x="19" y="2325"/>
                    <a:pt x="24" y="2326"/>
                    <a:pt x="32" y="2326"/>
                  </a:cubicBezTo>
                  <a:cubicBezTo>
                    <a:pt x="152" y="2326"/>
                    <a:pt x="1123" y="2307"/>
                    <a:pt x="1726" y="1707"/>
                  </a:cubicBezTo>
                  <a:cubicBezTo>
                    <a:pt x="2366" y="1064"/>
                    <a:pt x="2345" y="0"/>
                    <a:pt x="2345" y="0"/>
                  </a:cubicBezTo>
                  <a:cubicBezTo>
                    <a:pt x="2345" y="0"/>
                    <a:pt x="2340" y="0"/>
                    <a:pt x="233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70"/>
            <p:cNvSpPr/>
            <p:nvPr/>
          </p:nvSpPr>
          <p:spPr>
            <a:xfrm>
              <a:off x="1491309" y="1869251"/>
              <a:ext cx="158110" cy="155586"/>
            </a:xfrm>
            <a:custGeom>
              <a:avLst/>
              <a:gdLst/>
              <a:ahLst/>
              <a:cxnLst/>
              <a:rect l="l" t="t" r="r" b="b"/>
              <a:pathLst>
                <a:path w="2367" h="2326" extrusionOk="0">
                  <a:moveTo>
                    <a:pt x="2335" y="1"/>
                  </a:moveTo>
                  <a:cubicBezTo>
                    <a:pt x="2215" y="1"/>
                    <a:pt x="1243" y="19"/>
                    <a:pt x="643" y="622"/>
                  </a:cubicBezTo>
                  <a:cubicBezTo>
                    <a:pt x="0" y="1265"/>
                    <a:pt x="22" y="2326"/>
                    <a:pt x="22" y="2326"/>
                  </a:cubicBezTo>
                  <a:cubicBezTo>
                    <a:pt x="22" y="2326"/>
                    <a:pt x="25" y="2326"/>
                    <a:pt x="30" y="2326"/>
                  </a:cubicBezTo>
                  <a:cubicBezTo>
                    <a:pt x="127" y="2326"/>
                    <a:pt x="1115" y="2311"/>
                    <a:pt x="1726" y="1704"/>
                  </a:cubicBezTo>
                  <a:cubicBezTo>
                    <a:pt x="2366" y="1062"/>
                    <a:pt x="2347" y="1"/>
                    <a:pt x="2347" y="1"/>
                  </a:cubicBezTo>
                  <a:cubicBezTo>
                    <a:pt x="2347" y="1"/>
                    <a:pt x="2343" y="1"/>
                    <a:pt x="233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70"/>
            <p:cNvSpPr/>
            <p:nvPr/>
          </p:nvSpPr>
          <p:spPr>
            <a:xfrm>
              <a:off x="1452033" y="1894334"/>
              <a:ext cx="4876" cy="603682"/>
            </a:xfrm>
            <a:custGeom>
              <a:avLst/>
              <a:gdLst/>
              <a:ahLst/>
              <a:cxnLst/>
              <a:rect l="l" t="t" r="r" b="b"/>
              <a:pathLst>
                <a:path w="73" h="9025" extrusionOk="0">
                  <a:moveTo>
                    <a:pt x="36" y="1"/>
                  </a:moveTo>
                  <a:cubicBezTo>
                    <a:pt x="17" y="1"/>
                    <a:pt x="1" y="15"/>
                    <a:pt x="1" y="37"/>
                  </a:cubicBezTo>
                  <a:lnTo>
                    <a:pt x="1" y="8988"/>
                  </a:lnTo>
                  <a:cubicBezTo>
                    <a:pt x="1" y="9007"/>
                    <a:pt x="17" y="9024"/>
                    <a:pt x="36" y="9024"/>
                  </a:cubicBezTo>
                  <a:cubicBezTo>
                    <a:pt x="55" y="9024"/>
                    <a:pt x="72" y="9007"/>
                    <a:pt x="72" y="8988"/>
                  </a:cubicBezTo>
                  <a:lnTo>
                    <a:pt x="72" y="37"/>
                  </a:lnTo>
                  <a:cubicBezTo>
                    <a:pt x="72" y="15"/>
                    <a:pt x="55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70"/>
            <p:cNvSpPr/>
            <p:nvPr/>
          </p:nvSpPr>
          <p:spPr>
            <a:xfrm>
              <a:off x="1332802" y="1652865"/>
              <a:ext cx="238667" cy="239132"/>
            </a:xfrm>
            <a:custGeom>
              <a:avLst/>
              <a:gdLst/>
              <a:ahLst/>
              <a:cxnLst/>
              <a:rect l="l" t="t" r="r" b="b"/>
              <a:pathLst>
                <a:path w="3573" h="3575" extrusionOk="0">
                  <a:moveTo>
                    <a:pt x="1788" y="0"/>
                  </a:moveTo>
                  <a:cubicBezTo>
                    <a:pt x="801" y="0"/>
                    <a:pt x="0" y="801"/>
                    <a:pt x="0" y="1787"/>
                  </a:cubicBezTo>
                  <a:cubicBezTo>
                    <a:pt x="0" y="2774"/>
                    <a:pt x="801" y="3575"/>
                    <a:pt x="1788" y="3575"/>
                  </a:cubicBezTo>
                  <a:cubicBezTo>
                    <a:pt x="2775" y="3575"/>
                    <a:pt x="3573" y="2774"/>
                    <a:pt x="3573" y="1787"/>
                  </a:cubicBezTo>
                  <a:cubicBezTo>
                    <a:pt x="3573" y="801"/>
                    <a:pt x="2775" y="0"/>
                    <a:pt x="17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70"/>
            <p:cNvSpPr/>
            <p:nvPr/>
          </p:nvSpPr>
          <p:spPr>
            <a:xfrm>
              <a:off x="1330731" y="1651059"/>
              <a:ext cx="243009" cy="243346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1819" y="63"/>
                  </a:moveTo>
                  <a:cubicBezTo>
                    <a:pt x="2782" y="65"/>
                    <a:pt x="3563" y="847"/>
                    <a:pt x="3566" y="1812"/>
                  </a:cubicBezTo>
                  <a:cubicBezTo>
                    <a:pt x="3566" y="2778"/>
                    <a:pt x="2784" y="3561"/>
                    <a:pt x="1819" y="3561"/>
                  </a:cubicBezTo>
                  <a:cubicBezTo>
                    <a:pt x="851" y="3561"/>
                    <a:pt x="70" y="2778"/>
                    <a:pt x="70" y="1812"/>
                  </a:cubicBezTo>
                  <a:cubicBezTo>
                    <a:pt x="70" y="847"/>
                    <a:pt x="851" y="65"/>
                    <a:pt x="1819" y="65"/>
                  </a:cubicBezTo>
                  <a:lnTo>
                    <a:pt x="1819" y="63"/>
                  </a:lnTo>
                  <a:close/>
                  <a:moveTo>
                    <a:pt x="1819" y="1"/>
                  </a:moveTo>
                  <a:cubicBezTo>
                    <a:pt x="813" y="1"/>
                    <a:pt x="0" y="816"/>
                    <a:pt x="0" y="1819"/>
                  </a:cubicBezTo>
                  <a:cubicBezTo>
                    <a:pt x="0" y="2823"/>
                    <a:pt x="813" y="3638"/>
                    <a:pt x="1819" y="3638"/>
                  </a:cubicBezTo>
                  <a:cubicBezTo>
                    <a:pt x="2820" y="3635"/>
                    <a:pt x="3633" y="2823"/>
                    <a:pt x="3637" y="1819"/>
                  </a:cubicBezTo>
                  <a:cubicBezTo>
                    <a:pt x="3637" y="816"/>
                    <a:pt x="2823" y="1"/>
                    <a:pt x="1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70"/>
            <p:cNvSpPr/>
            <p:nvPr/>
          </p:nvSpPr>
          <p:spPr>
            <a:xfrm>
              <a:off x="1346028" y="1666109"/>
              <a:ext cx="212216" cy="212510"/>
            </a:xfrm>
            <a:custGeom>
              <a:avLst/>
              <a:gdLst/>
              <a:ahLst/>
              <a:cxnLst/>
              <a:rect l="l" t="t" r="r" b="b"/>
              <a:pathLst>
                <a:path w="3177" h="3177" extrusionOk="0">
                  <a:moveTo>
                    <a:pt x="1590" y="0"/>
                  </a:moveTo>
                  <a:cubicBezTo>
                    <a:pt x="713" y="0"/>
                    <a:pt x="1" y="712"/>
                    <a:pt x="1" y="1589"/>
                  </a:cubicBezTo>
                  <a:cubicBezTo>
                    <a:pt x="1" y="2467"/>
                    <a:pt x="713" y="3176"/>
                    <a:pt x="1590" y="3176"/>
                  </a:cubicBezTo>
                  <a:cubicBezTo>
                    <a:pt x="2467" y="3176"/>
                    <a:pt x="3177" y="2467"/>
                    <a:pt x="3177" y="1589"/>
                  </a:cubicBezTo>
                  <a:cubicBezTo>
                    <a:pt x="3177" y="712"/>
                    <a:pt x="2467" y="0"/>
                    <a:pt x="1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70"/>
            <p:cNvSpPr/>
            <p:nvPr/>
          </p:nvSpPr>
          <p:spPr>
            <a:xfrm>
              <a:off x="1343623" y="1663835"/>
              <a:ext cx="217025" cy="217192"/>
            </a:xfrm>
            <a:custGeom>
              <a:avLst/>
              <a:gdLst/>
              <a:ahLst/>
              <a:cxnLst/>
              <a:rect l="l" t="t" r="r" b="b"/>
              <a:pathLst>
                <a:path w="3249" h="3247" extrusionOk="0">
                  <a:moveTo>
                    <a:pt x="1626" y="70"/>
                  </a:moveTo>
                  <a:cubicBezTo>
                    <a:pt x="2481" y="73"/>
                    <a:pt x="3177" y="766"/>
                    <a:pt x="3177" y="1623"/>
                  </a:cubicBezTo>
                  <a:cubicBezTo>
                    <a:pt x="3177" y="2481"/>
                    <a:pt x="2481" y="3177"/>
                    <a:pt x="1624" y="3177"/>
                  </a:cubicBezTo>
                  <a:cubicBezTo>
                    <a:pt x="766" y="3177"/>
                    <a:pt x="70" y="2481"/>
                    <a:pt x="70" y="1623"/>
                  </a:cubicBezTo>
                  <a:cubicBezTo>
                    <a:pt x="70" y="766"/>
                    <a:pt x="768" y="70"/>
                    <a:pt x="1626" y="70"/>
                  </a:cubicBezTo>
                  <a:close/>
                  <a:moveTo>
                    <a:pt x="1628" y="1"/>
                  </a:moveTo>
                  <a:cubicBezTo>
                    <a:pt x="1626" y="1"/>
                    <a:pt x="1625" y="1"/>
                    <a:pt x="1624" y="1"/>
                  </a:cubicBezTo>
                  <a:cubicBezTo>
                    <a:pt x="727" y="1"/>
                    <a:pt x="1" y="727"/>
                    <a:pt x="1" y="1623"/>
                  </a:cubicBezTo>
                  <a:cubicBezTo>
                    <a:pt x="1" y="2520"/>
                    <a:pt x="727" y="3246"/>
                    <a:pt x="1626" y="3246"/>
                  </a:cubicBezTo>
                  <a:cubicBezTo>
                    <a:pt x="2520" y="3246"/>
                    <a:pt x="3246" y="2520"/>
                    <a:pt x="3248" y="1623"/>
                  </a:cubicBezTo>
                  <a:cubicBezTo>
                    <a:pt x="3246" y="726"/>
                    <a:pt x="2522" y="1"/>
                    <a:pt x="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70"/>
            <p:cNvSpPr/>
            <p:nvPr/>
          </p:nvSpPr>
          <p:spPr>
            <a:xfrm>
              <a:off x="1414360" y="1686377"/>
              <a:ext cx="77352" cy="177192"/>
            </a:xfrm>
            <a:custGeom>
              <a:avLst/>
              <a:gdLst/>
              <a:ahLst/>
              <a:cxnLst/>
              <a:rect l="l" t="t" r="r" b="b"/>
              <a:pathLst>
                <a:path w="1158" h="2649" extrusionOk="0">
                  <a:moveTo>
                    <a:pt x="526" y="1"/>
                  </a:moveTo>
                  <a:lnTo>
                    <a:pt x="526" y="235"/>
                  </a:lnTo>
                  <a:cubicBezTo>
                    <a:pt x="385" y="240"/>
                    <a:pt x="251" y="295"/>
                    <a:pt x="149" y="390"/>
                  </a:cubicBezTo>
                  <a:cubicBezTo>
                    <a:pt x="53" y="493"/>
                    <a:pt x="1" y="632"/>
                    <a:pt x="10" y="775"/>
                  </a:cubicBezTo>
                  <a:cubicBezTo>
                    <a:pt x="8" y="849"/>
                    <a:pt x="20" y="926"/>
                    <a:pt x="44" y="997"/>
                  </a:cubicBezTo>
                  <a:cubicBezTo>
                    <a:pt x="67" y="1057"/>
                    <a:pt x="101" y="1114"/>
                    <a:pt x="142" y="1165"/>
                  </a:cubicBezTo>
                  <a:cubicBezTo>
                    <a:pt x="185" y="1215"/>
                    <a:pt x="230" y="1263"/>
                    <a:pt x="280" y="1308"/>
                  </a:cubicBezTo>
                  <a:lnTo>
                    <a:pt x="502" y="1499"/>
                  </a:lnTo>
                  <a:cubicBezTo>
                    <a:pt x="567" y="1552"/>
                    <a:pt x="624" y="1614"/>
                    <a:pt x="672" y="1681"/>
                  </a:cubicBezTo>
                  <a:cubicBezTo>
                    <a:pt x="715" y="1748"/>
                    <a:pt x="737" y="1824"/>
                    <a:pt x="732" y="1905"/>
                  </a:cubicBezTo>
                  <a:cubicBezTo>
                    <a:pt x="734" y="1946"/>
                    <a:pt x="725" y="1989"/>
                    <a:pt x="703" y="2025"/>
                  </a:cubicBezTo>
                  <a:cubicBezTo>
                    <a:pt x="681" y="2057"/>
                    <a:pt x="644" y="2078"/>
                    <a:pt x="603" y="2078"/>
                  </a:cubicBezTo>
                  <a:cubicBezTo>
                    <a:pt x="599" y="2078"/>
                    <a:pt x="595" y="2078"/>
                    <a:pt x="591" y="2077"/>
                  </a:cubicBezTo>
                  <a:cubicBezTo>
                    <a:pt x="588" y="2078"/>
                    <a:pt x="585" y="2078"/>
                    <a:pt x="583" y="2078"/>
                  </a:cubicBezTo>
                  <a:cubicBezTo>
                    <a:pt x="543" y="2078"/>
                    <a:pt x="505" y="2061"/>
                    <a:pt x="476" y="2034"/>
                  </a:cubicBezTo>
                  <a:cubicBezTo>
                    <a:pt x="443" y="1996"/>
                    <a:pt x="419" y="1951"/>
                    <a:pt x="409" y="1903"/>
                  </a:cubicBezTo>
                  <a:cubicBezTo>
                    <a:pt x="392" y="1831"/>
                    <a:pt x="383" y="1757"/>
                    <a:pt x="383" y="1686"/>
                  </a:cubicBezTo>
                  <a:lnTo>
                    <a:pt x="13" y="1748"/>
                  </a:lnTo>
                  <a:cubicBezTo>
                    <a:pt x="20" y="1963"/>
                    <a:pt x="70" y="2123"/>
                    <a:pt x="158" y="2233"/>
                  </a:cubicBezTo>
                  <a:cubicBezTo>
                    <a:pt x="255" y="2341"/>
                    <a:pt x="397" y="2405"/>
                    <a:pt x="544" y="2405"/>
                  </a:cubicBezTo>
                  <a:cubicBezTo>
                    <a:pt x="549" y="2405"/>
                    <a:pt x="554" y="2405"/>
                    <a:pt x="560" y="2405"/>
                  </a:cubicBezTo>
                  <a:lnTo>
                    <a:pt x="560" y="2649"/>
                  </a:lnTo>
                  <a:lnTo>
                    <a:pt x="686" y="2646"/>
                  </a:lnTo>
                  <a:lnTo>
                    <a:pt x="686" y="2400"/>
                  </a:lnTo>
                  <a:cubicBezTo>
                    <a:pt x="777" y="2393"/>
                    <a:pt x="863" y="2364"/>
                    <a:pt x="937" y="2314"/>
                  </a:cubicBezTo>
                  <a:cubicBezTo>
                    <a:pt x="1007" y="2269"/>
                    <a:pt x="1064" y="2207"/>
                    <a:pt x="1100" y="2130"/>
                  </a:cubicBezTo>
                  <a:cubicBezTo>
                    <a:pt x="1138" y="2051"/>
                    <a:pt x="1157" y="1965"/>
                    <a:pt x="1155" y="1877"/>
                  </a:cubicBezTo>
                  <a:cubicBezTo>
                    <a:pt x="1157" y="1791"/>
                    <a:pt x="1143" y="1705"/>
                    <a:pt x="1112" y="1623"/>
                  </a:cubicBezTo>
                  <a:cubicBezTo>
                    <a:pt x="1083" y="1549"/>
                    <a:pt x="1042" y="1482"/>
                    <a:pt x="992" y="1420"/>
                  </a:cubicBezTo>
                  <a:cubicBezTo>
                    <a:pt x="944" y="1361"/>
                    <a:pt x="892" y="1303"/>
                    <a:pt x="835" y="1251"/>
                  </a:cubicBezTo>
                  <a:lnTo>
                    <a:pt x="617" y="1062"/>
                  </a:lnTo>
                  <a:cubicBezTo>
                    <a:pt x="569" y="1019"/>
                    <a:pt x="526" y="971"/>
                    <a:pt x="486" y="921"/>
                  </a:cubicBezTo>
                  <a:cubicBezTo>
                    <a:pt x="445" y="866"/>
                    <a:pt x="426" y="797"/>
                    <a:pt x="428" y="727"/>
                  </a:cubicBezTo>
                  <a:cubicBezTo>
                    <a:pt x="428" y="684"/>
                    <a:pt x="440" y="641"/>
                    <a:pt x="467" y="605"/>
                  </a:cubicBezTo>
                  <a:cubicBezTo>
                    <a:pt x="490" y="570"/>
                    <a:pt x="533" y="548"/>
                    <a:pt x="576" y="548"/>
                  </a:cubicBezTo>
                  <a:cubicBezTo>
                    <a:pt x="582" y="547"/>
                    <a:pt x="587" y="547"/>
                    <a:pt x="592" y="547"/>
                  </a:cubicBezTo>
                  <a:cubicBezTo>
                    <a:pt x="627" y="547"/>
                    <a:pt x="659" y="561"/>
                    <a:pt x="682" y="586"/>
                  </a:cubicBezTo>
                  <a:cubicBezTo>
                    <a:pt x="708" y="622"/>
                    <a:pt x="722" y="660"/>
                    <a:pt x="729" y="703"/>
                  </a:cubicBezTo>
                  <a:cubicBezTo>
                    <a:pt x="739" y="761"/>
                    <a:pt x="744" y="818"/>
                    <a:pt x="744" y="875"/>
                  </a:cubicBezTo>
                  <a:lnTo>
                    <a:pt x="1119" y="821"/>
                  </a:lnTo>
                  <a:cubicBezTo>
                    <a:pt x="1114" y="754"/>
                    <a:pt x="1107" y="689"/>
                    <a:pt x="1093" y="625"/>
                  </a:cubicBezTo>
                  <a:cubicBezTo>
                    <a:pt x="1078" y="560"/>
                    <a:pt x="1054" y="498"/>
                    <a:pt x="1023" y="438"/>
                  </a:cubicBezTo>
                  <a:cubicBezTo>
                    <a:pt x="990" y="381"/>
                    <a:pt x="940" y="333"/>
                    <a:pt x="882" y="300"/>
                  </a:cubicBezTo>
                  <a:cubicBezTo>
                    <a:pt x="813" y="259"/>
                    <a:pt x="732" y="237"/>
                    <a:pt x="651" y="235"/>
                  </a:cubicBezTo>
                  <a:lnTo>
                    <a:pt x="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70"/>
            <p:cNvSpPr/>
            <p:nvPr/>
          </p:nvSpPr>
          <p:spPr>
            <a:xfrm>
              <a:off x="1412289" y="1684169"/>
              <a:ext cx="81627" cy="181673"/>
            </a:xfrm>
            <a:custGeom>
              <a:avLst/>
              <a:gdLst/>
              <a:ahLst/>
              <a:cxnLst/>
              <a:rect l="l" t="t" r="r" b="b"/>
              <a:pathLst>
                <a:path w="1222" h="2716" extrusionOk="0">
                  <a:moveTo>
                    <a:pt x="648" y="79"/>
                  </a:moveTo>
                  <a:lnTo>
                    <a:pt x="648" y="278"/>
                  </a:lnTo>
                  <a:cubicBezTo>
                    <a:pt x="648" y="297"/>
                    <a:pt x="662" y="311"/>
                    <a:pt x="682" y="313"/>
                  </a:cubicBezTo>
                  <a:cubicBezTo>
                    <a:pt x="756" y="313"/>
                    <a:pt x="830" y="335"/>
                    <a:pt x="897" y="371"/>
                  </a:cubicBezTo>
                  <a:cubicBezTo>
                    <a:pt x="949" y="402"/>
                    <a:pt x="992" y="447"/>
                    <a:pt x="1021" y="500"/>
                  </a:cubicBezTo>
                  <a:cubicBezTo>
                    <a:pt x="1052" y="555"/>
                    <a:pt x="1073" y="615"/>
                    <a:pt x="1085" y="677"/>
                  </a:cubicBezTo>
                  <a:cubicBezTo>
                    <a:pt x="1097" y="727"/>
                    <a:pt x="1105" y="779"/>
                    <a:pt x="1109" y="834"/>
                  </a:cubicBezTo>
                  <a:lnTo>
                    <a:pt x="806" y="877"/>
                  </a:lnTo>
                  <a:cubicBezTo>
                    <a:pt x="803" y="832"/>
                    <a:pt x="799" y="784"/>
                    <a:pt x="791" y="739"/>
                  </a:cubicBezTo>
                  <a:cubicBezTo>
                    <a:pt x="784" y="691"/>
                    <a:pt x="765" y="646"/>
                    <a:pt x="737" y="607"/>
                  </a:cubicBezTo>
                  <a:cubicBezTo>
                    <a:pt x="708" y="572"/>
                    <a:pt x="666" y="553"/>
                    <a:pt x="623" y="553"/>
                  </a:cubicBezTo>
                  <a:cubicBezTo>
                    <a:pt x="617" y="553"/>
                    <a:pt x="610" y="554"/>
                    <a:pt x="603" y="555"/>
                  </a:cubicBezTo>
                  <a:cubicBezTo>
                    <a:pt x="600" y="555"/>
                    <a:pt x="598" y="555"/>
                    <a:pt x="596" y="555"/>
                  </a:cubicBezTo>
                  <a:cubicBezTo>
                    <a:pt x="543" y="555"/>
                    <a:pt x="494" y="581"/>
                    <a:pt x="464" y="624"/>
                  </a:cubicBezTo>
                  <a:cubicBezTo>
                    <a:pt x="435" y="665"/>
                    <a:pt x="419" y="713"/>
                    <a:pt x="419" y="763"/>
                  </a:cubicBezTo>
                  <a:cubicBezTo>
                    <a:pt x="416" y="842"/>
                    <a:pt x="440" y="918"/>
                    <a:pt x="486" y="980"/>
                  </a:cubicBezTo>
                  <a:cubicBezTo>
                    <a:pt x="526" y="1030"/>
                    <a:pt x="572" y="1081"/>
                    <a:pt x="619" y="1126"/>
                  </a:cubicBezTo>
                  <a:lnTo>
                    <a:pt x="837" y="1312"/>
                  </a:lnTo>
                  <a:cubicBezTo>
                    <a:pt x="894" y="1365"/>
                    <a:pt x="944" y="1420"/>
                    <a:pt x="992" y="1480"/>
                  </a:cubicBezTo>
                  <a:cubicBezTo>
                    <a:pt x="1040" y="1537"/>
                    <a:pt x="1078" y="1604"/>
                    <a:pt x="1105" y="1673"/>
                  </a:cubicBezTo>
                  <a:cubicBezTo>
                    <a:pt x="1136" y="1750"/>
                    <a:pt x="1148" y="1833"/>
                    <a:pt x="1148" y="1915"/>
                  </a:cubicBezTo>
                  <a:cubicBezTo>
                    <a:pt x="1148" y="1998"/>
                    <a:pt x="1131" y="2077"/>
                    <a:pt x="1095" y="2151"/>
                  </a:cubicBezTo>
                  <a:cubicBezTo>
                    <a:pt x="1062" y="2220"/>
                    <a:pt x="1009" y="2280"/>
                    <a:pt x="944" y="2323"/>
                  </a:cubicBezTo>
                  <a:cubicBezTo>
                    <a:pt x="875" y="2369"/>
                    <a:pt x="794" y="2395"/>
                    <a:pt x="710" y="2402"/>
                  </a:cubicBezTo>
                  <a:cubicBezTo>
                    <a:pt x="693" y="2402"/>
                    <a:pt x="679" y="2419"/>
                    <a:pt x="679" y="2435"/>
                  </a:cubicBezTo>
                  <a:lnTo>
                    <a:pt x="679" y="2646"/>
                  </a:lnTo>
                  <a:lnTo>
                    <a:pt x="624" y="2646"/>
                  </a:lnTo>
                  <a:lnTo>
                    <a:pt x="627" y="2447"/>
                  </a:lnTo>
                  <a:cubicBezTo>
                    <a:pt x="627" y="2431"/>
                    <a:pt x="612" y="2414"/>
                    <a:pt x="593" y="2414"/>
                  </a:cubicBezTo>
                  <a:cubicBezTo>
                    <a:pt x="588" y="2414"/>
                    <a:pt x="582" y="2414"/>
                    <a:pt x="577" y="2414"/>
                  </a:cubicBezTo>
                  <a:cubicBezTo>
                    <a:pt x="439" y="2414"/>
                    <a:pt x="308" y="2355"/>
                    <a:pt x="216" y="2254"/>
                  </a:cubicBezTo>
                  <a:cubicBezTo>
                    <a:pt x="125" y="2127"/>
                    <a:pt x="79" y="1974"/>
                    <a:pt x="82" y="1821"/>
                  </a:cubicBezTo>
                  <a:lnTo>
                    <a:pt x="380" y="1769"/>
                  </a:lnTo>
                  <a:cubicBezTo>
                    <a:pt x="383" y="1833"/>
                    <a:pt x="392" y="1895"/>
                    <a:pt x="407" y="1955"/>
                  </a:cubicBezTo>
                  <a:cubicBezTo>
                    <a:pt x="419" y="2010"/>
                    <a:pt x="445" y="2063"/>
                    <a:pt x="483" y="2103"/>
                  </a:cubicBezTo>
                  <a:cubicBezTo>
                    <a:pt x="519" y="2137"/>
                    <a:pt x="566" y="2156"/>
                    <a:pt x="613" y="2156"/>
                  </a:cubicBezTo>
                  <a:cubicBezTo>
                    <a:pt x="616" y="2156"/>
                    <a:pt x="619" y="2156"/>
                    <a:pt x="622" y="2156"/>
                  </a:cubicBezTo>
                  <a:cubicBezTo>
                    <a:pt x="626" y="2156"/>
                    <a:pt x="631" y="2156"/>
                    <a:pt x="635" y="2156"/>
                  </a:cubicBezTo>
                  <a:cubicBezTo>
                    <a:pt x="688" y="2156"/>
                    <a:pt x="736" y="2131"/>
                    <a:pt x="763" y="2087"/>
                  </a:cubicBezTo>
                  <a:cubicBezTo>
                    <a:pt x="787" y="2044"/>
                    <a:pt x="799" y="1996"/>
                    <a:pt x="799" y="1946"/>
                  </a:cubicBezTo>
                  <a:cubicBezTo>
                    <a:pt x="799" y="1860"/>
                    <a:pt x="775" y="1776"/>
                    <a:pt x="727" y="1702"/>
                  </a:cubicBezTo>
                  <a:cubicBezTo>
                    <a:pt x="677" y="1633"/>
                    <a:pt x="619" y="1570"/>
                    <a:pt x="553" y="1513"/>
                  </a:cubicBezTo>
                  <a:lnTo>
                    <a:pt x="333" y="1324"/>
                  </a:lnTo>
                  <a:cubicBezTo>
                    <a:pt x="285" y="1281"/>
                    <a:pt x="239" y="1233"/>
                    <a:pt x="199" y="1183"/>
                  </a:cubicBezTo>
                  <a:cubicBezTo>
                    <a:pt x="161" y="1138"/>
                    <a:pt x="130" y="1083"/>
                    <a:pt x="108" y="1026"/>
                  </a:cubicBezTo>
                  <a:cubicBezTo>
                    <a:pt x="87" y="959"/>
                    <a:pt x="75" y="889"/>
                    <a:pt x="75" y="818"/>
                  </a:cubicBezTo>
                  <a:cubicBezTo>
                    <a:pt x="67" y="684"/>
                    <a:pt x="115" y="555"/>
                    <a:pt x="206" y="459"/>
                  </a:cubicBezTo>
                  <a:cubicBezTo>
                    <a:pt x="302" y="368"/>
                    <a:pt x="428" y="316"/>
                    <a:pt x="560" y="313"/>
                  </a:cubicBezTo>
                  <a:cubicBezTo>
                    <a:pt x="576" y="311"/>
                    <a:pt x="591" y="297"/>
                    <a:pt x="591" y="278"/>
                  </a:cubicBezTo>
                  <a:lnTo>
                    <a:pt x="591" y="79"/>
                  </a:lnTo>
                  <a:close/>
                  <a:moveTo>
                    <a:pt x="560" y="0"/>
                  </a:moveTo>
                  <a:cubicBezTo>
                    <a:pt x="541" y="0"/>
                    <a:pt x="526" y="15"/>
                    <a:pt x="526" y="34"/>
                  </a:cubicBezTo>
                  <a:lnTo>
                    <a:pt x="526" y="235"/>
                  </a:lnTo>
                  <a:cubicBezTo>
                    <a:pt x="388" y="247"/>
                    <a:pt x="261" y="304"/>
                    <a:pt x="161" y="397"/>
                  </a:cubicBezTo>
                  <a:cubicBezTo>
                    <a:pt x="55" y="507"/>
                    <a:pt x="0" y="655"/>
                    <a:pt x="10" y="806"/>
                  </a:cubicBezTo>
                  <a:cubicBezTo>
                    <a:pt x="8" y="887"/>
                    <a:pt x="22" y="966"/>
                    <a:pt x="48" y="1040"/>
                  </a:cubicBezTo>
                  <a:cubicBezTo>
                    <a:pt x="72" y="1104"/>
                    <a:pt x="106" y="1164"/>
                    <a:pt x="149" y="1219"/>
                  </a:cubicBezTo>
                  <a:cubicBezTo>
                    <a:pt x="192" y="1272"/>
                    <a:pt x="239" y="1319"/>
                    <a:pt x="287" y="1367"/>
                  </a:cubicBezTo>
                  <a:lnTo>
                    <a:pt x="512" y="1558"/>
                  </a:lnTo>
                  <a:cubicBezTo>
                    <a:pt x="572" y="1609"/>
                    <a:pt x="627" y="1668"/>
                    <a:pt x="674" y="1733"/>
                  </a:cubicBezTo>
                  <a:cubicBezTo>
                    <a:pt x="713" y="1793"/>
                    <a:pt x="732" y="1864"/>
                    <a:pt x="729" y="1936"/>
                  </a:cubicBezTo>
                  <a:cubicBezTo>
                    <a:pt x="729" y="1972"/>
                    <a:pt x="720" y="2008"/>
                    <a:pt x="703" y="2039"/>
                  </a:cubicBezTo>
                  <a:cubicBezTo>
                    <a:pt x="698" y="2048"/>
                    <a:pt x="684" y="2075"/>
                    <a:pt x="622" y="2075"/>
                  </a:cubicBezTo>
                  <a:cubicBezTo>
                    <a:pt x="619" y="2075"/>
                    <a:pt x="616" y="2075"/>
                    <a:pt x="613" y="2075"/>
                  </a:cubicBezTo>
                  <a:cubicBezTo>
                    <a:pt x="583" y="2075"/>
                    <a:pt x="555" y="2063"/>
                    <a:pt x="531" y="2041"/>
                  </a:cubicBezTo>
                  <a:cubicBezTo>
                    <a:pt x="502" y="2008"/>
                    <a:pt x="483" y="1969"/>
                    <a:pt x="474" y="1926"/>
                  </a:cubicBezTo>
                  <a:cubicBezTo>
                    <a:pt x="459" y="1857"/>
                    <a:pt x="450" y="1788"/>
                    <a:pt x="447" y="1716"/>
                  </a:cubicBezTo>
                  <a:cubicBezTo>
                    <a:pt x="447" y="1707"/>
                    <a:pt x="443" y="1697"/>
                    <a:pt x="435" y="1692"/>
                  </a:cubicBezTo>
                  <a:cubicBezTo>
                    <a:pt x="428" y="1685"/>
                    <a:pt x="416" y="1683"/>
                    <a:pt x="407" y="1683"/>
                  </a:cubicBezTo>
                  <a:lnTo>
                    <a:pt x="39" y="1747"/>
                  </a:lnTo>
                  <a:cubicBezTo>
                    <a:pt x="22" y="1750"/>
                    <a:pt x="8" y="1764"/>
                    <a:pt x="10" y="1783"/>
                  </a:cubicBezTo>
                  <a:cubicBezTo>
                    <a:pt x="17" y="2008"/>
                    <a:pt x="67" y="2175"/>
                    <a:pt x="161" y="2287"/>
                  </a:cubicBezTo>
                  <a:cubicBezTo>
                    <a:pt x="261" y="2402"/>
                    <a:pt x="404" y="2469"/>
                    <a:pt x="557" y="2471"/>
                  </a:cubicBezTo>
                  <a:lnTo>
                    <a:pt x="557" y="2682"/>
                  </a:lnTo>
                  <a:cubicBezTo>
                    <a:pt x="557" y="2701"/>
                    <a:pt x="572" y="2715"/>
                    <a:pt x="591" y="2715"/>
                  </a:cubicBezTo>
                  <a:lnTo>
                    <a:pt x="715" y="2715"/>
                  </a:lnTo>
                  <a:cubicBezTo>
                    <a:pt x="716" y="2715"/>
                    <a:pt x="717" y="2715"/>
                    <a:pt x="719" y="2715"/>
                  </a:cubicBezTo>
                  <a:cubicBezTo>
                    <a:pt x="736" y="2715"/>
                    <a:pt x="751" y="2699"/>
                    <a:pt x="751" y="2682"/>
                  </a:cubicBezTo>
                  <a:lnTo>
                    <a:pt x="751" y="2467"/>
                  </a:lnTo>
                  <a:cubicBezTo>
                    <a:pt x="834" y="2455"/>
                    <a:pt x="916" y="2426"/>
                    <a:pt x="985" y="2381"/>
                  </a:cubicBezTo>
                  <a:cubicBezTo>
                    <a:pt x="1059" y="2330"/>
                    <a:pt x="1121" y="2263"/>
                    <a:pt x="1159" y="2182"/>
                  </a:cubicBezTo>
                  <a:cubicBezTo>
                    <a:pt x="1200" y="2099"/>
                    <a:pt x="1219" y="2008"/>
                    <a:pt x="1219" y="1915"/>
                  </a:cubicBezTo>
                  <a:cubicBezTo>
                    <a:pt x="1222" y="1821"/>
                    <a:pt x="1205" y="1731"/>
                    <a:pt x="1171" y="1647"/>
                  </a:cubicBezTo>
                  <a:cubicBezTo>
                    <a:pt x="1143" y="1570"/>
                    <a:pt x="1100" y="1499"/>
                    <a:pt x="1050" y="1437"/>
                  </a:cubicBezTo>
                  <a:cubicBezTo>
                    <a:pt x="999" y="1374"/>
                    <a:pt x="944" y="1315"/>
                    <a:pt x="885" y="1262"/>
                  </a:cubicBezTo>
                  <a:lnTo>
                    <a:pt x="670" y="1073"/>
                  </a:lnTo>
                  <a:cubicBezTo>
                    <a:pt x="622" y="1030"/>
                    <a:pt x="581" y="985"/>
                    <a:pt x="543" y="935"/>
                  </a:cubicBezTo>
                  <a:cubicBezTo>
                    <a:pt x="507" y="885"/>
                    <a:pt x="488" y="822"/>
                    <a:pt x="493" y="763"/>
                  </a:cubicBezTo>
                  <a:cubicBezTo>
                    <a:pt x="490" y="724"/>
                    <a:pt x="502" y="689"/>
                    <a:pt x="524" y="660"/>
                  </a:cubicBezTo>
                  <a:cubicBezTo>
                    <a:pt x="542" y="633"/>
                    <a:pt x="570" y="617"/>
                    <a:pt x="601" y="617"/>
                  </a:cubicBezTo>
                  <a:cubicBezTo>
                    <a:pt x="603" y="617"/>
                    <a:pt x="605" y="617"/>
                    <a:pt x="607" y="617"/>
                  </a:cubicBezTo>
                  <a:cubicBezTo>
                    <a:pt x="612" y="616"/>
                    <a:pt x="617" y="616"/>
                    <a:pt x="622" y="616"/>
                  </a:cubicBezTo>
                  <a:cubicBezTo>
                    <a:pt x="646" y="616"/>
                    <a:pt x="668" y="625"/>
                    <a:pt x="684" y="643"/>
                  </a:cubicBezTo>
                  <a:cubicBezTo>
                    <a:pt x="705" y="672"/>
                    <a:pt x="720" y="708"/>
                    <a:pt x="725" y="744"/>
                  </a:cubicBezTo>
                  <a:cubicBezTo>
                    <a:pt x="732" y="799"/>
                    <a:pt x="737" y="854"/>
                    <a:pt x="739" y="908"/>
                  </a:cubicBezTo>
                  <a:cubicBezTo>
                    <a:pt x="739" y="920"/>
                    <a:pt x="744" y="930"/>
                    <a:pt x="751" y="935"/>
                  </a:cubicBezTo>
                  <a:cubicBezTo>
                    <a:pt x="756" y="940"/>
                    <a:pt x="764" y="943"/>
                    <a:pt x="772" y="943"/>
                  </a:cubicBezTo>
                  <a:cubicBezTo>
                    <a:pt x="775" y="943"/>
                    <a:pt x="777" y="943"/>
                    <a:pt x="780" y="942"/>
                  </a:cubicBezTo>
                  <a:lnTo>
                    <a:pt x="1152" y="887"/>
                  </a:lnTo>
                  <a:cubicBezTo>
                    <a:pt x="1171" y="885"/>
                    <a:pt x="1183" y="870"/>
                    <a:pt x="1183" y="851"/>
                  </a:cubicBezTo>
                  <a:cubicBezTo>
                    <a:pt x="1179" y="784"/>
                    <a:pt x="1169" y="717"/>
                    <a:pt x="1155" y="650"/>
                  </a:cubicBezTo>
                  <a:cubicBezTo>
                    <a:pt x="1143" y="583"/>
                    <a:pt x="1119" y="517"/>
                    <a:pt x="1085" y="454"/>
                  </a:cubicBezTo>
                  <a:cubicBezTo>
                    <a:pt x="1050" y="392"/>
                    <a:pt x="999" y="340"/>
                    <a:pt x="935" y="302"/>
                  </a:cubicBezTo>
                  <a:cubicBezTo>
                    <a:pt x="870" y="263"/>
                    <a:pt x="796" y="239"/>
                    <a:pt x="722" y="235"/>
                  </a:cubicBezTo>
                  <a:lnTo>
                    <a:pt x="722" y="34"/>
                  </a:lnTo>
                  <a:cubicBezTo>
                    <a:pt x="722" y="15"/>
                    <a:pt x="705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70"/>
            <p:cNvSpPr/>
            <p:nvPr/>
          </p:nvSpPr>
          <p:spPr>
            <a:xfrm>
              <a:off x="1311561" y="1919351"/>
              <a:ext cx="145819" cy="140335"/>
            </a:xfrm>
            <a:custGeom>
              <a:avLst/>
              <a:gdLst/>
              <a:ahLst/>
              <a:cxnLst/>
              <a:rect l="l" t="t" r="r" b="b"/>
              <a:pathLst>
                <a:path w="2183" h="2098" extrusionOk="0">
                  <a:moveTo>
                    <a:pt x="41" y="0"/>
                  </a:moveTo>
                  <a:cubicBezTo>
                    <a:pt x="32" y="0"/>
                    <a:pt x="22" y="4"/>
                    <a:pt x="15" y="12"/>
                  </a:cubicBezTo>
                  <a:cubicBezTo>
                    <a:pt x="1" y="23"/>
                    <a:pt x="1" y="47"/>
                    <a:pt x="15" y="59"/>
                  </a:cubicBezTo>
                  <a:lnTo>
                    <a:pt x="2120" y="2088"/>
                  </a:lnTo>
                  <a:cubicBezTo>
                    <a:pt x="2127" y="2095"/>
                    <a:pt x="2135" y="2098"/>
                    <a:pt x="2144" y="2098"/>
                  </a:cubicBezTo>
                  <a:cubicBezTo>
                    <a:pt x="2154" y="2098"/>
                    <a:pt x="2163" y="2093"/>
                    <a:pt x="2168" y="2088"/>
                  </a:cubicBezTo>
                  <a:cubicBezTo>
                    <a:pt x="2168" y="2086"/>
                    <a:pt x="2168" y="2086"/>
                    <a:pt x="2168" y="2086"/>
                  </a:cubicBezTo>
                  <a:cubicBezTo>
                    <a:pt x="2182" y="2074"/>
                    <a:pt x="2182" y="2052"/>
                    <a:pt x="2168" y="2038"/>
                  </a:cubicBezTo>
                  <a:lnTo>
                    <a:pt x="65" y="9"/>
                  </a:lnTo>
                  <a:cubicBezTo>
                    <a:pt x="58" y="3"/>
                    <a:pt x="50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70"/>
            <p:cNvSpPr/>
            <p:nvPr/>
          </p:nvSpPr>
          <p:spPr>
            <a:xfrm>
              <a:off x="1452167" y="1919351"/>
              <a:ext cx="145819" cy="140335"/>
            </a:xfrm>
            <a:custGeom>
              <a:avLst/>
              <a:gdLst/>
              <a:ahLst/>
              <a:cxnLst/>
              <a:rect l="l" t="t" r="r" b="b"/>
              <a:pathLst>
                <a:path w="2183" h="2098" extrusionOk="0">
                  <a:moveTo>
                    <a:pt x="2143" y="1"/>
                  </a:moveTo>
                  <a:cubicBezTo>
                    <a:pt x="2134" y="1"/>
                    <a:pt x="2125" y="4"/>
                    <a:pt x="2118" y="12"/>
                  </a:cubicBezTo>
                  <a:lnTo>
                    <a:pt x="15" y="2038"/>
                  </a:lnTo>
                  <a:cubicBezTo>
                    <a:pt x="13" y="2040"/>
                    <a:pt x="13" y="2040"/>
                    <a:pt x="13" y="2040"/>
                  </a:cubicBezTo>
                  <a:cubicBezTo>
                    <a:pt x="1" y="2055"/>
                    <a:pt x="1" y="2076"/>
                    <a:pt x="15" y="2088"/>
                  </a:cubicBezTo>
                  <a:cubicBezTo>
                    <a:pt x="20" y="2095"/>
                    <a:pt x="30" y="2098"/>
                    <a:pt x="39" y="2098"/>
                  </a:cubicBezTo>
                  <a:cubicBezTo>
                    <a:pt x="49" y="2098"/>
                    <a:pt x="58" y="2095"/>
                    <a:pt x="63" y="2088"/>
                  </a:cubicBezTo>
                  <a:lnTo>
                    <a:pt x="2168" y="62"/>
                  </a:lnTo>
                  <a:cubicBezTo>
                    <a:pt x="2180" y="47"/>
                    <a:pt x="2183" y="26"/>
                    <a:pt x="2168" y="12"/>
                  </a:cubicBezTo>
                  <a:cubicBezTo>
                    <a:pt x="2161" y="4"/>
                    <a:pt x="2152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70"/>
            <p:cNvSpPr/>
            <p:nvPr/>
          </p:nvSpPr>
          <p:spPr>
            <a:xfrm>
              <a:off x="1311561" y="2064500"/>
              <a:ext cx="145819" cy="140469"/>
            </a:xfrm>
            <a:custGeom>
              <a:avLst/>
              <a:gdLst/>
              <a:ahLst/>
              <a:cxnLst/>
              <a:rect l="l" t="t" r="r" b="b"/>
              <a:pathLst>
                <a:path w="2183" h="2100" extrusionOk="0">
                  <a:moveTo>
                    <a:pt x="40" y="1"/>
                  </a:moveTo>
                  <a:cubicBezTo>
                    <a:pt x="31" y="1"/>
                    <a:pt x="22" y="4"/>
                    <a:pt x="15" y="11"/>
                  </a:cubicBezTo>
                  <a:cubicBezTo>
                    <a:pt x="1" y="26"/>
                    <a:pt x="1" y="47"/>
                    <a:pt x="15" y="62"/>
                  </a:cubicBezTo>
                  <a:lnTo>
                    <a:pt x="2120" y="2090"/>
                  </a:lnTo>
                  <a:cubicBezTo>
                    <a:pt x="2127" y="2095"/>
                    <a:pt x="2135" y="2100"/>
                    <a:pt x="2144" y="2100"/>
                  </a:cubicBezTo>
                  <a:cubicBezTo>
                    <a:pt x="2154" y="2098"/>
                    <a:pt x="2163" y="2095"/>
                    <a:pt x="2168" y="2088"/>
                  </a:cubicBezTo>
                  <a:cubicBezTo>
                    <a:pt x="2182" y="2074"/>
                    <a:pt x="2182" y="2052"/>
                    <a:pt x="2168" y="2040"/>
                  </a:cubicBezTo>
                  <a:lnTo>
                    <a:pt x="65" y="11"/>
                  </a:lnTo>
                  <a:cubicBezTo>
                    <a:pt x="58" y="4"/>
                    <a:pt x="49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70"/>
            <p:cNvSpPr/>
            <p:nvPr/>
          </p:nvSpPr>
          <p:spPr>
            <a:xfrm>
              <a:off x="1452167" y="2064567"/>
              <a:ext cx="145819" cy="140402"/>
            </a:xfrm>
            <a:custGeom>
              <a:avLst/>
              <a:gdLst/>
              <a:ahLst/>
              <a:cxnLst/>
              <a:rect l="l" t="t" r="r" b="b"/>
              <a:pathLst>
                <a:path w="2183" h="2099" extrusionOk="0">
                  <a:moveTo>
                    <a:pt x="2142" y="0"/>
                  </a:moveTo>
                  <a:cubicBezTo>
                    <a:pt x="2133" y="0"/>
                    <a:pt x="2125" y="4"/>
                    <a:pt x="2118" y="10"/>
                  </a:cubicBezTo>
                  <a:lnTo>
                    <a:pt x="15" y="2039"/>
                  </a:lnTo>
                  <a:lnTo>
                    <a:pt x="13" y="2039"/>
                  </a:lnTo>
                  <a:cubicBezTo>
                    <a:pt x="1" y="2054"/>
                    <a:pt x="1" y="2075"/>
                    <a:pt x="15" y="2087"/>
                  </a:cubicBezTo>
                  <a:cubicBezTo>
                    <a:pt x="20" y="2094"/>
                    <a:pt x="30" y="2099"/>
                    <a:pt x="39" y="2099"/>
                  </a:cubicBezTo>
                  <a:cubicBezTo>
                    <a:pt x="49" y="2099"/>
                    <a:pt x="56" y="2094"/>
                    <a:pt x="63" y="2089"/>
                  </a:cubicBezTo>
                  <a:lnTo>
                    <a:pt x="2168" y="61"/>
                  </a:lnTo>
                  <a:cubicBezTo>
                    <a:pt x="2180" y="46"/>
                    <a:pt x="2183" y="25"/>
                    <a:pt x="2168" y="10"/>
                  </a:cubicBezTo>
                  <a:cubicBezTo>
                    <a:pt x="2161" y="4"/>
                    <a:pt x="2151" y="0"/>
                    <a:pt x="2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70"/>
            <p:cNvSpPr/>
            <p:nvPr/>
          </p:nvSpPr>
          <p:spPr>
            <a:xfrm>
              <a:off x="1311695" y="2209783"/>
              <a:ext cx="145685" cy="140335"/>
            </a:xfrm>
            <a:custGeom>
              <a:avLst/>
              <a:gdLst/>
              <a:ahLst/>
              <a:cxnLst/>
              <a:rect l="l" t="t" r="r" b="b"/>
              <a:pathLst>
                <a:path w="2181" h="2098" extrusionOk="0">
                  <a:moveTo>
                    <a:pt x="39" y="0"/>
                  </a:moveTo>
                  <a:cubicBezTo>
                    <a:pt x="30" y="0"/>
                    <a:pt x="20" y="4"/>
                    <a:pt x="13" y="12"/>
                  </a:cubicBezTo>
                  <a:cubicBezTo>
                    <a:pt x="1" y="24"/>
                    <a:pt x="1" y="47"/>
                    <a:pt x="13" y="59"/>
                  </a:cubicBezTo>
                  <a:lnTo>
                    <a:pt x="2118" y="2088"/>
                  </a:lnTo>
                  <a:cubicBezTo>
                    <a:pt x="2125" y="2095"/>
                    <a:pt x="2133" y="2098"/>
                    <a:pt x="2142" y="2098"/>
                  </a:cubicBezTo>
                  <a:cubicBezTo>
                    <a:pt x="2152" y="2098"/>
                    <a:pt x="2161" y="2095"/>
                    <a:pt x="2166" y="2088"/>
                  </a:cubicBezTo>
                  <a:lnTo>
                    <a:pt x="2168" y="2088"/>
                  </a:lnTo>
                  <a:cubicBezTo>
                    <a:pt x="2180" y="2074"/>
                    <a:pt x="2180" y="2052"/>
                    <a:pt x="2166" y="2038"/>
                  </a:cubicBezTo>
                  <a:lnTo>
                    <a:pt x="63" y="12"/>
                  </a:lnTo>
                  <a:lnTo>
                    <a:pt x="63" y="9"/>
                  </a:lnTo>
                  <a:cubicBezTo>
                    <a:pt x="56" y="3"/>
                    <a:pt x="48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70"/>
            <p:cNvSpPr/>
            <p:nvPr/>
          </p:nvSpPr>
          <p:spPr>
            <a:xfrm>
              <a:off x="1452167" y="2209783"/>
              <a:ext cx="145685" cy="140335"/>
            </a:xfrm>
            <a:custGeom>
              <a:avLst/>
              <a:gdLst/>
              <a:ahLst/>
              <a:cxnLst/>
              <a:rect l="l" t="t" r="r" b="b"/>
              <a:pathLst>
                <a:path w="2181" h="2098" extrusionOk="0">
                  <a:moveTo>
                    <a:pt x="2144" y="0"/>
                  </a:moveTo>
                  <a:cubicBezTo>
                    <a:pt x="2135" y="0"/>
                    <a:pt x="2126" y="4"/>
                    <a:pt x="2118" y="12"/>
                  </a:cubicBezTo>
                  <a:lnTo>
                    <a:pt x="15" y="2038"/>
                  </a:lnTo>
                  <a:cubicBezTo>
                    <a:pt x="13" y="2040"/>
                    <a:pt x="13" y="2040"/>
                    <a:pt x="13" y="2040"/>
                  </a:cubicBezTo>
                  <a:cubicBezTo>
                    <a:pt x="1" y="2055"/>
                    <a:pt x="1" y="2074"/>
                    <a:pt x="15" y="2088"/>
                  </a:cubicBezTo>
                  <a:cubicBezTo>
                    <a:pt x="20" y="2095"/>
                    <a:pt x="30" y="2098"/>
                    <a:pt x="39" y="2098"/>
                  </a:cubicBezTo>
                  <a:cubicBezTo>
                    <a:pt x="49" y="2098"/>
                    <a:pt x="58" y="2095"/>
                    <a:pt x="63" y="2088"/>
                  </a:cubicBezTo>
                  <a:lnTo>
                    <a:pt x="2168" y="59"/>
                  </a:lnTo>
                  <a:cubicBezTo>
                    <a:pt x="2180" y="47"/>
                    <a:pt x="2180" y="24"/>
                    <a:pt x="2168" y="12"/>
                  </a:cubicBezTo>
                  <a:cubicBezTo>
                    <a:pt x="2168" y="12"/>
                    <a:pt x="2168" y="9"/>
                    <a:pt x="2168" y="9"/>
                  </a:cubicBezTo>
                  <a:cubicBezTo>
                    <a:pt x="2161" y="3"/>
                    <a:pt x="2153" y="0"/>
                    <a:pt x="2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70"/>
            <p:cNvSpPr/>
            <p:nvPr/>
          </p:nvSpPr>
          <p:spPr>
            <a:xfrm>
              <a:off x="1374483" y="2411921"/>
              <a:ext cx="156173" cy="211841"/>
            </a:xfrm>
            <a:custGeom>
              <a:avLst/>
              <a:gdLst/>
              <a:ahLst/>
              <a:cxnLst/>
              <a:rect l="l" t="t" r="r" b="b"/>
              <a:pathLst>
                <a:path w="2338" h="3167" extrusionOk="0">
                  <a:moveTo>
                    <a:pt x="0" y="1"/>
                  </a:moveTo>
                  <a:lnTo>
                    <a:pt x="583" y="3167"/>
                  </a:lnTo>
                  <a:lnTo>
                    <a:pt x="1752" y="3167"/>
                  </a:lnTo>
                  <a:lnTo>
                    <a:pt x="23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9" name="Google Shape;4979;p70"/>
          <p:cNvGrpSpPr/>
          <p:nvPr/>
        </p:nvGrpSpPr>
        <p:grpSpPr>
          <a:xfrm>
            <a:off x="1779319" y="3176356"/>
            <a:ext cx="434041" cy="337320"/>
            <a:chOff x="1703119" y="1107787"/>
            <a:chExt cx="434041" cy="337320"/>
          </a:xfrm>
        </p:grpSpPr>
        <p:sp>
          <p:nvSpPr>
            <p:cNvPr id="4980" name="Google Shape;4980;p70"/>
            <p:cNvSpPr/>
            <p:nvPr/>
          </p:nvSpPr>
          <p:spPr>
            <a:xfrm>
              <a:off x="1703119" y="1161633"/>
              <a:ext cx="37273" cy="37325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0" y="1"/>
                  </a:moveTo>
                  <a:lnTo>
                    <a:pt x="0" y="557"/>
                  </a:lnTo>
                  <a:lnTo>
                    <a:pt x="557" y="557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70"/>
            <p:cNvSpPr/>
            <p:nvPr/>
          </p:nvSpPr>
          <p:spPr>
            <a:xfrm>
              <a:off x="1769180" y="1161633"/>
              <a:ext cx="37273" cy="37325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8" y="557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70"/>
            <p:cNvSpPr/>
            <p:nvPr/>
          </p:nvSpPr>
          <p:spPr>
            <a:xfrm>
              <a:off x="1835442" y="1161633"/>
              <a:ext cx="37073" cy="37325"/>
            </a:xfrm>
            <a:custGeom>
              <a:avLst/>
              <a:gdLst/>
              <a:ahLst/>
              <a:cxnLst/>
              <a:rect l="l" t="t" r="r" b="b"/>
              <a:pathLst>
                <a:path w="555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5" y="557"/>
                  </a:lnTo>
                  <a:lnTo>
                    <a:pt x="55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70"/>
            <p:cNvSpPr/>
            <p:nvPr/>
          </p:nvSpPr>
          <p:spPr>
            <a:xfrm>
              <a:off x="1901503" y="1161633"/>
              <a:ext cx="37273" cy="37325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8" y="557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70"/>
            <p:cNvSpPr/>
            <p:nvPr/>
          </p:nvSpPr>
          <p:spPr>
            <a:xfrm>
              <a:off x="1967765" y="1161633"/>
              <a:ext cx="37073" cy="37325"/>
            </a:xfrm>
            <a:custGeom>
              <a:avLst/>
              <a:gdLst/>
              <a:ahLst/>
              <a:cxnLst/>
              <a:rect l="l" t="t" r="r" b="b"/>
              <a:pathLst>
                <a:path w="555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5" y="557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70"/>
            <p:cNvSpPr/>
            <p:nvPr/>
          </p:nvSpPr>
          <p:spPr>
            <a:xfrm>
              <a:off x="2033826" y="1161633"/>
              <a:ext cx="37273" cy="37325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8" y="557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70"/>
            <p:cNvSpPr/>
            <p:nvPr/>
          </p:nvSpPr>
          <p:spPr>
            <a:xfrm>
              <a:off x="2099954" y="1161633"/>
              <a:ext cx="37206" cy="37325"/>
            </a:xfrm>
            <a:custGeom>
              <a:avLst/>
              <a:gdLst/>
              <a:ahLst/>
              <a:cxnLst/>
              <a:rect l="l" t="t" r="r" b="b"/>
              <a:pathLst>
                <a:path w="557" h="558" extrusionOk="0">
                  <a:moveTo>
                    <a:pt x="0" y="1"/>
                  </a:moveTo>
                  <a:lnTo>
                    <a:pt x="0" y="557"/>
                  </a:lnTo>
                  <a:lnTo>
                    <a:pt x="557" y="557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70"/>
            <p:cNvSpPr/>
            <p:nvPr/>
          </p:nvSpPr>
          <p:spPr>
            <a:xfrm>
              <a:off x="1704388" y="1107787"/>
              <a:ext cx="194047" cy="4682"/>
            </a:xfrm>
            <a:custGeom>
              <a:avLst/>
              <a:gdLst/>
              <a:ahLst/>
              <a:cxnLst/>
              <a:rect l="l" t="t" r="r" b="b"/>
              <a:pathLst>
                <a:path w="2905" h="70" extrusionOk="0">
                  <a:moveTo>
                    <a:pt x="36" y="0"/>
                  </a:moveTo>
                  <a:cubicBezTo>
                    <a:pt x="17" y="0"/>
                    <a:pt x="1" y="17"/>
                    <a:pt x="1" y="36"/>
                  </a:cubicBezTo>
                  <a:cubicBezTo>
                    <a:pt x="1" y="55"/>
                    <a:pt x="17" y="70"/>
                    <a:pt x="36" y="70"/>
                  </a:cubicBezTo>
                  <a:lnTo>
                    <a:pt x="2871" y="70"/>
                  </a:lnTo>
                  <a:cubicBezTo>
                    <a:pt x="2890" y="70"/>
                    <a:pt x="2904" y="55"/>
                    <a:pt x="2904" y="36"/>
                  </a:cubicBezTo>
                  <a:cubicBezTo>
                    <a:pt x="2904" y="17"/>
                    <a:pt x="2890" y="0"/>
                    <a:pt x="287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70"/>
            <p:cNvSpPr/>
            <p:nvPr/>
          </p:nvSpPr>
          <p:spPr>
            <a:xfrm>
              <a:off x="1703119" y="1223170"/>
              <a:ext cx="37273" cy="37325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0" y="1"/>
                  </a:moveTo>
                  <a:lnTo>
                    <a:pt x="0" y="557"/>
                  </a:lnTo>
                  <a:lnTo>
                    <a:pt x="557" y="557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70"/>
            <p:cNvSpPr/>
            <p:nvPr/>
          </p:nvSpPr>
          <p:spPr>
            <a:xfrm>
              <a:off x="1769180" y="1223170"/>
              <a:ext cx="37273" cy="37325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8" y="557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70"/>
            <p:cNvSpPr/>
            <p:nvPr/>
          </p:nvSpPr>
          <p:spPr>
            <a:xfrm>
              <a:off x="1835442" y="1223170"/>
              <a:ext cx="37073" cy="37325"/>
            </a:xfrm>
            <a:custGeom>
              <a:avLst/>
              <a:gdLst/>
              <a:ahLst/>
              <a:cxnLst/>
              <a:rect l="l" t="t" r="r" b="b"/>
              <a:pathLst>
                <a:path w="555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5" y="557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70"/>
            <p:cNvSpPr/>
            <p:nvPr/>
          </p:nvSpPr>
          <p:spPr>
            <a:xfrm>
              <a:off x="1901503" y="1223170"/>
              <a:ext cx="37273" cy="37325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8" y="557"/>
                  </a:lnTo>
                  <a:lnTo>
                    <a:pt x="55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70"/>
            <p:cNvSpPr/>
            <p:nvPr/>
          </p:nvSpPr>
          <p:spPr>
            <a:xfrm>
              <a:off x="1967765" y="1223170"/>
              <a:ext cx="37073" cy="37325"/>
            </a:xfrm>
            <a:custGeom>
              <a:avLst/>
              <a:gdLst/>
              <a:ahLst/>
              <a:cxnLst/>
              <a:rect l="l" t="t" r="r" b="b"/>
              <a:pathLst>
                <a:path w="555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5" y="557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70"/>
            <p:cNvSpPr/>
            <p:nvPr/>
          </p:nvSpPr>
          <p:spPr>
            <a:xfrm>
              <a:off x="2033826" y="1223170"/>
              <a:ext cx="37273" cy="37325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8" y="557"/>
                  </a:lnTo>
                  <a:lnTo>
                    <a:pt x="55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70"/>
            <p:cNvSpPr/>
            <p:nvPr/>
          </p:nvSpPr>
          <p:spPr>
            <a:xfrm>
              <a:off x="2099954" y="1223170"/>
              <a:ext cx="37206" cy="37325"/>
            </a:xfrm>
            <a:custGeom>
              <a:avLst/>
              <a:gdLst/>
              <a:ahLst/>
              <a:cxnLst/>
              <a:rect l="l" t="t" r="r" b="b"/>
              <a:pathLst>
                <a:path w="557" h="558" extrusionOk="0">
                  <a:moveTo>
                    <a:pt x="0" y="1"/>
                  </a:moveTo>
                  <a:lnTo>
                    <a:pt x="0" y="557"/>
                  </a:lnTo>
                  <a:lnTo>
                    <a:pt x="557" y="557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70"/>
            <p:cNvSpPr/>
            <p:nvPr/>
          </p:nvSpPr>
          <p:spPr>
            <a:xfrm>
              <a:off x="1703119" y="1284708"/>
              <a:ext cx="37273" cy="37325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0" y="1"/>
                  </a:moveTo>
                  <a:lnTo>
                    <a:pt x="0" y="557"/>
                  </a:lnTo>
                  <a:lnTo>
                    <a:pt x="557" y="557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70"/>
            <p:cNvSpPr/>
            <p:nvPr/>
          </p:nvSpPr>
          <p:spPr>
            <a:xfrm>
              <a:off x="1769180" y="1284708"/>
              <a:ext cx="37273" cy="37325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8" y="557"/>
                  </a:lnTo>
                  <a:lnTo>
                    <a:pt x="55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70"/>
            <p:cNvSpPr/>
            <p:nvPr/>
          </p:nvSpPr>
          <p:spPr>
            <a:xfrm>
              <a:off x="1835442" y="1284708"/>
              <a:ext cx="37073" cy="37325"/>
            </a:xfrm>
            <a:custGeom>
              <a:avLst/>
              <a:gdLst/>
              <a:ahLst/>
              <a:cxnLst/>
              <a:rect l="l" t="t" r="r" b="b"/>
              <a:pathLst>
                <a:path w="555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5" y="557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70"/>
            <p:cNvSpPr/>
            <p:nvPr/>
          </p:nvSpPr>
          <p:spPr>
            <a:xfrm>
              <a:off x="1901503" y="1284708"/>
              <a:ext cx="37273" cy="37325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8" y="557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70"/>
            <p:cNvSpPr/>
            <p:nvPr/>
          </p:nvSpPr>
          <p:spPr>
            <a:xfrm>
              <a:off x="1967765" y="1284708"/>
              <a:ext cx="37073" cy="37325"/>
            </a:xfrm>
            <a:custGeom>
              <a:avLst/>
              <a:gdLst/>
              <a:ahLst/>
              <a:cxnLst/>
              <a:rect l="l" t="t" r="r" b="b"/>
              <a:pathLst>
                <a:path w="555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5" y="557"/>
                  </a:lnTo>
                  <a:lnTo>
                    <a:pt x="55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70"/>
            <p:cNvSpPr/>
            <p:nvPr/>
          </p:nvSpPr>
          <p:spPr>
            <a:xfrm>
              <a:off x="2033826" y="1284708"/>
              <a:ext cx="37273" cy="37325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8" y="557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70"/>
            <p:cNvSpPr/>
            <p:nvPr/>
          </p:nvSpPr>
          <p:spPr>
            <a:xfrm>
              <a:off x="2099954" y="1284708"/>
              <a:ext cx="37206" cy="37325"/>
            </a:xfrm>
            <a:custGeom>
              <a:avLst/>
              <a:gdLst/>
              <a:ahLst/>
              <a:cxnLst/>
              <a:rect l="l" t="t" r="r" b="b"/>
              <a:pathLst>
                <a:path w="557" h="558" extrusionOk="0">
                  <a:moveTo>
                    <a:pt x="0" y="1"/>
                  </a:moveTo>
                  <a:lnTo>
                    <a:pt x="0" y="557"/>
                  </a:lnTo>
                  <a:lnTo>
                    <a:pt x="557" y="557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70"/>
            <p:cNvSpPr/>
            <p:nvPr/>
          </p:nvSpPr>
          <p:spPr>
            <a:xfrm>
              <a:off x="1703119" y="1346245"/>
              <a:ext cx="37273" cy="37325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0" y="1"/>
                  </a:moveTo>
                  <a:lnTo>
                    <a:pt x="0" y="557"/>
                  </a:lnTo>
                  <a:lnTo>
                    <a:pt x="557" y="557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70"/>
            <p:cNvSpPr/>
            <p:nvPr/>
          </p:nvSpPr>
          <p:spPr>
            <a:xfrm>
              <a:off x="1769180" y="1346245"/>
              <a:ext cx="37273" cy="37325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8" y="557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70"/>
            <p:cNvSpPr/>
            <p:nvPr/>
          </p:nvSpPr>
          <p:spPr>
            <a:xfrm>
              <a:off x="1835442" y="1346245"/>
              <a:ext cx="37073" cy="37325"/>
            </a:xfrm>
            <a:custGeom>
              <a:avLst/>
              <a:gdLst/>
              <a:ahLst/>
              <a:cxnLst/>
              <a:rect l="l" t="t" r="r" b="b"/>
              <a:pathLst>
                <a:path w="555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5" y="557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70"/>
            <p:cNvSpPr/>
            <p:nvPr/>
          </p:nvSpPr>
          <p:spPr>
            <a:xfrm>
              <a:off x="1901503" y="1346245"/>
              <a:ext cx="37273" cy="37325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8" y="557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70"/>
            <p:cNvSpPr/>
            <p:nvPr/>
          </p:nvSpPr>
          <p:spPr>
            <a:xfrm>
              <a:off x="1967765" y="1346245"/>
              <a:ext cx="37073" cy="37325"/>
            </a:xfrm>
            <a:custGeom>
              <a:avLst/>
              <a:gdLst/>
              <a:ahLst/>
              <a:cxnLst/>
              <a:rect l="l" t="t" r="r" b="b"/>
              <a:pathLst>
                <a:path w="555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5" y="557"/>
                  </a:lnTo>
                  <a:lnTo>
                    <a:pt x="55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70"/>
            <p:cNvSpPr/>
            <p:nvPr/>
          </p:nvSpPr>
          <p:spPr>
            <a:xfrm>
              <a:off x="2033826" y="1346245"/>
              <a:ext cx="37273" cy="37325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8" y="557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70"/>
            <p:cNvSpPr/>
            <p:nvPr/>
          </p:nvSpPr>
          <p:spPr>
            <a:xfrm>
              <a:off x="2099954" y="1346245"/>
              <a:ext cx="37206" cy="37325"/>
            </a:xfrm>
            <a:custGeom>
              <a:avLst/>
              <a:gdLst/>
              <a:ahLst/>
              <a:cxnLst/>
              <a:rect l="l" t="t" r="r" b="b"/>
              <a:pathLst>
                <a:path w="557" h="558" extrusionOk="0">
                  <a:moveTo>
                    <a:pt x="0" y="1"/>
                  </a:moveTo>
                  <a:lnTo>
                    <a:pt x="0" y="557"/>
                  </a:lnTo>
                  <a:lnTo>
                    <a:pt x="557" y="557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70"/>
            <p:cNvSpPr/>
            <p:nvPr/>
          </p:nvSpPr>
          <p:spPr>
            <a:xfrm>
              <a:off x="1703119" y="1407783"/>
              <a:ext cx="37273" cy="37325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0" y="1"/>
                  </a:moveTo>
                  <a:lnTo>
                    <a:pt x="0" y="557"/>
                  </a:lnTo>
                  <a:lnTo>
                    <a:pt x="557" y="557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70"/>
            <p:cNvSpPr/>
            <p:nvPr/>
          </p:nvSpPr>
          <p:spPr>
            <a:xfrm>
              <a:off x="1769180" y="1407783"/>
              <a:ext cx="37273" cy="37325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8" y="557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70"/>
            <p:cNvSpPr/>
            <p:nvPr/>
          </p:nvSpPr>
          <p:spPr>
            <a:xfrm>
              <a:off x="1835442" y="1407783"/>
              <a:ext cx="37073" cy="37325"/>
            </a:xfrm>
            <a:custGeom>
              <a:avLst/>
              <a:gdLst/>
              <a:ahLst/>
              <a:cxnLst/>
              <a:rect l="l" t="t" r="r" b="b"/>
              <a:pathLst>
                <a:path w="555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5" y="557"/>
                  </a:lnTo>
                  <a:lnTo>
                    <a:pt x="55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70"/>
            <p:cNvSpPr/>
            <p:nvPr/>
          </p:nvSpPr>
          <p:spPr>
            <a:xfrm>
              <a:off x="1901503" y="1407783"/>
              <a:ext cx="37273" cy="37325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8" y="557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70"/>
            <p:cNvSpPr/>
            <p:nvPr/>
          </p:nvSpPr>
          <p:spPr>
            <a:xfrm>
              <a:off x="1967765" y="1407783"/>
              <a:ext cx="37073" cy="37325"/>
            </a:xfrm>
            <a:custGeom>
              <a:avLst/>
              <a:gdLst/>
              <a:ahLst/>
              <a:cxnLst/>
              <a:rect l="l" t="t" r="r" b="b"/>
              <a:pathLst>
                <a:path w="555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5" y="557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70"/>
            <p:cNvSpPr/>
            <p:nvPr/>
          </p:nvSpPr>
          <p:spPr>
            <a:xfrm>
              <a:off x="2033826" y="1407783"/>
              <a:ext cx="37273" cy="37325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1" y="1"/>
                  </a:moveTo>
                  <a:lnTo>
                    <a:pt x="1" y="557"/>
                  </a:lnTo>
                  <a:lnTo>
                    <a:pt x="558" y="557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70"/>
            <p:cNvSpPr/>
            <p:nvPr/>
          </p:nvSpPr>
          <p:spPr>
            <a:xfrm>
              <a:off x="2099954" y="1407783"/>
              <a:ext cx="37206" cy="37325"/>
            </a:xfrm>
            <a:custGeom>
              <a:avLst/>
              <a:gdLst/>
              <a:ahLst/>
              <a:cxnLst/>
              <a:rect l="l" t="t" r="r" b="b"/>
              <a:pathLst>
                <a:path w="557" h="558" extrusionOk="0">
                  <a:moveTo>
                    <a:pt x="0" y="1"/>
                  </a:moveTo>
                  <a:lnTo>
                    <a:pt x="0" y="557"/>
                  </a:lnTo>
                  <a:lnTo>
                    <a:pt x="557" y="557"/>
                  </a:lnTo>
                  <a:lnTo>
                    <a:pt x="557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6" name="Google Shape;5016;p70"/>
          <p:cNvGrpSpPr/>
          <p:nvPr/>
        </p:nvGrpSpPr>
        <p:grpSpPr>
          <a:xfrm>
            <a:off x="1693178" y="3464514"/>
            <a:ext cx="606309" cy="1339587"/>
            <a:chOff x="972165" y="1395945"/>
            <a:chExt cx="606309" cy="1339587"/>
          </a:xfrm>
        </p:grpSpPr>
        <p:sp>
          <p:nvSpPr>
            <p:cNvPr id="5017" name="Google Shape;5017;p70"/>
            <p:cNvSpPr/>
            <p:nvPr/>
          </p:nvSpPr>
          <p:spPr>
            <a:xfrm>
              <a:off x="1163870" y="2590314"/>
              <a:ext cx="104605" cy="123345"/>
            </a:xfrm>
            <a:custGeom>
              <a:avLst/>
              <a:gdLst/>
              <a:ahLst/>
              <a:cxnLst/>
              <a:rect l="l" t="t" r="r" b="b"/>
              <a:pathLst>
                <a:path w="1566" h="1844" extrusionOk="0">
                  <a:moveTo>
                    <a:pt x="132" y="0"/>
                  </a:moveTo>
                  <a:cubicBezTo>
                    <a:pt x="132" y="0"/>
                    <a:pt x="0" y="615"/>
                    <a:pt x="15" y="966"/>
                  </a:cubicBezTo>
                  <a:cubicBezTo>
                    <a:pt x="22" y="1158"/>
                    <a:pt x="92" y="1201"/>
                    <a:pt x="153" y="1201"/>
                  </a:cubicBezTo>
                  <a:cubicBezTo>
                    <a:pt x="203" y="1201"/>
                    <a:pt x="249" y="1171"/>
                    <a:pt x="249" y="1171"/>
                  </a:cubicBezTo>
                  <a:cubicBezTo>
                    <a:pt x="308" y="1286"/>
                    <a:pt x="387" y="1389"/>
                    <a:pt x="483" y="1477"/>
                  </a:cubicBezTo>
                  <a:cubicBezTo>
                    <a:pt x="660" y="1599"/>
                    <a:pt x="846" y="1707"/>
                    <a:pt x="1037" y="1800"/>
                  </a:cubicBezTo>
                  <a:cubicBezTo>
                    <a:pt x="1078" y="1814"/>
                    <a:pt x="1204" y="1843"/>
                    <a:pt x="1318" y="1843"/>
                  </a:cubicBezTo>
                  <a:cubicBezTo>
                    <a:pt x="1413" y="1843"/>
                    <a:pt x="1499" y="1823"/>
                    <a:pt x="1520" y="1757"/>
                  </a:cubicBezTo>
                  <a:cubicBezTo>
                    <a:pt x="1565" y="1611"/>
                    <a:pt x="1171" y="1200"/>
                    <a:pt x="1171" y="1200"/>
                  </a:cubicBezTo>
                  <a:lnTo>
                    <a:pt x="923" y="586"/>
                  </a:lnTo>
                  <a:cubicBezTo>
                    <a:pt x="674" y="497"/>
                    <a:pt x="132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70"/>
            <p:cNvSpPr/>
            <p:nvPr/>
          </p:nvSpPr>
          <p:spPr>
            <a:xfrm>
              <a:off x="1161599" y="2588040"/>
              <a:ext cx="109414" cy="128027"/>
            </a:xfrm>
            <a:custGeom>
              <a:avLst/>
              <a:gdLst/>
              <a:ahLst/>
              <a:cxnLst/>
              <a:rect l="l" t="t" r="r" b="b"/>
              <a:pathLst>
                <a:path w="1638" h="1914" extrusionOk="0">
                  <a:moveTo>
                    <a:pt x="192" y="101"/>
                  </a:moveTo>
                  <a:cubicBezTo>
                    <a:pt x="323" y="221"/>
                    <a:pt x="715" y="563"/>
                    <a:pt x="933" y="649"/>
                  </a:cubicBezTo>
                  <a:lnTo>
                    <a:pt x="1172" y="1246"/>
                  </a:lnTo>
                  <a:cubicBezTo>
                    <a:pt x="1174" y="1251"/>
                    <a:pt x="1176" y="1253"/>
                    <a:pt x="1179" y="1258"/>
                  </a:cubicBezTo>
                  <a:cubicBezTo>
                    <a:pt x="1339" y="1420"/>
                    <a:pt x="1549" y="1690"/>
                    <a:pt x="1523" y="1779"/>
                  </a:cubicBezTo>
                  <a:cubicBezTo>
                    <a:pt x="1516" y="1798"/>
                    <a:pt x="1501" y="1812"/>
                    <a:pt x="1482" y="1819"/>
                  </a:cubicBezTo>
                  <a:cubicBezTo>
                    <a:pt x="1449" y="1836"/>
                    <a:pt x="1402" y="1842"/>
                    <a:pt x="1350" y="1842"/>
                  </a:cubicBezTo>
                  <a:cubicBezTo>
                    <a:pt x="1246" y="1842"/>
                    <a:pt x="1126" y="1816"/>
                    <a:pt x="1086" y="1800"/>
                  </a:cubicBezTo>
                  <a:cubicBezTo>
                    <a:pt x="897" y="1707"/>
                    <a:pt x="713" y="1600"/>
                    <a:pt x="538" y="1483"/>
                  </a:cubicBezTo>
                  <a:cubicBezTo>
                    <a:pt x="448" y="1397"/>
                    <a:pt x="371" y="1296"/>
                    <a:pt x="314" y="1186"/>
                  </a:cubicBezTo>
                  <a:cubicBezTo>
                    <a:pt x="309" y="1179"/>
                    <a:pt x="302" y="1172"/>
                    <a:pt x="292" y="1169"/>
                  </a:cubicBezTo>
                  <a:lnTo>
                    <a:pt x="283" y="1169"/>
                  </a:lnTo>
                  <a:cubicBezTo>
                    <a:pt x="278" y="1169"/>
                    <a:pt x="271" y="1172"/>
                    <a:pt x="266" y="1177"/>
                  </a:cubicBezTo>
                  <a:cubicBezTo>
                    <a:pt x="245" y="1191"/>
                    <a:pt x="220" y="1198"/>
                    <a:pt x="194" y="1198"/>
                  </a:cubicBezTo>
                  <a:cubicBezTo>
                    <a:pt x="181" y="1198"/>
                    <a:pt x="168" y="1196"/>
                    <a:pt x="156" y="1193"/>
                  </a:cubicBezTo>
                  <a:cubicBezTo>
                    <a:pt x="115" y="1172"/>
                    <a:pt x="92" y="1105"/>
                    <a:pt x="87" y="997"/>
                  </a:cubicBezTo>
                  <a:cubicBezTo>
                    <a:pt x="75" y="720"/>
                    <a:pt x="158" y="264"/>
                    <a:pt x="192" y="101"/>
                  </a:cubicBezTo>
                  <a:close/>
                  <a:moveTo>
                    <a:pt x="166" y="0"/>
                  </a:moveTo>
                  <a:cubicBezTo>
                    <a:pt x="163" y="0"/>
                    <a:pt x="160" y="0"/>
                    <a:pt x="156" y="1"/>
                  </a:cubicBezTo>
                  <a:cubicBezTo>
                    <a:pt x="144" y="6"/>
                    <a:pt x="137" y="15"/>
                    <a:pt x="135" y="27"/>
                  </a:cubicBezTo>
                  <a:cubicBezTo>
                    <a:pt x="127" y="54"/>
                    <a:pt x="1" y="651"/>
                    <a:pt x="15" y="1002"/>
                  </a:cubicBezTo>
                  <a:cubicBezTo>
                    <a:pt x="22" y="1136"/>
                    <a:pt x="58" y="1222"/>
                    <a:pt x="123" y="1256"/>
                  </a:cubicBezTo>
                  <a:cubicBezTo>
                    <a:pt x="145" y="1265"/>
                    <a:pt x="168" y="1270"/>
                    <a:pt x="192" y="1270"/>
                  </a:cubicBezTo>
                  <a:cubicBezTo>
                    <a:pt x="219" y="1270"/>
                    <a:pt x="246" y="1264"/>
                    <a:pt x="271" y="1251"/>
                  </a:cubicBezTo>
                  <a:cubicBezTo>
                    <a:pt x="331" y="1361"/>
                    <a:pt x="407" y="1459"/>
                    <a:pt x="498" y="1540"/>
                  </a:cubicBezTo>
                  <a:cubicBezTo>
                    <a:pt x="677" y="1662"/>
                    <a:pt x="866" y="1772"/>
                    <a:pt x="1062" y="1867"/>
                  </a:cubicBezTo>
                  <a:cubicBezTo>
                    <a:pt x="1155" y="1896"/>
                    <a:pt x="1253" y="1913"/>
                    <a:pt x="1351" y="1913"/>
                  </a:cubicBezTo>
                  <a:cubicBezTo>
                    <a:pt x="1357" y="1913"/>
                    <a:pt x="1362" y="1913"/>
                    <a:pt x="1368" y="1913"/>
                  </a:cubicBezTo>
                  <a:cubicBezTo>
                    <a:pt x="1419" y="1913"/>
                    <a:pt x="1468" y="1903"/>
                    <a:pt x="1516" y="1884"/>
                  </a:cubicBezTo>
                  <a:cubicBezTo>
                    <a:pt x="1552" y="1867"/>
                    <a:pt x="1578" y="1839"/>
                    <a:pt x="1590" y="1800"/>
                  </a:cubicBezTo>
                  <a:cubicBezTo>
                    <a:pt x="1638" y="1645"/>
                    <a:pt x="1315" y="1296"/>
                    <a:pt x="1236" y="1215"/>
                  </a:cubicBezTo>
                  <a:lnTo>
                    <a:pt x="990" y="608"/>
                  </a:lnTo>
                  <a:cubicBezTo>
                    <a:pt x="985" y="598"/>
                    <a:pt x="978" y="591"/>
                    <a:pt x="969" y="586"/>
                  </a:cubicBezTo>
                  <a:cubicBezTo>
                    <a:pt x="730" y="503"/>
                    <a:pt x="197" y="13"/>
                    <a:pt x="192" y="8"/>
                  </a:cubicBezTo>
                  <a:cubicBezTo>
                    <a:pt x="185" y="3"/>
                    <a:pt x="176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70"/>
            <p:cNvSpPr/>
            <p:nvPr/>
          </p:nvSpPr>
          <p:spPr>
            <a:xfrm>
              <a:off x="1168813" y="2087443"/>
              <a:ext cx="158243" cy="545020"/>
            </a:xfrm>
            <a:custGeom>
              <a:avLst/>
              <a:gdLst/>
              <a:ahLst/>
              <a:cxnLst/>
              <a:rect l="l" t="t" r="r" b="b"/>
              <a:pathLst>
                <a:path w="2369" h="8148" extrusionOk="0">
                  <a:moveTo>
                    <a:pt x="614" y="1"/>
                  </a:moveTo>
                  <a:lnTo>
                    <a:pt x="543" y="292"/>
                  </a:lnTo>
                  <a:lnTo>
                    <a:pt x="234" y="2751"/>
                  </a:lnTo>
                  <a:lnTo>
                    <a:pt x="0" y="4930"/>
                  </a:lnTo>
                  <a:lnTo>
                    <a:pt x="177" y="7898"/>
                  </a:lnTo>
                  <a:cubicBezTo>
                    <a:pt x="177" y="7898"/>
                    <a:pt x="383" y="8147"/>
                    <a:pt x="600" y="8147"/>
                  </a:cubicBezTo>
                  <a:cubicBezTo>
                    <a:pt x="609" y="8147"/>
                    <a:pt x="618" y="8147"/>
                    <a:pt x="627" y="8147"/>
                  </a:cubicBezTo>
                  <a:cubicBezTo>
                    <a:pt x="742" y="8147"/>
                    <a:pt x="855" y="8133"/>
                    <a:pt x="968" y="8104"/>
                  </a:cubicBezTo>
                  <a:cubicBezTo>
                    <a:pt x="968" y="8104"/>
                    <a:pt x="997" y="7898"/>
                    <a:pt x="1025" y="7724"/>
                  </a:cubicBezTo>
                  <a:cubicBezTo>
                    <a:pt x="1054" y="7547"/>
                    <a:pt x="1214" y="7064"/>
                    <a:pt x="1214" y="7064"/>
                  </a:cubicBezTo>
                  <a:cubicBezTo>
                    <a:pt x="1214" y="7064"/>
                    <a:pt x="2005" y="4214"/>
                    <a:pt x="2020" y="3802"/>
                  </a:cubicBezTo>
                  <a:cubicBezTo>
                    <a:pt x="2034" y="3394"/>
                    <a:pt x="2368" y="175"/>
                    <a:pt x="2368" y="175"/>
                  </a:cubicBezTo>
                  <a:lnTo>
                    <a:pt x="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70"/>
            <p:cNvSpPr/>
            <p:nvPr/>
          </p:nvSpPr>
          <p:spPr>
            <a:xfrm>
              <a:off x="1109231" y="2647973"/>
              <a:ext cx="138004" cy="85419"/>
            </a:xfrm>
            <a:custGeom>
              <a:avLst/>
              <a:gdLst/>
              <a:ahLst/>
              <a:cxnLst/>
              <a:rect l="l" t="t" r="r" b="b"/>
              <a:pathLst>
                <a:path w="2066" h="1277" extrusionOk="0">
                  <a:moveTo>
                    <a:pt x="1070" y="0"/>
                  </a:moveTo>
                  <a:cubicBezTo>
                    <a:pt x="673" y="0"/>
                    <a:pt x="1" y="386"/>
                    <a:pt x="1" y="386"/>
                  </a:cubicBezTo>
                  <a:cubicBezTo>
                    <a:pt x="1" y="386"/>
                    <a:pt x="1" y="620"/>
                    <a:pt x="61" y="692"/>
                  </a:cubicBezTo>
                  <a:cubicBezTo>
                    <a:pt x="285" y="926"/>
                    <a:pt x="567" y="1096"/>
                    <a:pt x="878" y="1191"/>
                  </a:cubicBezTo>
                  <a:cubicBezTo>
                    <a:pt x="1060" y="1248"/>
                    <a:pt x="1249" y="1277"/>
                    <a:pt x="1438" y="1277"/>
                  </a:cubicBezTo>
                  <a:cubicBezTo>
                    <a:pt x="1520" y="1277"/>
                    <a:pt x="1602" y="1271"/>
                    <a:pt x="1683" y="1260"/>
                  </a:cubicBezTo>
                  <a:cubicBezTo>
                    <a:pt x="1903" y="1246"/>
                    <a:pt x="2066" y="1203"/>
                    <a:pt x="2049" y="1086"/>
                  </a:cubicBezTo>
                  <a:cubicBezTo>
                    <a:pt x="2035" y="966"/>
                    <a:pt x="1714" y="704"/>
                    <a:pt x="1612" y="632"/>
                  </a:cubicBezTo>
                  <a:cubicBezTo>
                    <a:pt x="1506" y="558"/>
                    <a:pt x="1332" y="135"/>
                    <a:pt x="1332" y="135"/>
                  </a:cubicBezTo>
                  <a:cubicBezTo>
                    <a:pt x="1290" y="38"/>
                    <a:pt x="1193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70"/>
            <p:cNvSpPr/>
            <p:nvPr/>
          </p:nvSpPr>
          <p:spPr>
            <a:xfrm>
              <a:off x="1106692" y="2645565"/>
              <a:ext cx="141811" cy="89967"/>
            </a:xfrm>
            <a:custGeom>
              <a:avLst/>
              <a:gdLst/>
              <a:ahLst/>
              <a:cxnLst/>
              <a:rect l="l" t="t" r="r" b="b"/>
              <a:pathLst>
                <a:path w="2123" h="1345" extrusionOk="0">
                  <a:moveTo>
                    <a:pt x="1108" y="68"/>
                  </a:moveTo>
                  <a:cubicBezTo>
                    <a:pt x="1152" y="68"/>
                    <a:pt x="1192" y="73"/>
                    <a:pt x="1227" y="85"/>
                  </a:cubicBezTo>
                  <a:cubicBezTo>
                    <a:pt x="1277" y="99"/>
                    <a:pt x="1317" y="133"/>
                    <a:pt x="1337" y="180"/>
                  </a:cubicBezTo>
                  <a:cubicBezTo>
                    <a:pt x="1356" y="226"/>
                    <a:pt x="1518" y="615"/>
                    <a:pt x="1626" y="692"/>
                  </a:cubicBezTo>
                  <a:cubicBezTo>
                    <a:pt x="1764" y="792"/>
                    <a:pt x="2039" y="1031"/>
                    <a:pt x="2051" y="1122"/>
                  </a:cubicBezTo>
                  <a:cubicBezTo>
                    <a:pt x="2053" y="1139"/>
                    <a:pt x="2049" y="1158"/>
                    <a:pt x="2037" y="1172"/>
                  </a:cubicBezTo>
                  <a:cubicBezTo>
                    <a:pt x="1996" y="1218"/>
                    <a:pt x="1891" y="1246"/>
                    <a:pt x="1716" y="1258"/>
                  </a:cubicBezTo>
                  <a:lnTo>
                    <a:pt x="1650" y="1263"/>
                  </a:lnTo>
                  <a:cubicBezTo>
                    <a:pt x="1591" y="1269"/>
                    <a:pt x="1533" y="1272"/>
                    <a:pt x="1474" y="1272"/>
                  </a:cubicBezTo>
                  <a:cubicBezTo>
                    <a:pt x="1289" y="1272"/>
                    <a:pt x="1104" y="1243"/>
                    <a:pt x="925" y="1187"/>
                  </a:cubicBezTo>
                  <a:cubicBezTo>
                    <a:pt x="622" y="1096"/>
                    <a:pt x="345" y="928"/>
                    <a:pt x="123" y="701"/>
                  </a:cubicBezTo>
                  <a:cubicBezTo>
                    <a:pt x="89" y="658"/>
                    <a:pt x="72" y="522"/>
                    <a:pt x="72" y="436"/>
                  </a:cubicBezTo>
                  <a:lnTo>
                    <a:pt x="72" y="436"/>
                  </a:lnTo>
                  <a:lnTo>
                    <a:pt x="75" y="439"/>
                  </a:lnTo>
                  <a:cubicBezTo>
                    <a:pt x="183" y="379"/>
                    <a:pt x="764" y="68"/>
                    <a:pt x="1108" y="68"/>
                  </a:cubicBezTo>
                  <a:close/>
                  <a:moveTo>
                    <a:pt x="1106" y="0"/>
                  </a:moveTo>
                  <a:cubicBezTo>
                    <a:pt x="703" y="0"/>
                    <a:pt x="49" y="369"/>
                    <a:pt x="17" y="388"/>
                  </a:cubicBezTo>
                  <a:cubicBezTo>
                    <a:pt x="8" y="393"/>
                    <a:pt x="1" y="405"/>
                    <a:pt x="1" y="419"/>
                  </a:cubicBezTo>
                  <a:cubicBezTo>
                    <a:pt x="1" y="443"/>
                    <a:pt x="3" y="666"/>
                    <a:pt x="68" y="747"/>
                  </a:cubicBezTo>
                  <a:cubicBezTo>
                    <a:pt x="299" y="986"/>
                    <a:pt x="586" y="1160"/>
                    <a:pt x="906" y="1256"/>
                  </a:cubicBezTo>
                  <a:cubicBezTo>
                    <a:pt x="1086" y="1311"/>
                    <a:pt x="1272" y="1342"/>
                    <a:pt x="1461" y="1344"/>
                  </a:cubicBezTo>
                  <a:cubicBezTo>
                    <a:pt x="1530" y="1344"/>
                    <a:pt x="1592" y="1339"/>
                    <a:pt x="1654" y="1335"/>
                  </a:cubicBezTo>
                  <a:lnTo>
                    <a:pt x="1719" y="1330"/>
                  </a:lnTo>
                  <a:cubicBezTo>
                    <a:pt x="1920" y="1316"/>
                    <a:pt x="2037" y="1282"/>
                    <a:pt x="2089" y="1218"/>
                  </a:cubicBezTo>
                  <a:cubicBezTo>
                    <a:pt x="2113" y="1189"/>
                    <a:pt x="2123" y="1153"/>
                    <a:pt x="2118" y="1115"/>
                  </a:cubicBezTo>
                  <a:cubicBezTo>
                    <a:pt x="2099" y="959"/>
                    <a:pt x="1669" y="637"/>
                    <a:pt x="1664" y="637"/>
                  </a:cubicBezTo>
                  <a:cubicBezTo>
                    <a:pt x="1595" y="589"/>
                    <a:pt x="1468" y="321"/>
                    <a:pt x="1399" y="154"/>
                  </a:cubicBezTo>
                  <a:cubicBezTo>
                    <a:pt x="1370" y="90"/>
                    <a:pt x="1315" y="42"/>
                    <a:pt x="1248" y="20"/>
                  </a:cubicBezTo>
                  <a:cubicBezTo>
                    <a:pt x="1206" y="6"/>
                    <a:pt x="1158" y="0"/>
                    <a:pt x="1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70"/>
            <p:cNvSpPr/>
            <p:nvPr/>
          </p:nvSpPr>
          <p:spPr>
            <a:xfrm>
              <a:off x="1068084" y="2084567"/>
              <a:ext cx="151564" cy="589100"/>
            </a:xfrm>
            <a:custGeom>
              <a:avLst/>
              <a:gdLst/>
              <a:ahLst/>
              <a:cxnLst/>
              <a:rect l="l" t="t" r="r" b="b"/>
              <a:pathLst>
                <a:path w="2269" h="880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89" y="2134"/>
                    <a:pt x="163" y="3086"/>
                  </a:cubicBezTo>
                  <a:cubicBezTo>
                    <a:pt x="235" y="4037"/>
                    <a:pt x="103" y="4402"/>
                    <a:pt x="103" y="4885"/>
                  </a:cubicBezTo>
                  <a:cubicBezTo>
                    <a:pt x="103" y="5368"/>
                    <a:pt x="529" y="8352"/>
                    <a:pt x="529" y="8352"/>
                  </a:cubicBezTo>
                  <a:cubicBezTo>
                    <a:pt x="529" y="8352"/>
                    <a:pt x="483" y="8484"/>
                    <a:pt x="529" y="8556"/>
                  </a:cubicBezTo>
                  <a:cubicBezTo>
                    <a:pt x="564" y="8637"/>
                    <a:pt x="595" y="8720"/>
                    <a:pt x="617" y="8806"/>
                  </a:cubicBezTo>
                  <a:cubicBezTo>
                    <a:pt x="617" y="8806"/>
                    <a:pt x="1054" y="8718"/>
                    <a:pt x="1245" y="8658"/>
                  </a:cubicBezTo>
                  <a:cubicBezTo>
                    <a:pt x="1437" y="8601"/>
                    <a:pt x="1817" y="8469"/>
                    <a:pt x="1817" y="8469"/>
                  </a:cubicBezTo>
                  <a:lnTo>
                    <a:pt x="1948" y="8558"/>
                  </a:lnTo>
                  <a:lnTo>
                    <a:pt x="1931" y="7870"/>
                  </a:lnTo>
                  <a:lnTo>
                    <a:pt x="1931" y="3028"/>
                  </a:lnTo>
                  <a:cubicBezTo>
                    <a:pt x="1931" y="2866"/>
                    <a:pt x="2268" y="510"/>
                    <a:pt x="2268" y="51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70"/>
            <p:cNvSpPr/>
            <p:nvPr/>
          </p:nvSpPr>
          <p:spPr>
            <a:xfrm>
              <a:off x="1038226" y="1606511"/>
              <a:ext cx="304463" cy="529100"/>
            </a:xfrm>
            <a:custGeom>
              <a:avLst/>
              <a:gdLst/>
              <a:ahLst/>
              <a:cxnLst/>
              <a:rect l="l" t="t" r="r" b="b"/>
              <a:pathLst>
                <a:path w="4558" h="7910" extrusionOk="0">
                  <a:moveTo>
                    <a:pt x="3105" y="0"/>
                  </a:moveTo>
                  <a:lnTo>
                    <a:pt x="1575" y="67"/>
                  </a:lnTo>
                  <a:lnTo>
                    <a:pt x="163" y="1001"/>
                  </a:lnTo>
                  <a:lnTo>
                    <a:pt x="139" y="4932"/>
                  </a:lnTo>
                  <a:lnTo>
                    <a:pt x="1" y="7188"/>
                  </a:lnTo>
                  <a:cubicBezTo>
                    <a:pt x="1" y="7188"/>
                    <a:pt x="999" y="7678"/>
                    <a:pt x="1628" y="7781"/>
                  </a:cubicBezTo>
                  <a:cubicBezTo>
                    <a:pt x="2008" y="7843"/>
                    <a:pt x="2393" y="7886"/>
                    <a:pt x="2777" y="7910"/>
                  </a:cubicBezTo>
                  <a:lnTo>
                    <a:pt x="3000" y="7444"/>
                  </a:lnTo>
                  <a:lnTo>
                    <a:pt x="3069" y="7886"/>
                  </a:lnTo>
                  <a:cubicBezTo>
                    <a:pt x="3069" y="7886"/>
                    <a:pt x="3769" y="7814"/>
                    <a:pt x="4092" y="7664"/>
                  </a:cubicBezTo>
                  <a:cubicBezTo>
                    <a:pt x="4259" y="7592"/>
                    <a:pt x="4417" y="7499"/>
                    <a:pt x="4558" y="7384"/>
                  </a:cubicBezTo>
                  <a:lnTo>
                    <a:pt x="4395" y="4653"/>
                  </a:lnTo>
                  <a:lnTo>
                    <a:pt x="4338" y="770"/>
                  </a:lnTo>
                  <a:lnTo>
                    <a:pt x="3105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70"/>
            <p:cNvSpPr/>
            <p:nvPr/>
          </p:nvSpPr>
          <p:spPr>
            <a:xfrm>
              <a:off x="1035822" y="1604103"/>
              <a:ext cx="309406" cy="533782"/>
            </a:xfrm>
            <a:custGeom>
              <a:avLst/>
              <a:gdLst/>
              <a:ahLst/>
              <a:cxnLst/>
              <a:rect l="l" t="t" r="r" b="b"/>
              <a:pathLst>
                <a:path w="4632" h="7980" extrusionOk="0">
                  <a:moveTo>
                    <a:pt x="3131" y="72"/>
                  </a:moveTo>
                  <a:lnTo>
                    <a:pt x="4340" y="825"/>
                  </a:lnTo>
                  <a:lnTo>
                    <a:pt x="4398" y="4689"/>
                  </a:lnTo>
                  <a:lnTo>
                    <a:pt x="4558" y="7403"/>
                  </a:lnTo>
                  <a:cubicBezTo>
                    <a:pt x="4422" y="7509"/>
                    <a:pt x="4271" y="7597"/>
                    <a:pt x="4113" y="7666"/>
                  </a:cubicBezTo>
                  <a:cubicBezTo>
                    <a:pt x="3834" y="7795"/>
                    <a:pt x="3275" y="7865"/>
                    <a:pt x="3136" y="7881"/>
                  </a:cubicBezTo>
                  <a:lnTo>
                    <a:pt x="3069" y="7473"/>
                  </a:lnTo>
                  <a:cubicBezTo>
                    <a:pt x="3067" y="7456"/>
                    <a:pt x="3055" y="7444"/>
                    <a:pt x="3040" y="7444"/>
                  </a:cubicBezTo>
                  <a:cubicBezTo>
                    <a:pt x="3039" y="7444"/>
                    <a:pt x="3037" y="7444"/>
                    <a:pt x="3035" y="7444"/>
                  </a:cubicBezTo>
                  <a:cubicBezTo>
                    <a:pt x="3022" y="7444"/>
                    <a:pt x="3011" y="7451"/>
                    <a:pt x="3004" y="7463"/>
                  </a:cubicBezTo>
                  <a:lnTo>
                    <a:pt x="2794" y="7908"/>
                  </a:lnTo>
                  <a:cubicBezTo>
                    <a:pt x="2417" y="7884"/>
                    <a:pt x="2041" y="7843"/>
                    <a:pt x="1669" y="7781"/>
                  </a:cubicBezTo>
                  <a:cubicBezTo>
                    <a:pt x="1102" y="7688"/>
                    <a:pt x="218" y="7272"/>
                    <a:pt x="72" y="7203"/>
                  </a:cubicBezTo>
                  <a:lnTo>
                    <a:pt x="211" y="4968"/>
                  </a:lnTo>
                  <a:lnTo>
                    <a:pt x="235" y="1056"/>
                  </a:lnTo>
                  <a:lnTo>
                    <a:pt x="1621" y="139"/>
                  </a:lnTo>
                  <a:lnTo>
                    <a:pt x="3131" y="72"/>
                  </a:lnTo>
                  <a:close/>
                  <a:moveTo>
                    <a:pt x="3141" y="0"/>
                  </a:moveTo>
                  <a:lnTo>
                    <a:pt x="1609" y="67"/>
                  </a:lnTo>
                  <a:cubicBezTo>
                    <a:pt x="1602" y="67"/>
                    <a:pt x="1597" y="69"/>
                    <a:pt x="1590" y="72"/>
                  </a:cubicBezTo>
                  <a:lnTo>
                    <a:pt x="182" y="1009"/>
                  </a:lnTo>
                  <a:cubicBezTo>
                    <a:pt x="170" y="1016"/>
                    <a:pt x="166" y="1028"/>
                    <a:pt x="166" y="1037"/>
                  </a:cubicBezTo>
                  <a:lnTo>
                    <a:pt x="142" y="4966"/>
                  </a:lnTo>
                  <a:lnTo>
                    <a:pt x="3" y="7222"/>
                  </a:lnTo>
                  <a:cubicBezTo>
                    <a:pt x="1" y="7236"/>
                    <a:pt x="8" y="7250"/>
                    <a:pt x="22" y="7255"/>
                  </a:cubicBezTo>
                  <a:cubicBezTo>
                    <a:pt x="32" y="7260"/>
                    <a:pt x="1033" y="7747"/>
                    <a:pt x="1659" y="7853"/>
                  </a:cubicBezTo>
                  <a:cubicBezTo>
                    <a:pt x="2041" y="7915"/>
                    <a:pt x="2426" y="7958"/>
                    <a:pt x="2816" y="7979"/>
                  </a:cubicBezTo>
                  <a:cubicBezTo>
                    <a:pt x="2817" y="7980"/>
                    <a:pt x="2819" y="7980"/>
                    <a:pt x="2820" y="7980"/>
                  </a:cubicBezTo>
                  <a:cubicBezTo>
                    <a:pt x="2833" y="7980"/>
                    <a:pt x="2845" y="7971"/>
                    <a:pt x="2849" y="7958"/>
                  </a:cubicBezTo>
                  <a:lnTo>
                    <a:pt x="3024" y="7595"/>
                  </a:lnTo>
                  <a:lnTo>
                    <a:pt x="3074" y="7924"/>
                  </a:lnTo>
                  <a:cubicBezTo>
                    <a:pt x="3078" y="7942"/>
                    <a:pt x="3093" y="7953"/>
                    <a:pt x="3108" y="7953"/>
                  </a:cubicBezTo>
                  <a:cubicBezTo>
                    <a:pt x="3109" y="7953"/>
                    <a:pt x="3111" y="7953"/>
                    <a:pt x="3112" y="7953"/>
                  </a:cubicBezTo>
                  <a:cubicBezTo>
                    <a:pt x="3141" y="7951"/>
                    <a:pt x="3819" y="7881"/>
                    <a:pt x="4147" y="7728"/>
                  </a:cubicBezTo>
                  <a:cubicBezTo>
                    <a:pt x="4319" y="7657"/>
                    <a:pt x="4477" y="7561"/>
                    <a:pt x="4622" y="7444"/>
                  </a:cubicBezTo>
                  <a:cubicBezTo>
                    <a:pt x="4629" y="7437"/>
                    <a:pt x="4632" y="7427"/>
                    <a:pt x="4632" y="7418"/>
                  </a:cubicBezTo>
                  <a:lnTo>
                    <a:pt x="4467" y="4689"/>
                  </a:lnTo>
                  <a:lnTo>
                    <a:pt x="4410" y="806"/>
                  </a:lnTo>
                  <a:cubicBezTo>
                    <a:pt x="4410" y="794"/>
                    <a:pt x="4402" y="782"/>
                    <a:pt x="4393" y="774"/>
                  </a:cubicBezTo>
                  <a:lnTo>
                    <a:pt x="3160" y="5"/>
                  </a:lnTo>
                  <a:cubicBezTo>
                    <a:pt x="3155" y="3"/>
                    <a:pt x="3148" y="0"/>
                    <a:pt x="3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70"/>
            <p:cNvSpPr/>
            <p:nvPr/>
          </p:nvSpPr>
          <p:spPr>
            <a:xfrm>
              <a:off x="1118649" y="1634605"/>
              <a:ext cx="74613" cy="163613"/>
            </a:xfrm>
            <a:custGeom>
              <a:avLst/>
              <a:gdLst/>
              <a:ahLst/>
              <a:cxnLst/>
              <a:rect l="l" t="t" r="r" b="b"/>
              <a:pathLst>
                <a:path w="1117" h="2446" extrusionOk="0">
                  <a:moveTo>
                    <a:pt x="38" y="0"/>
                  </a:moveTo>
                  <a:cubicBezTo>
                    <a:pt x="37" y="0"/>
                    <a:pt x="36" y="0"/>
                    <a:pt x="34" y="1"/>
                  </a:cubicBezTo>
                  <a:cubicBezTo>
                    <a:pt x="15" y="1"/>
                    <a:pt x="1" y="17"/>
                    <a:pt x="3" y="36"/>
                  </a:cubicBezTo>
                  <a:lnTo>
                    <a:pt x="44" y="899"/>
                  </a:lnTo>
                  <a:cubicBezTo>
                    <a:pt x="44" y="913"/>
                    <a:pt x="53" y="925"/>
                    <a:pt x="68" y="930"/>
                  </a:cubicBezTo>
                  <a:lnTo>
                    <a:pt x="531" y="1069"/>
                  </a:lnTo>
                  <a:lnTo>
                    <a:pt x="154" y="1360"/>
                  </a:lnTo>
                  <a:cubicBezTo>
                    <a:pt x="140" y="1372"/>
                    <a:pt x="137" y="1396"/>
                    <a:pt x="149" y="1411"/>
                  </a:cubicBezTo>
                  <a:cubicBezTo>
                    <a:pt x="173" y="1444"/>
                    <a:pt x="782" y="2256"/>
                    <a:pt x="1057" y="2438"/>
                  </a:cubicBezTo>
                  <a:cubicBezTo>
                    <a:pt x="1064" y="2443"/>
                    <a:pt x="1069" y="2445"/>
                    <a:pt x="1076" y="2445"/>
                  </a:cubicBezTo>
                  <a:cubicBezTo>
                    <a:pt x="1088" y="2443"/>
                    <a:pt x="1098" y="2438"/>
                    <a:pt x="1105" y="2429"/>
                  </a:cubicBezTo>
                  <a:cubicBezTo>
                    <a:pt x="1117" y="2414"/>
                    <a:pt x="1112" y="2393"/>
                    <a:pt x="1095" y="2381"/>
                  </a:cubicBezTo>
                  <a:cubicBezTo>
                    <a:pt x="859" y="2223"/>
                    <a:pt x="333" y="1542"/>
                    <a:pt x="223" y="1396"/>
                  </a:cubicBezTo>
                  <a:lnTo>
                    <a:pt x="627" y="1083"/>
                  </a:lnTo>
                  <a:cubicBezTo>
                    <a:pt x="637" y="1076"/>
                    <a:pt x="644" y="1062"/>
                    <a:pt x="639" y="1050"/>
                  </a:cubicBezTo>
                  <a:cubicBezTo>
                    <a:pt x="639" y="1035"/>
                    <a:pt x="629" y="1026"/>
                    <a:pt x="615" y="1023"/>
                  </a:cubicBezTo>
                  <a:lnTo>
                    <a:pt x="111" y="873"/>
                  </a:lnTo>
                  <a:lnTo>
                    <a:pt x="73" y="34"/>
                  </a:lnTo>
                  <a:cubicBezTo>
                    <a:pt x="70" y="16"/>
                    <a:pt x="56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70"/>
            <p:cNvSpPr/>
            <p:nvPr/>
          </p:nvSpPr>
          <p:spPr>
            <a:xfrm>
              <a:off x="1244292" y="1630658"/>
              <a:ext cx="61654" cy="201606"/>
            </a:xfrm>
            <a:custGeom>
              <a:avLst/>
              <a:gdLst/>
              <a:ahLst/>
              <a:cxnLst/>
              <a:rect l="l" t="t" r="r" b="b"/>
              <a:pathLst>
                <a:path w="923" h="3014" extrusionOk="0">
                  <a:moveTo>
                    <a:pt x="490" y="0"/>
                  </a:moveTo>
                  <a:cubicBezTo>
                    <a:pt x="486" y="0"/>
                    <a:pt x="482" y="1"/>
                    <a:pt x="479" y="2"/>
                  </a:cubicBezTo>
                  <a:cubicBezTo>
                    <a:pt x="459" y="9"/>
                    <a:pt x="450" y="29"/>
                    <a:pt x="457" y="48"/>
                  </a:cubicBezTo>
                  <a:lnTo>
                    <a:pt x="667" y="669"/>
                  </a:lnTo>
                  <a:lnTo>
                    <a:pt x="357" y="870"/>
                  </a:lnTo>
                  <a:cubicBezTo>
                    <a:pt x="349" y="872"/>
                    <a:pt x="347" y="877"/>
                    <a:pt x="342" y="884"/>
                  </a:cubicBezTo>
                  <a:cubicBezTo>
                    <a:pt x="335" y="901"/>
                    <a:pt x="342" y="922"/>
                    <a:pt x="359" y="929"/>
                  </a:cubicBezTo>
                  <a:lnTo>
                    <a:pt x="842" y="1171"/>
                  </a:lnTo>
                  <a:cubicBezTo>
                    <a:pt x="775" y="1372"/>
                    <a:pt x="364" y="2569"/>
                    <a:pt x="15" y="2956"/>
                  </a:cubicBezTo>
                  <a:cubicBezTo>
                    <a:pt x="1" y="2970"/>
                    <a:pt x="1" y="2992"/>
                    <a:pt x="15" y="3006"/>
                  </a:cubicBezTo>
                  <a:cubicBezTo>
                    <a:pt x="22" y="3011"/>
                    <a:pt x="29" y="3013"/>
                    <a:pt x="39" y="3013"/>
                  </a:cubicBezTo>
                  <a:cubicBezTo>
                    <a:pt x="41" y="3014"/>
                    <a:pt x="42" y="3014"/>
                    <a:pt x="44" y="3014"/>
                  </a:cubicBezTo>
                  <a:cubicBezTo>
                    <a:pt x="52" y="3014"/>
                    <a:pt x="59" y="3010"/>
                    <a:pt x="65" y="3004"/>
                  </a:cubicBezTo>
                  <a:cubicBezTo>
                    <a:pt x="457" y="2571"/>
                    <a:pt x="899" y="1221"/>
                    <a:pt x="918" y="1166"/>
                  </a:cubicBezTo>
                  <a:cubicBezTo>
                    <a:pt x="923" y="1149"/>
                    <a:pt x="916" y="1130"/>
                    <a:pt x="899" y="1123"/>
                  </a:cubicBezTo>
                  <a:lnTo>
                    <a:pt x="445" y="896"/>
                  </a:lnTo>
                  <a:lnTo>
                    <a:pt x="725" y="712"/>
                  </a:lnTo>
                  <a:cubicBezTo>
                    <a:pt x="739" y="705"/>
                    <a:pt x="744" y="688"/>
                    <a:pt x="739" y="671"/>
                  </a:cubicBezTo>
                  <a:lnTo>
                    <a:pt x="524" y="24"/>
                  </a:lnTo>
                  <a:cubicBezTo>
                    <a:pt x="518" y="10"/>
                    <a:pt x="505" y="0"/>
                    <a:pt x="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70"/>
            <p:cNvSpPr/>
            <p:nvPr/>
          </p:nvSpPr>
          <p:spPr>
            <a:xfrm>
              <a:off x="1226124" y="1910187"/>
              <a:ext cx="12625" cy="176656"/>
            </a:xfrm>
            <a:custGeom>
              <a:avLst/>
              <a:gdLst/>
              <a:ahLst/>
              <a:cxnLst/>
              <a:rect l="l" t="t" r="r" b="b"/>
              <a:pathLst>
                <a:path w="189" h="2641" extrusionOk="0">
                  <a:moveTo>
                    <a:pt x="34" y="0"/>
                  </a:moveTo>
                  <a:cubicBezTo>
                    <a:pt x="15" y="3"/>
                    <a:pt x="0" y="17"/>
                    <a:pt x="3" y="36"/>
                  </a:cubicBezTo>
                  <a:lnTo>
                    <a:pt x="120" y="2608"/>
                  </a:lnTo>
                  <a:cubicBezTo>
                    <a:pt x="120" y="2627"/>
                    <a:pt x="136" y="2641"/>
                    <a:pt x="155" y="2641"/>
                  </a:cubicBezTo>
                  <a:cubicBezTo>
                    <a:pt x="175" y="2639"/>
                    <a:pt x="189" y="2624"/>
                    <a:pt x="189" y="2603"/>
                  </a:cubicBezTo>
                  <a:lnTo>
                    <a:pt x="72" y="34"/>
                  </a:lnTo>
                  <a:cubicBezTo>
                    <a:pt x="69" y="15"/>
                    <a:pt x="55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70"/>
            <p:cNvSpPr/>
            <p:nvPr/>
          </p:nvSpPr>
          <p:spPr>
            <a:xfrm>
              <a:off x="1143230" y="1589856"/>
              <a:ext cx="115025" cy="214583"/>
            </a:xfrm>
            <a:custGeom>
              <a:avLst/>
              <a:gdLst/>
              <a:ahLst/>
              <a:cxnLst/>
              <a:rect l="l" t="t" r="r" b="b"/>
              <a:pathLst>
                <a:path w="1722" h="3208" extrusionOk="0">
                  <a:moveTo>
                    <a:pt x="261" y="1"/>
                  </a:moveTo>
                  <a:lnTo>
                    <a:pt x="1" y="316"/>
                  </a:lnTo>
                  <a:cubicBezTo>
                    <a:pt x="1" y="316"/>
                    <a:pt x="367" y="1181"/>
                    <a:pt x="577" y="1776"/>
                  </a:cubicBezTo>
                  <a:cubicBezTo>
                    <a:pt x="787" y="2371"/>
                    <a:pt x="1396" y="3207"/>
                    <a:pt x="1396" y="3207"/>
                  </a:cubicBezTo>
                  <a:cubicBezTo>
                    <a:pt x="1396" y="3207"/>
                    <a:pt x="1721" y="1786"/>
                    <a:pt x="1721" y="1432"/>
                  </a:cubicBezTo>
                  <a:cubicBezTo>
                    <a:pt x="1721" y="1078"/>
                    <a:pt x="1664" y="419"/>
                    <a:pt x="1664" y="419"/>
                  </a:cubicBezTo>
                  <a:lnTo>
                    <a:pt x="1526" y="177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70"/>
            <p:cNvSpPr/>
            <p:nvPr/>
          </p:nvSpPr>
          <p:spPr>
            <a:xfrm>
              <a:off x="1140892" y="1587582"/>
              <a:ext cx="119768" cy="219399"/>
            </a:xfrm>
            <a:custGeom>
              <a:avLst/>
              <a:gdLst/>
              <a:ahLst/>
              <a:cxnLst/>
              <a:rect l="l" t="t" r="r" b="b"/>
              <a:pathLst>
                <a:path w="1793" h="3280" extrusionOk="0">
                  <a:moveTo>
                    <a:pt x="313" y="73"/>
                  </a:moveTo>
                  <a:lnTo>
                    <a:pt x="1541" y="245"/>
                  </a:lnTo>
                  <a:lnTo>
                    <a:pt x="1668" y="465"/>
                  </a:lnTo>
                  <a:cubicBezTo>
                    <a:pt x="1673" y="539"/>
                    <a:pt x="1723" y="1139"/>
                    <a:pt x="1723" y="1466"/>
                  </a:cubicBezTo>
                  <a:cubicBezTo>
                    <a:pt x="1723" y="1765"/>
                    <a:pt x="1486" y="2857"/>
                    <a:pt x="1415" y="3158"/>
                  </a:cubicBezTo>
                  <a:cubicBezTo>
                    <a:pt x="1271" y="2950"/>
                    <a:pt x="822" y="2288"/>
                    <a:pt x="645" y="1798"/>
                  </a:cubicBezTo>
                  <a:cubicBezTo>
                    <a:pt x="452" y="1258"/>
                    <a:pt x="132" y="489"/>
                    <a:pt x="77" y="357"/>
                  </a:cubicBezTo>
                  <a:lnTo>
                    <a:pt x="313" y="73"/>
                  </a:lnTo>
                  <a:close/>
                  <a:moveTo>
                    <a:pt x="295" y="0"/>
                  </a:moveTo>
                  <a:cubicBezTo>
                    <a:pt x="285" y="0"/>
                    <a:pt x="276" y="5"/>
                    <a:pt x="270" y="13"/>
                  </a:cubicBezTo>
                  <a:lnTo>
                    <a:pt x="10" y="328"/>
                  </a:lnTo>
                  <a:cubicBezTo>
                    <a:pt x="2" y="338"/>
                    <a:pt x="0" y="352"/>
                    <a:pt x="5" y="364"/>
                  </a:cubicBezTo>
                  <a:cubicBezTo>
                    <a:pt x="7" y="374"/>
                    <a:pt x="366" y="1229"/>
                    <a:pt x="581" y="1822"/>
                  </a:cubicBezTo>
                  <a:cubicBezTo>
                    <a:pt x="793" y="2415"/>
                    <a:pt x="1396" y="3253"/>
                    <a:pt x="1403" y="3263"/>
                  </a:cubicBezTo>
                  <a:cubicBezTo>
                    <a:pt x="1410" y="3270"/>
                    <a:pt x="1420" y="3277"/>
                    <a:pt x="1431" y="3277"/>
                  </a:cubicBezTo>
                  <a:lnTo>
                    <a:pt x="1439" y="3280"/>
                  </a:lnTo>
                  <a:cubicBezTo>
                    <a:pt x="1453" y="3275"/>
                    <a:pt x="1463" y="3265"/>
                    <a:pt x="1465" y="3251"/>
                  </a:cubicBezTo>
                  <a:cubicBezTo>
                    <a:pt x="1479" y="3194"/>
                    <a:pt x="1792" y="1820"/>
                    <a:pt x="1792" y="1468"/>
                  </a:cubicBezTo>
                  <a:cubicBezTo>
                    <a:pt x="1792" y="1119"/>
                    <a:pt x="1735" y="460"/>
                    <a:pt x="1735" y="453"/>
                  </a:cubicBezTo>
                  <a:cubicBezTo>
                    <a:pt x="1735" y="448"/>
                    <a:pt x="1735" y="443"/>
                    <a:pt x="1730" y="438"/>
                  </a:cubicBezTo>
                  <a:lnTo>
                    <a:pt x="1592" y="197"/>
                  </a:lnTo>
                  <a:cubicBezTo>
                    <a:pt x="1587" y="187"/>
                    <a:pt x="1577" y="183"/>
                    <a:pt x="1565" y="180"/>
                  </a:cubicBezTo>
                  <a:lnTo>
                    <a:pt x="301" y="1"/>
                  </a:lnTo>
                  <a:cubicBezTo>
                    <a:pt x="299" y="1"/>
                    <a:pt x="297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70"/>
            <p:cNvSpPr/>
            <p:nvPr/>
          </p:nvSpPr>
          <p:spPr>
            <a:xfrm>
              <a:off x="1199272" y="1630457"/>
              <a:ext cx="49096" cy="173981"/>
            </a:xfrm>
            <a:custGeom>
              <a:avLst/>
              <a:gdLst/>
              <a:ahLst/>
              <a:cxnLst/>
              <a:rect l="l" t="t" r="r" b="b"/>
              <a:pathLst>
                <a:path w="735" h="2601" extrusionOk="0">
                  <a:moveTo>
                    <a:pt x="259" y="0"/>
                  </a:moveTo>
                  <a:lnTo>
                    <a:pt x="1" y="550"/>
                  </a:lnTo>
                  <a:lnTo>
                    <a:pt x="342" y="1200"/>
                  </a:lnTo>
                  <a:lnTo>
                    <a:pt x="118" y="1929"/>
                  </a:lnTo>
                  <a:cubicBezTo>
                    <a:pt x="338" y="2297"/>
                    <a:pt x="557" y="2600"/>
                    <a:pt x="557" y="2600"/>
                  </a:cubicBezTo>
                  <a:cubicBezTo>
                    <a:pt x="557" y="2600"/>
                    <a:pt x="648" y="2201"/>
                    <a:pt x="734" y="1774"/>
                  </a:cubicBezTo>
                  <a:lnTo>
                    <a:pt x="519" y="1169"/>
                  </a:lnTo>
                  <a:lnTo>
                    <a:pt x="715" y="54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70"/>
            <p:cNvSpPr/>
            <p:nvPr/>
          </p:nvSpPr>
          <p:spPr>
            <a:xfrm>
              <a:off x="1197067" y="1628049"/>
              <a:ext cx="53839" cy="178797"/>
            </a:xfrm>
            <a:custGeom>
              <a:avLst/>
              <a:gdLst/>
              <a:ahLst/>
              <a:cxnLst/>
              <a:rect l="l" t="t" r="r" b="b"/>
              <a:pathLst>
                <a:path w="806" h="2673" extrusionOk="0">
                  <a:moveTo>
                    <a:pt x="304" y="99"/>
                  </a:moveTo>
                  <a:lnTo>
                    <a:pt x="712" y="581"/>
                  </a:lnTo>
                  <a:lnTo>
                    <a:pt x="524" y="1195"/>
                  </a:lnTo>
                  <a:cubicBezTo>
                    <a:pt x="521" y="1203"/>
                    <a:pt x="521" y="1210"/>
                    <a:pt x="524" y="1217"/>
                  </a:cubicBezTo>
                  <a:lnTo>
                    <a:pt x="734" y="1814"/>
                  </a:lnTo>
                  <a:cubicBezTo>
                    <a:pt x="669" y="2123"/>
                    <a:pt x="605" y="2417"/>
                    <a:pt x="576" y="2553"/>
                  </a:cubicBezTo>
                  <a:cubicBezTo>
                    <a:pt x="502" y="2448"/>
                    <a:pt x="347" y="2218"/>
                    <a:pt x="191" y="1958"/>
                  </a:cubicBezTo>
                  <a:lnTo>
                    <a:pt x="411" y="1243"/>
                  </a:lnTo>
                  <a:cubicBezTo>
                    <a:pt x="414" y="1234"/>
                    <a:pt x="414" y="1224"/>
                    <a:pt x="411" y="1217"/>
                  </a:cubicBezTo>
                  <a:lnTo>
                    <a:pt x="74" y="581"/>
                  </a:lnTo>
                  <a:lnTo>
                    <a:pt x="304" y="99"/>
                  </a:lnTo>
                  <a:close/>
                  <a:moveTo>
                    <a:pt x="298" y="0"/>
                  </a:moveTo>
                  <a:cubicBezTo>
                    <a:pt x="296" y="0"/>
                    <a:pt x="294" y="0"/>
                    <a:pt x="292" y="1"/>
                  </a:cubicBezTo>
                  <a:cubicBezTo>
                    <a:pt x="280" y="3"/>
                    <a:pt x="270" y="10"/>
                    <a:pt x="265" y="20"/>
                  </a:cubicBezTo>
                  <a:lnTo>
                    <a:pt x="5" y="569"/>
                  </a:lnTo>
                  <a:cubicBezTo>
                    <a:pt x="0" y="579"/>
                    <a:pt x="0" y="591"/>
                    <a:pt x="5" y="600"/>
                  </a:cubicBezTo>
                  <a:lnTo>
                    <a:pt x="342" y="1236"/>
                  </a:lnTo>
                  <a:lnTo>
                    <a:pt x="120" y="1953"/>
                  </a:lnTo>
                  <a:cubicBezTo>
                    <a:pt x="117" y="1963"/>
                    <a:pt x="117" y="1972"/>
                    <a:pt x="120" y="1982"/>
                  </a:cubicBezTo>
                  <a:cubicBezTo>
                    <a:pt x="340" y="2347"/>
                    <a:pt x="562" y="2658"/>
                    <a:pt x="562" y="2658"/>
                  </a:cubicBezTo>
                  <a:cubicBezTo>
                    <a:pt x="569" y="2665"/>
                    <a:pt x="579" y="2672"/>
                    <a:pt x="590" y="2672"/>
                  </a:cubicBezTo>
                  <a:lnTo>
                    <a:pt x="600" y="2672"/>
                  </a:lnTo>
                  <a:cubicBezTo>
                    <a:pt x="612" y="2667"/>
                    <a:pt x="624" y="2658"/>
                    <a:pt x="626" y="2646"/>
                  </a:cubicBezTo>
                  <a:cubicBezTo>
                    <a:pt x="626" y="2641"/>
                    <a:pt x="717" y="2242"/>
                    <a:pt x="803" y="1819"/>
                  </a:cubicBezTo>
                  <a:cubicBezTo>
                    <a:pt x="806" y="1812"/>
                    <a:pt x="806" y="1805"/>
                    <a:pt x="803" y="1800"/>
                  </a:cubicBezTo>
                  <a:lnTo>
                    <a:pt x="593" y="1205"/>
                  </a:lnTo>
                  <a:lnTo>
                    <a:pt x="784" y="584"/>
                  </a:lnTo>
                  <a:cubicBezTo>
                    <a:pt x="789" y="574"/>
                    <a:pt x="786" y="560"/>
                    <a:pt x="779" y="553"/>
                  </a:cubicBezTo>
                  <a:lnTo>
                    <a:pt x="323" y="13"/>
                  </a:lnTo>
                  <a:cubicBezTo>
                    <a:pt x="317" y="5"/>
                    <a:pt x="308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70"/>
            <p:cNvSpPr/>
            <p:nvPr/>
          </p:nvSpPr>
          <p:spPr>
            <a:xfrm>
              <a:off x="1143230" y="1589856"/>
              <a:ext cx="114892" cy="111639"/>
            </a:xfrm>
            <a:custGeom>
              <a:avLst/>
              <a:gdLst/>
              <a:ahLst/>
              <a:cxnLst/>
              <a:rect l="l" t="t" r="r" b="b"/>
              <a:pathLst>
                <a:path w="1720" h="1669" extrusionOk="0">
                  <a:moveTo>
                    <a:pt x="261" y="1"/>
                  </a:moveTo>
                  <a:lnTo>
                    <a:pt x="1" y="316"/>
                  </a:lnTo>
                  <a:cubicBezTo>
                    <a:pt x="1" y="316"/>
                    <a:pt x="324" y="1083"/>
                    <a:pt x="539" y="1668"/>
                  </a:cubicBezTo>
                  <a:lnTo>
                    <a:pt x="1172" y="930"/>
                  </a:lnTo>
                  <a:lnTo>
                    <a:pt x="1719" y="1499"/>
                  </a:lnTo>
                  <a:lnTo>
                    <a:pt x="1719" y="1432"/>
                  </a:lnTo>
                  <a:cubicBezTo>
                    <a:pt x="1719" y="1083"/>
                    <a:pt x="1662" y="419"/>
                    <a:pt x="1662" y="419"/>
                  </a:cubicBezTo>
                  <a:lnTo>
                    <a:pt x="1526" y="177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70"/>
            <p:cNvSpPr/>
            <p:nvPr/>
          </p:nvSpPr>
          <p:spPr>
            <a:xfrm>
              <a:off x="1140892" y="1587582"/>
              <a:ext cx="119768" cy="116322"/>
            </a:xfrm>
            <a:custGeom>
              <a:avLst/>
              <a:gdLst/>
              <a:ahLst/>
              <a:cxnLst/>
              <a:rect l="l" t="t" r="r" b="b"/>
              <a:pathLst>
                <a:path w="1793" h="1739" extrusionOk="0">
                  <a:moveTo>
                    <a:pt x="313" y="73"/>
                  </a:moveTo>
                  <a:lnTo>
                    <a:pt x="1541" y="245"/>
                  </a:lnTo>
                  <a:lnTo>
                    <a:pt x="1668" y="465"/>
                  </a:lnTo>
                  <a:cubicBezTo>
                    <a:pt x="1673" y="539"/>
                    <a:pt x="1723" y="1117"/>
                    <a:pt x="1723" y="1449"/>
                  </a:cubicBezTo>
                  <a:lnTo>
                    <a:pt x="1233" y="940"/>
                  </a:lnTo>
                  <a:cubicBezTo>
                    <a:pt x="1226" y="933"/>
                    <a:pt x="1216" y="928"/>
                    <a:pt x="1207" y="928"/>
                  </a:cubicBezTo>
                  <a:cubicBezTo>
                    <a:pt x="1197" y="931"/>
                    <a:pt x="1188" y="935"/>
                    <a:pt x="1181" y="943"/>
                  </a:cubicBezTo>
                  <a:lnTo>
                    <a:pt x="586" y="1636"/>
                  </a:lnTo>
                  <a:cubicBezTo>
                    <a:pt x="392" y="1115"/>
                    <a:pt x="127" y="477"/>
                    <a:pt x="77" y="357"/>
                  </a:cubicBezTo>
                  <a:lnTo>
                    <a:pt x="313" y="73"/>
                  </a:lnTo>
                  <a:close/>
                  <a:moveTo>
                    <a:pt x="295" y="0"/>
                  </a:moveTo>
                  <a:cubicBezTo>
                    <a:pt x="285" y="0"/>
                    <a:pt x="276" y="5"/>
                    <a:pt x="270" y="13"/>
                  </a:cubicBezTo>
                  <a:lnTo>
                    <a:pt x="10" y="331"/>
                  </a:lnTo>
                  <a:cubicBezTo>
                    <a:pt x="0" y="340"/>
                    <a:pt x="0" y="355"/>
                    <a:pt x="5" y="367"/>
                  </a:cubicBezTo>
                  <a:cubicBezTo>
                    <a:pt x="7" y="374"/>
                    <a:pt x="327" y="1136"/>
                    <a:pt x="543" y="1714"/>
                  </a:cubicBezTo>
                  <a:cubicBezTo>
                    <a:pt x="545" y="1726"/>
                    <a:pt x="554" y="1736"/>
                    <a:pt x="569" y="1738"/>
                  </a:cubicBezTo>
                  <a:lnTo>
                    <a:pt x="574" y="1738"/>
                  </a:lnTo>
                  <a:cubicBezTo>
                    <a:pt x="583" y="1738"/>
                    <a:pt x="593" y="1736"/>
                    <a:pt x="600" y="1729"/>
                  </a:cubicBezTo>
                  <a:lnTo>
                    <a:pt x="1209" y="1019"/>
                  </a:lnTo>
                  <a:lnTo>
                    <a:pt x="1733" y="1561"/>
                  </a:lnTo>
                  <a:cubicBezTo>
                    <a:pt x="1740" y="1568"/>
                    <a:pt x="1749" y="1573"/>
                    <a:pt x="1758" y="1573"/>
                  </a:cubicBezTo>
                  <a:cubicBezTo>
                    <a:pt x="1762" y="1573"/>
                    <a:pt x="1765" y="1572"/>
                    <a:pt x="1768" y="1571"/>
                  </a:cubicBezTo>
                  <a:cubicBezTo>
                    <a:pt x="1783" y="1564"/>
                    <a:pt x="1790" y="1552"/>
                    <a:pt x="1792" y="1540"/>
                  </a:cubicBezTo>
                  <a:lnTo>
                    <a:pt x="1792" y="1468"/>
                  </a:lnTo>
                  <a:cubicBezTo>
                    <a:pt x="1792" y="1119"/>
                    <a:pt x="1735" y="460"/>
                    <a:pt x="1735" y="453"/>
                  </a:cubicBezTo>
                  <a:cubicBezTo>
                    <a:pt x="1735" y="448"/>
                    <a:pt x="1733" y="443"/>
                    <a:pt x="1730" y="438"/>
                  </a:cubicBezTo>
                  <a:lnTo>
                    <a:pt x="1592" y="197"/>
                  </a:lnTo>
                  <a:cubicBezTo>
                    <a:pt x="1587" y="187"/>
                    <a:pt x="1577" y="183"/>
                    <a:pt x="1565" y="180"/>
                  </a:cubicBezTo>
                  <a:lnTo>
                    <a:pt x="301" y="1"/>
                  </a:lnTo>
                  <a:cubicBezTo>
                    <a:pt x="299" y="1"/>
                    <a:pt x="297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70"/>
            <p:cNvSpPr/>
            <p:nvPr/>
          </p:nvSpPr>
          <p:spPr>
            <a:xfrm>
              <a:off x="1160196" y="1543836"/>
              <a:ext cx="85100" cy="108295"/>
            </a:xfrm>
            <a:custGeom>
              <a:avLst/>
              <a:gdLst/>
              <a:ahLst/>
              <a:cxnLst/>
              <a:rect l="l" t="t" r="r" b="b"/>
              <a:pathLst>
                <a:path w="1274" h="1619" extrusionOk="0">
                  <a:moveTo>
                    <a:pt x="81" y="0"/>
                  </a:moveTo>
                  <a:cubicBezTo>
                    <a:pt x="81" y="0"/>
                    <a:pt x="7" y="689"/>
                    <a:pt x="7" y="689"/>
                  </a:cubicBezTo>
                  <a:cubicBezTo>
                    <a:pt x="0" y="760"/>
                    <a:pt x="79" y="880"/>
                    <a:pt x="108" y="939"/>
                  </a:cubicBezTo>
                  <a:cubicBezTo>
                    <a:pt x="268" y="1264"/>
                    <a:pt x="622" y="1444"/>
                    <a:pt x="918" y="1618"/>
                  </a:cubicBezTo>
                  <a:lnTo>
                    <a:pt x="1200" y="1238"/>
                  </a:lnTo>
                  <a:lnTo>
                    <a:pt x="1274" y="865"/>
                  </a:lnTo>
                  <a:cubicBezTo>
                    <a:pt x="1033" y="786"/>
                    <a:pt x="806" y="669"/>
                    <a:pt x="602" y="516"/>
                  </a:cubicBezTo>
                  <a:cubicBezTo>
                    <a:pt x="418" y="356"/>
                    <a:pt x="244" y="184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70"/>
            <p:cNvSpPr/>
            <p:nvPr/>
          </p:nvSpPr>
          <p:spPr>
            <a:xfrm>
              <a:off x="1157925" y="1541629"/>
              <a:ext cx="89776" cy="112843"/>
            </a:xfrm>
            <a:custGeom>
              <a:avLst/>
              <a:gdLst/>
              <a:ahLst/>
              <a:cxnLst/>
              <a:rect l="l" t="t" r="r" b="b"/>
              <a:pathLst>
                <a:path w="1344" h="1687" extrusionOk="0">
                  <a:moveTo>
                    <a:pt x="144" y="117"/>
                  </a:moveTo>
                  <a:cubicBezTo>
                    <a:pt x="290" y="277"/>
                    <a:pt x="448" y="430"/>
                    <a:pt x="615" y="571"/>
                  </a:cubicBezTo>
                  <a:cubicBezTo>
                    <a:pt x="811" y="724"/>
                    <a:pt x="1031" y="843"/>
                    <a:pt x="1267" y="922"/>
                  </a:cubicBezTo>
                  <a:lnTo>
                    <a:pt x="1196" y="1254"/>
                  </a:lnTo>
                  <a:lnTo>
                    <a:pt x="940" y="1606"/>
                  </a:lnTo>
                  <a:lnTo>
                    <a:pt x="875" y="1567"/>
                  </a:lnTo>
                  <a:cubicBezTo>
                    <a:pt x="596" y="1405"/>
                    <a:pt x="311" y="1238"/>
                    <a:pt x="170" y="958"/>
                  </a:cubicBezTo>
                  <a:cubicBezTo>
                    <a:pt x="166" y="946"/>
                    <a:pt x="156" y="929"/>
                    <a:pt x="147" y="913"/>
                  </a:cubicBezTo>
                  <a:cubicBezTo>
                    <a:pt x="111" y="855"/>
                    <a:pt x="87" y="793"/>
                    <a:pt x="77" y="726"/>
                  </a:cubicBezTo>
                  <a:cubicBezTo>
                    <a:pt x="77" y="726"/>
                    <a:pt x="123" y="296"/>
                    <a:pt x="144" y="117"/>
                  </a:cubicBezTo>
                  <a:close/>
                  <a:moveTo>
                    <a:pt x="117" y="0"/>
                  </a:moveTo>
                  <a:cubicBezTo>
                    <a:pt x="114" y="0"/>
                    <a:pt x="110" y="1"/>
                    <a:pt x="106" y="2"/>
                  </a:cubicBezTo>
                  <a:cubicBezTo>
                    <a:pt x="92" y="5"/>
                    <a:pt x="82" y="17"/>
                    <a:pt x="82" y="31"/>
                  </a:cubicBezTo>
                  <a:lnTo>
                    <a:pt x="8" y="719"/>
                  </a:lnTo>
                  <a:cubicBezTo>
                    <a:pt x="1" y="784"/>
                    <a:pt x="49" y="877"/>
                    <a:pt x="87" y="946"/>
                  </a:cubicBezTo>
                  <a:cubicBezTo>
                    <a:pt x="96" y="963"/>
                    <a:pt x="106" y="977"/>
                    <a:pt x="111" y="989"/>
                  </a:cubicBezTo>
                  <a:cubicBezTo>
                    <a:pt x="259" y="1288"/>
                    <a:pt x="570" y="1469"/>
                    <a:pt x="842" y="1627"/>
                  </a:cubicBezTo>
                  <a:lnTo>
                    <a:pt x="935" y="1682"/>
                  </a:lnTo>
                  <a:cubicBezTo>
                    <a:pt x="940" y="1685"/>
                    <a:pt x="947" y="1687"/>
                    <a:pt x="952" y="1687"/>
                  </a:cubicBezTo>
                  <a:cubicBezTo>
                    <a:pt x="964" y="1687"/>
                    <a:pt x="973" y="1680"/>
                    <a:pt x="981" y="1673"/>
                  </a:cubicBezTo>
                  <a:lnTo>
                    <a:pt x="1260" y="1290"/>
                  </a:lnTo>
                  <a:cubicBezTo>
                    <a:pt x="1263" y="1288"/>
                    <a:pt x="1265" y="1283"/>
                    <a:pt x="1267" y="1276"/>
                  </a:cubicBezTo>
                  <a:lnTo>
                    <a:pt x="1341" y="906"/>
                  </a:lnTo>
                  <a:cubicBezTo>
                    <a:pt x="1344" y="889"/>
                    <a:pt x="1334" y="870"/>
                    <a:pt x="1317" y="865"/>
                  </a:cubicBezTo>
                  <a:cubicBezTo>
                    <a:pt x="1079" y="788"/>
                    <a:pt x="856" y="671"/>
                    <a:pt x="660" y="518"/>
                  </a:cubicBezTo>
                  <a:cubicBezTo>
                    <a:pt x="476" y="363"/>
                    <a:pt x="302" y="193"/>
                    <a:pt x="144" y="12"/>
                  </a:cubicBezTo>
                  <a:cubicBezTo>
                    <a:pt x="137" y="5"/>
                    <a:pt x="128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70"/>
            <p:cNvSpPr/>
            <p:nvPr/>
          </p:nvSpPr>
          <p:spPr>
            <a:xfrm>
              <a:off x="1134145" y="1398353"/>
              <a:ext cx="169265" cy="214717"/>
            </a:xfrm>
            <a:custGeom>
              <a:avLst/>
              <a:gdLst/>
              <a:ahLst/>
              <a:cxnLst/>
              <a:rect l="l" t="t" r="r" b="b"/>
              <a:pathLst>
                <a:path w="2534" h="3210" extrusionOk="0">
                  <a:moveTo>
                    <a:pt x="1282" y="1"/>
                  </a:moveTo>
                  <a:cubicBezTo>
                    <a:pt x="851" y="1"/>
                    <a:pt x="507" y="106"/>
                    <a:pt x="464" y="135"/>
                  </a:cubicBezTo>
                  <a:cubicBezTo>
                    <a:pt x="256" y="194"/>
                    <a:pt x="103" y="366"/>
                    <a:pt x="63" y="577"/>
                  </a:cubicBezTo>
                  <a:cubicBezTo>
                    <a:pt x="1" y="935"/>
                    <a:pt x="221" y="1767"/>
                    <a:pt x="276" y="1896"/>
                  </a:cubicBezTo>
                  <a:cubicBezTo>
                    <a:pt x="333" y="2025"/>
                    <a:pt x="457" y="2280"/>
                    <a:pt x="457" y="2280"/>
                  </a:cubicBezTo>
                  <a:cubicBezTo>
                    <a:pt x="457" y="2280"/>
                    <a:pt x="878" y="3055"/>
                    <a:pt x="1308" y="3191"/>
                  </a:cubicBezTo>
                  <a:cubicBezTo>
                    <a:pt x="1348" y="3203"/>
                    <a:pt x="1389" y="3209"/>
                    <a:pt x="1432" y="3209"/>
                  </a:cubicBezTo>
                  <a:cubicBezTo>
                    <a:pt x="1846" y="3209"/>
                    <a:pt x="2342" y="2656"/>
                    <a:pt x="2386" y="2381"/>
                  </a:cubicBezTo>
                  <a:cubicBezTo>
                    <a:pt x="2436" y="2080"/>
                    <a:pt x="2407" y="1473"/>
                    <a:pt x="2472" y="1296"/>
                  </a:cubicBezTo>
                  <a:cubicBezTo>
                    <a:pt x="2534" y="1121"/>
                    <a:pt x="2491" y="684"/>
                    <a:pt x="2386" y="438"/>
                  </a:cubicBezTo>
                  <a:cubicBezTo>
                    <a:pt x="2280" y="192"/>
                    <a:pt x="1709" y="1"/>
                    <a:pt x="1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70"/>
            <p:cNvSpPr/>
            <p:nvPr/>
          </p:nvSpPr>
          <p:spPr>
            <a:xfrm>
              <a:off x="1131741" y="1395945"/>
              <a:ext cx="173941" cy="219265"/>
            </a:xfrm>
            <a:custGeom>
              <a:avLst/>
              <a:gdLst/>
              <a:ahLst/>
              <a:cxnLst/>
              <a:rect l="l" t="t" r="r" b="b"/>
              <a:pathLst>
                <a:path w="2604" h="3278" extrusionOk="0">
                  <a:moveTo>
                    <a:pt x="1277" y="70"/>
                  </a:moveTo>
                  <a:cubicBezTo>
                    <a:pt x="1290" y="70"/>
                    <a:pt x="1304" y="70"/>
                    <a:pt x="1318" y="70"/>
                  </a:cubicBezTo>
                  <a:cubicBezTo>
                    <a:pt x="1729" y="70"/>
                    <a:pt x="2288" y="249"/>
                    <a:pt x="2388" y="486"/>
                  </a:cubicBezTo>
                  <a:cubicBezTo>
                    <a:pt x="2491" y="723"/>
                    <a:pt x="2532" y="1150"/>
                    <a:pt x="2472" y="1320"/>
                  </a:cubicBezTo>
                  <a:cubicBezTo>
                    <a:pt x="2436" y="1420"/>
                    <a:pt x="2429" y="1647"/>
                    <a:pt x="2422" y="1884"/>
                  </a:cubicBezTo>
                  <a:cubicBezTo>
                    <a:pt x="2419" y="2061"/>
                    <a:pt x="2407" y="2235"/>
                    <a:pt x="2386" y="2410"/>
                  </a:cubicBezTo>
                  <a:cubicBezTo>
                    <a:pt x="2357" y="2584"/>
                    <a:pt x="2121" y="2904"/>
                    <a:pt x="1827" y="3088"/>
                  </a:cubicBezTo>
                  <a:cubicBezTo>
                    <a:pt x="1732" y="3146"/>
                    <a:pt x="1600" y="3208"/>
                    <a:pt x="1467" y="3208"/>
                  </a:cubicBezTo>
                  <a:cubicBezTo>
                    <a:pt x="1429" y="3208"/>
                    <a:pt x="1391" y="3203"/>
                    <a:pt x="1353" y="3191"/>
                  </a:cubicBezTo>
                  <a:cubicBezTo>
                    <a:pt x="942" y="3064"/>
                    <a:pt x="524" y="2304"/>
                    <a:pt x="524" y="2302"/>
                  </a:cubicBezTo>
                  <a:cubicBezTo>
                    <a:pt x="522" y="2300"/>
                    <a:pt x="398" y="2039"/>
                    <a:pt x="343" y="1917"/>
                  </a:cubicBezTo>
                  <a:cubicBezTo>
                    <a:pt x="290" y="1795"/>
                    <a:pt x="70" y="969"/>
                    <a:pt x="135" y="620"/>
                  </a:cubicBezTo>
                  <a:cubicBezTo>
                    <a:pt x="171" y="421"/>
                    <a:pt x="314" y="259"/>
                    <a:pt x="507" y="204"/>
                  </a:cubicBezTo>
                  <a:cubicBezTo>
                    <a:pt x="512" y="202"/>
                    <a:pt x="517" y="202"/>
                    <a:pt x="519" y="199"/>
                  </a:cubicBezTo>
                  <a:cubicBezTo>
                    <a:pt x="762" y="113"/>
                    <a:pt x="1018" y="70"/>
                    <a:pt x="1277" y="70"/>
                  </a:cubicBezTo>
                  <a:close/>
                  <a:moveTo>
                    <a:pt x="1275" y="1"/>
                  </a:moveTo>
                  <a:cubicBezTo>
                    <a:pt x="1004" y="1"/>
                    <a:pt x="738" y="46"/>
                    <a:pt x="484" y="137"/>
                  </a:cubicBezTo>
                  <a:cubicBezTo>
                    <a:pt x="266" y="202"/>
                    <a:pt x="104" y="383"/>
                    <a:pt x="65" y="608"/>
                  </a:cubicBezTo>
                  <a:cubicBezTo>
                    <a:pt x="1" y="973"/>
                    <a:pt x="218" y="1807"/>
                    <a:pt x="280" y="1946"/>
                  </a:cubicBezTo>
                  <a:cubicBezTo>
                    <a:pt x="335" y="2073"/>
                    <a:pt x="462" y="2331"/>
                    <a:pt x="462" y="2333"/>
                  </a:cubicBezTo>
                  <a:cubicBezTo>
                    <a:pt x="479" y="2367"/>
                    <a:pt x="897" y="3119"/>
                    <a:pt x="1334" y="3258"/>
                  </a:cubicBezTo>
                  <a:cubicBezTo>
                    <a:pt x="1372" y="3270"/>
                    <a:pt x="1411" y="3278"/>
                    <a:pt x="1451" y="3278"/>
                  </a:cubicBezTo>
                  <a:cubicBezTo>
                    <a:pt x="1457" y="3278"/>
                    <a:pt x="1462" y="3277"/>
                    <a:pt x="1468" y="3277"/>
                  </a:cubicBezTo>
                  <a:cubicBezTo>
                    <a:pt x="1609" y="3270"/>
                    <a:pt x="1745" y="3224"/>
                    <a:pt x="1862" y="3146"/>
                  </a:cubicBezTo>
                  <a:cubicBezTo>
                    <a:pt x="2147" y="2971"/>
                    <a:pt x="2419" y="2639"/>
                    <a:pt x="2453" y="2422"/>
                  </a:cubicBezTo>
                  <a:cubicBezTo>
                    <a:pt x="2477" y="2245"/>
                    <a:pt x="2489" y="2066"/>
                    <a:pt x="2489" y="1886"/>
                  </a:cubicBezTo>
                  <a:cubicBezTo>
                    <a:pt x="2496" y="1664"/>
                    <a:pt x="2503" y="1435"/>
                    <a:pt x="2536" y="1344"/>
                  </a:cubicBezTo>
                  <a:cubicBezTo>
                    <a:pt x="2603" y="1157"/>
                    <a:pt x="2565" y="720"/>
                    <a:pt x="2450" y="460"/>
                  </a:cubicBezTo>
                  <a:cubicBezTo>
                    <a:pt x="2338" y="197"/>
                    <a:pt x="1757" y="1"/>
                    <a:pt x="1315" y="1"/>
                  </a:cubicBezTo>
                  <a:cubicBezTo>
                    <a:pt x="1302" y="1"/>
                    <a:pt x="1288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70"/>
            <p:cNvSpPr/>
            <p:nvPr/>
          </p:nvSpPr>
          <p:spPr>
            <a:xfrm>
              <a:off x="1135415" y="1398553"/>
              <a:ext cx="100664" cy="113646"/>
            </a:xfrm>
            <a:custGeom>
              <a:avLst/>
              <a:gdLst/>
              <a:ahLst/>
              <a:cxnLst/>
              <a:rect l="l" t="t" r="r" b="b"/>
              <a:pathLst>
                <a:path w="1507" h="1699" extrusionOk="0">
                  <a:moveTo>
                    <a:pt x="1260" y="0"/>
                  </a:moveTo>
                  <a:cubicBezTo>
                    <a:pt x="830" y="0"/>
                    <a:pt x="486" y="105"/>
                    <a:pt x="443" y="134"/>
                  </a:cubicBezTo>
                  <a:cubicBezTo>
                    <a:pt x="235" y="194"/>
                    <a:pt x="80" y="366"/>
                    <a:pt x="41" y="576"/>
                  </a:cubicBezTo>
                  <a:cubicBezTo>
                    <a:pt x="1" y="805"/>
                    <a:pt x="73" y="1293"/>
                    <a:pt x="144" y="1647"/>
                  </a:cubicBezTo>
                  <a:lnTo>
                    <a:pt x="216" y="1682"/>
                  </a:lnTo>
                  <a:cubicBezTo>
                    <a:pt x="216" y="1682"/>
                    <a:pt x="287" y="1699"/>
                    <a:pt x="356" y="1699"/>
                  </a:cubicBezTo>
                  <a:cubicBezTo>
                    <a:pt x="416" y="1699"/>
                    <a:pt x="476" y="1686"/>
                    <a:pt x="486" y="1639"/>
                  </a:cubicBezTo>
                  <a:cubicBezTo>
                    <a:pt x="507" y="1541"/>
                    <a:pt x="462" y="1252"/>
                    <a:pt x="613" y="1140"/>
                  </a:cubicBezTo>
                  <a:cubicBezTo>
                    <a:pt x="761" y="1028"/>
                    <a:pt x="1114" y="977"/>
                    <a:pt x="1043" y="793"/>
                  </a:cubicBezTo>
                  <a:cubicBezTo>
                    <a:pt x="973" y="607"/>
                    <a:pt x="775" y="483"/>
                    <a:pt x="775" y="327"/>
                  </a:cubicBezTo>
                  <a:cubicBezTo>
                    <a:pt x="775" y="175"/>
                    <a:pt x="1021" y="19"/>
                    <a:pt x="1463" y="19"/>
                  </a:cubicBezTo>
                  <a:lnTo>
                    <a:pt x="1506" y="19"/>
                  </a:lnTo>
                  <a:cubicBezTo>
                    <a:pt x="1425" y="7"/>
                    <a:pt x="1341" y="0"/>
                    <a:pt x="1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70"/>
            <p:cNvSpPr/>
            <p:nvPr/>
          </p:nvSpPr>
          <p:spPr>
            <a:xfrm>
              <a:off x="1132876" y="1396078"/>
              <a:ext cx="105874" cy="118262"/>
            </a:xfrm>
            <a:custGeom>
              <a:avLst/>
              <a:gdLst/>
              <a:ahLst/>
              <a:cxnLst/>
              <a:rect l="l" t="t" r="r" b="b"/>
              <a:pathLst>
                <a:path w="1585" h="1768" extrusionOk="0">
                  <a:moveTo>
                    <a:pt x="1081" y="75"/>
                  </a:moveTo>
                  <a:lnTo>
                    <a:pt x="1081" y="75"/>
                  </a:lnTo>
                  <a:cubicBezTo>
                    <a:pt x="880" y="142"/>
                    <a:pt x="775" y="252"/>
                    <a:pt x="775" y="364"/>
                  </a:cubicBezTo>
                  <a:cubicBezTo>
                    <a:pt x="775" y="462"/>
                    <a:pt x="844" y="546"/>
                    <a:pt x="916" y="634"/>
                  </a:cubicBezTo>
                  <a:cubicBezTo>
                    <a:pt x="971" y="697"/>
                    <a:pt x="1014" y="766"/>
                    <a:pt x="1047" y="840"/>
                  </a:cubicBezTo>
                  <a:cubicBezTo>
                    <a:pt x="1081" y="926"/>
                    <a:pt x="985" y="976"/>
                    <a:pt x="825" y="1046"/>
                  </a:cubicBezTo>
                  <a:cubicBezTo>
                    <a:pt x="756" y="1072"/>
                    <a:pt x="691" y="1105"/>
                    <a:pt x="629" y="1146"/>
                  </a:cubicBezTo>
                  <a:cubicBezTo>
                    <a:pt x="507" y="1241"/>
                    <a:pt x="502" y="1425"/>
                    <a:pt x="498" y="1564"/>
                  </a:cubicBezTo>
                  <a:cubicBezTo>
                    <a:pt x="498" y="1600"/>
                    <a:pt x="495" y="1633"/>
                    <a:pt x="490" y="1669"/>
                  </a:cubicBezTo>
                  <a:cubicBezTo>
                    <a:pt x="488" y="1674"/>
                    <a:pt x="486" y="1681"/>
                    <a:pt x="479" y="1684"/>
                  </a:cubicBezTo>
                  <a:cubicBezTo>
                    <a:pt x="444" y="1693"/>
                    <a:pt x="409" y="1698"/>
                    <a:pt x="373" y="1698"/>
                  </a:cubicBezTo>
                  <a:cubicBezTo>
                    <a:pt x="338" y="1698"/>
                    <a:pt x="303" y="1693"/>
                    <a:pt x="268" y="1684"/>
                  </a:cubicBezTo>
                  <a:lnTo>
                    <a:pt x="211" y="1657"/>
                  </a:lnTo>
                  <a:cubicBezTo>
                    <a:pt x="139" y="1289"/>
                    <a:pt x="75" y="826"/>
                    <a:pt x="113" y="615"/>
                  </a:cubicBezTo>
                  <a:cubicBezTo>
                    <a:pt x="149" y="417"/>
                    <a:pt x="295" y="257"/>
                    <a:pt x="488" y="200"/>
                  </a:cubicBezTo>
                  <a:cubicBezTo>
                    <a:pt x="493" y="200"/>
                    <a:pt x="495" y="197"/>
                    <a:pt x="500" y="195"/>
                  </a:cubicBezTo>
                  <a:cubicBezTo>
                    <a:pt x="686" y="128"/>
                    <a:pt x="882" y="87"/>
                    <a:pt x="1081" y="75"/>
                  </a:cubicBezTo>
                  <a:close/>
                  <a:moveTo>
                    <a:pt x="1260" y="1"/>
                  </a:moveTo>
                  <a:cubicBezTo>
                    <a:pt x="992" y="1"/>
                    <a:pt x="724" y="46"/>
                    <a:pt x="471" y="137"/>
                  </a:cubicBezTo>
                  <a:cubicBezTo>
                    <a:pt x="254" y="202"/>
                    <a:pt x="91" y="384"/>
                    <a:pt x="51" y="606"/>
                  </a:cubicBezTo>
                  <a:cubicBezTo>
                    <a:pt x="1" y="890"/>
                    <a:pt x="118" y="1507"/>
                    <a:pt x="154" y="1691"/>
                  </a:cubicBezTo>
                  <a:cubicBezTo>
                    <a:pt x="156" y="1700"/>
                    <a:pt x="163" y="1710"/>
                    <a:pt x="173" y="1715"/>
                  </a:cubicBezTo>
                  <a:lnTo>
                    <a:pt x="242" y="1750"/>
                  </a:lnTo>
                  <a:lnTo>
                    <a:pt x="249" y="1750"/>
                  </a:lnTo>
                  <a:cubicBezTo>
                    <a:pt x="297" y="1762"/>
                    <a:pt x="347" y="1767"/>
                    <a:pt x="395" y="1767"/>
                  </a:cubicBezTo>
                  <a:cubicBezTo>
                    <a:pt x="399" y="1767"/>
                    <a:pt x="403" y="1768"/>
                    <a:pt x="408" y="1768"/>
                  </a:cubicBezTo>
                  <a:cubicBezTo>
                    <a:pt x="446" y="1768"/>
                    <a:pt x="485" y="1758"/>
                    <a:pt x="519" y="1739"/>
                  </a:cubicBezTo>
                  <a:cubicBezTo>
                    <a:pt x="541" y="1727"/>
                    <a:pt x="555" y="1705"/>
                    <a:pt x="560" y="1679"/>
                  </a:cubicBezTo>
                  <a:cubicBezTo>
                    <a:pt x="567" y="1641"/>
                    <a:pt x="569" y="1602"/>
                    <a:pt x="569" y="1564"/>
                  </a:cubicBezTo>
                  <a:cubicBezTo>
                    <a:pt x="572" y="1442"/>
                    <a:pt x="579" y="1270"/>
                    <a:pt x="674" y="1201"/>
                  </a:cubicBezTo>
                  <a:cubicBezTo>
                    <a:pt x="729" y="1163"/>
                    <a:pt x="789" y="1132"/>
                    <a:pt x="854" y="1108"/>
                  </a:cubicBezTo>
                  <a:cubicBezTo>
                    <a:pt x="1004" y="1043"/>
                    <a:pt x="1174" y="971"/>
                    <a:pt x="1114" y="816"/>
                  </a:cubicBezTo>
                  <a:cubicBezTo>
                    <a:pt x="1078" y="735"/>
                    <a:pt x="1031" y="658"/>
                    <a:pt x="971" y="591"/>
                  </a:cubicBezTo>
                  <a:cubicBezTo>
                    <a:pt x="909" y="513"/>
                    <a:pt x="849" y="439"/>
                    <a:pt x="849" y="364"/>
                  </a:cubicBezTo>
                  <a:cubicBezTo>
                    <a:pt x="849" y="228"/>
                    <a:pt x="1095" y="90"/>
                    <a:pt x="1506" y="90"/>
                  </a:cubicBezTo>
                  <a:lnTo>
                    <a:pt x="1554" y="90"/>
                  </a:lnTo>
                  <a:cubicBezTo>
                    <a:pt x="1571" y="87"/>
                    <a:pt x="1583" y="73"/>
                    <a:pt x="1585" y="54"/>
                  </a:cubicBezTo>
                  <a:cubicBezTo>
                    <a:pt x="1585" y="37"/>
                    <a:pt x="1571" y="23"/>
                    <a:pt x="1554" y="20"/>
                  </a:cubicBezTo>
                  <a:cubicBezTo>
                    <a:pt x="1470" y="8"/>
                    <a:pt x="1384" y="1"/>
                    <a:pt x="1301" y="1"/>
                  </a:cubicBezTo>
                  <a:cubicBezTo>
                    <a:pt x="1287" y="1"/>
                    <a:pt x="1274" y="1"/>
                    <a:pt x="1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70"/>
            <p:cNvSpPr/>
            <p:nvPr/>
          </p:nvSpPr>
          <p:spPr>
            <a:xfrm>
              <a:off x="1226725" y="1496211"/>
              <a:ext cx="9819" cy="15050"/>
            </a:xfrm>
            <a:custGeom>
              <a:avLst/>
              <a:gdLst/>
              <a:ahLst/>
              <a:cxnLst/>
              <a:rect l="l" t="t" r="r" b="b"/>
              <a:pathLst>
                <a:path w="147" h="225" extrusionOk="0">
                  <a:moveTo>
                    <a:pt x="72" y="0"/>
                  </a:moveTo>
                  <a:cubicBezTo>
                    <a:pt x="34" y="0"/>
                    <a:pt x="1" y="50"/>
                    <a:pt x="1" y="112"/>
                  </a:cubicBezTo>
                  <a:cubicBezTo>
                    <a:pt x="1" y="175"/>
                    <a:pt x="29" y="225"/>
                    <a:pt x="72" y="225"/>
                  </a:cubicBezTo>
                  <a:cubicBezTo>
                    <a:pt x="113" y="225"/>
                    <a:pt x="146" y="175"/>
                    <a:pt x="146" y="112"/>
                  </a:cubicBezTo>
                  <a:cubicBezTo>
                    <a:pt x="146" y="50"/>
                    <a:pt x="108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70"/>
            <p:cNvSpPr/>
            <p:nvPr/>
          </p:nvSpPr>
          <p:spPr>
            <a:xfrm>
              <a:off x="1280696" y="1500827"/>
              <a:ext cx="9953" cy="15251"/>
            </a:xfrm>
            <a:custGeom>
              <a:avLst/>
              <a:gdLst/>
              <a:ahLst/>
              <a:cxnLst/>
              <a:rect l="l" t="t" r="r" b="b"/>
              <a:pathLst>
                <a:path w="149" h="228" extrusionOk="0">
                  <a:moveTo>
                    <a:pt x="75" y="0"/>
                  </a:moveTo>
                  <a:cubicBezTo>
                    <a:pt x="34" y="0"/>
                    <a:pt x="0" y="51"/>
                    <a:pt x="0" y="115"/>
                  </a:cubicBezTo>
                  <a:cubicBezTo>
                    <a:pt x="0" y="177"/>
                    <a:pt x="34" y="227"/>
                    <a:pt x="75" y="227"/>
                  </a:cubicBezTo>
                  <a:cubicBezTo>
                    <a:pt x="115" y="227"/>
                    <a:pt x="149" y="177"/>
                    <a:pt x="149" y="115"/>
                  </a:cubicBezTo>
                  <a:cubicBezTo>
                    <a:pt x="149" y="51"/>
                    <a:pt x="118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70"/>
            <p:cNvSpPr/>
            <p:nvPr/>
          </p:nvSpPr>
          <p:spPr>
            <a:xfrm>
              <a:off x="1200741" y="1485643"/>
              <a:ext cx="78420" cy="81740"/>
            </a:xfrm>
            <a:custGeom>
              <a:avLst/>
              <a:gdLst/>
              <a:ahLst/>
              <a:cxnLst/>
              <a:rect l="l" t="t" r="r" b="b"/>
              <a:pathLst>
                <a:path w="1174" h="1222" extrusionOk="0">
                  <a:moveTo>
                    <a:pt x="1134" y="0"/>
                  </a:moveTo>
                  <a:cubicBezTo>
                    <a:pt x="1122" y="0"/>
                    <a:pt x="1111" y="6"/>
                    <a:pt x="1104" y="17"/>
                  </a:cubicBezTo>
                  <a:lnTo>
                    <a:pt x="975" y="275"/>
                  </a:lnTo>
                  <a:cubicBezTo>
                    <a:pt x="973" y="282"/>
                    <a:pt x="973" y="292"/>
                    <a:pt x="975" y="299"/>
                  </a:cubicBezTo>
                  <a:lnTo>
                    <a:pt x="1083" y="863"/>
                  </a:lnTo>
                  <a:lnTo>
                    <a:pt x="815" y="863"/>
                  </a:lnTo>
                  <a:cubicBezTo>
                    <a:pt x="798" y="863"/>
                    <a:pt x="784" y="875"/>
                    <a:pt x="782" y="892"/>
                  </a:cubicBezTo>
                  <a:lnTo>
                    <a:pt x="736" y="1150"/>
                  </a:lnTo>
                  <a:cubicBezTo>
                    <a:pt x="600" y="1136"/>
                    <a:pt x="466" y="1095"/>
                    <a:pt x="347" y="1028"/>
                  </a:cubicBezTo>
                  <a:cubicBezTo>
                    <a:pt x="227" y="959"/>
                    <a:pt x="132" y="858"/>
                    <a:pt x="72" y="736"/>
                  </a:cubicBezTo>
                  <a:cubicBezTo>
                    <a:pt x="72" y="736"/>
                    <a:pt x="72" y="734"/>
                    <a:pt x="72" y="734"/>
                  </a:cubicBezTo>
                  <a:cubicBezTo>
                    <a:pt x="65" y="722"/>
                    <a:pt x="52" y="714"/>
                    <a:pt x="39" y="714"/>
                  </a:cubicBezTo>
                  <a:cubicBezTo>
                    <a:pt x="34" y="714"/>
                    <a:pt x="29" y="715"/>
                    <a:pt x="24" y="717"/>
                  </a:cubicBezTo>
                  <a:cubicBezTo>
                    <a:pt x="7" y="725"/>
                    <a:pt x="0" y="746"/>
                    <a:pt x="7" y="763"/>
                  </a:cubicBezTo>
                  <a:cubicBezTo>
                    <a:pt x="74" y="899"/>
                    <a:pt x="179" y="1014"/>
                    <a:pt x="311" y="1088"/>
                  </a:cubicBezTo>
                  <a:cubicBezTo>
                    <a:pt x="452" y="1167"/>
                    <a:pt x="605" y="1212"/>
                    <a:pt x="765" y="1222"/>
                  </a:cubicBezTo>
                  <a:cubicBezTo>
                    <a:pt x="779" y="1219"/>
                    <a:pt x="789" y="1207"/>
                    <a:pt x="791" y="1193"/>
                  </a:cubicBezTo>
                  <a:lnTo>
                    <a:pt x="837" y="935"/>
                  </a:lnTo>
                  <a:lnTo>
                    <a:pt x="1116" y="935"/>
                  </a:lnTo>
                  <a:cubicBezTo>
                    <a:pt x="1126" y="935"/>
                    <a:pt x="1135" y="930"/>
                    <a:pt x="1142" y="920"/>
                  </a:cubicBezTo>
                  <a:cubicBezTo>
                    <a:pt x="1150" y="913"/>
                    <a:pt x="1152" y="904"/>
                    <a:pt x="1150" y="892"/>
                  </a:cubicBezTo>
                  <a:lnTo>
                    <a:pt x="1042" y="297"/>
                  </a:lnTo>
                  <a:lnTo>
                    <a:pt x="1166" y="48"/>
                  </a:lnTo>
                  <a:cubicBezTo>
                    <a:pt x="1174" y="32"/>
                    <a:pt x="1166" y="15"/>
                    <a:pt x="1152" y="5"/>
                  </a:cubicBezTo>
                  <a:cubicBezTo>
                    <a:pt x="1146" y="2"/>
                    <a:pt x="1140" y="0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70"/>
            <p:cNvSpPr/>
            <p:nvPr/>
          </p:nvSpPr>
          <p:spPr>
            <a:xfrm>
              <a:off x="1208556" y="1543636"/>
              <a:ext cx="14896" cy="33378"/>
            </a:xfrm>
            <a:custGeom>
              <a:avLst/>
              <a:gdLst/>
              <a:ahLst/>
              <a:cxnLst/>
              <a:rect l="l" t="t" r="r" b="b"/>
              <a:pathLst>
                <a:path w="223" h="49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" y="369"/>
                    <a:pt x="120" y="479"/>
                  </a:cubicBezTo>
                  <a:cubicBezTo>
                    <a:pt x="133" y="492"/>
                    <a:pt x="144" y="498"/>
                    <a:pt x="154" y="498"/>
                  </a:cubicBezTo>
                  <a:cubicBezTo>
                    <a:pt x="223" y="498"/>
                    <a:pt x="208" y="192"/>
                    <a:pt x="208" y="192"/>
                  </a:cubicBezTo>
                  <a:cubicBezTo>
                    <a:pt x="127" y="144"/>
                    <a:pt x="55" y="8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70"/>
            <p:cNvSpPr/>
            <p:nvPr/>
          </p:nvSpPr>
          <p:spPr>
            <a:xfrm>
              <a:off x="1206152" y="1541361"/>
              <a:ext cx="19037" cy="37994"/>
            </a:xfrm>
            <a:custGeom>
              <a:avLst/>
              <a:gdLst/>
              <a:ahLst/>
              <a:cxnLst/>
              <a:rect l="l" t="t" r="r" b="b"/>
              <a:pathLst>
                <a:path w="285" h="568" extrusionOk="0">
                  <a:moveTo>
                    <a:pt x="77" y="142"/>
                  </a:moveTo>
                  <a:lnTo>
                    <a:pt x="77" y="142"/>
                  </a:lnTo>
                  <a:cubicBezTo>
                    <a:pt x="118" y="183"/>
                    <a:pt x="163" y="217"/>
                    <a:pt x="211" y="248"/>
                  </a:cubicBezTo>
                  <a:cubicBezTo>
                    <a:pt x="218" y="331"/>
                    <a:pt x="211" y="417"/>
                    <a:pt x="187" y="496"/>
                  </a:cubicBezTo>
                  <a:lnTo>
                    <a:pt x="180" y="491"/>
                  </a:lnTo>
                  <a:cubicBezTo>
                    <a:pt x="120" y="429"/>
                    <a:pt x="91" y="264"/>
                    <a:pt x="77" y="142"/>
                  </a:cubicBezTo>
                  <a:close/>
                  <a:moveTo>
                    <a:pt x="33" y="1"/>
                  </a:moveTo>
                  <a:cubicBezTo>
                    <a:pt x="30" y="1"/>
                    <a:pt x="27" y="1"/>
                    <a:pt x="24" y="1"/>
                  </a:cubicBezTo>
                  <a:cubicBezTo>
                    <a:pt x="10" y="6"/>
                    <a:pt x="0" y="21"/>
                    <a:pt x="0" y="37"/>
                  </a:cubicBezTo>
                  <a:cubicBezTo>
                    <a:pt x="0" y="76"/>
                    <a:pt x="15" y="422"/>
                    <a:pt x="129" y="539"/>
                  </a:cubicBezTo>
                  <a:cubicBezTo>
                    <a:pt x="146" y="556"/>
                    <a:pt x="165" y="565"/>
                    <a:pt x="189" y="568"/>
                  </a:cubicBezTo>
                  <a:cubicBezTo>
                    <a:pt x="196" y="568"/>
                    <a:pt x="204" y="565"/>
                    <a:pt x="208" y="563"/>
                  </a:cubicBezTo>
                  <a:cubicBezTo>
                    <a:pt x="285" y="532"/>
                    <a:pt x="285" y="336"/>
                    <a:pt x="280" y="224"/>
                  </a:cubicBezTo>
                  <a:cubicBezTo>
                    <a:pt x="280" y="212"/>
                    <a:pt x="273" y="200"/>
                    <a:pt x="261" y="195"/>
                  </a:cubicBezTo>
                  <a:cubicBezTo>
                    <a:pt x="184" y="150"/>
                    <a:pt x="118" y="90"/>
                    <a:pt x="65" y="16"/>
                  </a:cubicBezTo>
                  <a:cubicBezTo>
                    <a:pt x="57" y="6"/>
                    <a:pt x="46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70"/>
            <p:cNvSpPr/>
            <p:nvPr/>
          </p:nvSpPr>
          <p:spPr>
            <a:xfrm>
              <a:off x="1208222" y="1468854"/>
              <a:ext cx="34200" cy="8562"/>
            </a:xfrm>
            <a:custGeom>
              <a:avLst/>
              <a:gdLst/>
              <a:ahLst/>
              <a:cxnLst/>
              <a:rect l="l" t="t" r="r" b="b"/>
              <a:pathLst>
                <a:path w="512" h="128" extrusionOk="0">
                  <a:moveTo>
                    <a:pt x="320" y="1"/>
                  </a:moveTo>
                  <a:cubicBezTo>
                    <a:pt x="172" y="1"/>
                    <a:pt x="40" y="54"/>
                    <a:pt x="32" y="58"/>
                  </a:cubicBezTo>
                  <a:cubicBezTo>
                    <a:pt x="12" y="60"/>
                    <a:pt x="1" y="79"/>
                    <a:pt x="5" y="99"/>
                  </a:cubicBezTo>
                  <a:cubicBezTo>
                    <a:pt x="7" y="116"/>
                    <a:pt x="24" y="127"/>
                    <a:pt x="41" y="127"/>
                  </a:cubicBezTo>
                  <a:cubicBezTo>
                    <a:pt x="43" y="127"/>
                    <a:pt x="44" y="127"/>
                    <a:pt x="46" y="127"/>
                  </a:cubicBezTo>
                  <a:cubicBezTo>
                    <a:pt x="51" y="127"/>
                    <a:pt x="55" y="125"/>
                    <a:pt x="60" y="122"/>
                  </a:cubicBezTo>
                  <a:cubicBezTo>
                    <a:pt x="60" y="121"/>
                    <a:pt x="186" y="70"/>
                    <a:pt x="320" y="70"/>
                  </a:cubicBezTo>
                  <a:cubicBezTo>
                    <a:pt x="368" y="70"/>
                    <a:pt x="417" y="76"/>
                    <a:pt x="462" y="94"/>
                  </a:cubicBezTo>
                  <a:cubicBezTo>
                    <a:pt x="465" y="95"/>
                    <a:pt x="469" y="95"/>
                    <a:pt x="472" y="95"/>
                  </a:cubicBezTo>
                  <a:cubicBezTo>
                    <a:pt x="486" y="95"/>
                    <a:pt x="499" y="88"/>
                    <a:pt x="505" y="75"/>
                  </a:cubicBezTo>
                  <a:cubicBezTo>
                    <a:pt x="512" y="58"/>
                    <a:pt x="505" y="36"/>
                    <a:pt x="488" y="29"/>
                  </a:cubicBezTo>
                  <a:cubicBezTo>
                    <a:pt x="434" y="8"/>
                    <a:pt x="376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70"/>
            <p:cNvSpPr/>
            <p:nvPr/>
          </p:nvSpPr>
          <p:spPr>
            <a:xfrm>
              <a:off x="1279427" y="1474606"/>
              <a:ext cx="22377" cy="12843"/>
            </a:xfrm>
            <a:custGeom>
              <a:avLst/>
              <a:gdLst/>
              <a:ahLst/>
              <a:cxnLst/>
              <a:rect l="l" t="t" r="r" b="b"/>
              <a:pathLst>
                <a:path w="335" h="192" extrusionOk="0">
                  <a:moveTo>
                    <a:pt x="56" y="0"/>
                  </a:moveTo>
                  <a:cubicBezTo>
                    <a:pt x="44" y="0"/>
                    <a:pt x="35" y="1"/>
                    <a:pt x="34" y="1"/>
                  </a:cubicBezTo>
                  <a:cubicBezTo>
                    <a:pt x="15" y="1"/>
                    <a:pt x="0" y="17"/>
                    <a:pt x="3" y="36"/>
                  </a:cubicBezTo>
                  <a:cubicBezTo>
                    <a:pt x="3" y="56"/>
                    <a:pt x="17" y="70"/>
                    <a:pt x="34" y="70"/>
                  </a:cubicBezTo>
                  <a:cubicBezTo>
                    <a:pt x="36" y="70"/>
                    <a:pt x="37" y="70"/>
                    <a:pt x="39" y="70"/>
                  </a:cubicBezTo>
                  <a:cubicBezTo>
                    <a:pt x="39" y="70"/>
                    <a:pt x="45" y="69"/>
                    <a:pt x="54" y="69"/>
                  </a:cubicBezTo>
                  <a:cubicBezTo>
                    <a:pt x="97" y="69"/>
                    <a:pt x="220" y="78"/>
                    <a:pt x="263" y="170"/>
                  </a:cubicBezTo>
                  <a:cubicBezTo>
                    <a:pt x="270" y="182"/>
                    <a:pt x="282" y="189"/>
                    <a:pt x="297" y="192"/>
                  </a:cubicBezTo>
                  <a:cubicBezTo>
                    <a:pt x="301" y="189"/>
                    <a:pt x="306" y="189"/>
                    <a:pt x="311" y="185"/>
                  </a:cubicBezTo>
                  <a:cubicBezTo>
                    <a:pt x="328" y="177"/>
                    <a:pt x="335" y="156"/>
                    <a:pt x="328" y="139"/>
                  </a:cubicBezTo>
                  <a:cubicBezTo>
                    <a:pt x="269" y="11"/>
                    <a:pt x="11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70"/>
            <p:cNvSpPr/>
            <p:nvPr/>
          </p:nvSpPr>
          <p:spPr>
            <a:xfrm>
              <a:off x="1190655" y="1483369"/>
              <a:ext cx="61854" cy="38930"/>
            </a:xfrm>
            <a:custGeom>
              <a:avLst/>
              <a:gdLst/>
              <a:ahLst/>
              <a:cxnLst/>
              <a:rect l="l" t="t" r="r" b="b"/>
              <a:pathLst>
                <a:path w="926" h="582" extrusionOk="0">
                  <a:moveTo>
                    <a:pt x="413" y="69"/>
                  </a:moveTo>
                  <a:cubicBezTo>
                    <a:pt x="599" y="69"/>
                    <a:pt x="778" y="97"/>
                    <a:pt x="849" y="109"/>
                  </a:cubicBezTo>
                  <a:lnTo>
                    <a:pt x="813" y="457"/>
                  </a:lnTo>
                  <a:cubicBezTo>
                    <a:pt x="710" y="497"/>
                    <a:pt x="605" y="512"/>
                    <a:pt x="508" y="512"/>
                  </a:cubicBezTo>
                  <a:cubicBezTo>
                    <a:pt x="286" y="512"/>
                    <a:pt x="104" y="433"/>
                    <a:pt x="72" y="400"/>
                  </a:cubicBezTo>
                  <a:lnTo>
                    <a:pt x="87" y="111"/>
                  </a:lnTo>
                  <a:cubicBezTo>
                    <a:pt x="182" y="80"/>
                    <a:pt x="299" y="69"/>
                    <a:pt x="413" y="69"/>
                  </a:cubicBezTo>
                  <a:close/>
                  <a:moveTo>
                    <a:pt x="416" y="1"/>
                  </a:moveTo>
                  <a:cubicBezTo>
                    <a:pt x="284" y="1"/>
                    <a:pt x="147" y="14"/>
                    <a:pt x="39" y="56"/>
                  </a:cubicBezTo>
                  <a:cubicBezTo>
                    <a:pt x="27" y="61"/>
                    <a:pt x="17" y="73"/>
                    <a:pt x="17" y="87"/>
                  </a:cubicBezTo>
                  <a:lnTo>
                    <a:pt x="3" y="398"/>
                  </a:lnTo>
                  <a:cubicBezTo>
                    <a:pt x="1" y="419"/>
                    <a:pt x="10" y="438"/>
                    <a:pt x="25" y="450"/>
                  </a:cubicBezTo>
                  <a:cubicBezTo>
                    <a:pt x="75" y="498"/>
                    <a:pt x="271" y="582"/>
                    <a:pt x="507" y="582"/>
                  </a:cubicBezTo>
                  <a:cubicBezTo>
                    <a:pt x="513" y="582"/>
                    <a:pt x="518" y="582"/>
                    <a:pt x="524" y="582"/>
                  </a:cubicBezTo>
                  <a:cubicBezTo>
                    <a:pt x="640" y="582"/>
                    <a:pt x="751" y="558"/>
                    <a:pt x="859" y="515"/>
                  </a:cubicBezTo>
                  <a:cubicBezTo>
                    <a:pt x="870" y="510"/>
                    <a:pt x="878" y="498"/>
                    <a:pt x="880" y="486"/>
                  </a:cubicBezTo>
                  <a:lnTo>
                    <a:pt x="923" y="87"/>
                  </a:lnTo>
                  <a:cubicBezTo>
                    <a:pt x="925" y="68"/>
                    <a:pt x="911" y="51"/>
                    <a:pt x="894" y="49"/>
                  </a:cubicBezTo>
                  <a:cubicBezTo>
                    <a:pt x="881" y="46"/>
                    <a:pt x="656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70"/>
            <p:cNvSpPr/>
            <p:nvPr/>
          </p:nvSpPr>
          <p:spPr>
            <a:xfrm>
              <a:off x="1247298" y="1486445"/>
              <a:ext cx="65729" cy="40468"/>
            </a:xfrm>
            <a:custGeom>
              <a:avLst/>
              <a:gdLst/>
              <a:ahLst/>
              <a:cxnLst/>
              <a:rect l="l" t="t" r="r" b="b"/>
              <a:pathLst>
                <a:path w="984" h="605" extrusionOk="0">
                  <a:moveTo>
                    <a:pt x="42" y="0"/>
                  </a:moveTo>
                  <a:cubicBezTo>
                    <a:pt x="24" y="0"/>
                    <a:pt x="8" y="12"/>
                    <a:pt x="3" y="29"/>
                  </a:cubicBezTo>
                  <a:cubicBezTo>
                    <a:pt x="1" y="48"/>
                    <a:pt x="13" y="67"/>
                    <a:pt x="32" y="72"/>
                  </a:cubicBezTo>
                  <a:lnTo>
                    <a:pt x="398" y="134"/>
                  </a:lnTo>
                  <a:cubicBezTo>
                    <a:pt x="570" y="139"/>
                    <a:pt x="742" y="160"/>
                    <a:pt x="909" y="199"/>
                  </a:cubicBezTo>
                  <a:lnTo>
                    <a:pt x="885" y="502"/>
                  </a:lnTo>
                  <a:cubicBezTo>
                    <a:pt x="815" y="523"/>
                    <a:pt x="742" y="534"/>
                    <a:pt x="670" y="534"/>
                  </a:cubicBezTo>
                  <a:cubicBezTo>
                    <a:pt x="577" y="534"/>
                    <a:pt x="484" y="517"/>
                    <a:pt x="395" y="483"/>
                  </a:cubicBezTo>
                  <a:cubicBezTo>
                    <a:pt x="391" y="481"/>
                    <a:pt x="386" y="480"/>
                    <a:pt x="382" y="480"/>
                  </a:cubicBezTo>
                  <a:cubicBezTo>
                    <a:pt x="369" y="480"/>
                    <a:pt x="355" y="488"/>
                    <a:pt x="350" y="502"/>
                  </a:cubicBezTo>
                  <a:cubicBezTo>
                    <a:pt x="343" y="519"/>
                    <a:pt x="350" y="540"/>
                    <a:pt x="369" y="548"/>
                  </a:cubicBezTo>
                  <a:cubicBezTo>
                    <a:pt x="465" y="586"/>
                    <a:pt x="565" y="605"/>
                    <a:pt x="668" y="605"/>
                  </a:cubicBezTo>
                  <a:cubicBezTo>
                    <a:pt x="756" y="605"/>
                    <a:pt x="847" y="588"/>
                    <a:pt x="931" y="560"/>
                  </a:cubicBezTo>
                  <a:cubicBezTo>
                    <a:pt x="943" y="555"/>
                    <a:pt x="952" y="543"/>
                    <a:pt x="952" y="529"/>
                  </a:cubicBezTo>
                  <a:lnTo>
                    <a:pt x="981" y="172"/>
                  </a:lnTo>
                  <a:cubicBezTo>
                    <a:pt x="983" y="156"/>
                    <a:pt x="971" y="139"/>
                    <a:pt x="957" y="134"/>
                  </a:cubicBezTo>
                  <a:cubicBezTo>
                    <a:pt x="775" y="91"/>
                    <a:pt x="589" y="67"/>
                    <a:pt x="402" y="65"/>
                  </a:cubicBezTo>
                  <a:lnTo>
                    <a:pt x="46" y="0"/>
                  </a:lnTo>
                  <a:cubicBezTo>
                    <a:pt x="45" y="0"/>
                    <a:pt x="43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70"/>
            <p:cNvSpPr/>
            <p:nvPr/>
          </p:nvSpPr>
          <p:spPr>
            <a:xfrm>
              <a:off x="1246363" y="1498352"/>
              <a:ext cx="24648" cy="9231"/>
            </a:xfrm>
            <a:custGeom>
              <a:avLst/>
              <a:gdLst/>
              <a:ahLst/>
              <a:cxnLst/>
              <a:rect l="l" t="t" r="r" b="b"/>
              <a:pathLst>
                <a:path w="369" h="138" extrusionOk="0">
                  <a:moveTo>
                    <a:pt x="129" y="1"/>
                  </a:moveTo>
                  <a:cubicBezTo>
                    <a:pt x="76" y="1"/>
                    <a:pt x="36" y="9"/>
                    <a:pt x="32" y="9"/>
                  </a:cubicBezTo>
                  <a:cubicBezTo>
                    <a:pt x="13" y="14"/>
                    <a:pt x="1" y="33"/>
                    <a:pt x="5" y="52"/>
                  </a:cubicBezTo>
                  <a:cubicBezTo>
                    <a:pt x="9" y="68"/>
                    <a:pt x="22" y="79"/>
                    <a:pt x="38" y="79"/>
                  </a:cubicBezTo>
                  <a:cubicBezTo>
                    <a:pt x="40" y="79"/>
                    <a:pt x="43" y="79"/>
                    <a:pt x="46" y="78"/>
                  </a:cubicBezTo>
                  <a:cubicBezTo>
                    <a:pt x="64" y="75"/>
                    <a:pt x="94" y="71"/>
                    <a:pt x="128" y="71"/>
                  </a:cubicBezTo>
                  <a:cubicBezTo>
                    <a:pt x="188" y="71"/>
                    <a:pt x="260" y="82"/>
                    <a:pt x="304" y="126"/>
                  </a:cubicBezTo>
                  <a:cubicBezTo>
                    <a:pt x="311" y="133"/>
                    <a:pt x="318" y="138"/>
                    <a:pt x="328" y="138"/>
                  </a:cubicBezTo>
                  <a:cubicBezTo>
                    <a:pt x="338" y="138"/>
                    <a:pt x="347" y="135"/>
                    <a:pt x="354" y="128"/>
                  </a:cubicBezTo>
                  <a:cubicBezTo>
                    <a:pt x="369" y="116"/>
                    <a:pt x="369" y="92"/>
                    <a:pt x="354" y="80"/>
                  </a:cubicBezTo>
                  <a:cubicBezTo>
                    <a:pt x="293" y="15"/>
                    <a:pt x="199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70"/>
            <p:cNvSpPr/>
            <p:nvPr/>
          </p:nvSpPr>
          <p:spPr>
            <a:xfrm>
              <a:off x="1145835" y="1486914"/>
              <a:ext cx="50633" cy="8562"/>
            </a:xfrm>
            <a:custGeom>
              <a:avLst/>
              <a:gdLst/>
              <a:ahLst/>
              <a:cxnLst/>
              <a:rect l="l" t="t" r="r" b="b"/>
              <a:pathLst>
                <a:path w="758" h="128" extrusionOk="0">
                  <a:moveTo>
                    <a:pt x="722" y="1"/>
                  </a:moveTo>
                  <a:cubicBezTo>
                    <a:pt x="19" y="36"/>
                    <a:pt x="14" y="53"/>
                    <a:pt x="5" y="79"/>
                  </a:cubicBezTo>
                  <a:cubicBezTo>
                    <a:pt x="0" y="94"/>
                    <a:pt x="3" y="108"/>
                    <a:pt x="12" y="118"/>
                  </a:cubicBezTo>
                  <a:cubicBezTo>
                    <a:pt x="19" y="125"/>
                    <a:pt x="29" y="127"/>
                    <a:pt x="38" y="127"/>
                  </a:cubicBezTo>
                  <a:cubicBezTo>
                    <a:pt x="46" y="127"/>
                    <a:pt x="53" y="125"/>
                    <a:pt x="60" y="120"/>
                  </a:cubicBezTo>
                  <a:cubicBezTo>
                    <a:pt x="117" y="108"/>
                    <a:pt x="440" y="87"/>
                    <a:pt x="724" y="72"/>
                  </a:cubicBezTo>
                  <a:cubicBezTo>
                    <a:pt x="743" y="70"/>
                    <a:pt x="758" y="53"/>
                    <a:pt x="758" y="34"/>
                  </a:cubicBezTo>
                  <a:cubicBezTo>
                    <a:pt x="755" y="15"/>
                    <a:pt x="741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70"/>
            <p:cNvSpPr/>
            <p:nvPr/>
          </p:nvSpPr>
          <p:spPr>
            <a:xfrm>
              <a:off x="1134947" y="1806911"/>
              <a:ext cx="152365" cy="92643"/>
            </a:xfrm>
            <a:custGeom>
              <a:avLst/>
              <a:gdLst/>
              <a:ahLst/>
              <a:cxnLst/>
              <a:rect l="l" t="t" r="r" b="b"/>
              <a:pathLst>
                <a:path w="2281" h="1385" extrusionOk="0">
                  <a:moveTo>
                    <a:pt x="1083" y="1"/>
                  </a:moveTo>
                  <a:cubicBezTo>
                    <a:pt x="1000" y="1"/>
                    <a:pt x="749" y="127"/>
                    <a:pt x="749" y="127"/>
                  </a:cubicBezTo>
                  <a:cubicBezTo>
                    <a:pt x="749" y="127"/>
                    <a:pt x="467" y="161"/>
                    <a:pt x="424" y="197"/>
                  </a:cubicBezTo>
                  <a:cubicBezTo>
                    <a:pt x="381" y="235"/>
                    <a:pt x="228" y="557"/>
                    <a:pt x="228" y="557"/>
                  </a:cubicBezTo>
                  <a:lnTo>
                    <a:pt x="1" y="730"/>
                  </a:lnTo>
                  <a:lnTo>
                    <a:pt x="82" y="1358"/>
                  </a:lnTo>
                  <a:cubicBezTo>
                    <a:pt x="82" y="1358"/>
                    <a:pt x="603" y="1384"/>
                    <a:pt x="841" y="1384"/>
                  </a:cubicBezTo>
                  <a:cubicBezTo>
                    <a:pt x="881" y="1384"/>
                    <a:pt x="912" y="1384"/>
                    <a:pt x="933" y="1382"/>
                  </a:cubicBezTo>
                  <a:cubicBezTo>
                    <a:pt x="1071" y="1370"/>
                    <a:pt x="1537" y="1253"/>
                    <a:pt x="1642" y="1138"/>
                  </a:cubicBezTo>
                  <a:cubicBezTo>
                    <a:pt x="1728" y="1026"/>
                    <a:pt x="1807" y="906"/>
                    <a:pt x="1874" y="782"/>
                  </a:cubicBezTo>
                  <a:lnTo>
                    <a:pt x="2094" y="550"/>
                  </a:lnTo>
                  <a:cubicBezTo>
                    <a:pt x="2094" y="550"/>
                    <a:pt x="2280" y="471"/>
                    <a:pt x="2242" y="397"/>
                  </a:cubicBezTo>
                  <a:cubicBezTo>
                    <a:pt x="2215" y="348"/>
                    <a:pt x="1980" y="340"/>
                    <a:pt x="1822" y="340"/>
                  </a:cubicBezTo>
                  <a:cubicBezTo>
                    <a:pt x="1741" y="340"/>
                    <a:pt x="1681" y="342"/>
                    <a:pt x="1681" y="342"/>
                  </a:cubicBezTo>
                  <a:lnTo>
                    <a:pt x="773" y="421"/>
                  </a:lnTo>
                  <a:cubicBezTo>
                    <a:pt x="780" y="393"/>
                    <a:pt x="796" y="364"/>
                    <a:pt x="816" y="342"/>
                  </a:cubicBezTo>
                  <a:cubicBezTo>
                    <a:pt x="839" y="323"/>
                    <a:pt x="1043" y="218"/>
                    <a:pt x="1071" y="158"/>
                  </a:cubicBezTo>
                  <a:cubicBezTo>
                    <a:pt x="1102" y="99"/>
                    <a:pt x="1126" y="68"/>
                    <a:pt x="1109" y="13"/>
                  </a:cubicBezTo>
                  <a:cubicBezTo>
                    <a:pt x="1107" y="4"/>
                    <a:pt x="1097" y="1"/>
                    <a:pt x="1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70"/>
            <p:cNvSpPr/>
            <p:nvPr/>
          </p:nvSpPr>
          <p:spPr>
            <a:xfrm>
              <a:off x="1132743" y="1805038"/>
              <a:ext cx="154102" cy="97057"/>
            </a:xfrm>
            <a:custGeom>
              <a:avLst/>
              <a:gdLst/>
              <a:ahLst/>
              <a:cxnLst/>
              <a:rect l="l" t="t" r="r" b="b"/>
              <a:pathLst>
                <a:path w="2307" h="1451" extrusionOk="0">
                  <a:moveTo>
                    <a:pt x="1107" y="65"/>
                  </a:moveTo>
                  <a:lnTo>
                    <a:pt x="1107" y="65"/>
                  </a:lnTo>
                  <a:cubicBezTo>
                    <a:pt x="1111" y="88"/>
                    <a:pt x="1104" y="108"/>
                    <a:pt x="1083" y="146"/>
                  </a:cubicBezTo>
                  <a:lnTo>
                    <a:pt x="1068" y="172"/>
                  </a:lnTo>
                  <a:cubicBezTo>
                    <a:pt x="1009" y="229"/>
                    <a:pt x="942" y="280"/>
                    <a:pt x="868" y="315"/>
                  </a:cubicBezTo>
                  <a:cubicBezTo>
                    <a:pt x="846" y="330"/>
                    <a:pt x="829" y="339"/>
                    <a:pt x="822" y="344"/>
                  </a:cubicBezTo>
                  <a:cubicBezTo>
                    <a:pt x="796" y="370"/>
                    <a:pt x="777" y="404"/>
                    <a:pt x="767" y="442"/>
                  </a:cubicBezTo>
                  <a:cubicBezTo>
                    <a:pt x="765" y="454"/>
                    <a:pt x="767" y="466"/>
                    <a:pt x="774" y="473"/>
                  </a:cubicBezTo>
                  <a:cubicBezTo>
                    <a:pt x="782" y="483"/>
                    <a:pt x="794" y="487"/>
                    <a:pt x="803" y="487"/>
                  </a:cubicBezTo>
                  <a:lnTo>
                    <a:pt x="1709" y="404"/>
                  </a:lnTo>
                  <a:cubicBezTo>
                    <a:pt x="1748" y="403"/>
                    <a:pt x="1788" y="402"/>
                    <a:pt x="1828" y="402"/>
                  </a:cubicBezTo>
                  <a:cubicBezTo>
                    <a:pt x="2022" y="402"/>
                    <a:pt x="2209" y="416"/>
                    <a:pt x="2235" y="442"/>
                  </a:cubicBezTo>
                  <a:lnTo>
                    <a:pt x="2235" y="452"/>
                  </a:lnTo>
                  <a:cubicBezTo>
                    <a:pt x="2223" y="483"/>
                    <a:pt x="2151" y="526"/>
                    <a:pt x="2103" y="545"/>
                  </a:cubicBezTo>
                  <a:cubicBezTo>
                    <a:pt x="2101" y="547"/>
                    <a:pt x="2096" y="550"/>
                    <a:pt x="2094" y="554"/>
                  </a:cubicBezTo>
                  <a:lnTo>
                    <a:pt x="1874" y="786"/>
                  </a:lnTo>
                  <a:cubicBezTo>
                    <a:pt x="1871" y="789"/>
                    <a:pt x="1869" y="791"/>
                    <a:pt x="1867" y="793"/>
                  </a:cubicBezTo>
                  <a:cubicBezTo>
                    <a:pt x="1802" y="918"/>
                    <a:pt x="1726" y="1035"/>
                    <a:pt x="1640" y="1145"/>
                  </a:cubicBezTo>
                  <a:cubicBezTo>
                    <a:pt x="1546" y="1250"/>
                    <a:pt x="1099" y="1364"/>
                    <a:pt x="954" y="1376"/>
                  </a:cubicBezTo>
                  <a:cubicBezTo>
                    <a:pt x="933" y="1378"/>
                    <a:pt x="900" y="1379"/>
                    <a:pt x="858" y="1379"/>
                  </a:cubicBezTo>
                  <a:cubicBezTo>
                    <a:pt x="654" y="1379"/>
                    <a:pt x="249" y="1359"/>
                    <a:pt x="136" y="1355"/>
                  </a:cubicBezTo>
                  <a:lnTo>
                    <a:pt x="67" y="769"/>
                  </a:lnTo>
                  <a:lnTo>
                    <a:pt x="277" y="612"/>
                  </a:lnTo>
                  <a:cubicBezTo>
                    <a:pt x="282" y="607"/>
                    <a:pt x="285" y="605"/>
                    <a:pt x="287" y="597"/>
                  </a:cubicBezTo>
                  <a:cubicBezTo>
                    <a:pt x="342" y="478"/>
                    <a:pt x="404" y="361"/>
                    <a:pt x="476" y="249"/>
                  </a:cubicBezTo>
                  <a:cubicBezTo>
                    <a:pt x="574" y="215"/>
                    <a:pt x="676" y="196"/>
                    <a:pt x="779" y="189"/>
                  </a:cubicBezTo>
                  <a:lnTo>
                    <a:pt x="791" y="189"/>
                  </a:lnTo>
                  <a:cubicBezTo>
                    <a:pt x="892" y="136"/>
                    <a:pt x="997" y="93"/>
                    <a:pt x="1107" y="65"/>
                  </a:cubicBezTo>
                  <a:close/>
                  <a:moveTo>
                    <a:pt x="1116" y="0"/>
                  </a:moveTo>
                  <a:cubicBezTo>
                    <a:pt x="1036" y="0"/>
                    <a:pt x="870" y="76"/>
                    <a:pt x="767" y="127"/>
                  </a:cubicBezTo>
                  <a:cubicBezTo>
                    <a:pt x="676" y="136"/>
                    <a:pt x="473" y="165"/>
                    <a:pt x="430" y="201"/>
                  </a:cubicBezTo>
                  <a:cubicBezTo>
                    <a:pt x="387" y="239"/>
                    <a:pt x="270" y="480"/>
                    <a:pt x="230" y="566"/>
                  </a:cubicBezTo>
                  <a:lnTo>
                    <a:pt x="15" y="731"/>
                  </a:lnTo>
                  <a:cubicBezTo>
                    <a:pt x="5" y="738"/>
                    <a:pt x="0" y="750"/>
                    <a:pt x="0" y="762"/>
                  </a:cubicBezTo>
                  <a:lnTo>
                    <a:pt x="70" y="1391"/>
                  </a:lnTo>
                  <a:cubicBezTo>
                    <a:pt x="72" y="1408"/>
                    <a:pt x="86" y="1422"/>
                    <a:pt x="103" y="1422"/>
                  </a:cubicBezTo>
                  <a:cubicBezTo>
                    <a:pt x="129" y="1424"/>
                    <a:pt x="629" y="1451"/>
                    <a:pt x="865" y="1451"/>
                  </a:cubicBezTo>
                  <a:cubicBezTo>
                    <a:pt x="891" y="1451"/>
                    <a:pt x="914" y="1449"/>
                    <a:pt x="933" y="1449"/>
                  </a:cubicBezTo>
                  <a:cubicBezTo>
                    <a:pt x="943" y="1449"/>
                    <a:pt x="951" y="1450"/>
                    <a:pt x="958" y="1451"/>
                  </a:cubicBezTo>
                  <a:cubicBezTo>
                    <a:pt x="1099" y="1439"/>
                    <a:pt x="1577" y="1319"/>
                    <a:pt x="1690" y="1192"/>
                  </a:cubicBezTo>
                  <a:cubicBezTo>
                    <a:pt x="1781" y="1083"/>
                    <a:pt x="1859" y="963"/>
                    <a:pt x="1926" y="836"/>
                  </a:cubicBezTo>
                  <a:lnTo>
                    <a:pt x="2137" y="612"/>
                  </a:lnTo>
                  <a:cubicBezTo>
                    <a:pt x="2170" y="597"/>
                    <a:pt x="2273" y="545"/>
                    <a:pt x="2297" y="480"/>
                  </a:cubicBezTo>
                  <a:cubicBezTo>
                    <a:pt x="2306" y="459"/>
                    <a:pt x="2306" y="435"/>
                    <a:pt x="2297" y="413"/>
                  </a:cubicBezTo>
                  <a:cubicBezTo>
                    <a:pt x="2266" y="353"/>
                    <a:pt x="2059" y="337"/>
                    <a:pt x="1848" y="337"/>
                  </a:cubicBezTo>
                  <a:cubicBezTo>
                    <a:pt x="1799" y="337"/>
                    <a:pt x="1751" y="338"/>
                    <a:pt x="1704" y="339"/>
                  </a:cubicBezTo>
                  <a:lnTo>
                    <a:pt x="858" y="413"/>
                  </a:lnTo>
                  <a:cubicBezTo>
                    <a:pt x="860" y="409"/>
                    <a:pt x="863" y="406"/>
                    <a:pt x="868" y="401"/>
                  </a:cubicBezTo>
                  <a:lnTo>
                    <a:pt x="906" y="380"/>
                  </a:lnTo>
                  <a:cubicBezTo>
                    <a:pt x="1006" y="320"/>
                    <a:pt x="1109" y="258"/>
                    <a:pt x="1135" y="206"/>
                  </a:cubicBezTo>
                  <a:lnTo>
                    <a:pt x="1147" y="182"/>
                  </a:lnTo>
                  <a:cubicBezTo>
                    <a:pt x="1178" y="139"/>
                    <a:pt x="1188" y="84"/>
                    <a:pt x="1174" y="33"/>
                  </a:cubicBezTo>
                  <a:cubicBezTo>
                    <a:pt x="1169" y="19"/>
                    <a:pt x="1157" y="10"/>
                    <a:pt x="1145" y="5"/>
                  </a:cubicBezTo>
                  <a:cubicBezTo>
                    <a:pt x="1137" y="2"/>
                    <a:pt x="1128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70"/>
            <p:cNvSpPr/>
            <p:nvPr/>
          </p:nvSpPr>
          <p:spPr>
            <a:xfrm>
              <a:off x="1209825" y="1841292"/>
              <a:ext cx="66798" cy="13512"/>
            </a:xfrm>
            <a:custGeom>
              <a:avLst/>
              <a:gdLst/>
              <a:ahLst/>
              <a:cxnLst/>
              <a:rect l="l" t="t" r="r" b="b"/>
              <a:pathLst>
                <a:path w="1000" h="202" extrusionOk="0">
                  <a:moveTo>
                    <a:pt x="863" y="0"/>
                  </a:moveTo>
                  <a:cubicBezTo>
                    <a:pt x="794" y="0"/>
                    <a:pt x="724" y="4"/>
                    <a:pt x="658" y="10"/>
                  </a:cubicBezTo>
                  <a:cubicBezTo>
                    <a:pt x="603" y="22"/>
                    <a:pt x="39" y="132"/>
                    <a:pt x="34" y="132"/>
                  </a:cubicBezTo>
                  <a:cubicBezTo>
                    <a:pt x="15" y="134"/>
                    <a:pt x="0" y="151"/>
                    <a:pt x="3" y="170"/>
                  </a:cubicBezTo>
                  <a:cubicBezTo>
                    <a:pt x="3" y="188"/>
                    <a:pt x="19" y="201"/>
                    <a:pt x="37" y="201"/>
                  </a:cubicBezTo>
                  <a:cubicBezTo>
                    <a:pt x="38" y="201"/>
                    <a:pt x="40" y="201"/>
                    <a:pt x="41" y="201"/>
                  </a:cubicBezTo>
                  <a:lnTo>
                    <a:pt x="48" y="201"/>
                  </a:lnTo>
                  <a:cubicBezTo>
                    <a:pt x="70" y="196"/>
                    <a:pt x="617" y="91"/>
                    <a:pt x="672" y="77"/>
                  </a:cubicBezTo>
                  <a:cubicBezTo>
                    <a:pt x="734" y="72"/>
                    <a:pt x="795" y="71"/>
                    <a:pt x="857" y="71"/>
                  </a:cubicBezTo>
                  <a:cubicBezTo>
                    <a:pt x="892" y="71"/>
                    <a:pt x="928" y="71"/>
                    <a:pt x="963" y="72"/>
                  </a:cubicBezTo>
                  <a:lnTo>
                    <a:pt x="966" y="72"/>
                  </a:lnTo>
                  <a:cubicBezTo>
                    <a:pt x="985" y="72"/>
                    <a:pt x="999" y="58"/>
                    <a:pt x="999" y="39"/>
                  </a:cubicBezTo>
                  <a:cubicBezTo>
                    <a:pt x="999" y="20"/>
                    <a:pt x="985" y="3"/>
                    <a:pt x="966" y="3"/>
                  </a:cubicBezTo>
                  <a:cubicBezTo>
                    <a:pt x="932" y="1"/>
                    <a:pt x="897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70"/>
            <p:cNvSpPr/>
            <p:nvPr/>
          </p:nvSpPr>
          <p:spPr>
            <a:xfrm>
              <a:off x="1214100" y="1857010"/>
              <a:ext cx="48161" cy="15987"/>
            </a:xfrm>
            <a:custGeom>
              <a:avLst/>
              <a:gdLst/>
              <a:ahLst/>
              <a:cxnLst/>
              <a:rect l="l" t="t" r="r" b="b"/>
              <a:pathLst>
                <a:path w="721" h="239" extrusionOk="0">
                  <a:moveTo>
                    <a:pt x="681" y="1"/>
                  </a:moveTo>
                  <a:cubicBezTo>
                    <a:pt x="678" y="1"/>
                    <a:pt x="675" y="1"/>
                    <a:pt x="672" y="2"/>
                  </a:cubicBezTo>
                  <a:lnTo>
                    <a:pt x="467" y="69"/>
                  </a:lnTo>
                  <a:lnTo>
                    <a:pt x="32" y="167"/>
                  </a:lnTo>
                  <a:cubicBezTo>
                    <a:pt x="13" y="172"/>
                    <a:pt x="1" y="191"/>
                    <a:pt x="6" y="210"/>
                  </a:cubicBezTo>
                  <a:cubicBezTo>
                    <a:pt x="8" y="224"/>
                    <a:pt x="22" y="234"/>
                    <a:pt x="37" y="236"/>
                  </a:cubicBezTo>
                  <a:lnTo>
                    <a:pt x="46" y="239"/>
                  </a:lnTo>
                  <a:lnTo>
                    <a:pt x="484" y="141"/>
                  </a:lnTo>
                  <a:lnTo>
                    <a:pt x="692" y="69"/>
                  </a:lnTo>
                  <a:cubicBezTo>
                    <a:pt x="711" y="64"/>
                    <a:pt x="720" y="45"/>
                    <a:pt x="715" y="26"/>
                  </a:cubicBezTo>
                  <a:cubicBezTo>
                    <a:pt x="711" y="10"/>
                    <a:pt x="696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70"/>
            <p:cNvSpPr/>
            <p:nvPr/>
          </p:nvSpPr>
          <p:spPr>
            <a:xfrm>
              <a:off x="1218776" y="1869719"/>
              <a:ext cx="35135" cy="17057"/>
            </a:xfrm>
            <a:custGeom>
              <a:avLst/>
              <a:gdLst/>
              <a:ahLst/>
              <a:cxnLst/>
              <a:rect l="l" t="t" r="r" b="b"/>
              <a:pathLst>
                <a:path w="526" h="255" extrusionOk="0">
                  <a:moveTo>
                    <a:pt x="485" y="0"/>
                  </a:moveTo>
                  <a:cubicBezTo>
                    <a:pt x="478" y="0"/>
                    <a:pt x="470" y="3"/>
                    <a:pt x="464" y="8"/>
                  </a:cubicBezTo>
                  <a:cubicBezTo>
                    <a:pt x="383" y="75"/>
                    <a:pt x="122" y="159"/>
                    <a:pt x="29" y="185"/>
                  </a:cubicBezTo>
                  <a:cubicBezTo>
                    <a:pt x="12" y="190"/>
                    <a:pt x="0" y="211"/>
                    <a:pt x="5" y="228"/>
                  </a:cubicBezTo>
                  <a:cubicBezTo>
                    <a:pt x="10" y="245"/>
                    <a:pt x="24" y="254"/>
                    <a:pt x="41" y="254"/>
                  </a:cubicBezTo>
                  <a:lnTo>
                    <a:pt x="48" y="252"/>
                  </a:lnTo>
                  <a:cubicBezTo>
                    <a:pt x="65" y="249"/>
                    <a:pt x="399" y="151"/>
                    <a:pt x="509" y="63"/>
                  </a:cubicBezTo>
                  <a:cubicBezTo>
                    <a:pt x="524" y="51"/>
                    <a:pt x="526" y="27"/>
                    <a:pt x="514" y="13"/>
                  </a:cubicBezTo>
                  <a:cubicBezTo>
                    <a:pt x="506" y="5"/>
                    <a:pt x="495" y="0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70"/>
            <p:cNvSpPr/>
            <p:nvPr/>
          </p:nvSpPr>
          <p:spPr>
            <a:xfrm>
              <a:off x="974703" y="1671862"/>
              <a:ext cx="142947" cy="285085"/>
            </a:xfrm>
            <a:custGeom>
              <a:avLst/>
              <a:gdLst/>
              <a:ahLst/>
              <a:cxnLst/>
              <a:rect l="l" t="t" r="r" b="b"/>
              <a:pathLst>
                <a:path w="2140" h="4262" extrusionOk="0">
                  <a:moveTo>
                    <a:pt x="1382" y="0"/>
                  </a:moveTo>
                  <a:cubicBezTo>
                    <a:pt x="1382" y="0"/>
                    <a:pt x="791" y="129"/>
                    <a:pt x="722" y="249"/>
                  </a:cubicBezTo>
                  <a:cubicBezTo>
                    <a:pt x="653" y="368"/>
                    <a:pt x="0" y="3855"/>
                    <a:pt x="22" y="4063"/>
                  </a:cubicBezTo>
                  <a:cubicBezTo>
                    <a:pt x="41" y="4252"/>
                    <a:pt x="222" y="4261"/>
                    <a:pt x="294" y="4261"/>
                  </a:cubicBezTo>
                  <a:cubicBezTo>
                    <a:pt x="302" y="4261"/>
                    <a:pt x="309" y="4261"/>
                    <a:pt x="313" y="4261"/>
                  </a:cubicBezTo>
                  <a:cubicBezTo>
                    <a:pt x="359" y="4261"/>
                    <a:pt x="2139" y="3750"/>
                    <a:pt x="2139" y="3750"/>
                  </a:cubicBezTo>
                  <a:lnTo>
                    <a:pt x="2058" y="2691"/>
                  </a:lnTo>
                  <a:lnTo>
                    <a:pt x="1463" y="2749"/>
                  </a:lnTo>
                  <a:lnTo>
                    <a:pt x="1463" y="2749"/>
                  </a:lnTo>
                  <a:lnTo>
                    <a:pt x="1790" y="1492"/>
                  </a:lnTo>
                  <a:lnTo>
                    <a:pt x="138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70"/>
            <p:cNvSpPr/>
            <p:nvPr/>
          </p:nvSpPr>
          <p:spPr>
            <a:xfrm>
              <a:off x="972165" y="1669521"/>
              <a:ext cx="147890" cy="289634"/>
            </a:xfrm>
            <a:custGeom>
              <a:avLst/>
              <a:gdLst/>
              <a:ahLst/>
              <a:cxnLst/>
              <a:rect l="l" t="t" r="r" b="b"/>
              <a:pathLst>
                <a:path w="2214" h="4330" extrusionOk="0">
                  <a:moveTo>
                    <a:pt x="1416" y="1"/>
                  </a:moveTo>
                  <a:cubicBezTo>
                    <a:pt x="1413" y="1"/>
                    <a:pt x="1411" y="1"/>
                    <a:pt x="1408" y="2"/>
                  </a:cubicBezTo>
                  <a:cubicBezTo>
                    <a:pt x="1305" y="23"/>
                    <a:pt x="796" y="138"/>
                    <a:pt x="722" y="262"/>
                  </a:cubicBezTo>
                  <a:cubicBezTo>
                    <a:pt x="645" y="396"/>
                    <a:pt x="0" y="3909"/>
                    <a:pt x="22" y="4098"/>
                  </a:cubicBezTo>
                  <a:cubicBezTo>
                    <a:pt x="34" y="4203"/>
                    <a:pt x="98" y="4327"/>
                    <a:pt x="340" y="4327"/>
                  </a:cubicBezTo>
                  <a:lnTo>
                    <a:pt x="349" y="4330"/>
                  </a:lnTo>
                  <a:cubicBezTo>
                    <a:pt x="397" y="4330"/>
                    <a:pt x="1766" y="3938"/>
                    <a:pt x="2184" y="3816"/>
                  </a:cubicBezTo>
                  <a:cubicBezTo>
                    <a:pt x="2201" y="3813"/>
                    <a:pt x="2213" y="3797"/>
                    <a:pt x="2211" y="3780"/>
                  </a:cubicBezTo>
                  <a:lnTo>
                    <a:pt x="2125" y="2717"/>
                  </a:lnTo>
                  <a:cubicBezTo>
                    <a:pt x="2122" y="2707"/>
                    <a:pt x="2117" y="2700"/>
                    <a:pt x="2110" y="2693"/>
                  </a:cubicBezTo>
                  <a:cubicBezTo>
                    <a:pt x="2105" y="2687"/>
                    <a:pt x="2100" y="2685"/>
                    <a:pt x="2093" y="2685"/>
                  </a:cubicBezTo>
                  <a:cubicBezTo>
                    <a:pt x="2091" y="2685"/>
                    <a:pt x="2089" y="2685"/>
                    <a:pt x="2086" y="2686"/>
                  </a:cubicBezTo>
                  <a:lnTo>
                    <a:pt x="1542" y="2738"/>
                  </a:lnTo>
                  <a:lnTo>
                    <a:pt x="1855" y="1531"/>
                  </a:lnTo>
                  <a:cubicBezTo>
                    <a:pt x="1859" y="1512"/>
                    <a:pt x="1850" y="1493"/>
                    <a:pt x="1828" y="1486"/>
                  </a:cubicBezTo>
                  <a:cubicBezTo>
                    <a:pt x="1825" y="1485"/>
                    <a:pt x="1823" y="1485"/>
                    <a:pt x="1820" y="1485"/>
                  </a:cubicBezTo>
                  <a:cubicBezTo>
                    <a:pt x="1804" y="1485"/>
                    <a:pt x="1789" y="1496"/>
                    <a:pt x="1785" y="1512"/>
                  </a:cubicBezTo>
                  <a:lnTo>
                    <a:pt x="1460" y="2772"/>
                  </a:lnTo>
                  <a:cubicBezTo>
                    <a:pt x="1458" y="2784"/>
                    <a:pt x="1460" y="2795"/>
                    <a:pt x="1467" y="2803"/>
                  </a:cubicBezTo>
                  <a:cubicBezTo>
                    <a:pt x="1473" y="2811"/>
                    <a:pt x="1483" y="2815"/>
                    <a:pt x="1491" y="2815"/>
                  </a:cubicBezTo>
                  <a:cubicBezTo>
                    <a:pt x="1493" y="2815"/>
                    <a:pt x="1494" y="2815"/>
                    <a:pt x="1496" y="2815"/>
                  </a:cubicBezTo>
                  <a:lnTo>
                    <a:pt x="2058" y="2760"/>
                  </a:lnTo>
                  <a:lnTo>
                    <a:pt x="2134" y="3754"/>
                  </a:lnTo>
                  <a:cubicBezTo>
                    <a:pt x="1434" y="3957"/>
                    <a:pt x="399" y="4251"/>
                    <a:pt x="344" y="4258"/>
                  </a:cubicBezTo>
                  <a:lnTo>
                    <a:pt x="337" y="4258"/>
                  </a:lnTo>
                  <a:cubicBezTo>
                    <a:pt x="182" y="4256"/>
                    <a:pt x="101" y="4205"/>
                    <a:pt x="89" y="4091"/>
                  </a:cubicBezTo>
                  <a:cubicBezTo>
                    <a:pt x="69" y="3919"/>
                    <a:pt x="705" y="444"/>
                    <a:pt x="782" y="298"/>
                  </a:cubicBezTo>
                  <a:cubicBezTo>
                    <a:pt x="825" y="227"/>
                    <a:pt x="1181" y="121"/>
                    <a:pt x="1422" y="71"/>
                  </a:cubicBezTo>
                  <a:cubicBezTo>
                    <a:pt x="1441" y="66"/>
                    <a:pt x="1453" y="47"/>
                    <a:pt x="1448" y="28"/>
                  </a:cubicBezTo>
                  <a:cubicBezTo>
                    <a:pt x="1444" y="12"/>
                    <a:pt x="1432" y="1"/>
                    <a:pt x="1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70"/>
            <p:cNvSpPr/>
            <p:nvPr/>
          </p:nvSpPr>
          <p:spPr>
            <a:xfrm>
              <a:off x="1018588" y="1845439"/>
              <a:ext cx="47159" cy="10167"/>
            </a:xfrm>
            <a:custGeom>
              <a:avLst/>
              <a:gdLst/>
              <a:ahLst/>
              <a:cxnLst/>
              <a:rect l="l" t="t" r="r" b="b"/>
              <a:pathLst>
                <a:path w="706" h="152" extrusionOk="0">
                  <a:moveTo>
                    <a:pt x="37" y="0"/>
                  </a:moveTo>
                  <a:cubicBezTo>
                    <a:pt x="20" y="0"/>
                    <a:pt x="5" y="14"/>
                    <a:pt x="3" y="32"/>
                  </a:cubicBezTo>
                  <a:cubicBezTo>
                    <a:pt x="1" y="51"/>
                    <a:pt x="15" y="67"/>
                    <a:pt x="34" y="70"/>
                  </a:cubicBezTo>
                  <a:lnTo>
                    <a:pt x="663" y="151"/>
                  </a:lnTo>
                  <a:lnTo>
                    <a:pt x="667" y="151"/>
                  </a:lnTo>
                  <a:cubicBezTo>
                    <a:pt x="669" y="151"/>
                    <a:pt x="670" y="151"/>
                    <a:pt x="671" y="151"/>
                  </a:cubicBezTo>
                  <a:cubicBezTo>
                    <a:pt x="689" y="151"/>
                    <a:pt x="703" y="138"/>
                    <a:pt x="703" y="118"/>
                  </a:cubicBezTo>
                  <a:cubicBezTo>
                    <a:pt x="706" y="99"/>
                    <a:pt x="691" y="82"/>
                    <a:pt x="672" y="82"/>
                  </a:cubicBezTo>
                  <a:lnTo>
                    <a:pt x="41" y="1"/>
                  </a:lnTo>
                  <a:cubicBezTo>
                    <a:pt x="40" y="0"/>
                    <a:pt x="38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70"/>
            <p:cNvSpPr/>
            <p:nvPr/>
          </p:nvSpPr>
          <p:spPr>
            <a:xfrm>
              <a:off x="1111969" y="1847713"/>
              <a:ext cx="30259" cy="67024"/>
            </a:xfrm>
            <a:custGeom>
              <a:avLst/>
              <a:gdLst/>
              <a:ahLst/>
              <a:cxnLst/>
              <a:rect l="l" t="t" r="r" b="b"/>
              <a:pathLst>
                <a:path w="453" h="1002" extrusionOk="0">
                  <a:moveTo>
                    <a:pt x="419" y="0"/>
                  </a:moveTo>
                  <a:lnTo>
                    <a:pt x="1" y="57"/>
                  </a:lnTo>
                  <a:lnTo>
                    <a:pt x="75" y="1001"/>
                  </a:lnTo>
                  <a:lnTo>
                    <a:pt x="452" y="908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70"/>
            <p:cNvSpPr/>
            <p:nvPr/>
          </p:nvSpPr>
          <p:spPr>
            <a:xfrm>
              <a:off x="1109765" y="1845372"/>
              <a:ext cx="35002" cy="71572"/>
            </a:xfrm>
            <a:custGeom>
              <a:avLst/>
              <a:gdLst/>
              <a:ahLst/>
              <a:cxnLst/>
              <a:rect l="l" t="t" r="r" b="b"/>
              <a:pathLst>
                <a:path w="524" h="1070" extrusionOk="0">
                  <a:moveTo>
                    <a:pt x="423" y="78"/>
                  </a:moveTo>
                  <a:lnTo>
                    <a:pt x="452" y="917"/>
                  </a:lnTo>
                  <a:lnTo>
                    <a:pt x="141" y="991"/>
                  </a:lnTo>
                  <a:lnTo>
                    <a:pt x="72" y="123"/>
                  </a:lnTo>
                  <a:lnTo>
                    <a:pt x="423" y="78"/>
                  </a:lnTo>
                  <a:close/>
                  <a:moveTo>
                    <a:pt x="459" y="1"/>
                  </a:moveTo>
                  <a:cubicBezTo>
                    <a:pt x="457" y="1"/>
                    <a:pt x="454" y="1"/>
                    <a:pt x="452" y="2"/>
                  </a:cubicBezTo>
                  <a:lnTo>
                    <a:pt x="31" y="59"/>
                  </a:lnTo>
                  <a:cubicBezTo>
                    <a:pt x="14" y="61"/>
                    <a:pt x="0" y="78"/>
                    <a:pt x="2" y="97"/>
                  </a:cubicBezTo>
                  <a:lnTo>
                    <a:pt x="72" y="1039"/>
                  </a:lnTo>
                  <a:cubicBezTo>
                    <a:pt x="72" y="1048"/>
                    <a:pt x="79" y="1058"/>
                    <a:pt x="86" y="1065"/>
                  </a:cubicBezTo>
                  <a:cubicBezTo>
                    <a:pt x="93" y="1067"/>
                    <a:pt x="100" y="1070"/>
                    <a:pt x="108" y="1070"/>
                  </a:cubicBezTo>
                  <a:lnTo>
                    <a:pt x="117" y="1070"/>
                  </a:lnTo>
                  <a:lnTo>
                    <a:pt x="497" y="979"/>
                  </a:lnTo>
                  <a:cubicBezTo>
                    <a:pt x="514" y="974"/>
                    <a:pt x="523" y="960"/>
                    <a:pt x="523" y="943"/>
                  </a:cubicBezTo>
                  <a:lnTo>
                    <a:pt x="490" y="33"/>
                  </a:lnTo>
                  <a:cubicBezTo>
                    <a:pt x="490" y="23"/>
                    <a:pt x="485" y="16"/>
                    <a:pt x="478" y="9"/>
                  </a:cubicBezTo>
                  <a:cubicBezTo>
                    <a:pt x="473" y="3"/>
                    <a:pt x="466" y="1"/>
                    <a:pt x="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70"/>
            <p:cNvSpPr/>
            <p:nvPr/>
          </p:nvSpPr>
          <p:spPr>
            <a:xfrm>
              <a:off x="1455768" y="1637146"/>
              <a:ext cx="51835" cy="43412"/>
            </a:xfrm>
            <a:custGeom>
              <a:avLst/>
              <a:gdLst/>
              <a:ahLst/>
              <a:cxnLst/>
              <a:rect l="l" t="t" r="r" b="b"/>
              <a:pathLst>
                <a:path w="776" h="649" extrusionOk="0">
                  <a:moveTo>
                    <a:pt x="149" y="1"/>
                  </a:moveTo>
                  <a:lnTo>
                    <a:pt x="1" y="319"/>
                  </a:lnTo>
                  <a:lnTo>
                    <a:pt x="649" y="648"/>
                  </a:lnTo>
                  <a:lnTo>
                    <a:pt x="775" y="362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70"/>
            <p:cNvSpPr/>
            <p:nvPr/>
          </p:nvSpPr>
          <p:spPr>
            <a:xfrm>
              <a:off x="1453096" y="1634671"/>
              <a:ext cx="57379" cy="48094"/>
            </a:xfrm>
            <a:custGeom>
              <a:avLst/>
              <a:gdLst/>
              <a:ahLst/>
              <a:cxnLst/>
              <a:rect l="l" t="t" r="r" b="b"/>
              <a:pathLst>
                <a:path w="859" h="719" extrusionOk="0">
                  <a:moveTo>
                    <a:pt x="203" y="86"/>
                  </a:moveTo>
                  <a:lnTo>
                    <a:pt x="770" y="413"/>
                  </a:lnTo>
                  <a:lnTo>
                    <a:pt x="672" y="638"/>
                  </a:lnTo>
                  <a:lnTo>
                    <a:pt x="86" y="339"/>
                  </a:lnTo>
                  <a:lnTo>
                    <a:pt x="203" y="86"/>
                  </a:lnTo>
                  <a:close/>
                  <a:moveTo>
                    <a:pt x="193" y="1"/>
                  </a:moveTo>
                  <a:cubicBezTo>
                    <a:pt x="188" y="1"/>
                    <a:pt x="183" y="2"/>
                    <a:pt x="180" y="4"/>
                  </a:cubicBezTo>
                  <a:cubicBezTo>
                    <a:pt x="170" y="7"/>
                    <a:pt x="163" y="14"/>
                    <a:pt x="158" y="24"/>
                  </a:cubicBezTo>
                  <a:lnTo>
                    <a:pt x="10" y="341"/>
                  </a:lnTo>
                  <a:cubicBezTo>
                    <a:pt x="0" y="358"/>
                    <a:pt x="7" y="380"/>
                    <a:pt x="24" y="387"/>
                  </a:cubicBezTo>
                  <a:lnTo>
                    <a:pt x="672" y="717"/>
                  </a:lnTo>
                  <a:cubicBezTo>
                    <a:pt x="677" y="719"/>
                    <a:pt x="681" y="719"/>
                    <a:pt x="689" y="719"/>
                  </a:cubicBezTo>
                  <a:lnTo>
                    <a:pt x="691" y="717"/>
                  </a:lnTo>
                  <a:cubicBezTo>
                    <a:pt x="705" y="717"/>
                    <a:pt x="717" y="709"/>
                    <a:pt x="724" y="695"/>
                  </a:cubicBezTo>
                  <a:lnTo>
                    <a:pt x="851" y="411"/>
                  </a:lnTo>
                  <a:cubicBezTo>
                    <a:pt x="858" y="394"/>
                    <a:pt x="851" y="375"/>
                    <a:pt x="837" y="365"/>
                  </a:cubicBezTo>
                  <a:lnTo>
                    <a:pt x="206" y="4"/>
                  </a:lnTo>
                  <a:cubicBezTo>
                    <a:pt x="202" y="2"/>
                    <a:pt x="197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70"/>
            <p:cNvSpPr/>
            <p:nvPr/>
          </p:nvSpPr>
          <p:spPr>
            <a:xfrm>
              <a:off x="1468059" y="1511261"/>
              <a:ext cx="89976" cy="143747"/>
            </a:xfrm>
            <a:custGeom>
              <a:avLst/>
              <a:gdLst/>
              <a:ahLst/>
              <a:cxnLst/>
              <a:rect l="l" t="t" r="r" b="b"/>
              <a:pathLst>
                <a:path w="1347" h="2149" extrusionOk="0">
                  <a:moveTo>
                    <a:pt x="1110" y="1"/>
                  </a:moveTo>
                  <a:cubicBezTo>
                    <a:pt x="1055" y="1"/>
                    <a:pt x="919" y="148"/>
                    <a:pt x="878" y="193"/>
                  </a:cubicBezTo>
                  <a:cubicBezTo>
                    <a:pt x="830" y="246"/>
                    <a:pt x="457" y="719"/>
                    <a:pt x="443" y="764"/>
                  </a:cubicBezTo>
                  <a:cubicBezTo>
                    <a:pt x="429" y="810"/>
                    <a:pt x="1" y="1895"/>
                    <a:pt x="1" y="1895"/>
                  </a:cubicBezTo>
                  <a:lnTo>
                    <a:pt x="481" y="2148"/>
                  </a:lnTo>
                  <a:lnTo>
                    <a:pt x="508" y="2086"/>
                  </a:lnTo>
                  <a:cubicBezTo>
                    <a:pt x="508" y="2086"/>
                    <a:pt x="629" y="2029"/>
                    <a:pt x="713" y="1998"/>
                  </a:cubicBezTo>
                  <a:cubicBezTo>
                    <a:pt x="821" y="1943"/>
                    <a:pt x="916" y="1869"/>
                    <a:pt x="993" y="1775"/>
                  </a:cubicBezTo>
                  <a:cubicBezTo>
                    <a:pt x="1038" y="1723"/>
                    <a:pt x="1055" y="1653"/>
                    <a:pt x="1040" y="1584"/>
                  </a:cubicBezTo>
                  <a:lnTo>
                    <a:pt x="1040" y="1584"/>
                  </a:lnTo>
                  <a:cubicBezTo>
                    <a:pt x="1065" y="1586"/>
                    <a:pt x="1089" y="1587"/>
                    <a:pt x="1114" y="1587"/>
                  </a:cubicBezTo>
                  <a:cubicBezTo>
                    <a:pt x="1148" y="1587"/>
                    <a:pt x="1181" y="1585"/>
                    <a:pt x="1215" y="1579"/>
                  </a:cubicBezTo>
                  <a:cubicBezTo>
                    <a:pt x="1265" y="1563"/>
                    <a:pt x="1308" y="1529"/>
                    <a:pt x="1339" y="1486"/>
                  </a:cubicBezTo>
                  <a:cubicBezTo>
                    <a:pt x="1346" y="1469"/>
                    <a:pt x="1284" y="956"/>
                    <a:pt x="1277" y="915"/>
                  </a:cubicBezTo>
                  <a:cubicBezTo>
                    <a:pt x="1258" y="862"/>
                    <a:pt x="1217" y="822"/>
                    <a:pt x="1165" y="800"/>
                  </a:cubicBezTo>
                  <a:cubicBezTo>
                    <a:pt x="1043" y="803"/>
                    <a:pt x="923" y="815"/>
                    <a:pt x="801" y="836"/>
                  </a:cubicBezTo>
                  <a:cubicBezTo>
                    <a:pt x="813" y="800"/>
                    <a:pt x="828" y="767"/>
                    <a:pt x="842" y="733"/>
                  </a:cubicBezTo>
                  <a:cubicBezTo>
                    <a:pt x="873" y="664"/>
                    <a:pt x="988" y="406"/>
                    <a:pt x="988" y="406"/>
                  </a:cubicBezTo>
                  <a:cubicBezTo>
                    <a:pt x="988" y="406"/>
                    <a:pt x="1040" y="308"/>
                    <a:pt x="1107" y="205"/>
                  </a:cubicBezTo>
                  <a:cubicBezTo>
                    <a:pt x="1174" y="105"/>
                    <a:pt x="1160" y="69"/>
                    <a:pt x="1129" y="12"/>
                  </a:cubicBezTo>
                  <a:cubicBezTo>
                    <a:pt x="1125" y="4"/>
                    <a:pt x="1118" y="1"/>
                    <a:pt x="11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70"/>
            <p:cNvSpPr/>
            <p:nvPr/>
          </p:nvSpPr>
          <p:spPr>
            <a:xfrm>
              <a:off x="1465387" y="1508920"/>
              <a:ext cx="95320" cy="148295"/>
            </a:xfrm>
            <a:custGeom>
              <a:avLst/>
              <a:gdLst/>
              <a:ahLst/>
              <a:cxnLst/>
              <a:rect l="l" t="t" r="r" b="b"/>
              <a:pathLst>
                <a:path w="1427" h="2217" extrusionOk="0">
                  <a:moveTo>
                    <a:pt x="1143" y="71"/>
                  </a:moveTo>
                  <a:lnTo>
                    <a:pt x="1143" y="71"/>
                  </a:lnTo>
                  <a:cubicBezTo>
                    <a:pt x="1164" y="111"/>
                    <a:pt x="1171" y="138"/>
                    <a:pt x="1116" y="221"/>
                  </a:cubicBezTo>
                  <a:cubicBezTo>
                    <a:pt x="1052" y="322"/>
                    <a:pt x="994" y="424"/>
                    <a:pt x="994" y="424"/>
                  </a:cubicBezTo>
                  <a:cubicBezTo>
                    <a:pt x="994" y="424"/>
                    <a:pt x="880" y="682"/>
                    <a:pt x="849" y="752"/>
                  </a:cubicBezTo>
                  <a:cubicBezTo>
                    <a:pt x="832" y="788"/>
                    <a:pt x="818" y="823"/>
                    <a:pt x="808" y="859"/>
                  </a:cubicBezTo>
                  <a:cubicBezTo>
                    <a:pt x="803" y="871"/>
                    <a:pt x="806" y="883"/>
                    <a:pt x="815" y="893"/>
                  </a:cubicBezTo>
                  <a:cubicBezTo>
                    <a:pt x="821" y="899"/>
                    <a:pt x="830" y="903"/>
                    <a:pt x="840" y="903"/>
                  </a:cubicBezTo>
                  <a:cubicBezTo>
                    <a:pt x="842" y="903"/>
                    <a:pt x="844" y="903"/>
                    <a:pt x="846" y="902"/>
                  </a:cubicBezTo>
                  <a:cubicBezTo>
                    <a:pt x="961" y="883"/>
                    <a:pt x="1078" y="871"/>
                    <a:pt x="1195" y="866"/>
                  </a:cubicBezTo>
                  <a:cubicBezTo>
                    <a:pt x="1236" y="886"/>
                    <a:pt x="1267" y="921"/>
                    <a:pt x="1284" y="962"/>
                  </a:cubicBezTo>
                  <a:cubicBezTo>
                    <a:pt x="1291" y="998"/>
                    <a:pt x="1346" y="1445"/>
                    <a:pt x="1346" y="1514"/>
                  </a:cubicBezTo>
                  <a:cubicBezTo>
                    <a:pt x="1319" y="1545"/>
                    <a:pt x="1286" y="1569"/>
                    <a:pt x="1248" y="1586"/>
                  </a:cubicBezTo>
                  <a:cubicBezTo>
                    <a:pt x="1217" y="1590"/>
                    <a:pt x="1187" y="1591"/>
                    <a:pt x="1157" y="1591"/>
                  </a:cubicBezTo>
                  <a:cubicBezTo>
                    <a:pt x="1133" y="1591"/>
                    <a:pt x="1109" y="1590"/>
                    <a:pt x="1085" y="1588"/>
                  </a:cubicBezTo>
                  <a:cubicBezTo>
                    <a:pt x="1073" y="1588"/>
                    <a:pt x="1061" y="1593"/>
                    <a:pt x="1054" y="1600"/>
                  </a:cubicBezTo>
                  <a:cubicBezTo>
                    <a:pt x="1047" y="1610"/>
                    <a:pt x="1045" y="1622"/>
                    <a:pt x="1047" y="1631"/>
                  </a:cubicBezTo>
                  <a:cubicBezTo>
                    <a:pt x="1059" y="1688"/>
                    <a:pt x="1045" y="1748"/>
                    <a:pt x="1006" y="1791"/>
                  </a:cubicBezTo>
                  <a:cubicBezTo>
                    <a:pt x="935" y="1880"/>
                    <a:pt x="844" y="1951"/>
                    <a:pt x="743" y="2001"/>
                  </a:cubicBezTo>
                  <a:cubicBezTo>
                    <a:pt x="655" y="2033"/>
                    <a:pt x="538" y="2090"/>
                    <a:pt x="533" y="2090"/>
                  </a:cubicBezTo>
                  <a:cubicBezTo>
                    <a:pt x="526" y="2095"/>
                    <a:pt x="519" y="2102"/>
                    <a:pt x="516" y="2109"/>
                  </a:cubicBezTo>
                  <a:lnTo>
                    <a:pt x="505" y="2135"/>
                  </a:lnTo>
                  <a:lnTo>
                    <a:pt x="84" y="1915"/>
                  </a:lnTo>
                  <a:cubicBezTo>
                    <a:pt x="160" y="1717"/>
                    <a:pt x="495" y="854"/>
                    <a:pt x="514" y="809"/>
                  </a:cubicBezTo>
                  <a:cubicBezTo>
                    <a:pt x="533" y="764"/>
                    <a:pt x="884" y="312"/>
                    <a:pt x="942" y="250"/>
                  </a:cubicBezTo>
                  <a:cubicBezTo>
                    <a:pt x="1073" y="109"/>
                    <a:pt x="1126" y="78"/>
                    <a:pt x="1143" y="71"/>
                  </a:cubicBezTo>
                  <a:close/>
                  <a:moveTo>
                    <a:pt x="1148" y="0"/>
                  </a:moveTo>
                  <a:cubicBezTo>
                    <a:pt x="1111" y="0"/>
                    <a:pt x="1047" y="36"/>
                    <a:pt x="892" y="204"/>
                  </a:cubicBezTo>
                  <a:cubicBezTo>
                    <a:pt x="853" y="247"/>
                    <a:pt x="466" y="733"/>
                    <a:pt x="450" y="790"/>
                  </a:cubicBezTo>
                  <a:cubicBezTo>
                    <a:pt x="440" y="821"/>
                    <a:pt x="180" y="1481"/>
                    <a:pt x="7" y="1918"/>
                  </a:cubicBezTo>
                  <a:cubicBezTo>
                    <a:pt x="0" y="1935"/>
                    <a:pt x="7" y="1951"/>
                    <a:pt x="24" y="1961"/>
                  </a:cubicBezTo>
                  <a:lnTo>
                    <a:pt x="507" y="2212"/>
                  </a:lnTo>
                  <a:cubicBezTo>
                    <a:pt x="512" y="2217"/>
                    <a:pt x="516" y="2217"/>
                    <a:pt x="524" y="2217"/>
                  </a:cubicBezTo>
                  <a:cubicBezTo>
                    <a:pt x="528" y="2217"/>
                    <a:pt x="533" y="2217"/>
                    <a:pt x="536" y="2214"/>
                  </a:cubicBezTo>
                  <a:cubicBezTo>
                    <a:pt x="545" y="2212"/>
                    <a:pt x="552" y="2205"/>
                    <a:pt x="557" y="2195"/>
                  </a:cubicBezTo>
                  <a:lnTo>
                    <a:pt x="579" y="2145"/>
                  </a:lnTo>
                  <a:cubicBezTo>
                    <a:pt x="612" y="2133"/>
                    <a:pt x="700" y="2088"/>
                    <a:pt x="767" y="2064"/>
                  </a:cubicBezTo>
                  <a:cubicBezTo>
                    <a:pt x="882" y="2009"/>
                    <a:pt x="980" y="1930"/>
                    <a:pt x="1061" y="1832"/>
                  </a:cubicBezTo>
                  <a:cubicBezTo>
                    <a:pt x="1104" y="1782"/>
                    <a:pt x="1126" y="1720"/>
                    <a:pt x="1123" y="1655"/>
                  </a:cubicBezTo>
                  <a:lnTo>
                    <a:pt x="1123" y="1655"/>
                  </a:lnTo>
                  <a:cubicBezTo>
                    <a:pt x="1135" y="1656"/>
                    <a:pt x="1146" y="1656"/>
                    <a:pt x="1158" y="1656"/>
                  </a:cubicBezTo>
                  <a:cubicBezTo>
                    <a:pt x="1193" y="1656"/>
                    <a:pt x="1228" y="1653"/>
                    <a:pt x="1262" y="1648"/>
                  </a:cubicBezTo>
                  <a:cubicBezTo>
                    <a:pt x="1322" y="1629"/>
                    <a:pt x="1374" y="1588"/>
                    <a:pt x="1410" y="1535"/>
                  </a:cubicBezTo>
                  <a:cubicBezTo>
                    <a:pt x="1427" y="1502"/>
                    <a:pt x="1350" y="945"/>
                    <a:pt x="1350" y="940"/>
                  </a:cubicBezTo>
                  <a:cubicBezTo>
                    <a:pt x="1327" y="878"/>
                    <a:pt x="1279" y="826"/>
                    <a:pt x="1214" y="802"/>
                  </a:cubicBezTo>
                  <a:cubicBezTo>
                    <a:pt x="1201" y="802"/>
                    <a:pt x="1189" y="801"/>
                    <a:pt x="1176" y="801"/>
                  </a:cubicBezTo>
                  <a:cubicBezTo>
                    <a:pt x="1083" y="801"/>
                    <a:pt x="989" y="809"/>
                    <a:pt x="896" y="828"/>
                  </a:cubicBezTo>
                  <a:lnTo>
                    <a:pt x="913" y="783"/>
                  </a:lnTo>
                  <a:lnTo>
                    <a:pt x="1059" y="458"/>
                  </a:lnTo>
                  <a:cubicBezTo>
                    <a:pt x="1059" y="455"/>
                    <a:pt x="1111" y="360"/>
                    <a:pt x="1178" y="259"/>
                  </a:cubicBezTo>
                  <a:cubicBezTo>
                    <a:pt x="1252" y="145"/>
                    <a:pt x="1236" y="97"/>
                    <a:pt x="1202" y="30"/>
                  </a:cubicBezTo>
                  <a:cubicBezTo>
                    <a:pt x="1193" y="13"/>
                    <a:pt x="1176" y="4"/>
                    <a:pt x="1159" y="1"/>
                  </a:cubicBezTo>
                  <a:cubicBezTo>
                    <a:pt x="1156" y="1"/>
                    <a:pt x="1152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70"/>
            <p:cNvSpPr/>
            <p:nvPr/>
          </p:nvSpPr>
          <p:spPr>
            <a:xfrm>
              <a:off x="1503861" y="1576344"/>
              <a:ext cx="71407" cy="64750"/>
            </a:xfrm>
            <a:custGeom>
              <a:avLst/>
              <a:gdLst/>
              <a:ahLst/>
              <a:cxnLst/>
              <a:rect l="l" t="t" r="r" b="b"/>
              <a:pathLst>
                <a:path w="1069" h="968" extrusionOk="0">
                  <a:moveTo>
                    <a:pt x="976" y="0"/>
                  </a:moveTo>
                  <a:cubicBezTo>
                    <a:pt x="903" y="0"/>
                    <a:pt x="785" y="28"/>
                    <a:pt x="710" y="85"/>
                  </a:cubicBezTo>
                  <a:cubicBezTo>
                    <a:pt x="636" y="135"/>
                    <a:pt x="548" y="162"/>
                    <a:pt x="460" y="162"/>
                  </a:cubicBezTo>
                  <a:cubicBezTo>
                    <a:pt x="420" y="162"/>
                    <a:pt x="380" y="156"/>
                    <a:pt x="342" y="145"/>
                  </a:cubicBezTo>
                  <a:cubicBezTo>
                    <a:pt x="273" y="138"/>
                    <a:pt x="210" y="109"/>
                    <a:pt x="160" y="62"/>
                  </a:cubicBezTo>
                  <a:lnTo>
                    <a:pt x="0" y="950"/>
                  </a:lnTo>
                  <a:cubicBezTo>
                    <a:pt x="30" y="962"/>
                    <a:pt x="62" y="968"/>
                    <a:pt x="93" y="968"/>
                  </a:cubicBezTo>
                  <a:cubicBezTo>
                    <a:pt x="98" y="968"/>
                    <a:pt x="104" y="968"/>
                    <a:pt x="110" y="967"/>
                  </a:cubicBezTo>
                  <a:cubicBezTo>
                    <a:pt x="237" y="936"/>
                    <a:pt x="354" y="879"/>
                    <a:pt x="457" y="805"/>
                  </a:cubicBezTo>
                  <a:cubicBezTo>
                    <a:pt x="545" y="733"/>
                    <a:pt x="488" y="463"/>
                    <a:pt x="488" y="463"/>
                  </a:cubicBezTo>
                  <a:cubicBezTo>
                    <a:pt x="488" y="463"/>
                    <a:pt x="779" y="310"/>
                    <a:pt x="803" y="293"/>
                  </a:cubicBezTo>
                  <a:cubicBezTo>
                    <a:pt x="825" y="277"/>
                    <a:pt x="966" y="224"/>
                    <a:pt x="1006" y="179"/>
                  </a:cubicBezTo>
                  <a:cubicBezTo>
                    <a:pt x="1047" y="133"/>
                    <a:pt x="1068" y="47"/>
                    <a:pt x="1037" y="14"/>
                  </a:cubicBezTo>
                  <a:cubicBezTo>
                    <a:pt x="1028" y="5"/>
                    <a:pt x="1006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70"/>
            <p:cNvSpPr/>
            <p:nvPr/>
          </p:nvSpPr>
          <p:spPr>
            <a:xfrm>
              <a:off x="1501256" y="1573802"/>
              <a:ext cx="77218" cy="69499"/>
            </a:xfrm>
            <a:custGeom>
              <a:avLst/>
              <a:gdLst/>
              <a:ahLst/>
              <a:cxnLst/>
              <a:rect l="l" t="t" r="r" b="b"/>
              <a:pathLst>
                <a:path w="1156" h="1039" extrusionOk="0">
                  <a:moveTo>
                    <a:pt x="1018" y="1"/>
                  </a:moveTo>
                  <a:cubicBezTo>
                    <a:pt x="931" y="1"/>
                    <a:pt x="804" y="37"/>
                    <a:pt x="730" y="95"/>
                  </a:cubicBezTo>
                  <a:cubicBezTo>
                    <a:pt x="661" y="141"/>
                    <a:pt x="580" y="164"/>
                    <a:pt x="500" y="164"/>
                  </a:cubicBezTo>
                  <a:cubicBezTo>
                    <a:pt x="463" y="164"/>
                    <a:pt x="426" y="159"/>
                    <a:pt x="390" y="150"/>
                  </a:cubicBezTo>
                  <a:cubicBezTo>
                    <a:pt x="331" y="143"/>
                    <a:pt x="273" y="119"/>
                    <a:pt x="228" y="78"/>
                  </a:cubicBezTo>
                  <a:cubicBezTo>
                    <a:pt x="222" y="71"/>
                    <a:pt x="212" y="67"/>
                    <a:pt x="203" y="67"/>
                  </a:cubicBezTo>
                  <a:cubicBezTo>
                    <a:pt x="194" y="67"/>
                    <a:pt x="185" y="70"/>
                    <a:pt x="178" y="76"/>
                  </a:cubicBezTo>
                  <a:cubicBezTo>
                    <a:pt x="163" y="88"/>
                    <a:pt x="161" y="109"/>
                    <a:pt x="175" y="123"/>
                  </a:cubicBezTo>
                  <a:cubicBezTo>
                    <a:pt x="230" y="178"/>
                    <a:pt x="300" y="212"/>
                    <a:pt x="376" y="221"/>
                  </a:cubicBezTo>
                  <a:cubicBezTo>
                    <a:pt x="416" y="232"/>
                    <a:pt x="457" y="237"/>
                    <a:pt x="497" y="237"/>
                  </a:cubicBezTo>
                  <a:cubicBezTo>
                    <a:pt x="595" y="237"/>
                    <a:pt x="692" y="207"/>
                    <a:pt x="773" y="150"/>
                  </a:cubicBezTo>
                  <a:cubicBezTo>
                    <a:pt x="845" y="101"/>
                    <a:pt x="931" y="74"/>
                    <a:pt x="1020" y="74"/>
                  </a:cubicBezTo>
                  <a:cubicBezTo>
                    <a:pt x="1031" y="74"/>
                    <a:pt x="1042" y="75"/>
                    <a:pt x="1052" y="76"/>
                  </a:cubicBezTo>
                  <a:cubicBezTo>
                    <a:pt x="1060" y="119"/>
                    <a:pt x="1048" y="162"/>
                    <a:pt x="1019" y="193"/>
                  </a:cubicBezTo>
                  <a:cubicBezTo>
                    <a:pt x="978" y="224"/>
                    <a:pt x="933" y="250"/>
                    <a:pt x="883" y="269"/>
                  </a:cubicBezTo>
                  <a:cubicBezTo>
                    <a:pt x="861" y="279"/>
                    <a:pt x="840" y="291"/>
                    <a:pt x="821" y="303"/>
                  </a:cubicBezTo>
                  <a:cubicBezTo>
                    <a:pt x="804" y="315"/>
                    <a:pt x="651" y="398"/>
                    <a:pt x="510" y="468"/>
                  </a:cubicBezTo>
                  <a:cubicBezTo>
                    <a:pt x="496" y="475"/>
                    <a:pt x="488" y="491"/>
                    <a:pt x="493" y="506"/>
                  </a:cubicBezTo>
                  <a:cubicBezTo>
                    <a:pt x="515" y="611"/>
                    <a:pt x="522" y="773"/>
                    <a:pt x="474" y="812"/>
                  </a:cubicBezTo>
                  <a:cubicBezTo>
                    <a:pt x="376" y="883"/>
                    <a:pt x="264" y="938"/>
                    <a:pt x="147" y="969"/>
                  </a:cubicBezTo>
                  <a:cubicBezTo>
                    <a:pt x="142" y="970"/>
                    <a:pt x="136" y="970"/>
                    <a:pt x="131" y="970"/>
                  </a:cubicBezTo>
                  <a:cubicBezTo>
                    <a:pt x="105" y="970"/>
                    <a:pt x="79" y="965"/>
                    <a:pt x="54" y="955"/>
                  </a:cubicBezTo>
                  <a:cubicBezTo>
                    <a:pt x="48" y="952"/>
                    <a:pt x="43" y="951"/>
                    <a:pt x="38" y="951"/>
                  </a:cubicBezTo>
                  <a:cubicBezTo>
                    <a:pt x="25" y="951"/>
                    <a:pt x="13" y="960"/>
                    <a:pt x="8" y="972"/>
                  </a:cubicBezTo>
                  <a:cubicBezTo>
                    <a:pt x="1" y="988"/>
                    <a:pt x="8" y="1010"/>
                    <a:pt x="25" y="1020"/>
                  </a:cubicBezTo>
                  <a:cubicBezTo>
                    <a:pt x="58" y="1031"/>
                    <a:pt x="97" y="1039"/>
                    <a:pt x="132" y="1039"/>
                  </a:cubicBezTo>
                  <a:lnTo>
                    <a:pt x="154" y="1034"/>
                  </a:lnTo>
                  <a:cubicBezTo>
                    <a:pt x="288" y="1003"/>
                    <a:pt x="412" y="943"/>
                    <a:pt x="520" y="862"/>
                  </a:cubicBezTo>
                  <a:cubicBezTo>
                    <a:pt x="608" y="793"/>
                    <a:pt x="582" y="589"/>
                    <a:pt x="570" y="513"/>
                  </a:cubicBezTo>
                  <a:cubicBezTo>
                    <a:pt x="656" y="468"/>
                    <a:pt x="845" y="370"/>
                    <a:pt x="866" y="353"/>
                  </a:cubicBezTo>
                  <a:cubicBezTo>
                    <a:pt x="871" y="348"/>
                    <a:pt x="897" y="336"/>
                    <a:pt x="916" y="327"/>
                  </a:cubicBezTo>
                  <a:cubicBezTo>
                    <a:pt x="974" y="305"/>
                    <a:pt x="1026" y="274"/>
                    <a:pt x="1074" y="233"/>
                  </a:cubicBezTo>
                  <a:cubicBezTo>
                    <a:pt x="1119" y="186"/>
                    <a:pt x="1155" y="73"/>
                    <a:pt x="1103" y="23"/>
                  </a:cubicBezTo>
                  <a:cubicBezTo>
                    <a:pt x="1087" y="8"/>
                    <a:pt x="1056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70"/>
            <p:cNvSpPr/>
            <p:nvPr/>
          </p:nvSpPr>
          <p:spPr>
            <a:xfrm>
              <a:off x="1522698" y="1574806"/>
              <a:ext cx="6613" cy="13646"/>
            </a:xfrm>
            <a:custGeom>
              <a:avLst/>
              <a:gdLst/>
              <a:ahLst/>
              <a:cxnLst/>
              <a:rect l="l" t="t" r="r" b="b"/>
              <a:pathLst>
                <a:path w="99" h="204" extrusionOk="0">
                  <a:moveTo>
                    <a:pt x="36" y="1"/>
                  </a:moveTo>
                  <a:cubicBezTo>
                    <a:pt x="34" y="1"/>
                    <a:pt x="33" y="1"/>
                    <a:pt x="31" y="1"/>
                  </a:cubicBezTo>
                  <a:cubicBezTo>
                    <a:pt x="12" y="3"/>
                    <a:pt x="0" y="22"/>
                    <a:pt x="3" y="42"/>
                  </a:cubicBezTo>
                  <a:lnTo>
                    <a:pt x="24" y="175"/>
                  </a:lnTo>
                  <a:cubicBezTo>
                    <a:pt x="29" y="192"/>
                    <a:pt x="43" y="204"/>
                    <a:pt x="60" y="204"/>
                  </a:cubicBezTo>
                  <a:lnTo>
                    <a:pt x="67" y="204"/>
                  </a:lnTo>
                  <a:cubicBezTo>
                    <a:pt x="86" y="202"/>
                    <a:pt x="98" y="182"/>
                    <a:pt x="96" y="163"/>
                  </a:cubicBezTo>
                  <a:lnTo>
                    <a:pt x="72" y="30"/>
                  </a:lnTo>
                  <a:cubicBezTo>
                    <a:pt x="70" y="12"/>
                    <a:pt x="53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70"/>
            <p:cNvSpPr/>
            <p:nvPr/>
          </p:nvSpPr>
          <p:spPr>
            <a:xfrm>
              <a:off x="1327921" y="1652665"/>
              <a:ext cx="180954" cy="223078"/>
            </a:xfrm>
            <a:custGeom>
              <a:avLst/>
              <a:gdLst/>
              <a:ahLst/>
              <a:cxnLst/>
              <a:rect l="l" t="t" r="r" b="b"/>
              <a:pathLst>
                <a:path w="2709" h="3335" extrusionOk="0">
                  <a:moveTo>
                    <a:pt x="1958" y="1"/>
                  </a:moveTo>
                  <a:lnTo>
                    <a:pt x="1090" y="1394"/>
                  </a:lnTo>
                  <a:lnTo>
                    <a:pt x="1" y="80"/>
                  </a:lnTo>
                  <a:lnTo>
                    <a:pt x="49" y="2529"/>
                  </a:lnTo>
                  <a:cubicBezTo>
                    <a:pt x="49" y="2529"/>
                    <a:pt x="1224" y="3322"/>
                    <a:pt x="1363" y="3334"/>
                  </a:cubicBezTo>
                  <a:cubicBezTo>
                    <a:pt x="1466" y="3332"/>
                    <a:pt x="1566" y="3298"/>
                    <a:pt x="1650" y="3239"/>
                  </a:cubicBezTo>
                  <a:lnTo>
                    <a:pt x="2708" y="414"/>
                  </a:lnTo>
                  <a:lnTo>
                    <a:pt x="195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70"/>
            <p:cNvSpPr/>
            <p:nvPr/>
          </p:nvSpPr>
          <p:spPr>
            <a:xfrm>
              <a:off x="1325850" y="1650257"/>
              <a:ext cx="185563" cy="227894"/>
            </a:xfrm>
            <a:custGeom>
              <a:avLst/>
              <a:gdLst/>
              <a:ahLst/>
              <a:cxnLst/>
              <a:rect l="l" t="t" r="r" b="b"/>
              <a:pathLst>
                <a:path w="2778" h="3407" extrusionOk="0">
                  <a:moveTo>
                    <a:pt x="1998" y="82"/>
                  </a:moveTo>
                  <a:lnTo>
                    <a:pt x="2699" y="464"/>
                  </a:lnTo>
                  <a:lnTo>
                    <a:pt x="1654" y="3251"/>
                  </a:lnTo>
                  <a:cubicBezTo>
                    <a:pt x="1578" y="3303"/>
                    <a:pt x="1489" y="3332"/>
                    <a:pt x="1399" y="3334"/>
                  </a:cubicBezTo>
                  <a:cubicBezTo>
                    <a:pt x="1305" y="3327"/>
                    <a:pt x="569" y="2852"/>
                    <a:pt x="115" y="2546"/>
                  </a:cubicBezTo>
                  <a:lnTo>
                    <a:pt x="68" y="213"/>
                  </a:lnTo>
                  <a:lnTo>
                    <a:pt x="1093" y="1451"/>
                  </a:lnTo>
                  <a:cubicBezTo>
                    <a:pt x="1100" y="1461"/>
                    <a:pt x="1110" y="1463"/>
                    <a:pt x="1121" y="1463"/>
                  </a:cubicBezTo>
                  <a:cubicBezTo>
                    <a:pt x="1133" y="1463"/>
                    <a:pt x="1143" y="1456"/>
                    <a:pt x="1150" y="1447"/>
                  </a:cubicBezTo>
                  <a:lnTo>
                    <a:pt x="1998" y="82"/>
                  </a:lnTo>
                  <a:close/>
                  <a:moveTo>
                    <a:pt x="1985" y="1"/>
                  </a:moveTo>
                  <a:cubicBezTo>
                    <a:pt x="1973" y="1"/>
                    <a:pt x="1962" y="7"/>
                    <a:pt x="1955" y="18"/>
                  </a:cubicBezTo>
                  <a:lnTo>
                    <a:pt x="1117" y="1370"/>
                  </a:lnTo>
                  <a:lnTo>
                    <a:pt x="63" y="94"/>
                  </a:lnTo>
                  <a:cubicBezTo>
                    <a:pt x="56" y="87"/>
                    <a:pt x="45" y="83"/>
                    <a:pt x="34" y="83"/>
                  </a:cubicBezTo>
                  <a:cubicBezTo>
                    <a:pt x="30" y="83"/>
                    <a:pt x="26" y="83"/>
                    <a:pt x="22" y="84"/>
                  </a:cubicBezTo>
                  <a:cubicBezTo>
                    <a:pt x="8" y="89"/>
                    <a:pt x="1" y="104"/>
                    <a:pt x="1" y="118"/>
                  </a:cubicBezTo>
                  <a:lnTo>
                    <a:pt x="51" y="2565"/>
                  </a:lnTo>
                  <a:cubicBezTo>
                    <a:pt x="49" y="2577"/>
                    <a:pt x="56" y="2589"/>
                    <a:pt x="65" y="2594"/>
                  </a:cubicBezTo>
                  <a:cubicBezTo>
                    <a:pt x="259" y="2727"/>
                    <a:pt x="1255" y="3397"/>
                    <a:pt x="1394" y="3406"/>
                  </a:cubicBezTo>
                  <a:lnTo>
                    <a:pt x="1415" y="3406"/>
                  </a:lnTo>
                  <a:cubicBezTo>
                    <a:pt x="1518" y="3397"/>
                    <a:pt x="1616" y="3363"/>
                    <a:pt x="1700" y="3303"/>
                  </a:cubicBezTo>
                  <a:cubicBezTo>
                    <a:pt x="1707" y="3299"/>
                    <a:pt x="1709" y="3294"/>
                    <a:pt x="1714" y="3287"/>
                  </a:cubicBezTo>
                  <a:lnTo>
                    <a:pt x="2770" y="462"/>
                  </a:lnTo>
                  <a:cubicBezTo>
                    <a:pt x="2778" y="445"/>
                    <a:pt x="2770" y="429"/>
                    <a:pt x="2756" y="419"/>
                  </a:cubicBezTo>
                  <a:lnTo>
                    <a:pt x="2003" y="6"/>
                  </a:lnTo>
                  <a:cubicBezTo>
                    <a:pt x="1998" y="2"/>
                    <a:pt x="1991" y="1"/>
                    <a:pt x="1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70"/>
            <p:cNvSpPr/>
            <p:nvPr/>
          </p:nvSpPr>
          <p:spPr>
            <a:xfrm>
              <a:off x="1126998" y="1485175"/>
              <a:ext cx="38208" cy="50970"/>
            </a:xfrm>
            <a:custGeom>
              <a:avLst/>
              <a:gdLst/>
              <a:ahLst/>
              <a:cxnLst/>
              <a:rect l="l" t="t" r="r" b="b"/>
              <a:pathLst>
                <a:path w="572" h="762" extrusionOk="0">
                  <a:moveTo>
                    <a:pt x="224" y="1"/>
                  </a:moveTo>
                  <a:cubicBezTo>
                    <a:pt x="195" y="1"/>
                    <a:pt x="166" y="14"/>
                    <a:pt x="141" y="46"/>
                  </a:cubicBezTo>
                  <a:cubicBezTo>
                    <a:pt x="0" y="227"/>
                    <a:pt x="239" y="648"/>
                    <a:pt x="325" y="732"/>
                  </a:cubicBezTo>
                  <a:cubicBezTo>
                    <a:pt x="348" y="753"/>
                    <a:pt x="375" y="762"/>
                    <a:pt x="402" y="762"/>
                  </a:cubicBezTo>
                  <a:cubicBezTo>
                    <a:pt x="476" y="762"/>
                    <a:pt x="556" y="700"/>
                    <a:pt x="571" y="672"/>
                  </a:cubicBezTo>
                  <a:lnTo>
                    <a:pt x="521" y="280"/>
                  </a:lnTo>
                  <a:cubicBezTo>
                    <a:pt x="521" y="280"/>
                    <a:pt x="360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70"/>
            <p:cNvSpPr/>
            <p:nvPr/>
          </p:nvSpPr>
          <p:spPr>
            <a:xfrm>
              <a:off x="1123592" y="1482900"/>
              <a:ext cx="44287" cy="55719"/>
            </a:xfrm>
            <a:custGeom>
              <a:avLst/>
              <a:gdLst/>
              <a:ahLst/>
              <a:cxnLst/>
              <a:rect l="l" t="t" r="r" b="b"/>
              <a:pathLst>
                <a:path w="663" h="833" extrusionOk="0">
                  <a:moveTo>
                    <a:pt x="278" y="1"/>
                  </a:moveTo>
                  <a:cubicBezTo>
                    <a:pt x="233" y="1"/>
                    <a:pt x="191" y="22"/>
                    <a:pt x="163" y="58"/>
                  </a:cubicBezTo>
                  <a:cubicBezTo>
                    <a:pt x="1" y="266"/>
                    <a:pt x="269" y="711"/>
                    <a:pt x="350" y="789"/>
                  </a:cubicBezTo>
                  <a:cubicBezTo>
                    <a:pt x="374" y="816"/>
                    <a:pt x="409" y="830"/>
                    <a:pt x="443" y="830"/>
                  </a:cubicBezTo>
                  <a:cubicBezTo>
                    <a:pt x="445" y="830"/>
                    <a:pt x="448" y="830"/>
                    <a:pt x="450" y="830"/>
                  </a:cubicBezTo>
                  <a:lnTo>
                    <a:pt x="479" y="832"/>
                  </a:lnTo>
                  <a:cubicBezTo>
                    <a:pt x="548" y="820"/>
                    <a:pt x="610" y="782"/>
                    <a:pt x="653" y="725"/>
                  </a:cubicBezTo>
                  <a:cubicBezTo>
                    <a:pt x="663" y="708"/>
                    <a:pt x="658" y="687"/>
                    <a:pt x="641" y="677"/>
                  </a:cubicBezTo>
                  <a:cubicBezTo>
                    <a:pt x="636" y="674"/>
                    <a:pt x="630" y="673"/>
                    <a:pt x="624" y="673"/>
                  </a:cubicBezTo>
                  <a:cubicBezTo>
                    <a:pt x="612" y="673"/>
                    <a:pt x="600" y="680"/>
                    <a:pt x="594" y="691"/>
                  </a:cubicBezTo>
                  <a:cubicBezTo>
                    <a:pt x="560" y="727"/>
                    <a:pt x="517" y="751"/>
                    <a:pt x="469" y="761"/>
                  </a:cubicBezTo>
                  <a:cubicBezTo>
                    <a:pt x="464" y="762"/>
                    <a:pt x="459" y="762"/>
                    <a:pt x="454" y="762"/>
                  </a:cubicBezTo>
                  <a:cubicBezTo>
                    <a:pt x="433" y="762"/>
                    <a:pt x="413" y="755"/>
                    <a:pt x="400" y="739"/>
                  </a:cubicBezTo>
                  <a:cubicBezTo>
                    <a:pt x="321" y="665"/>
                    <a:pt x="94" y="261"/>
                    <a:pt x="218" y="101"/>
                  </a:cubicBezTo>
                  <a:cubicBezTo>
                    <a:pt x="232" y="81"/>
                    <a:pt x="251" y="70"/>
                    <a:pt x="272" y="70"/>
                  </a:cubicBezTo>
                  <a:cubicBezTo>
                    <a:pt x="274" y="70"/>
                    <a:pt x="276" y="70"/>
                    <a:pt x="278" y="70"/>
                  </a:cubicBezTo>
                  <a:cubicBezTo>
                    <a:pt x="364" y="75"/>
                    <a:pt x="486" y="233"/>
                    <a:pt x="541" y="331"/>
                  </a:cubicBezTo>
                  <a:cubicBezTo>
                    <a:pt x="543" y="333"/>
                    <a:pt x="543" y="335"/>
                    <a:pt x="546" y="338"/>
                  </a:cubicBezTo>
                  <a:cubicBezTo>
                    <a:pt x="552" y="347"/>
                    <a:pt x="563" y="352"/>
                    <a:pt x="574" y="352"/>
                  </a:cubicBezTo>
                  <a:cubicBezTo>
                    <a:pt x="581" y="352"/>
                    <a:pt x="588" y="350"/>
                    <a:pt x="594" y="345"/>
                  </a:cubicBezTo>
                  <a:cubicBezTo>
                    <a:pt x="610" y="333"/>
                    <a:pt x="613" y="311"/>
                    <a:pt x="601" y="297"/>
                  </a:cubicBezTo>
                  <a:cubicBezTo>
                    <a:pt x="584" y="268"/>
                    <a:pt x="434" y="10"/>
                    <a:pt x="285" y="1"/>
                  </a:cubicBezTo>
                  <a:cubicBezTo>
                    <a:pt x="283" y="1"/>
                    <a:pt x="281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2" name="Google Shape;5072;p70"/>
          <p:cNvGrpSpPr/>
          <p:nvPr/>
        </p:nvGrpSpPr>
        <p:grpSpPr>
          <a:xfrm rot="5400000">
            <a:off x="2700489" y="3672304"/>
            <a:ext cx="235461" cy="236778"/>
            <a:chOff x="2754889" y="1456089"/>
            <a:chExt cx="235461" cy="236778"/>
          </a:xfrm>
        </p:grpSpPr>
        <p:sp>
          <p:nvSpPr>
            <p:cNvPr id="5073" name="Google Shape;5073;p70"/>
            <p:cNvSpPr/>
            <p:nvPr/>
          </p:nvSpPr>
          <p:spPr>
            <a:xfrm>
              <a:off x="2754889" y="1456089"/>
              <a:ext cx="235461" cy="235854"/>
            </a:xfrm>
            <a:custGeom>
              <a:avLst/>
              <a:gdLst/>
              <a:ahLst/>
              <a:cxnLst/>
              <a:rect l="l" t="t" r="r" b="b"/>
              <a:pathLst>
                <a:path w="3525" h="3526" extrusionOk="0">
                  <a:moveTo>
                    <a:pt x="1761" y="765"/>
                  </a:moveTo>
                  <a:cubicBezTo>
                    <a:pt x="2313" y="765"/>
                    <a:pt x="2760" y="1212"/>
                    <a:pt x="2760" y="1764"/>
                  </a:cubicBezTo>
                  <a:cubicBezTo>
                    <a:pt x="2760" y="2314"/>
                    <a:pt x="2313" y="2761"/>
                    <a:pt x="1764" y="2761"/>
                  </a:cubicBezTo>
                  <a:lnTo>
                    <a:pt x="1761" y="2761"/>
                  </a:lnTo>
                  <a:cubicBezTo>
                    <a:pt x="1212" y="2761"/>
                    <a:pt x="765" y="2314"/>
                    <a:pt x="765" y="1764"/>
                  </a:cubicBezTo>
                  <a:cubicBezTo>
                    <a:pt x="765" y="1212"/>
                    <a:pt x="1212" y="765"/>
                    <a:pt x="1761" y="765"/>
                  </a:cubicBezTo>
                  <a:close/>
                  <a:moveTo>
                    <a:pt x="1761" y="1"/>
                  </a:moveTo>
                  <a:cubicBezTo>
                    <a:pt x="789" y="1"/>
                    <a:pt x="0" y="789"/>
                    <a:pt x="0" y="1764"/>
                  </a:cubicBezTo>
                  <a:cubicBezTo>
                    <a:pt x="0" y="2737"/>
                    <a:pt x="789" y="3525"/>
                    <a:pt x="1761" y="3525"/>
                  </a:cubicBezTo>
                  <a:cubicBezTo>
                    <a:pt x="2736" y="3525"/>
                    <a:pt x="3525" y="2737"/>
                    <a:pt x="3525" y="1764"/>
                  </a:cubicBezTo>
                  <a:cubicBezTo>
                    <a:pt x="3525" y="789"/>
                    <a:pt x="2736" y="1"/>
                    <a:pt x="176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70"/>
            <p:cNvSpPr/>
            <p:nvPr/>
          </p:nvSpPr>
          <p:spPr>
            <a:xfrm>
              <a:off x="2903644" y="1470793"/>
              <a:ext cx="85902" cy="97392"/>
            </a:xfrm>
            <a:custGeom>
              <a:avLst/>
              <a:gdLst/>
              <a:ahLst/>
              <a:cxnLst/>
              <a:rect l="l" t="t" r="r" b="b"/>
              <a:pathLst>
                <a:path w="1286" h="1456" extrusionOk="0">
                  <a:moveTo>
                    <a:pt x="359" y="0"/>
                  </a:moveTo>
                  <a:lnTo>
                    <a:pt x="0" y="676"/>
                  </a:lnTo>
                  <a:cubicBezTo>
                    <a:pt x="294" y="832"/>
                    <a:pt x="492" y="1123"/>
                    <a:pt x="526" y="1456"/>
                  </a:cubicBezTo>
                  <a:lnTo>
                    <a:pt x="1286" y="1358"/>
                  </a:lnTo>
                  <a:cubicBezTo>
                    <a:pt x="1219" y="779"/>
                    <a:pt x="872" y="273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70"/>
            <p:cNvSpPr/>
            <p:nvPr/>
          </p:nvSpPr>
          <p:spPr>
            <a:xfrm>
              <a:off x="2761702" y="1561562"/>
              <a:ext cx="228648" cy="131305"/>
            </a:xfrm>
            <a:custGeom>
              <a:avLst/>
              <a:gdLst/>
              <a:ahLst/>
              <a:cxnLst/>
              <a:rect l="l" t="t" r="r" b="b"/>
              <a:pathLst>
                <a:path w="3423" h="1963" extrusionOk="0">
                  <a:moveTo>
                    <a:pt x="3411" y="1"/>
                  </a:moveTo>
                  <a:lnTo>
                    <a:pt x="2651" y="99"/>
                  </a:lnTo>
                  <a:cubicBezTo>
                    <a:pt x="2708" y="646"/>
                    <a:pt x="2312" y="1136"/>
                    <a:pt x="1764" y="1193"/>
                  </a:cubicBezTo>
                  <a:cubicBezTo>
                    <a:pt x="1729" y="1197"/>
                    <a:pt x="1694" y="1199"/>
                    <a:pt x="1659" y="1199"/>
                  </a:cubicBezTo>
                  <a:cubicBezTo>
                    <a:pt x="1245" y="1199"/>
                    <a:pt x="870" y="942"/>
                    <a:pt x="725" y="548"/>
                  </a:cubicBezTo>
                  <a:lnTo>
                    <a:pt x="1" y="799"/>
                  </a:lnTo>
                  <a:cubicBezTo>
                    <a:pt x="254" y="1499"/>
                    <a:pt x="916" y="1962"/>
                    <a:pt x="1659" y="1962"/>
                  </a:cubicBezTo>
                  <a:cubicBezTo>
                    <a:pt x="2634" y="1962"/>
                    <a:pt x="3423" y="1174"/>
                    <a:pt x="3423" y="201"/>
                  </a:cubicBezTo>
                  <a:cubicBezTo>
                    <a:pt x="3423" y="134"/>
                    <a:pt x="3418" y="67"/>
                    <a:pt x="341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6" name="Google Shape;5076;p70"/>
          <p:cNvGrpSpPr/>
          <p:nvPr/>
        </p:nvGrpSpPr>
        <p:grpSpPr>
          <a:xfrm flipH="1">
            <a:off x="2972289" y="3672304"/>
            <a:ext cx="235461" cy="236778"/>
            <a:chOff x="2754889" y="1456089"/>
            <a:chExt cx="235461" cy="236778"/>
          </a:xfrm>
        </p:grpSpPr>
        <p:sp>
          <p:nvSpPr>
            <p:cNvPr id="5077" name="Google Shape;5077;p70"/>
            <p:cNvSpPr/>
            <p:nvPr/>
          </p:nvSpPr>
          <p:spPr>
            <a:xfrm>
              <a:off x="2754889" y="1456089"/>
              <a:ext cx="235461" cy="235854"/>
            </a:xfrm>
            <a:custGeom>
              <a:avLst/>
              <a:gdLst/>
              <a:ahLst/>
              <a:cxnLst/>
              <a:rect l="l" t="t" r="r" b="b"/>
              <a:pathLst>
                <a:path w="3525" h="3526" extrusionOk="0">
                  <a:moveTo>
                    <a:pt x="1761" y="765"/>
                  </a:moveTo>
                  <a:cubicBezTo>
                    <a:pt x="2313" y="765"/>
                    <a:pt x="2760" y="1212"/>
                    <a:pt x="2760" y="1764"/>
                  </a:cubicBezTo>
                  <a:cubicBezTo>
                    <a:pt x="2760" y="2314"/>
                    <a:pt x="2313" y="2761"/>
                    <a:pt x="1764" y="2761"/>
                  </a:cubicBezTo>
                  <a:lnTo>
                    <a:pt x="1761" y="2761"/>
                  </a:lnTo>
                  <a:cubicBezTo>
                    <a:pt x="1212" y="2761"/>
                    <a:pt x="765" y="2314"/>
                    <a:pt x="765" y="1764"/>
                  </a:cubicBezTo>
                  <a:cubicBezTo>
                    <a:pt x="765" y="1212"/>
                    <a:pt x="1212" y="765"/>
                    <a:pt x="1761" y="765"/>
                  </a:cubicBezTo>
                  <a:close/>
                  <a:moveTo>
                    <a:pt x="1761" y="1"/>
                  </a:moveTo>
                  <a:cubicBezTo>
                    <a:pt x="789" y="1"/>
                    <a:pt x="0" y="789"/>
                    <a:pt x="0" y="1764"/>
                  </a:cubicBezTo>
                  <a:cubicBezTo>
                    <a:pt x="0" y="2737"/>
                    <a:pt x="789" y="3525"/>
                    <a:pt x="1761" y="3525"/>
                  </a:cubicBezTo>
                  <a:cubicBezTo>
                    <a:pt x="2736" y="3525"/>
                    <a:pt x="3525" y="2737"/>
                    <a:pt x="3525" y="1764"/>
                  </a:cubicBezTo>
                  <a:cubicBezTo>
                    <a:pt x="3525" y="789"/>
                    <a:pt x="2736" y="1"/>
                    <a:pt x="176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70"/>
            <p:cNvSpPr/>
            <p:nvPr/>
          </p:nvSpPr>
          <p:spPr>
            <a:xfrm>
              <a:off x="2903644" y="1470793"/>
              <a:ext cx="85902" cy="97392"/>
            </a:xfrm>
            <a:custGeom>
              <a:avLst/>
              <a:gdLst/>
              <a:ahLst/>
              <a:cxnLst/>
              <a:rect l="l" t="t" r="r" b="b"/>
              <a:pathLst>
                <a:path w="1286" h="1456" extrusionOk="0">
                  <a:moveTo>
                    <a:pt x="359" y="0"/>
                  </a:moveTo>
                  <a:lnTo>
                    <a:pt x="0" y="676"/>
                  </a:lnTo>
                  <a:cubicBezTo>
                    <a:pt x="294" y="832"/>
                    <a:pt x="492" y="1123"/>
                    <a:pt x="526" y="1456"/>
                  </a:cubicBezTo>
                  <a:lnTo>
                    <a:pt x="1286" y="1358"/>
                  </a:lnTo>
                  <a:cubicBezTo>
                    <a:pt x="1219" y="779"/>
                    <a:pt x="872" y="273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70"/>
            <p:cNvSpPr/>
            <p:nvPr/>
          </p:nvSpPr>
          <p:spPr>
            <a:xfrm>
              <a:off x="2761702" y="1561562"/>
              <a:ext cx="228648" cy="131305"/>
            </a:xfrm>
            <a:custGeom>
              <a:avLst/>
              <a:gdLst/>
              <a:ahLst/>
              <a:cxnLst/>
              <a:rect l="l" t="t" r="r" b="b"/>
              <a:pathLst>
                <a:path w="3423" h="1963" extrusionOk="0">
                  <a:moveTo>
                    <a:pt x="3411" y="1"/>
                  </a:moveTo>
                  <a:lnTo>
                    <a:pt x="2651" y="99"/>
                  </a:lnTo>
                  <a:cubicBezTo>
                    <a:pt x="2708" y="646"/>
                    <a:pt x="2312" y="1136"/>
                    <a:pt x="1764" y="1193"/>
                  </a:cubicBezTo>
                  <a:cubicBezTo>
                    <a:pt x="1729" y="1197"/>
                    <a:pt x="1694" y="1199"/>
                    <a:pt x="1659" y="1199"/>
                  </a:cubicBezTo>
                  <a:cubicBezTo>
                    <a:pt x="1245" y="1199"/>
                    <a:pt x="870" y="942"/>
                    <a:pt x="725" y="548"/>
                  </a:cubicBezTo>
                  <a:lnTo>
                    <a:pt x="1" y="799"/>
                  </a:lnTo>
                  <a:cubicBezTo>
                    <a:pt x="254" y="1499"/>
                    <a:pt x="916" y="1962"/>
                    <a:pt x="1659" y="1962"/>
                  </a:cubicBezTo>
                  <a:cubicBezTo>
                    <a:pt x="2634" y="1962"/>
                    <a:pt x="3423" y="1174"/>
                    <a:pt x="3423" y="201"/>
                  </a:cubicBezTo>
                  <a:cubicBezTo>
                    <a:pt x="3423" y="134"/>
                    <a:pt x="3418" y="67"/>
                    <a:pt x="341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0" name="Google Shape;5080;p70"/>
          <p:cNvSpPr/>
          <p:nvPr/>
        </p:nvSpPr>
        <p:spPr>
          <a:xfrm>
            <a:off x="5338850" y="3107775"/>
            <a:ext cx="2422499" cy="1584859"/>
          </a:xfrm>
          <a:custGeom>
            <a:avLst/>
            <a:gdLst/>
            <a:ahLst/>
            <a:cxnLst/>
            <a:rect l="l" t="t" r="r" b="b"/>
            <a:pathLst>
              <a:path w="49677" h="32455" extrusionOk="0">
                <a:moveTo>
                  <a:pt x="25172" y="1"/>
                </a:moveTo>
                <a:cubicBezTo>
                  <a:pt x="16572" y="1"/>
                  <a:pt x="11487" y="5663"/>
                  <a:pt x="9021" y="9105"/>
                </a:cubicBezTo>
                <a:cubicBezTo>
                  <a:pt x="6440" y="12703"/>
                  <a:pt x="0" y="18699"/>
                  <a:pt x="758" y="24191"/>
                </a:cubicBezTo>
                <a:cubicBezTo>
                  <a:pt x="1394" y="28787"/>
                  <a:pt x="6714" y="32454"/>
                  <a:pt x="14687" y="32454"/>
                </a:cubicBezTo>
                <a:cubicBezTo>
                  <a:pt x="16239" y="32454"/>
                  <a:pt x="17893" y="32315"/>
                  <a:pt x="19631" y="32017"/>
                </a:cubicBezTo>
                <a:cubicBezTo>
                  <a:pt x="26424" y="30853"/>
                  <a:pt x="30146" y="30148"/>
                  <a:pt x="33209" y="30148"/>
                </a:cubicBezTo>
                <a:cubicBezTo>
                  <a:pt x="34956" y="30148"/>
                  <a:pt x="36488" y="30377"/>
                  <a:pt x="38254" y="30882"/>
                </a:cubicBezTo>
                <a:cubicBezTo>
                  <a:pt x="39168" y="31143"/>
                  <a:pt x="40134" y="31281"/>
                  <a:pt x="41100" y="31281"/>
                </a:cubicBezTo>
                <a:cubicBezTo>
                  <a:pt x="45269" y="31281"/>
                  <a:pt x="49450" y="28704"/>
                  <a:pt x="49553" y="22298"/>
                </a:cubicBezTo>
                <a:cubicBezTo>
                  <a:pt x="49677" y="14407"/>
                  <a:pt x="42924" y="7970"/>
                  <a:pt x="42924" y="7970"/>
                </a:cubicBezTo>
                <a:cubicBezTo>
                  <a:pt x="42924" y="7970"/>
                  <a:pt x="35735" y="607"/>
                  <a:pt x="26394" y="38"/>
                </a:cubicBezTo>
                <a:cubicBezTo>
                  <a:pt x="25979" y="13"/>
                  <a:pt x="25572" y="1"/>
                  <a:pt x="2517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1" name="Google Shape;5081;p70"/>
          <p:cNvGrpSpPr/>
          <p:nvPr/>
        </p:nvGrpSpPr>
        <p:grpSpPr>
          <a:xfrm>
            <a:off x="5725375" y="3189903"/>
            <a:ext cx="1729700" cy="1588857"/>
            <a:chOff x="5039575" y="2656503"/>
            <a:chExt cx="1729700" cy="1588857"/>
          </a:xfrm>
        </p:grpSpPr>
        <p:sp>
          <p:nvSpPr>
            <p:cNvPr id="5082" name="Google Shape;5082;p70"/>
            <p:cNvSpPr/>
            <p:nvPr/>
          </p:nvSpPr>
          <p:spPr>
            <a:xfrm>
              <a:off x="5731215" y="2656503"/>
              <a:ext cx="358181" cy="523437"/>
            </a:xfrm>
            <a:custGeom>
              <a:avLst/>
              <a:gdLst/>
              <a:ahLst/>
              <a:cxnLst/>
              <a:rect l="l" t="t" r="r" b="b"/>
              <a:pathLst>
                <a:path w="6549" h="9557" extrusionOk="0">
                  <a:moveTo>
                    <a:pt x="3275" y="0"/>
                  </a:moveTo>
                  <a:lnTo>
                    <a:pt x="1" y="4529"/>
                  </a:lnTo>
                  <a:lnTo>
                    <a:pt x="1346" y="4529"/>
                  </a:lnTo>
                  <a:lnTo>
                    <a:pt x="1346" y="9557"/>
                  </a:lnTo>
                  <a:lnTo>
                    <a:pt x="5203" y="9557"/>
                  </a:lnTo>
                  <a:lnTo>
                    <a:pt x="5203" y="4529"/>
                  </a:lnTo>
                  <a:lnTo>
                    <a:pt x="6548" y="4529"/>
                  </a:lnTo>
                  <a:lnTo>
                    <a:pt x="3275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3" name="Google Shape;5083;p70"/>
            <p:cNvGrpSpPr/>
            <p:nvPr/>
          </p:nvGrpSpPr>
          <p:grpSpPr>
            <a:xfrm>
              <a:off x="5724433" y="2971441"/>
              <a:ext cx="369284" cy="369807"/>
              <a:chOff x="5724433" y="1284508"/>
              <a:chExt cx="369284" cy="369807"/>
            </a:xfrm>
          </p:grpSpPr>
          <p:sp>
            <p:nvSpPr>
              <p:cNvPr id="5084" name="Google Shape;5084;p70"/>
              <p:cNvSpPr/>
              <p:nvPr/>
            </p:nvSpPr>
            <p:spPr>
              <a:xfrm>
                <a:off x="5724433" y="1284508"/>
                <a:ext cx="369284" cy="369807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6752" extrusionOk="0">
                    <a:moveTo>
                      <a:pt x="3375" y="1"/>
                    </a:moveTo>
                    <a:cubicBezTo>
                      <a:pt x="1511" y="1"/>
                      <a:pt x="1" y="1511"/>
                      <a:pt x="1" y="3375"/>
                    </a:cubicBezTo>
                    <a:cubicBezTo>
                      <a:pt x="1" y="5239"/>
                      <a:pt x="1511" y="6751"/>
                      <a:pt x="3375" y="6751"/>
                    </a:cubicBezTo>
                    <a:cubicBezTo>
                      <a:pt x="5239" y="6751"/>
                      <a:pt x="6751" y="5239"/>
                      <a:pt x="6751" y="3375"/>
                    </a:cubicBezTo>
                    <a:cubicBezTo>
                      <a:pt x="6751" y="1511"/>
                      <a:pt x="5239" y="1"/>
                      <a:pt x="33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5" name="Google Shape;5085;p70"/>
              <p:cNvSpPr/>
              <p:nvPr/>
            </p:nvSpPr>
            <p:spPr>
              <a:xfrm>
                <a:off x="5736301" y="1311783"/>
                <a:ext cx="345493" cy="315256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5756" extrusionOk="0">
                    <a:moveTo>
                      <a:pt x="3158" y="1"/>
                    </a:moveTo>
                    <a:cubicBezTo>
                      <a:pt x="2422" y="1"/>
                      <a:pt x="1686" y="282"/>
                      <a:pt x="1124" y="843"/>
                    </a:cubicBezTo>
                    <a:cubicBezTo>
                      <a:pt x="1" y="1966"/>
                      <a:pt x="1" y="3790"/>
                      <a:pt x="1124" y="4913"/>
                    </a:cubicBezTo>
                    <a:cubicBezTo>
                      <a:pt x="1686" y="5474"/>
                      <a:pt x="2422" y="5755"/>
                      <a:pt x="3158" y="5755"/>
                    </a:cubicBezTo>
                    <a:cubicBezTo>
                      <a:pt x="3894" y="5755"/>
                      <a:pt x="4631" y="5474"/>
                      <a:pt x="5194" y="4913"/>
                    </a:cubicBezTo>
                    <a:cubicBezTo>
                      <a:pt x="6317" y="3790"/>
                      <a:pt x="6317" y="1966"/>
                      <a:pt x="5194" y="843"/>
                    </a:cubicBezTo>
                    <a:cubicBezTo>
                      <a:pt x="4631" y="282"/>
                      <a:pt x="3894" y="1"/>
                      <a:pt x="31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6" name="Google Shape;5086;p70"/>
              <p:cNvSpPr/>
              <p:nvPr/>
            </p:nvSpPr>
            <p:spPr>
              <a:xfrm>
                <a:off x="5860617" y="1368415"/>
                <a:ext cx="100962" cy="193612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3535" extrusionOk="0">
                    <a:moveTo>
                      <a:pt x="739" y="0"/>
                    </a:moveTo>
                    <a:lnTo>
                      <a:pt x="739" y="438"/>
                    </a:lnTo>
                    <a:cubicBezTo>
                      <a:pt x="340" y="524"/>
                      <a:pt x="101" y="808"/>
                      <a:pt x="101" y="1226"/>
                    </a:cubicBezTo>
                    <a:cubicBezTo>
                      <a:pt x="101" y="1950"/>
                      <a:pt x="1169" y="1996"/>
                      <a:pt x="1169" y="2326"/>
                    </a:cubicBezTo>
                    <a:cubicBezTo>
                      <a:pt x="1169" y="2488"/>
                      <a:pt x="1085" y="2557"/>
                      <a:pt x="878" y="2557"/>
                    </a:cubicBezTo>
                    <a:cubicBezTo>
                      <a:pt x="705" y="2557"/>
                      <a:pt x="529" y="2493"/>
                      <a:pt x="309" y="2326"/>
                    </a:cubicBezTo>
                    <a:lnTo>
                      <a:pt x="1" y="2806"/>
                    </a:lnTo>
                    <a:cubicBezTo>
                      <a:pt x="211" y="2980"/>
                      <a:pt x="467" y="3088"/>
                      <a:pt x="739" y="3119"/>
                    </a:cubicBezTo>
                    <a:lnTo>
                      <a:pt x="739" y="3535"/>
                    </a:lnTo>
                    <a:lnTo>
                      <a:pt x="1203" y="3535"/>
                    </a:lnTo>
                    <a:lnTo>
                      <a:pt x="1203" y="3090"/>
                    </a:lnTo>
                    <a:cubicBezTo>
                      <a:pt x="1633" y="2985"/>
                      <a:pt x="1845" y="2674"/>
                      <a:pt x="1845" y="2275"/>
                    </a:cubicBezTo>
                    <a:cubicBezTo>
                      <a:pt x="1845" y="1520"/>
                      <a:pt x="780" y="1506"/>
                      <a:pt x="780" y="1190"/>
                    </a:cubicBezTo>
                    <a:cubicBezTo>
                      <a:pt x="780" y="1026"/>
                      <a:pt x="866" y="975"/>
                      <a:pt x="1045" y="975"/>
                    </a:cubicBezTo>
                    <a:cubicBezTo>
                      <a:pt x="1198" y="975"/>
                      <a:pt x="1324" y="1042"/>
                      <a:pt x="1475" y="1174"/>
                    </a:cubicBezTo>
                    <a:lnTo>
                      <a:pt x="1824" y="770"/>
                    </a:lnTo>
                    <a:cubicBezTo>
                      <a:pt x="1661" y="586"/>
                      <a:pt x="1442" y="462"/>
                      <a:pt x="1200" y="419"/>
                    </a:cubicBezTo>
                    <a:lnTo>
                      <a:pt x="12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700" scaled="0"/>
              </a:gra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7" name="Google Shape;5087;p70"/>
            <p:cNvSpPr/>
            <p:nvPr/>
          </p:nvSpPr>
          <p:spPr>
            <a:xfrm>
              <a:off x="6462069" y="3867389"/>
              <a:ext cx="21877" cy="210536"/>
            </a:xfrm>
            <a:custGeom>
              <a:avLst/>
              <a:gdLst/>
              <a:ahLst/>
              <a:cxnLst/>
              <a:rect l="l" t="t" r="r" b="b"/>
              <a:pathLst>
                <a:path w="400" h="3844" extrusionOk="0">
                  <a:moveTo>
                    <a:pt x="1" y="0"/>
                  </a:moveTo>
                  <a:lnTo>
                    <a:pt x="1" y="3843"/>
                  </a:lnTo>
                  <a:lnTo>
                    <a:pt x="400" y="3843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70"/>
            <p:cNvSpPr/>
            <p:nvPr/>
          </p:nvSpPr>
          <p:spPr>
            <a:xfrm>
              <a:off x="6570961" y="3666223"/>
              <a:ext cx="62787" cy="213548"/>
            </a:xfrm>
            <a:custGeom>
              <a:avLst/>
              <a:gdLst/>
              <a:ahLst/>
              <a:cxnLst/>
              <a:rect l="l" t="t" r="r" b="b"/>
              <a:pathLst>
                <a:path w="1148" h="3899" extrusionOk="0">
                  <a:moveTo>
                    <a:pt x="445" y="1"/>
                  </a:moveTo>
                  <a:lnTo>
                    <a:pt x="0" y="3817"/>
                  </a:lnTo>
                  <a:lnTo>
                    <a:pt x="703" y="3898"/>
                  </a:lnTo>
                  <a:lnTo>
                    <a:pt x="1147" y="84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70"/>
            <p:cNvSpPr/>
            <p:nvPr/>
          </p:nvSpPr>
          <p:spPr>
            <a:xfrm>
              <a:off x="6228915" y="4051030"/>
              <a:ext cx="493162" cy="166775"/>
            </a:xfrm>
            <a:custGeom>
              <a:avLst/>
              <a:gdLst/>
              <a:ahLst/>
              <a:cxnLst/>
              <a:rect l="l" t="t" r="r" b="b"/>
              <a:pathLst>
                <a:path w="9017" h="3045" extrusionOk="0">
                  <a:moveTo>
                    <a:pt x="3956" y="0"/>
                  </a:moveTo>
                  <a:lnTo>
                    <a:pt x="3956" y="648"/>
                  </a:lnTo>
                  <a:lnTo>
                    <a:pt x="1" y="2277"/>
                  </a:lnTo>
                  <a:lnTo>
                    <a:pt x="1" y="3045"/>
                  </a:lnTo>
                  <a:lnTo>
                    <a:pt x="268" y="3045"/>
                  </a:lnTo>
                  <a:lnTo>
                    <a:pt x="268" y="2462"/>
                  </a:lnTo>
                  <a:lnTo>
                    <a:pt x="4448" y="1484"/>
                  </a:lnTo>
                  <a:lnTo>
                    <a:pt x="8740" y="2462"/>
                  </a:lnTo>
                  <a:lnTo>
                    <a:pt x="8740" y="3045"/>
                  </a:lnTo>
                  <a:lnTo>
                    <a:pt x="9017" y="3045"/>
                  </a:lnTo>
                  <a:lnTo>
                    <a:pt x="9017" y="2277"/>
                  </a:lnTo>
                  <a:lnTo>
                    <a:pt x="4969" y="653"/>
                  </a:lnTo>
                  <a:lnTo>
                    <a:pt x="4969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70"/>
            <p:cNvSpPr/>
            <p:nvPr/>
          </p:nvSpPr>
          <p:spPr>
            <a:xfrm>
              <a:off x="6418424" y="3867389"/>
              <a:ext cx="109057" cy="67312"/>
            </a:xfrm>
            <a:custGeom>
              <a:avLst/>
              <a:gdLst/>
              <a:ahLst/>
              <a:cxnLst/>
              <a:rect l="l" t="t" r="r" b="b"/>
              <a:pathLst>
                <a:path w="1994" h="1229" extrusionOk="0">
                  <a:moveTo>
                    <a:pt x="1" y="0"/>
                  </a:moveTo>
                  <a:lnTo>
                    <a:pt x="1" y="1229"/>
                  </a:lnTo>
                  <a:lnTo>
                    <a:pt x="1994" y="1229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70"/>
            <p:cNvSpPr/>
            <p:nvPr/>
          </p:nvSpPr>
          <p:spPr>
            <a:xfrm>
              <a:off x="6722185" y="4195894"/>
              <a:ext cx="47090" cy="47047"/>
            </a:xfrm>
            <a:custGeom>
              <a:avLst/>
              <a:gdLst/>
              <a:ahLst/>
              <a:cxnLst/>
              <a:rect l="l" t="t" r="r" b="b"/>
              <a:pathLst>
                <a:path w="861" h="859" extrusionOk="0">
                  <a:moveTo>
                    <a:pt x="430" y="1"/>
                  </a:moveTo>
                  <a:cubicBezTo>
                    <a:pt x="194" y="1"/>
                    <a:pt x="3" y="192"/>
                    <a:pt x="3" y="428"/>
                  </a:cubicBezTo>
                  <a:cubicBezTo>
                    <a:pt x="3" y="431"/>
                    <a:pt x="3" y="431"/>
                    <a:pt x="0" y="431"/>
                  </a:cubicBezTo>
                  <a:cubicBezTo>
                    <a:pt x="0" y="667"/>
                    <a:pt x="194" y="858"/>
                    <a:pt x="430" y="858"/>
                  </a:cubicBezTo>
                  <a:cubicBezTo>
                    <a:pt x="667" y="858"/>
                    <a:pt x="861" y="667"/>
                    <a:pt x="861" y="428"/>
                  </a:cubicBezTo>
                  <a:cubicBezTo>
                    <a:pt x="861" y="192"/>
                    <a:pt x="667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70"/>
            <p:cNvSpPr/>
            <p:nvPr/>
          </p:nvSpPr>
          <p:spPr>
            <a:xfrm>
              <a:off x="6735366" y="4209257"/>
              <a:ext cx="20182" cy="20210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185" y="0"/>
                  </a:moveTo>
                  <a:cubicBezTo>
                    <a:pt x="84" y="0"/>
                    <a:pt x="1" y="84"/>
                    <a:pt x="1" y="184"/>
                  </a:cubicBezTo>
                  <a:cubicBezTo>
                    <a:pt x="1" y="287"/>
                    <a:pt x="84" y="368"/>
                    <a:pt x="185" y="368"/>
                  </a:cubicBezTo>
                  <a:cubicBezTo>
                    <a:pt x="287" y="368"/>
                    <a:pt x="369" y="287"/>
                    <a:pt x="369" y="184"/>
                  </a:cubicBezTo>
                  <a:cubicBezTo>
                    <a:pt x="369" y="84"/>
                    <a:pt x="287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70"/>
            <p:cNvSpPr/>
            <p:nvPr/>
          </p:nvSpPr>
          <p:spPr>
            <a:xfrm>
              <a:off x="6180294" y="4195894"/>
              <a:ext cx="46981" cy="47047"/>
            </a:xfrm>
            <a:custGeom>
              <a:avLst/>
              <a:gdLst/>
              <a:ahLst/>
              <a:cxnLst/>
              <a:rect l="l" t="t" r="r" b="b"/>
              <a:pathLst>
                <a:path w="859" h="859" extrusionOk="0">
                  <a:moveTo>
                    <a:pt x="428" y="1"/>
                  </a:moveTo>
                  <a:cubicBezTo>
                    <a:pt x="192" y="1"/>
                    <a:pt x="1" y="192"/>
                    <a:pt x="1" y="428"/>
                  </a:cubicBezTo>
                  <a:cubicBezTo>
                    <a:pt x="1" y="667"/>
                    <a:pt x="192" y="858"/>
                    <a:pt x="428" y="858"/>
                  </a:cubicBezTo>
                  <a:cubicBezTo>
                    <a:pt x="667" y="858"/>
                    <a:pt x="859" y="667"/>
                    <a:pt x="859" y="428"/>
                  </a:cubicBezTo>
                  <a:cubicBezTo>
                    <a:pt x="859" y="192"/>
                    <a:pt x="66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70"/>
            <p:cNvSpPr/>
            <p:nvPr/>
          </p:nvSpPr>
          <p:spPr>
            <a:xfrm>
              <a:off x="6193639" y="4209257"/>
              <a:ext cx="20182" cy="20210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184" y="0"/>
                  </a:moveTo>
                  <a:cubicBezTo>
                    <a:pt x="84" y="0"/>
                    <a:pt x="0" y="84"/>
                    <a:pt x="0" y="184"/>
                  </a:cubicBezTo>
                  <a:cubicBezTo>
                    <a:pt x="0" y="287"/>
                    <a:pt x="84" y="368"/>
                    <a:pt x="184" y="368"/>
                  </a:cubicBezTo>
                  <a:cubicBezTo>
                    <a:pt x="287" y="368"/>
                    <a:pt x="368" y="287"/>
                    <a:pt x="368" y="184"/>
                  </a:cubicBezTo>
                  <a:cubicBezTo>
                    <a:pt x="368" y="84"/>
                    <a:pt x="287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70"/>
            <p:cNvSpPr/>
            <p:nvPr/>
          </p:nvSpPr>
          <p:spPr>
            <a:xfrm>
              <a:off x="6453701" y="4092873"/>
              <a:ext cx="36917" cy="126135"/>
            </a:xfrm>
            <a:custGeom>
              <a:avLst/>
              <a:gdLst/>
              <a:ahLst/>
              <a:cxnLst/>
              <a:rect l="l" t="t" r="r" b="b"/>
              <a:pathLst>
                <a:path w="675" h="2303" extrusionOk="0">
                  <a:moveTo>
                    <a:pt x="1" y="1"/>
                  </a:moveTo>
                  <a:lnTo>
                    <a:pt x="168" y="2302"/>
                  </a:lnTo>
                  <a:lnTo>
                    <a:pt x="505" y="2302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70"/>
            <p:cNvSpPr/>
            <p:nvPr/>
          </p:nvSpPr>
          <p:spPr>
            <a:xfrm>
              <a:off x="6463764" y="4191950"/>
              <a:ext cx="18486" cy="52141"/>
            </a:xfrm>
            <a:custGeom>
              <a:avLst/>
              <a:gdLst/>
              <a:ahLst/>
              <a:cxnLst/>
              <a:rect l="l" t="t" r="r" b="b"/>
              <a:pathLst>
                <a:path w="338" h="952" extrusionOk="0">
                  <a:moveTo>
                    <a:pt x="1" y="1"/>
                  </a:moveTo>
                  <a:lnTo>
                    <a:pt x="1" y="952"/>
                  </a:lnTo>
                  <a:lnTo>
                    <a:pt x="338" y="952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70"/>
            <p:cNvSpPr/>
            <p:nvPr/>
          </p:nvSpPr>
          <p:spPr>
            <a:xfrm>
              <a:off x="6540005" y="3338540"/>
              <a:ext cx="198151" cy="432683"/>
            </a:xfrm>
            <a:custGeom>
              <a:avLst/>
              <a:gdLst/>
              <a:ahLst/>
              <a:cxnLst/>
              <a:rect l="l" t="t" r="r" b="b"/>
              <a:pathLst>
                <a:path w="3623" h="7900" extrusionOk="0">
                  <a:moveTo>
                    <a:pt x="2044" y="0"/>
                  </a:moveTo>
                  <a:cubicBezTo>
                    <a:pt x="1278" y="0"/>
                    <a:pt x="622" y="581"/>
                    <a:pt x="547" y="1360"/>
                  </a:cubicBezTo>
                  <a:lnTo>
                    <a:pt x="77" y="6256"/>
                  </a:lnTo>
                  <a:cubicBezTo>
                    <a:pt x="0" y="7080"/>
                    <a:pt x="605" y="7812"/>
                    <a:pt x="1429" y="7893"/>
                  </a:cubicBezTo>
                  <a:cubicBezTo>
                    <a:pt x="1478" y="7898"/>
                    <a:pt x="1526" y="7900"/>
                    <a:pt x="1574" y="7900"/>
                  </a:cubicBezTo>
                  <a:cubicBezTo>
                    <a:pt x="2340" y="7900"/>
                    <a:pt x="2997" y="7318"/>
                    <a:pt x="3073" y="6538"/>
                  </a:cubicBezTo>
                  <a:lnTo>
                    <a:pt x="3542" y="1649"/>
                  </a:lnTo>
                  <a:cubicBezTo>
                    <a:pt x="3623" y="822"/>
                    <a:pt x="3016" y="86"/>
                    <a:pt x="2189" y="7"/>
                  </a:cubicBezTo>
                  <a:cubicBezTo>
                    <a:pt x="2140" y="2"/>
                    <a:pt x="2092" y="0"/>
                    <a:pt x="204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70"/>
            <p:cNvSpPr/>
            <p:nvPr/>
          </p:nvSpPr>
          <p:spPr>
            <a:xfrm>
              <a:off x="6520371" y="3336514"/>
              <a:ext cx="198206" cy="432738"/>
            </a:xfrm>
            <a:custGeom>
              <a:avLst/>
              <a:gdLst/>
              <a:ahLst/>
              <a:cxnLst/>
              <a:rect l="l" t="t" r="r" b="b"/>
              <a:pathLst>
                <a:path w="3624" h="7901" extrusionOk="0">
                  <a:moveTo>
                    <a:pt x="2044" y="1"/>
                  </a:moveTo>
                  <a:cubicBezTo>
                    <a:pt x="1279" y="1"/>
                    <a:pt x="624" y="584"/>
                    <a:pt x="550" y="1361"/>
                  </a:cubicBezTo>
                  <a:lnTo>
                    <a:pt x="79" y="6252"/>
                  </a:lnTo>
                  <a:cubicBezTo>
                    <a:pt x="1" y="7079"/>
                    <a:pt x="605" y="7815"/>
                    <a:pt x="1432" y="7894"/>
                  </a:cubicBezTo>
                  <a:cubicBezTo>
                    <a:pt x="1481" y="7899"/>
                    <a:pt x="1529" y="7901"/>
                    <a:pt x="1577" y="7901"/>
                  </a:cubicBezTo>
                  <a:cubicBezTo>
                    <a:pt x="2343" y="7901"/>
                    <a:pt x="3000" y="7320"/>
                    <a:pt x="3074" y="6541"/>
                  </a:cubicBezTo>
                  <a:lnTo>
                    <a:pt x="3545" y="1645"/>
                  </a:lnTo>
                  <a:cubicBezTo>
                    <a:pt x="3623" y="818"/>
                    <a:pt x="3016" y="87"/>
                    <a:pt x="2192" y="8"/>
                  </a:cubicBezTo>
                  <a:cubicBezTo>
                    <a:pt x="2142" y="3"/>
                    <a:pt x="2093" y="1"/>
                    <a:pt x="2044" y="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70"/>
            <p:cNvSpPr/>
            <p:nvPr/>
          </p:nvSpPr>
          <p:spPr>
            <a:xfrm>
              <a:off x="6224594" y="3794492"/>
              <a:ext cx="418945" cy="104118"/>
            </a:xfrm>
            <a:custGeom>
              <a:avLst/>
              <a:gdLst/>
              <a:ahLst/>
              <a:cxnLst/>
              <a:rect l="l" t="t" r="r" b="b"/>
              <a:pathLst>
                <a:path w="7660" h="1901" extrusionOk="0">
                  <a:moveTo>
                    <a:pt x="338" y="0"/>
                  </a:moveTo>
                  <a:cubicBezTo>
                    <a:pt x="180" y="0"/>
                    <a:pt x="48" y="125"/>
                    <a:pt x="41" y="287"/>
                  </a:cubicBezTo>
                  <a:lnTo>
                    <a:pt x="8" y="1410"/>
                  </a:lnTo>
                  <a:cubicBezTo>
                    <a:pt x="1" y="1575"/>
                    <a:pt x="130" y="1711"/>
                    <a:pt x="292" y="1716"/>
                  </a:cubicBezTo>
                  <a:lnTo>
                    <a:pt x="7313" y="1900"/>
                  </a:lnTo>
                  <a:cubicBezTo>
                    <a:pt x="7318" y="1900"/>
                    <a:pt x="7322" y="1900"/>
                    <a:pt x="7326" y="1900"/>
                  </a:cubicBezTo>
                  <a:cubicBezTo>
                    <a:pt x="7483" y="1900"/>
                    <a:pt x="7612" y="1774"/>
                    <a:pt x="7619" y="1613"/>
                  </a:cubicBezTo>
                  <a:lnTo>
                    <a:pt x="7655" y="490"/>
                  </a:lnTo>
                  <a:cubicBezTo>
                    <a:pt x="7660" y="328"/>
                    <a:pt x="7531" y="189"/>
                    <a:pt x="7366" y="184"/>
                  </a:cubicBezTo>
                  <a:lnTo>
                    <a:pt x="347" y="0"/>
                  </a:lnTo>
                  <a:cubicBezTo>
                    <a:pt x="344" y="0"/>
                    <a:pt x="341" y="0"/>
                    <a:pt x="338" y="0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70"/>
            <p:cNvSpPr/>
            <p:nvPr/>
          </p:nvSpPr>
          <p:spPr>
            <a:xfrm>
              <a:off x="6385116" y="3797504"/>
              <a:ext cx="258422" cy="101105"/>
            </a:xfrm>
            <a:custGeom>
              <a:avLst/>
              <a:gdLst/>
              <a:ahLst/>
              <a:cxnLst/>
              <a:rect l="l" t="t" r="r" b="b"/>
              <a:pathLst>
                <a:path w="4725" h="1846" extrusionOk="0">
                  <a:moveTo>
                    <a:pt x="338" y="0"/>
                  </a:moveTo>
                  <a:cubicBezTo>
                    <a:pt x="179" y="0"/>
                    <a:pt x="46" y="125"/>
                    <a:pt x="41" y="287"/>
                  </a:cubicBezTo>
                  <a:lnTo>
                    <a:pt x="5" y="1410"/>
                  </a:lnTo>
                  <a:cubicBezTo>
                    <a:pt x="0" y="1575"/>
                    <a:pt x="129" y="1711"/>
                    <a:pt x="292" y="1716"/>
                  </a:cubicBezTo>
                  <a:lnTo>
                    <a:pt x="4378" y="1845"/>
                  </a:lnTo>
                  <a:cubicBezTo>
                    <a:pt x="4381" y="1845"/>
                    <a:pt x="4384" y="1845"/>
                    <a:pt x="4387" y="1845"/>
                  </a:cubicBezTo>
                  <a:cubicBezTo>
                    <a:pt x="4548" y="1845"/>
                    <a:pt x="4679" y="1718"/>
                    <a:pt x="4684" y="1558"/>
                  </a:cubicBezTo>
                  <a:lnTo>
                    <a:pt x="4720" y="435"/>
                  </a:lnTo>
                  <a:cubicBezTo>
                    <a:pt x="4725" y="270"/>
                    <a:pt x="4596" y="134"/>
                    <a:pt x="4433" y="129"/>
                  </a:cubicBezTo>
                  <a:lnTo>
                    <a:pt x="347" y="0"/>
                  </a:lnTo>
                  <a:cubicBezTo>
                    <a:pt x="344" y="0"/>
                    <a:pt x="341" y="0"/>
                    <a:pt x="338" y="0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70"/>
            <p:cNvSpPr/>
            <p:nvPr/>
          </p:nvSpPr>
          <p:spPr>
            <a:xfrm>
              <a:off x="6126312" y="4141344"/>
              <a:ext cx="183165" cy="103515"/>
            </a:xfrm>
            <a:custGeom>
              <a:avLst/>
              <a:gdLst/>
              <a:ahLst/>
              <a:cxnLst/>
              <a:rect l="l" t="t" r="r" b="b"/>
              <a:pathLst>
                <a:path w="3349" h="1890" extrusionOk="0">
                  <a:moveTo>
                    <a:pt x="2574" y="0"/>
                  </a:moveTo>
                  <a:lnTo>
                    <a:pt x="1623" y="191"/>
                  </a:lnTo>
                  <a:lnTo>
                    <a:pt x="1587" y="449"/>
                  </a:lnTo>
                  <a:cubicBezTo>
                    <a:pt x="1587" y="449"/>
                    <a:pt x="1277" y="1071"/>
                    <a:pt x="1157" y="1173"/>
                  </a:cubicBezTo>
                  <a:cubicBezTo>
                    <a:pt x="1035" y="1276"/>
                    <a:pt x="276" y="1603"/>
                    <a:pt x="139" y="1656"/>
                  </a:cubicBezTo>
                  <a:cubicBezTo>
                    <a:pt x="1" y="1709"/>
                    <a:pt x="242" y="1866"/>
                    <a:pt x="569" y="1881"/>
                  </a:cubicBezTo>
                  <a:cubicBezTo>
                    <a:pt x="691" y="1886"/>
                    <a:pt x="850" y="1890"/>
                    <a:pt x="1012" y="1890"/>
                  </a:cubicBezTo>
                  <a:cubicBezTo>
                    <a:pt x="1290" y="1890"/>
                    <a:pt x="1578" y="1879"/>
                    <a:pt x="1709" y="1847"/>
                  </a:cubicBezTo>
                  <a:cubicBezTo>
                    <a:pt x="1915" y="1795"/>
                    <a:pt x="2312" y="1501"/>
                    <a:pt x="2400" y="1484"/>
                  </a:cubicBezTo>
                  <a:lnTo>
                    <a:pt x="2469" y="1709"/>
                  </a:lnTo>
                  <a:cubicBezTo>
                    <a:pt x="2469" y="1709"/>
                    <a:pt x="2849" y="1568"/>
                    <a:pt x="2988" y="1537"/>
                  </a:cubicBezTo>
                  <a:cubicBezTo>
                    <a:pt x="3124" y="1503"/>
                    <a:pt x="3349" y="1326"/>
                    <a:pt x="3349" y="1326"/>
                  </a:cubicBezTo>
                  <a:cubicBezTo>
                    <a:pt x="3270" y="1085"/>
                    <a:pt x="3179" y="848"/>
                    <a:pt x="3074" y="619"/>
                  </a:cubicBezTo>
                  <a:cubicBezTo>
                    <a:pt x="3009" y="502"/>
                    <a:pt x="2928" y="397"/>
                    <a:pt x="2833" y="308"/>
                  </a:cubicBezTo>
                  <a:lnTo>
                    <a:pt x="2574" y="0"/>
                  </a:lnTo>
                  <a:close/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70"/>
            <p:cNvSpPr/>
            <p:nvPr/>
          </p:nvSpPr>
          <p:spPr>
            <a:xfrm>
              <a:off x="5990402" y="3611892"/>
              <a:ext cx="549386" cy="553177"/>
            </a:xfrm>
            <a:custGeom>
              <a:avLst/>
              <a:gdLst/>
              <a:ahLst/>
              <a:cxnLst/>
              <a:rect l="l" t="t" r="r" b="b"/>
              <a:pathLst>
                <a:path w="10045" h="10100" extrusionOk="0">
                  <a:moveTo>
                    <a:pt x="6195" y="1"/>
                  </a:moveTo>
                  <a:lnTo>
                    <a:pt x="5626" y="345"/>
                  </a:lnTo>
                  <a:lnTo>
                    <a:pt x="4383" y="708"/>
                  </a:lnTo>
                  <a:cubicBezTo>
                    <a:pt x="4383" y="708"/>
                    <a:pt x="450" y="1432"/>
                    <a:pt x="225" y="1693"/>
                  </a:cubicBezTo>
                  <a:cubicBezTo>
                    <a:pt x="0" y="1953"/>
                    <a:pt x="87" y="2178"/>
                    <a:pt x="278" y="2505"/>
                  </a:cubicBezTo>
                  <a:cubicBezTo>
                    <a:pt x="469" y="2833"/>
                    <a:pt x="3800" y="10100"/>
                    <a:pt x="3800" y="10100"/>
                  </a:cubicBezTo>
                  <a:lnTo>
                    <a:pt x="5179" y="9822"/>
                  </a:lnTo>
                  <a:lnTo>
                    <a:pt x="2868" y="2866"/>
                  </a:lnTo>
                  <a:lnTo>
                    <a:pt x="2868" y="2866"/>
                  </a:lnTo>
                  <a:cubicBezTo>
                    <a:pt x="2868" y="2866"/>
                    <a:pt x="6603" y="3622"/>
                    <a:pt x="7752" y="3622"/>
                  </a:cubicBezTo>
                  <a:cubicBezTo>
                    <a:pt x="7843" y="3622"/>
                    <a:pt x="7917" y="3617"/>
                    <a:pt x="7972" y="3607"/>
                  </a:cubicBezTo>
                  <a:cubicBezTo>
                    <a:pt x="8730" y="3468"/>
                    <a:pt x="9700" y="2658"/>
                    <a:pt x="9872" y="2037"/>
                  </a:cubicBezTo>
                  <a:cubicBezTo>
                    <a:pt x="10044" y="1416"/>
                    <a:pt x="9251" y="429"/>
                    <a:pt x="9251" y="429"/>
                  </a:cubicBezTo>
                  <a:lnTo>
                    <a:pt x="619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70"/>
            <p:cNvSpPr/>
            <p:nvPr/>
          </p:nvSpPr>
          <p:spPr>
            <a:xfrm>
              <a:off x="6230118" y="3266903"/>
              <a:ext cx="266134" cy="383828"/>
            </a:xfrm>
            <a:custGeom>
              <a:avLst/>
              <a:gdLst/>
              <a:ahLst/>
              <a:cxnLst/>
              <a:rect l="l" t="t" r="r" b="b"/>
              <a:pathLst>
                <a:path w="4866" h="7008" extrusionOk="0">
                  <a:moveTo>
                    <a:pt x="3673" y="0"/>
                  </a:moveTo>
                  <a:cubicBezTo>
                    <a:pt x="3621" y="0"/>
                    <a:pt x="3575" y="1"/>
                    <a:pt x="3537" y="3"/>
                  </a:cubicBezTo>
                  <a:cubicBezTo>
                    <a:pt x="3193" y="20"/>
                    <a:pt x="3057" y="230"/>
                    <a:pt x="2712" y="1023"/>
                  </a:cubicBezTo>
                  <a:cubicBezTo>
                    <a:pt x="2368" y="1817"/>
                    <a:pt x="815" y="4147"/>
                    <a:pt x="815" y="4147"/>
                  </a:cubicBezTo>
                  <a:lnTo>
                    <a:pt x="1654" y="4574"/>
                  </a:lnTo>
                  <a:lnTo>
                    <a:pt x="966" y="6352"/>
                  </a:lnTo>
                  <a:lnTo>
                    <a:pt x="0" y="7007"/>
                  </a:lnTo>
                  <a:cubicBezTo>
                    <a:pt x="0" y="7007"/>
                    <a:pt x="569" y="6921"/>
                    <a:pt x="741" y="6885"/>
                  </a:cubicBezTo>
                  <a:cubicBezTo>
                    <a:pt x="913" y="6852"/>
                    <a:pt x="1690" y="6630"/>
                    <a:pt x="1725" y="6541"/>
                  </a:cubicBezTo>
                  <a:cubicBezTo>
                    <a:pt x="1761" y="6453"/>
                    <a:pt x="4486" y="942"/>
                    <a:pt x="4486" y="942"/>
                  </a:cubicBezTo>
                  <a:lnTo>
                    <a:pt x="4866" y="53"/>
                  </a:lnTo>
                  <a:cubicBezTo>
                    <a:pt x="4866" y="53"/>
                    <a:pt x="4088" y="0"/>
                    <a:pt x="367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70"/>
            <p:cNvSpPr/>
            <p:nvPr/>
          </p:nvSpPr>
          <p:spPr>
            <a:xfrm>
              <a:off x="6355692" y="3363625"/>
              <a:ext cx="127488" cy="252161"/>
            </a:xfrm>
            <a:custGeom>
              <a:avLst/>
              <a:gdLst/>
              <a:ahLst/>
              <a:cxnLst/>
              <a:rect l="l" t="t" r="r" b="b"/>
              <a:pathLst>
                <a:path w="2331" h="4604" extrusionOk="0">
                  <a:moveTo>
                    <a:pt x="2331" y="1"/>
                  </a:moveTo>
                  <a:lnTo>
                    <a:pt x="1810" y="340"/>
                  </a:lnTo>
                  <a:lnTo>
                    <a:pt x="1845" y="739"/>
                  </a:lnTo>
                  <a:cubicBezTo>
                    <a:pt x="1845" y="739"/>
                    <a:pt x="34" y="3982"/>
                    <a:pt x="17" y="4051"/>
                  </a:cubicBezTo>
                  <a:cubicBezTo>
                    <a:pt x="1" y="4120"/>
                    <a:pt x="156" y="4603"/>
                    <a:pt x="156" y="4603"/>
                  </a:cubicBezTo>
                  <a:lnTo>
                    <a:pt x="794" y="4137"/>
                  </a:lnTo>
                  <a:lnTo>
                    <a:pt x="2003" y="808"/>
                  </a:lnTo>
                  <a:lnTo>
                    <a:pt x="2331" y="617"/>
                  </a:lnTo>
                  <a:lnTo>
                    <a:pt x="2331" y="1"/>
                  </a:lnTo>
                  <a:close/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70"/>
            <p:cNvSpPr/>
            <p:nvPr/>
          </p:nvSpPr>
          <p:spPr>
            <a:xfrm>
              <a:off x="6438059" y="3032218"/>
              <a:ext cx="213465" cy="331468"/>
            </a:xfrm>
            <a:custGeom>
              <a:avLst/>
              <a:gdLst/>
              <a:ahLst/>
              <a:cxnLst/>
              <a:rect l="l" t="t" r="r" b="b"/>
              <a:pathLst>
                <a:path w="3903" h="6052" extrusionOk="0">
                  <a:moveTo>
                    <a:pt x="1476" y="1"/>
                  </a:moveTo>
                  <a:cubicBezTo>
                    <a:pt x="1258" y="1"/>
                    <a:pt x="1197" y="49"/>
                    <a:pt x="1197" y="49"/>
                  </a:cubicBezTo>
                  <a:lnTo>
                    <a:pt x="1025" y="431"/>
                  </a:lnTo>
                  <a:cubicBezTo>
                    <a:pt x="1025" y="431"/>
                    <a:pt x="385" y="1982"/>
                    <a:pt x="241" y="2450"/>
                  </a:cubicBezTo>
                  <a:cubicBezTo>
                    <a:pt x="100" y="2921"/>
                    <a:pt x="0" y="3688"/>
                    <a:pt x="34" y="3774"/>
                  </a:cubicBezTo>
                  <a:cubicBezTo>
                    <a:pt x="65" y="3860"/>
                    <a:pt x="241" y="4159"/>
                    <a:pt x="574" y="4173"/>
                  </a:cubicBezTo>
                  <a:cubicBezTo>
                    <a:pt x="903" y="4188"/>
                    <a:pt x="1185" y="4188"/>
                    <a:pt x="1185" y="4188"/>
                  </a:cubicBezTo>
                  <a:lnTo>
                    <a:pt x="688" y="5227"/>
                  </a:lnTo>
                  <a:cubicBezTo>
                    <a:pt x="688" y="5227"/>
                    <a:pt x="743" y="6037"/>
                    <a:pt x="827" y="6052"/>
                  </a:cubicBezTo>
                  <a:cubicBezTo>
                    <a:pt x="828" y="6052"/>
                    <a:pt x="828" y="6052"/>
                    <a:pt x="829" y="6052"/>
                  </a:cubicBezTo>
                  <a:cubicBezTo>
                    <a:pt x="929" y="6052"/>
                    <a:pt x="2165" y="5098"/>
                    <a:pt x="2194" y="5055"/>
                  </a:cubicBezTo>
                  <a:cubicBezTo>
                    <a:pt x="2223" y="5012"/>
                    <a:pt x="3018" y="3306"/>
                    <a:pt x="3018" y="3306"/>
                  </a:cubicBezTo>
                  <a:cubicBezTo>
                    <a:pt x="3018" y="3306"/>
                    <a:pt x="3730" y="2950"/>
                    <a:pt x="3773" y="2637"/>
                  </a:cubicBezTo>
                  <a:cubicBezTo>
                    <a:pt x="3802" y="2460"/>
                    <a:pt x="3730" y="2278"/>
                    <a:pt x="3589" y="2168"/>
                  </a:cubicBezTo>
                  <a:lnTo>
                    <a:pt x="3589" y="1784"/>
                  </a:lnTo>
                  <a:lnTo>
                    <a:pt x="3902" y="845"/>
                  </a:lnTo>
                  <a:cubicBezTo>
                    <a:pt x="3902" y="845"/>
                    <a:pt x="3119" y="333"/>
                    <a:pt x="2251" y="118"/>
                  </a:cubicBezTo>
                  <a:cubicBezTo>
                    <a:pt x="1882" y="27"/>
                    <a:pt x="1636" y="1"/>
                    <a:pt x="1476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70"/>
            <p:cNvSpPr/>
            <p:nvPr/>
          </p:nvSpPr>
          <p:spPr>
            <a:xfrm>
              <a:off x="6429527" y="3001930"/>
              <a:ext cx="237420" cy="275712"/>
            </a:xfrm>
            <a:custGeom>
              <a:avLst/>
              <a:gdLst/>
              <a:ahLst/>
              <a:cxnLst/>
              <a:rect l="l" t="t" r="r" b="b"/>
              <a:pathLst>
                <a:path w="4341" h="5034" extrusionOk="0">
                  <a:moveTo>
                    <a:pt x="1719" y="0"/>
                  </a:moveTo>
                  <a:cubicBezTo>
                    <a:pt x="1375" y="0"/>
                    <a:pt x="1008" y="61"/>
                    <a:pt x="768" y="272"/>
                  </a:cubicBezTo>
                  <a:cubicBezTo>
                    <a:pt x="199" y="771"/>
                    <a:pt x="1678" y="1570"/>
                    <a:pt x="2163" y="1639"/>
                  </a:cubicBezTo>
                  <a:cubicBezTo>
                    <a:pt x="2336" y="1665"/>
                    <a:pt x="2523" y="1668"/>
                    <a:pt x="2686" y="1668"/>
                  </a:cubicBezTo>
                  <a:cubicBezTo>
                    <a:pt x="2751" y="1668"/>
                    <a:pt x="2813" y="1668"/>
                    <a:pt x="2868" y="1668"/>
                  </a:cubicBezTo>
                  <a:cubicBezTo>
                    <a:pt x="3060" y="1668"/>
                    <a:pt x="3174" y="1675"/>
                    <a:pt x="3103" y="1739"/>
                  </a:cubicBezTo>
                  <a:cubicBezTo>
                    <a:pt x="2959" y="1868"/>
                    <a:pt x="2646" y="2067"/>
                    <a:pt x="2804" y="2196"/>
                  </a:cubicBezTo>
                  <a:cubicBezTo>
                    <a:pt x="2902" y="2275"/>
                    <a:pt x="3012" y="2337"/>
                    <a:pt x="3131" y="2380"/>
                  </a:cubicBezTo>
                  <a:cubicBezTo>
                    <a:pt x="3131" y="2380"/>
                    <a:pt x="2462" y="3849"/>
                    <a:pt x="2347" y="4017"/>
                  </a:cubicBezTo>
                  <a:cubicBezTo>
                    <a:pt x="2276" y="4123"/>
                    <a:pt x="2163" y="4157"/>
                    <a:pt x="2057" y="4157"/>
                  </a:cubicBezTo>
                  <a:cubicBezTo>
                    <a:pt x="1997" y="4157"/>
                    <a:pt x="1939" y="4146"/>
                    <a:pt x="1893" y="4131"/>
                  </a:cubicBezTo>
                  <a:cubicBezTo>
                    <a:pt x="1764" y="4088"/>
                    <a:pt x="1153" y="3704"/>
                    <a:pt x="954" y="3632"/>
                  </a:cubicBezTo>
                  <a:cubicBezTo>
                    <a:pt x="820" y="3584"/>
                    <a:pt x="612" y="3473"/>
                    <a:pt x="462" y="3473"/>
                  </a:cubicBezTo>
                  <a:cubicBezTo>
                    <a:pt x="388" y="3473"/>
                    <a:pt x="328" y="3501"/>
                    <a:pt x="300" y="3577"/>
                  </a:cubicBezTo>
                  <a:cubicBezTo>
                    <a:pt x="213" y="3804"/>
                    <a:pt x="1" y="4772"/>
                    <a:pt x="314" y="4984"/>
                  </a:cubicBezTo>
                  <a:cubicBezTo>
                    <a:pt x="364" y="5019"/>
                    <a:pt x="446" y="5033"/>
                    <a:pt x="548" y="5033"/>
                  </a:cubicBezTo>
                  <a:cubicBezTo>
                    <a:pt x="1083" y="5033"/>
                    <a:pt x="2186" y="4632"/>
                    <a:pt x="2376" y="4499"/>
                  </a:cubicBezTo>
                  <a:cubicBezTo>
                    <a:pt x="2606" y="4344"/>
                    <a:pt x="2675" y="4060"/>
                    <a:pt x="2718" y="4002"/>
                  </a:cubicBezTo>
                  <a:cubicBezTo>
                    <a:pt x="2761" y="3945"/>
                    <a:pt x="3373" y="2934"/>
                    <a:pt x="3430" y="2865"/>
                  </a:cubicBezTo>
                  <a:cubicBezTo>
                    <a:pt x="3487" y="2793"/>
                    <a:pt x="3743" y="2724"/>
                    <a:pt x="3743" y="2724"/>
                  </a:cubicBezTo>
                  <a:cubicBezTo>
                    <a:pt x="3743" y="2724"/>
                    <a:pt x="4257" y="1699"/>
                    <a:pt x="4297" y="1300"/>
                  </a:cubicBezTo>
                  <a:cubicBezTo>
                    <a:pt x="4340" y="906"/>
                    <a:pt x="3026" y="114"/>
                    <a:pt x="2628" y="114"/>
                  </a:cubicBezTo>
                  <a:cubicBezTo>
                    <a:pt x="2624" y="114"/>
                    <a:pt x="2621" y="114"/>
                    <a:pt x="2617" y="114"/>
                  </a:cubicBezTo>
                  <a:cubicBezTo>
                    <a:pt x="2617" y="114"/>
                    <a:pt x="2190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70"/>
            <p:cNvSpPr/>
            <p:nvPr/>
          </p:nvSpPr>
          <p:spPr>
            <a:xfrm>
              <a:off x="6461412" y="3116507"/>
              <a:ext cx="43590" cy="85167"/>
            </a:xfrm>
            <a:custGeom>
              <a:avLst/>
              <a:gdLst/>
              <a:ahLst/>
              <a:cxnLst/>
              <a:rect l="l" t="t" r="r" b="b"/>
              <a:pathLst>
                <a:path w="797" h="1555" fill="none" extrusionOk="0">
                  <a:moveTo>
                    <a:pt x="699" y="1"/>
                  </a:moveTo>
                  <a:lnTo>
                    <a:pt x="670" y="629"/>
                  </a:lnTo>
                  <a:cubicBezTo>
                    <a:pt x="670" y="629"/>
                    <a:pt x="1" y="1385"/>
                    <a:pt x="1" y="1471"/>
                  </a:cubicBezTo>
                  <a:cubicBezTo>
                    <a:pt x="1" y="1554"/>
                    <a:pt x="797" y="1456"/>
                    <a:pt x="797" y="1456"/>
                  </a:cubicBezTo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70"/>
            <p:cNvSpPr/>
            <p:nvPr/>
          </p:nvSpPr>
          <p:spPr>
            <a:xfrm>
              <a:off x="6479351" y="3100679"/>
              <a:ext cx="14822" cy="8161"/>
            </a:xfrm>
            <a:custGeom>
              <a:avLst/>
              <a:gdLst/>
              <a:ahLst/>
              <a:cxnLst/>
              <a:rect l="l" t="t" r="r" b="b"/>
              <a:pathLst>
                <a:path w="271" h="149" fill="none" extrusionOk="0">
                  <a:moveTo>
                    <a:pt x="270" y="149"/>
                  </a:moveTo>
                  <a:cubicBezTo>
                    <a:pt x="220" y="49"/>
                    <a:pt x="105" y="1"/>
                    <a:pt x="0" y="34"/>
                  </a:cubicBezTo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70"/>
            <p:cNvSpPr/>
            <p:nvPr/>
          </p:nvSpPr>
          <p:spPr>
            <a:xfrm>
              <a:off x="6526770" y="3125818"/>
              <a:ext cx="29589" cy="17362"/>
            </a:xfrm>
            <a:custGeom>
              <a:avLst/>
              <a:gdLst/>
              <a:ahLst/>
              <a:cxnLst/>
              <a:rect l="l" t="t" r="r" b="b"/>
              <a:pathLst>
                <a:path w="541" h="317" fill="none" extrusionOk="0">
                  <a:moveTo>
                    <a:pt x="1" y="44"/>
                  </a:moveTo>
                  <a:cubicBezTo>
                    <a:pt x="1" y="44"/>
                    <a:pt x="414" y="1"/>
                    <a:pt x="541" y="316"/>
                  </a:cubicBezTo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70"/>
            <p:cNvSpPr/>
            <p:nvPr/>
          </p:nvSpPr>
          <p:spPr>
            <a:xfrm>
              <a:off x="6466006" y="3214708"/>
              <a:ext cx="33527" cy="12597"/>
            </a:xfrm>
            <a:custGeom>
              <a:avLst/>
              <a:gdLst/>
              <a:ahLst/>
              <a:cxnLst/>
              <a:rect l="l" t="t" r="r" b="b"/>
              <a:pathLst>
                <a:path w="613" h="230" fill="none" extrusionOk="0">
                  <a:moveTo>
                    <a:pt x="1" y="0"/>
                  </a:moveTo>
                  <a:cubicBezTo>
                    <a:pt x="1" y="0"/>
                    <a:pt x="369" y="230"/>
                    <a:pt x="612" y="230"/>
                  </a:cubicBezTo>
                </a:path>
              </a:pathLst>
            </a:custGeom>
            <a:solidFill>
              <a:schemeClr val="accent1"/>
            </a:solidFill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70"/>
            <p:cNvSpPr/>
            <p:nvPr/>
          </p:nvSpPr>
          <p:spPr>
            <a:xfrm>
              <a:off x="6522613" y="3151504"/>
              <a:ext cx="14001" cy="16157"/>
            </a:xfrm>
            <a:custGeom>
              <a:avLst/>
              <a:gdLst/>
              <a:ahLst/>
              <a:cxnLst/>
              <a:rect l="l" t="t" r="r" b="b"/>
              <a:pathLst>
                <a:path w="256" h="295" extrusionOk="0">
                  <a:moveTo>
                    <a:pt x="170" y="1"/>
                  </a:moveTo>
                  <a:cubicBezTo>
                    <a:pt x="125" y="1"/>
                    <a:pt x="72" y="41"/>
                    <a:pt x="41" y="103"/>
                  </a:cubicBezTo>
                  <a:cubicBezTo>
                    <a:pt x="0" y="179"/>
                    <a:pt x="10" y="263"/>
                    <a:pt x="58" y="287"/>
                  </a:cubicBezTo>
                  <a:cubicBezTo>
                    <a:pt x="68" y="292"/>
                    <a:pt x="78" y="294"/>
                    <a:pt x="90" y="294"/>
                  </a:cubicBezTo>
                  <a:cubicBezTo>
                    <a:pt x="135" y="294"/>
                    <a:pt x="187" y="254"/>
                    <a:pt x="218" y="191"/>
                  </a:cubicBezTo>
                  <a:cubicBezTo>
                    <a:pt x="256" y="115"/>
                    <a:pt x="249" y="31"/>
                    <a:pt x="199" y="7"/>
                  </a:cubicBezTo>
                  <a:cubicBezTo>
                    <a:pt x="190" y="3"/>
                    <a:pt x="180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70"/>
            <p:cNvSpPr/>
            <p:nvPr/>
          </p:nvSpPr>
          <p:spPr>
            <a:xfrm>
              <a:off x="6473827" y="3132500"/>
              <a:ext cx="14165" cy="16157"/>
            </a:xfrm>
            <a:custGeom>
              <a:avLst/>
              <a:gdLst/>
              <a:ahLst/>
              <a:cxnLst/>
              <a:rect l="l" t="t" r="r" b="b"/>
              <a:pathLst>
                <a:path w="259" h="295" extrusionOk="0">
                  <a:moveTo>
                    <a:pt x="171" y="1"/>
                  </a:moveTo>
                  <a:cubicBezTo>
                    <a:pt x="125" y="1"/>
                    <a:pt x="72" y="40"/>
                    <a:pt x="42" y="103"/>
                  </a:cubicBezTo>
                  <a:cubicBezTo>
                    <a:pt x="1" y="180"/>
                    <a:pt x="10" y="263"/>
                    <a:pt x="58" y="287"/>
                  </a:cubicBezTo>
                  <a:cubicBezTo>
                    <a:pt x="68" y="293"/>
                    <a:pt x="79" y="295"/>
                    <a:pt x="90" y="295"/>
                  </a:cubicBezTo>
                  <a:cubicBezTo>
                    <a:pt x="136" y="295"/>
                    <a:pt x="188" y="255"/>
                    <a:pt x="218" y="194"/>
                  </a:cubicBezTo>
                  <a:cubicBezTo>
                    <a:pt x="259" y="115"/>
                    <a:pt x="249" y="34"/>
                    <a:pt x="202" y="8"/>
                  </a:cubicBezTo>
                  <a:cubicBezTo>
                    <a:pt x="192" y="3"/>
                    <a:pt x="181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70"/>
            <p:cNvSpPr/>
            <p:nvPr/>
          </p:nvSpPr>
          <p:spPr>
            <a:xfrm>
              <a:off x="6031038" y="4120093"/>
              <a:ext cx="169820" cy="123945"/>
            </a:xfrm>
            <a:custGeom>
              <a:avLst/>
              <a:gdLst/>
              <a:ahLst/>
              <a:cxnLst/>
              <a:rect l="l" t="t" r="r" b="b"/>
              <a:pathLst>
                <a:path w="3105" h="2263" extrusionOk="0">
                  <a:moveTo>
                    <a:pt x="2139" y="1"/>
                  </a:moveTo>
                  <a:lnTo>
                    <a:pt x="2018" y="725"/>
                  </a:lnTo>
                  <a:lnTo>
                    <a:pt x="1759" y="797"/>
                  </a:lnTo>
                  <a:cubicBezTo>
                    <a:pt x="1759" y="797"/>
                    <a:pt x="1518" y="1088"/>
                    <a:pt x="1466" y="1157"/>
                  </a:cubicBezTo>
                  <a:cubicBezTo>
                    <a:pt x="1415" y="1227"/>
                    <a:pt x="777" y="1693"/>
                    <a:pt x="605" y="1779"/>
                  </a:cubicBezTo>
                  <a:cubicBezTo>
                    <a:pt x="433" y="1865"/>
                    <a:pt x="1" y="1898"/>
                    <a:pt x="17" y="2020"/>
                  </a:cubicBezTo>
                  <a:cubicBezTo>
                    <a:pt x="34" y="2140"/>
                    <a:pt x="949" y="2245"/>
                    <a:pt x="1535" y="2262"/>
                  </a:cubicBezTo>
                  <a:cubicBezTo>
                    <a:pt x="1560" y="2262"/>
                    <a:pt x="1584" y="2263"/>
                    <a:pt x="1608" y="2263"/>
                  </a:cubicBezTo>
                  <a:cubicBezTo>
                    <a:pt x="2150" y="2263"/>
                    <a:pt x="2450" y="2089"/>
                    <a:pt x="2450" y="2089"/>
                  </a:cubicBezTo>
                  <a:lnTo>
                    <a:pt x="2503" y="2209"/>
                  </a:lnTo>
                  <a:lnTo>
                    <a:pt x="3105" y="2156"/>
                  </a:lnTo>
                  <a:cubicBezTo>
                    <a:pt x="3105" y="2156"/>
                    <a:pt x="3071" y="1588"/>
                    <a:pt x="3088" y="1346"/>
                  </a:cubicBezTo>
                  <a:cubicBezTo>
                    <a:pt x="3093" y="1150"/>
                    <a:pt x="3083" y="954"/>
                    <a:pt x="3055" y="761"/>
                  </a:cubicBezTo>
                  <a:lnTo>
                    <a:pt x="3019" y="259"/>
                  </a:lnTo>
                  <a:lnTo>
                    <a:pt x="2139" y="1"/>
                  </a:lnTo>
                  <a:close/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70"/>
            <p:cNvSpPr/>
            <p:nvPr/>
          </p:nvSpPr>
          <p:spPr>
            <a:xfrm>
              <a:off x="6107389" y="3656255"/>
              <a:ext cx="401662" cy="500433"/>
            </a:xfrm>
            <a:custGeom>
              <a:avLst/>
              <a:gdLst/>
              <a:ahLst/>
              <a:cxnLst/>
              <a:rect l="l" t="t" r="r" b="b"/>
              <a:pathLst>
                <a:path w="7344" h="9137" extrusionOk="0">
                  <a:moveTo>
                    <a:pt x="5592" y="1"/>
                  </a:moveTo>
                  <a:cubicBezTo>
                    <a:pt x="5592" y="1"/>
                    <a:pt x="691" y="606"/>
                    <a:pt x="588" y="725"/>
                  </a:cubicBezTo>
                  <a:cubicBezTo>
                    <a:pt x="485" y="847"/>
                    <a:pt x="571" y="4419"/>
                    <a:pt x="571" y="4419"/>
                  </a:cubicBezTo>
                  <a:lnTo>
                    <a:pt x="0" y="8599"/>
                  </a:lnTo>
                  <a:lnTo>
                    <a:pt x="1761" y="9137"/>
                  </a:lnTo>
                  <a:cubicBezTo>
                    <a:pt x="1761" y="9137"/>
                    <a:pt x="2313" y="5612"/>
                    <a:pt x="2502" y="4661"/>
                  </a:cubicBezTo>
                  <a:cubicBezTo>
                    <a:pt x="2634" y="3953"/>
                    <a:pt x="2724" y="3239"/>
                    <a:pt x="2779" y="2522"/>
                  </a:cubicBezTo>
                  <a:cubicBezTo>
                    <a:pt x="2779" y="2522"/>
                    <a:pt x="4129" y="2830"/>
                    <a:pt x="5249" y="2830"/>
                  </a:cubicBezTo>
                  <a:cubicBezTo>
                    <a:pt x="5716" y="2830"/>
                    <a:pt x="6144" y="2777"/>
                    <a:pt x="6417" y="2625"/>
                  </a:cubicBezTo>
                  <a:cubicBezTo>
                    <a:pt x="7344" y="2106"/>
                    <a:pt x="7157" y="1468"/>
                    <a:pt x="7157" y="1468"/>
                  </a:cubicBezTo>
                  <a:lnTo>
                    <a:pt x="559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70"/>
            <p:cNvSpPr/>
            <p:nvPr/>
          </p:nvSpPr>
          <p:spPr>
            <a:xfrm>
              <a:off x="6229079" y="3752594"/>
              <a:ext cx="10501" cy="10132"/>
            </a:xfrm>
            <a:custGeom>
              <a:avLst/>
              <a:gdLst/>
              <a:ahLst/>
              <a:cxnLst/>
              <a:rect l="l" t="t" r="r" b="b"/>
              <a:pathLst>
                <a:path w="192" h="185" fill="none" extrusionOk="0">
                  <a:moveTo>
                    <a:pt x="191" y="185"/>
                  </a:moveTo>
                  <a:cubicBezTo>
                    <a:pt x="136" y="113"/>
                    <a:pt x="74" y="51"/>
                    <a:pt x="0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70"/>
            <p:cNvSpPr/>
            <p:nvPr/>
          </p:nvSpPr>
          <p:spPr>
            <a:xfrm>
              <a:off x="6369693" y="3278295"/>
              <a:ext cx="309560" cy="579631"/>
            </a:xfrm>
            <a:custGeom>
              <a:avLst/>
              <a:gdLst/>
              <a:ahLst/>
              <a:cxnLst/>
              <a:rect l="l" t="t" r="r" b="b"/>
              <a:pathLst>
                <a:path w="5660" h="10583" extrusionOk="0">
                  <a:moveTo>
                    <a:pt x="3695" y="1"/>
                  </a:moveTo>
                  <a:cubicBezTo>
                    <a:pt x="3695" y="1"/>
                    <a:pt x="1745" y="3587"/>
                    <a:pt x="1331" y="4505"/>
                  </a:cubicBezTo>
                  <a:cubicBezTo>
                    <a:pt x="916" y="5420"/>
                    <a:pt x="361" y="6696"/>
                    <a:pt x="361" y="6833"/>
                  </a:cubicBezTo>
                  <a:cubicBezTo>
                    <a:pt x="361" y="6971"/>
                    <a:pt x="0" y="10508"/>
                    <a:pt x="120" y="10577"/>
                  </a:cubicBezTo>
                  <a:cubicBezTo>
                    <a:pt x="126" y="10581"/>
                    <a:pt x="138" y="10583"/>
                    <a:pt x="155" y="10583"/>
                  </a:cubicBezTo>
                  <a:cubicBezTo>
                    <a:pt x="437" y="10583"/>
                    <a:pt x="2099" y="10041"/>
                    <a:pt x="2897" y="9731"/>
                  </a:cubicBezTo>
                  <a:cubicBezTo>
                    <a:pt x="3743" y="9404"/>
                    <a:pt x="3778" y="9163"/>
                    <a:pt x="3848" y="8974"/>
                  </a:cubicBezTo>
                  <a:cubicBezTo>
                    <a:pt x="3917" y="8783"/>
                    <a:pt x="3898" y="6333"/>
                    <a:pt x="3898" y="6333"/>
                  </a:cubicBezTo>
                  <a:cubicBezTo>
                    <a:pt x="3898" y="6333"/>
                    <a:pt x="5659" y="1329"/>
                    <a:pt x="5640" y="1105"/>
                  </a:cubicBezTo>
                  <a:cubicBezTo>
                    <a:pt x="5623" y="882"/>
                    <a:pt x="3695" y="1"/>
                    <a:pt x="369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70"/>
            <p:cNvSpPr/>
            <p:nvPr/>
          </p:nvSpPr>
          <p:spPr>
            <a:xfrm>
              <a:off x="6458404" y="3477106"/>
              <a:ext cx="32378" cy="30014"/>
            </a:xfrm>
            <a:custGeom>
              <a:avLst/>
              <a:gdLst/>
              <a:ahLst/>
              <a:cxnLst/>
              <a:rect l="l" t="t" r="r" b="b"/>
              <a:pathLst>
                <a:path w="592" h="548" fill="none" extrusionOk="0">
                  <a:moveTo>
                    <a:pt x="591" y="0"/>
                  </a:moveTo>
                  <a:cubicBezTo>
                    <a:pt x="271" y="314"/>
                    <a:pt x="1" y="548"/>
                    <a:pt x="1" y="54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70"/>
            <p:cNvSpPr/>
            <p:nvPr/>
          </p:nvSpPr>
          <p:spPr>
            <a:xfrm>
              <a:off x="6388617" y="3281855"/>
              <a:ext cx="75202" cy="191093"/>
            </a:xfrm>
            <a:custGeom>
              <a:avLst/>
              <a:gdLst/>
              <a:ahLst/>
              <a:cxnLst/>
              <a:rect l="l" t="t" r="r" b="b"/>
              <a:pathLst>
                <a:path w="1375" h="3489" fill="none" extrusionOk="0">
                  <a:moveTo>
                    <a:pt x="1375" y="0"/>
                  </a:moveTo>
                  <a:cubicBezTo>
                    <a:pt x="1375" y="0"/>
                    <a:pt x="536" y="1403"/>
                    <a:pt x="295" y="2232"/>
                  </a:cubicBezTo>
                  <a:cubicBezTo>
                    <a:pt x="53" y="3059"/>
                    <a:pt x="1" y="3489"/>
                    <a:pt x="1" y="348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70"/>
            <p:cNvSpPr/>
            <p:nvPr/>
          </p:nvSpPr>
          <p:spPr>
            <a:xfrm>
              <a:off x="6439590" y="3363625"/>
              <a:ext cx="45285" cy="66053"/>
            </a:xfrm>
            <a:custGeom>
              <a:avLst/>
              <a:gdLst/>
              <a:ahLst/>
              <a:cxnLst/>
              <a:rect l="l" t="t" r="r" b="b"/>
              <a:pathLst>
                <a:path w="828" h="1206" fill="none" extrusionOk="0">
                  <a:moveTo>
                    <a:pt x="1" y="514"/>
                  </a:moveTo>
                  <a:lnTo>
                    <a:pt x="799" y="1"/>
                  </a:lnTo>
                  <a:lnTo>
                    <a:pt x="828" y="12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70"/>
            <p:cNvSpPr/>
            <p:nvPr/>
          </p:nvSpPr>
          <p:spPr>
            <a:xfrm>
              <a:off x="6532676" y="3684680"/>
              <a:ext cx="14548" cy="2300"/>
            </a:xfrm>
            <a:custGeom>
              <a:avLst/>
              <a:gdLst/>
              <a:ahLst/>
              <a:cxnLst/>
              <a:rect l="l" t="t" r="r" b="b"/>
              <a:pathLst>
                <a:path w="266" h="42" fill="none" extrusionOk="0">
                  <a:moveTo>
                    <a:pt x="0" y="41"/>
                  </a:moveTo>
                  <a:lnTo>
                    <a:pt x="26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70"/>
            <p:cNvSpPr/>
            <p:nvPr/>
          </p:nvSpPr>
          <p:spPr>
            <a:xfrm>
              <a:off x="6439590" y="3667647"/>
              <a:ext cx="102931" cy="34122"/>
            </a:xfrm>
            <a:custGeom>
              <a:avLst/>
              <a:gdLst/>
              <a:ahLst/>
              <a:cxnLst/>
              <a:rect l="l" t="t" r="r" b="b"/>
              <a:pathLst>
                <a:path w="1882" h="623" fill="none" extrusionOk="0">
                  <a:moveTo>
                    <a:pt x="1881" y="1"/>
                  </a:moveTo>
                  <a:lnTo>
                    <a:pt x="1" y="225"/>
                  </a:lnTo>
                  <a:lnTo>
                    <a:pt x="1" y="622"/>
                  </a:lnTo>
                  <a:lnTo>
                    <a:pt x="1344" y="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70"/>
            <p:cNvSpPr/>
            <p:nvPr/>
          </p:nvSpPr>
          <p:spPr>
            <a:xfrm>
              <a:off x="6399118" y="3274187"/>
              <a:ext cx="52833" cy="37298"/>
            </a:xfrm>
            <a:custGeom>
              <a:avLst/>
              <a:gdLst/>
              <a:ahLst/>
              <a:cxnLst/>
              <a:rect l="l" t="t" r="r" b="b"/>
              <a:pathLst>
                <a:path w="966" h="681" extrusionOk="0">
                  <a:moveTo>
                    <a:pt x="576" y="1"/>
                  </a:moveTo>
                  <a:cubicBezTo>
                    <a:pt x="535" y="1"/>
                    <a:pt x="497" y="3"/>
                    <a:pt x="466" y="6"/>
                  </a:cubicBezTo>
                  <a:cubicBezTo>
                    <a:pt x="311" y="25"/>
                    <a:pt x="0" y="680"/>
                    <a:pt x="0" y="680"/>
                  </a:cubicBezTo>
                  <a:lnTo>
                    <a:pt x="397" y="613"/>
                  </a:lnTo>
                  <a:lnTo>
                    <a:pt x="516" y="303"/>
                  </a:lnTo>
                  <a:lnTo>
                    <a:pt x="774" y="303"/>
                  </a:lnTo>
                  <a:cubicBezTo>
                    <a:pt x="774" y="303"/>
                    <a:pt x="965" y="286"/>
                    <a:pt x="965" y="147"/>
                  </a:cubicBezTo>
                  <a:cubicBezTo>
                    <a:pt x="965" y="34"/>
                    <a:pt x="744" y="1"/>
                    <a:pt x="576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70"/>
            <p:cNvSpPr/>
            <p:nvPr/>
          </p:nvSpPr>
          <p:spPr>
            <a:xfrm>
              <a:off x="6367068" y="3307377"/>
              <a:ext cx="71811" cy="93985"/>
            </a:xfrm>
            <a:custGeom>
              <a:avLst/>
              <a:gdLst/>
              <a:ahLst/>
              <a:cxnLst/>
              <a:rect l="l" t="t" r="r" b="b"/>
              <a:pathLst>
                <a:path w="1313" h="1716" extrusionOk="0">
                  <a:moveTo>
                    <a:pt x="887" y="1"/>
                  </a:moveTo>
                  <a:cubicBezTo>
                    <a:pt x="678" y="1"/>
                    <a:pt x="458" y="5"/>
                    <a:pt x="414" y="22"/>
                  </a:cubicBezTo>
                  <a:cubicBezTo>
                    <a:pt x="326" y="57"/>
                    <a:pt x="275" y="643"/>
                    <a:pt x="275" y="643"/>
                  </a:cubicBezTo>
                  <a:lnTo>
                    <a:pt x="153" y="1317"/>
                  </a:lnTo>
                  <a:lnTo>
                    <a:pt x="1" y="1422"/>
                  </a:lnTo>
                  <a:lnTo>
                    <a:pt x="450" y="1716"/>
                  </a:lnTo>
                  <a:lnTo>
                    <a:pt x="500" y="1575"/>
                  </a:lnTo>
                  <a:cubicBezTo>
                    <a:pt x="500" y="1575"/>
                    <a:pt x="691" y="1489"/>
                    <a:pt x="741" y="1420"/>
                  </a:cubicBezTo>
                  <a:cubicBezTo>
                    <a:pt x="794" y="1322"/>
                    <a:pt x="835" y="1216"/>
                    <a:pt x="863" y="1109"/>
                  </a:cubicBezTo>
                  <a:cubicBezTo>
                    <a:pt x="863" y="1109"/>
                    <a:pt x="1174" y="1040"/>
                    <a:pt x="1243" y="868"/>
                  </a:cubicBezTo>
                  <a:cubicBezTo>
                    <a:pt x="1312" y="695"/>
                    <a:pt x="1293" y="5"/>
                    <a:pt x="1293" y="5"/>
                  </a:cubicBezTo>
                  <a:cubicBezTo>
                    <a:pt x="1293" y="5"/>
                    <a:pt x="1096" y="1"/>
                    <a:pt x="887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70"/>
            <p:cNvSpPr/>
            <p:nvPr/>
          </p:nvSpPr>
          <p:spPr>
            <a:xfrm>
              <a:off x="6409400" y="3349220"/>
              <a:ext cx="17994" cy="18896"/>
            </a:xfrm>
            <a:custGeom>
              <a:avLst/>
              <a:gdLst/>
              <a:ahLst/>
              <a:cxnLst/>
              <a:rect l="l" t="t" r="r" b="b"/>
              <a:pathLst>
                <a:path w="329" h="345" extrusionOk="0">
                  <a:moveTo>
                    <a:pt x="328" y="1"/>
                  </a:moveTo>
                  <a:lnTo>
                    <a:pt x="1" y="17"/>
                  </a:lnTo>
                  <a:lnTo>
                    <a:pt x="87" y="34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70"/>
            <p:cNvSpPr/>
            <p:nvPr/>
          </p:nvSpPr>
          <p:spPr>
            <a:xfrm>
              <a:off x="6409400" y="3349220"/>
              <a:ext cx="17994" cy="18896"/>
            </a:xfrm>
            <a:custGeom>
              <a:avLst/>
              <a:gdLst/>
              <a:ahLst/>
              <a:cxnLst/>
              <a:rect l="l" t="t" r="r" b="b"/>
              <a:pathLst>
                <a:path w="329" h="345" fill="none" extrusionOk="0">
                  <a:moveTo>
                    <a:pt x="87" y="345"/>
                  </a:moveTo>
                  <a:lnTo>
                    <a:pt x="1" y="17"/>
                  </a:lnTo>
                  <a:lnTo>
                    <a:pt x="328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70"/>
            <p:cNvSpPr/>
            <p:nvPr/>
          </p:nvSpPr>
          <p:spPr>
            <a:xfrm>
              <a:off x="6356622" y="3376605"/>
              <a:ext cx="48129" cy="43487"/>
            </a:xfrm>
            <a:custGeom>
              <a:avLst/>
              <a:gdLst/>
              <a:ahLst/>
              <a:cxnLst/>
              <a:rect l="l" t="t" r="r" b="b"/>
              <a:pathLst>
                <a:path w="880" h="794" extrusionOk="0">
                  <a:moveTo>
                    <a:pt x="172" y="0"/>
                  </a:moveTo>
                  <a:lnTo>
                    <a:pt x="0" y="242"/>
                  </a:lnTo>
                  <a:lnTo>
                    <a:pt x="603" y="794"/>
                  </a:lnTo>
                  <a:lnTo>
                    <a:pt x="880" y="502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70"/>
            <p:cNvSpPr/>
            <p:nvPr/>
          </p:nvSpPr>
          <p:spPr>
            <a:xfrm>
              <a:off x="6254675" y="3389804"/>
              <a:ext cx="146302" cy="163872"/>
            </a:xfrm>
            <a:custGeom>
              <a:avLst/>
              <a:gdLst/>
              <a:ahLst/>
              <a:cxnLst/>
              <a:rect l="l" t="t" r="r" b="b"/>
              <a:pathLst>
                <a:path w="2675" h="2992" extrusionOk="0">
                  <a:moveTo>
                    <a:pt x="1864" y="1"/>
                  </a:moveTo>
                  <a:cubicBezTo>
                    <a:pt x="1864" y="1"/>
                    <a:pt x="0" y="2106"/>
                    <a:pt x="0" y="2175"/>
                  </a:cubicBezTo>
                  <a:cubicBezTo>
                    <a:pt x="0" y="2244"/>
                    <a:pt x="275" y="2830"/>
                    <a:pt x="569" y="2935"/>
                  </a:cubicBezTo>
                  <a:cubicBezTo>
                    <a:pt x="678" y="2972"/>
                    <a:pt x="793" y="2992"/>
                    <a:pt x="908" y="2992"/>
                  </a:cubicBezTo>
                  <a:cubicBezTo>
                    <a:pt x="979" y="2992"/>
                    <a:pt x="1051" y="2984"/>
                    <a:pt x="1121" y="2969"/>
                  </a:cubicBezTo>
                  <a:lnTo>
                    <a:pt x="2674" y="605"/>
                  </a:lnTo>
                  <a:lnTo>
                    <a:pt x="186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70"/>
            <p:cNvSpPr/>
            <p:nvPr/>
          </p:nvSpPr>
          <p:spPr>
            <a:xfrm>
              <a:off x="6236627" y="3455034"/>
              <a:ext cx="86086" cy="114524"/>
            </a:xfrm>
            <a:custGeom>
              <a:avLst/>
              <a:gdLst/>
              <a:ahLst/>
              <a:cxnLst/>
              <a:rect l="l" t="t" r="r" b="b"/>
              <a:pathLst>
                <a:path w="1574" h="2091" extrusionOk="0">
                  <a:moveTo>
                    <a:pt x="871" y="1"/>
                  </a:moveTo>
                  <a:cubicBezTo>
                    <a:pt x="816" y="1"/>
                    <a:pt x="753" y="63"/>
                    <a:pt x="741" y="157"/>
                  </a:cubicBezTo>
                  <a:cubicBezTo>
                    <a:pt x="722" y="313"/>
                    <a:pt x="861" y="468"/>
                    <a:pt x="861" y="468"/>
                  </a:cubicBezTo>
                  <a:cubicBezTo>
                    <a:pt x="861" y="468"/>
                    <a:pt x="522" y="357"/>
                    <a:pt x="398" y="357"/>
                  </a:cubicBezTo>
                  <a:cubicBezTo>
                    <a:pt x="382" y="357"/>
                    <a:pt x="369" y="359"/>
                    <a:pt x="361" y="363"/>
                  </a:cubicBezTo>
                  <a:cubicBezTo>
                    <a:pt x="292" y="401"/>
                    <a:pt x="151" y="449"/>
                    <a:pt x="189" y="573"/>
                  </a:cubicBezTo>
                  <a:cubicBezTo>
                    <a:pt x="213" y="650"/>
                    <a:pt x="242" y="724"/>
                    <a:pt x="275" y="795"/>
                  </a:cubicBezTo>
                  <a:cubicBezTo>
                    <a:pt x="275" y="795"/>
                    <a:pt x="1" y="1156"/>
                    <a:pt x="1" y="1328"/>
                  </a:cubicBezTo>
                  <a:cubicBezTo>
                    <a:pt x="1" y="1500"/>
                    <a:pt x="189" y="1778"/>
                    <a:pt x="328" y="1883"/>
                  </a:cubicBezTo>
                  <a:cubicBezTo>
                    <a:pt x="467" y="1985"/>
                    <a:pt x="949" y="2091"/>
                    <a:pt x="949" y="2091"/>
                  </a:cubicBezTo>
                  <a:lnTo>
                    <a:pt x="1573" y="1553"/>
                  </a:lnTo>
                  <a:cubicBezTo>
                    <a:pt x="1573" y="1553"/>
                    <a:pt x="1315" y="1070"/>
                    <a:pt x="1296" y="932"/>
                  </a:cubicBezTo>
                  <a:cubicBezTo>
                    <a:pt x="1279" y="795"/>
                    <a:pt x="1262" y="518"/>
                    <a:pt x="1176" y="415"/>
                  </a:cubicBezTo>
                  <a:cubicBezTo>
                    <a:pt x="1088" y="310"/>
                    <a:pt x="985" y="241"/>
                    <a:pt x="952" y="88"/>
                  </a:cubicBezTo>
                  <a:cubicBezTo>
                    <a:pt x="939" y="27"/>
                    <a:pt x="906" y="1"/>
                    <a:pt x="871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70"/>
            <p:cNvSpPr/>
            <p:nvPr/>
          </p:nvSpPr>
          <p:spPr>
            <a:xfrm>
              <a:off x="6276115" y="3345715"/>
              <a:ext cx="370159" cy="261910"/>
            </a:xfrm>
            <a:custGeom>
              <a:avLst/>
              <a:gdLst/>
              <a:ahLst/>
              <a:cxnLst/>
              <a:rect l="l" t="t" r="r" b="b"/>
              <a:pathLst>
                <a:path w="6768" h="4782" extrusionOk="0">
                  <a:moveTo>
                    <a:pt x="5829" y="0"/>
                  </a:moveTo>
                  <a:lnTo>
                    <a:pt x="4266" y="3238"/>
                  </a:lnTo>
                  <a:lnTo>
                    <a:pt x="454" y="3449"/>
                  </a:lnTo>
                  <a:cubicBezTo>
                    <a:pt x="258" y="3496"/>
                    <a:pt x="105" y="3649"/>
                    <a:pt x="58" y="3845"/>
                  </a:cubicBezTo>
                  <a:cubicBezTo>
                    <a:pt x="17" y="4003"/>
                    <a:pt x="0" y="4165"/>
                    <a:pt x="5" y="4328"/>
                  </a:cubicBezTo>
                  <a:cubicBezTo>
                    <a:pt x="5" y="4328"/>
                    <a:pt x="2541" y="4639"/>
                    <a:pt x="3334" y="4691"/>
                  </a:cubicBezTo>
                  <a:cubicBezTo>
                    <a:pt x="3856" y="4726"/>
                    <a:pt x="4452" y="4782"/>
                    <a:pt x="4833" y="4782"/>
                  </a:cubicBezTo>
                  <a:cubicBezTo>
                    <a:pt x="5033" y="4782"/>
                    <a:pt x="5174" y="4766"/>
                    <a:pt x="5215" y="4725"/>
                  </a:cubicBezTo>
                  <a:cubicBezTo>
                    <a:pt x="5336" y="4605"/>
                    <a:pt x="6768" y="1637"/>
                    <a:pt x="6768" y="1637"/>
                  </a:cubicBezTo>
                  <a:lnTo>
                    <a:pt x="582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70"/>
            <p:cNvSpPr/>
            <p:nvPr/>
          </p:nvSpPr>
          <p:spPr>
            <a:xfrm>
              <a:off x="5324741" y="3867499"/>
              <a:ext cx="21877" cy="210426"/>
            </a:xfrm>
            <a:custGeom>
              <a:avLst/>
              <a:gdLst/>
              <a:ahLst/>
              <a:cxnLst/>
              <a:rect l="l" t="t" r="r" b="b"/>
              <a:pathLst>
                <a:path w="400" h="3842" extrusionOk="0">
                  <a:moveTo>
                    <a:pt x="1" y="1"/>
                  </a:moveTo>
                  <a:lnTo>
                    <a:pt x="1" y="3841"/>
                  </a:lnTo>
                  <a:lnTo>
                    <a:pt x="400" y="3841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70"/>
            <p:cNvSpPr/>
            <p:nvPr/>
          </p:nvSpPr>
          <p:spPr>
            <a:xfrm>
              <a:off x="5175267" y="3665456"/>
              <a:ext cx="62896" cy="213493"/>
            </a:xfrm>
            <a:custGeom>
              <a:avLst/>
              <a:gdLst/>
              <a:ahLst/>
              <a:cxnLst/>
              <a:rect l="l" t="t" r="r" b="b"/>
              <a:pathLst>
                <a:path w="1150" h="3898" extrusionOk="0">
                  <a:moveTo>
                    <a:pt x="703" y="0"/>
                  </a:moveTo>
                  <a:lnTo>
                    <a:pt x="0" y="84"/>
                  </a:lnTo>
                  <a:lnTo>
                    <a:pt x="447" y="3898"/>
                  </a:lnTo>
                  <a:lnTo>
                    <a:pt x="1150" y="3816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70"/>
            <p:cNvSpPr/>
            <p:nvPr/>
          </p:nvSpPr>
          <p:spPr>
            <a:xfrm>
              <a:off x="5086611" y="4051030"/>
              <a:ext cx="493217" cy="166775"/>
            </a:xfrm>
            <a:custGeom>
              <a:avLst/>
              <a:gdLst/>
              <a:ahLst/>
              <a:cxnLst/>
              <a:rect l="l" t="t" r="r" b="b"/>
              <a:pathLst>
                <a:path w="9018" h="3045" extrusionOk="0">
                  <a:moveTo>
                    <a:pt x="4049" y="0"/>
                  </a:moveTo>
                  <a:lnTo>
                    <a:pt x="4049" y="653"/>
                  </a:lnTo>
                  <a:lnTo>
                    <a:pt x="1" y="2277"/>
                  </a:lnTo>
                  <a:lnTo>
                    <a:pt x="1" y="3045"/>
                  </a:lnTo>
                  <a:lnTo>
                    <a:pt x="276" y="3045"/>
                  </a:lnTo>
                  <a:lnTo>
                    <a:pt x="276" y="2462"/>
                  </a:lnTo>
                  <a:lnTo>
                    <a:pt x="4568" y="1484"/>
                  </a:lnTo>
                  <a:lnTo>
                    <a:pt x="8747" y="2462"/>
                  </a:lnTo>
                  <a:lnTo>
                    <a:pt x="8747" y="3045"/>
                  </a:lnTo>
                  <a:lnTo>
                    <a:pt x="9017" y="3045"/>
                  </a:lnTo>
                  <a:lnTo>
                    <a:pt x="9017" y="2277"/>
                  </a:lnTo>
                  <a:lnTo>
                    <a:pt x="5060" y="648"/>
                  </a:lnTo>
                  <a:lnTo>
                    <a:pt x="506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70"/>
            <p:cNvSpPr/>
            <p:nvPr/>
          </p:nvSpPr>
          <p:spPr>
            <a:xfrm>
              <a:off x="5281097" y="3867499"/>
              <a:ext cx="109057" cy="67203"/>
            </a:xfrm>
            <a:custGeom>
              <a:avLst/>
              <a:gdLst/>
              <a:ahLst/>
              <a:cxnLst/>
              <a:rect l="l" t="t" r="r" b="b"/>
              <a:pathLst>
                <a:path w="1994" h="1227" extrusionOk="0">
                  <a:moveTo>
                    <a:pt x="1" y="1"/>
                  </a:moveTo>
                  <a:lnTo>
                    <a:pt x="1" y="1227"/>
                  </a:lnTo>
                  <a:lnTo>
                    <a:pt x="1994" y="1227"/>
                  </a:lnTo>
                  <a:lnTo>
                    <a:pt x="1994" y="1"/>
                  </a:lnTo>
                  <a:close/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70"/>
            <p:cNvSpPr/>
            <p:nvPr/>
          </p:nvSpPr>
          <p:spPr>
            <a:xfrm>
              <a:off x="5039575" y="4195894"/>
              <a:ext cx="47090" cy="47047"/>
            </a:xfrm>
            <a:custGeom>
              <a:avLst/>
              <a:gdLst/>
              <a:ahLst/>
              <a:cxnLst/>
              <a:rect l="l" t="t" r="r" b="b"/>
              <a:pathLst>
                <a:path w="861" h="859" extrusionOk="0">
                  <a:moveTo>
                    <a:pt x="431" y="1"/>
                  </a:moveTo>
                  <a:cubicBezTo>
                    <a:pt x="194" y="1"/>
                    <a:pt x="1" y="192"/>
                    <a:pt x="1" y="428"/>
                  </a:cubicBezTo>
                  <a:cubicBezTo>
                    <a:pt x="1" y="667"/>
                    <a:pt x="194" y="858"/>
                    <a:pt x="431" y="858"/>
                  </a:cubicBezTo>
                  <a:cubicBezTo>
                    <a:pt x="667" y="858"/>
                    <a:pt x="861" y="667"/>
                    <a:pt x="861" y="428"/>
                  </a:cubicBezTo>
                  <a:cubicBezTo>
                    <a:pt x="861" y="192"/>
                    <a:pt x="667" y="1"/>
                    <a:pt x="431" y="1"/>
                  </a:cubicBezTo>
                  <a:close/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70"/>
            <p:cNvSpPr/>
            <p:nvPr/>
          </p:nvSpPr>
          <p:spPr>
            <a:xfrm>
              <a:off x="5053030" y="4209257"/>
              <a:ext cx="20182" cy="20210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185" y="0"/>
                  </a:moveTo>
                  <a:cubicBezTo>
                    <a:pt x="82" y="0"/>
                    <a:pt x="1" y="84"/>
                    <a:pt x="1" y="184"/>
                  </a:cubicBezTo>
                  <a:cubicBezTo>
                    <a:pt x="1" y="287"/>
                    <a:pt x="82" y="368"/>
                    <a:pt x="185" y="368"/>
                  </a:cubicBezTo>
                  <a:cubicBezTo>
                    <a:pt x="285" y="368"/>
                    <a:pt x="369" y="287"/>
                    <a:pt x="369" y="184"/>
                  </a:cubicBezTo>
                  <a:cubicBezTo>
                    <a:pt x="369" y="84"/>
                    <a:pt x="285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70"/>
            <p:cNvSpPr/>
            <p:nvPr/>
          </p:nvSpPr>
          <p:spPr>
            <a:xfrm>
              <a:off x="5581194" y="4195894"/>
              <a:ext cx="47090" cy="47047"/>
            </a:xfrm>
            <a:custGeom>
              <a:avLst/>
              <a:gdLst/>
              <a:ahLst/>
              <a:cxnLst/>
              <a:rect l="l" t="t" r="r" b="b"/>
              <a:pathLst>
                <a:path w="861" h="859" extrusionOk="0">
                  <a:moveTo>
                    <a:pt x="431" y="1"/>
                  </a:moveTo>
                  <a:cubicBezTo>
                    <a:pt x="194" y="1"/>
                    <a:pt x="0" y="192"/>
                    <a:pt x="0" y="428"/>
                  </a:cubicBezTo>
                  <a:cubicBezTo>
                    <a:pt x="0" y="667"/>
                    <a:pt x="194" y="858"/>
                    <a:pt x="431" y="858"/>
                  </a:cubicBezTo>
                  <a:cubicBezTo>
                    <a:pt x="667" y="858"/>
                    <a:pt x="861" y="667"/>
                    <a:pt x="861" y="428"/>
                  </a:cubicBezTo>
                  <a:cubicBezTo>
                    <a:pt x="861" y="192"/>
                    <a:pt x="667" y="1"/>
                    <a:pt x="431" y="1"/>
                  </a:cubicBezTo>
                  <a:close/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70"/>
            <p:cNvSpPr/>
            <p:nvPr/>
          </p:nvSpPr>
          <p:spPr>
            <a:xfrm>
              <a:off x="5594757" y="4209257"/>
              <a:ext cx="20182" cy="20210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185" y="0"/>
                  </a:moveTo>
                  <a:cubicBezTo>
                    <a:pt x="85" y="0"/>
                    <a:pt x="1" y="84"/>
                    <a:pt x="1" y="184"/>
                  </a:cubicBezTo>
                  <a:cubicBezTo>
                    <a:pt x="1" y="287"/>
                    <a:pt x="85" y="368"/>
                    <a:pt x="185" y="368"/>
                  </a:cubicBezTo>
                  <a:cubicBezTo>
                    <a:pt x="288" y="368"/>
                    <a:pt x="369" y="287"/>
                    <a:pt x="369" y="184"/>
                  </a:cubicBezTo>
                  <a:cubicBezTo>
                    <a:pt x="369" y="84"/>
                    <a:pt x="288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70"/>
            <p:cNvSpPr/>
            <p:nvPr/>
          </p:nvSpPr>
          <p:spPr>
            <a:xfrm>
              <a:off x="5318124" y="4092873"/>
              <a:ext cx="36863" cy="126135"/>
            </a:xfrm>
            <a:custGeom>
              <a:avLst/>
              <a:gdLst/>
              <a:ahLst/>
              <a:cxnLst/>
              <a:rect l="l" t="t" r="r" b="b"/>
              <a:pathLst>
                <a:path w="674" h="2303" extrusionOk="0">
                  <a:moveTo>
                    <a:pt x="0" y="1"/>
                  </a:moveTo>
                  <a:lnTo>
                    <a:pt x="167" y="2302"/>
                  </a:lnTo>
                  <a:lnTo>
                    <a:pt x="504" y="23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70"/>
            <p:cNvSpPr/>
            <p:nvPr/>
          </p:nvSpPr>
          <p:spPr>
            <a:xfrm>
              <a:off x="5326437" y="4191950"/>
              <a:ext cx="18486" cy="52141"/>
            </a:xfrm>
            <a:custGeom>
              <a:avLst/>
              <a:gdLst/>
              <a:ahLst/>
              <a:cxnLst/>
              <a:rect l="l" t="t" r="r" b="b"/>
              <a:pathLst>
                <a:path w="338" h="952" extrusionOk="0">
                  <a:moveTo>
                    <a:pt x="1" y="1"/>
                  </a:moveTo>
                  <a:lnTo>
                    <a:pt x="1" y="952"/>
                  </a:lnTo>
                  <a:lnTo>
                    <a:pt x="338" y="952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70"/>
            <p:cNvSpPr/>
            <p:nvPr/>
          </p:nvSpPr>
          <p:spPr>
            <a:xfrm>
              <a:off x="5070531" y="3338102"/>
              <a:ext cx="198370" cy="433121"/>
            </a:xfrm>
            <a:custGeom>
              <a:avLst/>
              <a:gdLst/>
              <a:ahLst/>
              <a:cxnLst/>
              <a:rect l="l" t="t" r="r" b="b"/>
              <a:pathLst>
                <a:path w="3627" h="7908" extrusionOk="0">
                  <a:moveTo>
                    <a:pt x="1577" y="1"/>
                  </a:moveTo>
                  <a:cubicBezTo>
                    <a:pt x="1529" y="1"/>
                    <a:pt x="1481" y="3"/>
                    <a:pt x="1432" y="8"/>
                  </a:cubicBezTo>
                  <a:cubicBezTo>
                    <a:pt x="606" y="89"/>
                    <a:pt x="1" y="823"/>
                    <a:pt x="80" y="1650"/>
                  </a:cubicBezTo>
                  <a:lnTo>
                    <a:pt x="551" y="6546"/>
                  </a:lnTo>
                  <a:cubicBezTo>
                    <a:pt x="625" y="7326"/>
                    <a:pt x="1281" y="7908"/>
                    <a:pt x="2047" y="7908"/>
                  </a:cubicBezTo>
                  <a:cubicBezTo>
                    <a:pt x="2095" y="7908"/>
                    <a:pt x="2144" y="7906"/>
                    <a:pt x="2192" y="7901"/>
                  </a:cubicBezTo>
                  <a:cubicBezTo>
                    <a:pt x="3019" y="7820"/>
                    <a:pt x="3626" y="7086"/>
                    <a:pt x="3547" y="6259"/>
                  </a:cubicBezTo>
                  <a:lnTo>
                    <a:pt x="3076" y="1363"/>
                  </a:lnTo>
                  <a:cubicBezTo>
                    <a:pt x="3000" y="584"/>
                    <a:pt x="2345" y="1"/>
                    <a:pt x="157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70"/>
            <p:cNvSpPr/>
            <p:nvPr/>
          </p:nvSpPr>
          <p:spPr>
            <a:xfrm>
              <a:off x="5090166" y="3336514"/>
              <a:ext cx="198206" cy="432738"/>
            </a:xfrm>
            <a:custGeom>
              <a:avLst/>
              <a:gdLst/>
              <a:ahLst/>
              <a:cxnLst/>
              <a:rect l="l" t="t" r="r" b="b"/>
              <a:pathLst>
                <a:path w="3624" h="7901" extrusionOk="0">
                  <a:moveTo>
                    <a:pt x="1580" y="1"/>
                  </a:moveTo>
                  <a:cubicBezTo>
                    <a:pt x="1531" y="1"/>
                    <a:pt x="1482" y="3"/>
                    <a:pt x="1432" y="8"/>
                  </a:cubicBezTo>
                  <a:cubicBezTo>
                    <a:pt x="605" y="87"/>
                    <a:pt x="0" y="821"/>
                    <a:pt x="77" y="1645"/>
                  </a:cubicBezTo>
                  <a:lnTo>
                    <a:pt x="548" y="6541"/>
                  </a:lnTo>
                  <a:cubicBezTo>
                    <a:pt x="624" y="7320"/>
                    <a:pt x="1278" y="7901"/>
                    <a:pt x="2046" y="7901"/>
                  </a:cubicBezTo>
                  <a:cubicBezTo>
                    <a:pt x="2094" y="7901"/>
                    <a:pt x="2143" y="7899"/>
                    <a:pt x="2192" y="7894"/>
                  </a:cubicBezTo>
                  <a:cubicBezTo>
                    <a:pt x="3019" y="7815"/>
                    <a:pt x="3623" y="7079"/>
                    <a:pt x="3544" y="6252"/>
                  </a:cubicBezTo>
                  <a:lnTo>
                    <a:pt x="3074" y="1361"/>
                  </a:lnTo>
                  <a:cubicBezTo>
                    <a:pt x="2999" y="584"/>
                    <a:pt x="2345" y="1"/>
                    <a:pt x="1580" y="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70"/>
            <p:cNvSpPr/>
            <p:nvPr/>
          </p:nvSpPr>
          <p:spPr>
            <a:xfrm>
              <a:off x="5165040" y="3794492"/>
              <a:ext cx="432399" cy="104118"/>
            </a:xfrm>
            <a:custGeom>
              <a:avLst/>
              <a:gdLst/>
              <a:ahLst/>
              <a:cxnLst/>
              <a:rect l="l" t="t" r="r" b="b"/>
              <a:pathLst>
                <a:path w="7906" h="1901" extrusionOk="0">
                  <a:moveTo>
                    <a:pt x="7568" y="0"/>
                  </a:moveTo>
                  <a:cubicBezTo>
                    <a:pt x="7565" y="0"/>
                    <a:pt x="7562" y="0"/>
                    <a:pt x="7559" y="0"/>
                  </a:cubicBezTo>
                  <a:lnTo>
                    <a:pt x="292" y="184"/>
                  </a:lnTo>
                  <a:cubicBezTo>
                    <a:pt x="130" y="189"/>
                    <a:pt x="1" y="328"/>
                    <a:pt x="5" y="490"/>
                  </a:cubicBezTo>
                  <a:lnTo>
                    <a:pt x="44" y="1613"/>
                  </a:lnTo>
                  <a:cubicBezTo>
                    <a:pt x="48" y="1774"/>
                    <a:pt x="178" y="1900"/>
                    <a:pt x="337" y="1900"/>
                  </a:cubicBezTo>
                  <a:cubicBezTo>
                    <a:pt x="341" y="1900"/>
                    <a:pt x="345" y="1900"/>
                    <a:pt x="350" y="1900"/>
                  </a:cubicBezTo>
                  <a:lnTo>
                    <a:pt x="7612" y="1716"/>
                  </a:lnTo>
                  <a:lnTo>
                    <a:pt x="7614" y="1716"/>
                  </a:lnTo>
                  <a:cubicBezTo>
                    <a:pt x="7777" y="1711"/>
                    <a:pt x="7906" y="1575"/>
                    <a:pt x="7901" y="1410"/>
                  </a:cubicBezTo>
                  <a:lnTo>
                    <a:pt x="7865" y="287"/>
                  </a:lnTo>
                  <a:cubicBezTo>
                    <a:pt x="7860" y="125"/>
                    <a:pt x="7729" y="0"/>
                    <a:pt x="7568" y="0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70"/>
            <p:cNvSpPr/>
            <p:nvPr/>
          </p:nvSpPr>
          <p:spPr>
            <a:xfrm>
              <a:off x="5165204" y="3797504"/>
              <a:ext cx="258422" cy="101105"/>
            </a:xfrm>
            <a:custGeom>
              <a:avLst/>
              <a:gdLst/>
              <a:ahLst/>
              <a:cxnLst/>
              <a:rect l="l" t="t" r="r" b="b"/>
              <a:pathLst>
                <a:path w="4725" h="1846" extrusionOk="0">
                  <a:moveTo>
                    <a:pt x="4387" y="0"/>
                  </a:moveTo>
                  <a:cubicBezTo>
                    <a:pt x="4384" y="0"/>
                    <a:pt x="4381" y="0"/>
                    <a:pt x="4378" y="0"/>
                  </a:cubicBezTo>
                  <a:lnTo>
                    <a:pt x="294" y="129"/>
                  </a:lnTo>
                  <a:cubicBezTo>
                    <a:pt x="129" y="134"/>
                    <a:pt x="0" y="273"/>
                    <a:pt x="7" y="435"/>
                  </a:cubicBezTo>
                  <a:lnTo>
                    <a:pt x="41" y="1558"/>
                  </a:lnTo>
                  <a:cubicBezTo>
                    <a:pt x="48" y="1720"/>
                    <a:pt x="179" y="1845"/>
                    <a:pt x="338" y="1845"/>
                  </a:cubicBezTo>
                  <a:cubicBezTo>
                    <a:pt x="341" y="1845"/>
                    <a:pt x="344" y="1845"/>
                    <a:pt x="347" y="1845"/>
                  </a:cubicBezTo>
                  <a:lnTo>
                    <a:pt x="4433" y="1716"/>
                  </a:lnTo>
                  <a:cubicBezTo>
                    <a:pt x="4595" y="1711"/>
                    <a:pt x="4724" y="1575"/>
                    <a:pt x="4720" y="1410"/>
                  </a:cubicBezTo>
                  <a:lnTo>
                    <a:pt x="4684" y="287"/>
                  </a:lnTo>
                  <a:cubicBezTo>
                    <a:pt x="4679" y="128"/>
                    <a:pt x="4548" y="0"/>
                    <a:pt x="4387" y="0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70"/>
            <p:cNvSpPr/>
            <p:nvPr/>
          </p:nvSpPr>
          <p:spPr>
            <a:xfrm>
              <a:off x="5554121" y="3763219"/>
              <a:ext cx="183329" cy="482140"/>
            </a:xfrm>
            <a:custGeom>
              <a:avLst/>
              <a:gdLst/>
              <a:ahLst/>
              <a:cxnLst/>
              <a:rect l="l" t="t" r="r" b="b"/>
              <a:pathLst>
                <a:path w="3352" h="8803" extrusionOk="0">
                  <a:moveTo>
                    <a:pt x="1425" y="0"/>
                  </a:moveTo>
                  <a:lnTo>
                    <a:pt x="1" y="2129"/>
                  </a:lnTo>
                  <a:cubicBezTo>
                    <a:pt x="1" y="2129"/>
                    <a:pt x="273" y="3599"/>
                    <a:pt x="725" y="4447"/>
                  </a:cubicBezTo>
                  <a:cubicBezTo>
                    <a:pt x="1179" y="5296"/>
                    <a:pt x="1344" y="6569"/>
                    <a:pt x="1344" y="6837"/>
                  </a:cubicBezTo>
                  <a:cubicBezTo>
                    <a:pt x="1344" y="7107"/>
                    <a:pt x="1138" y="7542"/>
                    <a:pt x="1076" y="7726"/>
                  </a:cubicBezTo>
                  <a:cubicBezTo>
                    <a:pt x="1014" y="7912"/>
                    <a:pt x="1074" y="8075"/>
                    <a:pt x="1260" y="8139"/>
                  </a:cubicBezTo>
                  <a:cubicBezTo>
                    <a:pt x="1447" y="8204"/>
                    <a:pt x="1869" y="8364"/>
                    <a:pt x="2056" y="8488"/>
                  </a:cubicBezTo>
                  <a:cubicBezTo>
                    <a:pt x="2242" y="8615"/>
                    <a:pt x="2309" y="8691"/>
                    <a:pt x="2641" y="8754"/>
                  </a:cubicBezTo>
                  <a:cubicBezTo>
                    <a:pt x="2805" y="8784"/>
                    <a:pt x="2970" y="8802"/>
                    <a:pt x="3098" y="8802"/>
                  </a:cubicBezTo>
                  <a:cubicBezTo>
                    <a:pt x="3228" y="8802"/>
                    <a:pt x="3319" y="8784"/>
                    <a:pt x="3330" y="8742"/>
                  </a:cubicBezTo>
                  <a:cubicBezTo>
                    <a:pt x="3351" y="8660"/>
                    <a:pt x="2813" y="8123"/>
                    <a:pt x="2813" y="8123"/>
                  </a:cubicBezTo>
                  <a:cubicBezTo>
                    <a:pt x="2663" y="7953"/>
                    <a:pt x="2539" y="7764"/>
                    <a:pt x="2441" y="7564"/>
                  </a:cubicBezTo>
                  <a:cubicBezTo>
                    <a:pt x="2295" y="7258"/>
                    <a:pt x="2178" y="6940"/>
                    <a:pt x="2092" y="6612"/>
                  </a:cubicBezTo>
                  <a:cubicBezTo>
                    <a:pt x="2092" y="6612"/>
                    <a:pt x="1817" y="3351"/>
                    <a:pt x="1652" y="2275"/>
                  </a:cubicBezTo>
                  <a:cubicBezTo>
                    <a:pt x="1487" y="1200"/>
                    <a:pt x="1425" y="0"/>
                    <a:pt x="1425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70"/>
            <p:cNvSpPr/>
            <p:nvPr/>
          </p:nvSpPr>
          <p:spPr>
            <a:xfrm>
              <a:off x="5609688" y="4172726"/>
              <a:ext cx="127871" cy="72625"/>
            </a:xfrm>
            <a:custGeom>
              <a:avLst/>
              <a:gdLst/>
              <a:ahLst/>
              <a:cxnLst/>
              <a:rect l="l" t="t" r="r" b="b"/>
              <a:pathLst>
                <a:path w="2338" h="1326" extrusionOk="0">
                  <a:moveTo>
                    <a:pt x="160" y="1"/>
                  </a:moveTo>
                  <a:cubicBezTo>
                    <a:pt x="120" y="101"/>
                    <a:pt x="84" y="189"/>
                    <a:pt x="63" y="249"/>
                  </a:cubicBezTo>
                  <a:cubicBezTo>
                    <a:pt x="0" y="435"/>
                    <a:pt x="63" y="600"/>
                    <a:pt x="249" y="662"/>
                  </a:cubicBezTo>
                  <a:cubicBezTo>
                    <a:pt x="435" y="725"/>
                    <a:pt x="858" y="887"/>
                    <a:pt x="1045" y="1011"/>
                  </a:cubicBezTo>
                  <a:cubicBezTo>
                    <a:pt x="1231" y="1138"/>
                    <a:pt x="1298" y="1214"/>
                    <a:pt x="1628" y="1277"/>
                  </a:cubicBezTo>
                  <a:cubicBezTo>
                    <a:pt x="1792" y="1307"/>
                    <a:pt x="1958" y="1325"/>
                    <a:pt x="2086" y="1325"/>
                  </a:cubicBezTo>
                  <a:cubicBezTo>
                    <a:pt x="2217" y="1325"/>
                    <a:pt x="2308" y="1307"/>
                    <a:pt x="2318" y="1265"/>
                  </a:cubicBezTo>
                  <a:cubicBezTo>
                    <a:pt x="2337" y="1183"/>
                    <a:pt x="1800" y="646"/>
                    <a:pt x="1800" y="646"/>
                  </a:cubicBezTo>
                  <a:lnTo>
                    <a:pt x="1532" y="770"/>
                  </a:lnTo>
                  <a:cubicBezTo>
                    <a:pt x="1532" y="770"/>
                    <a:pt x="892" y="603"/>
                    <a:pt x="519" y="311"/>
                  </a:cubicBezTo>
                  <a:cubicBezTo>
                    <a:pt x="387" y="211"/>
                    <a:pt x="263" y="103"/>
                    <a:pt x="16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70"/>
            <p:cNvSpPr/>
            <p:nvPr/>
          </p:nvSpPr>
          <p:spPr>
            <a:xfrm>
              <a:off x="5187901" y="3609811"/>
              <a:ext cx="483263" cy="604113"/>
            </a:xfrm>
            <a:custGeom>
              <a:avLst/>
              <a:gdLst/>
              <a:ahLst/>
              <a:cxnLst/>
              <a:rect l="l" t="t" r="r" b="b"/>
              <a:pathLst>
                <a:path w="8836" h="11030" extrusionOk="0">
                  <a:moveTo>
                    <a:pt x="3098" y="1"/>
                  </a:moveTo>
                  <a:lnTo>
                    <a:pt x="187" y="335"/>
                  </a:lnTo>
                  <a:cubicBezTo>
                    <a:pt x="187" y="335"/>
                    <a:pt x="1" y="1064"/>
                    <a:pt x="101" y="1525"/>
                  </a:cubicBezTo>
                  <a:cubicBezTo>
                    <a:pt x="204" y="1986"/>
                    <a:pt x="899" y="3050"/>
                    <a:pt x="2101" y="3305"/>
                  </a:cubicBezTo>
                  <a:cubicBezTo>
                    <a:pt x="2827" y="3458"/>
                    <a:pt x="4212" y="3488"/>
                    <a:pt x="5199" y="3488"/>
                  </a:cubicBezTo>
                  <a:cubicBezTo>
                    <a:pt x="5850" y="3488"/>
                    <a:pt x="6329" y="3475"/>
                    <a:pt x="6329" y="3475"/>
                  </a:cubicBezTo>
                  <a:lnTo>
                    <a:pt x="6329" y="3475"/>
                  </a:lnTo>
                  <a:cubicBezTo>
                    <a:pt x="6329" y="3475"/>
                    <a:pt x="5600" y="4584"/>
                    <a:pt x="5327" y="5915"/>
                  </a:cubicBezTo>
                  <a:cubicBezTo>
                    <a:pt x="5148" y="6799"/>
                    <a:pt x="4601" y="8035"/>
                    <a:pt x="4515" y="8221"/>
                  </a:cubicBezTo>
                  <a:cubicBezTo>
                    <a:pt x="4431" y="8407"/>
                    <a:pt x="3430" y="8747"/>
                    <a:pt x="3466" y="8897"/>
                  </a:cubicBezTo>
                  <a:cubicBezTo>
                    <a:pt x="3502" y="9050"/>
                    <a:pt x="3619" y="9999"/>
                    <a:pt x="3872" y="10388"/>
                  </a:cubicBezTo>
                  <a:cubicBezTo>
                    <a:pt x="4125" y="10780"/>
                    <a:pt x="4551" y="10950"/>
                    <a:pt x="4720" y="11000"/>
                  </a:cubicBezTo>
                  <a:cubicBezTo>
                    <a:pt x="4780" y="11018"/>
                    <a:pt x="4823" y="11029"/>
                    <a:pt x="4854" y="11029"/>
                  </a:cubicBezTo>
                  <a:cubicBezTo>
                    <a:pt x="4910" y="11029"/>
                    <a:pt x="4924" y="10991"/>
                    <a:pt x="4924" y="10881"/>
                  </a:cubicBezTo>
                  <a:cubicBezTo>
                    <a:pt x="4924" y="10711"/>
                    <a:pt x="4804" y="10474"/>
                    <a:pt x="4804" y="10322"/>
                  </a:cubicBezTo>
                  <a:cubicBezTo>
                    <a:pt x="4804" y="10169"/>
                    <a:pt x="4787" y="9131"/>
                    <a:pt x="4854" y="9000"/>
                  </a:cubicBezTo>
                  <a:cubicBezTo>
                    <a:pt x="4924" y="8866"/>
                    <a:pt x="7141" y="5368"/>
                    <a:pt x="7481" y="4794"/>
                  </a:cubicBezTo>
                  <a:cubicBezTo>
                    <a:pt x="7820" y="4221"/>
                    <a:pt x="8346" y="3100"/>
                    <a:pt x="8496" y="2914"/>
                  </a:cubicBezTo>
                  <a:cubicBezTo>
                    <a:pt x="8649" y="2727"/>
                    <a:pt x="8836" y="2474"/>
                    <a:pt x="8683" y="2151"/>
                  </a:cubicBezTo>
                  <a:cubicBezTo>
                    <a:pt x="8532" y="1831"/>
                    <a:pt x="5031" y="753"/>
                    <a:pt x="5031" y="753"/>
                  </a:cubicBezTo>
                  <a:lnTo>
                    <a:pt x="4847" y="101"/>
                  </a:lnTo>
                  <a:lnTo>
                    <a:pt x="3098" y="1"/>
                  </a:ln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70"/>
            <p:cNvSpPr/>
            <p:nvPr/>
          </p:nvSpPr>
          <p:spPr>
            <a:xfrm>
              <a:off x="5187518" y="3609811"/>
              <a:ext cx="392692" cy="191202"/>
            </a:xfrm>
            <a:custGeom>
              <a:avLst/>
              <a:gdLst/>
              <a:ahLst/>
              <a:cxnLst/>
              <a:rect l="l" t="t" r="r" b="b"/>
              <a:pathLst>
                <a:path w="7180" h="3491" extrusionOk="0">
                  <a:moveTo>
                    <a:pt x="3105" y="1"/>
                  </a:moveTo>
                  <a:lnTo>
                    <a:pt x="190" y="338"/>
                  </a:lnTo>
                  <a:cubicBezTo>
                    <a:pt x="190" y="338"/>
                    <a:pt x="1" y="1069"/>
                    <a:pt x="106" y="1528"/>
                  </a:cubicBezTo>
                  <a:cubicBezTo>
                    <a:pt x="273" y="2254"/>
                    <a:pt x="902" y="3052"/>
                    <a:pt x="2106" y="3305"/>
                  </a:cubicBezTo>
                  <a:cubicBezTo>
                    <a:pt x="2833" y="3460"/>
                    <a:pt x="4225" y="3491"/>
                    <a:pt x="5212" y="3491"/>
                  </a:cubicBezTo>
                  <a:cubicBezTo>
                    <a:pt x="5858" y="3491"/>
                    <a:pt x="6331" y="3478"/>
                    <a:pt x="6331" y="3478"/>
                  </a:cubicBezTo>
                  <a:cubicBezTo>
                    <a:pt x="6331" y="3478"/>
                    <a:pt x="6618" y="2044"/>
                    <a:pt x="7179" y="1487"/>
                  </a:cubicBezTo>
                  <a:cubicBezTo>
                    <a:pt x="6505" y="1258"/>
                    <a:pt x="5038" y="753"/>
                    <a:pt x="5038" y="753"/>
                  </a:cubicBezTo>
                  <a:lnTo>
                    <a:pt x="4854" y="101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70"/>
            <p:cNvSpPr/>
            <p:nvPr/>
          </p:nvSpPr>
          <p:spPr>
            <a:xfrm>
              <a:off x="5533994" y="3775925"/>
              <a:ext cx="63990" cy="24099"/>
            </a:xfrm>
            <a:custGeom>
              <a:avLst/>
              <a:gdLst/>
              <a:ahLst/>
              <a:cxnLst/>
              <a:rect l="l" t="t" r="r" b="b"/>
              <a:pathLst>
                <a:path w="1170" h="440" extrusionOk="0">
                  <a:moveTo>
                    <a:pt x="1169" y="0"/>
                  </a:moveTo>
                  <a:lnTo>
                    <a:pt x="1" y="440"/>
                  </a:lnTo>
                  <a:cubicBezTo>
                    <a:pt x="405" y="332"/>
                    <a:pt x="797" y="186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70"/>
            <p:cNvSpPr/>
            <p:nvPr/>
          </p:nvSpPr>
          <p:spPr>
            <a:xfrm>
              <a:off x="5533994" y="3775925"/>
              <a:ext cx="63990" cy="24099"/>
            </a:xfrm>
            <a:custGeom>
              <a:avLst/>
              <a:gdLst/>
              <a:ahLst/>
              <a:cxnLst/>
              <a:rect l="l" t="t" r="r" b="b"/>
              <a:pathLst>
                <a:path w="1170" h="440" fill="none" extrusionOk="0">
                  <a:moveTo>
                    <a:pt x="1" y="440"/>
                  </a:moveTo>
                  <a:cubicBezTo>
                    <a:pt x="405" y="332"/>
                    <a:pt x="797" y="186"/>
                    <a:pt x="1169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70"/>
            <p:cNvSpPr/>
            <p:nvPr/>
          </p:nvSpPr>
          <p:spPr>
            <a:xfrm>
              <a:off x="5376371" y="4079126"/>
              <a:ext cx="80726" cy="134625"/>
            </a:xfrm>
            <a:custGeom>
              <a:avLst/>
              <a:gdLst/>
              <a:ahLst/>
              <a:cxnLst/>
              <a:rect l="l" t="t" r="r" b="b"/>
              <a:pathLst>
                <a:path w="1476" h="2458" extrusionOk="0">
                  <a:moveTo>
                    <a:pt x="498" y="1"/>
                  </a:moveTo>
                  <a:lnTo>
                    <a:pt x="498" y="1"/>
                  </a:lnTo>
                  <a:cubicBezTo>
                    <a:pt x="242" y="128"/>
                    <a:pt x="1" y="249"/>
                    <a:pt x="20" y="326"/>
                  </a:cubicBezTo>
                  <a:cubicBezTo>
                    <a:pt x="53" y="479"/>
                    <a:pt x="170" y="1428"/>
                    <a:pt x="426" y="1817"/>
                  </a:cubicBezTo>
                  <a:cubicBezTo>
                    <a:pt x="679" y="2209"/>
                    <a:pt x="1102" y="2376"/>
                    <a:pt x="1272" y="2429"/>
                  </a:cubicBezTo>
                  <a:cubicBezTo>
                    <a:pt x="1332" y="2447"/>
                    <a:pt x="1375" y="2458"/>
                    <a:pt x="1405" y="2458"/>
                  </a:cubicBezTo>
                  <a:cubicBezTo>
                    <a:pt x="1461" y="2458"/>
                    <a:pt x="1475" y="2419"/>
                    <a:pt x="1475" y="2309"/>
                  </a:cubicBezTo>
                  <a:cubicBezTo>
                    <a:pt x="1475" y="2140"/>
                    <a:pt x="1358" y="1903"/>
                    <a:pt x="1356" y="1750"/>
                  </a:cubicBezTo>
                  <a:cubicBezTo>
                    <a:pt x="1179" y="1726"/>
                    <a:pt x="1004" y="1693"/>
                    <a:pt x="832" y="1647"/>
                  </a:cubicBezTo>
                  <a:cubicBezTo>
                    <a:pt x="832" y="1647"/>
                    <a:pt x="763" y="1530"/>
                    <a:pt x="593" y="1141"/>
                  </a:cubicBezTo>
                  <a:cubicBezTo>
                    <a:pt x="474" y="861"/>
                    <a:pt x="481" y="300"/>
                    <a:pt x="49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70"/>
            <p:cNvSpPr/>
            <p:nvPr/>
          </p:nvSpPr>
          <p:spPr>
            <a:xfrm>
              <a:off x="5366690" y="3260769"/>
              <a:ext cx="103970" cy="358251"/>
            </a:xfrm>
            <a:custGeom>
              <a:avLst/>
              <a:gdLst/>
              <a:ahLst/>
              <a:cxnLst/>
              <a:rect l="l" t="t" r="r" b="b"/>
              <a:pathLst>
                <a:path w="1901" h="6541" extrusionOk="0">
                  <a:moveTo>
                    <a:pt x="527" y="0"/>
                  </a:moveTo>
                  <a:lnTo>
                    <a:pt x="1" y="220"/>
                  </a:lnTo>
                  <a:cubicBezTo>
                    <a:pt x="1" y="220"/>
                    <a:pt x="426" y="4187"/>
                    <a:pt x="410" y="4746"/>
                  </a:cubicBezTo>
                  <a:cubicBezTo>
                    <a:pt x="393" y="5308"/>
                    <a:pt x="357" y="6426"/>
                    <a:pt x="357" y="6426"/>
                  </a:cubicBezTo>
                  <a:cubicBezTo>
                    <a:pt x="357" y="6426"/>
                    <a:pt x="737" y="6541"/>
                    <a:pt x="1133" y="6541"/>
                  </a:cubicBezTo>
                  <a:cubicBezTo>
                    <a:pt x="1286" y="6541"/>
                    <a:pt x="1441" y="6524"/>
                    <a:pt x="1578" y="6476"/>
                  </a:cubicBezTo>
                  <a:lnTo>
                    <a:pt x="1545" y="4562"/>
                  </a:lnTo>
                  <a:cubicBezTo>
                    <a:pt x="1545" y="4562"/>
                    <a:pt x="1901" y="2732"/>
                    <a:pt x="1765" y="2139"/>
                  </a:cubicBezTo>
                  <a:cubicBezTo>
                    <a:pt x="1628" y="1546"/>
                    <a:pt x="1205" y="495"/>
                    <a:pt x="1205" y="495"/>
                  </a:cubicBezTo>
                  <a:cubicBezTo>
                    <a:pt x="1205" y="495"/>
                    <a:pt x="1005" y="17"/>
                    <a:pt x="527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70"/>
            <p:cNvSpPr/>
            <p:nvPr/>
          </p:nvSpPr>
          <p:spPr>
            <a:xfrm>
              <a:off x="5366854" y="3257866"/>
              <a:ext cx="82531" cy="104008"/>
            </a:xfrm>
            <a:custGeom>
              <a:avLst/>
              <a:gdLst/>
              <a:ahLst/>
              <a:cxnLst/>
              <a:rect l="l" t="t" r="r" b="b"/>
              <a:pathLst>
                <a:path w="1509" h="1899" extrusionOk="0">
                  <a:moveTo>
                    <a:pt x="261" y="0"/>
                  </a:moveTo>
                  <a:cubicBezTo>
                    <a:pt x="130" y="0"/>
                    <a:pt x="0" y="271"/>
                    <a:pt x="0" y="271"/>
                  </a:cubicBezTo>
                  <a:lnTo>
                    <a:pt x="373" y="1764"/>
                  </a:lnTo>
                  <a:lnTo>
                    <a:pt x="882" y="988"/>
                  </a:lnTo>
                  <a:lnTo>
                    <a:pt x="1508" y="1898"/>
                  </a:lnTo>
                  <a:cubicBezTo>
                    <a:pt x="1508" y="1898"/>
                    <a:pt x="1238" y="627"/>
                    <a:pt x="1202" y="543"/>
                  </a:cubicBezTo>
                  <a:cubicBezTo>
                    <a:pt x="1121" y="383"/>
                    <a:pt x="999" y="249"/>
                    <a:pt x="849" y="154"/>
                  </a:cubicBezTo>
                  <a:cubicBezTo>
                    <a:pt x="643" y="18"/>
                    <a:pt x="407" y="13"/>
                    <a:pt x="270" y="1"/>
                  </a:cubicBezTo>
                  <a:cubicBezTo>
                    <a:pt x="267" y="0"/>
                    <a:pt x="264" y="0"/>
                    <a:pt x="261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70"/>
            <p:cNvSpPr/>
            <p:nvPr/>
          </p:nvSpPr>
          <p:spPr>
            <a:xfrm>
              <a:off x="5179807" y="3257373"/>
              <a:ext cx="231295" cy="416526"/>
            </a:xfrm>
            <a:custGeom>
              <a:avLst/>
              <a:gdLst/>
              <a:ahLst/>
              <a:cxnLst/>
              <a:rect l="l" t="t" r="r" b="b"/>
              <a:pathLst>
                <a:path w="4229" h="7605" extrusionOk="0">
                  <a:moveTo>
                    <a:pt x="3554" y="0"/>
                  </a:moveTo>
                  <a:cubicBezTo>
                    <a:pt x="3554" y="0"/>
                    <a:pt x="1853" y="373"/>
                    <a:pt x="1705" y="478"/>
                  </a:cubicBezTo>
                  <a:cubicBezTo>
                    <a:pt x="1559" y="586"/>
                    <a:pt x="1497" y="932"/>
                    <a:pt x="1533" y="1064"/>
                  </a:cubicBezTo>
                  <a:cubicBezTo>
                    <a:pt x="1568" y="1197"/>
                    <a:pt x="1958" y="4072"/>
                    <a:pt x="1958" y="4072"/>
                  </a:cubicBezTo>
                  <a:lnTo>
                    <a:pt x="1" y="6933"/>
                  </a:lnTo>
                  <a:cubicBezTo>
                    <a:pt x="1" y="6933"/>
                    <a:pt x="639" y="7463"/>
                    <a:pt x="1239" y="7571"/>
                  </a:cubicBezTo>
                  <a:cubicBezTo>
                    <a:pt x="1371" y="7594"/>
                    <a:pt x="1537" y="7604"/>
                    <a:pt x="1721" y="7604"/>
                  </a:cubicBezTo>
                  <a:cubicBezTo>
                    <a:pt x="2363" y="7604"/>
                    <a:pt x="3215" y="7477"/>
                    <a:pt x="3566" y="7332"/>
                  </a:cubicBezTo>
                  <a:lnTo>
                    <a:pt x="4018" y="7145"/>
                  </a:lnTo>
                  <a:cubicBezTo>
                    <a:pt x="4018" y="7145"/>
                    <a:pt x="4228" y="3673"/>
                    <a:pt x="4006" y="2301"/>
                  </a:cubicBezTo>
                  <a:cubicBezTo>
                    <a:pt x="3781" y="930"/>
                    <a:pt x="3554" y="0"/>
                    <a:pt x="355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70"/>
            <p:cNvSpPr/>
            <p:nvPr/>
          </p:nvSpPr>
          <p:spPr>
            <a:xfrm>
              <a:off x="5660279" y="3431374"/>
              <a:ext cx="125902" cy="99298"/>
            </a:xfrm>
            <a:custGeom>
              <a:avLst/>
              <a:gdLst/>
              <a:ahLst/>
              <a:cxnLst/>
              <a:rect l="l" t="t" r="r" b="b"/>
              <a:pathLst>
                <a:path w="2302" h="1813" extrusionOk="0">
                  <a:moveTo>
                    <a:pt x="1549" y="1"/>
                  </a:moveTo>
                  <a:cubicBezTo>
                    <a:pt x="1547" y="1"/>
                    <a:pt x="1546" y="1"/>
                    <a:pt x="1544" y="1"/>
                  </a:cubicBezTo>
                  <a:cubicBezTo>
                    <a:pt x="1503" y="16"/>
                    <a:pt x="1358" y="176"/>
                    <a:pt x="1250" y="269"/>
                  </a:cubicBezTo>
                  <a:cubicBezTo>
                    <a:pt x="1145" y="362"/>
                    <a:pt x="918" y="429"/>
                    <a:pt x="892" y="467"/>
                  </a:cubicBezTo>
                  <a:cubicBezTo>
                    <a:pt x="865" y="508"/>
                    <a:pt x="665" y="948"/>
                    <a:pt x="665" y="948"/>
                  </a:cubicBezTo>
                  <a:lnTo>
                    <a:pt x="0" y="1239"/>
                  </a:lnTo>
                  <a:lnTo>
                    <a:pt x="213" y="1813"/>
                  </a:lnTo>
                  <a:cubicBezTo>
                    <a:pt x="213" y="1813"/>
                    <a:pt x="784" y="1481"/>
                    <a:pt x="877" y="1466"/>
                  </a:cubicBezTo>
                  <a:cubicBezTo>
                    <a:pt x="970" y="1454"/>
                    <a:pt x="1424" y="1373"/>
                    <a:pt x="1570" y="1347"/>
                  </a:cubicBezTo>
                  <a:cubicBezTo>
                    <a:pt x="1716" y="1321"/>
                    <a:pt x="1797" y="1227"/>
                    <a:pt x="1876" y="1041"/>
                  </a:cubicBezTo>
                  <a:cubicBezTo>
                    <a:pt x="1955" y="855"/>
                    <a:pt x="2301" y="281"/>
                    <a:pt x="2235" y="95"/>
                  </a:cubicBezTo>
                  <a:cubicBezTo>
                    <a:pt x="2223" y="62"/>
                    <a:pt x="2205" y="49"/>
                    <a:pt x="2184" y="49"/>
                  </a:cubicBezTo>
                  <a:cubicBezTo>
                    <a:pt x="2086" y="49"/>
                    <a:pt x="1917" y="336"/>
                    <a:pt x="1917" y="336"/>
                  </a:cubicBezTo>
                  <a:lnTo>
                    <a:pt x="1264" y="575"/>
                  </a:lnTo>
                  <a:cubicBezTo>
                    <a:pt x="1369" y="484"/>
                    <a:pt x="1463" y="381"/>
                    <a:pt x="1544" y="269"/>
                  </a:cubicBezTo>
                  <a:cubicBezTo>
                    <a:pt x="1644" y="116"/>
                    <a:pt x="1588" y="1"/>
                    <a:pt x="1549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70"/>
            <p:cNvSpPr/>
            <p:nvPr/>
          </p:nvSpPr>
          <p:spPr>
            <a:xfrm>
              <a:off x="5710705" y="3454541"/>
              <a:ext cx="67217" cy="37517"/>
            </a:xfrm>
            <a:custGeom>
              <a:avLst/>
              <a:gdLst/>
              <a:ahLst/>
              <a:cxnLst/>
              <a:rect l="l" t="t" r="r" b="b"/>
              <a:pathLst>
                <a:path w="1229" h="685" extrusionOk="0">
                  <a:moveTo>
                    <a:pt x="1132" y="1"/>
                  </a:moveTo>
                  <a:cubicBezTo>
                    <a:pt x="1114" y="1"/>
                    <a:pt x="1094" y="7"/>
                    <a:pt x="1074" y="21"/>
                  </a:cubicBezTo>
                  <a:cubicBezTo>
                    <a:pt x="1026" y="54"/>
                    <a:pt x="953" y="182"/>
                    <a:pt x="894" y="298"/>
                  </a:cubicBezTo>
                  <a:lnTo>
                    <a:pt x="894" y="298"/>
                  </a:lnTo>
                  <a:lnTo>
                    <a:pt x="1167" y="181"/>
                  </a:lnTo>
                  <a:cubicBezTo>
                    <a:pt x="1228" y="78"/>
                    <a:pt x="1194" y="1"/>
                    <a:pt x="1132" y="1"/>
                  </a:cubicBezTo>
                  <a:close/>
                  <a:moveTo>
                    <a:pt x="894" y="298"/>
                  </a:moveTo>
                  <a:lnTo>
                    <a:pt x="456" y="488"/>
                  </a:lnTo>
                  <a:lnTo>
                    <a:pt x="456" y="488"/>
                  </a:lnTo>
                  <a:cubicBezTo>
                    <a:pt x="609" y="495"/>
                    <a:pt x="794" y="510"/>
                    <a:pt x="794" y="510"/>
                  </a:cubicBezTo>
                  <a:cubicBezTo>
                    <a:pt x="794" y="510"/>
                    <a:pt x="838" y="409"/>
                    <a:pt x="894" y="298"/>
                  </a:cubicBezTo>
                  <a:close/>
                  <a:moveTo>
                    <a:pt x="328" y="484"/>
                  </a:moveTo>
                  <a:cubicBezTo>
                    <a:pt x="256" y="484"/>
                    <a:pt x="120" y="585"/>
                    <a:pt x="1" y="685"/>
                  </a:cubicBezTo>
                  <a:lnTo>
                    <a:pt x="456" y="488"/>
                  </a:lnTo>
                  <a:lnTo>
                    <a:pt x="456" y="488"/>
                  </a:lnTo>
                  <a:cubicBezTo>
                    <a:pt x="408" y="486"/>
                    <a:pt x="363" y="484"/>
                    <a:pt x="328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70"/>
            <p:cNvSpPr/>
            <p:nvPr/>
          </p:nvSpPr>
          <p:spPr>
            <a:xfrm>
              <a:off x="5710705" y="3452241"/>
              <a:ext cx="68147" cy="39818"/>
            </a:xfrm>
            <a:custGeom>
              <a:avLst/>
              <a:gdLst/>
              <a:ahLst/>
              <a:cxnLst/>
              <a:rect l="l" t="t" r="r" b="b"/>
              <a:pathLst>
                <a:path w="1246" h="727" fill="none" extrusionOk="0">
                  <a:moveTo>
                    <a:pt x="1" y="727"/>
                  </a:moveTo>
                  <a:cubicBezTo>
                    <a:pt x="120" y="627"/>
                    <a:pt x="256" y="526"/>
                    <a:pt x="328" y="526"/>
                  </a:cubicBezTo>
                  <a:cubicBezTo>
                    <a:pt x="474" y="526"/>
                    <a:pt x="794" y="552"/>
                    <a:pt x="794" y="552"/>
                  </a:cubicBezTo>
                  <a:cubicBezTo>
                    <a:pt x="794" y="552"/>
                    <a:pt x="980" y="127"/>
                    <a:pt x="1074" y="63"/>
                  </a:cubicBezTo>
                  <a:cubicBezTo>
                    <a:pt x="1167" y="0"/>
                    <a:pt x="1246" y="91"/>
                    <a:pt x="1167" y="22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70"/>
            <p:cNvSpPr/>
            <p:nvPr/>
          </p:nvSpPr>
          <p:spPr>
            <a:xfrm>
              <a:off x="5422914" y="3274789"/>
              <a:ext cx="259242" cy="376160"/>
            </a:xfrm>
            <a:custGeom>
              <a:avLst/>
              <a:gdLst/>
              <a:ahLst/>
              <a:cxnLst/>
              <a:rect l="l" t="t" r="r" b="b"/>
              <a:pathLst>
                <a:path w="4740" h="6868" extrusionOk="0">
                  <a:moveTo>
                    <a:pt x="1" y="0"/>
                  </a:moveTo>
                  <a:cubicBezTo>
                    <a:pt x="1" y="0"/>
                    <a:pt x="428" y="1850"/>
                    <a:pt x="414" y="2543"/>
                  </a:cubicBezTo>
                  <a:cubicBezTo>
                    <a:pt x="402" y="3233"/>
                    <a:pt x="187" y="3582"/>
                    <a:pt x="228" y="3819"/>
                  </a:cubicBezTo>
                  <a:cubicBezTo>
                    <a:pt x="268" y="4058"/>
                    <a:pt x="361" y="6854"/>
                    <a:pt x="361" y="6854"/>
                  </a:cubicBezTo>
                  <a:lnTo>
                    <a:pt x="734" y="6868"/>
                  </a:lnTo>
                  <a:cubicBezTo>
                    <a:pt x="734" y="6868"/>
                    <a:pt x="641" y="5802"/>
                    <a:pt x="653" y="5604"/>
                  </a:cubicBezTo>
                  <a:cubicBezTo>
                    <a:pt x="667" y="5403"/>
                    <a:pt x="799" y="4605"/>
                    <a:pt x="799" y="4605"/>
                  </a:cubicBezTo>
                  <a:cubicBezTo>
                    <a:pt x="799" y="4605"/>
                    <a:pt x="1465" y="5922"/>
                    <a:pt x="1559" y="5989"/>
                  </a:cubicBezTo>
                  <a:cubicBezTo>
                    <a:pt x="1561" y="5990"/>
                    <a:pt x="1565" y="5991"/>
                    <a:pt x="1571" y="5991"/>
                  </a:cubicBezTo>
                  <a:cubicBezTo>
                    <a:pt x="1803" y="5991"/>
                    <a:pt x="4739" y="4739"/>
                    <a:pt x="4739" y="4739"/>
                  </a:cubicBezTo>
                  <a:lnTo>
                    <a:pt x="4512" y="3979"/>
                  </a:lnTo>
                  <a:lnTo>
                    <a:pt x="2158" y="4459"/>
                  </a:lnTo>
                  <a:cubicBezTo>
                    <a:pt x="2158" y="4459"/>
                    <a:pt x="1692" y="2915"/>
                    <a:pt x="1626" y="2581"/>
                  </a:cubicBezTo>
                  <a:cubicBezTo>
                    <a:pt x="1559" y="2249"/>
                    <a:pt x="1506" y="1078"/>
                    <a:pt x="1320" y="786"/>
                  </a:cubicBezTo>
                  <a:cubicBezTo>
                    <a:pt x="1131" y="492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70"/>
            <p:cNvSpPr/>
            <p:nvPr/>
          </p:nvSpPr>
          <p:spPr>
            <a:xfrm>
              <a:off x="5466559" y="3373976"/>
              <a:ext cx="16408" cy="153027"/>
            </a:xfrm>
            <a:custGeom>
              <a:avLst/>
              <a:gdLst/>
              <a:ahLst/>
              <a:cxnLst/>
              <a:rect l="l" t="t" r="r" b="b"/>
              <a:pathLst>
                <a:path w="300" h="2794" fill="none" extrusionOk="0">
                  <a:moveTo>
                    <a:pt x="1" y="2794"/>
                  </a:moveTo>
                  <a:cubicBezTo>
                    <a:pt x="1" y="2794"/>
                    <a:pt x="82" y="2462"/>
                    <a:pt x="216" y="1582"/>
                  </a:cubicBezTo>
                  <a:cubicBezTo>
                    <a:pt x="295" y="1059"/>
                    <a:pt x="299" y="526"/>
                    <a:pt x="228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70"/>
            <p:cNvSpPr/>
            <p:nvPr/>
          </p:nvSpPr>
          <p:spPr>
            <a:xfrm>
              <a:off x="5439650" y="3331585"/>
              <a:ext cx="25159" cy="136432"/>
            </a:xfrm>
            <a:custGeom>
              <a:avLst/>
              <a:gdLst/>
              <a:ahLst/>
              <a:cxnLst/>
              <a:rect l="l" t="t" r="r" b="b"/>
              <a:pathLst>
                <a:path w="460" h="2491" fill="none" extrusionOk="0">
                  <a:moveTo>
                    <a:pt x="349" y="0"/>
                  </a:moveTo>
                  <a:cubicBezTo>
                    <a:pt x="411" y="478"/>
                    <a:pt x="459" y="1071"/>
                    <a:pt x="373" y="1398"/>
                  </a:cubicBezTo>
                  <a:cubicBezTo>
                    <a:pt x="278" y="1771"/>
                    <a:pt x="151" y="2137"/>
                    <a:pt x="0" y="249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70"/>
            <p:cNvSpPr/>
            <p:nvPr/>
          </p:nvSpPr>
          <p:spPr>
            <a:xfrm>
              <a:off x="5452174" y="3290837"/>
              <a:ext cx="4649" cy="26892"/>
            </a:xfrm>
            <a:custGeom>
              <a:avLst/>
              <a:gdLst/>
              <a:ahLst/>
              <a:cxnLst/>
              <a:rect l="l" t="t" r="r" b="b"/>
              <a:pathLst>
                <a:path w="85" h="491" fill="none" extrusionOk="0">
                  <a:moveTo>
                    <a:pt x="1" y="1"/>
                  </a:moveTo>
                  <a:cubicBezTo>
                    <a:pt x="1" y="1"/>
                    <a:pt x="41" y="202"/>
                    <a:pt x="84" y="49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70"/>
            <p:cNvSpPr/>
            <p:nvPr/>
          </p:nvSpPr>
          <p:spPr>
            <a:xfrm>
              <a:off x="5382661" y="3432579"/>
              <a:ext cx="17830" cy="46390"/>
            </a:xfrm>
            <a:custGeom>
              <a:avLst/>
              <a:gdLst/>
              <a:ahLst/>
              <a:cxnLst/>
              <a:rect l="l" t="t" r="r" b="b"/>
              <a:pathLst>
                <a:path w="326" h="847" fill="none" extrusionOk="0">
                  <a:moveTo>
                    <a:pt x="1" y="1"/>
                  </a:moveTo>
                  <a:cubicBezTo>
                    <a:pt x="173" y="429"/>
                    <a:pt x="326" y="847"/>
                    <a:pt x="326" y="84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70"/>
            <p:cNvSpPr/>
            <p:nvPr/>
          </p:nvSpPr>
          <p:spPr>
            <a:xfrm>
              <a:off x="5338633" y="3268984"/>
              <a:ext cx="38339" cy="149686"/>
            </a:xfrm>
            <a:custGeom>
              <a:avLst/>
              <a:gdLst/>
              <a:ahLst/>
              <a:cxnLst/>
              <a:rect l="l" t="t" r="r" b="b"/>
              <a:pathLst>
                <a:path w="701" h="2733" fill="none" extrusionOk="0">
                  <a:moveTo>
                    <a:pt x="0" y="1"/>
                  </a:moveTo>
                  <a:cubicBezTo>
                    <a:pt x="0" y="1"/>
                    <a:pt x="304" y="1877"/>
                    <a:pt x="545" y="2383"/>
                  </a:cubicBezTo>
                  <a:cubicBezTo>
                    <a:pt x="593" y="2486"/>
                    <a:pt x="648" y="2606"/>
                    <a:pt x="700" y="273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70"/>
            <p:cNvSpPr/>
            <p:nvPr/>
          </p:nvSpPr>
          <p:spPr>
            <a:xfrm>
              <a:off x="5545261" y="3412205"/>
              <a:ext cx="135200" cy="89823"/>
            </a:xfrm>
            <a:custGeom>
              <a:avLst/>
              <a:gdLst/>
              <a:ahLst/>
              <a:cxnLst/>
              <a:rect l="l" t="t" r="r" b="b"/>
              <a:pathLst>
                <a:path w="2472" h="1640" extrusionOk="0">
                  <a:moveTo>
                    <a:pt x="1685" y="1"/>
                  </a:moveTo>
                  <a:cubicBezTo>
                    <a:pt x="1608" y="1"/>
                    <a:pt x="1454" y="253"/>
                    <a:pt x="1331" y="325"/>
                  </a:cubicBezTo>
                  <a:cubicBezTo>
                    <a:pt x="1197" y="406"/>
                    <a:pt x="1011" y="406"/>
                    <a:pt x="932" y="512"/>
                  </a:cubicBezTo>
                  <a:cubicBezTo>
                    <a:pt x="851" y="619"/>
                    <a:pt x="519" y="1044"/>
                    <a:pt x="519" y="1044"/>
                  </a:cubicBezTo>
                  <a:lnTo>
                    <a:pt x="0" y="1190"/>
                  </a:lnTo>
                  <a:lnTo>
                    <a:pt x="22" y="1640"/>
                  </a:lnTo>
                  <a:lnTo>
                    <a:pt x="820" y="1346"/>
                  </a:lnTo>
                  <a:cubicBezTo>
                    <a:pt x="820" y="1346"/>
                    <a:pt x="1006" y="1317"/>
                    <a:pt x="1114" y="1293"/>
                  </a:cubicBezTo>
                  <a:cubicBezTo>
                    <a:pt x="1219" y="1269"/>
                    <a:pt x="1606" y="1217"/>
                    <a:pt x="1766" y="1083"/>
                  </a:cubicBezTo>
                  <a:cubicBezTo>
                    <a:pt x="1926" y="951"/>
                    <a:pt x="2244" y="645"/>
                    <a:pt x="2244" y="645"/>
                  </a:cubicBezTo>
                  <a:cubicBezTo>
                    <a:pt x="2244" y="645"/>
                    <a:pt x="2471" y="273"/>
                    <a:pt x="2445" y="165"/>
                  </a:cubicBezTo>
                  <a:cubicBezTo>
                    <a:pt x="2442" y="152"/>
                    <a:pt x="2433" y="147"/>
                    <a:pt x="2419" y="147"/>
                  </a:cubicBezTo>
                  <a:cubicBezTo>
                    <a:pt x="2319" y="147"/>
                    <a:pt x="1979" y="445"/>
                    <a:pt x="1979" y="445"/>
                  </a:cubicBezTo>
                  <a:cubicBezTo>
                    <a:pt x="1979" y="445"/>
                    <a:pt x="1444" y="571"/>
                    <a:pt x="1361" y="571"/>
                  </a:cubicBezTo>
                  <a:cubicBezTo>
                    <a:pt x="1350" y="571"/>
                    <a:pt x="1347" y="569"/>
                    <a:pt x="1353" y="564"/>
                  </a:cubicBezTo>
                  <a:cubicBezTo>
                    <a:pt x="1451" y="504"/>
                    <a:pt x="1544" y="438"/>
                    <a:pt x="1632" y="366"/>
                  </a:cubicBezTo>
                  <a:cubicBezTo>
                    <a:pt x="1704" y="299"/>
                    <a:pt x="1769" y="60"/>
                    <a:pt x="1704" y="7"/>
                  </a:cubicBezTo>
                  <a:cubicBezTo>
                    <a:pt x="1698" y="3"/>
                    <a:pt x="1692" y="1"/>
                    <a:pt x="1685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70"/>
            <p:cNvSpPr/>
            <p:nvPr/>
          </p:nvSpPr>
          <p:spPr>
            <a:xfrm>
              <a:off x="5639113" y="3451857"/>
              <a:ext cx="23299" cy="10899"/>
            </a:xfrm>
            <a:custGeom>
              <a:avLst/>
              <a:gdLst/>
              <a:ahLst/>
              <a:cxnLst/>
              <a:rect l="l" t="t" r="r" b="b"/>
              <a:pathLst>
                <a:path w="426" h="199" extrusionOk="0">
                  <a:moveTo>
                    <a:pt x="425" y="0"/>
                  </a:moveTo>
                  <a:lnTo>
                    <a:pt x="0" y="199"/>
                  </a:lnTo>
                  <a:cubicBezTo>
                    <a:pt x="146" y="132"/>
                    <a:pt x="425" y="1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70"/>
            <p:cNvSpPr/>
            <p:nvPr/>
          </p:nvSpPr>
          <p:spPr>
            <a:xfrm>
              <a:off x="5639113" y="3451857"/>
              <a:ext cx="23299" cy="10899"/>
            </a:xfrm>
            <a:custGeom>
              <a:avLst/>
              <a:gdLst/>
              <a:ahLst/>
              <a:cxnLst/>
              <a:rect l="l" t="t" r="r" b="b"/>
              <a:pathLst>
                <a:path w="426" h="199" fill="none" extrusionOk="0">
                  <a:moveTo>
                    <a:pt x="425" y="0"/>
                  </a:moveTo>
                  <a:cubicBezTo>
                    <a:pt x="425" y="0"/>
                    <a:pt x="146" y="132"/>
                    <a:pt x="0" y="19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70"/>
            <p:cNvSpPr/>
            <p:nvPr/>
          </p:nvSpPr>
          <p:spPr>
            <a:xfrm>
              <a:off x="5606407" y="3443094"/>
              <a:ext cx="13126" cy="3067"/>
            </a:xfrm>
            <a:custGeom>
              <a:avLst/>
              <a:gdLst/>
              <a:ahLst/>
              <a:cxnLst/>
              <a:rect l="l" t="t" r="r" b="b"/>
              <a:pathLst>
                <a:path w="240" h="56" fill="none" extrusionOk="0">
                  <a:moveTo>
                    <a:pt x="240" y="0"/>
                  </a:moveTo>
                  <a:lnTo>
                    <a:pt x="1" y="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70"/>
            <p:cNvSpPr/>
            <p:nvPr/>
          </p:nvSpPr>
          <p:spPr>
            <a:xfrm>
              <a:off x="5233022" y="3277802"/>
              <a:ext cx="344180" cy="311258"/>
            </a:xfrm>
            <a:custGeom>
              <a:avLst/>
              <a:gdLst/>
              <a:ahLst/>
              <a:cxnLst/>
              <a:rect l="l" t="t" r="r" b="b"/>
              <a:pathLst>
                <a:path w="6293" h="5683" extrusionOk="0">
                  <a:moveTo>
                    <a:pt x="1025" y="0"/>
                  </a:moveTo>
                  <a:cubicBezTo>
                    <a:pt x="1025" y="0"/>
                    <a:pt x="239" y="265"/>
                    <a:pt x="120" y="466"/>
                  </a:cubicBezTo>
                  <a:cubicBezTo>
                    <a:pt x="0" y="664"/>
                    <a:pt x="426" y="2301"/>
                    <a:pt x="746" y="3207"/>
                  </a:cubicBezTo>
                  <a:cubicBezTo>
                    <a:pt x="1066" y="4110"/>
                    <a:pt x="1917" y="5628"/>
                    <a:pt x="2022" y="5680"/>
                  </a:cubicBezTo>
                  <a:cubicBezTo>
                    <a:pt x="2025" y="5682"/>
                    <a:pt x="2029" y="5682"/>
                    <a:pt x="2036" y="5682"/>
                  </a:cubicBezTo>
                  <a:cubicBezTo>
                    <a:pt x="2273" y="5682"/>
                    <a:pt x="4928" y="4745"/>
                    <a:pt x="5547" y="4550"/>
                  </a:cubicBezTo>
                  <a:cubicBezTo>
                    <a:pt x="6185" y="4349"/>
                    <a:pt x="6292" y="4244"/>
                    <a:pt x="6292" y="4244"/>
                  </a:cubicBezTo>
                  <a:lnTo>
                    <a:pt x="6013" y="3525"/>
                  </a:lnTo>
                  <a:lnTo>
                    <a:pt x="2820" y="4098"/>
                  </a:lnTo>
                  <a:lnTo>
                    <a:pt x="1840" y="1023"/>
                  </a:lnTo>
                  <a:lnTo>
                    <a:pt x="1025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70"/>
            <p:cNvSpPr/>
            <p:nvPr/>
          </p:nvSpPr>
          <p:spPr>
            <a:xfrm>
              <a:off x="5233022" y="3277802"/>
              <a:ext cx="344180" cy="313996"/>
            </a:xfrm>
            <a:custGeom>
              <a:avLst/>
              <a:gdLst/>
              <a:ahLst/>
              <a:cxnLst/>
              <a:rect l="l" t="t" r="r" b="b"/>
              <a:pathLst>
                <a:path w="6293" h="5733" fill="none" extrusionOk="0">
                  <a:moveTo>
                    <a:pt x="1025" y="0"/>
                  </a:moveTo>
                  <a:cubicBezTo>
                    <a:pt x="1025" y="0"/>
                    <a:pt x="239" y="265"/>
                    <a:pt x="120" y="466"/>
                  </a:cubicBezTo>
                  <a:cubicBezTo>
                    <a:pt x="0" y="664"/>
                    <a:pt x="426" y="2301"/>
                    <a:pt x="746" y="3207"/>
                  </a:cubicBezTo>
                  <a:cubicBezTo>
                    <a:pt x="1066" y="4110"/>
                    <a:pt x="1917" y="5628"/>
                    <a:pt x="2022" y="5680"/>
                  </a:cubicBezTo>
                  <a:cubicBezTo>
                    <a:pt x="2130" y="5733"/>
                    <a:pt x="4911" y="4751"/>
                    <a:pt x="5547" y="4550"/>
                  </a:cubicBezTo>
                  <a:cubicBezTo>
                    <a:pt x="6185" y="4349"/>
                    <a:pt x="6292" y="4244"/>
                    <a:pt x="6292" y="4244"/>
                  </a:cubicBezTo>
                  <a:lnTo>
                    <a:pt x="6013" y="3525"/>
                  </a:lnTo>
                  <a:lnTo>
                    <a:pt x="2820" y="4098"/>
                  </a:lnTo>
                  <a:lnTo>
                    <a:pt x="1840" y="102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70"/>
            <p:cNvSpPr/>
            <p:nvPr/>
          </p:nvSpPr>
          <p:spPr>
            <a:xfrm>
              <a:off x="5465629" y="3053030"/>
              <a:ext cx="51302" cy="39873"/>
            </a:xfrm>
            <a:custGeom>
              <a:avLst/>
              <a:gdLst/>
              <a:ahLst/>
              <a:cxnLst/>
              <a:rect l="l" t="t" r="r" b="b"/>
              <a:pathLst>
                <a:path w="938" h="728" extrusionOk="0">
                  <a:moveTo>
                    <a:pt x="464" y="0"/>
                  </a:moveTo>
                  <a:cubicBezTo>
                    <a:pt x="229" y="0"/>
                    <a:pt x="1" y="271"/>
                    <a:pt x="1" y="271"/>
                  </a:cubicBezTo>
                  <a:lnTo>
                    <a:pt x="292" y="727"/>
                  </a:lnTo>
                  <a:cubicBezTo>
                    <a:pt x="292" y="727"/>
                    <a:pt x="625" y="713"/>
                    <a:pt x="780" y="486"/>
                  </a:cubicBezTo>
                  <a:cubicBezTo>
                    <a:pt x="938" y="261"/>
                    <a:pt x="627" y="51"/>
                    <a:pt x="627" y="51"/>
                  </a:cubicBezTo>
                  <a:cubicBezTo>
                    <a:pt x="574" y="15"/>
                    <a:pt x="519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70"/>
            <p:cNvSpPr/>
            <p:nvPr/>
          </p:nvSpPr>
          <p:spPr>
            <a:xfrm>
              <a:off x="5320858" y="3067215"/>
              <a:ext cx="199464" cy="244110"/>
            </a:xfrm>
            <a:custGeom>
              <a:avLst/>
              <a:gdLst/>
              <a:ahLst/>
              <a:cxnLst/>
              <a:rect l="l" t="t" r="r" b="b"/>
              <a:pathLst>
                <a:path w="3647" h="4457" extrusionOk="0">
                  <a:moveTo>
                    <a:pt x="2308" y="1"/>
                  </a:moveTo>
                  <a:cubicBezTo>
                    <a:pt x="1816" y="1"/>
                    <a:pt x="1151" y="115"/>
                    <a:pt x="731" y="648"/>
                  </a:cubicBezTo>
                  <a:cubicBezTo>
                    <a:pt x="0" y="1580"/>
                    <a:pt x="344" y="3131"/>
                    <a:pt x="344" y="3131"/>
                  </a:cubicBezTo>
                  <a:lnTo>
                    <a:pt x="731" y="3496"/>
                  </a:lnTo>
                  <a:lnTo>
                    <a:pt x="1761" y="4457"/>
                  </a:lnTo>
                  <a:lnTo>
                    <a:pt x="1945" y="3439"/>
                  </a:lnTo>
                  <a:cubicBezTo>
                    <a:pt x="1945" y="3439"/>
                    <a:pt x="2381" y="3519"/>
                    <a:pt x="2672" y="3519"/>
                  </a:cubicBezTo>
                  <a:cubicBezTo>
                    <a:pt x="2791" y="3519"/>
                    <a:pt x="2886" y="3506"/>
                    <a:pt x="2916" y="3467"/>
                  </a:cubicBezTo>
                  <a:cubicBezTo>
                    <a:pt x="3018" y="3334"/>
                    <a:pt x="3272" y="2423"/>
                    <a:pt x="3272" y="2423"/>
                  </a:cubicBezTo>
                  <a:cubicBezTo>
                    <a:pt x="3272" y="2423"/>
                    <a:pt x="3632" y="2213"/>
                    <a:pt x="3640" y="2172"/>
                  </a:cubicBezTo>
                  <a:cubicBezTo>
                    <a:pt x="3647" y="2132"/>
                    <a:pt x="3353" y="1835"/>
                    <a:pt x="3250" y="1690"/>
                  </a:cubicBezTo>
                  <a:cubicBezTo>
                    <a:pt x="3150" y="1541"/>
                    <a:pt x="3372" y="1388"/>
                    <a:pt x="3398" y="1293"/>
                  </a:cubicBezTo>
                  <a:cubicBezTo>
                    <a:pt x="3425" y="1195"/>
                    <a:pt x="2949" y="65"/>
                    <a:pt x="2949" y="65"/>
                  </a:cubicBezTo>
                  <a:cubicBezTo>
                    <a:pt x="2949" y="65"/>
                    <a:pt x="2677" y="1"/>
                    <a:pt x="2308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70"/>
            <p:cNvSpPr/>
            <p:nvPr/>
          </p:nvSpPr>
          <p:spPr>
            <a:xfrm>
              <a:off x="5469731" y="3148328"/>
              <a:ext cx="8915" cy="19060"/>
            </a:xfrm>
            <a:custGeom>
              <a:avLst/>
              <a:gdLst/>
              <a:ahLst/>
              <a:cxnLst/>
              <a:rect l="l" t="t" r="r" b="b"/>
              <a:pathLst>
                <a:path w="163" h="348" extrusionOk="0">
                  <a:moveTo>
                    <a:pt x="84" y="1"/>
                  </a:moveTo>
                  <a:cubicBezTo>
                    <a:pt x="41" y="1"/>
                    <a:pt x="5" y="77"/>
                    <a:pt x="2" y="173"/>
                  </a:cubicBezTo>
                  <a:cubicBezTo>
                    <a:pt x="0" y="268"/>
                    <a:pt x="33" y="347"/>
                    <a:pt x="79" y="347"/>
                  </a:cubicBezTo>
                  <a:cubicBezTo>
                    <a:pt x="122" y="347"/>
                    <a:pt x="160" y="271"/>
                    <a:pt x="160" y="175"/>
                  </a:cubicBezTo>
                  <a:cubicBezTo>
                    <a:pt x="163" y="79"/>
                    <a:pt x="129" y="3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70"/>
            <p:cNvSpPr/>
            <p:nvPr/>
          </p:nvSpPr>
          <p:spPr>
            <a:xfrm>
              <a:off x="5453651" y="3200961"/>
              <a:ext cx="24994" cy="23825"/>
            </a:xfrm>
            <a:custGeom>
              <a:avLst/>
              <a:gdLst/>
              <a:ahLst/>
              <a:cxnLst/>
              <a:rect l="l" t="t" r="r" b="b"/>
              <a:pathLst>
                <a:path w="457" h="435" extrusionOk="0">
                  <a:moveTo>
                    <a:pt x="26" y="0"/>
                  </a:moveTo>
                  <a:cubicBezTo>
                    <a:pt x="26" y="0"/>
                    <a:pt x="0" y="409"/>
                    <a:pt x="127" y="433"/>
                  </a:cubicBezTo>
                  <a:cubicBezTo>
                    <a:pt x="133" y="434"/>
                    <a:pt x="139" y="434"/>
                    <a:pt x="145" y="434"/>
                  </a:cubicBezTo>
                  <a:cubicBezTo>
                    <a:pt x="272" y="434"/>
                    <a:pt x="457" y="211"/>
                    <a:pt x="457" y="211"/>
                  </a:cubicBezTo>
                  <a:cubicBezTo>
                    <a:pt x="292" y="201"/>
                    <a:pt x="134" y="127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70"/>
            <p:cNvSpPr/>
            <p:nvPr/>
          </p:nvSpPr>
          <p:spPr>
            <a:xfrm>
              <a:off x="5463933" y="3124887"/>
              <a:ext cx="27510" cy="14459"/>
            </a:xfrm>
            <a:custGeom>
              <a:avLst/>
              <a:gdLst/>
              <a:ahLst/>
              <a:cxnLst/>
              <a:rect l="l" t="t" r="r" b="b"/>
              <a:pathLst>
                <a:path w="503" h="264" fill="none" extrusionOk="0">
                  <a:moveTo>
                    <a:pt x="1" y="226"/>
                  </a:moveTo>
                  <a:cubicBezTo>
                    <a:pt x="1" y="226"/>
                    <a:pt x="266" y="1"/>
                    <a:pt x="503" y="264"/>
                  </a:cubicBezTo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70"/>
            <p:cNvSpPr/>
            <p:nvPr/>
          </p:nvSpPr>
          <p:spPr>
            <a:xfrm>
              <a:off x="5259548" y="3008996"/>
              <a:ext cx="244694" cy="256926"/>
            </a:xfrm>
            <a:custGeom>
              <a:avLst/>
              <a:gdLst/>
              <a:ahLst/>
              <a:cxnLst/>
              <a:rect l="l" t="t" r="r" b="b"/>
              <a:pathLst>
                <a:path w="4474" h="4691" extrusionOk="0">
                  <a:moveTo>
                    <a:pt x="2891" y="1"/>
                  </a:moveTo>
                  <a:cubicBezTo>
                    <a:pt x="2356" y="1"/>
                    <a:pt x="1702" y="149"/>
                    <a:pt x="1181" y="540"/>
                  </a:cubicBezTo>
                  <a:cubicBezTo>
                    <a:pt x="306" y="1197"/>
                    <a:pt x="127" y="2537"/>
                    <a:pt x="63" y="2963"/>
                  </a:cubicBezTo>
                  <a:cubicBezTo>
                    <a:pt x="0" y="3386"/>
                    <a:pt x="161" y="3876"/>
                    <a:pt x="729" y="4308"/>
                  </a:cubicBezTo>
                  <a:cubicBezTo>
                    <a:pt x="1187" y="4656"/>
                    <a:pt x="1915" y="4690"/>
                    <a:pt x="2182" y="4690"/>
                  </a:cubicBezTo>
                  <a:cubicBezTo>
                    <a:pt x="2247" y="4690"/>
                    <a:pt x="2285" y="4688"/>
                    <a:pt x="2285" y="4688"/>
                  </a:cubicBezTo>
                  <a:cubicBezTo>
                    <a:pt x="2185" y="4409"/>
                    <a:pt x="2139" y="4115"/>
                    <a:pt x="2154" y="3818"/>
                  </a:cubicBezTo>
                  <a:cubicBezTo>
                    <a:pt x="2187" y="3371"/>
                    <a:pt x="2409" y="2736"/>
                    <a:pt x="2409" y="2736"/>
                  </a:cubicBezTo>
                  <a:cubicBezTo>
                    <a:pt x="2463" y="2764"/>
                    <a:pt x="2522" y="2777"/>
                    <a:pt x="2580" y="2777"/>
                  </a:cubicBezTo>
                  <a:cubicBezTo>
                    <a:pt x="2596" y="2777"/>
                    <a:pt x="2613" y="2776"/>
                    <a:pt x="2629" y="2774"/>
                  </a:cubicBezTo>
                  <a:cubicBezTo>
                    <a:pt x="2722" y="2748"/>
                    <a:pt x="2653" y="2650"/>
                    <a:pt x="2651" y="2542"/>
                  </a:cubicBezTo>
                  <a:cubicBezTo>
                    <a:pt x="2651" y="2437"/>
                    <a:pt x="3059" y="2191"/>
                    <a:pt x="3518" y="1806"/>
                  </a:cubicBezTo>
                  <a:cubicBezTo>
                    <a:pt x="3977" y="1421"/>
                    <a:pt x="4070" y="1128"/>
                    <a:pt x="4070" y="1128"/>
                  </a:cubicBezTo>
                  <a:cubicBezTo>
                    <a:pt x="4070" y="1128"/>
                    <a:pt x="4316" y="1068"/>
                    <a:pt x="4395" y="855"/>
                  </a:cubicBezTo>
                  <a:cubicBezTo>
                    <a:pt x="4474" y="642"/>
                    <a:pt x="4166" y="447"/>
                    <a:pt x="3738" y="179"/>
                  </a:cubicBezTo>
                  <a:cubicBezTo>
                    <a:pt x="3565" y="70"/>
                    <a:pt x="3256" y="1"/>
                    <a:pt x="2891" y="1"/>
                  </a:cubicBezTo>
                  <a:close/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70"/>
            <p:cNvSpPr/>
            <p:nvPr/>
          </p:nvSpPr>
          <p:spPr>
            <a:xfrm>
              <a:off x="5133318" y="3675605"/>
              <a:ext cx="294628" cy="202978"/>
            </a:xfrm>
            <a:custGeom>
              <a:avLst/>
              <a:gdLst/>
              <a:ahLst/>
              <a:cxnLst/>
              <a:rect l="l" t="t" r="r" b="b"/>
              <a:pathLst>
                <a:path w="5387" h="3706" extrusionOk="0">
                  <a:moveTo>
                    <a:pt x="3559" y="0"/>
                  </a:moveTo>
                  <a:cubicBezTo>
                    <a:pt x="3006" y="0"/>
                    <a:pt x="2190" y="50"/>
                    <a:pt x="977" y="176"/>
                  </a:cubicBezTo>
                  <a:lnTo>
                    <a:pt x="777" y="195"/>
                  </a:lnTo>
                  <a:cubicBezTo>
                    <a:pt x="327" y="234"/>
                    <a:pt x="76" y="778"/>
                    <a:pt x="48" y="838"/>
                  </a:cubicBezTo>
                  <a:cubicBezTo>
                    <a:pt x="0" y="946"/>
                    <a:pt x="36" y="1075"/>
                    <a:pt x="136" y="1137"/>
                  </a:cubicBezTo>
                  <a:cubicBezTo>
                    <a:pt x="143" y="1142"/>
                    <a:pt x="151" y="1144"/>
                    <a:pt x="160" y="1149"/>
                  </a:cubicBezTo>
                  <a:cubicBezTo>
                    <a:pt x="181" y="1157"/>
                    <a:pt x="203" y="1160"/>
                    <a:pt x="224" y="1160"/>
                  </a:cubicBezTo>
                  <a:cubicBezTo>
                    <a:pt x="299" y="1160"/>
                    <a:pt x="371" y="1113"/>
                    <a:pt x="399" y="1037"/>
                  </a:cubicBezTo>
                  <a:cubicBezTo>
                    <a:pt x="442" y="939"/>
                    <a:pt x="609" y="657"/>
                    <a:pt x="808" y="640"/>
                  </a:cubicBezTo>
                  <a:lnTo>
                    <a:pt x="1011" y="618"/>
                  </a:lnTo>
                  <a:cubicBezTo>
                    <a:pt x="2308" y="484"/>
                    <a:pt x="3118" y="442"/>
                    <a:pt x="3624" y="442"/>
                  </a:cubicBezTo>
                  <a:cubicBezTo>
                    <a:pt x="4215" y="442"/>
                    <a:pt x="4389" y="500"/>
                    <a:pt x="4435" y="537"/>
                  </a:cubicBezTo>
                  <a:cubicBezTo>
                    <a:pt x="4808" y="996"/>
                    <a:pt x="4445" y="2535"/>
                    <a:pt x="4129" y="3398"/>
                  </a:cubicBezTo>
                  <a:cubicBezTo>
                    <a:pt x="4086" y="3507"/>
                    <a:pt x="4132" y="3632"/>
                    <a:pt x="4235" y="3689"/>
                  </a:cubicBezTo>
                  <a:cubicBezTo>
                    <a:pt x="4258" y="3701"/>
                    <a:pt x="4285" y="3706"/>
                    <a:pt x="4309" y="3706"/>
                  </a:cubicBezTo>
                  <a:cubicBezTo>
                    <a:pt x="4392" y="3703"/>
                    <a:pt x="4466" y="3648"/>
                    <a:pt x="4490" y="3570"/>
                  </a:cubicBezTo>
                  <a:cubicBezTo>
                    <a:pt x="4586" y="3314"/>
                    <a:pt x="5386" y="1053"/>
                    <a:pt x="4724" y="236"/>
                  </a:cubicBezTo>
                  <a:cubicBezTo>
                    <a:pt x="4620" y="108"/>
                    <a:pt x="4375" y="0"/>
                    <a:pt x="3559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76" name="Google Shape;5176;p70"/>
            <p:cNvGrpSpPr/>
            <p:nvPr/>
          </p:nvGrpSpPr>
          <p:grpSpPr>
            <a:xfrm>
              <a:off x="5548652" y="3442437"/>
              <a:ext cx="496717" cy="197282"/>
              <a:chOff x="5548652" y="2528037"/>
              <a:chExt cx="496717" cy="197282"/>
            </a:xfrm>
          </p:grpSpPr>
          <p:sp>
            <p:nvSpPr>
              <p:cNvPr id="5177" name="Google Shape;5177;p70"/>
              <p:cNvSpPr/>
              <p:nvPr/>
            </p:nvSpPr>
            <p:spPr>
              <a:xfrm>
                <a:off x="5735700" y="2528037"/>
                <a:ext cx="309669" cy="197282"/>
              </a:xfrm>
              <a:custGeom>
                <a:avLst/>
                <a:gdLst/>
                <a:ahLst/>
                <a:cxnLst/>
                <a:rect l="l" t="t" r="r" b="b"/>
                <a:pathLst>
                  <a:path w="5662" h="3602" extrusionOk="0">
                    <a:moveTo>
                      <a:pt x="1063" y="0"/>
                    </a:moveTo>
                    <a:lnTo>
                      <a:pt x="0" y="3601"/>
                    </a:lnTo>
                    <a:lnTo>
                      <a:pt x="4598" y="3601"/>
                    </a:lnTo>
                    <a:lnTo>
                      <a:pt x="566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700" scaled="0"/>
              </a:gra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70"/>
              <p:cNvSpPr/>
              <p:nvPr/>
            </p:nvSpPr>
            <p:spPr>
              <a:xfrm>
                <a:off x="5548652" y="2714416"/>
                <a:ext cx="441697" cy="10899"/>
              </a:xfrm>
              <a:custGeom>
                <a:avLst/>
                <a:gdLst/>
                <a:ahLst/>
                <a:cxnLst/>
                <a:rect l="l" t="t" r="r" b="b"/>
                <a:pathLst>
                  <a:path w="8076" h="199" extrusionOk="0">
                    <a:moveTo>
                      <a:pt x="60" y="0"/>
                    </a:moveTo>
                    <a:lnTo>
                      <a:pt x="0" y="198"/>
                    </a:lnTo>
                    <a:lnTo>
                      <a:pt x="8018" y="198"/>
                    </a:lnTo>
                    <a:lnTo>
                      <a:pt x="80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700" scaled="0"/>
              </a:gra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70"/>
              <p:cNvSpPr/>
              <p:nvPr/>
            </p:nvSpPr>
            <p:spPr>
              <a:xfrm>
                <a:off x="5736192" y="2714416"/>
                <a:ext cx="254156" cy="10899"/>
              </a:xfrm>
              <a:custGeom>
                <a:avLst/>
                <a:gdLst/>
                <a:ahLst/>
                <a:cxnLst/>
                <a:rect l="l" t="t" r="r" b="b"/>
                <a:pathLst>
                  <a:path w="4647" h="199" extrusionOk="0">
                    <a:moveTo>
                      <a:pt x="58" y="0"/>
                    </a:moveTo>
                    <a:lnTo>
                      <a:pt x="1" y="198"/>
                    </a:lnTo>
                    <a:lnTo>
                      <a:pt x="4589" y="198"/>
                    </a:lnTo>
                    <a:lnTo>
                      <a:pt x="46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700" scaled="0"/>
              </a:gra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80" name="Google Shape;5180;p70"/>
            <p:cNvSpPr/>
            <p:nvPr/>
          </p:nvSpPr>
          <p:spPr>
            <a:xfrm>
              <a:off x="5941015" y="3669235"/>
              <a:ext cx="42496" cy="569663"/>
            </a:xfrm>
            <a:custGeom>
              <a:avLst/>
              <a:gdLst/>
              <a:ahLst/>
              <a:cxnLst/>
              <a:rect l="l" t="t" r="r" b="b"/>
              <a:pathLst>
                <a:path w="777" h="10401" extrusionOk="0">
                  <a:moveTo>
                    <a:pt x="0" y="1"/>
                  </a:moveTo>
                  <a:lnTo>
                    <a:pt x="0" y="10400"/>
                  </a:lnTo>
                  <a:lnTo>
                    <a:pt x="777" y="10400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70"/>
            <p:cNvSpPr/>
            <p:nvPr/>
          </p:nvSpPr>
          <p:spPr>
            <a:xfrm>
              <a:off x="5941015" y="3669235"/>
              <a:ext cx="42496" cy="94150"/>
            </a:xfrm>
            <a:custGeom>
              <a:avLst/>
              <a:gdLst/>
              <a:ahLst/>
              <a:cxnLst/>
              <a:rect l="l" t="t" r="r" b="b"/>
              <a:pathLst>
                <a:path w="777" h="1719" extrusionOk="0">
                  <a:moveTo>
                    <a:pt x="0" y="1"/>
                  </a:moveTo>
                  <a:lnTo>
                    <a:pt x="0" y="1719"/>
                  </a:lnTo>
                  <a:lnTo>
                    <a:pt x="777" y="1719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 w="1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70"/>
            <p:cNvSpPr/>
            <p:nvPr/>
          </p:nvSpPr>
          <p:spPr>
            <a:xfrm>
              <a:off x="5420453" y="3639770"/>
              <a:ext cx="1079849" cy="31602"/>
            </a:xfrm>
            <a:custGeom>
              <a:avLst/>
              <a:gdLst/>
              <a:ahLst/>
              <a:cxnLst/>
              <a:rect l="l" t="t" r="r" b="b"/>
              <a:pathLst>
                <a:path w="19744" h="577" extrusionOk="0">
                  <a:moveTo>
                    <a:pt x="0" y="1"/>
                  </a:moveTo>
                  <a:lnTo>
                    <a:pt x="0" y="577"/>
                  </a:lnTo>
                  <a:lnTo>
                    <a:pt x="19744" y="577"/>
                  </a:lnTo>
                  <a:lnTo>
                    <a:pt x="19744" y="1"/>
                  </a:ln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70"/>
            <p:cNvSpPr/>
            <p:nvPr/>
          </p:nvSpPr>
          <p:spPr>
            <a:xfrm>
              <a:off x="5736575" y="4211722"/>
              <a:ext cx="448096" cy="31712"/>
            </a:xfrm>
            <a:custGeom>
              <a:avLst/>
              <a:gdLst/>
              <a:ahLst/>
              <a:cxnLst/>
              <a:rect l="l" t="t" r="r" b="b"/>
              <a:pathLst>
                <a:path w="8193" h="579" extrusionOk="0">
                  <a:moveTo>
                    <a:pt x="2589" y="1"/>
                  </a:moveTo>
                  <a:cubicBezTo>
                    <a:pt x="1695" y="1"/>
                    <a:pt x="811" y="199"/>
                    <a:pt x="1" y="579"/>
                  </a:cubicBezTo>
                  <a:lnTo>
                    <a:pt x="8193" y="579"/>
                  </a:lnTo>
                  <a:cubicBezTo>
                    <a:pt x="7385" y="199"/>
                    <a:pt x="6501" y="1"/>
                    <a:pt x="5605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9"/>
          <p:cNvSpPr/>
          <p:nvPr/>
        </p:nvSpPr>
        <p:spPr>
          <a:xfrm rot="-3649925" flipH="1">
            <a:off x="5646325" y="3054323"/>
            <a:ext cx="3587515" cy="2855128"/>
          </a:xfrm>
          <a:custGeom>
            <a:avLst/>
            <a:gdLst/>
            <a:ahLst/>
            <a:cxnLst/>
            <a:rect l="l" t="t" r="r" b="b"/>
            <a:pathLst>
              <a:path w="37412" h="29732" extrusionOk="0">
                <a:moveTo>
                  <a:pt x="26071" y="1"/>
                </a:moveTo>
                <a:cubicBezTo>
                  <a:pt x="23398" y="1"/>
                  <a:pt x="20403" y="796"/>
                  <a:pt x="16996" y="2373"/>
                </a:cubicBezTo>
                <a:cubicBezTo>
                  <a:pt x="11058" y="5124"/>
                  <a:pt x="6785" y="6870"/>
                  <a:pt x="3394" y="12852"/>
                </a:cubicBezTo>
                <a:cubicBezTo>
                  <a:pt x="1" y="18833"/>
                  <a:pt x="3965" y="25254"/>
                  <a:pt x="8874" y="28542"/>
                </a:cubicBezTo>
                <a:cubicBezTo>
                  <a:pt x="8874" y="28542"/>
                  <a:pt x="10859" y="29731"/>
                  <a:pt x="13726" y="29731"/>
                </a:cubicBezTo>
                <a:cubicBezTo>
                  <a:pt x="14911" y="29731"/>
                  <a:pt x="16247" y="29528"/>
                  <a:pt x="17656" y="28953"/>
                </a:cubicBezTo>
                <a:cubicBezTo>
                  <a:pt x="22469" y="26991"/>
                  <a:pt x="24254" y="22733"/>
                  <a:pt x="26875" y="19612"/>
                </a:cubicBezTo>
                <a:cubicBezTo>
                  <a:pt x="28249" y="17978"/>
                  <a:pt x="30388" y="17148"/>
                  <a:pt x="32063" y="15805"/>
                </a:cubicBezTo>
                <a:cubicBezTo>
                  <a:pt x="37411" y="11509"/>
                  <a:pt x="36044" y="3709"/>
                  <a:pt x="31528" y="1319"/>
                </a:cubicBezTo>
                <a:cubicBezTo>
                  <a:pt x="29861" y="439"/>
                  <a:pt x="28055" y="1"/>
                  <a:pt x="260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0" name="Google Shape;730;p39"/>
          <p:cNvCxnSpPr/>
          <p:nvPr/>
        </p:nvCxnSpPr>
        <p:spPr>
          <a:xfrm>
            <a:off x="298800" y="4769350"/>
            <a:ext cx="854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1" name="Google Shape;731;p39"/>
          <p:cNvSpPr txBox="1">
            <a:spLocks noGrp="1"/>
          </p:cNvSpPr>
          <p:nvPr>
            <p:ph type="title"/>
          </p:nvPr>
        </p:nvSpPr>
        <p:spPr>
          <a:xfrm>
            <a:off x="719900" y="2103425"/>
            <a:ext cx="77040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33" name="Google Shape;733;p39"/>
          <p:cNvSpPr txBox="1">
            <a:spLocks noGrp="1"/>
          </p:cNvSpPr>
          <p:nvPr>
            <p:ph type="title" idx="2"/>
          </p:nvPr>
        </p:nvSpPr>
        <p:spPr>
          <a:xfrm>
            <a:off x="3657600" y="842825"/>
            <a:ext cx="1828800" cy="13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734" name="Google Shape;734;p39"/>
          <p:cNvGrpSpPr/>
          <p:nvPr/>
        </p:nvGrpSpPr>
        <p:grpSpPr>
          <a:xfrm>
            <a:off x="380370" y="3672787"/>
            <a:ext cx="679279" cy="1096576"/>
            <a:chOff x="3341284" y="3629601"/>
            <a:chExt cx="324983" cy="524627"/>
          </a:xfrm>
        </p:grpSpPr>
        <p:sp>
          <p:nvSpPr>
            <p:cNvPr id="735" name="Google Shape;735;p39"/>
            <p:cNvSpPr/>
            <p:nvPr/>
          </p:nvSpPr>
          <p:spPr>
            <a:xfrm>
              <a:off x="3422190" y="3995134"/>
              <a:ext cx="154123" cy="156527"/>
            </a:xfrm>
            <a:custGeom>
              <a:avLst/>
              <a:gdLst/>
              <a:ahLst/>
              <a:cxnLst/>
              <a:rect l="l" t="t" r="r" b="b"/>
              <a:pathLst>
                <a:path w="2044" h="2073" extrusionOk="0">
                  <a:moveTo>
                    <a:pt x="1" y="1"/>
                  </a:moveTo>
                  <a:lnTo>
                    <a:pt x="154" y="2073"/>
                  </a:lnTo>
                  <a:lnTo>
                    <a:pt x="1891" y="2073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3419476" y="3992416"/>
              <a:ext cx="159552" cy="161813"/>
            </a:xfrm>
            <a:custGeom>
              <a:avLst/>
              <a:gdLst/>
              <a:ahLst/>
              <a:cxnLst/>
              <a:rect l="l" t="t" r="r" b="b"/>
              <a:pathLst>
                <a:path w="2116" h="2143" extrusionOk="0">
                  <a:moveTo>
                    <a:pt x="2042" y="73"/>
                  </a:moveTo>
                  <a:lnTo>
                    <a:pt x="1896" y="2073"/>
                  </a:lnTo>
                  <a:lnTo>
                    <a:pt x="223" y="2073"/>
                  </a:lnTo>
                  <a:lnTo>
                    <a:pt x="75" y="73"/>
                  </a:lnTo>
                  <a:close/>
                  <a:moveTo>
                    <a:pt x="34" y="1"/>
                  </a:moveTo>
                  <a:cubicBezTo>
                    <a:pt x="15" y="3"/>
                    <a:pt x="1" y="20"/>
                    <a:pt x="3" y="39"/>
                  </a:cubicBezTo>
                  <a:lnTo>
                    <a:pt x="156" y="2111"/>
                  </a:lnTo>
                  <a:cubicBezTo>
                    <a:pt x="156" y="2128"/>
                    <a:pt x="173" y="2142"/>
                    <a:pt x="190" y="2142"/>
                  </a:cubicBezTo>
                  <a:lnTo>
                    <a:pt x="1927" y="2142"/>
                  </a:lnTo>
                  <a:cubicBezTo>
                    <a:pt x="1946" y="2142"/>
                    <a:pt x="1960" y="2128"/>
                    <a:pt x="1963" y="2109"/>
                  </a:cubicBezTo>
                  <a:lnTo>
                    <a:pt x="2116" y="39"/>
                  </a:lnTo>
                  <a:cubicBezTo>
                    <a:pt x="2116" y="39"/>
                    <a:pt x="2116" y="37"/>
                    <a:pt x="2116" y="37"/>
                  </a:cubicBezTo>
                  <a:cubicBezTo>
                    <a:pt x="2116" y="18"/>
                    <a:pt x="2099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3506339" y="3719757"/>
              <a:ext cx="53762" cy="274243"/>
            </a:xfrm>
            <a:custGeom>
              <a:avLst/>
              <a:gdLst/>
              <a:ahLst/>
              <a:cxnLst/>
              <a:rect l="l" t="t" r="r" b="b"/>
              <a:pathLst>
                <a:path w="713" h="3632" extrusionOk="0">
                  <a:moveTo>
                    <a:pt x="676" y="0"/>
                  </a:moveTo>
                  <a:cubicBezTo>
                    <a:pt x="660" y="0"/>
                    <a:pt x="645" y="11"/>
                    <a:pt x="641" y="27"/>
                  </a:cubicBezTo>
                  <a:cubicBezTo>
                    <a:pt x="359" y="1203"/>
                    <a:pt x="146" y="2393"/>
                    <a:pt x="3" y="3593"/>
                  </a:cubicBezTo>
                  <a:cubicBezTo>
                    <a:pt x="1" y="3612"/>
                    <a:pt x="15" y="3631"/>
                    <a:pt x="34" y="3631"/>
                  </a:cubicBezTo>
                  <a:lnTo>
                    <a:pt x="39" y="3631"/>
                  </a:lnTo>
                  <a:cubicBezTo>
                    <a:pt x="40" y="3631"/>
                    <a:pt x="41" y="3631"/>
                    <a:pt x="43" y="3631"/>
                  </a:cubicBezTo>
                  <a:cubicBezTo>
                    <a:pt x="58" y="3631"/>
                    <a:pt x="70" y="3618"/>
                    <a:pt x="72" y="3602"/>
                  </a:cubicBezTo>
                  <a:cubicBezTo>
                    <a:pt x="216" y="2405"/>
                    <a:pt x="428" y="1215"/>
                    <a:pt x="710" y="42"/>
                  </a:cubicBezTo>
                  <a:cubicBezTo>
                    <a:pt x="713" y="23"/>
                    <a:pt x="701" y="6"/>
                    <a:pt x="684" y="1"/>
                  </a:cubicBezTo>
                  <a:cubicBezTo>
                    <a:pt x="681" y="0"/>
                    <a:pt x="678" y="0"/>
                    <a:pt x="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3523455" y="3782278"/>
              <a:ext cx="93424" cy="104880"/>
            </a:xfrm>
            <a:custGeom>
              <a:avLst/>
              <a:gdLst/>
              <a:ahLst/>
              <a:cxnLst/>
              <a:rect l="l" t="t" r="r" b="b"/>
              <a:pathLst>
                <a:path w="1239" h="1389" extrusionOk="0">
                  <a:moveTo>
                    <a:pt x="1200" y="1"/>
                  </a:moveTo>
                  <a:cubicBezTo>
                    <a:pt x="1191" y="1"/>
                    <a:pt x="1182" y="4"/>
                    <a:pt x="1174" y="12"/>
                  </a:cubicBezTo>
                  <a:cubicBezTo>
                    <a:pt x="777" y="442"/>
                    <a:pt x="17" y="1321"/>
                    <a:pt x="8" y="1331"/>
                  </a:cubicBezTo>
                  <a:cubicBezTo>
                    <a:pt x="3" y="1338"/>
                    <a:pt x="1" y="1345"/>
                    <a:pt x="1" y="1353"/>
                  </a:cubicBezTo>
                  <a:cubicBezTo>
                    <a:pt x="1" y="1372"/>
                    <a:pt x="15" y="1388"/>
                    <a:pt x="37" y="1388"/>
                  </a:cubicBezTo>
                  <a:cubicBezTo>
                    <a:pt x="46" y="1388"/>
                    <a:pt x="56" y="1384"/>
                    <a:pt x="63" y="1376"/>
                  </a:cubicBezTo>
                  <a:cubicBezTo>
                    <a:pt x="70" y="1367"/>
                    <a:pt x="830" y="487"/>
                    <a:pt x="1227" y="60"/>
                  </a:cubicBezTo>
                  <a:cubicBezTo>
                    <a:pt x="1239" y="45"/>
                    <a:pt x="1239" y="24"/>
                    <a:pt x="1224" y="10"/>
                  </a:cubicBezTo>
                  <a:cubicBezTo>
                    <a:pt x="1217" y="4"/>
                    <a:pt x="1209" y="1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3446168" y="3680720"/>
              <a:ext cx="48333" cy="315923"/>
            </a:xfrm>
            <a:custGeom>
              <a:avLst/>
              <a:gdLst/>
              <a:ahLst/>
              <a:cxnLst/>
              <a:rect l="l" t="t" r="r" b="b"/>
              <a:pathLst>
                <a:path w="641" h="4184" extrusionOk="0">
                  <a:moveTo>
                    <a:pt x="40" y="1"/>
                  </a:moveTo>
                  <a:cubicBezTo>
                    <a:pt x="37" y="1"/>
                    <a:pt x="34" y="1"/>
                    <a:pt x="32" y="2"/>
                  </a:cubicBezTo>
                  <a:lnTo>
                    <a:pt x="29" y="2"/>
                  </a:lnTo>
                  <a:cubicBezTo>
                    <a:pt x="10" y="9"/>
                    <a:pt x="1" y="28"/>
                    <a:pt x="8" y="45"/>
                  </a:cubicBezTo>
                  <a:cubicBezTo>
                    <a:pt x="357" y="1347"/>
                    <a:pt x="569" y="4122"/>
                    <a:pt x="569" y="4150"/>
                  </a:cubicBezTo>
                  <a:cubicBezTo>
                    <a:pt x="572" y="4170"/>
                    <a:pt x="586" y="4184"/>
                    <a:pt x="605" y="4184"/>
                  </a:cubicBezTo>
                  <a:lnTo>
                    <a:pt x="608" y="4181"/>
                  </a:lnTo>
                  <a:cubicBezTo>
                    <a:pt x="627" y="4181"/>
                    <a:pt x="641" y="4165"/>
                    <a:pt x="639" y="4146"/>
                  </a:cubicBezTo>
                  <a:cubicBezTo>
                    <a:pt x="639" y="4117"/>
                    <a:pt x="424" y="1335"/>
                    <a:pt x="75" y="26"/>
                  </a:cubicBezTo>
                  <a:lnTo>
                    <a:pt x="72" y="26"/>
                  </a:lnTo>
                  <a:cubicBezTo>
                    <a:pt x="68" y="10"/>
                    <a:pt x="54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3417364" y="3785449"/>
              <a:ext cx="73216" cy="167400"/>
            </a:xfrm>
            <a:custGeom>
              <a:avLst/>
              <a:gdLst/>
              <a:ahLst/>
              <a:cxnLst/>
              <a:rect l="l" t="t" r="r" b="b"/>
              <a:pathLst>
                <a:path w="971" h="2217" extrusionOk="0">
                  <a:moveTo>
                    <a:pt x="40" y="0"/>
                  </a:moveTo>
                  <a:cubicBezTo>
                    <a:pt x="33" y="0"/>
                    <a:pt x="26" y="2"/>
                    <a:pt x="19" y="6"/>
                  </a:cubicBezTo>
                  <a:cubicBezTo>
                    <a:pt x="5" y="18"/>
                    <a:pt x="0" y="39"/>
                    <a:pt x="12" y="56"/>
                  </a:cubicBezTo>
                  <a:cubicBezTo>
                    <a:pt x="495" y="751"/>
                    <a:pt x="899" y="2176"/>
                    <a:pt x="899" y="2190"/>
                  </a:cubicBezTo>
                  <a:cubicBezTo>
                    <a:pt x="901" y="2204"/>
                    <a:pt x="915" y="2214"/>
                    <a:pt x="932" y="2216"/>
                  </a:cubicBezTo>
                  <a:cubicBezTo>
                    <a:pt x="935" y="2216"/>
                    <a:pt x="937" y="2214"/>
                    <a:pt x="942" y="2214"/>
                  </a:cubicBezTo>
                  <a:cubicBezTo>
                    <a:pt x="958" y="2209"/>
                    <a:pt x="970" y="2190"/>
                    <a:pt x="966" y="2171"/>
                  </a:cubicBezTo>
                  <a:cubicBezTo>
                    <a:pt x="961" y="2156"/>
                    <a:pt x="559" y="720"/>
                    <a:pt x="70" y="15"/>
                  </a:cubicBezTo>
                  <a:cubicBezTo>
                    <a:pt x="62" y="5"/>
                    <a:pt x="51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3396780" y="3857257"/>
              <a:ext cx="78268" cy="56782"/>
            </a:xfrm>
            <a:custGeom>
              <a:avLst/>
              <a:gdLst/>
              <a:ahLst/>
              <a:cxnLst/>
              <a:rect l="l" t="t" r="r" b="b"/>
              <a:pathLst>
                <a:path w="1038" h="752" extrusionOk="0">
                  <a:moveTo>
                    <a:pt x="40" y="1"/>
                  </a:moveTo>
                  <a:cubicBezTo>
                    <a:pt x="30" y="1"/>
                    <a:pt x="20" y="6"/>
                    <a:pt x="13" y="15"/>
                  </a:cubicBezTo>
                  <a:cubicBezTo>
                    <a:pt x="1" y="30"/>
                    <a:pt x="6" y="51"/>
                    <a:pt x="20" y="63"/>
                  </a:cubicBezTo>
                  <a:lnTo>
                    <a:pt x="978" y="744"/>
                  </a:lnTo>
                  <a:cubicBezTo>
                    <a:pt x="983" y="749"/>
                    <a:pt x="990" y="751"/>
                    <a:pt x="997" y="751"/>
                  </a:cubicBezTo>
                  <a:cubicBezTo>
                    <a:pt x="1009" y="751"/>
                    <a:pt x="1019" y="747"/>
                    <a:pt x="1026" y="737"/>
                  </a:cubicBezTo>
                  <a:cubicBezTo>
                    <a:pt x="1038" y="720"/>
                    <a:pt x="1033" y="699"/>
                    <a:pt x="1019" y="687"/>
                  </a:cubicBezTo>
                  <a:lnTo>
                    <a:pt x="61" y="8"/>
                  </a:lnTo>
                  <a:cubicBezTo>
                    <a:pt x="55" y="3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3509958" y="3691442"/>
              <a:ext cx="27974" cy="127532"/>
            </a:xfrm>
            <a:custGeom>
              <a:avLst/>
              <a:gdLst/>
              <a:ahLst/>
              <a:cxnLst/>
              <a:rect l="l" t="t" r="r" b="b"/>
              <a:pathLst>
                <a:path w="371" h="1689" extrusionOk="0">
                  <a:moveTo>
                    <a:pt x="39" y="1"/>
                  </a:moveTo>
                  <a:cubicBezTo>
                    <a:pt x="37" y="1"/>
                    <a:pt x="36" y="1"/>
                    <a:pt x="34" y="1"/>
                  </a:cubicBezTo>
                  <a:cubicBezTo>
                    <a:pt x="15" y="6"/>
                    <a:pt x="1" y="25"/>
                    <a:pt x="5" y="44"/>
                  </a:cubicBezTo>
                  <a:lnTo>
                    <a:pt x="299" y="1659"/>
                  </a:lnTo>
                  <a:cubicBezTo>
                    <a:pt x="304" y="1676"/>
                    <a:pt x="318" y="1688"/>
                    <a:pt x="335" y="1688"/>
                  </a:cubicBezTo>
                  <a:lnTo>
                    <a:pt x="340" y="1688"/>
                  </a:lnTo>
                  <a:cubicBezTo>
                    <a:pt x="359" y="1683"/>
                    <a:pt x="371" y="1667"/>
                    <a:pt x="369" y="1647"/>
                  </a:cubicBezTo>
                  <a:lnTo>
                    <a:pt x="75" y="30"/>
                  </a:lnTo>
                  <a:cubicBezTo>
                    <a:pt x="70" y="12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3343395" y="3824335"/>
              <a:ext cx="78192" cy="51194"/>
            </a:xfrm>
            <a:custGeom>
              <a:avLst/>
              <a:gdLst/>
              <a:ahLst/>
              <a:cxnLst/>
              <a:rect l="l" t="t" r="r" b="b"/>
              <a:pathLst>
                <a:path w="1037" h="678" extrusionOk="0">
                  <a:moveTo>
                    <a:pt x="173" y="1"/>
                  </a:moveTo>
                  <a:cubicBezTo>
                    <a:pt x="64" y="1"/>
                    <a:pt x="0" y="42"/>
                    <a:pt x="28" y="141"/>
                  </a:cubicBezTo>
                  <a:cubicBezTo>
                    <a:pt x="87" y="353"/>
                    <a:pt x="238" y="530"/>
                    <a:pt x="439" y="626"/>
                  </a:cubicBezTo>
                  <a:cubicBezTo>
                    <a:pt x="508" y="665"/>
                    <a:pt x="598" y="678"/>
                    <a:pt x="686" y="678"/>
                  </a:cubicBezTo>
                  <a:cubicBezTo>
                    <a:pt x="863" y="678"/>
                    <a:pt x="1036" y="626"/>
                    <a:pt x="1036" y="626"/>
                  </a:cubicBezTo>
                  <a:cubicBezTo>
                    <a:pt x="1000" y="413"/>
                    <a:pt x="862" y="232"/>
                    <a:pt x="668" y="141"/>
                  </a:cubicBezTo>
                  <a:cubicBezTo>
                    <a:pt x="490" y="57"/>
                    <a:pt x="300" y="1"/>
                    <a:pt x="17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341284" y="3821768"/>
              <a:ext cx="83169" cy="56404"/>
            </a:xfrm>
            <a:custGeom>
              <a:avLst/>
              <a:gdLst/>
              <a:ahLst/>
              <a:cxnLst/>
              <a:rect l="l" t="t" r="r" b="b"/>
              <a:pathLst>
                <a:path w="1103" h="747" extrusionOk="0">
                  <a:moveTo>
                    <a:pt x="187" y="69"/>
                  </a:moveTo>
                  <a:cubicBezTo>
                    <a:pt x="191" y="69"/>
                    <a:pt x="195" y="69"/>
                    <a:pt x="199" y="70"/>
                  </a:cubicBezTo>
                  <a:cubicBezTo>
                    <a:pt x="366" y="82"/>
                    <a:pt x="531" y="129"/>
                    <a:pt x="682" y="203"/>
                  </a:cubicBezTo>
                  <a:cubicBezTo>
                    <a:pt x="856" y="287"/>
                    <a:pt x="983" y="445"/>
                    <a:pt x="1024" y="634"/>
                  </a:cubicBezTo>
                  <a:cubicBezTo>
                    <a:pt x="969" y="648"/>
                    <a:pt x="842" y="676"/>
                    <a:pt x="714" y="676"/>
                  </a:cubicBezTo>
                  <a:cubicBezTo>
                    <a:pt x="630" y="676"/>
                    <a:pt x="545" y="664"/>
                    <a:pt x="479" y="629"/>
                  </a:cubicBezTo>
                  <a:cubicBezTo>
                    <a:pt x="290" y="536"/>
                    <a:pt x="147" y="366"/>
                    <a:pt x="89" y="163"/>
                  </a:cubicBezTo>
                  <a:cubicBezTo>
                    <a:pt x="77" y="120"/>
                    <a:pt x="89" y="103"/>
                    <a:pt x="101" y="93"/>
                  </a:cubicBezTo>
                  <a:cubicBezTo>
                    <a:pt x="126" y="77"/>
                    <a:pt x="157" y="69"/>
                    <a:pt x="187" y="69"/>
                  </a:cubicBezTo>
                  <a:close/>
                  <a:moveTo>
                    <a:pt x="202" y="1"/>
                  </a:moveTo>
                  <a:cubicBezTo>
                    <a:pt x="140" y="1"/>
                    <a:pt x="89" y="13"/>
                    <a:pt x="56" y="41"/>
                  </a:cubicBezTo>
                  <a:cubicBezTo>
                    <a:pt x="15" y="77"/>
                    <a:pt x="1" y="134"/>
                    <a:pt x="20" y="184"/>
                  </a:cubicBezTo>
                  <a:cubicBezTo>
                    <a:pt x="84" y="407"/>
                    <a:pt x="240" y="591"/>
                    <a:pt x="445" y="691"/>
                  </a:cubicBezTo>
                  <a:cubicBezTo>
                    <a:pt x="520" y="727"/>
                    <a:pt x="603" y="747"/>
                    <a:pt x="687" y="747"/>
                  </a:cubicBezTo>
                  <a:cubicBezTo>
                    <a:pt x="697" y="747"/>
                    <a:pt x="706" y="746"/>
                    <a:pt x="715" y="746"/>
                  </a:cubicBezTo>
                  <a:cubicBezTo>
                    <a:pt x="837" y="743"/>
                    <a:pt x="959" y="727"/>
                    <a:pt x="1076" y="693"/>
                  </a:cubicBezTo>
                  <a:cubicBezTo>
                    <a:pt x="1090" y="689"/>
                    <a:pt x="1102" y="672"/>
                    <a:pt x="1100" y="655"/>
                  </a:cubicBezTo>
                  <a:cubicBezTo>
                    <a:pt x="1062" y="430"/>
                    <a:pt x="916" y="239"/>
                    <a:pt x="711" y="141"/>
                  </a:cubicBezTo>
                  <a:cubicBezTo>
                    <a:pt x="539" y="62"/>
                    <a:pt x="343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3369937" y="3737728"/>
              <a:ext cx="65148" cy="64408"/>
            </a:xfrm>
            <a:custGeom>
              <a:avLst/>
              <a:gdLst/>
              <a:ahLst/>
              <a:cxnLst/>
              <a:rect l="l" t="t" r="r" b="b"/>
              <a:pathLst>
                <a:path w="864" h="853" extrusionOk="0">
                  <a:moveTo>
                    <a:pt x="105" y="1"/>
                  </a:moveTo>
                  <a:cubicBezTo>
                    <a:pt x="43" y="1"/>
                    <a:pt x="4" y="32"/>
                    <a:pt x="3" y="107"/>
                  </a:cubicBezTo>
                  <a:cubicBezTo>
                    <a:pt x="1" y="327"/>
                    <a:pt x="96" y="537"/>
                    <a:pt x="259" y="686"/>
                  </a:cubicBezTo>
                  <a:cubicBezTo>
                    <a:pt x="426" y="849"/>
                    <a:pt x="798" y="853"/>
                    <a:pt x="836" y="853"/>
                  </a:cubicBezTo>
                  <a:cubicBezTo>
                    <a:pt x="838" y="853"/>
                    <a:pt x="840" y="853"/>
                    <a:pt x="840" y="853"/>
                  </a:cubicBezTo>
                  <a:cubicBezTo>
                    <a:pt x="863" y="638"/>
                    <a:pt x="780" y="425"/>
                    <a:pt x="617" y="284"/>
                  </a:cubicBezTo>
                  <a:cubicBezTo>
                    <a:pt x="437" y="124"/>
                    <a:pt x="226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3366921" y="3735161"/>
              <a:ext cx="70652" cy="69693"/>
            </a:xfrm>
            <a:custGeom>
              <a:avLst/>
              <a:gdLst/>
              <a:ahLst/>
              <a:cxnLst/>
              <a:rect l="l" t="t" r="r" b="b"/>
              <a:pathLst>
                <a:path w="937" h="923" extrusionOk="0">
                  <a:moveTo>
                    <a:pt x="136" y="69"/>
                  </a:moveTo>
                  <a:cubicBezTo>
                    <a:pt x="139" y="69"/>
                    <a:pt x="142" y="69"/>
                    <a:pt x="146" y="70"/>
                  </a:cubicBezTo>
                  <a:cubicBezTo>
                    <a:pt x="246" y="70"/>
                    <a:pt x="449" y="179"/>
                    <a:pt x="638" y="344"/>
                  </a:cubicBezTo>
                  <a:cubicBezTo>
                    <a:pt x="782" y="473"/>
                    <a:pt x="858" y="660"/>
                    <a:pt x="846" y="851"/>
                  </a:cubicBezTo>
                  <a:cubicBezTo>
                    <a:pt x="750" y="849"/>
                    <a:pt x="459" y="827"/>
                    <a:pt x="325" y="696"/>
                  </a:cubicBezTo>
                  <a:cubicBezTo>
                    <a:pt x="167" y="555"/>
                    <a:pt x="77" y="352"/>
                    <a:pt x="77" y="141"/>
                  </a:cubicBezTo>
                  <a:cubicBezTo>
                    <a:pt x="77" y="96"/>
                    <a:pt x="96" y="82"/>
                    <a:pt x="108" y="77"/>
                  </a:cubicBezTo>
                  <a:cubicBezTo>
                    <a:pt x="117" y="71"/>
                    <a:pt x="126" y="69"/>
                    <a:pt x="136" y="69"/>
                  </a:cubicBezTo>
                  <a:close/>
                  <a:moveTo>
                    <a:pt x="140" y="0"/>
                  </a:moveTo>
                  <a:cubicBezTo>
                    <a:pt x="117" y="0"/>
                    <a:pt x="95" y="4"/>
                    <a:pt x="77" y="12"/>
                  </a:cubicBezTo>
                  <a:cubicBezTo>
                    <a:pt x="29" y="36"/>
                    <a:pt x="0" y="86"/>
                    <a:pt x="7" y="141"/>
                  </a:cubicBezTo>
                  <a:cubicBezTo>
                    <a:pt x="7" y="371"/>
                    <a:pt x="103" y="591"/>
                    <a:pt x="275" y="746"/>
                  </a:cubicBezTo>
                  <a:cubicBezTo>
                    <a:pt x="449" y="916"/>
                    <a:pt x="825" y="923"/>
                    <a:pt x="875" y="923"/>
                  </a:cubicBezTo>
                  <a:lnTo>
                    <a:pt x="877" y="920"/>
                  </a:lnTo>
                  <a:cubicBezTo>
                    <a:pt x="894" y="920"/>
                    <a:pt x="908" y="908"/>
                    <a:pt x="911" y="892"/>
                  </a:cubicBezTo>
                  <a:cubicBezTo>
                    <a:pt x="937" y="665"/>
                    <a:pt x="851" y="440"/>
                    <a:pt x="679" y="292"/>
                  </a:cubicBezTo>
                  <a:cubicBezTo>
                    <a:pt x="503" y="136"/>
                    <a:pt x="281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3420381" y="3632093"/>
              <a:ext cx="50218" cy="83436"/>
            </a:xfrm>
            <a:custGeom>
              <a:avLst/>
              <a:gdLst/>
              <a:ahLst/>
              <a:cxnLst/>
              <a:rect l="l" t="t" r="r" b="b"/>
              <a:pathLst>
                <a:path w="666" h="1105" extrusionOk="0">
                  <a:moveTo>
                    <a:pt x="194" y="1"/>
                  </a:moveTo>
                  <a:cubicBezTo>
                    <a:pt x="160" y="1"/>
                    <a:pt x="131" y="21"/>
                    <a:pt x="108" y="65"/>
                  </a:cubicBezTo>
                  <a:cubicBezTo>
                    <a:pt x="10" y="264"/>
                    <a:pt x="1" y="495"/>
                    <a:pt x="84" y="699"/>
                  </a:cubicBezTo>
                  <a:cubicBezTo>
                    <a:pt x="166" y="926"/>
                    <a:pt x="531" y="1105"/>
                    <a:pt x="531" y="1105"/>
                  </a:cubicBezTo>
                  <a:cubicBezTo>
                    <a:pt x="646" y="923"/>
                    <a:pt x="665" y="696"/>
                    <a:pt x="584" y="495"/>
                  </a:cubicBezTo>
                  <a:cubicBezTo>
                    <a:pt x="475" y="234"/>
                    <a:pt x="310" y="1"/>
                    <a:pt x="19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417666" y="3629601"/>
              <a:ext cx="55949" cy="88419"/>
            </a:xfrm>
            <a:custGeom>
              <a:avLst/>
              <a:gdLst/>
              <a:ahLst/>
              <a:cxnLst/>
              <a:rect l="l" t="t" r="r" b="b"/>
              <a:pathLst>
                <a:path w="742" h="1171" extrusionOk="0">
                  <a:moveTo>
                    <a:pt x="230" y="65"/>
                  </a:moveTo>
                  <a:cubicBezTo>
                    <a:pt x="321" y="70"/>
                    <a:pt x="477" y="278"/>
                    <a:pt x="586" y="540"/>
                  </a:cubicBezTo>
                  <a:cubicBezTo>
                    <a:pt x="661" y="717"/>
                    <a:pt x="646" y="920"/>
                    <a:pt x="553" y="1088"/>
                  </a:cubicBezTo>
                  <a:cubicBezTo>
                    <a:pt x="467" y="1042"/>
                    <a:pt x="214" y="896"/>
                    <a:pt x="152" y="717"/>
                  </a:cubicBezTo>
                  <a:cubicBezTo>
                    <a:pt x="73" y="521"/>
                    <a:pt x="82" y="301"/>
                    <a:pt x="175" y="110"/>
                  </a:cubicBezTo>
                  <a:cubicBezTo>
                    <a:pt x="197" y="72"/>
                    <a:pt x="216" y="67"/>
                    <a:pt x="230" y="67"/>
                  </a:cubicBezTo>
                  <a:lnTo>
                    <a:pt x="230" y="65"/>
                  </a:lnTo>
                  <a:close/>
                  <a:moveTo>
                    <a:pt x="235" y="0"/>
                  </a:moveTo>
                  <a:cubicBezTo>
                    <a:pt x="180" y="0"/>
                    <a:pt x="132" y="34"/>
                    <a:pt x="113" y="84"/>
                  </a:cubicBezTo>
                  <a:cubicBezTo>
                    <a:pt x="11" y="289"/>
                    <a:pt x="1" y="531"/>
                    <a:pt x="87" y="746"/>
                  </a:cubicBezTo>
                  <a:cubicBezTo>
                    <a:pt x="171" y="985"/>
                    <a:pt x="536" y="1162"/>
                    <a:pt x="551" y="1169"/>
                  </a:cubicBezTo>
                  <a:cubicBezTo>
                    <a:pt x="553" y="1170"/>
                    <a:pt x="556" y="1171"/>
                    <a:pt x="559" y="1171"/>
                  </a:cubicBezTo>
                  <a:cubicBezTo>
                    <a:pt x="562" y="1171"/>
                    <a:pt x="565" y="1170"/>
                    <a:pt x="567" y="1169"/>
                  </a:cubicBezTo>
                  <a:cubicBezTo>
                    <a:pt x="569" y="1169"/>
                    <a:pt x="571" y="1169"/>
                    <a:pt x="573" y="1169"/>
                  </a:cubicBezTo>
                  <a:cubicBezTo>
                    <a:pt x="581" y="1169"/>
                    <a:pt x="590" y="1165"/>
                    <a:pt x="596" y="1159"/>
                  </a:cubicBezTo>
                  <a:cubicBezTo>
                    <a:pt x="720" y="968"/>
                    <a:pt x="742" y="727"/>
                    <a:pt x="653" y="516"/>
                  </a:cubicBezTo>
                  <a:cubicBezTo>
                    <a:pt x="546" y="263"/>
                    <a:pt x="374" y="5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478817" y="3641909"/>
              <a:ext cx="50293" cy="83360"/>
            </a:xfrm>
            <a:custGeom>
              <a:avLst/>
              <a:gdLst/>
              <a:ahLst/>
              <a:cxnLst/>
              <a:rect l="l" t="t" r="r" b="b"/>
              <a:pathLst>
                <a:path w="667" h="1104" extrusionOk="0">
                  <a:moveTo>
                    <a:pt x="194" y="0"/>
                  </a:moveTo>
                  <a:cubicBezTo>
                    <a:pt x="160" y="0"/>
                    <a:pt x="131" y="20"/>
                    <a:pt x="108" y="64"/>
                  </a:cubicBezTo>
                  <a:cubicBezTo>
                    <a:pt x="10" y="263"/>
                    <a:pt x="0" y="494"/>
                    <a:pt x="84" y="698"/>
                  </a:cubicBezTo>
                  <a:cubicBezTo>
                    <a:pt x="163" y="929"/>
                    <a:pt x="531" y="1104"/>
                    <a:pt x="531" y="1104"/>
                  </a:cubicBezTo>
                  <a:cubicBezTo>
                    <a:pt x="645" y="922"/>
                    <a:pt x="667" y="695"/>
                    <a:pt x="583" y="497"/>
                  </a:cubicBezTo>
                  <a:cubicBezTo>
                    <a:pt x="476" y="236"/>
                    <a:pt x="311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3476103" y="3639342"/>
              <a:ext cx="56099" cy="88646"/>
            </a:xfrm>
            <a:custGeom>
              <a:avLst/>
              <a:gdLst/>
              <a:ahLst/>
              <a:cxnLst/>
              <a:rect l="l" t="t" r="r" b="b"/>
              <a:pathLst>
                <a:path w="744" h="1174" extrusionOk="0">
                  <a:moveTo>
                    <a:pt x="232" y="70"/>
                  </a:moveTo>
                  <a:cubicBezTo>
                    <a:pt x="323" y="72"/>
                    <a:pt x="478" y="282"/>
                    <a:pt x="588" y="543"/>
                  </a:cubicBezTo>
                  <a:cubicBezTo>
                    <a:pt x="660" y="722"/>
                    <a:pt x="648" y="925"/>
                    <a:pt x="555" y="1092"/>
                  </a:cubicBezTo>
                  <a:cubicBezTo>
                    <a:pt x="469" y="1047"/>
                    <a:pt x="215" y="899"/>
                    <a:pt x="153" y="722"/>
                  </a:cubicBezTo>
                  <a:cubicBezTo>
                    <a:pt x="74" y="526"/>
                    <a:pt x="81" y="304"/>
                    <a:pt x="177" y="115"/>
                  </a:cubicBezTo>
                  <a:cubicBezTo>
                    <a:pt x="196" y="74"/>
                    <a:pt x="215" y="70"/>
                    <a:pt x="230" y="70"/>
                  </a:cubicBezTo>
                  <a:close/>
                  <a:moveTo>
                    <a:pt x="229" y="0"/>
                  </a:moveTo>
                  <a:cubicBezTo>
                    <a:pt x="179" y="0"/>
                    <a:pt x="131" y="33"/>
                    <a:pt x="113" y="84"/>
                  </a:cubicBezTo>
                  <a:cubicBezTo>
                    <a:pt x="10" y="289"/>
                    <a:pt x="0" y="531"/>
                    <a:pt x="86" y="744"/>
                  </a:cubicBezTo>
                  <a:cubicBezTo>
                    <a:pt x="172" y="985"/>
                    <a:pt x="536" y="1162"/>
                    <a:pt x="552" y="1169"/>
                  </a:cubicBezTo>
                  <a:cubicBezTo>
                    <a:pt x="557" y="1171"/>
                    <a:pt x="562" y="1174"/>
                    <a:pt x="567" y="1174"/>
                  </a:cubicBezTo>
                  <a:cubicBezTo>
                    <a:pt x="579" y="1174"/>
                    <a:pt x="590" y="1169"/>
                    <a:pt x="598" y="1157"/>
                  </a:cubicBezTo>
                  <a:cubicBezTo>
                    <a:pt x="722" y="966"/>
                    <a:pt x="743" y="727"/>
                    <a:pt x="655" y="517"/>
                  </a:cubicBezTo>
                  <a:cubicBezTo>
                    <a:pt x="547" y="263"/>
                    <a:pt x="375" y="5"/>
                    <a:pt x="234" y="0"/>
                  </a:cubicBezTo>
                  <a:cubicBezTo>
                    <a:pt x="233" y="0"/>
                    <a:pt x="231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3529563" y="3676416"/>
              <a:ext cx="44412" cy="86607"/>
            </a:xfrm>
            <a:custGeom>
              <a:avLst/>
              <a:gdLst/>
              <a:ahLst/>
              <a:cxnLst/>
              <a:rect l="l" t="t" r="r" b="b"/>
              <a:pathLst>
                <a:path w="589" h="1147" extrusionOk="0">
                  <a:moveTo>
                    <a:pt x="404" y="0"/>
                  </a:moveTo>
                  <a:cubicBezTo>
                    <a:pt x="382" y="0"/>
                    <a:pt x="359" y="9"/>
                    <a:pt x="333" y="28"/>
                  </a:cubicBezTo>
                  <a:cubicBezTo>
                    <a:pt x="156" y="162"/>
                    <a:pt x="46" y="367"/>
                    <a:pt x="32" y="587"/>
                  </a:cubicBezTo>
                  <a:cubicBezTo>
                    <a:pt x="1" y="826"/>
                    <a:pt x="252" y="1146"/>
                    <a:pt x="252" y="1146"/>
                  </a:cubicBezTo>
                  <a:cubicBezTo>
                    <a:pt x="436" y="1034"/>
                    <a:pt x="555" y="840"/>
                    <a:pt x="570" y="625"/>
                  </a:cubicBezTo>
                  <a:cubicBezTo>
                    <a:pt x="588" y="312"/>
                    <a:pt x="533" y="0"/>
                    <a:pt x="40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3526923" y="3673622"/>
              <a:ext cx="49615" cy="91893"/>
            </a:xfrm>
            <a:custGeom>
              <a:avLst/>
              <a:gdLst/>
              <a:ahLst/>
              <a:cxnLst/>
              <a:rect l="l" t="t" r="r" b="b"/>
              <a:pathLst>
                <a:path w="658" h="1217" extrusionOk="0">
                  <a:moveTo>
                    <a:pt x="440" y="70"/>
                  </a:moveTo>
                  <a:cubicBezTo>
                    <a:pt x="447" y="70"/>
                    <a:pt x="454" y="72"/>
                    <a:pt x="461" y="74"/>
                  </a:cubicBezTo>
                  <a:cubicBezTo>
                    <a:pt x="540" y="117"/>
                    <a:pt x="588" y="373"/>
                    <a:pt x="569" y="658"/>
                  </a:cubicBezTo>
                  <a:cubicBezTo>
                    <a:pt x="557" y="849"/>
                    <a:pt x="457" y="1026"/>
                    <a:pt x="296" y="1133"/>
                  </a:cubicBezTo>
                  <a:cubicBezTo>
                    <a:pt x="241" y="1057"/>
                    <a:pt x="79" y="810"/>
                    <a:pt x="103" y="624"/>
                  </a:cubicBezTo>
                  <a:cubicBezTo>
                    <a:pt x="117" y="414"/>
                    <a:pt x="222" y="220"/>
                    <a:pt x="390" y="91"/>
                  </a:cubicBezTo>
                  <a:cubicBezTo>
                    <a:pt x="404" y="79"/>
                    <a:pt x="421" y="72"/>
                    <a:pt x="440" y="70"/>
                  </a:cubicBezTo>
                  <a:close/>
                  <a:moveTo>
                    <a:pt x="435" y="1"/>
                  </a:moveTo>
                  <a:cubicBezTo>
                    <a:pt x="403" y="1"/>
                    <a:pt x="373" y="13"/>
                    <a:pt x="349" y="36"/>
                  </a:cubicBezTo>
                  <a:cubicBezTo>
                    <a:pt x="165" y="175"/>
                    <a:pt x="50" y="388"/>
                    <a:pt x="31" y="617"/>
                  </a:cubicBezTo>
                  <a:cubicBezTo>
                    <a:pt x="0" y="870"/>
                    <a:pt x="249" y="1190"/>
                    <a:pt x="258" y="1202"/>
                  </a:cubicBezTo>
                  <a:cubicBezTo>
                    <a:pt x="265" y="1212"/>
                    <a:pt x="275" y="1217"/>
                    <a:pt x="287" y="1217"/>
                  </a:cubicBezTo>
                  <a:cubicBezTo>
                    <a:pt x="292" y="1217"/>
                    <a:pt x="299" y="1214"/>
                    <a:pt x="304" y="1212"/>
                  </a:cubicBezTo>
                  <a:cubicBezTo>
                    <a:pt x="500" y="1095"/>
                    <a:pt x="624" y="889"/>
                    <a:pt x="638" y="662"/>
                  </a:cubicBezTo>
                  <a:cubicBezTo>
                    <a:pt x="657" y="388"/>
                    <a:pt x="619" y="84"/>
                    <a:pt x="495" y="15"/>
                  </a:cubicBezTo>
                  <a:cubicBezTo>
                    <a:pt x="475" y="6"/>
                    <a:pt x="455" y="1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3589809" y="3748073"/>
              <a:ext cx="76458" cy="60708"/>
            </a:xfrm>
            <a:custGeom>
              <a:avLst/>
              <a:gdLst/>
              <a:ahLst/>
              <a:cxnLst/>
              <a:rect l="l" t="t" r="r" b="b"/>
              <a:pathLst>
                <a:path w="1014" h="804" extrusionOk="0">
                  <a:moveTo>
                    <a:pt x="748" y="0"/>
                  </a:moveTo>
                  <a:cubicBezTo>
                    <a:pt x="541" y="0"/>
                    <a:pt x="344" y="81"/>
                    <a:pt x="196" y="226"/>
                  </a:cubicBezTo>
                  <a:cubicBezTo>
                    <a:pt x="17" y="388"/>
                    <a:pt x="0" y="795"/>
                    <a:pt x="0" y="795"/>
                  </a:cubicBezTo>
                  <a:cubicBezTo>
                    <a:pt x="37" y="801"/>
                    <a:pt x="74" y="804"/>
                    <a:pt x="111" y="804"/>
                  </a:cubicBezTo>
                  <a:cubicBezTo>
                    <a:pt x="285" y="804"/>
                    <a:pt x="454" y="734"/>
                    <a:pt x="581" y="606"/>
                  </a:cubicBezTo>
                  <a:cubicBezTo>
                    <a:pt x="837" y="348"/>
                    <a:pt x="1013" y="18"/>
                    <a:pt x="791" y="1"/>
                  </a:cubicBezTo>
                  <a:cubicBezTo>
                    <a:pt x="777" y="1"/>
                    <a:pt x="762" y="0"/>
                    <a:pt x="74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3586868" y="3745505"/>
              <a:ext cx="75780" cy="66069"/>
            </a:xfrm>
            <a:custGeom>
              <a:avLst/>
              <a:gdLst/>
              <a:ahLst/>
              <a:cxnLst/>
              <a:rect l="l" t="t" r="r" b="b"/>
              <a:pathLst>
                <a:path w="1005" h="875" extrusionOk="0">
                  <a:moveTo>
                    <a:pt x="788" y="70"/>
                  </a:moveTo>
                  <a:cubicBezTo>
                    <a:pt x="802" y="70"/>
                    <a:pt x="816" y="70"/>
                    <a:pt x="830" y="71"/>
                  </a:cubicBezTo>
                  <a:cubicBezTo>
                    <a:pt x="876" y="74"/>
                    <a:pt x="887" y="93"/>
                    <a:pt x="892" y="107"/>
                  </a:cubicBezTo>
                  <a:cubicBezTo>
                    <a:pt x="926" y="191"/>
                    <a:pt x="794" y="415"/>
                    <a:pt x="596" y="616"/>
                  </a:cubicBezTo>
                  <a:cubicBezTo>
                    <a:pt x="476" y="738"/>
                    <a:pt x="315" y="804"/>
                    <a:pt x="148" y="804"/>
                  </a:cubicBezTo>
                  <a:cubicBezTo>
                    <a:pt x="124" y="804"/>
                    <a:pt x="101" y="803"/>
                    <a:pt x="77" y="800"/>
                  </a:cubicBezTo>
                  <a:cubicBezTo>
                    <a:pt x="85" y="702"/>
                    <a:pt x="123" y="413"/>
                    <a:pt x="261" y="286"/>
                  </a:cubicBezTo>
                  <a:cubicBezTo>
                    <a:pt x="402" y="148"/>
                    <a:pt x="590" y="70"/>
                    <a:pt x="788" y="70"/>
                  </a:cubicBezTo>
                  <a:close/>
                  <a:moveTo>
                    <a:pt x="779" y="0"/>
                  </a:moveTo>
                  <a:cubicBezTo>
                    <a:pt x="568" y="0"/>
                    <a:pt x="364" y="83"/>
                    <a:pt x="211" y="234"/>
                  </a:cubicBezTo>
                  <a:cubicBezTo>
                    <a:pt x="25" y="408"/>
                    <a:pt x="3" y="810"/>
                    <a:pt x="3" y="826"/>
                  </a:cubicBezTo>
                  <a:cubicBezTo>
                    <a:pt x="1" y="843"/>
                    <a:pt x="13" y="860"/>
                    <a:pt x="30" y="862"/>
                  </a:cubicBezTo>
                  <a:cubicBezTo>
                    <a:pt x="68" y="869"/>
                    <a:pt x="108" y="874"/>
                    <a:pt x="147" y="874"/>
                  </a:cubicBezTo>
                  <a:cubicBezTo>
                    <a:pt x="333" y="874"/>
                    <a:pt x="510" y="800"/>
                    <a:pt x="641" y="666"/>
                  </a:cubicBezTo>
                  <a:cubicBezTo>
                    <a:pt x="833" y="470"/>
                    <a:pt x="1005" y="215"/>
                    <a:pt x="954" y="81"/>
                  </a:cubicBezTo>
                  <a:cubicBezTo>
                    <a:pt x="936" y="32"/>
                    <a:pt x="889" y="2"/>
                    <a:pt x="836" y="2"/>
                  </a:cubicBezTo>
                  <a:cubicBezTo>
                    <a:pt x="834" y="2"/>
                    <a:pt x="832" y="2"/>
                    <a:pt x="830" y="2"/>
                  </a:cubicBezTo>
                  <a:cubicBezTo>
                    <a:pt x="813" y="1"/>
                    <a:pt x="796" y="0"/>
                    <a:pt x="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3515538" y="3884440"/>
              <a:ext cx="76458" cy="60784"/>
            </a:xfrm>
            <a:custGeom>
              <a:avLst/>
              <a:gdLst/>
              <a:ahLst/>
              <a:cxnLst/>
              <a:rect l="l" t="t" r="r" b="b"/>
              <a:pathLst>
                <a:path w="1014" h="805" extrusionOk="0">
                  <a:moveTo>
                    <a:pt x="741" y="0"/>
                  </a:moveTo>
                  <a:cubicBezTo>
                    <a:pt x="537" y="0"/>
                    <a:pt x="342" y="81"/>
                    <a:pt x="197" y="227"/>
                  </a:cubicBezTo>
                  <a:cubicBezTo>
                    <a:pt x="20" y="389"/>
                    <a:pt x="1" y="795"/>
                    <a:pt x="1" y="795"/>
                  </a:cubicBezTo>
                  <a:cubicBezTo>
                    <a:pt x="37" y="801"/>
                    <a:pt x="73" y="804"/>
                    <a:pt x="109" y="804"/>
                  </a:cubicBezTo>
                  <a:cubicBezTo>
                    <a:pt x="285" y="804"/>
                    <a:pt x="456" y="733"/>
                    <a:pt x="581" y="606"/>
                  </a:cubicBezTo>
                  <a:cubicBezTo>
                    <a:pt x="837" y="348"/>
                    <a:pt x="1014" y="19"/>
                    <a:pt x="792" y="2"/>
                  </a:cubicBezTo>
                  <a:cubicBezTo>
                    <a:pt x="775" y="1"/>
                    <a:pt x="758" y="0"/>
                    <a:pt x="74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3512823" y="3881872"/>
              <a:ext cx="75780" cy="66069"/>
            </a:xfrm>
            <a:custGeom>
              <a:avLst/>
              <a:gdLst/>
              <a:ahLst/>
              <a:cxnLst/>
              <a:rect l="l" t="t" r="r" b="b"/>
              <a:pathLst>
                <a:path w="1005" h="875" extrusionOk="0">
                  <a:moveTo>
                    <a:pt x="786" y="71"/>
                  </a:moveTo>
                  <a:cubicBezTo>
                    <a:pt x="800" y="71"/>
                    <a:pt x="814" y="71"/>
                    <a:pt x="828" y="72"/>
                  </a:cubicBezTo>
                  <a:cubicBezTo>
                    <a:pt x="875" y="74"/>
                    <a:pt x="887" y="93"/>
                    <a:pt x="892" y="108"/>
                  </a:cubicBezTo>
                  <a:cubicBezTo>
                    <a:pt x="923" y="191"/>
                    <a:pt x="792" y="416"/>
                    <a:pt x="593" y="617"/>
                  </a:cubicBezTo>
                  <a:cubicBezTo>
                    <a:pt x="474" y="738"/>
                    <a:pt x="312" y="805"/>
                    <a:pt x="145" y="805"/>
                  </a:cubicBezTo>
                  <a:cubicBezTo>
                    <a:pt x="122" y="805"/>
                    <a:pt x="98" y="803"/>
                    <a:pt x="75" y="801"/>
                  </a:cubicBezTo>
                  <a:lnTo>
                    <a:pt x="75" y="798"/>
                  </a:lnTo>
                  <a:cubicBezTo>
                    <a:pt x="80" y="703"/>
                    <a:pt x="120" y="411"/>
                    <a:pt x="261" y="287"/>
                  </a:cubicBezTo>
                  <a:cubicBezTo>
                    <a:pt x="400" y="148"/>
                    <a:pt x="590" y="71"/>
                    <a:pt x="786" y="71"/>
                  </a:cubicBezTo>
                  <a:close/>
                  <a:moveTo>
                    <a:pt x="779" y="1"/>
                  </a:moveTo>
                  <a:cubicBezTo>
                    <a:pt x="567" y="1"/>
                    <a:pt x="362" y="84"/>
                    <a:pt x="211" y="234"/>
                  </a:cubicBezTo>
                  <a:cubicBezTo>
                    <a:pt x="22" y="409"/>
                    <a:pt x="1" y="810"/>
                    <a:pt x="1" y="827"/>
                  </a:cubicBezTo>
                  <a:cubicBezTo>
                    <a:pt x="1" y="844"/>
                    <a:pt x="13" y="860"/>
                    <a:pt x="29" y="863"/>
                  </a:cubicBezTo>
                  <a:cubicBezTo>
                    <a:pt x="68" y="870"/>
                    <a:pt x="106" y="875"/>
                    <a:pt x="144" y="875"/>
                  </a:cubicBezTo>
                  <a:cubicBezTo>
                    <a:pt x="331" y="875"/>
                    <a:pt x="510" y="801"/>
                    <a:pt x="639" y="667"/>
                  </a:cubicBezTo>
                  <a:cubicBezTo>
                    <a:pt x="832" y="471"/>
                    <a:pt x="1004" y="215"/>
                    <a:pt x="954" y="81"/>
                  </a:cubicBezTo>
                  <a:cubicBezTo>
                    <a:pt x="933" y="33"/>
                    <a:pt x="886" y="2"/>
                    <a:pt x="836" y="2"/>
                  </a:cubicBezTo>
                  <a:cubicBezTo>
                    <a:pt x="834" y="2"/>
                    <a:pt x="832" y="2"/>
                    <a:pt x="830" y="2"/>
                  </a:cubicBezTo>
                  <a:cubicBezTo>
                    <a:pt x="813" y="1"/>
                    <a:pt x="796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3470297" y="3786657"/>
              <a:ext cx="60247" cy="72865"/>
            </a:xfrm>
            <a:custGeom>
              <a:avLst/>
              <a:gdLst/>
              <a:ahLst/>
              <a:cxnLst/>
              <a:rect l="l" t="t" r="r" b="b"/>
              <a:pathLst>
                <a:path w="799" h="965" extrusionOk="0">
                  <a:moveTo>
                    <a:pt x="130" y="0"/>
                  </a:moveTo>
                  <a:cubicBezTo>
                    <a:pt x="84" y="0"/>
                    <a:pt x="51" y="27"/>
                    <a:pt x="39" y="88"/>
                  </a:cubicBezTo>
                  <a:cubicBezTo>
                    <a:pt x="1" y="305"/>
                    <a:pt x="58" y="527"/>
                    <a:pt x="197" y="702"/>
                  </a:cubicBezTo>
                  <a:cubicBezTo>
                    <a:pt x="340" y="903"/>
                    <a:pt x="742" y="965"/>
                    <a:pt x="742" y="965"/>
                  </a:cubicBezTo>
                  <a:cubicBezTo>
                    <a:pt x="799" y="757"/>
                    <a:pt x="754" y="535"/>
                    <a:pt x="617" y="367"/>
                  </a:cubicBezTo>
                  <a:cubicBezTo>
                    <a:pt x="451" y="167"/>
                    <a:pt x="248" y="0"/>
                    <a:pt x="13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3467582" y="3784090"/>
              <a:ext cx="65902" cy="78150"/>
            </a:xfrm>
            <a:custGeom>
              <a:avLst/>
              <a:gdLst/>
              <a:ahLst/>
              <a:cxnLst/>
              <a:rect l="l" t="t" r="r" b="b"/>
              <a:pathLst>
                <a:path w="874" h="1035" extrusionOk="0">
                  <a:moveTo>
                    <a:pt x="160" y="70"/>
                  </a:moveTo>
                  <a:cubicBezTo>
                    <a:pt x="163" y="70"/>
                    <a:pt x="166" y="70"/>
                    <a:pt x="168" y="72"/>
                  </a:cubicBezTo>
                  <a:cubicBezTo>
                    <a:pt x="264" y="72"/>
                    <a:pt x="457" y="217"/>
                    <a:pt x="627" y="423"/>
                  </a:cubicBezTo>
                  <a:cubicBezTo>
                    <a:pt x="747" y="571"/>
                    <a:pt x="794" y="769"/>
                    <a:pt x="751" y="958"/>
                  </a:cubicBezTo>
                  <a:cubicBezTo>
                    <a:pt x="658" y="939"/>
                    <a:pt x="371" y="870"/>
                    <a:pt x="261" y="717"/>
                  </a:cubicBezTo>
                  <a:cubicBezTo>
                    <a:pt x="130" y="552"/>
                    <a:pt x="75" y="339"/>
                    <a:pt x="108" y="129"/>
                  </a:cubicBezTo>
                  <a:cubicBezTo>
                    <a:pt x="118" y="83"/>
                    <a:pt x="137" y="74"/>
                    <a:pt x="151" y="72"/>
                  </a:cubicBezTo>
                  <a:cubicBezTo>
                    <a:pt x="154" y="70"/>
                    <a:pt x="157" y="70"/>
                    <a:pt x="160" y="70"/>
                  </a:cubicBezTo>
                  <a:close/>
                  <a:moveTo>
                    <a:pt x="168" y="0"/>
                  </a:moveTo>
                  <a:cubicBezTo>
                    <a:pt x="155" y="0"/>
                    <a:pt x="144" y="2"/>
                    <a:pt x="132" y="5"/>
                  </a:cubicBezTo>
                  <a:cubicBezTo>
                    <a:pt x="82" y="19"/>
                    <a:pt x="44" y="64"/>
                    <a:pt x="42" y="119"/>
                  </a:cubicBezTo>
                  <a:cubicBezTo>
                    <a:pt x="1" y="346"/>
                    <a:pt x="61" y="578"/>
                    <a:pt x="204" y="760"/>
                  </a:cubicBezTo>
                  <a:cubicBezTo>
                    <a:pt x="352" y="963"/>
                    <a:pt x="754" y="1035"/>
                    <a:pt x="773" y="1035"/>
                  </a:cubicBezTo>
                  <a:lnTo>
                    <a:pt x="778" y="1035"/>
                  </a:lnTo>
                  <a:cubicBezTo>
                    <a:pt x="792" y="1032"/>
                    <a:pt x="806" y="1023"/>
                    <a:pt x="811" y="1008"/>
                  </a:cubicBezTo>
                  <a:cubicBezTo>
                    <a:pt x="873" y="791"/>
                    <a:pt x="825" y="557"/>
                    <a:pt x="680" y="380"/>
                  </a:cubicBezTo>
                  <a:cubicBezTo>
                    <a:pt x="521" y="184"/>
                    <a:pt x="310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39"/>
          <p:cNvGrpSpPr/>
          <p:nvPr/>
        </p:nvGrpSpPr>
        <p:grpSpPr>
          <a:xfrm flipH="1">
            <a:off x="7800550" y="3147721"/>
            <a:ext cx="875519" cy="1612463"/>
            <a:chOff x="1656818" y="2935514"/>
            <a:chExt cx="825416" cy="1520188"/>
          </a:xfrm>
        </p:grpSpPr>
        <p:sp>
          <p:nvSpPr>
            <p:cNvPr id="760" name="Google Shape;760;p39"/>
            <p:cNvSpPr/>
            <p:nvPr/>
          </p:nvSpPr>
          <p:spPr>
            <a:xfrm>
              <a:off x="1716357" y="4376523"/>
              <a:ext cx="78971" cy="79178"/>
            </a:xfrm>
            <a:custGeom>
              <a:avLst/>
              <a:gdLst/>
              <a:ahLst/>
              <a:cxnLst/>
              <a:rect l="l" t="t" r="r" b="b"/>
              <a:pathLst>
                <a:path w="825" h="826" extrusionOk="0">
                  <a:moveTo>
                    <a:pt x="411" y="1"/>
                  </a:moveTo>
                  <a:cubicBezTo>
                    <a:pt x="184" y="1"/>
                    <a:pt x="0" y="185"/>
                    <a:pt x="0" y="412"/>
                  </a:cubicBezTo>
                  <a:cubicBezTo>
                    <a:pt x="0" y="641"/>
                    <a:pt x="184" y="825"/>
                    <a:pt x="411" y="825"/>
                  </a:cubicBezTo>
                  <a:cubicBezTo>
                    <a:pt x="641" y="825"/>
                    <a:pt x="825" y="641"/>
                    <a:pt x="825" y="412"/>
                  </a:cubicBezTo>
                  <a:cubicBezTo>
                    <a:pt x="825" y="185"/>
                    <a:pt x="641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1735980" y="4396270"/>
              <a:ext cx="39725" cy="39685"/>
            </a:xfrm>
            <a:custGeom>
              <a:avLst/>
              <a:gdLst/>
              <a:ahLst/>
              <a:cxnLst/>
              <a:rect l="l" t="t" r="r" b="b"/>
              <a:pathLst>
                <a:path w="415" h="414" extrusionOk="0">
                  <a:moveTo>
                    <a:pt x="206" y="0"/>
                  </a:moveTo>
                  <a:cubicBezTo>
                    <a:pt x="92" y="0"/>
                    <a:pt x="1" y="93"/>
                    <a:pt x="1" y="206"/>
                  </a:cubicBezTo>
                  <a:cubicBezTo>
                    <a:pt x="1" y="320"/>
                    <a:pt x="92" y="414"/>
                    <a:pt x="206" y="414"/>
                  </a:cubicBezTo>
                  <a:cubicBezTo>
                    <a:pt x="321" y="414"/>
                    <a:pt x="414" y="320"/>
                    <a:pt x="414" y="206"/>
                  </a:cubicBezTo>
                  <a:cubicBezTo>
                    <a:pt x="414" y="93"/>
                    <a:pt x="321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2139548" y="4376523"/>
              <a:ext cx="79163" cy="79178"/>
            </a:xfrm>
            <a:custGeom>
              <a:avLst/>
              <a:gdLst/>
              <a:ahLst/>
              <a:cxnLst/>
              <a:rect l="l" t="t" r="r" b="b"/>
              <a:pathLst>
                <a:path w="827" h="826" extrusionOk="0">
                  <a:moveTo>
                    <a:pt x="414" y="1"/>
                  </a:moveTo>
                  <a:cubicBezTo>
                    <a:pt x="187" y="1"/>
                    <a:pt x="0" y="185"/>
                    <a:pt x="0" y="412"/>
                  </a:cubicBezTo>
                  <a:cubicBezTo>
                    <a:pt x="0" y="641"/>
                    <a:pt x="187" y="825"/>
                    <a:pt x="414" y="825"/>
                  </a:cubicBezTo>
                  <a:cubicBezTo>
                    <a:pt x="643" y="825"/>
                    <a:pt x="827" y="641"/>
                    <a:pt x="827" y="412"/>
                  </a:cubicBezTo>
                  <a:cubicBezTo>
                    <a:pt x="827" y="185"/>
                    <a:pt x="643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2159171" y="4396270"/>
              <a:ext cx="39916" cy="39685"/>
            </a:xfrm>
            <a:custGeom>
              <a:avLst/>
              <a:gdLst/>
              <a:ahLst/>
              <a:cxnLst/>
              <a:rect l="l" t="t" r="r" b="b"/>
              <a:pathLst>
                <a:path w="417" h="414" extrusionOk="0">
                  <a:moveTo>
                    <a:pt x="207" y="0"/>
                  </a:moveTo>
                  <a:cubicBezTo>
                    <a:pt x="94" y="0"/>
                    <a:pt x="3" y="92"/>
                    <a:pt x="3" y="206"/>
                  </a:cubicBezTo>
                  <a:cubicBezTo>
                    <a:pt x="1" y="318"/>
                    <a:pt x="94" y="411"/>
                    <a:pt x="209" y="414"/>
                  </a:cubicBezTo>
                  <a:cubicBezTo>
                    <a:pt x="323" y="414"/>
                    <a:pt x="416" y="320"/>
                    <a:pt x="416" y="206"/>
                  </a:cubicBezTo>
                  <a:cubicBezTo>
                    <a:pt x="416" y="93"/>
                    <a:pt x="323" y="0"/>
                    <a:pt x="211" y="0"/>
                  </a:cubicBezTo>
                  <a:cubicBezTo>
                    <a:pt x="210" y="0"/>
                    <a:pt x="208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2277867" y="4376523"/>
              <a:ext cx="79258" cy="79178"/>
            </a:xfrm>
            <a:custGeom>
              <a:avLst/>
              <a:gdLst/>
              <a:ahLst/>
              <a:cxnLst/>
              <a:rect l="l" t="t" r="r" b="b"/>
              <a:pathLst>
                <a:path w="828" h="826" extrusionOk="0">
                  <a:moveTo>
                    <a:pt x="414" y="1"/>
                  </a:moveTo>
                  <a:cubicBezTo>
                    <a:pt x="187" y="1"/>
                    <a:pt x="1" y="185"/>
                    <a:pt x="1" y="412"/>
                  </a:cubicBezTo>
                  <a:cubicBezTo>
                    <a:pt x="1" y="641"/>
                    <a:pt x="187" y="825"/>
                    <a:pt x="414" y="825"/>
                  </a:cubicBezTo>
                  <a:cubicBezTo>
                    <a:pt x="641" y="825"/>
                    <a:pt x="828" y="641"/>
                    <a:pt x="828" y="412"/>
                  </a:cubicBezTo>
                  <a:cubicBezTo>
                    <a:pt x="828" y="185"/>
                    <a:pt x="641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2297586" y="4396270"/>
              <a:ext cx="39629" cy="39685"/>
            </a:xfrm>
            <a:custGeom>
              <a:avLst/>
              <a:gdLst/>
              <a:ahLst/>
              <a:cxnLst/>
              <a:rect l="l" t="t" r="r" b="b"/>
              <a:pathLst>
                <a:path w="414" h="414" extrusionOk="0">
                  <a:moveTo>
                    <a:pt x="208" y="0"/>
                  </a:moveTo>
                  <a:cubicBezTo>
                    <a:pt x="94" y="0"/>
                    <a:pt x="0" y="93"/>
                    <a:pt x="0" y="206"/>
                  </a:cubicBezTo>
                  <a:cubicBezTo>
                    <a:pt x="0" y="320"/>
                    <a:pt x="94" y="414"/>
                    <a:pt x="208" y="414"/>
                  </a:cubicBezTo>
                  <a:cubicBezTo>
                    <a:pt x="323" y="414"/>
                    <a:pt x="414" y="320"/>
                    <a:pt x="414" y="206"/>
                  </a:cubicBezTo>
                  <a:cubicBezTo>
                    <a:pt x="414" y="93"/>
                    <a:pt x="323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2033870" y="3794004"/>
              <a:ext cx="83757" cy="576487"/>
            </a:xfrm>
            <a:custGeom>
              <a:avLst/>
              <a:gdLst/>
              <a:ahLst/>
              <a:cxnLst/>
              <a:rect l="l" t="t" r="r" b="b"/>
              <a:pathLst>
                <a:path w="875" h="6014" extrusionOk="0">
                  <a:moveTo>
                    <a:pt x="7" y="1"/>
                  </a:moveTo>
                  <a:lnTo>
                    <a:pt x="0" y="3"/>
                  </a:lnTo>
                  <a:lnTo>
                    <a:pt x="0" y="6013"/>
                  </a:lnTo>
                  <a:lnTo>
                    <a:pt x="875" y="6013"/>
                  </a:lnTo>
                  <a:lnTo>
                    <a:pt x="875" y="1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2011854" y="4067962"/>
              <a:ext cx="128172" cy="302910"/>
            </a:xfrm>
            <a:custGeom>
              <a:avLst/>
              <a:gdLst/>
              <a:ahLst/>
              <a:cxnLst/>
              <a:rect l="l" t="t" r="r" b="b"/>
              <a:pathLst>
                <a:path w="1339" h="3160" extrusionOk="0">
                  <a:moveTo>
                    <a:pt x="1" y="1"/>
                  </a:moveTo>
                  <a:lnTo>
                    <a:pt x="1" y="3160"/>
                  </a:lnTo>
                  <a:lnTo>
                    <a:pt x="1339" y="3160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1883585" y="3491673"/>
              <a:ext cx="107592" cy="230250"/>
            </a:xfrm>
            <a:custGeom>
              <a:avLst/>
              <a:gdLst/>
              <a:ahLst/>
              <a:cxnLst/>
              <a:rect l="l" t="t" r="r" b="b"/>
              <a:pathLst>
                <a:path w="1124" h="2402" extrusionOk="0">
                  <a:moveTo>
                    <a:pt x="0" y="0"/>
                  </a:moveTo>
                  <a:lnTo>
                    <a:pt x="0" y="2402"/>
                  </a:lnTo>
                  <a:lnTo>
                    <a:pt x="1123" y="2402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263238"/>
            </a:solidFill>
            <a:ln w="22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1656818" y="2935514"/>
              <a:ext cx="570889" cy="556261"/>
            </a:xfrm>
            <a:custGeom>
              <a:avLst/>
              <a:gdLst/>
              <a:ahLst/>
              <a:cxnLst/>
              <a:rect l="l" t="t" r="r" b="b"/>
              <a:pathLst>
                <a:path w="5964" h="5803" extrusionOk="0">
                  <a:moveTo>
                    <a:pt x="871" y="0"/>
                  </a:moveTo>
                  <a:cubicBezTo>
                    <a:pt x="455" y="0"/>
                    <a:pt x="113" y="332"/>
                    <a:pt x="104" y="748"/>
                  </a:cubicBezTo>
                  <a:lnTo>
                    <a:pt x="3" y="5019"/>
                  </a:lnTo>
                  <a:cubicBezTo>
                    <a:pt x="3" y="5023"/>
                    <a:pt x="3" y="5028"/>
                    <a:pt x="3" y="5035"/>
                  </a:cubicBezTo>
                  <a:cubicBezTo>
                    <a:pt x="1" y="5458"/>
                    <a:pt x="345" y="5802"/>
                    <a:pt x="770" y="5802"/>
                  </a:cubicBezTo>
                  <a:lnTo>
                    <a:pt x="5139" y="5802"/>
                  </a:lnTo>
                  <a:cubicBezTo>
                    <a:pt x="5179" y="5802"/>
                    <a:pt x="5220" y="5800"/>
                    <a:pt x="5258" y="5793"/>
                  </a:cubicBezTo>
                  <a:cubicBezTo>
                    <a:pt x="5676" y="5728"/>
                    <a:pt x="5963" y="5339"/>
                    <a:pt x="5899" y="4921"/>
                  </a:cubicBezTo>
                  <a:lnTo>
                    <a:pt x="5239" y="650"/>
                  </a:lnTo>
                  <a:cubicBezTo>
                    <a:pt x="5182" y="277"/>
                    <a:pt x="4859" y="0"/>
                    <a:pt x="448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1828162" y="3808958"/>
              <a:ext cx="183787" cy="121260"/>
            </a:xfrm>
            <a:custGeom>
              <a:avLst/>
              <a:gdLst/>
              <a:ahLst/>
              <a:cxnLst/>
              <a:rect l="l" t="t" r="r" b="b"/>
              <a:pathLst>
                <a:path w="1920" h="1265" fill="none" extrusionOk="0">
                  <a:moveTo>
                    <a:pt x="1920" y="0"/>
                  </a:moveTo>
                  <a:lnTo>
                    <a:pt x="1" y="1264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1778098" y="3908265"/>
              <a:ext cx="77152" cy="64416"/>
            </a:xfrm>
            <a:custGeom>
              <a:avLst/>
              <a:gdLst/>
              <a:ahLst/>
              <a:cxnLst/>
              <a:rect l="l" t="t" r="r" b="b"/>
              <a:pathLst>
                <a:path w="806" h="672" extrusionOk="0">
                  <a:moveTo>
                    <a:pt x="570" y="1"/>
                  </a:moveTo>
                  <a:cubicBezTo>
                    <a:pt x="529" y="1"/>
                    <a:pt x="488" y="13"/>
                    <a:pt x="452" y="37"/>
                  </a:cubicBezTo>
                  <a:lnTo>
                    <a:pt x="125" y="257"/>
                  </a:lnTo>
                  <a:cubicBezTo>
                    <a:pt x="27" y="324"/>
                    <a:pt x="0" y="458"/>
                    <a:pt x="67" y="556"/>
                  </a:cubicBezTo>
                  <a:cubicBezTo>
                    <a:pt x="75" y="568"/>
                    <a:pt x="84" y="577"/>
                    <a:pt x="94" y="587"/>
                  </a:cubicBezTo>
                  <a:lnTo>
                    <a:pt x="118" y="608"/>
                  </a:lnTo>
                  <a:cubicBezTo>
                    <a:pt x="158" y="650"/>
                    <a:pt x="213" y="671"/>
                    <a:pt x="267" y="671"/>
                  </a:cubicBezTo>
                  <a:cubicBezTo>
                    <a:pt x="315" y="671"/>
                    <a:pt x="363" y="655"/>
                    <a:pt x="402" y="622"/>
                  </a:cubicBezTo>
                  <a:lnTo>
                    <a:pt x="703" y="374"/>
                  </a:lnTo>
                  <a:cubicBezTo>
                    <a:pt x="794" y="300"/>
                    <a:pt x="806" y="168"/>
                    <a:pt x="732" y="78"/>
                  </a:cubicBezTo>
                  <a:cubicBezTo>
                    <a:pt x="729" y="73"/>
                    <a:pt x="725" y="68"/>
                    <a:pt x="722" y="63"/>
                  </a:cubicBezTo>
                  <a:cubicBezTo>
                    <a:pt x="681" y="22"/>
                    <a:pt x="626" y="1"/>
                    <a:pt x="570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1669932" y="3698243"/>
              <a:ext cx="812301" cy="131804"/>
            </a:xfrm>
            <a:custGeom>
              <a:avLst/>
              <a:gdLst/>
              <a:ahLst/>
              <a:cxnLst/>
              <a:rect l="l" t="t" r="r" b="b"/>
              <a:pathLst>
                <a:path w="8486" h="1375" extrusionOk="0">
                  <a:moveTo>
                    <a:pt x="657" y="1"/>
                  </a:moveTo>
                  <a:cubicBezTo>
                    <a:pt x="294" y="1"/>
                    <a:pt x="0" y="295"/>
                    <a:pt x="0" y="658"/>
                  </a:cubicBezTo>
                  <a:lnTo>
                    <a:pt x="0" y="718"/>
                  </a:lnTo>
                  <a:cubicBezTo>
                    <a:pt x="0" y="1081"/>
                    <a:pt x="294" y="1375"/>
                    <a:pt x="657" y="1375"/>
                  </a:cubicBezTo>
                  <a:lnTo>
                    <a:pt x="7829" y="1375"/>
                  </a:lnTo>
                  <a:cubicBezTo>
                    <a:pt x="8192" y="1375"/>
                    <a:pt x="8486" y="1081"/>
                    <a:pt x="8486" y="718"/>
                  </a:cubicBezTo>
                  <a:lnTo>
                    <a:pt x="8486" y="658"/>
                  </a:lnTo>
                  <a:cubicBezTo>
                    <a:pt x="8486" y="295"/>
                    <a:pt x="8192" y="1"/>
                    <a:pt x="782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1988306" y="3698243"/>
              <a:ext cx="493928" cy="131804"/>
            </a:xfrm>
            <a:custGeom>
              <a:avLst/>
              <a:gdLst/>
              <a:ahLst/>
              <a:cxnLst/>
              <a:rect l="l" t="t" r="r" b="b"/>
              <a:pathLst>
                <a:path w="5160" h="1375" extrusionOk="0">
                  <a:moveTo>
                    <a:pt x="744" y="1"/>
                  </a:moveTo>
                  <a:cubicBezTo>
                    <a:pt x="396" y="1"/>
                    <a:pt x="98" y="257"/>
                    <a:pt x="46" y="605"/>
                  </a:cubicBezTo>
                  <a:cubicBezTo>
                    <a:pt x="1" y="981"/>
                    <a:pt x="268" y="1322"/>
                    <a:pt x="643" y="1368"/>
                  </a:cubicBezTo>
                  <a:cubicBezTo>
                    <a:pt x="672" y="1373"/>
                    <a:pt x="698" y="1375"/>
                    <a:pt x="727" y="1375"/>
                  </a:cubicBezTo>
                  <a:lnTo>
                    <a:pt x="4472" y="1375"/>
                  </a:lnTo>
                  <a:cubicBezTo>
                    <a:pt x="4852" y="1375"/>
                    <a:pt x="5157" y="1069"/>
                    <a:pt x="5160" y="689"/>
                  </a:cubicBezTo>
                  <a:cubicBezTo>
                    <a:pt x="5160" y="660"/>
                    <a:pt x="5157" y="632"/>
                    <a:pt x="5155" y="605"/>
                  </a:cubicBezTo>
                  <a:cubicBezTo>
                    <a:pt x="5103" y="257"/>
                    <a:pt x="4805" y="1"/>
                    <a:pt x="4455" y="1"/>
                  </a:cubicBezTo>
                  <a:cubicBezTo>
                    <a:pt x="4450" y="1"/>
                    <a:pt x="4445" y="1"/>
                    <a:pt x="4441" y="1"/>
                  </a:cubicBezTo>
                  <a:lnTo>
                    <a:pt x="758" y="1"/>
                  </a:lnTo>
                  <a:cubicBezTo>
                    <a:pt x="753" y="1"/>
                    <a:pt x="749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1716070" y="4358694"/>
              <a:ext cx="653880" cy="36042"/>
            </a:xfrm>
            <a:custGeom>
              <a:avLst/>
              <a:gdLst/>
              <a:ahLst/>
              <a:cxnLst/>
              <a:rect l="l" t="t" r="r" b="b"/>
              <a:pathLst>
                <a:path w="6831" h="376" extrusionOk="0">
                  <a:moveTo>
                    <a:pt x="357" y="0"/>
                  </a:moveTo>
                  <a:cubicBezTo>
                    <a:pt x="159" y="3"/>
                    <a:pt x="1" y="160"/>
                    <a:pt x="1" y="359"/>
                  </a:cubicBezTo>
                  <a:lnTo>
                    <a:pt x="1" y="375"/>
                  </a:lnTo>
                  <a:lnTo>
                    <a:pt x="6831" y="375"/>
                  </a:lnTo>
                  <a:lnTo>
                    <a:pt x="6831" y="359"/>
                  </a:lnTo>
                  <a:cubicBezTo>
                    <a:pt x="6831" y="160"/>
                    <a:pt x="6670" y="0"/>
                    <a:pt x="6472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2040475" y="4358694"/>
              <a:ext cx="212791" cy="36042"/>
            </a:xfrm>
            <a:custGeom>
              <a:avLst/>
              <a:gdLst/>
              <a:ahLst/>
              <a:cxnLst/>
              <a:rect l="l" t="t" r="r" b="b"/>
              <a:pathLst>
                <a:path w="2223" h="376" extrusionOk="0">
                  <a:moveTo>
                    <a:pt x="0" y="0"/>
                  </a:moveTo>
                  <a:lnTo>
                    <a:pt x="0" y="3"/>
                  </a:lnTo>
                  <a:lnTo>
                    <a:pt x="0" y="375"/>
                  </a:lnTo>
                  <a:lnTo>
                    <a:pt x="2223" y="375"/>
                  </a:lnTo>
                  <a:lnTo>
                    <a:pt x="2223" y="359"/>
                  </a:lnTo>
                  <a:cubicBezTo>
                    <a:pt x="2223" y="160"/>
                    <a:pt x="2065" y="0"/>
                    <a:pt x="1867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39"/>
          <p:cNvGrpSpPr/>
          <p:nvPr/>
        </p:nvGrpSpPr>
        <p:grpSpPr>
          <a:xfrm flipH="1">
            <a:off x="7051311" y="3244617"/>
            <a:ext cx="736723" cy="430901"/>
            <a:chOff x="3322569" y="3026865"/>
            <a:chExt cx="694563" cy="406242"/>
          </a:xfrm>
        </p:grpSpPr>
        <p:sp>
          <p:nvSpPr>
            <p:cNvPr id="777" name="Google Shape;777;p39"/>
            <p:cNvSpPr/>
            <p:nvPr/>
          </p:nvSpPr>
          <p:spPr>
            <a:xfrm>
              <a:off x="3322569" y="3411058"/>
              <a:ext cx="541789" cy="22047"/>
            </a:xfrm>
            <a:custGeom>
              <a:avLst/>
              <a:gdLst/>
              <a:ahLst/>
              <a:cxnLst/>
              <a:rect l="l" t="t" r="r" b="b"/>
              <a:pathLst>
                <a:path w="5660" h="230" extrusionOk="0">
                  <a:moveTo>
                    <a:pt x="1" y="0"/>
                  </a:moveTo>
                  <a:lnTo>
                    <a:pt x="1" y="230"/>
                  </a:lnTo>
                  <a:lnTo>
                    <a:pt x="5660" y="230"/>
                  </a:lnTo>
                  <a:lnTo>
                    <a:pt x="5660" y="0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3475439" y="3411058"/>
              <a:ext cx="541694" cy="22047"/>
            </a:xfrm>
            <a:custGeom>
              <a:avLst/>
              <a:gdLst/>
              <a:ahLst/>
              <a:cxnLst/>
              <a:rect l="l" t="t" r="r" b="b"/>
              <a:pathLst>
                <a:path w="5659" h="230" extrusionOk="0">
                  <a:moveTo>
                    <a:pt x="0" y="0"/>
                  </a:moveTo>
                  <a:lnTo>
                    <a:pt x="0" y="230"/>
                  </a:lnTo>
                  <a:lnTo>
                    <a:pt x="5659" y="230"/>
                  </a:lnTo>
                  <a:lnTo>
                    <a:pt x="5659" y="0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3504921" y="3026865"/>
              <a:ext cx="451810" cy="345279"/>
            </a:xfrm>
            <a:custGeom>
              <a:avLst/>
              <a:gdLst/>
              <a:ahLst/>
              <a:cxnLst/>
              <a:rect l="l" t="t" r="r" b="b"/>
              <a:pathLst>
                <a:path w="4720" h="3602" extrusionOk="0">
                  <a:moveTo>
                    <a:pt x="0" y="1"/>
                  </a:moveTo>
                  <a:lnTo>
                    <a:pt x="0" y="3602"/>
                  </a:lnTo>
                  <a:lnTo>
                    <a:pt x="4720" y="3602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3523683" y="3026865"/>
              <a:ext cx="451810" cy="345279"/>
            </a:xfrm>
            <a:custGeom>
              <a:avLst/>
              <a:gdLst/>
              <a:ahLst/>
              <a:cxnLst/>
              <a:rect l="l" t="t" r="r" b="b"/>
              <a:pathLst>
                <a:path w="4720" h="3602" extrusionOk="0">
                  <a:moveTo>
                    <a:pt x="0" y="1"/>
                  </a:moveTo>
                  <a:lnTo>
                    <a:pt x="0" y="3602"/>
                  </a:lnTo>
                  <a:lnTo>
                    <a:pt x="4720" y="3602"/>
                  </a:lnTo>
                  <a:lnTo>
                    <a:pt x="472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3720393" y="3211772"/>
              <a:ext cx="116781" cy="221335"/>
            </a:xfrm>
            <a:custGeom>
              <a:avLst/>
              <a:gdLst/>
              <a:ahLst/>
              <a:cxnLst/>
              <a:rect l="l" t="t" r="r" b="b"/>
              <a:pathLst>
                <a:path w="1220" h="2309" extrusionOk="0">
                  <a:moveTo>
                    <a:pt x="0" y="0"/>
                  </a:moveTo>
                  <a:lnTo>
                    <a:pt x="0" y="2309"/>
                  </a:lnTo>
                  <a:lnTo>
                    <a:pt x="1219" y="2309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39"/>
          <p:cNvGrpSpPr/>
          <p:nvPr/>
        </p:nvGrpSpPr>
        <p:grpSpPr>
          <a:xfrm>
            <a:off x="6600536" y="3299826"/>
            <a:ext cx="438521" cy="368165"/>
            <a:chOff x="3488868" y="3078915"/>
            <a:chExt cx="413426" cy="347097"/>
          </a:xfrm>
        </p:grpSpPr>
        <p:sp>
          <p:nvSpPr>
            <p:cNvPr id="783" name="Google Shape;783;p39"/>
            <p:cNvSpPr/>
            <p:nvPr/>
          </p:nvSpPr>
          <p:spPr>
            <a:xfrm>
              <a:off x="3555204" y="3095019"/>
              <a:ext cx="245050" cy="320452"/>
            </a:xfrm>
            <a:custGeom>
              <a:avLst/>
              <a:gdLst/>
              <a:ahLst/>
              <a:cxnLst/>
              <a:rect l="l" t="t" r="r" b="b"/>
              <a:pathLst>
                <a:path w="2560" h="3343" extrusionOk="0">
                  <a:moveTo>
                    <a:pt x="827" y="0"/>
                  </a:moveTo>
                  <a:cubicBezTo>
                    <a:pt x="811" y="0"/>
                    <a:pt x="795" y="3"/>
                    <a:pt x="779" y="9"/>
                  </a:cubicBezTo>
                  <a:cubicBezTo>
                    <a:pt x="748" y="21"/>
                    <a:pt x="724" y="47"/>
                    <a:pt x="712" y="78"/>
                  </a:cubicBezTo>
                  <a:lnTo>
                    <a:pt x="38" y="1835"/>
                  </a:lnTo>
                  <a:cubicBezTo>
                    <a:pt x="34" y="1849"/>
                    <a:pt x="31" y="1863"/>
                    <a:pt x="31" y="1878"/>
                  </a:cubicBezTo>
                  <a:lnTo>
                    <a:pt x="3" y="3214"/>
                  </a:lnTo>
                  <a:cubicBezTo>
                    <a:pt x="0" y="3283"/>
                    <a:pt x="55" y="3340"/>
                    <a:pt x="124" y="3343"/>
                  </a:cubicBezTo>
                  <a:lnTo>
                    <a:pt x="124" y="3340"/>
                  </a:lnTo>
                  <a:cubicBezTo>
                    <a:pt x="194" y="3340"/>
                    <a:pt x="249" y="3288"/>
                    <a:pt x="251" y="3218"/>
                  </a:cubicBezTo>
                  <a:lnTo>
                    <a:pt x="280" y="1906"/>
                  </a:lnTo>
                  <a:lnTo>
                    <a:pt x="903" y="286"/>
                  </a:lnTo>
                  <a:lnTo>
                    <a:pt x="2390" y="867"/>
                  </a:lnTo>
                  <a:cubicBezTo>
                    <a:pt x="2400" y="869"/>
                    <a:pt x="2410" y="871"/>
                    <a:pt x="2420" y="871"/>
                  </a:cubicBezTo>
                  <a:cubicBezTo>
                    <a:pt x="2477" y="871"/>
                    <a:pt x="2529" y="833"/>
                    <a:pt x="2545" y="776"/>
                  </a:cubicBezTo>
                  <a:cubicBezTo>
                    <a:pt x="2560" y="719"/>
                    <a:pt x="2533" y="659"/>
                    <a:pt x="2481" y="633"/>
                  </a:cubicBezTo>
                  <a:lnTo>
                    <a:pt x="875" y="9"/>
                  </a:lnTo>
                  <a:cubicBezTo>
                    <a:pt x="859" y="3"/>
                    <a:pt x="843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3488868" y="3380575"/>
              <a:ext cx="156793" cy="45436"/>
            </a:xfrm>
            <a:custGeom>
              <a:avLst/>
              <a:gdLst/>
              <a:ahLst/>
              <a:cxnLst/>
              <a:rect l="l" t="t" r="r" b="b"/>
              <a:pathLst>
                <a:path w="1638" h="474" extrusionOk="0">
                  <a:moveTo>
                    <a:pt x="0" y="0"/>
                  </a:moveTo>
                  <a:lnTo>
                    <a:pt x="0" y="474"/>
                  </a:lnTo>
                  <a:lnTo>
                    <a:pt x="1637" y="474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chemeClr val="dk1"/>
            </a:solidFill>
            <a:ln w="22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3606415" y="3078915"/>
              <a:ext cx="55902" cy="5598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292" y="0"/>
                  </a:moveTo>
                  <a:cubicBezTo>
                    <a:pt x="132" y="0"/>
                    <a:pt x="0" y="132"/>
                    <a:pt x="0" y="292"/>
                  </a:cubicBezTo>
                  <a:cubicBezTo>
                    <a:pt x="0" y="454"/>
                    <a:pt x="132" y="583"/>
                    <a:pt x="292" y="583"/>
                  </a:cubicBezTo>
                  <a:cubicBezTo>
                    <a:pt x="454" y="583"/>
                    <a:pt x="584" y="454"/>
                    <a:pt x="584" y="292"/>
                  </a:cubicBezTo>
                  <a:cubicBezTo>
                    <a:pt x="584" y="132"/>
                    <a:pt x="454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3543047" y="3253853"/>
              <a:ext cx="55902" cy="56077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292" y="1"/>
                  </a:moveTo>
                  <a:cubicBezTo>
                    <a:pt x="132" y="1"/>
                    <a:pt x="1" y="132"/>
                    <a:pt x="1" y="292"/>
                  </a:cubicBezTo>
                  <a:lnTo>
                    <a:pt x="1" y="295"/>
                  </a:lnTo>
                  <a:cubicBezTo>
                    <a:pt x="1" y="454"/>
                    <a:pt x="130" y="584"/>
                    <a:pt x="288" y="584"/>
                  </a:cubicBezTo>
                  <a:cubicBezTo>
                    <a:pt x="289" y="584"/>
                    <a:pt x="291" y="584"/>
                    <a:pt x="292" y="584"/>
                  </a:cubicBezTo>
                  <a:cubicBezTo>
                    <a:pt x="455" y="584"/>
                    <a:pt x="584" y="455"/>
                    <a:pt x="584" y="292"/>
                  </a:cubicBezTo>
                  <a:cubicBezTo>
                    <a:pt x="584" y="132"/>
                    <a:pt x="455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3772494" y="3134320"/>
              <a:ext cx="129800" cy="144649"/>
            </a:xfrm>
            <a:custGeom>
              <a:avLst/>
              <a:gdLst/>
              <a:ahLst/>
              <a:cxnLst/>
              <a:rect l="l" t="t" r="r" b="b"/>
              <a:pathLst>
                <a:path w="1356" h="1509" extrusionOk="0">
                  <a:moveTo>
                    <a:pt x="1355" y="1"/>
                  </a:moveTo>
                  <a:lnTo>
                    <a:pt x="258" y="67"/>
                  </a:lnTo>
                  <a:lnTo>
                    <a:pt x="0" y="634"/>
                  </a:lnTo>
                  <a:lnTo>
                    <a:pt x="669" y="1508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39"/>
          <p:cNvGrpSpPr/>
          <p:nvPr/>
        </p:nvGrpSpPr>
        <p:grpSpPr>
          <a:xfrm flipH="1">
            <a:off x="6355955" y="3667686"/>
            <a:ext cx="2043044" cy="1103184"/>
            <a:chOff x="4118196" y="3425724"/>
            <a:chExt cx="1926128" cy="1040052"/>
          </a:xfrm>
        </p:grpSpPr>
        <p:sp>
          <p:nvSpPr>
            <p:cNvPr id="789" name="Google Shape;789;p39"/>
            <p:cNvSpPr/>
            <p:nvPr/>
          </p:nvSpPr>
          <p:spPr>
            <a:xfrm>
              <a:off x="4167780" y="3558772"/>
              <a:ext cx="78301" cy="907004"/>
            </a:xfrm>
            <a:custGeom>
              <a:avLst/>
              <a:gdLst/>
              <a:ahLst/>
              <a:cxnLst/>
              <a:rect l="l" t="t" r="r" b="b"/>
              <a:pathLst>
                <a:path w="818" h="9462" extrusionOk="0">
                  <a:moveTo>
                    <a:pt x="1" y="1"/>
                  </a:moveTo>
                  <a:lnTo>
                    <a:pt x="244" y="9241"/>
                  </a:lnTo>
                  <a:cubicBezTo>
                    <a:pt x="249" y="9363"/>
                    <a:pt x="350" y="9461"/>
                    <a:pt x="471" y="9461"/>
                  </a:cubicBezTo>
                  <a:cubicBezTo>
                    <a:pt x="596" y="9461"/>
                    <a:pt x="696" y="9361"/>
                    <a:pt x="698" y="9239"/>
                  </a:cubicBezTo>
                  <a:lnTo>
                    <a:pt x="818" y="1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4453513" y="3558772"/>
              <a:ext cx="78301" cy="907004"/>
            </a:xfrm>
            <a:custGeom>
              <a:avLst/>
              <a:gdLst/>
              <a:ahLst/>
              <a:cxnLst/>
              <a:rect l="l" t="t" r="r" b="b"/>
              <a:pathLst>
                <a:path w="818" h="9462" extrusionOk="0">
                  <a:moveTo>
                    <a:pt x="0" y="1"/>
                  </a:moveTo>
                  <a:lnTo>
                    <a:pt x="247" y="9241"/>
                  </a:lnTo>
                  <a:cubicBezTo>
                    <a:pt x="249" y="9363"/>
                    <a:pt x="349" y="9461"/>
                    <a:pt x="471" y="9461"/>
                  </a:cubicBezTo>
                  <a:cubicBezTo>
                    <a:pt x="595" y="9461"/>
                    <a:pt x="696" y="9361"/>
                    <a:pt x="698" y="9239"/>
                  </a:cubicBezTo>
                  <a:lnTo>
                    <a:pt x="818" y="1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5632244" y="3558772"/>
              <a:ext cx="78301" cy="907004"/>
            </a:xfrm>
            <a:custGeom>
              <a:avLst/>
              <a:gdLst/>
              <a:ahLst/>
              <a:cxnLst/>
              <a:rect l="l" t="t" r="r" b="b"/>
              <a:pathLst>
                <a:path w="818" h="9462" extrusionOk="0">
                  <a:moveTo>
                    <a:pt x="0" y="1"/>
                  </a:moveTo>
                  <a:lnTo>
                    <a:pt x="244" y="9241"/>
                  </a:lnTo>
                  <a:cubicBezTo>
                    <a:pt x="249" y="9363"/>
                    <a:pt x="347" y="9461"/>
                    <a:pt x="471" y="9461"/>
                  </a:cubicBezTo>
                  <a:cubicBezTo>
                    <a:pt x="593" y="9461"/>
                    <a:pt x="693" y="9361"/>
                    <a:pt x="696" y="9239"/>
                  </a:cubicBezTo>
                  <a:lnTo>
                    <a:pt x="818" y="1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5917977" y="3558772"/>
              <a:ext cx="78301" cy="907004"/>
            </a:xfrm>
            <a:custGeom>
              <a:avLst/>
              <a:gdLst/>
              <a:ahLst/>
              <a:cxnLst/>
              <a:rect l="l" t="t" r="r" b="b"/>
              <a:pathLst>
                <a:path w="818" h="9462" extrusionOk="0">
                  <a:moveTo>
                    <a:pt x="0" y="1"/>
                  </a:moveTo>
                  <a:lnTo>
                    <a:pt x="246" y="9241"/>
                  </a:lnTo>
                  <a:cubicBezTo>
                    <a:pt x="249" y="9363"/>
                    <a:pt x="349" y="9461"/>
                    <a:pt x="471" y="9461"/>
                  </a:cubicBezTo>
                  <a:cubicBezTo>
                    <a:pt x="595" y="9461"/>
                    <a:pt x="696" y="9361"/>
                    <a:pt x="696" y="9239"/>
                  </a:cubicBezTo>
                  <a:lnTo>
                    <a:pt x="817" y="1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4140116" y="3462149"/>
              <a:ext cx="1882192" cy="106114"/>
            </a:xfrm>
            <a:custGeom>
              <a:avLst/>
              <a:gdLst/>
              <a:ahLst/>
              <a:cxnLst/>
              <a:rect l="l" t="t" r="r" b="b"/>
              <a:pathLst>
                <a:path w="19663" h="1107" extrusionOk="0">
                  <a:moveTo>
                    <a:pt x="1" y="0"/>
                  </a:moveTo>
                  <a:lnTo>
                    <a:pt x="1" y="1107"/>
                  </a:lnTo>
                  <a:lnTo>
                    <a:pt x="19663" y="1107"/>
                  </a:lnTo>
                  <a:lnTo>
                    <a:pt x="19663" y="0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4140116" y="3462149"/>
              <a:ext cx="393802" cy="106114"/>
            </a:xfrm>
            <a:custGeom>
              <a:avLst/>
              <a:gdLst/>
              <a:ahLst/>
              <a:cxnLst/>
              <a:rect l="l" t="t" r="r" b="b"/>
              <a:pathLst>
                <a:path w="4114" h="1107" extrusionOk="0">
                  <a:moveTo>
                    <a:pt x="1" y="0"/>
                  </a:moveTo>
                  <a:lnTo>
                    <a:pt x="1" y="1107"/>
                  </a:lnTo>
                  <a:lnTo>
                    <a:pt x="4113" y="1107"/>
                  </a:lnTo>
                  <a:lnTo>
                    <a:pt x="4113" y="0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4140116" y="3462149"/>
              <a:ext cx="1882192" cy="53009"/>
            </a:xfrm>
            <a:custGeom>
              <a:avLst/>
              <a:gdLst/>
              <a:ahLst/>
              <a:cxnLst/>
              <a:rect l="l" t="t" r="r" b="b"/>
              <a:pathLst>
                <a:path w="19663" h="553" extrusionOk="0">
                  <a:moveTo>
                    <a:pt x="1" y="0"/>
                  </a:moveTo>
                  <a:lnTo>
                    <a:pt x="1" y="552"/>
                  </a:lnTo>
                  <a:lnTo>
                    <a:pt x="19663" y="552"/>
                  </a:lnTo>
                  <a:lnTo>
                    <a:pt x="19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4118196" y="3425724"/>
              <a:ext cx="1926128" cy="58473"/>
            </a:xfrm>
            <a:custGeom>
              <a:avLst/>
              <a:gdLst/>
              <a:ahLst/>
              <a:cxnLst/>
              <a:rect l="l" t="t" r="r" b="b"/>
              <a:pathLst>
                <a:path w="20122" h="610" extrusionOk="0">
                  <a:moveTo>
                    <a:pt x="0" y="0"/>
                  </a:moveTo>
                  <a:lnTo>
                    <a:pt x="0" y="610"/>
                  </a:lnTo>
                  <a:lnTo>
                    <a:pt x="20121" y="610"/>
                  </a:lnTo>
                  <a:lnTo>
                    <a:pt x="20121" y="0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4560052" y="3425724"/>
              <a:ext cx="1483986" cy="58473"/>
            </a:xfrm>
            <a:custGeom>
              <a:avLst/>
              <a:gdLst/>
              <a:ahLst/>
              <a:cxnLst/>
              <a:rect l="l" t="t" r="r" b="b"/>
              <a:pathLst>
                <a:path w="15503" h="610" extrusionOk="0">
                  <a:moveTo>
                    <a:pt x="1" y="0"/>
                  </a:moveTo>
                  <a:lnTo>
                    <a:pt x="1" y="610"/>
                  </a:lnTo>
                  <a:lnTo>
                    <a:pt x="15503" y="610"/>
                  </a:lnTo>
                  <a:lnTo>
                    <a:pt x="15503" y="0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9"/>
          <p:cNvGrpSpPr/>
          <p:nvPr/>
        </p:nvGrpSpPr>
        <p:grpSpPr>
          <a:xfrm>
            <a:off x="351725" y="517588"/>
            <a:ext cx="736800" cy="736800"/>
            <a:chOff x="351725" y="517588"/>
            <a:chExt cx="736800" cy="736800"/>
          </a:xfrm>
        </p:grpSpPr>
        <p:sp>
          <p:nvSpPr>
            <p:cNvPr id="799" name="Google Shape;799;p39"/>
            <p:cNvSpPr/>
            <p:nvPr/>
          </p:nvSpPr>
          <p:spPr>
            <a:xfrm>
              <a:off x="351725" y="517588"/>
              <a:ext cx="736800" cy="7368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405700" y="571575"/>
              <a:ext cx="628800" cy="628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537590" y="885839"/>
              <a:ext cx="182391" cy="263745"/>
            </a:xfrm>
            <a:custGeom>
              <a:avLst/>
              <a:gdLst/>
              <a:ahLst/>
              <a:cxnLst/>
              <a:rect l="l" t="t" r="r" b="b"/>
              <a:pathLst>
                <a:path w="1277" h="1844" fill="none" extrusionOk="0">
                  <a:moveTo>
                    <a:pt x="1" y="1"/>
                  </a:moveTo>
                  <a:lnTo>
                    <a:pt x="1277" y="1"/>
                  </a:lnTo>
                  <a:lnTo>
                    <a:pt x="1277" y="1843"/>
                  </a:ln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8"/>
          <p:cNvSpPr txBox="1">
            <a:spLocks noGrp="1"/>
          </p:cNvSpPr>
          <p:nvPr>
            <p:ph type="title"/>
          </p:nvPr>
        </p:nvSpPr>
        <p:spPr>
          <a:xfrm>
            <a:off x="1388100" y="1078500"/>
            <a:ext cx="6367800" cy="26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0" dirty="0"/>
              <a:t>P</a:t>
            </a:r>
            <a:r>
              <a:rPr lang="en" sz="7000" dirty="0"/>
              <a:t>resentation de l’entreprise</a:t>
            </a:r>
            <a:endParaRPr sz="7000" dirty="0"/>
          </a:p>
        </p:txBody>
      </p:sp>
      <p:grpSp>
        <p:nvGrpSpPr>
          <p:cNvPr id="1340" name="Google Shape;1340;p48"/>
          <p:cNvGrpSpPr/>
          <p:nvPr/>
        </p:nvGrpSpPr>
        <p:grpSpPr>
          <a:xfrm>
            <a:off x="383578" y="2536481"/>
            <a:ext cx="672843" cy="2232905"/>
            <a:chOff x="2416347" y="3307322"/>
            <a:chExt cx="159873" cy="530558"/>
          </a:xfrm>
        </p:grpSpPr>
        <p:sp>
          <p:nvSpPr>
            <p:cNvPr id="1341" name="Google Shape;1341;p48"/>
            <p:cNvSpPr/>
            <p:nvPr/>
          </p:nvSpPr>
          <p:spPr>
            <a:xfrm>
              <a:off x="2448057" y="3418514"/>
              <a:ext cx="33071" cy="316928"/>
            </a:xfrm>
            <a:custGeom>
              <a:avLst/>
              <a:gdLst/>
              <a:ahLst/>
              <a:cxnLst/>
              <a:rect l="l" t="t" r="r" b="b"/>
              <a:pathLst>
                <a:path w="923" h="8833" fill="none" extrusionOk="0">
                  <a:moveTo>
                    <a:pt x="0" y="0"/>
                  </a:moveTo>
                  <a:lnTo>
                    <a:pt x="922" y="883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2460812" y="3658910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418" y="44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2431575" y="3643374"/>
              <a:ext cx="33788" cy="21456"/>
            </a:xfrm>
            <a:custGeom>
              <a:avLst/>
              <a:gdLst/>
              <a:ahLst/>
              <a:cxnLst/>
              <a:rect l="l" t="t" r="r" b="b"/>
              <a:pathLst>
                <a:path w="943" h="598" extrusionOk="0">
                  <a:moveTo>
                    <a:pt x="195" y="1"/>
                  </a:moveTo>
                  <a:cubicBezTo>
                    <a:pt x="121" y="1"/>
                    <a:pt x="66" y="22"/>
                    <a:pt x="51" y="78"/>
                  </a:cubicBezTo>
                  <a:cubicBezTo>
                    <a:pt x="0" y="261"/>
                    <a:pt x="414" y="598"/>
                    <a:pt x="768" y="598"/>
                  </a:cubicBezTo>
                  <a:cubicBezTo>
                    <a:pt x="829" y="598"/>
                    <a:pt x="888" y="588"/>
                    <a:pt x="943" y="565"/>
                  </a:cubicBezTo>
                  <a:cubicBezTo>
                    <a:pt x="940" y="429"/>
                    <a:pt x="881" y="300"/>
                    <a:pt x="775" y="211"/>
                  </a:cubicBezTo>
                  <a:cubicBezTo>
                    <a:pt x="698" y="143"/>
                    <a:pt x="384" y="1"/>
                    <a:pt x="19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2446086" y="3651626"/>
              <a:ext cx="19277" cy="12056"/>
            </a:xfrm>
            <a:custGeom>
              <a:avLst/>
              <a:gdLst/>
              <a:ahLst/>
              <a:cxnLst/>
              <a:rect l="l" t="t" r="r" b="b"/>
              <a:pathLst>
                <a:path w="538" h="336" fill="none" extrusionOk="0">
                  <a:moveTo>
                    <a:pt x="538" y="33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2464574" y="3695005"/>
              <a:ext cx="15013" cy="15823"/>
            </a:xfrm>
            <a:custGeom>
              <a:avLst/>
              <a:gdLst/>
              <a:ahLst/>
              <a:cxnLst/>
              <a:rect l="l" t="t" r="r" b="b"/>
              <a:pathLst>
                <a:path w="419" h="441" fill="none" extrusionOk="0">
                  <a:moveTo>
                    <a:pt x="418" y="44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2435337" y="3679397"/>
              <a:ext cx="33788" cy="21528"/>
            </a:xfrm>
            <a:custGeom>
              <a:avLst/>
              <a:gdLst/>
              <a:ahLst/>
              <a:cxnLst/>
              <a:rect l="l" t="t" r="r" b="b"/>
              <a:pathLst>
                <a:path w="943" h="600" extrusionOk="0">
                  <a:moveTo>
                    <a:pt x="193" y="1"/>
                  </a:moveTo>
                  <a:cubicBezTo>
                    <a:pt x="120" y="1"/>
                    <a:pt x="66" y="22"/>
                    <a:pt x="52" y="77"/>
                  </a:cubicBezTo>
                  <a:cubicBezTo>
                    <a:pt x="1" y="263"/>
                    <a:pt x="414" y="600"/>
                    <a:pt x="768" y="600"/>
                  </a:cubicBezTo>
                  <a:cubicBezTo>
                    <a:pt x="829" y="600"/>
                    <a:pt x="888" y="590"/>
                    <a:pt x="943" y="567"/>
                  </a:cubicBezTo>
                  <a:cubicBezTo>
                    <a:pt x="941" y="431"/>
                    <a:pt x="881" y="302"/>
                    <a:pt x="776" y="214"/>
                  </a:cubicBezTo>
                  <a:cubicBezTo>
                    <a:pt x="698" y="145"/>
                    <a:pt x="383" y="1"/>
                    <a:pt x="19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2449848" y="3687722"/>
              <a:ext cx="19277" cy="12056"/>
            </a:xfrm>
            <a:custGeom>
              <a:avLst/>
              <a:gdLst/>
              <a:ahLst/>
              <a:cxnLst/>
              <a:rect l="l" t="t" r="r" b="b"/>
              <a:pathLst>
                <a:path w="538" h="336" fill="none" extrusionOk="0">
                  <a:moveTo>
                    <a:pt x="538" y="33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2451640" y="3570932"/>
              <a:ext cx="15013" cy="15931"/>
            </a:xfrm>
            <a:custGeom>
              <a:avLst/>
              <a:gdLst/>
              <a:ahLst/>
              <a:cxnLst/>
              <a:rect l="l" t="t" r="r" b="b"/>
              <a:pathLst>
                <a:path w="419" h="444" fill="none" extrusionOk="0">
                  <a:moveTo>
                    <a:pt x="419" y="44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2422474" y="3555396"/>
              <a:ext cx="33752" cy="21528"/>
            </a:xfrm>
            <a:custGeom>
              <a:avLst/>
              <a:gdLst/>
              <a:ahLst/>
              <a:cxnLst/>
              <a:rect l="l" t="t" r="r" b="b"/>
              <a:pathLst>
                <a:path w="942" h="600" extrusionOk="0">
                  <a:moveTo>
                    <a:pt x="193" y="1"/>
                  </a:moveTo>
                  <a:cubicBezTo>
                    <a:pt x="119" y="1"/>
                    <a:pt x="64" y="22"/>
                    <a:pt x="50" y="78"/>
                  </a:cubicBezTo>
                  <a:cubicBezTo>
                    <a:pt x="1" y="262"/>
                    <a:pt x="414" y="599"/>
                    <a:pt x="769" y="599"/>
                  </a:cubicBezTo>
                  <a:cubicBezTo>
                    <a:pt x="829" y="599"/>
                    <a:pt x="887" y="590"/>
                    <a:pt x="941" y="568"/>
                  </a:cubicBezTo>
                  <a:cubicBezTo>
                    <a:pt x="939" y="429"/>
                    <a:pt x="879" y="300"/>
                    <a:pt x="774" y="212"/>
                  </a:cubicBezTo>
                  <a:cubicBezTo>
                    <a:pt x="696" y="143"/>
                    <a:pt x="382" y="1"/>
                    <a:pt x="19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2436914" y="3563649"/>
              <a:ext cx="19312" cy="12127"/>
            </a:xfrm>
            <a:custGeom>
              <a:avLst/>
              <a:gdLst/>
              <a:ahLst/>
              <a:cxnLst/>
              <a:rect l="l" t="t" r="r" b="b"/>
              <a:pathLst>
                <a:path w="539" h="338" fill="none" extrusionOk="0">
                  <a:moveTo>
                    <a:pt x="538" y="33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2455402" y="3607028"/>
              <a:ext cx="14941" cy="15823"/>
            </a:xfrm>
            <a:custGeom>
              <a:avLst/>
              <a:gdLst/>
              <a:ahLst/>
              <a:cxnLst/>
              <a:rect l="l" t="t" r="r" b="b"/>
              <a:pathLst>
                <a:path w="417" h="441" fill="none" extrusionOk="0">
                  <a:moveTo>
                    <a:pt x="416" y="44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2426165" y="3591420"/>
              <a:ext cx="33824" cy="21528"/>
            </a:xfrm>
            <a:custGeom>
              <a:avLst/>
              <a:gdLst/>
              <a:ahLst/>
              <a:cxnLst/>
              <a:rect l="l" t="t" r="r" b="b"/>
              <a:pathLst>
                <a:path w="944" h="600" extrusionOk="0">
                  <a:moveTo>
                    <a:pt x="195" y="1"/>
                  </a:moveTo>
                  <a:cubicBezTo>
                    <a:pt x="121" y="1"/>
                    <a:pt x="67" y="22"/>
                    <a:pt x="52" y="78"/>
                  </a:cubicBezTo>
                  <a:cubicBezTo>
                    <a:pt x="1" y="263"/>
                    <a:pt x="414" y="600"/>
                    <a:pt x="768" y="600"/>
                  </a:cubicBezTo>
                  <a:cubicBezTo>
                    <a:pt x="829" y="600"/>
                    <a:pt x="888" y="590"/>
                    <a:pt x="943" y="567"/>
                  </a:cubicBezTo>
                  <a:cubicBezTo>
                    <a:pt x="941" y="431"/>
                    <a:pt x="881" y="302"/>
                    <a:pt x="776" y="211"/>
                  </a:cubicBezTo>
                  <a:cubicBezTo>
                    <a:pt x="698" y="143"/>
                    <a:pt x="384" y="1"/>
                    <a:pt x="19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2440676" y="3599744"/>
              <a:ext cx="19312" cy="12056"/>
            </a:xfrm>
            <a:custGeom>
              <a:avLst/>
              <a:gdLst/>
              <a:ahLst/>
              <a:cxnLst/>
              <a:rect l="l" t="t" r="r" b="b"/>
              <a:pathLst>
                <a:path w="539" h="336" fill="none" extrusionOk="0">
                  <a:moveTo>
                    <a:pt x="538" y="335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2445477" y="3512376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419" y="44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2416347" y="3496840"/>
              <a:ext cx="33788" cy="21456"/>
            </a:xfrm>
            <a:custGeom>
              <a:avLst/>
              <a:gdLst/>
              <a:ahLst/>
              <a:cxnLst/>
              <a:rect l="l" t="t" r="r" b="b"/>
              <a:pathLst>
                <a:path w="943" h="598" extrusionOk="0">
                  <a:moveTo>
                    <a:pt x="194" y="1"/>
                  </a:moveTo>
                  <a:cubicBezTo>
                    <a:pt x="121" y="1"/>
                    <a:pt x="66" y="22"/>
                    <a:pt x="51" y="78"/>
                  </a:cubicBezTo>
                  <a:cubicBezTo>
                    <a:pt x="0" y="265"/>
                    <a:pt x="413" y="597"/>
                    <a:pt x="767" y="597"/>
                  </a:cubicBezTo>
                  <a:cubicBezTo>
                    <a:pt x="828" y="597"/>
                    <a:pt x="888" y="587"/>
                    <a:pt x="942" y="565"/>
                  </a:cubicBezTo>
                  <a:cubicBezTo>
                    <a:pt x="940" y="429"/>
                    <a:pt x="880" y="300"/>
                    <a:pt x="775" y="212"/>
                  </a:cubicBezTo>
                  <a:cubicBezTo>
                    <a:pt x="698" y="143"/>
                    <a:pt x="384" y="1"/>
                    <a:pt x="19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2430822" y="3505092"/>
              <a:ext cx="19312" cy="12056"/>
            </a:xfrm>
            <a:custGeom>
              <a:avLst/>
              <a:gdLst/>
              <a:ahLst/>
              <a:cxnLst/>
              <a:rect l="l" t="t" r="r" b="b"/>
              <a:pathLst>
                <a:path w="539" h="336" fill="none" extrusionOk="0">
                  <a:moveTo>
                    <a:pt x="538" y="335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2439386" y="3453569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419" y="44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2473209" y="3634835"/>
              <a:ext cx="11430" cy="18622"/>
            </a:xfrm>
            <a:custGeom>
              <a:avLst/>
              <a:gdLst/>
              <a:ahLst/>
              <a:cxnLst/>
              <a:rect l="l" t="t" r="r" b="b"/>
              <a:pathLst>
                <a:path w="319" h="519" fill="none" extrusionOk="0">
                  <a:moveTo>
                    <a:pt x="1" y="519"/>
                  </a:moveTo>
                  <a:lnTo>
                    <a:pt x="31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2480232" y="3614849"/>
              <a:ext cx="32032" cy="25905"/>
            </a:xfrm>
            <a:custGeom>
              <a:avLst/>
              <a:gdLst/>
              <a:ahLst/>
              <a:cxnLst/>
              <a:rect l="l" t="t" r="r" b="b"/>
              <a:pathLst>
                <a:path w="894" h="722" extrusionOk="0">
                  <a:moveTo>
                    <a:pt x="699" y="0"/>
                  </a:moveTo>
                  <a:cubicBezTo>
                    <a:pt x="519" y="0"/>
                    <a:pt x="184" y="241"/>
                    <a:pt x="115" y="333"/>
                  </a:cubicBezTo>
                  <a:cubicBezTo>
                    <a:pt x="32" y="443"/>
                    <a:pt x="1" y="581"/>
                    <a:pt x="27" y="715"/>
                  </a:cubicBezTo>
                  <a:cubicBezTo>
                    <a:pt x="51" y="719"/>
                    <a:pt x="75" y="721"/>
                    <a:pt x="99" y="721"/>
                  </a:cubicBezTo>
                  <a:cubicBezTo>
                    <a:pt x="477" y="721"/>
                    <a:pt x="893" y="239"/>
                    <a:pt x="799" y="53"/>
                  </a:cubicBezTo>
                  <a:cubicBezTo>
                    <a:pt x="780" y="16"/>
                    <a:pt x="744" y="0"/>
                    <a:pt x="69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2481164" y="3623855"/>
              <a:ext cx="17342" cy="16577"/>
            </a:xfrm>
            <a:custGeom>
              <a:avLst/>
              <a:gdLst/>
              <a:ahLst/>
              <a:cxnLst/>
              <a:rect l="l" t="t" r="r" b="b"/>
              <a:pathLst>
                <a:path w="484" h="462" fill="none" extrusionOk="0">
                  <a:moveTo>
                    <a:pt x="1" y="462"/>
                  </a:moveTo>
                  <a:lnTo>
                    <a:pt x="48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2463356" y="3540004"/>
              <a:ext cx="11430" cy="18622"/>
            </a:xfrm>
            <a:custGeom>
              <a:avLst/>
              <a:gdLst/>
              <a:ahLst/>
              <a:cxnLst/>
              <a:rect l="l" t="t" r="r" b="b"/>
              <a:pathLst>
                <a:path w="319" h="519" fill="none" extrusionOk="0">
                  <a:moveTo>
                    <a:pt x="1" y="519"/>
                  </a:moveTo>
                  <a:lnTo>
                    <a:pt x="31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2470307" y="3519947"/>
              <a:ext cx="32068" cy="25905"/>
            </a:xfrm>
            <a:custGeom>
              <a:avLst/>
              <a:gdLst/>
              <a:ahLst/>
              <a:cxnLst/>
              <a:rect l="l" t="t" r="r" b="b"/>
              <a:pathLst>
                <a:path w="895" h="722" extrusionOk="0">
                  <a:moveTo>
                    <a:pt x="699" y="0"/>
                  </a:moveTo>
                  <a:cubicBezTo>
                    <a:pt x="519" y="0"/>
                    <a:pt x="184" y="241"/>
                    <a:pt x="117" y="335"/>
                  </a:cubicBezTo>
                  <a:cubicBezTo>
                    <a:pt x="34" y="442"/>
                    <a:pt x="0" y="581"/>
                    <a:pt x="27" y="715"/>
                  </a:cubicBezTo>
                  <a:cubicBezTo>
                    <a:pt x="51" y="719"/>
                    <a:pt x="76" y="721"/>
                    <a:pt x="101" y="721"/>
                  </a:cubicBezTo>
                  <a:cubicBezTo>
                    <a:pt x="480" y="721"/>
                    <a:pt x="895" y="239"/>
                    <a:pt x="799" y="53"/>
                  </a:cubicBezTo>
                  <a:cubicBezTo>
                    <a:pt x="780" y="16"/>
                    <a:pt x="744" y="0"/>
                    <a:pt x="69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2471239" y="3528917"/>
              <a:ext cx="17413" cy="16684"/>
            </a:xfrm>
            <a:custGeom>
              <a:avLst/>
              <a:gdLst/>
              <a:ahLst/>
              <a:cxnLst/>
              <a:rect l="l" t="t" r="r" b="b"/>
              <a:pathLst>
                <a:path w="486" h="465" fill="none" extrusionOk="0">
                  <a:moveTo>
                    <a:pt x="1" y="465"/>
                  </a:moveTo>
                  <a:lnTo>
                    <a:pt x="4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2458985" y="3498311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1" y="519"/>
                  </a:moveTo>
                  <a:lnTo>
                    <a:pt x="31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2465936" y="3478254"/>
              <a:ext cx="32104" cy="25905"/>
            </a:xfrm>
            <a:custGeom>
              <a:avLst/>
              <a:gdLst/>
              <a:ahLst/>
              <a:cxnLst/>
              <a:rect l="l" t="t" r="r" b="b"/>
              <a:pathLst>
                <a:path w="896" h="722" extrusionOk="0">
                  <a:moveTo>
                    <a:pt x="700" y="1"/>
                  </a:moveTo>
                  <a:cubicBezTo>
                    <a:pt x="520" y="1"/>
                    <a:pt x="186" y="241"/>
                    <a:pt x="118" y="333"/>
                  </a:cubicBezTo>
                  <a:cubicBezTo>
                    <a:pt x="34" y="440"/>
                    <a:pt x="0" y="581"/>
                    <a:pt x="29" y="715"/>
                  </a:cubicBezTo>
                  <a:cubicBezTo>
                    <a:pt x="54" y="720"/>
                    <a:pt x="78" y="722"/>
                    <a:pt x="103" y="722"/>
                  </a:cubicBezTo>
                  <a:cubicBezTo>
                    <a:pt x="481" y="722"/>
                    <a:pt x="895" y="239"/>
                    <a:pt x="801" y="53"/>
                  </a:cubicBezTo>
                  <a:cubicBezTo>
                    <a:pt x="782" y="16"/>
                    <a:pt x="746" y="1"/>
                    <a:pt x="70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2466975" y="3487260"/>
              <a:ext cx="17306" cy="16684"/>
            </a:xfrm>
            <a:custGeom>
              <a:avLst/>
              <a:gdLst/>
              <a:ahLst/>
              <a:cxnLst/>
              <a:rect l="l" t="t" r="r" b="b"/>
              <a:pathLst>
                <a:path w="483" h="465" fill="none" extrusionOk="0">
                  <a:moveTo>
                    <a:pt x="0" y="464"/>
                  </a:moveTo>
                  <a:lnTo>
                    <a:pt x="48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452679" y="3437207"/>
              <a:ext cx="11394" cy="18622"/>
            </a:xfrm>
            <a:custGeom>
              <a:avLst/>
              <a:gdLst/>
              <a:ahLst/>
              <a:cxnLst/>
              <a:rect l="l" t="t" r="r" b="b"/>
              <a:pathLst>
                <a:path w="318" h="519" fill="none" extrusionOk="0">
                  <a:moveTo>
                    <a:pt x="0" y="519"/>
                  </a:moveTo>
                  <a:lnTo>
                    <a:pt x="31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2459594" y="3417115"/>
              <a:ext cx="32104" cy="25905"/>
            </a:xfrm>
            <a:custGeom>
              <a:avLst/>
              <a:gdLst/>
              <a:ahLst/>
              <a:cxnLst/>
              <a:rect l="l" t="t" r="r" b="b"/>
              <a:pathLst>
                <a:path w="896" h="722" extrusionOk="0">
                  <a:moveTo>
                    <a:pt x="699" y="1"/>
                  </a:moveTo>
                  <a:cubicBezTo>
                    <a:pt x="519" y="1"/>
                    <a:pt x="184" y="242"/>
                    <a:pt x="118" y="333"/>
                  </a:cubicBezTo>
                  <a:cubicBezTo>
                    <a:pt x="34" y="443"/>
                    <a:pt x="1" y="582"/>
                    <a:pt x="27" y="715"/>
                  </a:cubicBezTo>
                  <a:cubicBezTo>
                    <a:pt x="52" y="720"/>
                    <a:pt x="77" y="722"/>
                    <a:pt x="102" y="722"/>
                  </a:cubicBezTo>
                  <a:cubicBezTo>
                    <a:pt x="483" y="722"/>
                    <a:pt x="895" y="239"/>
                    <a:pt x="799" y="53"/>
                  </a:cubicBezTo>
                  <a:cubicBezTo>
                    <a:pt x="780" y="16"/>
                    <a:pt x="744" y="1"/>
                    <a:pt x="69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2460525" y="3426121"/>
              <a:ext cx="17449" cy="16684"/>
            </a:xfrm>
            <a:custGeom>
              <a:avLst/>
              <a:gdLst/>
              <a:ahLst/>
              <a:cxnLst/>
              <a:rect l="l" t="t" r="r" b="b"/>
              <a:pathLst>
                <a:path w="487" h="465" fill="none" extrusionOk="0">
                  <a:moveTo>
                    <a:pt x="1" y="464"/>
                  </a:moveTo>
                  <a:lnTo>
                    <a:pt x="4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2446838" y="3391066"/>
              <a:ext cx="31996" cy="25905"/>
            </a:xfrm>
            <a:custGeom>
              <a:avLst/>
              <a:gdLst/>
              <a:ahLst/>
              <a:cxnLst/>
              <a:rect l="l" t="t" r="r" b="b"/>
              <a:pathLst>
                <a:path w="893" h="722" extrusionOk="0">
                  <a:moveTo>
                    <a:pt x="699" y="0"/>
                  </a:moveTo>
                  <a:cubicBezTo>
                    <a:pt x="519" y="0"/>
                    <a:pt x="184" y="241"/>
                    <a:pt x="115" y="333"/>
                  </a:cubicBezTo>
                  <a:cubicBezTo>
                    <a:pt x="32" y="443"/>
                    <a:pt x="1" y="581"/>
                    <a:pt x="27" y="715"/>
                  </a:cubicBezTo>
                  <a:cubicBezTo>
                    <a:pt x="51" y="719"/>
                    <a:pt x="76" y="721"/>
                    <a:pt x="101" y="721"/>
                  </a:cubicBezTo>
                  <a:cubicBezTo>
                    <a:pt x="478" y="721"/>
                    <a:pt x="893" y="239"/>
                    <a:pt x="799" y="53"/>
                  </a:cubicBezTo>
                  <a:cubicBezTo>
                    <a:pt x="780" y="16"/>
                    <a:pt x="744" y="0"/>
                    <a:pt x="69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2447770" y="3400072"/>
              <a:ext cx="17342" cy="16648"/>
            </a:xfrm>
            <a:custGeom>
              <a:avLst/>
              <a:gdLst/>
              <a:ahLst/>
              <a:cxnLst/>
              <a:rect l="l" t="t" r="r" b="b"/>
              <a:pathLst>
                <a:path w="484" h="464" fill="none" extrusionOk="0">
                  <a:moveTo>
                    <a:pt x="1" y="464"/>
                  </a:moveTo>
                  <a:lnTo>
                    <a:pt x="48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2421148" y="3387083"/>
              <a:ext cx="31459" cy="30426"/>
            </a:xfrm>
            <a:custGeom>
              <a:avLst/>
              <a:gdLst/>
              <a:ahLst/>
              <a:cxnLst/>
              <a:rect l="l" t="t" r="r" b="b"/>
              <a:pathLst>
                <a:path w="878" h="848" extrusionOk="0">
                  <a:moveTo>
                    <a:pt x="238" y="1"/>
                  </a:moveTo>
                  <a:cubicBezTo>
                    <a:pt x="221" y="1"/>
                    <a:pt x="206" y="3"/>
                    <a:pt x="192" y="9"/>
                  </a:cubicBezTo>
                  <a:cubicBezTo>
                    <a:pt x="1" y="83"/>
                    <a:pt x="295" y="620"/>
                    <a:pt x="402" y="716"/>
                  </a:cubicBezTo>
                  <a:cubicBezTo>
                    <a:pt x="489" y="800"/>
                    <a:pt x="605" y="848"/>
                    <a:pt x="725" y="848"/>
                  </a:cubicBezTo>
                  <a:cubicBezTo>
                    <a:pt x="741" y="848"/>
                    <a:pt x="757" y="847"/>
                    <a:pt x="773" y="845"/>
                  </a:cubicBezTo>
                  <a:cubicBezTo>
                    <a:pt x="877" y="486"/>
                    <a:pt x="465" y="1"/>
                    <a:pt x="23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2434083" y="3398349"/>
              <a:ext cx="14762" cy="19088"/>
            </a:xfrm>
            <a:custGeom>
              <a:avLst/>
              <a:gdLst/>
              <a:ahLst/>
              <a:cxnLst/>
              <a:rect l="l" t="t" r="r" b="b"/>
              <a:pathLst>
                <a:path w="412" h="532" fill="none" extrusionOk="0">
                  <a:moveTo>
                    <a:pt x="412" y="53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2502339" y="3462144"/>
              <a:ext cx="32892" cy="317036"/>
            </a:xfrm>
            <a:custGeom>
              <a:avLst/>
              <a:gdLst/>
              <a:ahLst/>
              <a:cxnLst/>
              <a:rect l="l" t="t" r="r" b="b"/>
              <a:pathLst>
                <a:path w="918" h="8836" fill="none" extrusionOk="0">
                  <a:moveTo>
                    <a:pt x="918" y="0"/>
                  </a:moveTo>
                  <a:lnTo>
                    <a:pt x="0" y="883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2498219" y="3700064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318" y="519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470594" y="3680079"/>
              <a:ext cx="32032" cy="25905"/>
            </a:xfrm>
            <a:custGeom>
              <a:avLst/>
              <a:gdLst/>
              <a:ahLst/>
              <a:cxnLst/>
              <a:rect l="l" t="t" r="r" b="b"/>
              <a:pathLst>
                <a:path w="894" h="722" extrusionOk="0">
                  <a:moveTo>
                    <a:pt x="195" y="1"/>
                  </a:moveTo>
                  <a:cubicBezTo>
                    <a:pt x="150" y="1"/>
                    <a:pt x="114" y="16"/>
                    <a:pt x="95" y="54"/>
                  </a:cubicBezTo>
                  <a:cubicBezTo>
                    <a:pt x="1" y="238"/>
                    <a:pt x="417" y="722"/>
                    <a:pt x="795" y="722"/>
                  </a:cubicBezTo>
                  <a:cubicBezTo>
                    <a:pt x="819" y="722"/>
                    <a:pt x="843" y="720"/>
                    <a:pt x="867" y="715"/>
                  </a:cubicBezTo>
                  <a:cubicBezTo>
                    <a:pt x="893" y="582"/>
                    <a:pt x="862" y="443"/>
                    <a:pt x="779" y="333"/>
                  </a:cubicBezTo>
                  <a:cubicBezTo>
                    <a:pt x="710" y="242"/>
                    <a:pt x="375" y="1"/>
                    <a:pt x="19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485284" y="3689874"/>
              <a:ext cx="16374" cy="15823"/>
            </a:xfrm>
            <a:custGeom>
              <a:avLst/>
              <a:gdLst/>
              <a:ahLst/>
              <a:cxnLst/>
              <a:rect l="l" t="t" r="r" b="b"/>
              <a:pathLst>
                <a:path w="457" h="441" fill="none" extrusionOk="0">
                  <a:moveTo>
                    <a:pt x="457" y="44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507284" y="3612087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319" y="520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479695" y="3592030"/>
              <a:ext cx="32068" cy="25905"/>
            </a:xfrm>
            <a:custGeom>
              <a:avLst/>
              <a:gdLst/>
              <a:ahLst/>
              <a:cxnLst/>
              <a:rect l="l" t="t" r="r" b="b"/>
              <a:pathLst>
                <a:path w="895" h="722" extrusionOk="0">
                  <a:moveTo>
                    <a:pt x="197" y="1"/>
                  </a:moveTo>
                  <a:cubicBezTo>
                    <a:pt x="151" y="1"/>
                    <a:pt x="116" y="16"/>
                    <a:pt x="97" y="53"/>
                  </a:cubicBezTo>
                  <a:cubicBezTo>
                    <a:pt x="0" y="239"/>
                    <a:pt x="415" y="722"/>
                    <a:pt x="794" y="722"/>
                  </a:cubicBezTo>
                  <a:cubicBezTo>
                    <a:pt x="819" y="722"/>
                    <a:pt x="844" y="720"/>
                    <a:pt x="869" y="715"/>
                  </a:cubicBezTo>
                  <a:cubicBezTo>
                    <a:pt x="895" y="581"/>
                    <a:pt x="861" y="443"/>
                    <a:pt x="778" y="333"/>
                  </a:cubicBezTo>
                  <a:cubicBezTo>
                    <a:pt x="711" y="241"/>
                    <a:pt x="377" y="1"/>
                    <a:pt x="19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2494349" y="3601897"/>
              <a:ext cx="16482" cy="15823"/>
            </a:xfrm>
            <a:custGeom>
              <a:avLst/>
              <a:gdLst/>
              <a:ahLst/>
              <a:cxnLst/>
              <a:rect l="l" t="t" r="r" b="b"/>
              <a:pathLst>
                <a:path w="460" h="441" fill="none" extrusionOk="0">
                  <a:moveTo>
                    <a:pt x="460" y="440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2503593" y="3648110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319" y="519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2476004" y="3628089"/>
              <a:ext cx="31996" cy="25869"/>
            </a:xfrm>
            <a:custGeom>
              <a:avLst/>
              <a:gdLst/>
              <a:ahLst/>
              <a:cxnLst/>
              <a:rect l="l" t="t" r="r" b="b"/>
              <a:pathLst>
                <a:path w="893" h="721" extrusionOk="0">
                  <a:moveTo>
                    <a:pt x="196" y="1"/>
                  </a:moveTo>
                  <a:cubicBezTo>
                    <a:pt x="150" y="1"/>
                    <a:pt x="114" y="16"/>
                    <a:pt x="95" y="54"/>
                  </a:cubicBezTo>
                  <a:cubicBezTo>
                    <a:pt x="1" y="240"/>
                    <a:pt x="415" y="721"/>
                    <a:pt x="792" y="721"/>
                  </a:cubicBezTo>
                  <a:cubicBezTo>
                    <a:pt x="817" y="721"/>
                    <a:pt x="842" y="718"/>
                    <a:pt x="867" y="714"/>
                  </a:cubicBezTo>
                  <a:cubicBezTo>
                    <a:pt x="893" y="580"/>
                    <a:pt x="862" y="442"/>
                    <a:pt x="778" y="334"/>
                  </a:cubicBezTo>
                  <a:cubicBezTo>
                    <a:pt x="710" y="241"/>
                    <a:pt x="376" y="1"/>
                    <a:pt x="1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2490694" y="3637992"/>
              <a:ext cx="16374" cy="15715"/>
            </a:xfrm>
            <a:custGeom>
              <a:avLst/>
              <a:gdLst/>
              <a:ahLst/>
              <a:cxnLst/>
              <a:rect l="l" t="t" r="r" b="b"/>
              <a:pathLst>
                <a:path w="457" h="438" fill="none" extrusionOk="0">
                  <a:moveTo>
                    <a:pt x="457" y="43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2513375" y="3553530"/>
              <a:ext cx="11430" cy="18550"/>
            </a:xfrm>
            <a:custGeom>
              <a:avLst/>
              <a:gdLst/>
              <a:ahLst/>
              <a:cxnLst/>
              <a:rect l="l" t="t" r="r" b="b"/>
              <a:pathLst>
                <a:path w="319" h="517" fill="none" extrusionOk="0">
                  <a:moveTo>
                    <a:pt x="318" y="517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2485786" y="3533474"/>
              <a:ext cx="32068" cy="25905"/>
            </a:xfrm>
            <a:custGeom>
              <a:avLst/>
              <a:gdLst/>
              <a:ahLst/>
              <a:cxnLst/>
              <a:rect l="l" t="t" r="r" b="b"/>
              <a:pathLst>
                <a:path w="895" h="722" extrusionOk="0">
                  <a:moveTo>
                    <a:pt x="196" y="1"/>
                  </a:moveTo>
                  <a:cubicBezTo>
                    <a:pt x="151" y="1"/>
                    <a:pt x="115" y="16"/>
                    <a:pt x="96" y="53"/>
                  </a:cubicBezTo>
                  <a:cubicBezTo>
                    <a:pt x="0" y="244"/>
                    <a:pt x="414" y="722"/>
                    <a:pt x="793" y="722"/>
                  </a:cubicBezTo>
                  <a:cubicBezTo>
                    <a:pt x="818" y="722"/>
                    <a:pt x="844" y="720"/>
                    <a:pt x="868" y="715"/>
                  </a:cubicBezTo>
                  <a:cubicBezTo>
                    <a:pt x="895" y="581"/>
                    <a:pt x="861" y="443"/>
                    <a:pt x="778" y="333"/>
                  </a:cubicBezTo>
                  <a:cubicBezTo>
                    <a:pt x="711" y="241"/>
                    <a:pt x="376" y="1"/>
                    <a:pt x="1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2500512" y="3543341"/>
              <a:ext cx="16410" cy="15823"/>
            </a:xfrm>
            <a:custGeom>
              <a:avLst/>
              <a:gdLst/>
              <a:ahLst/>
              <a:cxnLst/>
              <a:rect l="l" t="t" r="r" b="b"/>
              <a:pathLst>
                <a:path w="458" h="441" fill="none" extrusionOk="0">
                  <a:moveTo>
                    <a:pt x="457" y="44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2519466" y="3494723"/>
              <a:ext cx="11394" cy="18658"/>
            </a:xfrm>
            <a:custGeom>
              <a:avLst/>
              <a:gdLst/>
              <a:ahLst/>
              <a:cxnLst/>
              <a:rect l="l" t="t" r="r" b="b"/>
              <a:pathLst>
                <a:path w="318" h="520" fill="none" extrusionOk="0">
                  <a:moveTo>
                    <a:pt x="318" y="519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2491841" y="3474666"/>
              <a:ext cx="32104" cy="25905"/>
            </a:xfrm>
            <a:custGeom>
              <a:avLst/>
              <a:gdLst/>
              <a:ahLst/>
              <a:cxnLst/>
              <a:rect l="l" t="t" r="r" b="b"/>
              <a:pathLst>
                <a:path w="896" h="722" extrusionOk="0">
                  <a:moveTo>
                    <a:pt x="197" y="0"/>
                  </a:moveTo>
                  <a:cubicBezTo>
                    <a:pt x="152" y="0"/>
                    <a:pt x="116" y="16"/>
                    <a:pt x="97" y="53"/>
                  </a:cubicBezTo>
                  <a:cubicBezTo>
                    <a:pt x="1" y="239"/>
                    <a:pt x="415" y="721"/>
                    <a:pt x="794" y="721"/>
                  </a:cubicBezTo>
                  <a:cubicBezTo>
                    <a:pt x="819" y="721"/>
                    <a:pt x="844" y="719"/>
                    <a:pt x="869" y="715"/>
                  </a:cubicBezTo>
                  <a:cubicBezTo>
                    <a:pt x="895" y="581"/>
                    <a:pt x="862" y="440"/>
                    <a:pt x="778" y="333"/>
                  </a:cubicBezTo>
                  <a:cubicBezTo>
                    <a:pt x="711" y="241"/>
                    <a:pt x="377" y="0"/>
                    <a:pt x="19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506603" y="3484533"/>
              <a:ext cx="16374" cy="15787"/>
            </a:xfrm>
            <a:custGeom>
              <a:avLst/>
              <a:gdLst/>
              <a:ahLst/>
              <a:cxnLst/>
              <a:rect l="l" t="t" r="r" b="b"/>
              <a:pathLst>
                <a:path w="457" h="440" fill="none" extrusionOk="0">
                  <a:moveTo>
                    <a:pt x="457" y="44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511476" y="3681371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1" y="443"/>
                  </a:moveTo>
                  <a:lnTo>
                    <a:pt x="41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2521938" y="3665835"/>
              <a:ext cx="33788" cy="21528"/>
            </a:xfrm>
            <a:custGeom>
              <a:avLst/>
              <a:gdLst/>
              <a:ahLst/>
              <a:cxnLst/>
              <a:rect l="l" t="t" r="r" b="b"/>
              <a:pathLst>
                <a:path w="943" h="600" extrusionOk="0">
                  <a:moveTo>
                    <a:pt x="749" y="1"/>
                  </a:moveTo>
                  <a:cubicBezTo>
                    <a:pt x="559" y="1"/>
                    <a:pt x="244" y="143"/>
                    <a:pt x="165" y="212"/>
                  </a:cubicBezTo>
                  <a:cubicBezTo>
                    <a:pt x="62" y="300"/>
                    <a:pt x="3" y="431"/>
                    <a:pt x="0" y="568"/>
                  </a:cubicBezTo>
                  <a:cubicBezTo>
                    <a:pt x="54" y="589"/>
                    <a:pt x="113" y="599"/>
                    <a:pt x="173" y="599"/>
                  </a:cubicBezTo>
                  <a:cubicBezTo>
                    <a:pt x="527" y="599"/>
                    <a:pt x="943" y="262"/>
                    <a:pt x="892" y="78"/>
                  </a:cubicBezTo>
                  <a:cubicBezTo>
                    <a:pt x="877" y="22"/>
                    <a:pt x="822" y="1"/>
                    <a:pt x="7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521938" y="3673477"/>
              <a:ext cx="20423" cy="12737"/>
            </a:xfrm>
            <a:custGeom>
              <a:avLst/>
              <a:gdLst/>
              <a:ahLst/>
              <a:cxnLst/>
              <a:rect l="l" t="t" r="r" b="b"/>
              <a:pathLst>
                <a:path w="570" h="355" fill="none" extrusionOk="0">
                  <a:moveTo>
                    <a:pt x="0" y="355"/>
                  </a:moveTo>
                  <a:lnTo>
                    <a:pt x="56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521329" y="3586540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1" y="443"/>
                  </a:moveTo>
                  <a:lnTo>
                    <a:pt x="41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2531791" y="3570932"/>
              <a:ext cx="33716" cy="21528"/>
            </a:xfrm>
            <a:custGeom>
              <a:avLst/>
              <a:gdLst/>
              <a:ahLst/>
              <a:cxnLst/>
              <a:rect l="l" t="t" r="r" b="b"/>
              <a:pathLst>
                <a:path w="941" h="600" extrusionOk="0">
                  <a:moveTo>
                    <a:pt x="748" y="1"/>
                  </a:moveTo>
                  <a:cubicBezTo>
                    <a:pt x="558" y="1"/>
                    <a:pt x="243" y="145"/>
                    <a:pt x="167" y="214"/>
                  </a:cubicBezTo>
                  <a:cubicBezTo>
                    <a:pt x="62" y="302"/>
                    <a:pt x="3" y="431"/>
                    <a:pt x="0" y="567"/>
                  </a:cubicBezTo>
                  <a:cubicBezTo>
                    <a:pt x="55" y="590"/>
                    <a:pt x="114" y="600"/>
                    <a:pt x="175" y="600"/>
                  </a:cubicBezTo>
                  <a:cubicBezTo>
                    <a:pt x="528" y="600"/>
                    <a:pt x="940" y="263"/>
                    <a:pt x="891" y="77"/>
                  </a:cubicBezTo>
                  <a:cubicBezTo>
                    <a:pt x="876" y="22"/>
                    <a:pt x="822" y="1"/>
                    <a:pt x="74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2531791" y="3578682"/>
              <a:ext cx="20387" cy="12630"/>
            </a:xfrm>
            <a:custGeom>
              <a:avLst/>
              <a:gdLst/>
              <a:ahLst/>
              <a:cxnLst/>
              <a:rect l="l" t="t" r="r" b="b"/>
              <a:pathLst>
                <a:path w="569" h="352" fill="none" extrusionOk="0">
                  <a:moveTo>
                    <a:pt x="0" y="351"/>
                  </a:moveTo>
                  <a:lnTo>
                    <a:pt x="56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2525700" y="3544883"/>
              <a:ext cx="14941" cy="15823"/>
            </a:xfrm>
            <a:custGeom>
              <a:avLst/>
              <a:gdLst/>
              <a:ahLst/>
              <a:cxnLst/>
              <a:rect l="l" t="t" r="r" b="b"/>
              <a:pathLst>
                <a:path w="417" h="441" fill="none" extrusionOk="0">
                  <a:moveTo>
                    <a:pt x="0" y="440"/>
                  </a:moveTo>
                  <a:lnTo>
                    <a:pt x="41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2536055" y="3529276"/>
              <a:ext cx="33716" cy="21528"/>
            </a:xfrm>
            <a:custGeom>
              <a:avLst/>
              <a:gdLst/>
              <a:ahLst/>
              <a:cxnLst/>
              <a:rect l="l" t="t" r="r" b="b"/>
              <a:pathLst>
                <a:path w="941" h="600" extrusionOk="0">
                  <a:moveTo>
                    <a:pt x="749" y="0"/>
                  </a:moveTo>
                  <a:cubicBezTo>
                    <a:pt x="559" y="0"/>
                    <a:pt x="245" y="142"/>
                    <a:pt x="168" y="211"/>
                  </a:cubicBezTo>
                  <a:cubicBezTo>
                    <a:pt x="63" y="302"/>
                    <a:pt x="3" y="431"/>
                    <a:pt x="1" y="567"/>
                  </a:cubicBezTo>
                  <a:cubicBezTo>
                    <a:pt x="56" y="590"/>
                    <a:pt x="115" y="600"/>
                    <a:pt x="176" y="600"/>
                  </a:cubicBezTo>
                  <a:cubicBezTo>
                    <a:pt x="530" y="600"/>
                    <a:pt x="941" y="260"/>
                    <a:pt x="892" y="77"/>
                  </a:cubicBezTo>
                  <a:cubicBezTo>
                    <a:pt x="877" y="22"/>
                    <a:pt x="822" y="0"/>
                    <a:pt x="74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2536055" y="3536918"/>
              <a:ext cx="20423" cy="12702"/>
            </a:xfrm>
            <a:custGeom>
              <a:avLst/>
              <a:gdLst/>
              <a:ahLst/>
              <a:cxnLst/>
              <a:rect l="l" t="t" r="r" b="b"/>
              <a:pathLst>
                <a:path w="570" h="354" fill="none" extrusionOk="0">
                  <a:moveTo>
                    <a:pt x="1" y="354"/>
                  </a:moveTo>
                  <a:lnTo>
                    <a:pt x="56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2531935" y="3483744"/>
              <a:ext cx="15120" cy="15895"/>
            </a:xfrm>
            <a:custGeom>
              <a:avLst/>
              <a:gdLst/>
              <a:ahLst/>
              <a:cxnLst/>
              <a:rect l="l" t="t" r="r" b="b"/>
              <a:pathLst>
                <a:path w="422" h="443" fill="none" extrusionOk="0">
                  <a:moveTo>
                    <a:pt x="1" y="443"/>
                  </a:moveTo>
                  <a:lnTo>
                    <a:pt x="42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2542469" y="3468136"/>
              <a:ext cx="33752" cy="21528"/>
            </a:xfrm>
            <a:custGeom>
              <a:avLst/>
              <a:gdLst/>
              <a:ahLst/>
              <a:cxnLst/>
              <a:rect l="l" t="t" r="r" b="b"/>
              <a:pathLst>
                <a:path w="942" h="600" extrusionOk="0">
                  <a:moveTo>
                    <a:pt x="748" y="0"/>
                  </a:moveTo>
                  <a:cubicBezTo>
                    <a:pt x="558" y="0"/>
                    <a:pt x="243" y="143"/>
                    <a:pt x="166" y="213"/>
                  </a:cubicBezTo>
                  <a:cubicBezTo>
                    <a:pt x="63" y="302"/>
                    <a:pt x="3" y="431"/>
                    <a:pt x="1" y="567"/>
                  </a:cubicBezTo>
                  <a:cubicBezTo>
                    <a:pt x="55" y="590"/>
                    <a:pt x="114" y="600"/>
                    <a:pt x="175" y="600"/>
                  </a:cubicBezTo>
                  <a:cubicBezTo>
                    <a:pt x="527" y="600"/>
                    <a:pt x="941" y="263"/>
                    <a:pt x="892" y="77"/>
                  </a:cubicBezTo>
                  <a:cubicBezTo>
                    <a:pt x="877" y="22"/>
                    <a:pt x="822" y="0"/>
                    <a:pt x="74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2542397" y="3475778"/>
              <a:ext cx="20423" cy="12737"/>
            </a:xfrm>
            <a:custGeom>
              <a:avLst/>
              <a:gdLst/>
              <a:ahLst/>
              <a:cxnLst/>
              <a:rect l="l" t="t" r="r" b="b"/>
              <a:pathLst>
                <a:path w="570" h="355" fill="none" extrusionOk="0">
                  <a:moveTo>
                    <a:pt x="0" y="354"/>
                  </a:moveTo>
                  <a:lnTo>
                    <a:pt x="56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2535303" y="3440006"/>
              <a:ext cx="33716" cy="21492"/>
            </a:xfrm>
            <a:custGeom>
              <a:avLst/>
              <a:gdLst/>
              <a:ahLst/>
              <a:cxnLst/>
              <a:rect l="l" t="t" r="r" b="b"/>
              <a:pathLst>
                <a:path w="941" h="599" extrusionOk="0">
                  <a:moveTo>
                    <a:pt x="747" y="0"/>
                  </a:moveTo>
                  <a:cubicBezTo>
                    <a:pt x="557" y="0"/>
                    <a:pt x="242" y="142"/>
                    <a:pt x="165" y="211"/>
                  </a:cubicBezTo>
                  <a:cubicBezTo>
                    <a:pt x="62" y="302"/>
                    <a:pt x="3" y="431"/>
                    <a:pt x="0" y="567"/>
                  </a:cubicBezTo>
                  <a:cubicBezTo>
                    <a:pt x="54" y="589"/>
                    <a:pt x="113" y="599"/>
                    <a:pt x="173" y="599"/>
                  </a:cubicBezTo>
                  <a:cubicBezTo>
                    <a:pt x="527" y="599"/>
                    <a:pt x="940" y="261"/>
                    <a:pt x="891" y="77"/>
                  </a:cubicBezTo>
                  <a:cubicBezTo>
                    <a:pt x="876" y="22"/>
                    <a:pt x="821" y="0"/>
                    <a:pt x="74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2535303" y="3447649"/>
              <a:ext cx="20387" cy="12737"/>
            </a:xfrm>
            <a:custGeom>
              <a:avLst/>
              <a:gdLst/>
              <a:ahLst/>
              <a:cxnLst/>
              <a:rect l="l" t="t" r="r" b="b"/>
              <a:pathLst>
                <a:path w="569" h="355" fill="none" extrusionOk="0">
                  <a:moveTo>
                    <a:pt x="0" y="354"/>
                  </a:moveTo>
                  <a:lnTo>
                    <a:pt x="56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2514736" y="3427520"/>
              <a:ext cx="28019" cy="33727"/>
            </a:xfrm>
            <a:custGeom>
              <a:avLst/>
              <a:gdLst/>
              <a:ahLst/>
              <a:cxnLst/>
              <a:rect l="l" t="t" r="r" b="b"/>
              <a:pathLst>
                <a:path w="782" h="940" extrusionOk="0">
                  <a:moveTo>
                    <a:pt x="222" y="1"/>
                  </a:moveTo>
                  <a:cubicBezTo>
                    <a:pt x="216" y="1"/>
                    <a:pt x="210" y="1"/>
                    <a:pt x="204" y="2"/>
                  </a:cubicBezTo>
                  <a:cubicBezTo>
                    <a:pt x="1" y="36"/>
                    <a:pt x="177" y="621"/>
                    <a:pt x="261" y="738"/>
                  </a:cubicBezTo>
                  <a:cubicBezTo>
                    <a:pt x="340" y="851"/>
                    <a:pt x="462" y="925"/>
                    <a:pt x="596" y="939"/>
                  </a:cubicBezTo>
                  <a:cubicBezTo>
                    <a:pt x="781" y="595"/>
                    <a:pt x="443" y="1"/>
                    <a:pt x="22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2525629" y="3439576"/>
              <a:ext cx="10462" cy="21672"/>
            </a:xfrm>
            <a:custGeom>
              <a:avLst/>
              <a:gdLst/>
              <a:ahLst/>
              <a:cxnLst/>
              <a:rect l="l" t="t" r="r" b="b"/>
              <a:pathLst>
                <a:path w="292" h="604" fill="none" extrusionOk="0">
                  <a:moveTo>
                    <a:pt x="292" y="60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2497538" y="3333012"/>
              <a:ext cx="36" cy="400887"/>
            </a:xfrm>
            <a:custGeom>
              <a:avLst/>
              <a:gdLst/>
              <a:ahLst/>
              <a:cxnLst/>
              <a:rect l="l" t="t" r="r" b="b"/>
              <a:pathLst>
                <a:path w="1" h="11173" fill="none" extrusionOk="0">
                  <a:moveTo>
                    <a:pt x="0" y="1"/>
                  </a:moveTo>
                  <a:lnTo>
                    <a:pt x="0" y="1117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2484603" y="3656255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371" y="48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2456047" y="3638387"/>
              <a:ext cx="33035" cy="23753"/>
            </a:xfrm>
            <a:custGeom>
              <a:avLst/>
              <a:gdLst/>
              <a:ahLst/>
              <a:cxnLst/>
              <a:rect l="l" t="t" r="r" b="b"/>
              <a:pathLst>
                <a:path w="922" h="662" extrusionOk="0">
                  <a:moveTo>
                    <a:pt x="190" y="1"/>
                  </a:moveTo>
                  <a:cubicBezTo>
                    <a:pt x="134" y="1"/>
                    <a:pt x="91" y="19"/>
                    <a:pt x="73" y="64"/>
                  </a:cubicBezTo>
                  <a:cubicBezTo>
                    <a:pt x="1" y="252"/>
                    <a:pt x="421" y="662"/>
                    <a:pt x="786" y="662"/>
                  </a:cubicBezTo>
                  <a:cubicBezTo>
                    <a:pt x="829" y="662"/>
                    <a:pt x="870" y="656"/>
                    <a:pt x="910" y="644"/>
                  </a:cubicBezTo>
                  <a:cubicBezTo>
                    <a:pt x="922" y="508"/>
                    <a:pt x="876" y="374"/>
                    <a:pt x="781" y="274"/>
                  </a:cubicBezTo>
                  <a:cubicBezTo>
                    <a:pt x="708" y="194"/>
                    <a:pt x="375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2470737" y="3647500"/>
              <a:ext cx="17915" cy="14029"/>
            </a:xfrm>
            <a:custGeom>
              <a:avLst/>
              <a:gdLst/>
              <a:ahLst/>
              <a:cxnLst/>
              <a:rect l="l" t="t" r="r" b="b"/>
              <a:pathLst>
                <a:path w="500" h="391" fill="none" extrusionOk="0">
                  <a:moveTo>
                    <a:pt x="500" y="39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2484603" y="3580979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371" y="48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2456047" y="3563110"/>
              <a:ext cx="33035" cy="23681"/>
            </a:xfrm>
            <a:custGeom>
              <a:avLst/>
              <a:gdLst/>
              <a:ahLst/>
              <a:cxnLst/>
              <a:rect l="l" t="t" r="r" b="b"/>
              <a:pathLst>
                <a:path w="922" h="660" extrusionOk="0">
                  <a:moveTo>
                    <a:pt x="191" y="0"/>
                  </a:moveTo>
                  <a:cubicBezTo>
                    <a:pt x="134" y="0"/>
                    <a:pt x="91" y="19"/>
                    <a:pt x="73" y="64"/>
                  </a:cubicBezTo>
                  <a:cubicBezTo>
                    <a:pt x="1" y="252"/>
                    <a:pt x="420" y="660"/>
                    <a:pt x="784" y="660"/>
                  </a:cubicBezTo>
                  <a:cubicBezTo>
                    <a:pt x="827" y="660"/>
                    <a:pt x="869" y="654"/>
                    <a:pt x="910" y="642"/>
                  </a:cubicBezTo>
                  <a:cubicBezTo>
                    <a:pt x="922" y="506"/>
                    <a:pt x="876" y="372"/>
                    <a:pt x="781" y="274"/>
                  </a:cubicBezTo>
                  <a:cubicBezTo>
                    <a:pt x="708" y="192"/>
                    <a:pt x="376" y="0"/>
                    <a:pt x="19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2470737" y="3572224"/>
              <a:ext cx="17915" cy="13921"/>
            </a:xfrm>
            <a:custGeom>
              <a:avLst/>
              <a:gdLst/>
              <a:ahLst/>
              <a:cxnLst/>
              <a:rect l="l" t="t" r="r" b="b"/>
              <a:pathLst>
                <a:path w="500" h="388" fill="none" extrusionOk="0">
                  <a:moveTo>
                    <a:pt x="500" y="38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2484603" y="3492499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371" y="4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2456047" y="3474630"/>
              <a:ext cx="33035" cy="23717"/>
            </a:xfrm>
            <a:custGeom>
              <a:avLst/>
              <a:gdLst/>
              <a:ahLst/>
              <a:cxnLst/>
              <a:rect l="l" t="t" r="r" b="b"/>
              <a:pathLst>
                <a:path w="922" h="661" extrusionOk="0">
                  <a:moveTo>
                    <a:pt x="190" y="1"/>
                  </a:moveTo>
                  <a:cubicBezTo>
                    <a:pt x="134" y="1"/>
                    <a:pt x="91" y="19"/>
                    <a:pt x="73" y="63"/>
                  </a:cubicBezTo>
                  <a:cubicBezTo>
                    <a:pt x="0" y="252"/>
                    <a:pt x="423" y="661"/>
                    <a:pt x="788" y="661"/>
                  </a:cubicBezTo>
                  <a:cubicBezTo>
                    <a:pt x="830" y="661"/>
                    <a:pt x="871" y="656"/>
                    <a:pt x="910" y="644"/>
                  </a:cubicBezTo>
                  <a:cubicBezTo>
                    <a:pt x="922" y="508"/>
                    <a:pt x="876" y="372"/>
                    <a:pt x="781" y="274"/>
                  </a:cubicBezTo>
                  <a:cubicBezTo>
                    <a:pt x="708" y="193"/>
                    <a:pt x="375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2470737" y="3483744"/>
              <a:ext cx="17915" cy="14029"/>
            </a:xfrm>
            <a:custGeom>
              <a:avLst/>
              <a:gdLst/>
              <a:ahLst/>
              <a:cxnLst/>
              <a:rect l="l" t="t" r="r" b="b"/>
              <a:pathLst>
                <a:path w="500" h="391" fill="none" extrusionOk="0">
                  <a:moveTo>
                    <a:pt x="500" y="39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2484603" y="3433691"/>
              <a:ext cx="13293" cy="17330"/>
            </a:xfrm>
            <a:custGeom>
              <a:avLst/>
              <a:gdLst/>
              <a:ahLst/>
              <a:cxnLst/>
              <a:rect l="l" t="t" r="r" b="b"/>
              <a:pathLst>
                <a:path w="371" h="483" fill="none" extrusionOk="0">
                  <a:moveTo>
                    <a:pt x="371" y="4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2456047" y="3415787"/>
              <a:ext cx="33035" cy="23681"/>
            </a:xfrm>
            <a:custGeom>
              <a:avLst/>
              <a:gdLst/>
              <a:ahLst/>
              <a:cxnLst/>
              <a:rect l="l" t="t" r="r" b="b"/>
              <a:pathLst>
                <a:path w="922" h="660" extrusionOk="0">
                  <a:moveTo>
                    <a:pt x="192" y="0"/>
                  </a:moveTo>
                  <a:cubicBezTo>
                    <a:pt x="134" y="0"/>
                    <a:pt x="91" y="18"/>
                    <a:pt x="73" y="64"/>
                  </a:cubicBezTo>
                  <a:cubicBezTo>
                    <a:pt x="0" y="251"/>
                    <a:pt x="423" y="659"/>
                    <a:pt x="788" y="659"/>
                  </a:cubicBezTo>
                  <a:cubicBezTo>
                    <a:pt x="830" y="659"/>
                    <a:pt x="871" y="654"/>
                    <a:pt x="910" y="642"/>
                  </a:cubicBezTo>
                  <a:cubicBezTo>
                    <a:pt x="922" y="506"/>
                    <a:pt x="876" y="372"/>
                    <a:pt x="781" y="272"/>
                  </a:cubicBezTo>
                  <a:cubicBezTo>
                    <a:pt x="708" y="192"/>
                    <a:pt x="377" y="0"/>
                    <a:pt x="19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2470737" y="3424937"/>
              <a:ext cx="17915" cy="13921"/>
            </a:xfrm>
            <a:custGeom>
              <a:avLst/>
              <a:gdLst/>
              <a:ahLst/>
              <a:cxnLst/>
              <a:rect l="l" t="t" r="r" b="b"/>
              <a:pathLst>
                <a:path w="500" h="388" fill="none" extrusionOk="0">
                  <a:moveTo>
                    <a:pt x="500" y="38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2484603" y="3374525"/>
              <a:ext cx="13293" cy="17330"/>
            </a:xfrm>
            <a:custGeom>
              <a:avLst/>
              <a:gdLst/>
              <a:ahLst/>
              <a:cxnLst/>
              <a:rect l="l" t="t" r="r" b="b"/>
              <a:pathLst>
                <a:path w="371" h="483" fill="none" extrusionOk="0">
                  <a:moveTo>
                    <a:pt x="371" y="4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2456047" y="3356657"/>
              <a:ext cx="33035" cy="23717"/>
            </a:xfrm>
            <a:custGeom>
              <a:avLst/>
              <a:gdLst/>
              <a:ahLst/>
              <a:cxnLst/>
              <a:rect l="l" t="t" r="r" b="b"/>
              <a:pathLst>
                <a:path w="922" h="661" extrusionOk="0">
                  <a:moveTo>
                    <a:pt x="191" y="0"/>
                  </a:moveTo>
                  <a:cubicBezTo>
                    <a:pt x="134" y="0"/>
                    <a:pt x="91" y="18"/>
                    <a:pt x="73" y="63"/>
                  </a:cubicBezTo>
                  <a:cubicBezTo>
                    <a:pt x="0" y="252"/>
                    <a:pt x="423" y="661"/>
                    <a:pt x="788" y="661"/>
                  </a:cubicBezTo>
                  <a:cubicBezTo>
                    <a:pt x="830" y="661"/>
                    <a:pt x="871" y="655"/>
                    <a:pt x="910" y="644"/>
                  </a:cubicBezTo>
                  <a:cubicBezTo>
                    <a:pt x="922" y="508"/>
                    <a:pt x="876" y="372"/>
                    <a:pt x="781" y="274"/>
                  </a:cubicBezTo>
                  <a:cubicBezTo>
                    <a:pt x="708" y="191"/>
                    <a:pt x="376" y="0"/>
                    <a:pt x="19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2470737" y="3365770"/>
              <a:ext cx="17915" cy="13993"/>
            </a:xfrm>
            <a:custGeom>
              <a:avLst/>
              <a:gdLst/>
              <a:ahLst/>
              <a:cxnLst/>
              <a:rect l="l" t="t" r="r" b="b"/>
              <a:pathLst>
                <a:path w="500" h="390" fill="none" extrusionOk="0">
                  <a:moveTo>
                    <a:pt x="500" y="39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2497538" y="3679326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0" y="483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2506352" y="3661457"/>
              <a:ext cx="33035" cy="23645"/>
            </a:xfrm>
            <a:custGeom>
              <a:avLst/>
              <a:gdLst/>
              <a:ahLst/>
              <a:cxnLst/>
              <a:rect l="l" t="t" r="r" b="b"/>
              <a:pathLst>
                <a:path w="922" h="659" extrusionOk="0">
                  <a:moveTo>
                    <a:pt x="731" y="0"/>
                  </a:moveTo>
                  <a:cubicBezTo>
                    <a:pt x="546" y="0"/>
                    <a:pt x="214" y="192"/>
                    <a:pt x="141" y="274"/>
                  </a:cubicBezTo>
                  <a:cubicBezTo>
                    <a:pt x="46" y="372"/>
                    <a:pt x="0" y="506"/>
                    <a:pt x="12" y="642"/>
                  </a:cubicBezTo>
                  <a:cubicBezTo>
                    <a:pt x="52" y="653"/>
                    <a:pt x="93" y="659"/>
                    <a:pt x="135" y="659"/>
                  </a:cubicBezTo>
                  <a:cubicBezTo>
                    <a:pt x="502" y="659"/>
                    <a:pt x="922" y="252"/>
                    <a:pt x="849" y="64"/>
                  </a:cubicBezTo>
                  <a:cubicBezTo>
                    <a:pt x="831" y="19"/>
                    <a:pt x="788" y="0"/>
                    <a:pt x="73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2506782" y="3669818"/>
              <a:ext cx="19026" cy="14675"/>
            </a:xfrm>
            <a:custGeom>
              <a:avLst/>
              <a:gdLst/>
              <a:ahLst/>
              <a:cxnLst/>
              <a:rect l="l" t="t" r="r" b="b"/>
              <a:pathLst>
                <a:path w="531" h="409" fill="none" extrusionOk="0">
                  <a:moveTo>
                    <a:pt x="0" y="409"/>
                  </a:moveTo>
                  <a:lnTo>
                    <a:pt x="53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2497538" y="3559558"/>
              <a:ext cx="13293" cy="17258"/>
            </a:xfrm>
            <a:custGeom>
              <a:avLst/>
              <a:gdLst/>
              <a:ahLst/>
              <a:cxnLst/>
              <a:rect l="l" t="t" r="r" b="b"/>
              <a:pathLst>
                <a:path w="371" h="481" fill="none" extrusionOk="0">
                  <a:moveTo>
                    <a:pt x="0" y="480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2506352" y="3541582"/>
              <a:ext cx="33035" cy="23753"/>
            </a:xfrm>
            <a:custGeom>
              <a:avLst/>
              <a:gdLst/>
              <a:ahLst/>
              <a:cxnLst/>
              <a:rect l="l" t="t" r="r" b="b"/>
              <a:pathLst>
                <a:path w="922" h="662" extrusionOk="0">
                  <a:moveTo>
                    <a:pt x="732" y="1"/>
                  </a:moveTo>
                  <a:cubicBezTo>
                    <a:pt x="547" y="1"/>
                    <a:pt x="215" y="194"/>
                    <a:pt x="141" y="274"/>
                  </a:cubicBezTo>
                  <a:cubicBezTo>
                    <a:pt x="46" y="374"/>
                    <a:pt x="0" y="508"/>
                    <a:pt x="12" y="644"/>
                  </a:cubicBezTo>
                  <a:cubicBezTo>
                    <a:pt x="52" y="656"/>
                    <a:pt x="93" y="661"/>
                    <a:pt x="134" y="661"/>
                  </a:cubicBezTo>
                  <a:cubicBezTo>
                    <a:pt x="501" y="661"/>
                    <a:pt x="922" y="253"/>
                    <a:pt x="849" y="64"/>
                  </a:cubicBezTo>
                  <a:cubicBezTo>
                    <a:pt x="831" y="19"/>
                    <a:pt x="789" y="1"/>
                    <a:pt x="73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2506782" y="3550014"/>
              <a:ext cx="19026" cy="14711"/>
            </a:xfrm>
            <a:custGeom>
              <a:avLst/>
              <a:gdLst/>
              <a:ahLst/>
              <a:cxnLst/>
              <a:rect l="l" t="t" r="r" b="b"/>
              <a:pathLst>
                <a:path w="531" h="410" fill="none" extrusionOk="0">
                  <a:moveTo>
                    <a:pt x="0" y="409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2497538" y="3500392"/>
              <a:ext cx="13293" cy="17330"/>
            </a:xfrm>
            <a:custGeom>
              <a:avLst/>
              <a:gdLst/>
              <a:ahLst/>
              <a:cxnLst/>
              <a:rect l="l" t="t" r="r" b="b"/>
              <a:pathLst>
                <a:path w="371" h="483" fill="none" extrusionOk="0">
                  <a:moveTo>
                    <a:pt x="0" y="483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2506352" y="3482524"/>
              <a:ext cx="33035" cy="23645"/>
            </a:xfrm>
            <a:custGeom>
              <a:avLst/>
              <a:gdLst/>
              <a:ahLst/>
              <a:cxnLst/>
              <a:rect l="l" t="t" r="r" b="b"/>
              <a:pathLst>
                <a:path w="922" h="659" extrusionOk="0">
                  <a:moveTo>
                    <a:pt x="731" y="0"/>
                  </a:moveTo>
                  <a:cubicBezTo>
                    <a:pt x="546" y="0"/>
                    <a:pt x="214" y="191"/>
                    <a:pt x="141" y="271"/>
                  </a:cubicBezTo>
                  <a:cubicBezTo>
                    <a:pt x="46" y="372"/>
                    <a:pt x="0" y="505"/>
                    <a:pt x="12" y="642"/>
                  </a:cubicBezTo>
                  <a:cubicBezTo>
                    <a:pt x="52" y="653"/>
                    <a:pt x="93" y="658"/>
                    <a:pt x="134" y="658"/>
                  </a:cubicBezTo>
                  <a:cubicBezTo>
                    <a:pt x="501" y="658"/>
                    <a:pt x="922" y="250"/>
                    <a:pt x="849" y="63"/>
                  </a:cubicBezTo>
                  <a:cubicBezTo>
                    <a:pt x="831" y="18"/>
                    <a:pt x="788" y="0"/>
                    <a:pt x="73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2506782" y="3490848"/>
              <a:ext cx="19026" cy="14711"/>
            </a:xfrm>
            <a:custGeom>
              <a:avLst/>
              <a:gdLst/>
              <a:ahLst/>
              <a:cxnLst/>
              <a:rect l="l" t="t" r="r" b="b"/>
              <a:pathLst>
                <a:path w="531" h="410" fill="none" extrusionOk="0">
                  <a:moveTo>
                    <a:pt x="0" y="410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2497538" y="3422174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0" y="484"/>
                  </a:moveTo>
                  <a:lnTo>
                    <a:pt x="37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2506352" y="3404306"/>
              <a:ext cx="33035" cy="23753"/>
            </a:xfrm>
            <a:custGeom>
              <a:avLst/>
              <a:gdLst/>
              <a:ahLst/>
              <a:cxnLst/>
              <a:rect l="l" t="t" r="r" b="b"/>
              <a:pathLst>
                <a:path w="922" h="662" extrusionOk="0">
                  <a:moveTo>
                    <a:pt x="731" y="1"/>
                  </a:moveTo>
                  <a:cubicBezTo>
                    <a:pt x="546" y="1"/>
                    <a:pt x="214" y="192"/>
                    <a:pt x="141" y="274"/>
                  </a:cubicBezTo>
                  <a:cubicBezTo>
                    <a:pt x="46" y="372"/>
                    <a:pt x="0" y="508"/>
                    <a:pt x="12" y="645"/>
                  </a:cubicBezTo>
                  <a:cubicBezTo>
                    <a:pt x="52" y="656"/>
                    <a:pt x="93" y="661"/>
                    <a:pt x="134" y="661"/>
                  </a:cubicBezTo>
                  <a:cubicBezTo>
                    <a:pt x="501" y="661"/>
                    <a:pt x="922" y="253"/>
                    <a:pt x="849" y="64"/>
                  </a:cubicBezTo>
                  <a:cubicBezTo>
                    <a:pt x="831" y="19"/>
                    <a:pt x="788" y="1"/>
                    <a:pt x="73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2506782" y="3412666"/>
              <a:ext cx="19026" cy="14783"/>
            </a:xfrm>
            <a:custGeom>
              <a:avLst/>
              <a:gdLst/>
              <a:ahLst/>
              <a:cxnLst/>
              <a:rect l="l" t="t" r="r" b="b"/>
              <a:pathLst>
                <a:path w="531" h="412" fill="none" extrusionOk="0">
                  <a:moveTo>
                    <a:pt x="0" y="412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2497538" y="3360711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0" y="483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2506352" y="3342843"/>
              <a:ext cx="33035" cy="23717"/>
            </a:xfrm>
            <a:custGeom>
              <a:avLst/>
              <a:gdLst/>
              <a:ahLst/>
              <a:cxnLst/>
              <a:rect l="l" t="t" r="r" b="b"/>
              <a:pathLst>
                <a:path w="922" h="661" extrusionOk="0">
                  <a:moveTo>
                    <a:pt x="732" y="1"/>
                  </a:moveTo>
                  <a:cubicBezTo>
                    <a:pt x="547" y="1"/>
                    <a:pt x="215" y="193"/>
                    <a:pt x="141" y="274"/>
                  </a:cubicBezTo>
                  <a:cubicBezTo>
                    <a:pt x="46" y="374"/>
                    <a:pt x="0" y="508"/>
                    <a:pt x="12" y="644"/>
                  </a:cubicBezTo>
                  <a:cubicBezTo>
                    <a:pt x="52" y="656"/>
                    <a:pt x="93" y="661"/>
                    <a:pt x="134" y="661"/>
                  </a:cubicBezTo>
                  <a:cubicBezTo>
                    <a:pt x="501" y="661"/>
                    <a:pt x="922" y="252"/>
                    <a:pt x="849" y="64"/>
                  </a:cubicBezTo>
                  <a:cubicBezTo>
                    <a:pt x="831" y="19"/>
                    <a:pt x="789" y="1"/>
                    <a:pt x="73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2506782" y="3351203"/>
              <a:ext cx="19026" cy="14783"/>
            </a:xfrm>
            <a:custGeom>
              <a:avLst/>
              <a:gdLst/>
              <a:ahLst/>
              <a:cxnLst/>
              <a:rect l="l" t="t" r="r" b="b"/>
              <a:pathLst>
                <a:path w="531" h="412" fill="none" extrusionOk="0">
                  <a:moveTo>
                    <a:pt x="0" y="411"/>
                  </a:moveTo>
                  <a:lnTo>
                    <a:pt x="53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2496320" y="3315646"/>
              <a:ext cx="33071" cy="23681"/>
            </a:xfrm>
            <a:custGeom>
              <a:avLst/>
              <a:gdLst/>
              <a:ahLst/>
              <a:cxnLst/>
              <a:rect l="l" t="t" r="r" b="b"/>
              <a:pathLst>
                <a:path w="923" h="660" extrusionOk="0">
                  <a:moveTo>
                    <a:pt x="732" y="1"/>
                  </a:moveTo>
                  <a:cubicBezTo>
                    <a:pt x="547" y="1"/>
                    <a:pt x="217" y="192"/>
                    <a:pt x="142" y="272"/>
                  </a:cubicBezTo>
                  <a:cubicBezTo>
                    <a:pt x="49" y="372"/>
                    <a:pt x="1" y="506"/>
                    <a:pt x="13" y="642"/>
                  </a:cubicBezTo>
                  <a:cubicBezTo>
                    <a:pt x="52" y="654"/>
                    <a:pt x="93" y="659"/>
                    <a:pt x="135" y="659"/>
                  </a:cubicBezTo>
                  <a:cubicBezTo>
                    <a:pt x="502" y="659"/>
                    <a:pt x="922" y="251"/>
                    <a:pt x="849" y="64"/>
                  </a:cubicBezTo>
                  <a:cubicBezTo>
                    <a:pt x="832" y="19"/>
                    <a:pt x="789" y="1"/>
                    <a:pt x="73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2496750" y="3324006"/>
              <a:ext cx="19062" cy="14711"/>
            </a:xfrm>
            <a:custGeom>
              <a:avLst/>
              <a:gdLst/>
              <a:ahLst/>
              <a:cxnLst/>
              <a:rect l="l" t="t" r="r" b="b"/>
              <a:pathLst>
                <a:path w="532" h="410" fill="none" extrusionOk="0">
                  <a:moveTo>
                    <a:pt x="1" y="409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2473030" y="3307322"/>
              <a:ext cx="29918" cy="32256"/>
            </a:xfrm>
            <a:custGeom>
              <a:avLst/>
              <a:gdLst/>
              <a:ahLst/>
              <a:cxnLst/>
              <a:rect l="l" t="t" r="r" b="b"/>
              <a:pathLst>
                <a:path w="835" h="899" extrusionOk="0">
                  <a:moveTo>
                    <a:pt x="233" y="1"/>
                  </a:moveTo>
                  <a:cubicBezTo>
                    <a:pt x="222" y="1"/>
                    <a:pt x="212" y="2"/>
                    <a:pt x="202" y="4"/>
                  </a:cubicBezTo>
                  <a:cubicBezTo>
                    <a:pt x="1" y="59"/>
                    <a:pt x="240" y="623"/>
                    <a:pt x="335" y="731"/>
                  </a:cubicBezTo>
                  <a:cubicBezTo>
                    <a:pt x="424" y="836"/>
                    <a:pt x="553" y="896"/>
                    <a:pt x="689" y="898"/>
                  </a:cubicBezTo>
                  <a:cubicBezTo>
                    <a:pt x="835" y="543"/>
                    <a:pt x="455" y="1"/>
                    <a:pt x="23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2485105" y="3319126"/>
              <a:ext cx="12648" cy="20452"/>
            </a:xfrm>
            <a:custGeom>
              <a:avLst/>
              <a:gdLst/>
              <a:ahLst/>
              <a:cxnLst/>
              <a:rect l="l" t="t" r="r" b="b"/>
              <a:pathLst>
                <a:path w="353" h="570" fill="none" extrusionOk="0">
                  <a:moveTo>
                    <a:pt x="352" y="569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2466294" y="3730598"/>
              <a:ext cx="53028" cy="107281"/>
            </a:xfrm>
            <a:custGeom>
              <a:avLst/>
              <a:gdLst/>
              <a:ahLst/>
              <a:cxnLst/>
              <a:rect l="l" t="t" r="r" b="b"/>
              <a:pathLst>
                <a:path w="1480" h="2990" extrusionOk="0">
                  <a:moveTo>
                    <a:pt x="0" y="0"/>
                  </a:moveTo>
                  <a:lnTo>
                    <a:pt x="148" y="2990"/>
                  </a:lnTo>
                  <a:lnTo>
                    <a:pt x="1331" y="2990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48"/>
          <p:cNvGrpSpPr/>
          <p:nvPr/>
        </p:nvGrpSpPr>
        <p:grpSpPr>
          <a:xfrm>
            <a:off x="8142060" y="3854935"/>
            <a:ext cx="563878" cy="914425"/>
            <a:chOff x="3341284" y="3629601"/>
            <a:chExt cx="324983" cy="524627"/>
          </a:xfrm>
        </p:grpSpPr>
        <p:sp>
          <p:nvSpPr>
            <p:cNvPr id="1443" name="Google Shape;1443;p48"/>
            <p:cNvSpPr/>
            <p:nvPr/>
          </p:nvSpPr>
          <p:spPr>
            <a:xfrm>
              <a:off x="3422190" y="3995134"/>
              <a:ext cx="154123" cy="156527"/>
            </a:xfrm>
            <a:custGeom>
              <a:avLst/>
              <a:gdLst/>
              <a:ahLst/>
              <a:cxnLst/>
              <a:rect l="l" t="t" r="r" b="b"/>
              <a:pathLst>
                <a:path w="2044" h="2073" extrusionOk="0">
                  <a:moveTo>
                    <a:pt x="1" y="1"/>
                  </a:moveTo>
                  <a:lnTo>
                    <a:pt x="154" y="2073"/>
                  </a:lnTo>
                  <a:lnTo>
                    <a:pt x="1891" y="2073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3419476" y="3992416"/>
              <a:ext cx="159552" cy="161813"/>
            </a:xfrm>
            <a:custGeom>
              <a:avLst/>
              <a:gdLst/>
              <a:ahLst/>
              <a:cxnLst/>
              <a:rect l="l" t="t" r="r" b="b"/>
              <a:pathLst>
                <a:path w="2116" h="2143" extrusionOk="0">
                  <a:moveTo>
                    <a:pt x="2042" y="73"/>
                  </a:moveTo>
                  <a:lnTo>
                    <a:pt x="1896" y="2073"/>
                  </a:lnTo>
                  <a:lnTo>
                    <a:pt x="223" y="2073"/>
                  </a:lnTo>
                  <a:lnTo>
                    <a:pt x="75" y="73"/>
                  </a:lnTo>
                  <a:close/>
                  <a:moveTo>
                    <a:pt x="34" y="1"/>
                  </a:moveTo>
                  <a:cubicBezTo>
                    <a:pt x="15" y="3"/>
                    <a:pt x="1" y="20"/>
                    <a:pt x="3" y="39"/>
                  </a:cubicBezTo>
                  <a:lnTo>
                    <a:pt x="156" y="2111"/>
                  </a:lnTo>
                  <a:cubicBezTo>
                    <a:pt x="156" y="2128"/>
                    <a:pt x="173" y="2142"/>
                    <a:pt x="190" y="2142"/>
                  </a:cubicBezTo>
                  <a:lnTo>
                    <a:pt x="1927" y="2142"/>
                  </a:lnTo>
                  <a:cubicBezTo>
                    <a:pt x="1946" y="2142"/>
                    <a:pt x="1960" y="2128"/>
                    <a:pt x="1963" y="2109"/>
                  </a:cubicBezTo>
                  <a:lnTo>
                    <a:pt x="2116" y="39"/>
                  </a:lnTo>
                  <a:cubicBezTo>
                    <a:pt x="2116" y="39"/>
                    <a:pt x="2116" y="37"/>
                    <a:pt x="2116" y="37"/>
                  </a:cubicBezTo>
                  <a:cubicBezTo>
                    <a:pt x="2116" y="18"/>
                    <a:pt x="2099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3506339" y="3719757"/>
              <a:ext cx="53762" cy="274243"/>
            </a:xfrm>
            <a:custGeom>
              <a:avLst/>
              <a:gdLst/>
              <a:ahLst/>
              <a:cxnLst/>
              <a:rect l="l" t="t" r="r" b="b"/>
              <a:pathLst>
                <a:path w="713" h="3632" extrusionOk="0">
                  <a:moveTo>
                    <a:pt x="676" y="0"/>
                  </a:moveTo>
                  <a:cubicBezTo>
                    <a:pt x="660" y="0"/>
                    <a:pt x="645" y="11"/>
                    <a:pt x="641" y="27"/>
                  </a:cubicBezTo>
                  <a:cubicBezTo>
                    <a:pt x="359" y="1203"/>
                    <a:pt x="146" y="2393"/>
                    <a:pt x="3" y="3593"/>
                  </a:cubicBezTo>
                  <a:cubicBezTo>
                    <a:pt x="1" y="3612"/>
                    <a:pt x="15" y="3631"/>
                    <a:pt x="34" y="3631"/>
                  </a:cubicBezTo>
                  <a:lnTo>
                    <a:pt x="39" y="3631"/>
                  </a:lnTo>
                  <a:cubicBezTo>
                    <a:pt x="40" y="3631"/>
                    <a:pt x="41" y="3631"/>
                    <a:pt x="43" y="3631"/>
                  </a:cubicBezTo>
                  <a:cubicBezTo>
                    <a:pt x="58" y="3631"/>
                    <a:pt x="70" y="3618"/>
                    <a:pt x="72" y="3602"/>
                  </a:cubicBezTo>
                  <a:cubicBezTo>
                    <a:pt x="216" y="2405"/>
                    <a:pt x="428" y="1215"/>
                    <a:pt x="710" y="42"/>
                  </a:cubicBezTo>
                  <a:cubicBezTo>
                    <a:pt x="713" y="23"/>
                    <a:pt x="701" y="6"/>
                    <a:pt x="684" y="1"/>
                  </a:cubicBezTo>
                  <a:cubicBezTo>
                    <a:pt x="681" y="0"/>
                    <a:pt x="678" y="0"/>
                    <a:pt x="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8"/>
            <p:cNvSpPr/>
            <p:nvPr/>
          </p:nvSpPr>
          <p:spPr>
            <a:xfrm>
              <a:off x="3523455" y="3782278"/>
              <a:ext cx="93424" cy="104880"/>
            </a:xfrm>
            <a:custGeom>
              <a:avLst/>
              <a:gdLst/>
              <a:ahLst/>
              <a:cxnLst/>
              <a:rect l="l" t="t" r="r" b="b"/>
              <a:pathLst>
                <a:path w="1239" h="1389" extrusionOk="0">
                  <a:moveTo>
                    <a:pt x="1200" y="1"/>
                  </a:moveTo>
                  <a:cubicBezTo>
                    <a:pt x="1191" y="1"/>
                    <a:pt x="1182" y="4"/>
                    <a:pt x="1174" y="12"/>
                  </a:cubicBezTo>
                  <a:cubicBezTo>
                    <a:pt x="777" y="442"/>
                    <a:pt x="17" y="1321"/>
                    <a:pt x="8" y="1331"/>
                  </a:cubicBezTo>
                  <a:cubicBezTo>
                    <a:pt x="3" y="1338"/>
                    <a:pt x="1" y="1345"/>
                    <a:pt x="1" y="1353"/>
                  </a:cubicBezTo>
                  <a:cubicBezTo>
                    <a:pt x="1" y="1372"/>
                    <a:pt x="15" y="1388"/>
                    <a:pt x="37" y="1388"/>
                  </a:cubicBezTo>
                  <a:cubicBezTo>
                    <a:pt x="46" y="1388"/>
                    <a:pt x="56" y="1384"/>
                    <a:pt x="63" y="1376"/>
                  </a:cubicBezTo>
                  <a:cubicBezTo>
                    <a:pt x="70" y="1367"/>
                    <a:pt x="830" y="487"/>
                    <a:pt x="1227" y="60"/>
                  </a:cubicBezTo>
                  <a:cubicBezTo>
                    <a:pt x="1239" y="45"/>
                    <a:pt x="1239" y="24"/>
                    <a:pt x="1224" y="10"/>
                  </a:cubicBezTo>
                  <a:cubicBezTo>
                    <a:pt x="1217" y="4"/>
                    <a:pt x="1209" y="1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3446168" y="3680720"/>
              <a:ext cx="48333" cy="315923"/>
            </a:xfrm>
            <a:custGeom>
              <a:avLst/>
              <a:gdLst/>
              <a:ahLst/>
              <a:cxnLst/>
              <a:rect l="l" t="t" r="r" b="b"/>
              <a:pathLst>
                <a:path w="641" h="4184" extrusionOk="0">
                  <a:moveTo>
                    <a:pt x="40" y="1"/>
                  </a:moveTo>
                  <a:cubicBezTo>
                    <a:pt x="37" y="1"/>
                    <a:pt x="34" y="1"/>
                    <a:pt x="32" y="2"/>
                  </a:cubicBezTo>
                  <a:lnTo>
                    <a:pt x="29" y="2"/>
                  </a:lnTo>
                  <a:cubicBezTo>
                    <a:pt x="10" y="9"/>
                    <a:pt x="1" y="28"/>
                    <a:pt x="8" y="45"/>
                  </a:cubicBezTo>
                  <a:cubicBezTo>
                    <a:pt x="357" y="1347"/>
                    <a:pt x="569" y="4122"/>
                    <a:pt x="569" y="4150"/>
                  </a:cubicBezTo>
                  <a:cubicBezTo>
                    <a:pt x="572" y="4170"/>
                    <a:pt x="586" y="4184"/>
                    <a:pt x="605" y="4184"/>
                  </a:cubicBezTo>
                  <a:lnTo>
                    <a:pt x="608" y="4181"/>
                  </a:lnTo>
                  <a:cubicBezTo>
                    <a:pt x="627" y="4181"/>
                    <a:pt x="641" y="4165"/>
                    <a:pt x="639" y="4146"/>
                  </a:cubicBezTo>
                  <a:cubicBezTo>
                    <a:pt x="639" y="4117"/>
                    <a:pt x="424" y="1335"/>
                    <a:pt x="75" y="26"/>
                  </a:cubicBezTo>
                  <a:lnTo>
                    <a:pt x="72" y="26"/>
                  </a:lnTo>
                  <a:cubicBezTo>
                    <a:pt x="68" y="10"/>
                    <a:pt x="54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3417364" y="3785449"/>
              <a:ext cx="73216" cy="167400"/>
            </a:xfrm>
            <a:custGeom>
              <a:avLst/>
              <a:gdLst/>
              <a:ahLst/>
              <a:cxnLst/>
              <a:rect l="l" t="t" r="r" b="b"/>
              <a:pathLst>
                <a:path w="971" h="2217" extrusionOk="0">
                  <a:moveTo>
                    <a:pt x="40" y="0"/>
                  </a:moveTo>
                  <a:cubicBezTo>
                    <a:pt x="33" y="0"/>
                    <a:pt x="26" y="2"/>
                    <a:pt x="19" y="6"/>
                  </a:cubicBezTo>
                  <a:cubicBezTo>
                    <a:pt x="5" y="18"/>
                    <a:pt x="0" y="39"/>
                    <a:pt x="12" y="56"/>
                  </a:cubicBezTo>
                  <a:cubicBezTo>
                    <a:pt x="495" y="751"/>
                    <a:pt x="899" y="2176"/>
                    <a:pt x="899" y="2190"/>
                  </a:cubicBezTo>
                  <a:cubicBezTo>
                    <a:pt x="901" y="2204"/>
                    <a:pt x="915" y="2214"/>
                    <a:pt x="932" y="2216"/>
                  </a:cubicBezTo>
                  <a:cubicBezTo>
                    <a:pt x="935" y="2216"/>
                    <a:pt x="937" y="2214"/>
                    <a:pt x="942" y="2214"/>
                  </a:cubicBezTo>
                  <a:cubicBezTo>
                    <a:pt x="958" y="2209"/>
                    <a:pt x="970" y="2190"/>
                    <a:pt x="966" y="2171"/>
                  </a:cubicBezTo>
                  <a:cubicBezTo>
                    <a:pt x="961" y="2156"/>
                    <a:pt x="559" y="720"/>
                    <a:pt x="70" y="15"/>
                  </a:cubicBezTo>
                  <a:cubicBezTo>
                    <a:pt x="62" y="5"/>
                    <a:pt x="51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3396780" y="3857257"/>
              <a:ext cx="78268" cy="56782"/>
            </a:xfrm>
            <a:custGeom>
              <a:avLst/>
              <a:gdLst/>
              <a:ahLst/>
              <a:cxnLst/>
              <a:rect l="l" t="t" r="r" b="b"/>
              <a:pathLst>
                <a:path w="1038" h="752" extrusionOk="0">
                  <a:moveTo>
                    <a:pt x="40" y="1"/>
                  </a:moveTo>
                  <a:cubicBezTo>
                    <a:pt x="30" y="1"/>
                    <a:pt x="20" y="6"/>
                    <a:pt x="13" y="15"/>
                  </a:cubicBezTo>
                  <a:cubicBezTo>
                    <a:pt x="1" y="30"/>
                    <a:pt x="6" y="51"/>
                    <a:pt x="20" y="63"/>
                  </a:cubicBezTo>
                  <a:lnTo>
                    <a:pt x="978" y="744"/>
                  </a:lnTo>
                  <a:cubicBezTo>
                    <a:pt x="983" y="749"/>
                    <a:pt x="990" y="751"/>
                    <a:pt x="997" y="751"/>
                  </a:cubicBezTo>
                  <a:cubicBezTo>
                    <a:pt x="1009" y="751"/>
                    <a:pt x="1019" y="747"/>
                    <a:pt x="1026" y="737"/>
                  </a:cubicBezTo>
                  <a:cubicBezTo>
                    <a:pt x="1038" y="720"/>
                    <a:pt x="1033" y="699"/>
                    <a:pt x="1019" y="687"/>
                  </a:cubicBezTo>
                  <a:lnTo>
                    <a:pt x="61" y="8"/>
                  </a:lnTo>
                  <a:cubicBezTo>
                    <a:pt x="55" y="3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3509958" y="3691442"/>
              <a:ext cx="27974" cy="127532"/>
            </a:xfrm>
            <a:custGeom>
              <a:avLst/>
              <a:gdLst/>
              <a:ahLst/>
              <a:cxnLst/>
              <a:rect l="l" t="t" r="r" b="b"/>
              <a:pathLst>
                <a:path w="371" h="1689" extrusionOk="0">
                  <a:moveTo>
                    <a:pt x="39" y="1"/>
                  </a:moveTo>
                  <a:cubicBezTo>
                    <a:pt x="37" y="1"/>
                    <a:pt x="36" y="1"/>
                    <a:pt x="34" y="1"/>
                  </a:cubicBezTo>
                  <a:cubicBezTo>
                    <a:pt x="15" y="6"/>
                    <a:pt x="1" y="25"/>
                    <a:pt x="5" y="44"/>
                  </a:cubicBezTo>
                  <a:lnTo>
                    <a:pt x="299" y="1659"/>
                  </a:lnTo>
                  <a:cubicBezTo>
                    <a:pt x="304" y="1676"/>
                    <a:pt x="318" y="1688"/>
                    <a:pt x="335" y="1688"/>
                  </a:cubicBezTo>
                  <a:lnTo>
                    <a:pt x="340" y="1688"/>
                  </a:lnTo>
                  <a:cubicBezTo>
                    <a:pt x="359" y="1683"/>
                    <a:pt x="371" y="1667"/>
                    <a:pt x="369" y="1647"/>
                  </a:cubicBezTo>
                  <a:lnTo>
                    <a:pt x="75" y="30"/>
                  </a:lnTo>
                  <a:cubicBezTo>
                    <a:pt x="70" y="12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3343395" y="3824335"/>
              <a:ext cx="78192" cy="51194"/>
            </a:xfrm>
            <a:custGeom>
              <a:avLst/>
              <a:gdLst/>
              <a:ahLst/>
              <a:cxnLst/>
              <a:rect l="l" t="t" r="r" b="b"/>
              <a:pathLst>
                <a:path w="1037" h="678" extrusionOk="0">
                  <a:moveTo>
                    <a:pt x="173" y="1"/>
                  </a:moveTo>
                  <a:cubicBezTo>
                    <a:pt x="64" y="1"/>
                    <a:pt x="0" y="42"/>
                    <a:pt x="28" y="141"/>
                  </a:cubicBezTo>
                  <a:cubicBezTo>
                    <a:pt x="87" y="353"/>
                    <a:pt x="238" y="530"/>
                    <a:pt x="439" y="626"/>
                  </a:cubicBezTo>
                  <a:cubicBezTo>
                    <a:pt x="508" y="665"/>
                    <a:pt x="598" y="678"/>
                    <a:pt x="686" y="678"/>
                  </a:cubicBezTo>
                  <a:cubicBezTo>
                    <a:pt x="863" y="678"/>
                    <a:pt x="1036" y="626"/>
                    <a:pt x="1036" y="626"/>
                  </a:cubicBezTo>
                  <a:cubicBezTo>
                    <a:pt x="1000" y="413"/>
                    <a:pt x="862" y="232"/>
                    <a:pt x="668" y="141"/>
                  </a:cubicBezTo>
                  <a:cubicBezTo>
                    <a:pt x="490" y="57"/>
                    <a:pt x="300" y="1"/>
                    <a:pt x="17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3341284" y="3821768"/>
              <a:ext cx="83169" cy="56404"/>
            </a:xfrm>
            <a:custGeom>
              <a:avLst/>
              <a:gdLst/>
              <a:ahLst/>
              <a:cxnLst/>
              <a:rect l="l" t="t" r="r" b="b"/>
              <a:pathLst>
                <a:path w="1103" h="747" extrusionOk="0">
                  <a:moveTo>
                    <a:pt x="187" y="69"/>
                  </a:moveTo>
                  <a:cubicBezTo>
                    <a:pt x="191" y="69"/>
                    <a:pt x="195" y="69"/>
                    <a:pt x="199" y="70"/>
                  </a:cubicBezTo>
                  <a:cubicBezTo>
                    <a:pt x="366" y="82"/>
                    <a:pt x="531" y="129"/>
                    <a:pt x="682" y="203"/>
                  </a:cubicBezTo>
                  <a:cubicBezTo>
                    <a:pt x="856" y="287"/>
                    <a:pt x="983" y="445"/>
                    <a:pt x="1024" y="634"/>
                  </a:cubicBezTo>
                  <a:cubicBezTo>
                    <a:pt x="969" y="648"/>
                    <a:pt x="842" y="676"/>
                    <a:pt x="714" y="676"/>
                  </a:cubicBezTo>
                  <a:cubicBezTo>
                    <a:pt x="630" y="676"/>
                    <a:pt x="545" y="664"/>
                    <a:pt x="479" y="629"/>
                  </a:cubicBezTo>
                  <a:cubicBezTo>
                    <a:pt x="290" y="536"/>
                    <a:pt x="147" y="366"/>
                    <a:pt x="89" y="163"/>
                  </a:cubicBezTo>
                  <a:cubicBezTo>
                    <a:pt x="77" y="120"/>
                    <a:pt x="89" y="103"/>
                    <a:pt x="101" y="93"/>
                  </a:cubicBezTo>
                  <a:cubicBezTo>
                    <a:pt x="126" y="77"/>
                    <a:pt x="157" y="69"/>
                    <a:pt x="187" y="69"/>
                  </a:cubicBezTo>
                  <a:close/>
                  <a:moveTo>
                    <a:pt x="202" y="1"/>
                  </a:moveTo>
                  <a:cubicBezTo>
                    <a:pt x="140" y="1"/>
                    <a:pt x="89" y="13"/>
                    <a:pt x="56" y="41"/>
                  </a:cubicBezTo>
                  <a:cubicBezTo>
                    <a:pt x="15" y="77"/>
                    <a:pt x="1" y="134"/>
                    <a:pt x="20" y="184"/>
                  </a:cubicBezTo>
                  <a:cubicBezTo>
                    <a:pt x="84" y="407"/>
                    <a:pt x="240" y="591"/>
                    <a:pt x="445" y="691"/>
                  </a:cubicBezTo>
                  <a:cubicBezTo>
                    <a:pt x="520" y="727"/>
                    <a:pt x="603" y="747"/>
                    <a:pt x="687" y="747"/>
                  </a:cubicBezTo>
                  <a:cubicBezTo>
                    <a:pt x="697" y="747"/>
                    <a:pt x="706" y="746"/>
                    <a:pt x="715" y="746"/>
                  </a:cubicBezTo>
                  <a:cubicBezTo>
                    <a:pt x="837" y="743"/>
                    <a:pt x="959" y="727"/>
                    <a:pt x="1076" y="693"/>
                  </a:cubicBezTo>
                  <a:cubicBezTo>
                    <a:pt x="1090" y="689"/>
                    <a:pt x="1102" y="672"/>
                    <a:pt x="1100" y="655"/>
                  </a:cubicBezTo>
                  <a:cubicBezTo>
                    <a:pt x="1062" y="430"/>
                    <a:pt x="916" y="239"/>
                    <a:pt x="711" y="141"/>
                  </a:cubicBezTo>
                  <a:cubicBezTo>
                    <a:pt x="539" y="62"/>
                    <a:pt x="343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3369937" y="3737728"/>
              <a:ext cx="65148" cy="64408"/>
            </a:xfrm>
            <a:custGeom>
              <a:avLst/>
              <a:gdLst/>
              <a:ahLst/>
              <a:cxnLst/>
              <a:rect l="l" t="t" r="r" b="b"/>
              <a:pathLst>
                <a:path w="864" h="853" extrusionOk="0">
                  <a:moveTo>
                    <a:pt x="105" y="1"/>
                  </a:moveTo>
                  <a:cubicBezTo>
                    <a:pt x="43" y="1"/>
                    <a:pt x="4" y="32"/>
                    <a:pt x="3" y="107"/>
                  </a:cubicBezTo>
                  <a:cubicBezTo>
                    <a:pt x="1" y="327"/>
                    <a:pt x="96" y="537"/>
                    <a:pt x="259" y="686"/>
                  </a:cubicBezTo>
                  <a:cubicBezTo>
                    <a:pt x="426" y="849"/>
                    <a:pt x="798" y="853"/>
                    <a:pt x="836" y="853"/>
                  </a:cubicBezTo>
                  <a:cubicBezTo>
                    <a:pt x="838" y="853"/>
                    <a:pt x="840" y="853"/>
                    <a:pt x="840" y="853"/>
                  </a:cubicBezTo>
                  <a:cubicBezTo>
                    <a:pt x="863" y="638"/>
                    <a:pt x="780" y="425"/>
                    <a:pt x="617" y="284"/>
                  </a:cubicBezTo>
                  <a:cubicBezTo>
                    <a:pt x="437" y="124"/>
                    <a:pt x="226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3366921" y="3735161"/>
              <a:ext cx="70652" cy="69693"/>
            </a:xfrm>
            <a:custGeom>
              <a:avLst/>
              <a:gdLst/>
              <a:ahLst/>
              <a:cxnLst/>
              <a:rect l="l" t="t" r="r" b="b"/>
              <a:pathLst>
                <a:path w="937" h="923" extrusionOk="0">
                  <a:moveTo>
                    <a:pt x="136" y="69"/>
                  </a:moveTo>
                  <a:cubicBezTo>
                    <a:pt x="139" y="69"/>
                    <a:pt x="142" y="69"/>
                    <a:pt x="146" y="70"/>
                  </a:cubicBezTo>
                  <a:cubicBezTo>
                    <a:pt x="246" y="70"/>
                    <a:pt x="449" y="179"/>
                    <a:pt x="638" y="344"/>
                  </a:cubicBezTo>
                  <a:cubicBezTo>
                    <a:pt x="782" y="473"/>
                    <a:pt x="858" y="660"/>
                    <a:pt x="846" y="851"/>
                  </a:cubicBezTo>
                  <a:cubicBezTo>
                    <a:pt x="750" y="849"/>
                    <a:pt x="459" y="827"/>
                    <a:pt x="325" y="696"/>
                  </a:cubicBezTo>
                  <a:cubicBezTo>
                    <a:pt x="167" y="555"/>
                    <a:pt x="77" y="352"/>
                    <a:pt x="77" y="141"/>
                  </a:cubicBezTo>
                  <a:cubicBezTo>
                    <a:pt x="77" y="96"/>
                    <a:pt x="96" y="82"/>
                    <a:pt x="108" y="77"/>
                  </a:cubicBezTo>
                  <a:cubicBezTo>
                    <a:pt x="117" y="71"/>
                    <a:pt x="126" y="69"/>
                    <a:pt x="136" y="69"/>
                  </a:cubicBezTo>
                  <a:close/>
                  <a:moveTo>
                    <a:pt x="140" y="0"/>
                  </a:moveTo>
                  <a:cubicBezTo>
                    <a:pt x="117" y="0"/>
                    <a:pt x="95" y="4"/>
                    <a:pt x="77" y="12"/>
                  </a:cubicBezTo>
                  <a:cubicBezTo>
                    <a:pt x="29" y="36"/>
                    <a:pt x="0" y="86"/>
                    <a:pt x="7" y="141"/>
                  </a:cubicBezTo>
                  <a:cubicBezTo>
                    <a:pt x="7" y="371"/>
                    <a:pt x="103" y="591"/>
                    <a:pt x="275" y="746"/>
                  </a:cubicBezTo>
                  <a:cubicBezTo>
                    <a:pt x="449" y="916"/>
                    <a:pt x="825" y="923"/>
                    <a:pt x="875" y="923"/>
                  </a:cubicBezTo>
                  <a:lnTo>
                    <a:pt x="877" y="920"/>
                  </a:lnTo>
                  <a:cubicBezTo>
                    <a:pt x="894" y="920"/>
                    <a:pt x="908" y="908"/>
                    <a:pt x="911" y="892"/>
                  </a:cubicBezTo>
                  <a:cubicBezTo>
                    <a:pt x="937" y="665"/>
                    <a:pt x="851" y="440"/>
                    <a:pt x="679" y="292"/>
                  </a:cubicBezTo>
                  <a:cubicBezTo>
                    <a:pt x="503" y="136"/>
                    <a:pt x="281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3420381" y="3632093"/>
              <a:ext cx="50218" cy="83436"/>
            </a:xfrm>
            <a:custGeom>
              <a:avLst/>
              <a:gdLst/>
              <a:ahLst/>
              <a:cxnLst/>
              <a:rect l="l" t="t" r="r" b="b"/>
              <a:pathLst>
                <a:path w="666" h="1105" extrusionOk="0">
                  <a:moveTo>
                    <a:pt x="194" y="1"/>
                  </a:moveTo>
                  <a:cubicBezTo>
                    <a:pt x="160" y="1"/>
                    <a:pt x="131" y="21"/>
                    <a:pt x="108" y="65"/>
                  </a:cubicBezTo>
                  <a:cubicBezTo>
                    <a:pt x="10" y="264"/>
                    <a:pt x="1" y="495"/>
                    <a:pt x="84" y="699"/>
                  </a:cubicBezTo>
                  <a:cubicBezTo>
                    <a:pt x="166" y="926"/>
                    <a:pt x="531" y="1105"/>
                    <a:pt x="531" y="1105"/>
                  </a:cubicBezTo>
                  <a:cubicBezTo>
                    <a:pt x="646" y="923"/>
                    <a:pt x="665" y="696"/>
                    <a:pt x="584" y="495"/>
                  </a:cubicBezTo>
                  <a:cubicBezTo>
                    <a:pt x="475" y="234"/>
                    <a:pt x="310" y="1"/>
                    <a:pt x="19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3417666" y="3629601"/>
              <a:ext cx="55949" cy="88419"/>
            </a:xfrm>
            <a:custGeom>
              <a:avLst/>
              <a:gdLst/>
              <a:ahLst/>
              <a:cxnLst/>
              <a:rect l="l" t="t" r="r" b="b"/>
              <a:pathLst>
                <a:path w="742" h="1171" extrusionOk="0">
                  <a:moveTo>
                    <a:pt x="230" y="65"/>
                  </a:moveTo>
                  <a:cubicBezTo>
                    <a:pt x="321" y="70"/>
                    <a:pt x="477" y="278"/>
                    <a:pt x="586" y="540"/>
                  </a:cubicBezTo>
                  <a:cubicBezTo>
                    <a:pt x="661" y="717"/>
                    <a:pt x="646" y="920"/>
                    <a:pt x="553" y="1088"/>
                  </a:cubicBezTo>
                  <a:cubicBezTo>
                    <a:pt x="467" y="1042"/>
                    <a:pt x="214" y="896"/>
                    <a:pt x="152" y="717"/>
                  </a:cubicBezTo>
                  <a:cubicBezTo>
                    <a:pt x="73" y="521"/>
                    <a:pt x="82" y="301"/>
                    <a:pt x="175" y="110"/>
                  </a:cubicBezTo>
                  <a:cubicBezTo>
                    <a:pt x="197" y="72"/>
                    <a:pt x="216" y="67"/>
                    <a:pt x="230" y="67"/>
                  </a:cubicBezTo>
                  <a:lnTo>
                    <a:pt x="230" y="65"/>
                  </a:lnTo>
                  <a:close/>
                  <a:moveTo>
                    <a:pt x="235" y="0"/>
                  </a:moveTo>
                  <a:cubicBezTo>
                    <a:pt x="180" y="0"/>
                    <a:pt x="132" y="34"/>
                    <a:pt x="113" y="84"/>
                  </a:cubicBezTo>
                  <a:cubicBezTo>
                    <a:pt x="11" y="289"/>
                    <a:pt x="1" y="531"/>
                    <a:pt x="87" y="746"/>
                  </a:cubicBezTo>
                  <a:cubicBezTo>
                    <a:pt x="171" y="985"/>
                    <a:pt x="536" y="1162"/>
                    <a:pt x="551" y="1169"/>
                  </a:cubicBezTo>
                  <a:cubicBezTo>
                    <a:pt x="553" y="1170"/>
                    <a:pt x="556" y="1171"/>
                    <a:pt x="559" y="1171"/>
                  </a:cubicBezTo>
                  <a:cubicBezTo>
                    <a:pt x="562" y="1171"/>
                    <a:pt x="565" y="1170"/>
                    <a:pt x="567" y="1169"/>
                  </a:cubicBezTo>
                  <a:cubicBezTo>
                    <a:pt x="569" y="1169"/>
                    <a:pt x="571" y="1169"/>
                    <a:pt x="573" y="1169"/>
                  </a:cubicBezTo>
                  <a:cubicBezTo>
                    <a:pt x="581" y="1169"/>
                    <a:pt x="590" y="1165"/>
                    <a:pt x="596" y="1159"/>
                  </a:cubicBezTo>
                  <a:cubicBezTo>
                    <a:pt x="720" y="968"/>
                    <a:pt x="742" y="727"/>
                    <a:pt x="653" y="516"/>
                  </a:cubicBezTo>
                  <a:cubicBezTo>
                    <a:pt x="546" y="263"/>
                    <a:pt x="374" y="5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3478817" y="3641909"/>
              <a:ext cx="50293" cy="83360"/>
            </a:xfrm>
            <a:custGeom>
              <a:avLst/>
              <a:gdLst/>
              <a:ahLst/>
              <a:cxnLst/>
              <a:rect l="l" t="t" r="r" b="b"/>
              <a:pathLst>
                <a:path w="667" h="1104" extrusionOk="0">
                  <a:moveTo>
                    <a:pt x="194" y="0"/>
                  </a:moveTo>
                  <a:cubicBezTo>
                    <a:pt x="160" y="0"/>
                    <a:pt x="131" y="20"/>
                    <a:pt x="108" y="64"/>
                  </a:cubicBezTo>
                  <a:cubicBezTo>
                    <a:pt x="10" y="263"/>
                    <a:pt x="0" y="494"/>
                    <a:pt x="84" y="698"/>
                  </a:cubicBezTo>
                  <a:cubicBezTo>
                    <a:pt x="163" y="929"/>
                    <a:pt x="531" y="1104"/>
                    <a:pt x="531" y="1104"/>
                  </a:cubicBezTo>
                  <a:cubicBezTo>
                    <a:pt x="645" y="922"/>
                    <a:pt x="667" y="695"/>
                    <a:pt x="583" y="497"/>
                  </a:cubicBezTo>
                  <a:cubicBezTo>
                    <a:pt x="476" y="236"/>
                    <a:pt x="311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3476103" y="3639342"/>
              <a:ext cx="56099" cy="88646"/>
            </a:xfrm>
            <a:custGeom>
              <a:avLst/>
              <a:gdLst/>
              <a:ahLst/>
              <a:cxnLst/>
              <a:rect l="l" t="t" r="r" b="b"/>
              <a:pathLst>
                <a:path w="744" h="1174" extrusionOk="0">
                  <a:moveTo>
                    <a:pt x="232" y="70"/>
                  </a:moveTo>
                  <a:cubicBezTo>
                    <a:pt x="323" y="72"/>
                    <a:pt x="478" y="282"/>
                    <a:pt x="588" y="543"/>
                  </a:cubicBezTo>
                  <a:cubicBezTo>
                    <a:pt x="660" y="722"/>
                    <a:pt x="648" y="925"/>
                    <a:pt x="555" y="1092"/>
                  </a:cubicBezTo>
                  <a:cubicBezTo>
                    <a:pt x="469" y="1047"/>
                    <a:pt x="215" y="899"/>
                    <a:pt x="153" y="722"/>
                  </a:cubicBezTo>
                  <a:cubicBezTo>
                    <a:pt x="74" y="526"/>
                    <a:pt x="81" y="304"/>
                    <a:pt x="177" y="115"/>
                  </a:cubicBezTo>
                  <a:cubicBezTo>
                    <a:pt x="196" y="74"/>
                    <a:pt x="215" y="70"/>
                    <a:pt x="230" y="70"/>
                  </a:cubicBezTo>
                  <a:close/>
                  <a:moveTo>
                    <a:pt x="229" y="0"/>
                  </a:moveTo>
                  <a:cubicBezTo>
                    <a:pt x="179" y="0"/>
                    <a:pt x="131" y="33"/>
                    <a:pt x="113" y="84"/>
                  </a:cubicBezTo>
                  <a:cubicBezTo>
                    <a:pt x="10" y="289"/>
                    <a:pt x="0" y="531"/>
                    <a:pt x="86" y="744"/>
                  </a:cubicBezTo>
                  <a:cubicBezTo>
                    <a:pt x="172" y="985"/>
                    <a:pt x="536" y="1162"/>
                    <a:pt x="552" y="1169"/>
                  </a:cubicBezTo>
                  <a:cubicBezTo>
                    <a:pt x="557" y="1171"/>
                    <a:pt x="562" y="1174"/>
                    <a:pt x="567" y="1174"/>
                  </a:cubicBezTo>
                  <a:cubicBezTo>
                    <a:pt x="579" y="1174"/>
                    <a:pt x="590" y="1169"/>
                    <a:pt x="598" y="1157"/>
                  </a:cubicBezTo>
                  <a:cubicBezTo>
                    <a:pt x="722" y="966"/>
                    <a:pt x="743" y="727"/>
                    <a:pt x="655" y="517"/>
                  </a:cubicBezTo>
                  <a:cubicBezTo>
                    <a:pt x="547" y="263"/>
                    <a:pt x="375" y="5"/>
                    <a:pt x="234" y="0"/>
                  </a:cubicBezTo>
                  <a:cubicBezTo>
                    <a:pt x="233" y="0"/>
                    <a:pt x="231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3529563" y="3676416"/>
              <a:ext cx="44412" cy="86607"/>
            </a:xfrm>
            <a:custGeom>
              <a:avLst/>
              <a:gdLst/>
              <a:ahLst/>
              <a:cxnLst/>
              <a:rect l="l" t="t" r="r" b="b"/>
              <a:pathLst>
                <a:path w="589" h="1147" extrusionOk="0">
                  <a:moveTo>
                    <a:pt x="404" y="0"/>
                  </a:moveTo>
                  <a:cubicBezTo>
                    <a:pt x="382" y="0"/>
                    <a:pt x="359" y="9"/>
                    <a:pt x="333" y="28"/>
                  </a:cubicBezTo>
                  <a:cubicBezTo>
                    <a:pt x="156" y="162"/>
                    <a:pt x="46" y="367"/>
                    <a:pt x="32" y="587"/>
                  </a:cubicBezTo>
                  <a:cubicBezTo>
                    <a:pt x="1" y="826"/>
                    <a:pt x="252" y="1146"/>
                    <a:pt x="252" y="1146"/>
                  </a:cubicBezTo>
                  <a:cubicBezTo>
                    <a:pt x="436" y="1034"/>
                    <a:pt x="555" y="840"/>
                    <a:pt x="570" y="625"/>
                  </a:cubicBezTo>
                  <a:cubicBezTo>
                    <a:pt x="588" y="312"/>
                    <a:pt x="533" y="0"/>
                    <a:pt x="40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3526923" y="3673622"/>
              <a:ext cx="49615" cy="91893"/>
            </a:xfrm>
            <a:custGeom>
              <a:avLst/>
              <a:gdLst/>
              <a:ahLst/>
              <a:cxnLst/>
              <a:rect l="l" t="t" r="r" b="b"/>
              <a:pathLst>
                <a:path w="658" h="1217" extrusionOk="0">
                  <a:moveTo>
                    <a:pt x="440" y="70"/>
                  </a:moveTo>
                  <a:cubicBezTo>
                    <a:pt x="447" y="70"/>
                    <a:pt x="454" y="72"/>
                    <a:pt x="461" y="74"/>
                  </a:cubicBezTo>
                  <a:cubicBezTo>
                    <a:pt x="540" y="117"/>
                    <a:pt x="588" y="373"/>
                    <a:pt x="569" y="658"/>
                  </a:cubicBezTo>
                  <a:cubicBezTo>
                    <a:pt x="557" y="849"/>
                    <a:pt x="457" y="1026"/>
                    <a:pt x="296" y="1133"/>
                  </a:cubicBezTo>
                  <a:cubicBezTo>
                    <a:pt x="241" y="1057"/>
                    <a:pt x="79" y="810"/>
                    <a:pt x="103" y="624"/>
                  </a:cubicBezTo>
                  <a:cubicBezTo>
                    <a:pt x="117" y="414"/>
                    <a:pt x="222" y="220"/>
                    <a:pt x="390" y="91"/>
                  </a:cubicBezTo>
                  <a:cubicBezTo>
                    <a:pt x="404" y="79"/>
                    <a:pt x="421" y="72"/>
                    <a:pt x="440" y="70"/>
                  </a:cubicBezTo>
                  <a:close/>
                  <a:moveTo>
                    <a:pt x="435" y="1"/>
                  </a:moveTo>
                  <a:cubicBezTo>
                    <a:pt x="403" y="1"/>
                    <a:pt x="373" y="13"/>
                    <a:pt x="349" y="36"/>
                  </a:cubicBezTo>
                  <a:cubicBezTo>
                    <a:pt x="165" y="175"/>
                    <a:pt x="50" y="388"/>
                    <a:pt x="31" y="617"/>
                  </a:cubicBezTo>
                  <a:cubicBezTo>
                    <a:pt x="0" y="870"/>
                    <a:pt x="249" y="1190"/>
                    <a:pt x="258" y="1202"/>
                  </a:cubicBezTo>
                  <a:cubicBezTo>
                    <a:pt x="265" y="1212"/>
                    <a:pt x="275" y="1217"/>
                    <a:pt x="287" y="1217"/>
                  </a:cubicBezTo>
                  <a:cubicBezTo>
                    <a:pt x="292" y="1217"/>
                    <a:pt x="299" y="1214"/>
                    <a:pt x="304" y="1212"/>
                  </a:cubicBezTo>
                  <a:cubicBezTo>
                    <a:pt x="500" y="1095"/>
                    <a:pt x="624" y="889"/>
                    <a:pt x="638" y="662"/>
                  </a:cubicBezTo>
                  <a:cubicBezTo>
                    <a:pt x="657" y="388"/>
                    <a:pt x="619" y="84"/>
                    <a:pt x="495" y="15"/>
                  </a:cubicBezTo>
                  <a:cubicBezTo>
                    <a:pt x="475" y="6"/>
                    <a:pt x="455" y="1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3589809" y="3748073"/>
              <a:ext cx="76458" cy="60708"/>
            </a:xfrm>
            <a:custGeom>
              <a:avLst/>
              <a:gdLst/>
              <a:ahLst/>
              <a:cxnLst/>
              <a:rect l="l" t="t" r="r" b="b"/>
              <a:pathLst>
                <a:path w="1014" h="804" extrusionOk="0">
                  <a:moveTo>
                    <a:pt x="748" y="0"/>
                  </a:moveTo>
                  <a:cubicBezTo>
                    <a:pt x="541" y="0"/>
                    <a:pt x="344" y="81"/>
                    <a:pt x="196" y="226"/>
                  </a:cubicBezTo>
                  <a:cubicBezTo>
                    <a:pt x="17" y="388"/>
                    <a:pt x="0" y="795"/>
                    <a:pt x="0" y="795"/>
                  </a:cubicBezTo>
                  <a:cubicBezTo>
                    <a:pt x="37" y="801"/>
                    <a:pt x="74" y="804"/>
                    <a:pt x="111" y="804"/>
                  </a:cubicBezTo>
                  <a:cubicBezTo>
                    <a:pt x="285" y="804"/>
                    <a:pt x="454" y="734"/>
                    <a:pt x="581" y="606"/>
                  </a:cubicBezTo>
                  <a:cubicBezTo>
                    <a:pt x="837" y="348"/>
                    <a:pt x="1013" y="18"/>
                    <a:pt x="791" y="1"/>
                  </a:cubicBezTo>
                  <a:cubicBezTo>
                    <a:pt x="777" y="1"/>
                    <a:pt x="762" y="0"/>
                    <a:pt x="74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3586868" y="3745505"/>
              <a:ext cx="75780" cy="66069"/>
            </a:xfrm>
            <a:custGeom>
              <a:avLst/>
              <a:gdLst/>
              <a:ahLst/>
              <a:cxnLst/>
              <a:rect l="l" t="t" r="r" b="b"/>
              <a:pathLst>
                <a:path w="1005" h="875" extrusionOk="0">
                  <a:moveTo>
                    <a:pt x="788" y="70"/>
                  </a:moveTo>
                  <a:cubicBezTo>
                    <a:pt x="802" y="70"/>
                    <a:pt x="816" y="70"/>
                    <a:pt x="830" y="71"/>
                  </a:cubicBezTo>
                  <a:cubicBezTo>
                    <a:pt x="876" y="74"/>
                    <a:pt x="887" y="93"/>
                    <a:pt x="892" y="107"/>
                  </a:cubicBezTo>
                  <a:cubicBezTo>
                    <a:pt x="926" y="191"/>
                    <a:pt x="794" y="415"/>
                    <a:pt x="596" y="616"/>
                  </a:cubicBezTo>
                  <a:cubicBezTo>
                    <a:pt x="476" y="738"/>
                    <a:pt x="315" y="804"/>
                    <a:pt x="148" y="804"/>
                  </a:cubicBezTo>
                  <a:cubicBezTo>
                    <a:pt x="124" y="804"/>
                    <a:pt x="101" y="803"/>
                    <a:pt x="77" y="800"/>
                  </a:cubicBezTo>
                  <a:cubicBezTo>
                    <a:pt x="85" y="702"/>
                    <a:pt x="123" y="413"/>
                    <a:pt x="261" y="286"/>
                  </a:cubicBezTo>
                  <a:cubicBezTo>
                    <a:pt x="402" y="148"/>
                    <a:pt x="590" y="70"/>
                    <a:pt x="788" y="70"/>
                  </a:cubicBezTo>
                  <a:close/>
                  <a:moveTo>
                    <a:pt x="779" y="0"/>
                  </a:moveTo>
                  <a:cubicBezTo>
                    <a:pt x="568" y="0"/>
                    <a:pt x="364" y="83"/>
                    <a:pt x="211" y="234"/>
                  </a:cubicBezTo>
                  <a:cubicBezTo>
                    <a:pt x="25" y="408"/>
                    <a:pt x="3" y="810"/>
                    <a:pt x="3" y="826"/>
                  </a:cubicBezTo>
                  <a:cubicBezTo>
                    <a:pt x="1" y="843"/>
                    <a:pt x="13" y="860"/>
                    <a:pt x="30" y="862"/>
                  </a:cubicBezTo>
                  <a:cubicBezTo>
                    <a:pt x="68" y="869"/>
                    <a:pt x="108" y="874"/>
                    <a:pt x="147" y="874"/>
                  </a:cubicBezTo>
                  <a:cubicBezTo>
                    <a:pt x="333" y="874"/>
                    <a:pt x="510" y="800"/>
                    <a:pt x="641" y="666"/>
                  </a:cubicBezTo>
                  <a:cubicBezTo>
                    <a:pt x="833" y="470"/>
                    <a:pt x="1005" y="215"/>
                    <a:pt x="954" y="81"/>
                  </a:cubicBezTo>
                  <a:cubicBezTo>
                    <a:pt x="936" y="32"/>
                    <a:pt x="889" y="2"/>
                    <a:pt x="836" y="2"/>
                  </a:cubicBezTo>
                  <a:cubicBezTo>
                    <a:pt x="834" y="2"/>
                    <a:pt x="832" y="2"/>
                    <a:pt x="830" y="2"/>
                  </a:cubicBezTo>
                  <a:cubicBezTo>
                    <a:pt x="813" y="1"/>
                    <a:pt x="796" y="0"/>
                    <a:pt x="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3515538" y="3884440"/>
              <a:ext cx="76458" cy="60784"/>
            </a:xfrm>
            <a:custGeom>
              <a:avLst/>
              <a:gdLst/>
              <a:ahLst/>
              <a:cxnLst/>
              <a:rect l="l" t="t" r="r" b="b"/>
              <a:pathLst>
                <a:path w="1014" h="805" extrusionOk="0">
                  <a:moveTo>
                    <a:pt x="741" y="0"/>
                  </a:moveTo>
                  <a:cubicBezTo>
                    <a:pt x="537" y="0"/>
                    <a:pt x="342" y="81"/>
                    <a:pt x="197" y="227"/>
                  </a:cubicBezTo>
                  <a:cubicBezTo>
                    <a:pt x="20" y="389"/>
                    <a:pt x="1" y="795"/>
                    <a:pt x="1" y="795"/>
                  </a:cubicBezTo>
                  <a:cubicBezTo>
                    <a:pt x="37" y="801"/>
                    <a:pt x="73" y="804"/>
                    <a:pt x="109" y="804"/>
                  </a:cubicBezTo>
                  <a:cubicBezTo>
                    <a:pt x="285" y="804"/>
                    <a:pt x="456" y="733"/>
                    <a:pt x="581" y="606"/>
                  </a:cubicBezTo>
                  <a:cubicBezTo>
                    <a:pt x="837" y="348"/>
                    <a:pt x="1014" y="19"/>
                    <a:pt x="792" y="2"/>
                  </a:cubicBezTo>
                  <a:cubicBezTo>
                    <a:pt x="775" y="1"/>
                    <a:pt x="758" y="0"/>
                    <a:pt x="74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3512823" y="3881872"/>
              <a:ext cx="75780" cy="66069"/>
            </a:xfrm>
            <a:custGeom>
              <a:avLst/>
              <a:gdLst/>
              <a:ahLst/>
              <a:cxnLst/>
              <a:rect l="l" t="t" r="r" b="b"/>
              <a:pathLst>
                <a:path w="1005" h="875" extrusionOk="0">
                  <a:moveTo>
                    <a:pt x="786" y="71"/>
                  </a:moveTo>
                  <a:cubicBezTo>
                    <a:pt x="800" y="71"/>
                    <a:pt x="814" y="71"/>
                    <a:pt x="828" y="72"/>
                  </a:cubicBezTo>
                  <a:cubicBezTo>
                    <a:pt x="875" y="74"/>
                    <a:pt x="887" y="93"/>
                    <a:pt x="892" y="108"/>
                  </a:cubicBezTo>
                  <a:cubicBezTo>
                    <a:pt x="923" y="191"/>
                    <a:pt x="792" y="416"/>
                    <a:pt x="593" y="617"/>
                  </a:cubicBezTo>
                  <a:cubicBezTo>
                    <a:pt x="474" y="738"/>
                    <a:pt x="312" y="805"/>
                    <a:pt x="145" y="805"/>
                  </a:cubicBezTo>
                  <a:cubicBezTo>
                    <a:pt x="122" y="805"/>
                    <a:pt x="98" y="803"/>
                    <a:pt x="75" y="801"/>
                  </a:cubicBezTo>
                  <a:lnTo>
                    <a:pt x="75" y="798"/>
                  </a:lnTo>
                  <a:cubicBezTo>
                    <a:pt x="80" y="703"/>
                    <a:pt x="120" y="411"/>
                    <a:pt x="261" y="287"/>
                  </a:cubicBezTo>
                  <a:cubicBezTo>
                    <a:pt x="400" y="148"/>
                    <a:pt x="590" y="71"/>
                    <a:pt x="786" y="71"/>
                  </a:cubicBezTo>
                  <a:close/>
                  <a:moveTo>
                    <a:pt x="779" y="1"/>
                  </a:moveTo>
                  <a:cubicBezTo>
                    <a:pt x="567" y="1"/>
                    <a:pt x="362" y="84"/>
                    <a:pt x="211" y="234"/>
                  </a:cubicBezTo>
                  <a:cubicBezTo>
                    <a:pt x="22" y="409"/>
                    <a:pt x="1" y="810"/>
                    <a:pt x="1" y="827"/>
                  </a:cubicBezTo>
                  <a:cubicBezTo>
                    <a:pt x="1" y="844"/>
                    <a:pt x="13" y="860"/>
                    <a:pt x="29" y="863"/>
                  </a:cubicBezTo>
                  <a:cubicBezTo>
                    <a:pt x="68" y="870"/>
                    <a:pt x="106" y="875"/>
                    <a:pt x="144" y="875"/>
                  </a:cubicBezTo>
                  <a:cubicBezTo>
                    <a:pt x="331" y="875"/>
                    <a:pt x="510" y="801"/>
                    <a:pt x="639" y="667"/>
                  </a:cubicBezTo>
                  <a:cubicBezTo>
                    <a:pt x="832" y="471"/>
                    <a:pt x="1004" y="215"/>
                    <a:pt x="954" y="81"/>
                  </a:cubicBezTo>
                  <a:cubicBezTo>
                    <a:pt x="933" y="33"/>
                    <a:pt x="886" y="2"/>
                    <a:pt x="836" y="2"/>
                  </a:cubicBezTo>
                  <a:cubicBezTo>
                    <a:pt x="834" y="2"/>
                    <a:pt x="832" y="2"/>
                    <a:pt x="830" y="2"/>
                  </a:cubicBezTo>
                  <a:cubicBezTo>
                    <a:pt x="813" y="1"/>
                    <a:pt x="796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3470297" y="3786657"/>
              <a:ext cx="60247" cy="72865"/>
            </a:xfrm>
            <a:custGeom>
              <a:avLst/>
              <a:gdLst/>
              <a:ahLst/>
              <a:cxnLst/>
              <a:rect l="l" t="t" r="r" b="b"/>
              <a:pathLst>
                <a:path w="799" h="965" extrusionOk="0">
                  <a:moveTo>
                    <a:pt x="130" y="0"/>
                  </a:moveTo>
                  <a:cubicBezTo>
                    <a:pt x="84" y="0"/>
                    <a:pt x="51" y="27"/>
                    <a:pt x="39" y="88"/>
                  </a:cubicBezTo>
                  <a:cubicBezTo>
                    <a:pt x="1" y="305"/>
                    <a:pt x="58" y="527"/>
                    <a:pt x="197" y="702"/>
                  </a:cubicBezTo>
                  <a:cubicBezTo>
                    <a:pt x="340" y="903"/>
                    <a:pt x="742" y="965"/>
                    <a:pt x="742" y="965"/>
                  </a:cubicBezTo>
                  <a:cubicBezTo>
                    <a:pt x="799" y="757"/>
                    <a:pt x="754" y="535"/>
                    <a:pt x="617" y="367"/>
                  </a:cubicBezTo>
                  <a:cubicBezTo>
                    <a:pt x="451" y="167"/>
                    <a:pt x="248" y="0"/>
                    <a:pt x="13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3467582" y="3784090"/>
              <a:ext cx="65902" cy="78150"/>
            </a:xfrm>
            <a:custGeom>
              <a:avLst/>
              <a:gdLst/>
              <a:ahLst/>
              <a:cxnLst/>
              <a:rect l="l" t="t" r="r" b="b"/>
              <a:pathLst>
                <a:path w="874" h="1035" extrusionOk="0">
                  <a:moveTo>
                    <a:pt x="160" y="70"/>
                  </a:moveTo>
                  <a:cubicBezTo>
                    <a:pt x="163" y="70"/>
                    <a:pt x="166" y="70"/>
                    <a:pt x="168" y="72"/>
                  </a:cubicBezTo>
                  <a:cubicBezTo>
                    <a:pt x="264" y="72"/>
                    <a:pt x="457" y="217"/>
                    <a:pt x="627" y="423"/>
                  </a:cubicBezTo>
                  <a:cubicBezTo>
                    <a:pt x="747" y="571"/>
                    <a:pt x="794" y="769"/>
                    <a:pt x="751" y="958"/>
                  </a:cubicBezTo>
                  <a:cubicBezTo>
                    <a:pt x="658" y="939"/>
                    <a:pt x="371" y="870"/>
                    <a:pt x="261" y="717"/>
                  </a:cubicBezTo>
                  <a:cubicBezTo>
                    <a:pt x="130" y="552"/>
                    <a:pt x="75" y="339"/>
                    <a:pt x="108" y="129"/>
                  </a:cubicBezTo>
                  <a:cubicBezTo>
                    <a:pt x="118" y="83"/>
                    <a:pt x="137" y="74"/>
                    <a:pt x="151" y="72"/>
                  </a:cubicBezTo>
                  <a:cubicBezTo>
                    <a:pt x="154" y="70"/>
                    <a:pt x="157" y="70"/>
                    <a:pt x="160" y="70"/>
                  </a:cubicBezTo>
                  <a:close/>
                  <a:moveTo>
                    <a:pt x="168" y="0"/>
                  </a:moveTo>
                  <a:cubicBezTo>
                    <a:pt x="155" y="0"/>
                    <a:pt x="144" y="2"/>
                    <a:pt x="132" y="5"/>
                  </a:cubicBezTo>
                  <a:cubicBezTo>
                    <a:pt x="82" y="19"/>
                    <a:pt x="44" y="64"/>
                    <a:pt x="42" y="119"/>
                  </a:cubicBezTo>
                  <a:cubicBezTo>
                    <a:pt x="1" y="346"/>
                    <a:pt x="61" y="578"/>
                    <a:pt x="204" y="760"/>
                  </a:cubicBezTo>
                  <a:cubicBezTo>
                    <a:pt x="352" y="963"/>
                    <a:pt x="754" y="1035"/>
                    <a:pt x="773" y="1035"/>
                  </a:cubicBezTo>
                  <a:lnTo>
                    <a:pt x="778" y="1035"/>
                  </a:lnTo>
                  <a:cubicBezTo>
                    <a:pt x="792" y="1032"/>
                    <a:pt x="806" y="1023"/>
                    <a:pt x="811" y="1008"/>
                  </a:cubicBezTo>
                  <a:cubicBezTo>
                    <a:pt x="873" y="791"/>
                    <a:pt x="825" y="557"/>
                    <a:pt x="680" y="380"/>
                  </a:cubicBezTo>
                  <a:cubicBezTo>
                    <a:pt x="521" y="184"/>
                    <a:pt x="310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733;p39">
            <a:extLst>
              <a:ext uri="{FF2B5EF4-FFF2-40B4-BE49-F238E27FC236}">
                <a16:creationId xmlns:a16="http://schemas.microsoft.com/office/drawing/2014/main" id="{13190C57-5AC8-ED7C-9B7D-3E5872140CF4}"/>
              </a:ext>
            </a:extLst>
          </p:cNvPr>
          <p:cNvSpPr txBox="1">
            <a:spLocks/>
          </p:cNvSpPr>
          <p:nvPr/>
        </p:nvSpPr>
        <p:spPr>
          <a:xfrm>
            <a:off x="3657600" y="191661"/>
            <a:ext cx="1828800" cy="13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0000" dirty="0">
                <a:solidFill>
                  <a:schemeClr val="bg1"/>
                </a:solidFill>
                <a:latin typeface="Actor" panose="020B0604020202020204" charset="0"/>
              </a:rPr>
              <a:t>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1" name="Google Shape;841;p41"/>
          <p:cNvGrpSpPr/>
          <p:nvPr/>
        </p:nvGrpSpPr>
        <p:grpSpPr>
          <a:xfrm>
            <a:off x="8087578" y="2536481"/>
            <a:ext cx="672843" cy="2232905"/>
            <a:chOff x="2416347" y="3307322"/>
            <a:chExt cx="159873" cy="530558"/>
          </a:xfrm>
        </p:grpSpPr>
        <p:sp>
          <p:nvSpPr>
            <p:cNvPr id="842" name="Google Shape;842;p41"/>
            <p:cNvSpPr/>
            <p:nvPr/>
          </p:nvSpPr>
          <p:spPr>
            <a:xfrm>
              <a:off x="2448057" y="3418514"/>
              <a:ext cx="33071" cy="316928"/>
            </a:xfrm>
            <a:custGeom>
              <a:avLst/>
              <a:gdLst/>
              <a:ahLst/>
              <a:cxnLst/>
              <a:rect l="l" t="t" r="r" b="b"/>
              <a:pathLst>
                <a:path w="923" h="8833" fill="none" extrusionOk="0">
                  <a:moveTo>
                    <a:pt x="0" y="0"/>
                  </a:moveTo>
                  <a:lnTo>
                    <a:pt x="922" y="883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2460812" y="3658910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418" y="44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2431575" y="3643374"/>
              <a:ext cx="33788" cy="21456"/>
            </a:xfrm>
            <a:custGeom>
              <a:avLst/>
              <a:gdLst/>
              <a:ahLst/>
              <a:cxnLst/>
              <a:rect l="l" t="t" r="r" b="b"/>
              <a:pathLst>
                <a:path w="943" h="598" extrusionOk="0">
                  <a:moveTo>
                    <a:pt x="195" y="1"/>
                  </a:moveTo>
                  <a:cubicBezTo>
                    <a:pt x="121" y="1"/>
                    <a:pt x="66" y="22"/>
                    <a:pt x="51" y="78"/>
                  </a:cubicBezTo>
                  <a:cubicBezTo>
                    <a:pt x="0" y="261"/>
                    <a:pt x="414" y="598"/>
                    <a:pt x="768" y="598"/>
                  </a:cubicBezTo>
                  <a:cubicBezTo>
                    <a:pt x="829" y="598"/>
                    <a:pt x="888" y="588"/>
                    <a:pt x="943" y="565"/>
                  </a:cubicBezTo>
                  <a:cubicBezTo>
                    <a:pt x="940" y="429"/>
                    <a:pt x="881" y="300"/>
                    <a:pt x="775" y="211"/>
                  </a:cubicBezTo>
                  <a:cubicBezTo>
                    <a:pt x="698" y="143"/>
                    <a:pt x="384" y="1"/>
                    <a:pt x="19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2446086" y="3651626"/>
              <a:ext cx="19277" cy="12056"/>
            </a:xfrm>
            <a:custGeom>
              <a:avLst/>
              <a:gdLst/>
              <a:ahLst/>
              <a:cxnLst/>
              <a:rect l="l" t="t" r="r" b="b"/>
              <a:pathLst>
                <a:path w="538" h="336" fill="none" extrusionOk="0">
                  <a:moveTo>
                    <a:pt x="538" y="33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2464574" y="3695005"/>
              <a:ext cx="15013" cy="15823"/>
            </a:xfrm>
            <a:custGeom>
              <a:avLst/>
              <a:gdLst/>
              <a:ahLst/>
              <a:cxnLst/>
              <a:rect l="l" t="t" r="r" b="b"/>
              <a:pathLst>
                <a:path w="419" h="441" fill="none" extrusionOk="0">
                  <a:moveTo>
                    <a:pt x="418" y="44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2435337" y="3679397"/>
              <a:ext cx="33788" cy="21528"/>
            </a:xfrm>
            <a:custGeom>
              <a:avLst/>
              <a:gdLst/>
              <a:ahLst/>
              <a:cxnLst/>
              <a:rect l="l" t="t" r="r" b="b"/>
              <a:pathLst>
                <a:path w="943" h="600" extrusionOk="0">
                  <a:moveTo>
                    <a:pt x="193" y="1"/>
                  </a:moveTo>
                  <a:cubicBezTo>
                    <a:pt x="120" y="1"/>
                    <a:pt x="66" y="22"/>
                    <a:pt x="52" y="77"/>
                  </a:cubicBezTo>
                  <a:cubicBezTo>
                    <a:pt x="1" y="263"/>
                    <a:pt x="414" y="600"/>
                    <a:pt x="768" y="600"/>
                  </a:cubicBezTo>
                  <a:cubicBezTo>
                    <a:pt x="829" y="600"/>
                    <a:pt x="888" y="590"/>
                    <a:pt x="943" y="567"/>
                  </a:cubicBezTo>
                  <a:cubicBezTo>
                    <a:pt x="941" y="431"/>
                    <a:pt x="881" y="302"/>
                    <a:pt x="776" y="214"/>
                  </a:cubicBezTo>
                  <a:cubicBezTo>
                    <a:pt x="698" y="145"/>
                    <a:pt x="383" y="1"/>
                    <a:pt x="19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2449848" y="3687722"/>
              <a:ext cx="19277" cy="12056"/>
            </a:xfrm>
            <a:custGeom>
              <a:avLst/>
              <a:gdLst/>
              <a:ahLst/>
              <a:cxnLst/>
              <a:rect l="l" t="t" r="r" b="b"/>
              <a:pathLst>
                <a:path w="538" h="336" fill="none" extrusionOk="0">
                  <a:moveTo>
                    <a:pt x="538" y="33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2451640" y="3570932"/>
              <a:ext cx="15013" cy="15931"/>
            </a:xfrm>
            <a:custGeom>
              <a:avLst/>
              <a:gdLst/>
              <a:ahLst/>
              <a:cxnLst/>
              <a:rect l="l" t="t" r="r" b="b"/>
              <a:pathLst>
                <a:path w="419" h="444" fill="none" extrusionOk="0">
                  <a:moveTo>
                    <a:pt x="419" y="44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2422474" y="3555396"/>
              <a:ext cx="33752" cy="21528"/>
            </a:xfrm>
            <a:custGeom>
              <a:avLst/>
              <a:gdLst/>
              <a:ahLst/>
              <a:cxnLst/>
              <a:rect l="l" t="t" r="r" b="b"/>
              <a:pathLst>
                <a:path w="942" h="600" extrusionOk="0">
                  <a:moveTo>
                    <a:pt x="193" y="1"/>
                  </a:moveTo>
                  <a:cubicBezTo>
                    <a:pt x="119" y="1"/>
                    <a:pt x="64" y="22"/>
                    <a:pt x="50" y="78"/>
                  </a:cubicBezTo>
                  <a:cubicBezTo>
                    <a:pt x="1" y="262"/>
                    <a:pt x="414" y="599"/>
                    <a:pt x="769" y="599"/>
                  </a:cubicBezTo>
                  <a:cubicBezTo>
                    <a:pt x="829" y="599"/>
                    <a:pt x="887" y="590"/>
                    <a:pt x="941" y="568"/>
                  </a:cubicBezTo>
                  <a:cubicBezTo>
                    <a:pt x="939" y="429"/>
                    <a:pt x="879" y="300"/>
                    <a:pt x="774" y="212"/>
                  </a:cubicBezTo>
                  <a:cubicBezTo>
                    <a:pt x="696" y="143"/>
                    <a:pt x="382" y="1"/>
                    <a:pt x="19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2436914" y="3563649"/>
              <a:ext cx="19312" cy="12127"/>
            </a:xfrm>
            <a:custGeom>
              <a:avLst/>
              <a:gdLst/>
              <a:ahLst/>
              <a:cxnLst/>
              <a:rect l="l" t="t" r="r" b="b"/>
              <a:pathLst>
                <a:path w="539" h="338" fill="none" extrusionOk="0">
                  <a:moveTo>
                    <a:pt x="538" y="33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2455402" y="3607028"/>
              <a:ext cx="14941" cy="15823"/>
            </a:xfrm>
            <a:custGeom>
              <a:avLst/>
              <a:gdLst/>
              <a:ahLst/>
              <a:cxnLst/>
              <a:rect l="l" t="t" r="r" b="b"/>
              <a:pathLst>
                <a:path w="417" h="441" fill="none" extrusionOk="0">
                  <a:moveTo>
                    <a:pt x="416" y="44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2426165" y="3591420"/>
              <a:ext cx="33824" cy="21528"/>
            </a:xfrm>
            <a:custGeom>
              <a:avLst/>
              <a:gdLst/>
              <a:ahLst/>
              <a:cxnLst/>
              <a:rect l="l" t="t" r="r" b="b"/>
              <a:pathLst>
                <a:path w="944" h="600" extrusionOk="0">
                  <a:moveTo>
                    <a:pt x="195" y="1"/>
                  </a:moveTo>
                  <a:cubicBezTo>
                    <a:pt x="121" y="1"/>
                    <a:pt x="67" y="22"/>
                    <a:pt x="52" y="78"/>
                  </a:cubicBezTo>
                  <a:cubicBezTo>
                    <a:pt x="1" y="263"/>
                    <a:pt x="414" y="600"/>
                    <a:pt x="768" y="600"/>
                  </a:cubicBezTo>
                  <a:cubicBezTo>
                    <a:pt x="829" y="600"/>
                    <a:pt x="888" y="590"/>
                    <a:pt x="943" y="567"/>
                  </a:cubicBezTo>
                  <a:cubicBezTo>
                    <a:pt x="941" y="431"/>
                    <a:pt x="881" y="302"/>
                    <a:pt x="776" y="211"/>
                  </a:cubicBezTo>
                  <a:cubicBezTo>
                    <a:pt x="698" y="143"/>
                    <a:pt x="384" y="1"/>
                    <a:pt x="19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2440676" y="3599744"/>
              <a:ext cx="19312" cy="12056"/>
            </a:xfrm>
            <a:custGeom>
              <a:avLst/>
              <a:gdLst/>
              <a:ahLst/>
              <a:cxnLst/>
              <a:rect l="l" t="t" r="r" b="b"/>
              <a:pathLst>
                <a:path w="539" h="336" fill="none" extrusionOk="0">
                  <a:moveTo>
                    <a:pt x="538" y="335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2445477" y="3512376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419" y="44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2416347" y="3496840"/>
              <a:ext cx="33788" cy="21456"/>
            </a:xfrm>
            <a:custGeom>
              <a:avLst/>
              <a:gdLst/>
              <a:ahLst/>
              <a:cxnLst/>
              <a:rect l="l" t="t" r="r" b="b"/>
              <a:pathLst>
                <a:path w="943" h="598" extrusionOk="0">
                  <a:moveTo>
                    <a:pt x="194" y="1"/>
                  </a:moveTo>
                  <a:cubicBezTo>
                    <a:pt x="121" y="1"/>
                    <a:pt x="66" y="22"/>
                    <a:pt x="51" y="78"/>
                  </a:cubicBezTo>
                  <a:cubicBezTo>
                    <a:pt x="0" y="265"/>
                    <a:pt x="413" y="597"/>
                    <a:pt x="767" y="597"/>
                  </a:cubicBezTo>
                  <a:cubicBezTo>
                    <a:pt x="828" y="597"/>
                    <a:pt x="888" y="587"/>
                    <a:pt x="942" y="565"/>
                  </a:cubicBezTo>
                  <a:cubicBezTo>
                    <a:pt x="940" y="429"/>
                    <a:pt x="880" y="300"/>
                    <a:pt x="775" y="212"/>
                  </a:cubicBezTo>
                  <a:cubicBezTo>
                    <a:pt x="698" y="143"/>
                    <a:pt x="384" y="1"/>
                    <a:pt x="19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2430822" y="3505092"/>
              <a:ext cx="19312" cy="12056"/>
            </a:xfrm>
            <a:custGeom>
              <a:avLst/>
              <a:gdLst/>
              <a:ahLst/>
              <a:cxnLst/>
              <a:rect l="l" t="t" r="r" b="b"/>
              <a:pathLst>
                <a:path w="539" h="336" fill="none" extrusionOk="0">
                  <a:moveTo>
                    <a:pt x="538" y="335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2439386" y="3453569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419" y="44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2473209" y="3634835"/>
              <a:ext cx="11430" cy="18622"/>
            </a:xfrm>
            <a:custGeom>
              <a:avLst/>
              <a:gdLst/>
              <a:ahLst/>
              <a:cxnLst/>
              <a:rect l="l" t="t" r="r" b="b"/>
              <a:pathLst>
                <a:path w="319" h="519" fill="none" extrusionOk="0">
                  <a:moveTo>
                    <a:pt x="1" y="519"/>
                  </a:moveTo>
                  <a:lnTo>
                    <a:pt x="31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2480232" y="3614849"/>
              <a:ext cx="32032" cy="25905"/>
            </a:xfrm>
            <a:custGeom>
              <a:avLst/>
              <a:gdLst/>
              <a:ahLst/>
              <a:cxnLst/>
              <a:rect l="l" t="t" r="r" b="b"/>
              <a:pathLst>
                <a:path w="894" h="722" extrusionOk="0">
                  <a:moveTo>
                    <a:pt x="699" y="0"/>
                  </a:moveTo>
                  <a:cubicBezTo>
                    <a:pt x="519" y="0"/>
                    <a:pt x="184" y="241"/>
                    <a:pt x="115" y="333"/>
                  </a:cubicBezTo>
                  <a:cubicBezTo>
                    <a:pt x="32" y="443"/>
                    <a:pt x="1" y="581"/>
                    <a:pt x="27" y="715"/>
                  </a:cubicBezTo>
                  <a:cubicBezTo>
                    <a:pt x="51" y="719"/>
                    <a:pt x="75" y="721"/>
                    <a:pt x="99" y="721"/>
                  </a:cubicBezTo>
                  <a:cubicBezTo>
                    <a:pt x="477" y="721"/>
                    <a:pt x="893" y="239"/>
                    <a:pt x="799" y="53"/>
                  </a:cubicBezTo>
                  <a:cubicBezTo>
                    <a:pt x="780" y="16"/>
                    <a:pt x="744" y="0"/>
                    <a:pt x="69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1"/>
            <p:cNvSpPr/>
            <p:nvPr/>
          </p:nvSpPr>
          <p:spPr>
            <a:xfrm>
              <a:off x="2481164" y="3623855"/>
              <a:ext cx="17342" cy="16577"/>
            </a:xfrm>
            <a:custGeom>
              <a:avLst/>
              <a:gdLst/>
              <a:ahLst/>
              <a:cxnLst/>
              <a:rect l="l" t="t" r="r" b="b"/>
              <a:pathLst>
                <a:path w="484" h="462" fill="none" extrusionOk="0">
                  <a:moveTo>
                    <a:pt x="1" y="462"/>
                  </a:moveTo>
                  <a:lnTo>
                    <a:pt x="48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2463356" y="3540004"/>
              <a:ext cx="11430" cy="18622"/>
            </a:xfrm>
            <a:custGeom>
              <a:avLst/>
              <a:gdLst/>
              <a:ahLst/>
              <a:cxnLst/>
              <a:rect l="l" t="t" r="r" b="b"/>
              <a:pathLst>
                <a:path w="319" h="519" fill="none" extrusionOk="0">
                  <a:moveTo>
                    <a:pt x="1" y="519"/>
                  </a:moveTo>
                  <a:lnTo>
                    <a:pt x="31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1"/>
            <p:cNvSpPr/>
            <p:nvPr/>
          </p:nvSpPr>
          <p:spPr>
            <a:xfrm>
              <a:off x="2470307" y="3519947"/>
              <a:ext cx="32068" cy="25905"/>
            </a:xfrm>
            <a:custGeom>
              <a:avLst/>
              <a:gdLst/>
              <a:ahLst/>
              <a:cxnLst/>
              <a:rect l="l" t="t" r="r" b="b"/>
              <a:pathLst>
                <a:path w="895" h="722" extrusionOk="0">
                  <a:moveTo>
                    <a:pt x="699" y="0"/>
                  </a:moveTo>
                  <a:cubicBezTo>
                    <a:pt x="519" y="0"/>
                    <a:pt x="184" y="241"/>
                    <a:pt x="117" y="335"/>
                  </a:cubicBezTo>
                  <a:cubicBezTo>
                    <a:pt x="34" y="442"/>
                    <a:pt x="0" y="581"/>
                    <a:pt x="27" y="715"/>
                  </a:cubicBezTo>
                  <a:cubicBezTo>
                    <a:pt x="51" y="719"/>
                    <a:pt x="76" y="721"/>
                    <a:pt x="101" y="721"/>
                  </a:cubicBezTo>
                  <a:cubicBezTo>
                    <a:pt x="480" y="721"/>
                    <a:pt x="895" y="239"/>
                    <a:pt x="799" y="53"/>
                  </a:cubicBezTo>
                  <a:cubicBezTo>
                    <a:pt x="780" y="16"/>
                    <a:pt x="744" y="0"/>
                    <a:pt x="69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2471239" y="3528917"/>
              <a:ext cx="17413" cy="16684"/>
            </a:xfrm>
            <a:custGeom>
              <a:avLst/>
              <a:gdLst/>
              <a:ahLst/>
              <a:cxnLst/>
              <a:rect l="l" t="t" r="r" b="b"/>
              <a:pathLst>
                <a:path w="486" h="465" fill="none" extrusionOk="0">
                  <a:moveTo>
                    <a:pt x="1" y="465"/>
                  </a:moveTo>
                  <a:lnTo>
                    <a:pt x="4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2458985" y="3498311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1" y="519"/>
                  </a:moveTo>
                  <a:lnTo>
                    <a:pt x="31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2465936" y="3478254"/>
              <a:ext cx="32104" cy="25905"/>
            </a:xfrm>
            <a:custGeom>
              <a:avLst/>
              <a:gdLst/>
              <a:ahLst/>
              <a:cxnLst/>
              <a:rect l="l" t="t" r="r" b="b"/>
              <a:pathLst>
                <a:path w="896" h="722" extrusionOk="0">
                  <a:moveTo>
                    <a:pt x="700" y="1"/>
                  </a:moveTo>
                  <a:cubicBezTo>
                    <a:pt x="520" y="1"/>
                    <a:pt x="186" y="241"/>
                    <a:pt x="118" y="333"/>
                  </a:cubicBezTo>
                  <a:cubicBezTo>
                    <a:pt x="34" y="440"/>
                    <a:pt x="0" y="581"/>
                    <a:pt x="29" y="715"/>
                  </a:cubicBezTo>
                  <a:cubicBezTo>
                    <a:pt x="54" y="720"/>
                    <a:pt x="78" y="722"/>
                    <a:pt x="103" y="722"/>
                  </a:cubicBezTo>
                  <a:cubicBezTo>
                    <a:pt x="481" y="722"/>
                    <a:pt x="895" y="239"/>
                    <a:pt x="801" y="53"/>
                  </a:cubicBezTo>
                  <a:cubicBezTo>
                    <a:pt x="782" y="16"/>
                    <a:pt x="746" y="1"/>
                    <a:pt x="70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2466975" y="3487260"/>
              <a:ext cx="17306" cy="16684"/>
            </a:xfrm>
            <a:custGeom>
              <a:avLst/>
              <a:gdLst/>
              <a:ahLst/>
              <a:cxnLst/>
              <a:rect l="l" t="t" r="r" b="b"/>
              <a:pathLst>
                <a:path w="483" h="465" fill="none" extrusionOk="0">
                  <a:moveTo>
                    <a:pt x="0" y="464"/>
                  </a:moveTo>
                  <a:lnTo>
                    <a:pt x="48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2452679" y="3437207"/>
              <a:ext cx="11394" cy="18622"/>
            </a:xfrm>
            <a:custGeom>
              <a:avLst/>
              <a:gdLst/>
              <a:ahLst/>
              <a:cxnLst/>
              <a:rect l="l" t="t" r="r" b="b"/>
              <a:pathLst>
                <a:path w="318" h="519" fill="none" extrusionOk="0">
                  <a:moveTo>
                    <a:pt x="0" y="519"/>
                  </a:moveTo>
                  <a:lnTo>
                    <a:pt x="31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2459594" y="3417115"/>
              <a:ext cx="32104" cy="25905"/>
            </a:xfrm>
            <a:custGeom>
              <a:avLst/>
              <a:gdLst/>
              <a:ahLst/>
              <a:cxnLst/>
              <a:rect l="l" t="t" r="r" b="b"/>
              <a:pathLst>
                <a:path w="896" h="722" extrusionOk="0">
                  <a:moveTo>
                    <a:pt x="699" y="1"/>
                  </a:moveTo>
                  <a:cubicBezTo>
                    <a:pt x="519" y="1"/>
                    <a:pt x="184" y="242"/>
                    <a:pt x="118" y="333"/>
                  </a:cubicBezTo>
                  <a:cubicBezTo>
                    <a:pt x="34" y="443"/>
                    <a:pt x="1" y="582"/>
                    <a:pt x="27" y="715"/>
                  </a:cubicBezTo>
                  <a:cubicBezTo>
                    <a:pt x="52" y="720"/>
                    <a:pt x="77" y="722"/>
                    <a:pt x="102" y="722"/>
                  </a:cubicBezTo>
                  <a:cubicBezTo>
                    <a:pt x="483" y="722"/>
                    <a:pt x="895" y="239"/>
                    <a:pt x="799" y="53"/>
                  </a:cubicBezTo>
                  <a:cubicBezTo>
                    <a:pt x="780" y="16"/>
                    <a:pt x="744" y="1"/>
                    <a:pt x="69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2460525" y="3426121"/>
              <a:ext cx="17449" cy="16684"/>
            </a:xfrm>
            <a:custGeom>
              <a:avLst/>
              <a:gdLst/>
              <a:ahLst/>
              <a:cxnLst/>
              <a:rect l="l" t="t" r="r" b="b"/>
              <a:pathLst>
                <a:path w="487" h="465" fill="none" extrusionOk="0">
                  <a:moveTo>
                    <a:pt x="1" y="464"/>
                  </a:moveTo>
                  <a:lnTo>
                    <a:pt x="4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2446838" y="3391066"/>
              <a:ext cx="31996" cy="25905"/>
            </a:xfrm>
            <a:custGeom>
              <a:avLst/>
              <a:gdLst/>
              <a:ahLst/>
              <a:cxnLst/>
              <a:rect l="l" t="t" r="r" b="b"/>
              <a:pathLst>
                <a:path w="893" h="722" extrusionOk="0">
                  <a:moveTo>
                    <a:pt x="699" y="0"/>
                  </a:moveTo>
                  <a:cubicBezTo>
                    <a:pt x="519" y="0"/>
                    <a:pt x="184" y="241"/>
                    <a:pt x="115" y="333"/>
                  </a:cubicBezTo>
                  <a:cubicBezTo>
                    <a:pt x="32" y="443"/>
                    <a:pt x="1" y="581"/>
                    <a:pt x="27" y="715"/>
                  </a:cubicBezTo>
                  <a:cubicBezTo>
                    <a:pt x="51" y="719"/>
                    <a:pt x="76" y="721"/>
                    <a:pt x="101" y="721"/>
                  </a:cubicBezTo>
                  <a:cubicBezTo>
                    <a:pt x="478" y="721"/>
                    <a:pt x="893" y="239"/>
                    <a:pt x="799" y="53"/>
                  </a:cubicBezTo>
                  <a:cubicBezTo>
                    <a:pt x="780" y="16"/>
                    <a:pt x="744" y="0"/>
                    <a:pt x="69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2447770" y="3400072"/>
              <a:ext cx="17342" cy="16648"/>
            </a:xfrm>
            <a:custGeom>
              <a:avLst/>
              <a:gdLst/>
              <a:ahLst/>
              <a:cxnLst/>
              <a:rect l="l" t="t" r="r" b="b"/>
              <a:pathLst>
                <a:path w="484" h="464" fill="none" extrusionOk="0">
                  <a:moveTo>
                    <a:pt x="1" y="464"/>
                  </a:moveTo>
                  <a:lnTo>
                    <a:pt x="48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421148" y="3387083"/>
              <a:ext cx="31459" cy="30426"/>
            </a:xfrm>
            <a:custGeom>
              <a:avLst/>
              <a:gdLst/>
              <a:ahLst/>
              <a:cxnLst/>
              <a:rect l="l" t="t" r="r" b="b"/>
              <a:pathLst>
                <a:path w="878" h="848" extrusionOk="0">
                  <a:moveTo>
                    <a:pt x="238" y="1"/>
                  </a:moveTo>
                  <a:cubicBezTo>
                    <a:pt x="221" y="1"/>
                    <a:pt x="206" y="3"/>
                    <a:pt x="192" y="9"/>
                  </a:cubicBezTo>
                  <a:cubicBezTo>
                    <a:pt x="1" y="83"/>
                    <a:pt x="295" y="620"/>
                    <a:pt x="402" y="716"/>
                  </a:cubicBezTo>
                  <a:cubicBezTo>
                    <a:pt x="489" y="800"/>
                    <a:pt x="605" y="848"/>
                    <a:pt x="725" y="848"/>
                  </a:cubicBezTo>
                  <a:cubicBezTo>
                    <a:pt x="741" y="848"/>
                    <a:pt x="757" y="847"/>
                    <a:pt x="773" y="845"/>
                  </a:cubicBezTo>
                  <a:cubicBezTo>
                    <a:pt x="877" y="486"/>
                    <a:pt x="465" y="1"/>
                    <a:pt x="23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2434083" y="3398349"/>
              <a:ext cx="14762" cy="19088"/>
            </a:xfrm>
            <a:custGeom>
              <a:avLst/>
              <a:gdLst/>
              <a:ahLst/>
              <a:cxnLst/>
              <a:rect l="l" t="t" r="r" b="b"/>
              <a:pathLst>
                <a:path w="412" h="532" fill="none" extrusionOk="0">
                  <a:moveTo>
                    <a:pt x="412" y="53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2502339" y="3462144"/>
              <a:ext cx="32892" cy="317036"/>
            </a:xfrm>
            <a:custGeom>
              <a:avLst/>
              <a:gdLst/>
              <a:ahLst/>
              <a:cxnLst/>
              <a:rect l="l" t="t" r="r" b="b"/>
              <a:pathLst>
                <a:path w="918" h="8836" fill="none" extrusionOk="0">
                  <a:moveTo>
                    <a:pt x="918" y="0"/>
                  </a:moveTo>
                  <a:lnTo>
                    <a:pt x="0" y="883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2498219" y="3700064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318" y="519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2470594" y="3680079"/>
              <a:ext cx="32032" cy="25905"/>
            </a:xfrm>
            <a:custGeom>
              <a:avLst/>
              <a:gdLst/>
              <a:ahLst/>
              <a:cxnLst/>
              <a:rect l="l" t="t" r="r" b="b"/>
              <a:pathLst>
                <a:path w="894" h="722" extrusionOk="0">
                  <a:moveTo>
                    <a:pt x="195" y="1"/>
                  </a:moveTo>
                  <a:cubicBezTo>
                    <a:pt x="150" y="1"/>
                    <a:pt x="114" y="16"/>
                    <a:pt x="95" y="54"/>
                  </a:cubicBezTo>
                  <a:cubicBezTo>
                    <a:pt x="1" y="238"/>
                    <a:pt x="417" y="722"/>
                    <a:pt x="795" y="722"/>
                  </a:cubicBezTo>
                  <a:cubicBezTo>
                    <a:pt x="819" y="722"/>
                    <a:pt x="843" y="720"/>
                    <a:pt x="867" y="715"/>
                  </a:cubicBezTo>
                  <a:cubicBezTo>
                    <a:pt x="893" y="582"/>
                    <a:pt x="862" y="443"/>
                    <a:pt x="779" y="333"/>
                  </a:cubicBezTo>
                  <a:cubicBezTo>
                    <a:pt x="710" y="242"/>
                    <a:pt x="375" y="1"/>
                    <a:pt x="19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2485284" y="3689874"/>
              <a:ext cx="16374" cy="15823"/>
            </a:xfrm>
            <a:custGeom>
              <a:avLst/>
              <a:gdLst/>
              <a:ahLst/>
              <a:cxnLst/>
              <a:rect l="l" t="t" r="r" b="b"/>
              <a:pathLst>
                <a:path w="457" h="441" fill="none" extrusionOk="0">
                  <a:moveTo>
                    <a:pt x="457" y="44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2507284" y="3612087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319" y="520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2479695" y="3592030"/>
              <a:ext cx="32068" cy="25905"/>
            </a:xfrm>
            <a:custGeom>
              <a:avLst/>
              <a:gdLst/>
              <a:ahLst/>
              <a:cxnLst/>
              <a:rect l="l" t="t" r="r" b="b"/>
              <a:pathLst>
                <a:path w="895" h="722" extrusionOk="0">
                  <a:moveTo>
                    <a:pt x="197" y="1"/>
                  </a:moveTo>
                  <a:cubicBezTo>
                    <a:pt x="151" y="1"/>
                    <a:pt x="116" y="16"/>
                    <a:pt x="97" y="53"/>
                  </a:cubicBezTo>
                  <a:cubicBezTo>
                    <a:pt x="0" y="239"/>
                    <a:pt x="415" y="722"/>
                    <a:pt x="794" y="722"/>
                  </a:cubicBezTo>
                  <a:cubicBezTo>
                    <a:pt x="819" y="722"/>
                    <a:pt x="844" y="720"/>
                    <a:pt x="869" y="715"/>
                  </a:cubicBezTo>
                  <a:cubicBezTo>
                    <a:pt x="895" y="581"/>
                    <a:pt x="861" y="443"/>
                    <a:pt x="778" y="333"/>
                  </a:cubicBezTo>
                  <a:cubicBezTo>
                    <a:pt x="711" y="241"/>
                    <a:pt x="377" y="1"/>
                    <a:pt x="19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2494349" y="3601897"/>
              <a:ext cx="16482" cy="15823"/>
            </a:xfrm>
            <a:custGeom>
              <a:avLst/>
              <a:gdLst/>
              <a:ahLst/>
              <a:cxnLst/>
              <a:rect l="l" t="t" r="r" b="b"/>
              <a:pathLst>
                <a:path w="460" h="441" fill="none" extrusionOk="0">
                  <a:moveTo>
                    <a:pt x="460" y="440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2503593" y="3648110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319" y="519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2476004" y="3628089"/>
              <a:ext cx="31996" cy="25869"/>
            </a:xfrm>
            <a:custGeom>
              <a:avLst/>
              <a:gdLst/>
              <a:ahLst/>
              <a:cxnLst/>
              <a:rect l="l" t="t" r="r" b="b"/>
              <a:pathLst>
                <a:path w="893" h="721" extrusionOk="0">
                  <a:moveTo>
                    <a:pt x="196" y="1"/>
                  </a:moveTo>
                  <a:cubicBezTo>
                    <a:pt x="150" y="1"/>
                    <a:pt x="114" y="16"/>
                    <a:pt x="95" y="54"/>
                  </a:cubicBezTo>
                  <a:cubicBezTo>
                    <a:pt x="1" y="240"/>
                    <a:pt x="415" y="721"/>
                    <a:pt x="792" y="721"/>
                  </a:cubicBezTo>
                  <a:cubicBezTo>
                    <a:pt x="817" y="721"/>
                    <a:pt x="842" y="718"/>
                    <a:pt x="867" y="714"/>
                  </a:cubicBezTo>
                  <a:cubicBezTo>
                    <a:pt x="893" y="580"/>
                    <a:pt x="862" y="442"/>
                    <a:pt x="778" y="334"/>
                  </a:cubicBezTo>
                  <a:cubicBezTo>
                    <a:pt x="710" y="241"/>
                    <a:pt x="376" y="1"/>
                    <a:pt x="1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2490694" y="3637992"/>
              <a:ext cx="16374" cy="15715"/>
            </a:xfrm>
            <a:custGeom>
              <a:avLst/>
              <a:gdLst/>
              <a:ahLst/>
              <a:cxnLst/>
              <a:rect l="l" t="t" r="r" b="b"/>
              <a:pathLst>
                <a:path w="457" h="438" fill="none" extrusionOk="0">
                  <a:moveTo>
                    <a:pt x="457" y="43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2513375" y="3553530"/>
              <a:ext cx="11430" cy="18550"/>
            </a:xfrm>
            <a:custGeom>
              <a:avLst/>
              <a:gdLst/>
              <a:ahLst/>
              <a:cxnLst/>
              <a:rect l="l" t="t" r="r" b="b"/>
              <a:pathLst>
                <a:path w="319" h="517" fill="none" extrusionOk="0">
                  <a:moveTo>
                    <a:pt x="318" y="517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2485786" y="3533474"/>
              <a:ext cx="32068" cy="25905"/>
            </a:xfrm>
            <a:custGeom>
              <a:avLst/>
              <a:gdLst/>
              <a:ahLst/>
              <a:cxnLst/>
              <a:rect l="l" t="t" r="r" b="b"/>
              <a:pathLst>
                <a:path w="895" h="722" extrusionOk="0">
                  <a:moveTo>
                    <a:pt x="196" y="1"/>
                  </a:moveTo>
                  <a:cubicBezTo>
                    <a:pt x="151" y="1"/>
                    <a:pt x="115" y="16"/>
                    <a:pt x="96" y="53"/>
                  </a:cubicBezTo>
                  <a:cubicBezTo>
                    <a:pt x="0" y="244"/>
                    <a:pt x="414" y="722"/>
                    <a:pt x="793" y="722"/>
                  </a:cubicBezTo>
                  <a:cubicBezTo>
                    <a:pt x="818" y="722"/>
                    <a:pt x="844" y="720"/>
                    <a:pt x="868" y="715"/>
                  </a:cubicBezTo>
                  <a:cubicBezTo>
                    <a:pt x="895" y="581"/>
                    <a:pt x="861" y="443"/>
                    <a:pt x="778" y="333"/>
                  </a:cubicBezTo>
                  <a:cubicBezTo>
                    <a:pt x="711" y="241"/>
                    <a:pt x="376" y="1"/>
                    <a:pt x="1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2500512" y="3543341"/>
              <a:ext cx="16410" cy="15823"/>
            </a:xfrm>
            <a:custGeom>
              <a:avLst/>
              <a:gdLst/>
              <a:ahLst/>
              <a:cxnLst/>
              <a:rect l="l" t="t" r="r" b="b"/>
              <a:pathLst>
                <a:path w="458" h="441" fill="none" extrusionOk="0">
                  <a:moveTo>
                    <a:pt x="457" y="44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2519466" y="3494723"/>
              <a:ext cx="11394" cy="18658"/>
            </a:xfrm>
            <a:custGeom>
              <a:avLst/>
              <a:gdLst/>
              <a:ahLst/>
              <a:cxnLst/>
              <a:rect l="l" t="t" r="r" b="b"/>
              <a:pathLst>
                <a:path w="318" h="520" fill="none" extrusionOk="0">
                  <a:moveTo>
                    <a:pt x="318" y="519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2491841" y="3474666"/>
              <a:ext cx="32104" cy="25905"/>
            </a:xfrm>
            <a:custGeom>
              <a:avLst/>
              <a:gdLst/>
              <a:ahLst/>
              <a:cxnLst/>
              <a:rect l="l" t="t" r="r" b="b"/>
              <a:pathLst>
                <a:path w="896" h="722" extrusionOk="0">
                  <a:moveTo>
                    <a:pt x="197" y="0"/>
                  </a:moveTo>
                  <a:cubicBezTo>
                    <a:pt x="152" y="0"/>
                    <a:pt x="116" y="16"/>
                    <a:pt x="97" y="53"/>
                  </a:cubicBezTo>
                  <a:cubicBezTo>
                    <a:pt x="1" y="239"/>
                    <a:pt x="415" y="721"/>
                    <a:pt x="794" y="721"/>
                  </a:cubicBezTo>
                  <a:cubicBezTo>
                    <a:pt x="819" y="721"/>
                    <a:pt x="844" y="719"/>
                    <a:pt x="869" y="715"/>
                  </a:cubicBezTo>
                  <a:cubicBezTo>
                    <a:pt x="895" y="581"/>
                    <a:pt x="862" y="440"/>
                    <a:pt x="778" y="333"/>
                  </a:cubicBezTo>
                  <a:cubicBezTo>
                    <a:pt x="711" y="241"/>
                    <a:pt x="377" y="0"/>
                    <a:pt x="19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2506603" y="3484533"/>
              <a:ext cx="16374" cy="15787"/>
            </a:xfrm>
            <a:custGeom>
              <a:avLst/>
              <a:gdLst/>
              <a:ahLst/>
              <a:cxnLst/>
              <a:rect l="l" t="t" r="r" b="b"/>
              <a:pathLst>
                <a:path w="457" h="440" fill="none" extrusionOk="0">
                  <a:moveTo>
                    <a:pt x="457" y="44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2511476" y="3681371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1" y="443"/>
                  </a:moveTo>
                  <a:lnTo>
                    <a:pt x="41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2521938" y="3665835"/>
              <a:ext cx="33788" cy="21528"/>
            </a:xfrm>
            <a:custGeom>
              <a:avLst/>
              <a:gdLst/>
              <a:ahLst/>
              <a:cxnLst/>
              <a:rect l="l" t="t" r="r" b="b"/>
              <a:pathLst>
                <a:path w="943" h="600" extrusionOk="0">
                  <a:moveTo>
                    <a:pt x="749" y="1"/>
                  </a:moveTo>
                  <a:cubicBezTo>
                    <a:pt x="559" y="1"/>
                    <a:pt x="244" y="143"/>
                    <a:pt x="165" y="212"/>
                  </a:cubicBezTo>
                  <a:cubicBezTo>
                    <a:pt x="62" y="300"/>
                    <a:pt x="3" y="431"/>
                    <a:pt x="0" y="568"/>
                  </a:cubicBezTo>
                  <a:cubicBezTo>
                    <a:pt x="54" y="589"/>
                    <a:pt x="113" y="599"/>
                    <a:pt x="173" y="599"/>
                  </a:cubicBezTo>
                  <a:cubicBezTo>
                    <a:pt x="527" y="599"/>
                    <a:pt x="943" y="262"/>
                    <a:pt x="892" y="78"/>
                  </a:cubicBezTo>
                  <a:cubicBezTo>
                    <a:pt x="877" y="22"/>
                    <a:pt x="822" y="1"/>
                    <a:pt x="7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2521938" y="3673477"/>
              <a:ext cx="20423" cy="12737"/>
            </a:xfrm>
            <a:custGeom>
              <a:avLst/>
              <a:gdLst/>
              <a:ahLst/>
              <a:cxnLst/>
              <a:rect l="l" t="t" r="r" b="b"/>
              <a:pathLst>
                <a:path w="570" h="355" fill="none" extrusionOk="0">
                  <a:moveTo>
                    <a:pt x="0" y="355"/>
                  </a:moveTo>
                  <a:lnTo>
                    <a:pt x="56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1"/>
            <p:cNvSpPr/>
            <p:nvPr/>
          </p:nvSpPr>
          <p:spPr>
            <a:xfrm>
              <a:off x="2521329" y="3586540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1" y="443"/>
                  </a:moveTo>
                  <a:lnTo>
                    <a:pt x="41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2531791" y="3570932"/>
              <a:ext cx="33716" cy="21528"/>
            </a:xfrm>
            <a:custGeom>
              <a:avLst/>
              <a:gdLst/>
              <a:ahLst/>
              <a:cxnLst/>
              <a:rect l="l" t="t" r="r" b="b"/>
              <a:pathLst>
                <a:path w="941" h="600" extrusionOk="0">
                  <a:moveTo>
                    <a:pt x="748" y="1"/>
                  </a:moveTo>
                  <a:cubicBezTo>
                    <a:pt x="558" y="1"/>
                    <a:pt x="243" y="145"/>
                    <a:pt x="167" y="214"/>
                  </a:cubicBezTo>
                  <a:cubicBezTo>
                    <a:pt x="62" y="302"/>
                    <a:pt x="3" y="431"/>
                    <a:pt x="0" y="567"/>
                  </a:cubicBezTo>
                  <a:cubicBezTo>
                    <a:pt x="55" y="590"/>
                    <a:pt x="114" y="600"/>
                    <a:pt x="175" y="600"/>
                  </a:cubicBezTo>
                  <a:cubicBezTo>
                    <a:pt x="528" y="600"/>
                    <a:pt x="940" y="263"/>
                    <a:pt x="891" y="77"/>
                  </a:cubicBezTo>
                  <a:cubicBezTo>
                    <a:pt x="876" y="22"/>
                    <a:pt x="822" y="1"/>
                    <a:pt x="74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2531791" y="3578682"/>
              <a:ext cx="20387" cy="12630"/>
            </a:xfrm>
            <a:custGeom>
              <a:avLst/>
              <a:gdLst/>
              <a:ahLst/>
              <a:cxnLst/>
              <a:rect l="l" t="t" r="r" b="b"/>
              <a:pathLst>
                <a:path w="569" h="352" fill="none" extrusionOk="0">
                  <a:moveTo>
                    <a:pt x="0" y="351"/>
                  </a:moveTo>
                  <a:lnTo>
                    <a:pt x="56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2525700" y="3544883"/>
              <a:ext cx="14941" cy="15823"/>
            </a:xfrm>
            <a:custGeom>
              <a:avLst/>
              <a:gdLst/>
              <a:ahLst/>
              <a:cxnLst/>
              <a:rect l="l" t="t" r="r" b="b"/>
              <a:pathLst>
                <a:path w="417" h="441" fill="none" extrusionOk="0">
                  <a:moveTo>
                    <a:pt x="0" y="440"/>
                  </a:moveTo>
                  <a:lnTo>
                    <a:pt x="41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1"/>
            <p:cNvSpPr/>
            <p:nvPr/>
          </p:nvSpPr>
          <p:spPr>
            <a:xfrm>
              <a:off x="2536055" y="3529276"/>
              <a:ext cx="33716" cy="21528"/>
            </a:xfrm>
            <a:custGeom>
              <a:avLst/>
              <a:gdLst/>
              <a:ahLst/>
              <a:cxnLst/>
              <a:rect l="l" t="t" r="r" b="b"/>
              <a:pathLst>
                <a:path w="941" h="600" extrusionOk="0">
                  <a:moveTo>
                    <a:pt x="749" y="0"/>
                  </a:moveTo>
                  <a:cubicBezTo>
                    <a:pt x="559" y="0"/>
                    <a:pt x="245" y="142"/>
                    <a:pt x="168" y="211"/>
                  </a:cubicBezTo>
                  <a:cubicBezTo>
                    <a:pt x="63" y="302"/>
                    <a:pt x="3" y="431"/>
                    <a:pt x="1" y="567"/>
                  </a:cubicBezTo>
                  <a:cubicBezTo>
                    <a:pt x="56" y="590"/>
                    <a:pt x="115" y="600"/>
                    <a:pt x="176" y="600"/>
                  </a:cubicBezTo>
                  <a:cubicBezTo>
                    <a:pt x="530" y="600"/>
                    <a:pt x="941" y="260"/>
                    <a:pt x="892" y="77"/>
                  </a:cubicBezTo>
                  <a:cubicBezTo>
                    <a:pt x="877" y="22"/>
                    <a:pt x="822" y="0"/>
                    <a:pt x="74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2536055" y="3536918"/>
              <a:ext cx="20423" cy="12702"/>
            </a:xfrm>
            <a:custGeom>
              <a:avLst/>
              <a:gdLst/>
              <a:ahLst/>
              <a:cxnLst/>
              <a:rect l="l" t="t" r="r" b="b"/>
              <a:pathLst>
                <a:path w="570" h="354" fill="none" extrusionOk="0">
                  <a:moveTo>
                    <a:pt x="1" y="354"/>
                  </a:moveTo>
                  <a:lnTo>
                    <a:pt x="56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2531935" y="3483744"/>
              <a:ext cx="15120" cy="15895"/>
            </a:xfrm>
            <a:custGeom>
              <a:avLst/>
              <a:gdLst/>
              <a:ahLst/>
              <a:cxnLst/>
              <a:rect l="l" t="t" r="r" b="b"/>
              <a:pathLst>
                <a:path w="422" h="443" fill="none" extrusionOk="0">
                  <a:moveTo>
                    <a:pt x="1" y="443"/>
                  </a:moveTo>
                  <a:lnTo>
                    <a:pt x="42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2542469" y="3468136"/>
              <a:ext cx="33752" cy="21528"/>
            </a:xfrm>
            <a:custGeom>
              <a:avLst/>
              <a:gdLst/>
              <a:ahLst/>
              <a:cxnLst/>
              <a:rect l="l" t="t" r="r" b="b"/>
              <a:pathLst>
                <a:path w="942" h="600" extrusionOk="0">
                  <a:moveTo>
                    <a:pt x="748" y="0"/>
                  </a:moveTo>
                  <a:cubicBezTo>
                    <a:pt x="558" y="0"/>
                    <a:pt x="243" y="143"/>
                    <a:pt x="166" y="213"/>
                  </a:cubicBezTo>
                  <a:cubicBezTo>
                    <a:pt x="63" y="302"/>
                    <a:pt x="3" y="431"/>
                    <a:pt x="1" y="567"/>
                  </a:cubicBezTo>
                  <a:cubicBezTo>
                    <a:pt x="55" y="590"/>
                    <a:pt x="114" y="600"/>
                    <a:pt x="175" y="600"/>
                  </a:cubicBezTo>
                  <a:cubicBezTo>
                    <a:pt x="527" y="600"/>
                    <a:pt x="941" y="263"/>
                    <a:pt x="892" y="77"/>
                  </a:cubicBezTo>
                  <a:cubicBezTo>
                    <a:pt x="877" y="22"/>
                    <a:pt x="822" y="0"/>
                    <a:pt x="74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2542397" y="3475778"/>
              <a:ext cx="20423" cy="12737"/>
            </a:xfrm>
            <a:custGeom>
              <a:avLst/>
              <a:gdLst/>
              <a:ahLst/>
              <a:cxnLst/>
              <a:rect l="l" t="t" r="r" b="b"/>
              <a:pathLst>
                <a:path w="570" h="355" fill="none" extrusionOk="0">
                  <a:moveTo>
                    <a:pt x="0" y="354"/>
                  </a:moveTo>
                  <a:lnTo>
                    <a:pt x="56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2535303" y="3440006"/>
              <a:ext cx="33716" cy="21492"/>
            </a:xfrm>
            <a:custGeom>
              <a:avLst/>
              <a:gdLst/>
              <a:ahLst/>
              <a:cxnLst/>
              <a:rect l="l" t="t" r="r" b="b"/>
              <a:pathLst>
                <a:path w="941" h="599" extrusionOk="0">
                  <a:moveTo>
                    <a:pt x="747" y="0"/>
                  </a:moveTo>
                  <a:cubicBezTo>
                    <a:pt x="557" y="0"/>
                    <a:pt x="242" y="142"/>
                    <a:pt x="165" y="211"/>
                  </a:cubicBezTo>
                  <a:cubicBezTo>
                    <a:pt x="62" y="302"/>
                    <a:pt x="3" y="431"/>
                    <a:pt x="0" y="567"/>
                  </a:cubicBezTo>
                  <a:cubicBezTo>
                    <a:pt x="54" y="589"/>
                    <a:pt x="113" y="599"/>
                    <a:pt x="173" y="599"/>
                  </a:cubicBezTo>
                  <a:cubicBezTo>
                    <a:pt x="527" y="599"/>
                    <a:pt x="940" y="261"/>
                    <a:pt x="891" y="77"/>
                  </a:cubicBezTo>
                  <a:cubicBezTo>
                    <a:pt x="876" y="22"/>
                    <a:pt x="821" y="0"/>
                    <a:pt x="74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2535303" y="3447649"/>
              <a:ext cx="20387" cy="12737"/>
            </a:xfrm>
            <a:custGeom>
              <a:avLst/>
              <a:gdLst/>
              <a:ahLst/>
              <a:cxnLst/>
              <a:rect l="l" t="t" r="r" b="b"/>
              <a:pathLst>
                <a:path w="569" h="355" fill="none" extrusionOk="0">
                  <a:moveTo>
                    <a:pt x="0" y="354"/>
                  </a:moveTo>
                  <a:lnTo>
                    <a:pt x="56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2514736" y="3427520"/>
              <a:ext cx="28019" cy="33727"/>
            </a:xfrm>
            <a:custGeom>
              <a:avLst/>
              <a:gdLst/>
              <a:ahLst/>
              <a:cxnLst/>
              <a:rect l="l" t="t" r="r" b="b"/>
              <a:pathLst>
                <a:path w="782" h="940" extrusionOk="0">
                  <a:moveTo>
                    <a:pt x="222" y="1"/>
                  </a:moveTo>
                  <a:cubicBezTo>
                    <a:pt x="216" y="1"/>
                    <a:pt x="210" y="1"/>
                    <a:pt x="204" y="2"/>
                  </a:cubicBezTo>
                  <a:cubicBezTo>
                    <a:pt x="1" y="36"/>
                    <a:pt x="177" y="621"/>
                    <a:pt x="261" y="738"/>
                  </a:cubicBezTo>
                  <a:cubicBezTo>
                    <a:pt x="340" y="851"/>
                    <a:pt x="462" y="925"/>
                    <a:pt x="596" y="939"/>
                  </a:cubicBezTo>
                  <a:cubicBezTo>
                    <a:pt x="781" y="595"/>
                    <a:pt x="443" y="1"/>
                    <a:pt x="22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2525629" y="3439576"/>
              <a:ext cx="10462" cy="21672"/>
            </a:xfrm>
            <a:custGeom>
              <a:avLst/>
              <a:gdLst/>
              <a:ahLst/>
              <a:cxnLst/>
              <a:rect l="l" t="t" r="r" b="b"/>
              <a:pathLst>
                <a:path w="292" h="604" fill="none" extrusionOk="0">
                  <a:moveTo>
                    <a:pt x="292" y="60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2497538" y="3333012"/>
              <a:ext cx="36" cy="400887"/>
            </a:xfrm>
            <a:custGeom>
              <a:avLst/>
              <a:gdLst/>
              <a:ahLst/>
              <a:cxnLst/>
              <a:rect l="l" t="t" r="r" b="b"/>
              <a:pathLst>
                <a:path w="1" h="11173" fill="none" extrusionOk="0">
                  <a:moveTo>
                    <a:pt x="0" y="1"/>
                  </a:moveTo>
                  <a:lnTo>
                    <a:pt x="0" y="1117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2484603" y="3656255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371" y="48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2456047" y="3638387"/>
              <a:ext cx="33035" cy="23753"/>
            </a:xfrm>
            <a:custGeom>
              <a:avLst/>
              <a:gdLst/>
              <a:ahLst/>
              <a:cxnLst/>
              <a:rect l="l" t="t" r="r" b="b"/>
              <a:pathLst>
                <a:path w="922" h="662" extrusionOk="0">
                  <a:moveTo>
                    <a:pt x="190" y="1"/>
                  </a:moveTo>
                  <a:cubicBezTo>
                    <a:pt x="134" y="1"/>
                    <a:pt x="91" y="19"/>
                    <a:pt x="73" y="64"/>
                  </a:cubicBezTo>
                  <a:cubicBezTo>
                    <a:pt x="1" y="252"/>
                    <a:pt x="421" y="662"/>
                    <a:pt x="786" y="662"/>
                  </a:cubicBezTo>
                  <a:cubicBezTo>
                    <a:pt x="829" y="662"/>
                    <a:pt x="870" y="656"/>
                    <a:pt x="910" y="644"/>
                  </a:cubicBezTo>
                  <a:cubicBezTo>
                    <a:pt x="922" y="508"/>
                    <a:pt x="876" y="374"/>
                    <a:pt x="781" y="274"/>
                  </a:cubicBezTo>
                  <a:cubicBezTo>
                    <a:pt x="708" y="194"/>
                    <a:pt x="375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2470737" y="3647500"/>
              <a:ext cx="17915" cy="14029"/>
            </a:xfrm>
            <a:custGeom>
              <a:avLst/>
              <a:gdLst/>
              <a:ahLst/>
              <a:cxnLst/>
              <a:rect l="l" t="t" r="r" b="b"/>
              <a:pathLst>
                <a:path w="500" h="391" fill="none" extrusionOk="0">
                  <a:moveTo>
                    <a:pt x="500" y="39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2484603" y="3580979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371" y="48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2456047" y="3563110"/>
              <a:ext cx="33035" cy="23681"/>
            </a:xfrm>
            <a:custGeom>
              <a:avLst/>
              <a:gdLst/>
              <a:ahLst/>
              <a:cxnLst/>
              <a:rect l="l" t="t" r="r" b="b"/>
              <a:pathLst>
                <a:path w="922" h="660" extrusionOk="0">
                  <a:moveTo>
                    <a:pt x="191" y="0"/>
                  </a:moveTo>
                  <a:cubicBezTo>
                    <a:pt x="134" y="0"/>
                    <a:pt x="91" y="19"/>
                    <a:pt x="73" y="64"/>
                  </a:cubicBezTo>
                  <a:cubicBezTo>
                    <a:pt x="1" y="252"/>
                    <a:pt x="420" y="660"/>
                    <a:pt x="784" y="660"/>
                  </a:cubicBezTo>
                  <a:cubicBezTo>
                    <a:pt x="827" y="660"/>
                    <a:pt x="869" y="654"/>
                    <a:pt x="910" y="642"/>
                  </a:cubicBezTo>
                  <a:cubicBezTo>
                    <a:pt x="922" y="506"/>
                    <a:pt x="876" y="372"/>
                    <a:pt x="781" y="274"/>
                  </a:cubicBezTo>
                  <a:cubicBezTo>
                    <a:pt x="708" y="192"/>
                    <a:pt x="376" y="0"/>
                    <a:pt x="19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2470737" y="3572224"/>
              <a:ext cx="17915" cy="13921"/>
            </a:xfrm>
            <a:custGeom>
              <a:avLst/>
              <a:gdLst/>
              <a:ahLst/>
              <a:cxnLst/>
              <a:rect l="l" t="t" r="r" b="b"/>
              <a:pathLst>
                <a:path w="500" h="388" fill="none" extrusionOk="0">
                  <a:moveTo>
                    <a:pt x="500" y="38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2484603" y="3492499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371" y="4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2456047" y="3474630"/>
              <a:ext cx="33035" cy="23717"/>
            </a:xfrm>
            <a:custGeom>
              <a:avLst/>
              <a:gdLst/>
              <a:ahLst/>
              <a:cxnLst/>
              <a:rect l="l" t="t" r="r" b="b"/>
              <a:pathLst>
                <a:path w="922" h="661" extrusionOk="0">
                  <a:moveTo>
                    <a:pt x="190" y="1"/>
                  </a:moveTo>
                  <a:cubicBezTo>
                    <a:pt x="134" y="1"/>
                    <a:pt x="91" y="19"/>
                    <a:pt x="73" y="63"/>
                  </a:cubicBezTo>
                  <a:cubicBezTo>
                    <a:pt x="0" y="252"/>
                    <a:pt x="423" y="661"/>
                    <a:pt x="788" y="661"/>
                  </a:cubicBezTo>
                  <a:cubicBezTo>
                    <a:pt x="830" y="661"/>
                    <a:pt x="871" y="656"/>
                    <a:pt x="910" y="644"/>
                  </a:cubicBezTo>
                  <a:cubicBezTo>
                    <a:pt x="922" y="508"/>
                    <a:pt x="876" y="372"/>
                    <a:pt x="781" y="274"/>
                  </a:cubicBezTo>
                  <a:cubicBezTo>
                    <a:pt x="708" y="193"/>
                    <a:pt x="375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2470737" y="3483744"/>
              <a:ext cx="17915" cy="14029"/>
            </a:xfrm>
            <a:custGeom>
              <a:avLst/>
              <a:gdLst/>
              <a:ahLst/>
              <a:cxnLst/>
              <a:rect l="l" t="t" r="r" b="b"/>
              <a:pathLst>
                <a:path w="500" h="391" fill="none" extrusionOk="0">
                  <a:moveTo>
                    <a:pt x="500" y="39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2484603" y="3433691"/>
              <a:ext cx="13293" cy="17330"/>
            </a:xfrm>
            <a:custGeom>
              <a:avLst/>
              <a:gdLst/>
              <a:ahLst/>
              <a:cxnLst/>
              <a:rect l="l" t="t" r="r" b="b"/>
              <a:pathLst>
                <a:path w="371" h="483" fill="none" extrusionOk="0">
                  <a:moveTo>
                    <a:pt x="371" y="4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2456047" y="3415787"/>
              <a:ext cx="33035" cy="23681"/>
            </a:xfrm>
            <a:custGeom>
              <a:avLst/>
              <a:gdLst/>
              <a:ahLst/>
              <a:cxnLst/>
              <a:rect l="l" t="t" r="r" b="b"/>
              <a:pathLst>
                <a:path w="922" h="660" extrusionOk="0">
                  <a:moveTo>
                    <a:pt x="192" y="0"/>
                  </a:moveTo>
                  <a:cubicBezTo>
                    <a:pt x="134" y="0"/>
                    <a:pt x="91" y="18"/>
                    <a:pt x="73" y="64"/>
                  </a:cubicBezTo>
                  <a:cubicBezTo>
                    <a:pt x="0" y="251"/>
                    <a:pt x="423" y="659"/>
                    <a:pt x="788" y="659"/>
                  </a:cubicBezTo>
                  <a:cubicBezTo>
                    <a:pt x="830" y="659"/>
                    <a:pt x="871" y="654"/>
                    <a:pt x="910" y="642"/>
                  </a:cubicBezTo>
                  <a:cubicBezTo>
                    <a:pt x="922" y="506"/>
                    <a:pt x="876" y="372"/>
                    <a:pt x="781" y="272"/>
                  </a:cubicBezTo>
                  <a:cubicBezTo>
                    <a:pt x="708" y="192"/>
                    <a:pt x="377" y="0"/>
                    <a:pt x="19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2470737" y="3424937"/>
              <a:ext cx="17915" cy="13921"/>
            </a:xfrm>
            <a:custGeom>
              <a:avLst/>
              <a:gdLst/>
              <a:ahLst/>
              <a:cxnLst/>
              <a:rect l="l" t="t" r="r" b="b"/>
              <a:pathLst>
                <a:path w="500" h="388" fill="none" extrusionOk="0">
                  <a:moveTo>
                    <a:pt x="500" y="38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2484603" y="3374525"/>
              <a:ext cx="13293" cy="17330"/>
            </a:xfrm>
            <a:custGeom>
              <a:avLst/>
              <a:gdLst/>
              <a:ahLst/>
              <a:cxnLst/>
              <a:rect l="l" t="t" r="r" b="b"/>
              <a:pathLst>
                <a:path w="371" h="483" fill="none" extrusionOk="0">
                  <a:moveTo>
                    <a:pt x="371" y="4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2456047" y="3356657"/>
              <a:ext cx="33035" cy="23717"/>
            </a:xfrm>
            <a:custGeom>
              <a:avLst/>
              <a:gdLst/>
              <a:ahLst/>
              <a:cxnLst/>
              <a:rect l="l" t="t" r="r" b="b"/>
              <a:pathLst>
                <a:path w="922" h="661" extrusionOk="0">
                  <a:moveTo>
                    <a:pt x="191" y="0"/>
                  </a:moveTo>
                  <a:cubicBezTo>
                    <a:pt x="134" y="0"/>
                    <a:pt x="91" y="18"/>
                    <a:pt x="73" y="63"/>
                  </a:cubicBezTo>
                  <a:cubicBezTo>
                    <a:pt x="0" y="252"/>
                    <a:pt x="423" y="661"/>
                    <a:pt x="788" y="661"/>
                  </a:cubicBezTo>
                  <a:cubicBezTo>
                    <a:pt x="830" y="661"/>
                    <a:pt x="871" y="655"/>
                    <a:pt x="910" y="644"/>
                  </a:cubicBezTo>
                  <a:cubicBezTo>
                    <a:pt x="922" y="508"/>
                    <a:pt x="876" y="372"/>
                    <a:pt x="781" y="274"/>
                  </a:cubicBezTo>
                  <a:cubicBezTo>
                    <a:pt x="708" y="191"/>
                    <a:pt x="376" y="0"/>
                    <a:pt x="19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2470737" y="3365770"/>
              <a:ext cx="17915" cy="13993"/>
            </a:xfrm>
            <a:custGeom>
              <a:avLst/>
              <a:gdLst/>
              <a:ahLst/>
              <a:cxnLst/>
              <a:rect l="l" t="t" r="r" b="b"/>
              <a:pathLst>
                <a:path w="500" h="390" fill="none" extrusionOk="0">
                  <a:moveTo>
                    <a:pt x="500" y="39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2497538" y="3679326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0" y="483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2506352" y="3661457"/>
              <a:ext cx="33035" cy="23645"/>
            </a:xfrm>
            <a:custGeom>
              <a:avLst/>
              <a:gdLst/>
              <a:ahLst/>
              <a:cxnLst/>
              <a:rect l="l" t="t" r="r" b="b"/>
              <a:pathLst>
                <a:path w="922" h="659" extrusionOk="0">
                  <a:moveTo>
                    <a:pt x="731" y="0"/>
                  </a:moveTo>
                  <a:cubicBezTo>
                    <a:pt x="546" y="0"/>
                    <a:pt x="214" y="192"/>
                    <a:pt x="141" y="274"/>
                  </a:cubicBezTo>
                  <a:cubicBezTo>
                    <a:pt x="46" y="372"/>
                    <a:pt x="0" y="506"/>
                    <a:pt x="12" y="642"/>
                  </a:cubicBezTo>
                  <a:cubicBezTo>
                    <a:pt x="52" y="653"/>
                    <a:pt x="93" y="659"/>
                    <a:pt x="135" y="659"/>
                  </a:cubicBezTo>
                  <a:cubicBezTo>
                    <a:pt x="502" y="659"/>
                    <a:pt x="922" y="252"/>
                    <a:pt x="849" y="64"/>
                  </a:cubicBezTo>
                  <a:cubicBezTo>
                    <a:pt x="831" y="19"/>
                    <a:pt x="788" y="0"/>
                    <a:pt x="73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2506782" y="3669818"/>
              <a:ext cx="19026" cy="14675"/>
            </a:xfrm>
            <a:custGeom>
              <a:avLst/>
              <a:gdLst/>
              <a:ahLst/>
              <a:cxnLst/>
              <a:rect l="l" t="t" r="r" b="b"/>
              <a:pathLst>
                <a:path w="531" h="409" fill="none" extrusionOk="0">
                  <a:moveTo>
                    <a:pt x="0" y="409"/>
                  </a:moveTo>
                  <a:lnTo>
                    <a:pt x="53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2497538" y="3559558"/>
              <a:ext cx="13293" cy="17258"/>
            </a:xfrm>
            <a:custGeom>
              <a:avLst/>
              <a:gdLst/>
              <a:ahLst/>
              <a:cxnLst/>
              <a:rect l="l" t="t" r="r" b="b"/>
              <a:pathLst>
                <a:path w="371" h="481" fill="none" extrusionOk="0">
                  <a:moveTo>
                    <a:pt x="0" y="480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2506352" y="3541582"/>
              <a:ext cx="33035" cy="23753"/>
            </a:xfrm>
            <a:custGeom>
              <a:avLst/>
              <a:gdLst/>
              <a:ahLst/>
              <a:cxnLst/>
              <a:rect l="l" t="t" r="r" b="b"/>
              <a:pathLst>
                <a:path w="922" h="662" extrusionOk="0">
                  <a:moveTo>
                    <a:pt x="732" y="1"/>
                  </a:moveTo>
                  <a:cubicBezTo>
                    <a:pt x="547" y="1"/>
                    <a:pt x="215" y="194"/>
                    <a:pt x="141" y="274"/>
                  </a:cubicBezTo>
                  <a:cubicBezTo>
                    <a:pt x="46" y="374"/>
                    <a:pt x="0" y="508"/>
                    <a:pt x="12" y="644"/>
                  </a:cubicBezTo>
                  <a:cubicBezTo>
                    <a:pt x="52" y="656"/>
                    <a:pt x="93" y="661"/>
                    <a:pt x="134" y="661"/>
                  </a:cubicBezTo>
                  <a:cubicBezTo>
                    <a:pt x="501" y="661"/>
                    <a:pt x="922" y="253"/>
                    <a:pt x="849" y="64"/>
                  </a:cubicBezTo>
                  <a:cubicBezTo>
                    <a:pt x="831" y="19"/>
                    <a:pt x="789" y="1"/>
                    <a:pt x="73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2506782" y="3550014"/>
              <a:ext cx="19026" cy="14711"/>
            </a:xfrm>
            <a:custGeom>
              <a:avLst/>
              <a:gdLst/>
              <a:ahLst/>
              <a:cxnLst/>
              <a:rect l="l" t="t" r="r" b="b"/>
              <a:pathLst>
                <a:path w="531" h="410" fill="none" extrusionOk="0">
                  <a:moveTo>
                    <a:pt x="0" y="409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2497538" y="3500392"/>
              <a:ext cx="13293" cy="17330"/>
            </a:xfrm>
            <a:custGeom>
              <a:avLst/>
              <a:gdLst/>
              <a:ahLst/>
              <a:cxnLst/>
              <a:rect l="l" t="t" r="r" b="b"/>
              <a:pathLst>
                <a:path w="371" h="483" fill="none" extrusionOk="0">
                  <a:moveTo>
                    <a:pt x="0" y="483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2506352" y="3482524"/>
              <a:ext cx="33035" cy="23645"/>
            </a:xfrm>
            <a:custGeom>
              <a:avLst/>
              <a:gdLst/>
              <a:ahLst/>
              <a:cxnLst/>
              <a:rect l="l" t="t" r="r" b="b"/>
              <a:pathLst>
                <a:path w="922" h="659" extrusionOk="0">
                  <a:moveTo>
                    <a:pt x="731" y="0"/>
                  </a:moveTo>
                  <a:cubicBezTo>
                    <a:pt x="546" y="0"/>
                    <a:pt x="214" y="191"/>
                    <a:pt x="141" y="271"/>
                  </a:cubicBezTo>
                  <a:cubicBezTo>
                    <a:pt x="46" y="372"/>
                    <a:pt x="0" y="505"/>
                    <a:pt x="12" y="642"/>
                  </a:cubicBezTo>
                  <a:cubicBezTo>
                    <a:pt x="52" y="653"/>
                    <a:pt x="93" y="658"/>
                    <a:pt x="134" y="658"/>
                  </a:cubicBezTo>
                  <a:cubicBezTo>
                    <a:pt x="501" y="658"/>
                    <a:pt x="922" y="250"/>
                    <a:pt x="849" y="63"/>
                  </a:cubicBezTo>
                  <a:cubicBezTo>
                    <a:pt x="831" y="18"/>
                    <a:pt x="788" y="0"/>
                    <a:pt x="73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2506782" y="3490848"/>
              <a:ext cx="19026" cy="14711"/>
            </a:xfrm>
            <a:custGeom>
              <a:avLst/>
              <a:gdLst/>
              <a:ahLst/>
              <a:cxnLst/>
              <a:rect l="l" t="t" r="r" b="b"/>
              <a:pathLst>
                <a:path w="531" h="410" fill="none" extrusionOk="0">
                  <a:moveTo>
                    <a:pt x="0" y="410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2497538" y="3422174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0" y="484"/>
                  </a:moveTo>
                  <a:lnTo>
                    <a:pt x="37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2506352" y="3404306"/>
              <a:ext cx="33035" cy="23753"/>
            </a:xfrm>
            <a:custGeom>
              <a:avLst/>
              <a:gdLst/>
              <a:ahLst/>
              <a:cxnLst/>
              <a:rect l="l" t="t" r="r" b="b"/>
              <a:pathLst>
                <a:path w="922" h="662" extrusionOk="0">
                  <a:moveTo>
                    <a:pt x="731" y="1"/>
                  </a:moveTo>
                  <a:cubicBezTo>
                    <a:pt x="546" y="1"/>
                    <a:pt x="214" y="192"/>
                    <a:pt x="141" y="274"/>
                  </a:cubicBezTo>
                  <a:cubicBezTo>
                    <a:pt x="46" y="372"/>
                    <a:pt x="0" y="508"/>
                    <a:pt x="12" y="645"/>
                  </a:cubicBezTo>
                  <a:cubicBezTo>
                    <a:pt x="52" y="656"/>
                    <a:pt x="93" y="661"/>
                    <a:pt x="134" y="661"/>
                  </a:cubicBezTo>
                  <a:cubicBezTo>
                    <a:pt x="501" y="661"/>
                    <a:pt x="922" y="253"/>
                    <a:pt x="849" y="64"/>
                  </a:cubicBezTo>
                  <a:cubicBezTo>
                    <a:pt x="831" y="19"/>
                    <a:pt x="788" y="1"/>
                    <a:pt x="73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2506782" y="3412666"/>
              <a:ext cx="19026" cy="14783"/>
            </a:xfrm>
            <a:custGeom>
              <a:avLst/>
              <a:gdLst/>
              <a:ahLst/>
              <a:cxnLst/>
              <a:rect l="l" t="t" r="r" b="b"/>
              <a:pathLst>
                <a:path w="531" h="412" fill="none" extrusionOk="0">
                  <a:moveTo>
                    <a:pt x="0" y="412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2497538" y="3360711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0" y="483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2506352" y="3342843"/>
              <a:ext cx="33035" cy="23717"/>
            </a:xfrm>
            <a:custGeom>
              <a:avLst/>
              <a:gdLst/>
              <a:ahLst/>
              <a:cxnLst/>
              <a:rect l="l" t="t" r="r" b="b"/>
              <a:pathLst>
                <a:path w="922" h="661" extrusionOk="0">
                  <a:moveTo>
                    <a:pt x="732" y="1"/>
                  </a:moveTo>
                  <a:cubicBezTo>
                    <a:pt x="547" y="1"/>
                    <a:pt x="215" y="193"/>
                    <a:pt x="141" y="274"/>
                  </a:cubicBezTo>
                  <a:cubicBezTo>
                    <a:pt x="46" y="374"/>
                    <a:pt x="0" y="508"/>
                    <a:pt x="12" y="644"/>
                  </a:cubicBezTo>
                  <a:cubicBezTo>
                    <a:pt x="52" y="656"/>
                    <a:pt x="93" y="661"/>
                    <a:pt x="134" y="661"/>
                  </a:cubicBezTo>
                  <a:cubicBezTo>
                    <a:pt x="501" y="661"/>
                    <a:pt x="922" y="252"/>
                    <a:pt x="849" y="64"/>
                  </a:cubicBezTo>
                  <a:cubicBezTo>
                    <a:pt x="831" y="19"/>
                    <a:pt x="789" y="1"/>
                    <a:pt x="73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2506782" y="3351203"/>
              <a:ext cx="19026" cy="14783"/>
            </a:xfrm>
            <a:custGeom>
              <a:avLst/>
              <a:gdLst/>
              <a:ahLst/>
              <a:cxnLst/>
              <a:rect l="l" t="t" r="r" b="b"/>
              <a:pathLst>
                <a:path w="531" h="412" fill="none" extrusionOk="0">
                  <a:moveTo>
                    <a:pt x="0" y="411"/>
                  </a:moveTo>
                  <a:lnTo>
                    <a:pt x="53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2496320" y="3315646"/>
              <a:ext cx="33071" cy="23681"/>
            </a:xfrm>
            <a:custGeom>
              <a:avLst/>
              <a:gdLst/>
              <a:ahLst/>
              <a:cxnLst/>
              <a:rect l="l" t="t" r="r" b="b"/>
              <a:pathLst>
                <a:path w="923" h="660" extrusionOk="0">
                  <a:moveTo>
                    <a:pt x="732" y="1"/>
                  </a:moveTo>
                  <a:cubicBezTo>
                    <a:pt x="547" y="1"/>
                    <a:pt x="217" y="192"/>
                    <a:pt x="142" y="272"/>
                  </a:cubicBezTo>
                  <a:cubicBezTo>
                    <a:pt x="49" y="372"/>
                    <a:pt x="1" y="506"/>
                    <a:pt x="13" y="642"/>
                  </a:cubicBezTo>
                  <a:cubicBezTo>
                    <a:pt x="52" y="654"/>
                    <a:pt x="93" y="659"/>
                    <a:pt x="135" y="659"/>
                  </a:cubicBezTo>
                  <a:cubicBezTo>
                    <a:pt x="502" y="659"/>
                    <a:pt x="922" y="251"/>
                    <a:pt x="849" y="64"/>
                  </a:cubicBezTo>
                  <a:cubicBezTo>
                    <a:pt x="832" y="19"/>
                    <a:pt x="789" y="1"/>
                    <a:pt x="73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2496750" y="3324006"/>
              <a:ext cx="19062" cy="14711"/>
            </a:xfrm>
            <a:custGeom>
              <a:avLst/>
              <a:gdLst/>
              <a:ahLst/>
              <a:cxnLst/>
              <a:rect l="l" t="t" r="r" b="b"/>
              <a:pathLst>
                <a:path w="532" h="410" fill="none" extrusionOk="0">
                  <a:moveTo>
                    <a:pt x="1" y="409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2473030" y="3307322"/>
              <a:ext cx="29918" cy="32256"/>
            </a:xfrm>
            <a:custGeom>
              <a:avLst/>
              <a:gdLst/>
              <a:ahLst/>
              <a:cxnLst/>
              <a:rect l="l" t="t" r="r" b="b"/>
              <a:pathLst>
                <a:path w="835" h="899" extrusionOk="0">
                  <a:moveTo>
                    <a:pt x="233" y="1"/>
                  </a:moveTo>
                  <a:cubicBezTo>
                    <a:pt x="222" y="1"/>
                    <a:pt x="212" y="2"/>
                    <a:pt x="202" y="4"/>
                  </a:cubicBezTo>
                  <a:cubicBezTo>
                    <a:pt x="1" y="59"/>
                    <a:pt x="240" y="623"/>
                    <a:pt x="335" y="731"/>
                  </a:cubicBezTo>
                  <a:cubicBezTo>
                    <a:pt x="424" y="836"/>
                    <a:pt x="553" y="896"/>
                    <a:pt x="689" y="898"/>
                  </a:cubicBezTo>
                  <a:cubicBezTo>
                    <a:pt x="835" y="543"/>
                    <a:pt x="455" y="1"/>
                    <a:pt x="23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2485105" y="3319126"/>
              <a:ext cx="12648" cy="20452"/>
            </a:xfrm>
            <a:custGeom>
              <a:avLst/>
              <a:gdLst/>
              <a:ahLst/>
              <a:cxnLst/>
              <a:rect l="l" t="t" r="r" b="b"/>
              <a:pathLst>
                <a:path w="353" h="570" fill="none" extrusionOk="0">
                  <a:moveTo>
                    <a:pt x="352" y="569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2466294" y="3730598"/>
              <a:ext cx="53028" cy="107281"/>
            </a:xfrm>
            <a:custGeom>
              <a:avLst/>
              <a:gdLst/>
              <a:ahLst/>
              <a:cxnLst/>
              <a:rect l="l" t="t" r="r" b="b"/>
              <a:pathLst>
                <a:path w="1480" h="2990" extrusionOk="0">
                  <a:moveTo>
                    <a:pt x="0" y="0"/>
                  </a:moveTo>
                  <a:lnTo>
                    <a:pt x="148" y="2990"/>
                  </a:lnTo>
                  <a:lnTo>
                    <a:pt x="1331" y="2990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1"/>
          <p:cNvGrpSpPr/>
          <p:nvPr/>
        </p:nvGrpSpPr>
        <p:grpSpPr>
          <a:xfrm>
            <a:off x="104336" y="173101"/>
            <a:ext cx="690857" cy="691545"/>
            <a:chOff x="1732822" y="2173168"/>
            <a:chExt cx="463010" cy="463471"/>
          </a:xfrm>
        </p:grpSpPr>
        <p:sp>
          <p:nvSpPr>
            <p:cNvPr id="944" name="Google Shape;944;p41"/>
            <p:cNvSpPr/>
            <p:nvPr/>
          </p:nvSpPr>
          <p:spPr>
            <a:xfrm>
              <a:off x="1732822" y="2173168"/>
              <a:ext cx="463010" cy="463471"/>
            </a:xfrm>
            <a:custGeom>
              <a:avLst/>
              <a:gdLst/>
              <a:ahLst/>
              <a:cxnLst/>
              <a:rect l="l" t="t" r="r" b="b"/>
              <a:pathLst>
                <a:path w="4837" h="4835" fill="none" extrusionOk="0">
                  <a:moveTo>
                    <a:pt x="4837" y="2416"/>
                  </a:moveTo>
                  <a:cubicBezTo>
                    <a:pt x="4837" y="3752"/>
                    <a:pt x="3754" y="4835"/>
                    <a:pt x="2419" y="4835"/>
                  </a:cubicBezTo>
                  <a:cubicBezTo>
                    <a:pt x="1083" y="4835"/>
                    <a:pt x="0" y="3752"/>
                    <a:pt x="0" y="2416"/>
                  </a:cubicBezTo>
                  <a:cubicBezTo>
                    <a:pt x="0" y="1083"/>
                    <a:pt x="1083" y="0"/>
                    <a:pt x="2419" y="0"/>
                  </a:cubicBezTo>
                  <a:cubicBezTo>
                    <a:pt x="3754" y="0"/>
                    <a:pt x="4837" y="1083"/>
                    <a:pt x="4837" y="241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1772642" y="2213044"/>
              <a:ext cx="383656" cy="384005"/>
            </a:xfrm>
            <a:custGeom>
              <a:avLst/>
              <a:gdLst/>
              <a:ahLst/>
              <a:cxnLst/>
              <a:rect l="l" t="t" r="r" b="b"/>
              <a:pathLst>
                <a:path w="4008" h="4006" fill="none" extrusionOk="0">
                  <a:moveTo>
                    <a:pt x="4008" y="2003"/>
                  </a:moveTo>
                  <a:cubicBezTo>
                    <a:pt x="4008" y="3109"/>
                    <a:pt x="3109" y="4005"/>
                    <a:pt x="2003" y="4005"/>
                  </a:cubicBezTo>
                  <a:cubicBezTo>
                    <a:pt x="896" y="4005"/>
                    <a:pt x="0" y="3109"/>
                    <a:pt x="0" y="2003"/>
                  </a:cubicBezTo>
                  <a:cubicBezTo>
                    <a:pt x="0" y="896"/>
                    <a:pt x="896" y="0"/>
                    <a:pt x="2003" y="0"/>
                  </a:cubicBezTo>
                  <a:cubicBezTo>
                    <a:pt x="3109" y="0"/>
                    <a:pt x="4008" y="896"/>
                    <a:pt x="4008" y="200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1842137" y="2404949"/>
              <a:ext cx="122238" cy="176761"/>
            </a:xfrm>
            <a:custGeom>
              <a:avLst/>
              <a:gdLst/>
              <a:ahLst/>
              <a:cxnLst/>
              <a:rect l="l" t="t" r="r" b="b"/>
              <a:pathLst>
                <a:path w="1277" h="1844" fill="none" extrusionOk="0">
                  <a:moveTo>
                    <a:pt x="1" y="1"/>
                  </a:moveTo>
                  <a:lnTo>
                    <a:pt x="1277" y="1"/>
                  </a:lnTo>
                  <a:lnTo>
                    <a:pt x="1277" y="18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itre 1">
            <a:extLst>
              <a:ext uri="{FF2B5EF4-FFF2-40B4-BE49-F238E27FC236}">
                <a16:creationId xmlns:a16="http://schemas.microsoft.com/office/drawing/2014/main" id="{75F09B74-C855-D4DB-6661-DC1789C1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09" y="336591"/>
            <a:ext cx="9100300" cy="16489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PRESENTATION DE L’ENTREPRISE</a:t>
            </a:r>
            <a:endParaRPr lang="fr-FR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167B5D-6580-D004-227B-1D649C8E57ED}"/>
              </a:ext>
            </a:extLst>
          </p:cNvPr>
          <p:cNvSpPr txBox="1">
            <a:spLocks/>
          </p:cNvSpPr>
          <p:nvPr/>
        </p:nvSpPr>
        <p:spPr>
          <a:xfrm>
            <a:off x="8375354" y="4657506"/>
            <a:ext cx="680390" cy="373853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46DBA9D-A1C0-4232-B92A-100D8A4C42E2}" type="slidenum">
              <a:rPr lang="fr-FR" sz="1650" smtClean="0">
                <a:solidFill>
                  <a:schemeClr val="bg1"/>
                </a:solidFill>
                <a:latin typeface="Arial Black" panose="020B0A04020102020204" pitchFamily="34" charset="0"/>
              </a:rPr>
              <a:pPr/>
              <a:t>5</a:t>
            </a:fld>
            <a:endParaRPr lang="fr-FR" sz="165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3BD6335-6905-ADA8-7B2B-7B25625AD242}"/>
              </a:ext>
            </a:extLst>
          </p:cNvPr>
          <p:cNvSpPr/>
          <p:nvPr/>
        </p:nvSpPr>
        <p:spPr>
          <a:xfrm>
            <a:off x="674609" y="938671"/>
            <a:ext cx="270000" cy="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75FA59E-740F-6A1D-8D08-EE3CC5D82F7C}"/>
              </a:ext>
            </a:extLst>
          </p:cNvPr>
          <p:cNvSpPr txBox="1"/>
          <p:nvPr/>
        </p:nvSpPr>
        <p:spPr>
          <a:xfrm>
            <a:off x="751102" y="938671"/>
            <a:ext cx="34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  <a:endParaRPr lang="fr-FR" sz="105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2C35E2-51DC-BB2B-6931-0D07282B195E}"/>
              </a:ext>
            </a:extLst>
          </p:cNvPr>
          <p:cNvSpPr txBox="1"/>
          <p:nvPr/>
        </p:nvSpPr>
        <p:spPr>
          <a:xfrm>
            <a:off x="1010915" y="938671"/>
            <a:ext cx="9413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PROFIL</a:t>
            </a:r>
            <a:endParaRPr lang="fr-FR" sz="1050" dirty="0">
              <a:solidFill>
                <a:schemeClr val="accent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F89EC2F-24F7-BB2A-EEDC-3A8625E35C89}"/>
              </a:ext>
            </a:extLst>
          </p:cNvPr>
          <p:cNvSpPr/>
          <p:nvPr/>
        </p:nvSpPr>
        <p:spPr>
          <a:xfrm>
            <a:off x="3536706" y="3512876"/>
            <a:ext cx="270000" cy="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9874AE4-B0AD-2908-0D96-59BCC35FC8AF}"/>
              </a:ext>
            </a:extLst>
          </p:cNvPr>
          <p:cNvSpPr txBox="1"/>
          <p:nvPr/>
        </p:nvSpPr>
        <p:spPr>
          <a:xfrm>
            <a:off x="3613199" y="3512876"/>
            <a:ext cx="34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</a:t>
            </a:r>
            <a:endParaRPr lang="fr-FR" sz="105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50A1F7-9010-9ECB-B4EB-424FEFDC3534}"/>
              </a:ext>
            </a:extLst>
          </p:cNvPr>
          <p:cNvSpPr txBox="1"/>
          <p:nvPr/>
        </p:nvSpPr>
        <p:spPr>
          <a:xfrm>
            <a:off x="3873012" y="3512876"/>
            <a:ext cx="1172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SERVICES</a:t>
            </a:r>
            <a:endParaRPr lang="fr-FR" sz="1050" dirty="0">
              <a:solidFill>
                <a:schemeClr val="accent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A990F76-C691-93B1-52C8-8BDFC65EF192}"/>
              </a:ext>
            </a:extLst>
          </p:cNvPr>
          <p:cNvSpPr/>
          <p:nvPr/>
        </p:nvSpPr>
        <p:spPr>
          <a:xfrm>
            <a:off x="6921743" y="1022106"/>
            <a:ext cx="270000" cy="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F56DD25-F1CB-2375-4A9B-627E5B63CE0F}"/>
              </a:ext>
            </a:extLst>
          </p:cNvPr>
          <p:cNvSpPr txBox="1"/>
          <p:nvPr/>
        </p:nvSpPr>
        <p:spPr>
          <a:xfrm>
            <a:off x="6998236" y="1022106"/>
            <a:ext cx="34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</a:t>
            </a:r>
            <a:endParaRPr lang="fr-FR" sz="105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76AA833-71CE-E4CC-88C3-3A830C97DDD8}"/>
              </a:ext>
            </a:extLst>
          </p:cNvPr>
          <p:cNvSpPr txBox="1"/>
          <p:nvPr/>
        </p:nvSpPr>
        <p:spPr>
          <a:xfrm>
            <a:off x="7258049" y="1022106"/>
            <a:ext cx="1263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OBJECTIFS</a:t>
            </a:r>
            <a:endParaRPr lang="fr-FR" sz="1050" dirty="0">
              <a:solidFill>
                <a:schemeClr val="accent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188868C-B92D-D296-995B-2D292DE17176}"/>
              </a:ext>
            </a:extLst>
          </p:cNvPr>
          <p:cNvSpPr txBox="1"/>
          <p:nvPr/>
        </p:nvSpPr>
        <p:spPr>
          <a:xfrm>
            <a:off x="374573" y="1343760"/>
            <a:ext cx="2376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Lab2View a été créée en mai 2019 à Akwa-nord Bonamoussadi, Douala, au Cameroun. Son but est de concevoir des applications web et mobiles et de mettre ses services d'informaticiens à la disposition de son environnement.</a:t>
            </a:r>
          </a:p>
          <a:p>
            <a:endParaRPr lang="fr-FR" sz="105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9958221-B7FB-8058-577C-4209BB59FA19}"/>
              </a:ext>
            </a:extLst>
          </p:cNvPr>
          <p:cNvSpPr txBox="1"/>
          <p:nvPr/>
        </p:nvSpPr>
        <p:spPr>
          <a:xfrm>
            <a:off x="3311182" y="3888384"/>
            <a:ext cx="30665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0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développement d'applications web et mobiles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0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 formations en bureautique et des services d'infographie 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0977689-D682-E0FB-FAD6-634628D857DD}"/>
              </a:ext>
            </a:extLst>
          </p:cNvPr>
          <p:cNvSpPr txBox="1"/>
          <p:nvPr/>
        </p:nvSpPr>
        <p:spPr>
          <a:xfrm>
            <a:off x="6377719" y="1427196"/>
            <a:ext cx="2571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objectifs de l'entreprise sont d'assurer une prestation de service numérique de qualité, de promouvoir et de proposer des services innovants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2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1" name="Google Shape;841;p41"/>
          <p:cNvGrpSpPr/>
          <p:nvPr/>
        </p:nvGrpSpPr>
        <p:grpSpPr>
          <a:xfrm>
            <a:off x="8087578" y="2536481"/>
            <a:ext cx="672843" cy="2232905"/>
            <a:chOff x="2416347" y="3307322"/>
            <a:chExt cx="159873" cy="530558"/>
          </a:xfrm>
        </p:grpSpPr>
        <p:sp>
          <p:nvSpPr>
            <p:cNvPr id="842" name="Google Shape;842;p41"/>
            <p:cNvSpPr/>
            <p:nvPr/>
          </p:nvSpPr>
          <p:spPr>
            <a:xfrm>
              <a:off x="2448057" y="3418514"/>
              <a:ext cx="33071" cy="316928"/>
            </a:xfrm>
            <a:custGeom>
              <a:avLst/>
              <a:gdLst/>
              <a:ahLst/>
              <a:cxnLst/>
              <a:rect l="l" t="t" r="r" b="b"/>
              <a:pathLst>
                <a:path w="923" h="8833" fill="none" extrusionOk="0">
                  <a:moveTo>
                    <a:pt x="0" y="0"/>
                  </a:moveTo>
                  <a:lnTo>
                    <a:pt x="922" y="883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2460812" y="3658910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418" y="44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2431575" y="3643374"/>
              <a:ext cx="33788" cy="21456"/>
            </a:xfrm>
            <a:custGeom>
              <a:avLst/>
              <a:gdLst/>
              <a:ahLst/>
              <a:cxnLst/>
              <a:rect l="l" t="t" r="r" b="b"/>
              <a:pathLst>
                <a:path w="943" h="598" extrusionOk="0">
                  <a:moveTo>
                    <a:pt x="195" y="1"/>
                  </a:moveTo>
                  <a:cubicBezTo>
                    <a:pt x="121" y="1"/>
                    <a:pt x="66" y="22"/>
                    <a:pt x="51" y="78"/>
                  </a:cubicBezTo>
                  <a:cubicBezTo>
                    <a:pt x="0" y="261"/>
                    <a:pt x="414" y="598"/>
                    <a:pt x="768" y="598"/>
                  </a:cubicBezTo>
                  <a:cubicBezTo>
                    <a:pt x="829" y="598"/>
                    <a:pt x="888" y="588"/>
                    <a:pt x="943" y="565"/>
                  </a:cubicBezTo>
                  <a:cubicBezTo>
                    <a:pt x="940" y="429"/>
                    <a:pt x="881" y="300"/>
                    <a:pt x="775" y="211"/>
                  </a:cubicBezTo>
                  <a:cubicBezTo>
                    <a:pt x="698" y="143"/>
                    <a:pt x="384" y="1"/>
                    <a:pt x="19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2446086" y="3651626"/>
              <a:ext cx="19277" cy="12056"/>
            </a:xfrm>
            <a:custGeom>
              <a:avLst/>
              <a:gdLst/>
              <a:ahLst/>
              <a:cxnLst/>
              <a:rect l="l" t="t" r="r" b="b"/>
              <a:pathLst>
                <a:path w="538" h="336" fill="none" extrusionOk="0">
                  <a:moveTo>
                    <a:pt x="538" y="33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2464574" y="3695005"/>
              <a:ext cx="15013" cy="15823"/>
            </a:xfrm>
            <a:custGeom>
              <a:avLst/>
              <a:gdLst/>
              <a:ahLst/>
              <a:cxnLst/>
              <a:rect l="l" t="t" r="r" b="b"/>
              <a:pathLst>
                <a:path w="419" h="441" fill="none" extrusionOk="0">
                  <a:moveTo>
                    <a:pt x="418" y="44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2435337" y="3679397"/>
              <a:ext cx="33788" cy="21528"/>
            </a:xfrm>
            <a:custGeom>
              <a:avLst/>
              <a:gdLst/>
              <a:ahLst/>
              <a:cxnLst/>
              <a:rect l="l" t="t" r="r" b="b"/>
              <a:pathLst>
                <a:path w="943" h="600" extrusionOk="0">
                  <a:moveTo>
                    <a:pt x="193" y="1"/>
                  </a:moveTo>
                  <a:cubicBezTo>
                    <a:pt x="120" y="1"/>
                    <a:pt x="66" y="22"/>
                    <a:pt x="52" y="77"/>
                  </a:cubicBezTo>
                  <a:cubicBezTo>
                    <a:pt x="1" y="263"/>
                    <a:pt x="414" y="600"/>
                    <a:pt x="768" y="600"/>
                  </a:cubicBezTo>
                  <a:cubicBezTo>
                    <a:pt x="829" y="600"/>
                    <a:pt x="888" y="590"/>
                    <a:pt x="943" y="567"/>
                  </a:cubicBezTo>
                  <a:cubicBezTo>
                    <a:pt x="941" y="431"/>
                    <a:pt x="881" y="302"/>
                    <a:pt x="776" y="214"/>
                  </a:cubicBezTo>
                  <a:cubicBezTo>
                    <a:pt x="698" y="145"/>
                    <a:pt x="383" y="1"/>
                    <a:pt x="19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2449848" y="3687722"/>
              <a:ext cx="19277" cy="12056"/>
            </a:xfrm>
            <a:custGeom>
              <a:avLst/>
              <a:gdLst/>
              <a:ahLst/>
              <a:cxnLst/>
              <a:rect l="l" t="t" r="r" b="b"/>
              <a:pathLst>
                <a:path w="538" h="336" fill="none" extrusionOk="0">
                  <a:moveTo>
                    <a:pt x="538" y="33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2451640" y="3570932"/>
              <a:ext cx="15013" cy="15931"/>
            </a:xfrm>
            <a:custGeom>
              <a:avLst/>
              <a:gdLst/>
              <a:ahLst/>
              <a:cxnLst/>
              <a:rect l="l" t="t" r="r" b="b"/>
              <a:pathLst>
                <a:path w="419" h="444" fill="none" extrusionOk="0">
                  <a:moveTo>
                    <a:pt x="419" y="44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2422474" y="3555396"/>
              <a:ext cx="33752" cy="21528"/>
            </a:xfrm>
            <a:custGeom>
              <a:avLst/>
              <a:gdLst/>
              <a:ahLst/>
              <a:cxnLst/>
              <a:rect l="l" t="t" r="r" b="b"/>
              <a:pathLst>
                <a:path w="942" h="600" extrusionOk="0">
                  <a:moveTo>
                    <a:pt x="193" y="1"/>
                  </a:moveTo>
                  <a:cubicBezTo>
                    <a:pt x="119" y="1"/>
                    <a:pt x="64" y="22"/>
                    <a:pt x="50" y="78"/>
                  </a:cubicBezTo>
                  <a:cubicBezTo>
                    <a:pt x="1" y="262"/>
                    <a:pt x="414" y="599"/>
                    <a:pt x="769" y="599"/>
                  </a:cubicBezTo>
                  <a:cubicBezTo>
                    <a:pt x="829" y="599"/>
                    <a:pt x="887" y="590"/>
                    <a:pt x="941" y="568"/>
                  </a:cubicBezTo>
                  <a:cubicBezTo>
                    <a:pt x="939" y="429"/>
                    <a:pt x="879" y="300"/>
                    <a:pt x="774" y="212"/>
                  </a:cubicBezTo>
                  <a:cubicBezTo>
                    <a:pt x="696" y="143"/>
                    <a:pt x="382" y="1"/>
                    <a:pt x="19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2436914" y="3563649"/>
              <a:ext cx="19312" cy="12127"/>
            </a:xfrm>
            <a:custGeom>
              <a:avLst/>
              <a:gdLst/>
              <a:ahLst/>
              <a:cxnLst/>
              <a:rect l="l" t="t" r="r" b="b"/>
              <a:pathLst>
                <a:path w="539" h="338" fill="none" extrusionOk="0">
                  <a:moveTo>
                    <a:pt x="538" y="33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2455402" y="3607028"/>
              <a:ext cx="14941" cy="15823"/>
            </a:xfrm>
            <a:custGeom>
              <a:avLst/>
              <a:gdLst/>
              <a:ahLst/>
              <a:cxnLst/>
              <a:rect l="l" t="t" r="r" b="b"/>
              <a:pathLst>
                <a:path w="417" h="441" fill="none" extrusionOk="0">
                  <a:moveTo>
                    <a:pt x="416" y="44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2426165" y="3591420"/>
              <a:ext cx="33824" cy="21528"/>
            </a:xfrm>
            <a:custGeom>
              <a:avLst/>
              <a:gdLst/>
              <a:ahLst/>
              <a:cxnLst/>
              <a:rect l="l" t="t" r="r" b="b"/>
              <a:pathLst>
                <a:path w="944" h="600" extrusionOk="0">
                  <a:moveTo>
                    <a:pt x="195" y="1"/>
                  </a:moveTo>
                  <a:cubicBezTo>
                    <a:pt x="121" y="1"/>
                    <a:pt x="67" y="22"/>
                    <a:pt x="52" y="78"/>
                  </a:cubicBezTo>
                  <a:cubicBezTo>
                    <a:pt x="1" y="263"/>
                    <a:pt x="414" y="600"/>
                    <a:pt x="768" y="600"/>
                  </a:cubicBezTo>
                  <a:cubicBezTo>
                    <a:pt x="829" y="600"/>
                    <a:pt x="888" y="590"/>
                    <a:pt x="943" y="567"/>
                  </a:cubicBezTo>
                  <a:cubicBezTo>
                    <a:pt x="941" y="431"/>
                    <a:pt x="881" y="302"/>
                    <a:pt x="776" y="211"/>
                  </a:cubicBezTo>
                  <a:cubicBezTo>
                    <a:pt x="698" y="143"/>
                    <a:pt x="384" y="1"/>
                    <a:pt x="19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2440676" y="3599744"/>
              <a:ext cx="19312" cy="12056"/>
            </a:xfrm>
            <a:custGeom>
              <a:avLst/>
              <a:gdLst/>
              <a:ahLst/>
              <a:cxnLst/>
              <a:rect l="l" t="t" r="r" b="b"/>
              <a:pathLst>
                <a:path w="539" h="336" fill="none" extrusionOk="0">
                  <a:moveTo>
                    <a:pt x="538" y="335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2445477" y="3512376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419" y="44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2416347" y="3496840"/>
              <a:ext cx="33788" cy="21456"/>
            </a:xfrm>
            <a:custGeom>
              <a:avLst/>
              <a:gdLst/>
              <a:ahLst/>
              <a:cxnLst/>
              <a:rect l="l" t="t" r="r" b="b"/>
              <a:pathLst>
                <a:path w="943" h="598" extrusionOk="0">
                  <a:moveTo>
                    <a:pt x="194" y="1"/>
                  </a:moveTo>
                  <a:cubicBezTo>
                    <a:pt x="121" y="1"/>
                    <a:pt x="66" y="22"/>
                    <a:pt x="51" y="78"/>
                  </a:cubicBezTo>
                  <a:cubicBezTo>
                    <a:pt x="0" y="265"/>
                    <a:pt x="413" y="597"/>
                    <a:pt x="767" y="597"/>
                  </a:cubicBezTo>
                  <a:cubicBezTo>
                    <a:pt x="828" y="597"/>
                    <a:pt x="888" y="587"/>
                    <a:pt x="942" y="565"/>
                  </a:cubicBezTo>
                  <a:cubicBezTo>
                    <a:pt x="940" y="429"/>
                    <a:pt x="880" y="300"/>
                    <a:pt x="775" y="212"/>
                  </a:cubicBezTo>
                  <a:cubicBezTo>
                    <a:pt x="698" y="143"/>
                    <a:pt x="384" y="1"/>
                    <a:pt x="19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2430822" y="3505092"/>
              <a:ext cx="19312" cy="12056"/>
            </a:xfrm>
            <a:custGeom>
              <a:avLst/>
              <a:gdLst/>
              <a:ahLst/>
              <a:cxnLst/>
              <a:rect l="l" t="t" r="r" b="b"/>
              <a:pathLst>
                <a:path w="539" h="336" fill="none" extrusionOk="0">
                  <a:moveTo>
                    <a:pt x="538" y="335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2439386" y="3453569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419" y="44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2473209" y="3634835"/>
              <a:ext cx="11430" cy="18622"/>
            </a:xfrm>
            <a:custGeom>
              <a:avLst/>
              <a:gdLst/>
              <a:ahLst/>
              <a:cxnLst/>
              <a:rect l="l" t="t" r="r" b="b"/>
              <a:pathLst>
                <a:path w="319" h="519" fill="none" extrusionOk="0">
                  <a:moveTo>
                    <a:pt x="1" y="519"/>
                  </a:moveTo>
                  <a:lnTo>
                    <a:pt x="31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2480232" y="3614849"/>
              <a:ext cx="32032" cy="25905"/>
            </a:xfrm>
            <a:custGeom>
              <a:avLst/>
              <a:gdLst/>
              <a:ahLst/>
              <a:cxnLst/>
              <a:rect l="l" t="t" r="r" b="b"/>
              <a:pathLst>
                <a:path w="894" h="722" extrusionOk="0">
                  <a:moveTo>
                    <a:pt x="699" y="0"/>
                  </a:moveTo>
                  <a:cubicBezTo>
                    <a:pt x="519" y="0"/>
                    <a:pt x="184" y="241"/>
                    <a:pt x="115" y="333"/>
                  </a:cubicBezTo>
                  <a:cubicBezTo>
                    <a:pt x="32" y="443"/>
                    <a:pt x="1" y="581"/>
                    <a:pt x="27" y="715"/>
                  </a:cubicBezTo>
                  <a:cubicBezTo>
                    <a:pt x="51" y="719"/>
                    <a:pt x="75" y="721"/>
                    <a:pt x="99" y="721"/>
                  </a:cubicBezTo>
                  <a:cubicBezTo>
                    <a:pt x="477" y="721"/>
                    <a:pt x="893" y="239"/>
                    <a:pt x="799" y="53"/>
                  </a:cubicBezTo>
                  <a:cubicBezTo>
                    <a:pt x="780" y="16"/>
                    <a:pt x="744" y="0"/>
                    <a:pt x="69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1"/>
            <p:cNvSpPr/>
            <p:nvPr/>
          </p:nvSpPr>
          <p:spPr>
            <a:xfrm>
              <a:off x="2481164" y="3623855"/>
              <a:ext cx="17342" cy="16577"/>
            </a:xfrm>
            <a:custGeom>
              <a:avLst/>
              <a:gdLst/>
              <a:ahLst/>
              <a:cxnLst/>
              <a:rect l="l" t="t" r="r" b="b"/>
              <a:pathLst>
                <a:path w="484" h="462" fill="none" extrusionOk="0">
                  <a:moveTo>
                    <a:pt x="1" y="462"/>
                  </a:moveTo>
                  <a:lnTo>
                    <a:pt x="48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2463356" y="3540004"/>
              <a:ext cx="11430" cy="18622"/>
            </a:xfrm>
            <a:custGeom>
              <a:avLst/>
              <a:gdLst/>
              <a:ahLst/>
              <a:cxnLst/>
              <a:rect l="l" t="t" r="r" b="b"/>
              <a:pathLst>
                <a:path w="319" h="519" fill="none" extrusionOk="0">
                  <a:moveTo>
                    <a:pt x="1" y="519"/>
                  </a:moveTo>
                  <a:lnTo>
                    <a:pt x="31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1"/>
            <p:cNvSpPr/>
            <p:nvPr/>
          </p:nvSpPr>
          <p:spPr>
            <a:xfrm>
              <a:off x="2470307" y="3519947"/>
              <a:ext cx="32068" cy="25905"/>
            </a:xfrm>
            <a:custGeom>
              <a:avLst/>
              <a:gdLst/>
              <a:ahLst/>
              <a:cxnLst/>
              <a:rect l="l" t="t" r="r" b="b"/>
              <a:pathLst>
                <a:path w="895" h="722" extrusionOk="0">
                  <a:moveTo>
                    <a:pt x="699" y="0"/>
                  </a:moveTo>
                  <a:cubicBezTo>
                    <a:pt x="519" y="0"/>
                    <a:pt x="184" y="241"/>
                    <a:pt x="117" y="335"/>
                  </a:cubicBezTo>
                  <a:cubicBezTo>
                    <a:pt x="34" y="442"/>
                    <a:pt x="0" y="581"/>
                    <a:pt x="27" y="715"/>
                  </a:cubicBezTo>
                  <a:cubicBezTo>
                    <a:pt x="51" y="719"/>
                    <a:pt x="76" y="721"/>
                    <a:pt x="101" y="721"/>
                  </a:cubicBezTo>
                  <a:cubicBezTo>
                    <a:pt x="480" y="721"/>
                    <a:pt x="895" y="239"/>
                    <a:pt x="799" y="53"/>
                  </a:cubicBezTo>
                  <a:cubicBezTo>
                    <a:pt x="780" y="16"/>
                    <a:pt x="744" y="0"/>
                    <a:pt x="69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2471239" y="3528917"/>
              <a:ext cx="17413" cy="16684"/>
            </a:xfrm>
            <a:custGeom>
              <a:avLst/>
              <a:gdLst/>
              <a:ahLst/>
              <a:cxnLst/>
              <a:rect l="l" t="t" r="r" b="b"/>
              <a:pathLst>
                <a:path w="486" h="465" fill="none" extrusionOk="0">
                  <a:moveTo>
                    <a:pt x="1" y="465"/>
                  </a:moveTo>
                  <a:lnTo>
                    <a:pt x="4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2458985" y="3498311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1" y="519"/>
                  </a:moveTo>
                  <a:lnTo>
                    <a:pt x="31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2465936" y="3478254"/>
              <a:ext cx="32104" cy="25905"/>
            </a:xfrm>
            <a:custGeom>
              <a:avLst/>
              <a:gdLst/>
              <a:ahLst/>
              <a:cxnLst/>
              <a:rect l="l" t="t" r="r" b="b"/>
              <a:pathLst>
                <a:path w="896" h="722" extrusionOk="0">
                  <a:moveTo>
                    <a:pt x="700" y="1"/>
                  </a:moveTo>
                  <a:cubicBezTo>
                    <a:pt x="520" y="1"/>
                    <a:pt x="186" y="241"/>
                    <a:pt x="118" y="333"/>
                  </a:cubicBezTo>
                  <a:cubicBezTo>
                    <a:pt x="34" y="440"/>
                    <a:pt x="0" y="581"/>
                    <a:pt x="29" y="715"/>
                  </a:cubicBezTo>
                  <a:cubicBezTo>
                    <a:pt x="54" y="720"/>
                    <a:pt x="78" y="722"/>
                    <a:pt x="103" y="722"/>
                  </a:cubicBezTo>
                  <a:cubicBezTo>
                    <a:pt x="481" y="722"/>
                    <a:pt x="895" y="239"/>
                    <a:pt x="801" y="53"/>
                  </a:cubicBezTo>
                  <a:cubicBezTo>
                    <a:pt x="782" y="16"/>
                    <a:pt x="746" y="1"/>
                    <a:pt x="70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2466975" y="3487260"/>
              <a:ext cx="17306" cy="16684"/>
            </a:xfrm>
            <a:custGeom>
              <a:avLst/>
              <a:gdLst/>
              <a:ahLst/>
              <a:cxnLst/>
              <a:rect l="l" t="t" r="r" b="b"/>
              <a:pathLst>
                <a:path w="483" h="465" fill="none" extrusionOk="0">
                  <a:moveTo>
                    <a:pt x="0" y="464"/>
                  </a:moveTo>
                  <a:lnTo>
                    <a:pt x="48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2452679" y="3437207"/>
              <a:ext cx="11394" cy="18622"/>
            </a:xfrm>
            <a:custGeom>
              <a:avLst/>
              <a:gdLst/>
              <a:ahLst/>
              <a:cxnLst/>
              <a:rect l="l" t="t" r="r" b="b"/>
              <a:pathLst>
                <a:path w="318" h="519" fill="none" extrusionOk="0">
                  <a:moveTo>
                    <a:pt x="0" y="519"/>
                  </a:moveTo>
                  <a:lnTo>
                    <a:pt x="31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2459594" y="3417115"/>
              <a:ext cx="32104" cy="25905"/>
            </a:xfrm>
            <a:custGeom>
              <a:avLst/>
              <a:gdLst/>
              <a:ahLst/>
              <a:cxnLst/>
              <a:rect l="l" t="t" r="r" b="b"/>
              <a:pathLst>
                <a:path w="896" h="722" extrusionOk="0">
                  <a:moveTo>
                    <a:pt x="699" y="1"/>
                  </a:moveTo>
                  <a:cubicBezTo>
                    <a:pt x="519" y="1"/>
                    <a:pt x="184" y="242"/>
                    <a:pt x="118" y="333"/>
                  </a:cubicBezTo>
                  <a:cubicBezTo>
                    <a:pt x="34" y="443"/>
                    <a:pt x="1" y="582"/>
                    <a:pt x="27" y="715"/>
                  </a:cubicBezTo>
                  <a:cubicBezTo>
                    <a:pt x="52" y="720"/>
                    <a:pt x="77" y="722"/>
                    <a:pt x="102" y="722"/>
                  </a:cubicBezTo>
                  <a:cubicBezTo>
                    <a:pt x="483" y="722"/>
                    <a:pt x="895" y="239"/>
                    <a:pt x="799" y="53"/>
                  </a:cubicBezTo>
                  <a:cubicBezTo>
                    <a:pt x="780" y="16"/>
                    <a:pt x="744" y="1"/>
                    <a:pt x="69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2460525" y="3426121"/>
              <a:ext cx="17449" cy="16684"/>
            </a:xfrm>
            <a:custGeom>
              <a:avLst/>
              <a:gdLst/>
              <a:ahLst/>
              <a:cxnLst/>
              <a:rect l="l" t="t" r="r" b="b"/>
              <a:pathLst>
                <a:path w="487" h="465" fill="none" extrusionOk="0">
                  <a:moveTo>
                    <a:pt x="1" y="464"/>
                  </a:moveTo>
                  <a:lnTo>
                    <a:pt x="4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2446838" y="3391066"/>
              <a:ext cx="31996" cy="25905"/>
            </a:xfrm>
            <a:custGeom>
              <a:avLst/>
              <a:gdLst/>
              <a:ahLst/>
              <a:cxnLst/>
              <a:rect l="l" t="t" r="r" b="b"/>
              <a:pathLst>
                <a:path w="893" h="722" extrusionOk="0">
                  <a:moveTo>
                    <a:pt x="699" y="0"/>
                  </a:moveTo>
                  <a:cubicBezTo>
                    <a:pt x="519" y="0"/>
                    <a:pt x="184" y="241"/>
                    <a:pt x="115" y="333"/>
                  </a:cubicBezTo>
                  <a:cubicBezTo>
                    <a:pt x="32" y="443"/>
                    <a:pt x="1" y="581"/>
                    <a:pt x="27" y="715"/>
                  </a:cubicBezTo>
                  <a:cubicBezTo>
                    <a:pt x="51" y="719"/>
                    <a:pt x="76" y="721"/>
                    <a:pt x="101" y="721"/>
                  </a:cubicBezTo>
                  <a:cubicBezTo>
                    <a:pt x="478" y="721"/>
                    <a:pt x="893" y="239"/>
                    <a:pt x="799" y="53"/>
                  </a:cubicBezTo>
                  <a:cubicBezTo>
                    <a:pt x="780" y="16"/>
                    <a:pt x="744" y="0"/>
                    <a:pt x="69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2447770" y="3400072"/>
              <a:ext cx="17342" cy="16648"/>
            </a:xfrm>
            <a:custGeom>
              <a:avLst/>
              <a:gdLst/>
              <a:ahLst/>
              <a:cxnLst/>
              <a:rect l="l" t="t" r="r" b="b"/>
              <a:pathLst>
                <a:path w="484" h="464" fill="none" extrusionOk="0">
                  <a:moveTo>
                    <a:pt x="1" y="464"/>
                  </a:moveTo>
                  <a:lnTo>
                    <a:pt x="48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421148" y="3387083"/>
              <a:ext cx="31459" cy="30426"/>
            </a:xfrm>
            <a:custGeom>
              <a:avLst/>
              <a:gdLst/>
              <a:ahLst/>
              <a:cxnLst/>
              <a:rect l="l" t="t" r="r" b="b"/>
              <a:pathLst>
                <a:path w="878" h="848" extrusionOk="0">
                  <a:moveTo>
                    <a:pt x="238" y="1"/>
                  </a:moveTo>
                  <a:cubicBezTo>
                    <a:pt x="221" y="1"/>
                    <a:pt x="206" y="3"/>
                    <a:pt x="192" y="9"/>
                  </a:cubicBezTo>
                  <a:cubicBezTo>
                    <a:pt x="1" y="83"/>
                    <a:pt x="295" y="620"/>
                    <a:pt x="402" y="716"/>
                  </a:cubicBezTo>
                  <a:cubicBezTo>
                    <a:pt x="489" y="800"/>
                    <a:pt x="605" y="848"/>
                    <a:pt x="725" y="848"/>
                  </a:cubicBezTo>
                  <a:cubicBezTo>
                    <a:pt x="741" y="848"/>
                    <a:pt x="757" y="847"/>
                    <a:pt x="773" y="845"/>
                  </a:cubicBezTo>
                  <a:cubicBezTo>
                    <a:pt x="877" y="486"/>
                    <a:pt x="465" y="1"/>
                    <a:pt x="23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2434083" y="3398349"/>
              <a:ext cx="14762" cy="19088"/>
            </a:xfrm>
            <a:custGeom>
              <a:avLst/>
              <a:gdLst/>
              <a:ahLst/>
              <a:cxnLst/>
              <a:rect l="l" t="t" r="r" b="b"/>
              <a:pathLst>
                <a:path w="412" h="532" fill="none" extrusionOk="0">
                  <a:moveTo>
                    <a:pt x="412" y="53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2502339" y="3462144"/>
              <a:ext cx="32892" cy="317036"/>
            </a:xfrm>
            <a:custGeom>
              <a:avLst/>
              <a:gdLst/>
              <a:ahLst/>
              <a:cxnLst/>
              <a:rect l="l" t="t" r="r" b="b"/>
              <a:pathLst>
                <a:path w="918" h="8836" fill="none" extrusionOk="0">
                  <a:moveTo>
                    <a:pt x="918" y="0"/>
                  </a:moveTo>
                  <a:lnTo>
                    <a:pt x="0" y="883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2498219" y="3700064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318" y="519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2470594" y="3680079"/>
              <a:ext cx="32032" cy="25905"/>
            </a:xfrm>
            <a:custGeom>
              <a:avLst/>
              <a:gdLst/>
              <a:ahLst/>
              <a:cxnLst/>
              <a:rect l="l" t="t" r="r" b="b"/>
              <a:pathLst>
                <a:path w="894" h="722" extrusionOk="0">
                  <a:moveTo>
                    <a:pt x="195" y="1"/>
                  </a:moveTo>
                  <a:cubicBezTo>
                    <a:pt x="150" y="1"/>
                    <a:pt x="114" y="16"/>
                    <a:pt x="95" y="54"/>
                  </a:cubicBezTo>
                  <a:cubicBezTo>
                    <a:pt x="1" y="238"/>
                    <a:pt x="417" y="722"/>
                    <a:pt x="795" y="722"/>
                  </a:cubicBezTo>
                  <a:cubicBezTo>
                    <a:pt x="819" y="722"/>
                    <a:pt x="843" y="720"/>
                    <a:pt x="867" y="715"/>
                  </a:cubicBezTo>
                  <a:cubicBezTo>
                    <a:pt x="893" y="582"/>
                    <a:pt x="862" y="443"/>
                    <a:pt x="779" y="333"/>
                  </a:cubicBezTo>
                  <a:cubicBezTo>
                    <a:pt x="710" y="242"/>
                    <a:pt x="375" y="1"/>
                    <a:pt x="19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2485284" y="3689874"/>
              <a:ext cx="16374" cy="15823"/>
            </a:xfrm>
            <a:custGeom>
              <a:avLst/>
              <a:gdLst/>
              <a:ahLst/>
              <a:cxnLst/>
              <a:rect l="l" t="t" r="r" b="b"/>
              <a:pathLst>
                <a:path w="457" h="441" fill="none" extrusionOk="0">
                  <a:moveTo>
                    <a:pt x="457" y="44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2507284" y="3612087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319" y="520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2479695" y="3592030"/>
              <a:ext cx="32068" cy="25905"/>
            </a:xfrm>
            <a:custGeom>
              <a:avLst/>
              <a:gdLst/>
              <a:ahLst/>
              <a:cxnLst/>
              <a:rect l="l" t="t" r="r" b="b"/>
              <a:pathLst>
                <a:path w="895" h="722" extrusionOk="0">
                  <a:moveTo>
                    <a:pt x="197" y="1"/>
                  </a:moveTo>
                  <a:cubicBezTo>
                    <a:pt x="151" y="1"/>
                    <a:pt x="116" y="16"/>
                    <a:pt x="97" y="53"/>
                  </a:cubicBezTo>
                  <a:cubicBezTo>
                    <a:pt x="0" y="239"/>
                    <a:pt x="415" y="722"/>
                    <a:pt x="794" y="722"/>
                  </a:cubicBezTo>
                  <a:cubicBezTo>
                    <a:pt x="819" y="722"/>
                    <a:pt x="844" y="720"/>
                    <a:pt x="869" y="715"/>
                  </a:cubicBezTo>
                  <a:cubicBezTo>
                    <a:pt x="895" y="581"/>
                    <a:pt x="861" y="443"/>
                    <a:pt x="778" y="333"/>
                  </a:cubicBezTo>
                  <a:cubicBezTo>
                    <a:pt x="711" y="241"/>
                    <a:pt x="377" y="1"/>
                    <a:pt x="19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2494349" y="3601897"/>
              <a:ext cx="16482" cy="15823"/>
            </a:xfrm>
            <a:custGeom>
              <a:avLst/>
              <a:gdLst/>
              <a:ahLst/>
              <a:cxnLst/>
              <a:rect l="l" t="t" r="r" b="b"/>
              <a:pathLst>
                <a:path w="460" h="441" fill="none" extrusionOk="0">
                  <a:moveTo>
                    <a:pt x="460" y="440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2503593" y="3648110"/>
              <a:ext cx="11430" cy="18658"/>
            </a:xfrm>
            <a:custGeom>
              <a:avLst/>
              <a:gdLst/>
              <a:ahLst/>
              <a:cxnLst/>
              <a:rect l="l" t="t" r="r" b="b"/>
              <a:pathLst>
                <a:path w="319" h="520" fill="none" extrusionOk="0">
                  <a:moveTo>
                    <a:pt x="319" y="519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2476004" y="3628089"/>
              <a:ext cx="31996" cy="25869"/>
            </a:xfrm>
            <a:custGeom>
              <a:avLst/>
              <a:gdLst/>
              <a:ahLst/>
              <a:cxnLst/>
              <a:rect l="l" t="t" r="r" b="b"/>
              <a:pathLst>
                <a:path w="893" h="721" extrusionOk="0">
                  <a:moveTo>
                    <a:pt x="196" y="1"/>
                  </a:moveTo>
                  <a:cubicBezTo>
                    <a:pt x="150" y="1"/>
                    <a:pt x="114" y="16"/>
                    <a:pt x="95" y="54"/>
                  </a:cubicBezTo>
                  <a:cubicBezTo>
                    <a:pt x="1" y="240"/>
                    <a:pt x="415" y="721"/>
                    <a:pt x="792" y="721"/>
                  </a:cubicBezTo>
                  <a:cubicBezTo>
                    <a:pt x="817" y="721"/>
                    <a:pt x="842" y="718"/>
                    <a:pt x="867" y="714"/>
                  </a:cubicBezTo>
                  <a:cubicBezTo>
                    <a:pt x="893" y="580"/>
                    <a:pt x="862" y="442"/>
                    <a:pt x="778" y="334"/>
                  </a:cubicBezTo>
                  <a:cubicBezTo>
                    <a:pt x="710" y="241"/>
                    <a:pt x="376" y="1"/>
                    <a:pt x="1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2490694" y="3637992"/>
              <a:ext cx="16374" cy="15715"/>
            </a:xfrm>
            <a:custGeom>
              <a:avLst/>
              <a:gdLst/>
              <a:ahLst/>
              <a:cxnLst/>
              <a:rect l="l" t="t" r="r" b="b"/>
              <a:pathLst>
                <a:path w="457" h="438" fill="none" extrusionOk="0">
                  <a:moveTo>
                    <a:pt x="457" y="43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2513375" y="3553530"/>
              <a:ext cx="11430" cy="18550"/>
            </a:xfrm>
            <a:custGeom>
              <a:avLst/>
              <a:gdLst/>
              <a:ahLst/>
              <a:cxnLst/>
              <a:rect l="l" t="t" r="r" b="b"/>
              <a:pathLst>
                <a:path w="319" h="517" fill="none" extrusionOk="0">
                  <a:moveTo>
                    <a:pt x="318" y="517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2485786" y="3533474"/>
              <a:ext cx="32068" cy="25905"/>
            </a:xfrm>
            <a:custGeom>
              <a:avLst/>
              <a:gdLst/>
              <a:ahLst/>
              <a:cxnLst/>
              <a:rect l="l" t="t" r="r" b="b"/>
              <a:pathLst>
                <a:path w="895" h="722" extrusionOk="0">
                  <a:moveTo>
                    <a:pt x="196" y="1"/>
                  </a:moveTo>
                  <a:cubicBezTo>
                    <a:pt x="151" y="1"/>
                    <a:pt x="115" y="16"/>
                    <a:pt x="96" y="53"/>
                  </a:cubicBezTo>
                  <a:cubicBezTo>
                    <a:pt x="0" y="244"/>
                    <a:pt x="414" y="722"/>
                    <a:pt x="793" y="722"/>
                  </a:cubicBezTo>
                  <a:cubicBezTo>
                    <a:pt x="818" y="722"/>
                    <a:pt x="844" y="720"/>
                    <a:pt x="868" y="715"/>
                  </a:cubicBezTo>
                  <a:cubicBezTo>
                    <a:pt x="895" y="581"/>
                    <a:pt x="861" y="443"/>
                    <a:pt x="778" y="333"/>
                  </a:cubicBezTo>
                  <a:cubicBezTo>
                    <a:pt x="711" y="241"/>
                    <a:pt x="376" y="1"/>
                    <a:pt x="1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2500512" y="3543341"/>
              <a:ext cx="16410" cy="15823"/>
            </a:xfrm>
            <a:custGeom>
              <a:avLst/>
              <a:gdLst/>
              <a:ahLst/>
              <a:cxnLst/>
              <a:rect l="l" t="t" r="r" b="b"/>
              <a:pathLst>
                <a:path w="458" h="441" fill="none" extrusionOk="0">
                  <a:moveTo>
                    <a:pt x="457" y="44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2519466" y="3494723"/>
              <a:ext cx="11394" cy="18658"/>
            </a:xfrm>
            <a:custGeom>
              <a:avLst/>
              <a:gdLst/>
              <a:ahLst/>
              <a:cxnLst/>
              <a:rect l="l" t="t" r="r" b="b"/>
              <a:pathLst>
                <a:path w="318" h="520" fill="none" extrusionOk="0">
                  <a:moveTo>
                    <a:pt x="318" y="519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2491841" y="3474666"/>
              <a:ext cx="32104" cy="25905"/>
            </a:xfrm>
            <a:custGeom>
              <a:avLst/>
              <a:gdLst/>
              <a:ahLst/>
              <a:cxnLst/>
              <a:rect l="l" t="t" r="r" b="b"/>
              <a:pathLst>
                <a:path w="896" h="722" extrusionOk="0">
                  <a:moveTo>
                    <a:pt x="197" y="0"/>
                  </a:moveTo>
                  <a:cubicBezTo>
                    <a:pt x="152" y="0"/>
                    <a:pt x="116" y="16"/>
                    <a:pt x="97" y="53"/>
                  </a:cubicBezTo>
                  <a:cubicBezTo>
                    <a:pt x="1" y="239"/>
                    <a:pt x="415" y="721"/>
                    <a:pt x="794" y="721"/>
                  </a:cubicBezTo>
                  <a:cubicBezTo>
                    <a:pt x="819" y="721"/>
                    <a:pt x="844" y="719"/>
                    <a:pt x="869" y="715"/>
                  </a:cubicBezTo>
                  <a:cubicBezTo>
                    <a:pt x="895" y="581"/>
                    <a:pt x="862" y="440"/>
                    <a:pt x="778" y="333"/>
                  </a:cubicBezTo>
                  <a:cubicBezTo>
                    <a:pt x="711" y="241"/>
                    <a:pt x="377" y="0"/>
                    <a:pt x="19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2506603" y="3484533"/>
              <a:ext cx="16374" cy="15787"/>
            </a:xfrm>
            <a:custGeom>
              <a:avLst/>
              <a:gdLst/>
              <a:ahLst/>
              <a:cxnLst/>
              <a:rect l="l" t="t" r="r" b="b"/>
              <a:pathLst>
                <a:path w="457" h="440" fill="none" extrusionOk="0">
                  <a:moveTo>
                    <a:pt x="457" y="44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2511476" y="3681371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1" y="443"/>
                  </a:moveTo>
                  <a:lnTo>
                    <a:pt x="41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2521938" y="3665835"/>
              <a:ext cx="33788" cy="21528"/>
            </a:xfrm>
            <a:custGeom>
              <a:avLst/>
              <a:gdLst/>
              <a:ahLst/>
              <a:cxnLst/>
              <a:rect l="l" t="t" r="r" b="b"/>
              <a:pathLst>
                <a:path w="943" h="600" extrusionOk="0">
                  <a:moveTo>
                    <a:pt x="749" y="1"/>
                  </a:moveTo>
                  <a:cubicBezTo>
                    <a:pt x="559" y="1"/>
                    <a:pt x="244" y="143"/>
                    <a:pt x="165" y="212"/>
                  </a:cubicBezTo>
                  <a:cubicBezTo>
                    <a:pt x="62" y="300"/>
                    <a:pt x="3" y="431"/>
                    <a:pt x="0" y="568"/>
                  </a:cubicBezTo>
                  <a:cubicBezTo>
                    <a:pt x="54" y="589"/>
                    <a:pt x="113" y="599"/>
                    <a:pt x="173" y="599"/>
                  </a:cubicBezTo>
                  <a:cubicBezTo>
                    <a:pt x="527" y="599"/>
                    <a:pt x="943" y="262"/>
                    <a:pt x="892" y="78"/>
                  </a:cubicBezTo>
                  <a:cubicBezTo>
                    <a:pt x="877" y="22"/>
                    <a:pt x="822" y="1"/>
                    <a:pt x="7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2521938" y="3673477"/>
              <a:ext cx="20423" cy="12737"/>
            </a:xfrm>
            <a:custGeom>
              <a:avLst/>
              <a:gdLst/>
              <a:ahLst/>
              <a:cxnLst/>
              <a:rect l="l" t="t" r="r" b="b"/>
              <a:pathLst>
                <a:path w="570" h="355" fill="none" extrusionOk="0">
                  <a:moveTo>
                    <a:pt x="0" y="355"/>
                  </a:moveTo>
                  <a:lnTo>
                    <a:pt x="56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1"/>
            <p:cNvSpPr/>
            <p:nvPr/>
          </p:nvSpPr>
          <p:spPr>
            <a:xfrm>
              <a:off x="2521329" y="3586540"/>
              <a:ext cx="15013" cy="15895"/>
            </a:xfrm>
            <a:custGeom>
              <a:avLst/>
              <a:gdLst/>
              <a:ahLst/>
              <a:cxnLst/>
              <a:rect l="l" t="t" r="r" b="b"/>
              <a:pathLst>
                <a:path w="419" h="443" fill="none" extrusionOk="0">
                  <a:moveTo>
                    <a:pt x="1" y="443"/>
                  </a:moveTo>
                  <a:lnTo>
                    <a:pt x="41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2531791" y="3570932"/>
              <a:ext cx="33716" cy="21528"/>
            </a:xfrm>
            <a:custGeom>
              <a:avLst/>
              <a:gdLst/>
              <a:ahLst/>
              <a:cxnLst/>
              <a:rect l="l" t="t" r="r" b="b"/>
              <a:pathLst>
                <a:path w="941" h="600" extrusionOk="0">
                  <a:moveTo>
                    <a:pt x="748" y="1"/>
                  </a:moveTo>
                  <a:cubicBezTo>
                    <a:pt x="558" y="1"/>
                    <a:pt x="243" y="145"/>
                    <a:pt x="167" y="214"/>
                  </a:cubicBezTo>
                  <a:cubicBezTo>
                    <a:pt x="62" y="302"/>
                    <a:pt x="3" y="431"/>
                    <a:pt x="0" y="567"/>
                  </a:cubicBezTo>
                  <a:cubicBezTo>
                    <a:pt x="55" y="590"/>
                    <a:pt x="114" y="600"/>
                    <a:pt x="175" y="600"/>
                  </a:cubicBezTo>
                  <a:cubicBezTo>
                    <a:pt x="528" y="600"/>
                    <a:pt x="940" y="263"/>
                    <a:pt x="891" y="77"/>
                  </a:cubicBezTo>
                  <a:cubicBezTo>
                    <a:pt x="876" y="22"/>
                    <a:pt x="822" y="1"/>
                    <a:pt x="74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2531791" y="3578682"/>
              <a:ext cx="20387" cy="12630"/>
            </a:xfrm>
            <a:custGeom>
              <a:avLst/>
              <a:gdLst/>
              <a:ahLst/>
              <a:cxnLst/>
              <a:rect l="l" t="t" r="r" b="b"/>
              <a:pathLst>
                <a:path w="569" h="352" fill="none" extrusionOk="0">
                  <a:moveTo>
                    <a:pt x="0" y="351"/>
                  </a:moveTo>
                  <a:lnTo>
                    <a:pt x="56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2525700" y="3544883"/>
              <a:ext cx="14941" cy="15823"/>
            </a:xfrm>
            <a:custGeom>
              <a:avLst/>
              <a:gdLst/>
              <a:ahLst/>
              <a:cxnLst/>
              <a:rect l="l" t="t" r="r" b="b"/>
              <a:pathLst>
                <a:path w="417" h="441" fill="none" extrusionOk="0">
                  <a:moveTo>
                    <a:pt x="0" y="440"/>
                  </a:moveTo>
                  <a:lnTo>
                    <a:pt x="41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1"/>
            <p:cNvSpPr/>
            <p:nvPr/>
          </p:nvSpPr>
          <p:spPr>
            <a:xfrm>
              <a:off x="2536055" y="3529276"/>
              <a:ext cx="33716" cy="21528"/>
            </a:xfrm>
            <a:custGeom>
              <a:avLst/>
              <a:gdLst/>
              <a:ahLst/>
              <a:cxnLst/>
              <a:rect l="l" t="t" r="r" b="b"/>
              <a:pathLst>
                <a:path w="941" h="600" extrusionOk="0">
                  <a:moveTo>
                    <a:pt x="749" y="0"/>
                  </a:moveTo>
                  <a:cubicBezTo>
                    <a:pt x="559" y="0"/>
                    <a:pt x="245" y="142"/>
                    <a:pt x="168" y="211"/>
                  </a:cubicBezTo>
                  <a:cubicBezTo>
                    <a:pt x="63" y="302"/>
                    <a:pt x="3" y="431"/>
                    <a:pt x="1" y="567"/>
                  </a:cubicBezTo>
                  <a:cubicBezTo>
                    <a:pt x="56" y="590"/>
                    <a:pt x="115" y="600"/>
                    <a:pt x="176" y="600"/>
                  </a:cubicBezTo>
                  <a:cubicBezTo>
                    <a:pt x="530" y="600"/>
                    <a:pt x="941" y="260"/>
                    <a:pt x="892" y="77"/>
                  </a:cubicBezTo>
                  <a:cubicBezTo>
                    <a:pt x="877" y="22"/>
                    <a:pt x="822" y="0"/>
                    <a:pt x="74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2536055" y="3536918"/>
              <a:ext cx="20423" cy="12702"/>
            </a:xfrm>
            <a:custGeom>
              <a:avLst/>
              <a:gdLst/>
              <a:ahLst/>
              <a:cxnLst/>
              <a:rect l="l" t="t" r="r" b="b"/>
              <a:pathLst>
                <a:path w="570" h="354" fill="none" extrusionOk="0">
                  <a:moveTo>
                    <a:pt x="1" y="354"/>
                  </a:moveTo>
                  <a:lnTo>
                    <a:pt x="56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2531935" y="3483744"/>
              <a:ext cx="15120" cy="15895"/>
            </a:xfrm>
            <a:custGeom>
              <a:avLst/>
              <a:gdLst/>
              <a:ahLst/>
              <a:cxnLst/>
              <a:rect l="l" t="t" r="r" b="b"/>
              <a:pathLst>
                <a:path w="422" h="443" fill="none" extrusionOk="0">
                  <a:moveTo>
                    <a:pt x="1" y="443"/>
                  </a:moveTo>
                  <a:lnTo>
                    <a:pt x="42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2542469" y="3468136"/>
              <a:ext cx="33752" cy="21528"/>
            </a:xfrm>
            <a:custGeom>
              <a:avLst/>
              <a:gdLst/>
              <a:ahLst/>
              <a:cxnLst/>
              <a:rect l="l" t="t" r="r" b="b"/>
              <a:pathLst>
                <a:path w="942" h="600" extrusionOk="0">
                  <a:moveTo>
                    <a:pt x="748" y="0"/>
                  </a:moveTo>
                  <a:cubicBezTo>
                    <a:pt x="558" y="0"/>
                    <a:pt x="243" y="143"/>
                    <a:pt x="166" y="213"/>
                  </a:cubicBezTo>
                  <a:cubicBezTo>
                    <a:pt x="63" y="302"/>
                    <a:pt x="3" y="431"/>
                    <a:pt x="1" y="567"/>
                  </a:cubicBezTo>
                  <a:cubicBezTo>
                    <a:pt x="55" y="590"/>
                    <a:pt x="114" y="600"/>
                    <a:pt x="175" y="600"/>
                  </a:cubicBezTo>
                  <a:cubicBezTo>
                    <a:pt x="527" y="600"/>
                    <a:pt x="941" y="263"/>
                    <a:pt x="892" y="77"/>
                  </a:cubicBezTo>
                  <a:cubicBezTo>
                    <a:pt x="877" y="22"/>
                    <a:pt x="822" y="0"/>
                    <a:pt x="74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2542397" y="3475778"/>
              <a:ext cx="20423" cy="12737"/>
            </a:xfrm>
            <a:custGeom>
              <a:avLst/>
              <a:gdLst/>
              <a:ahLst/>
              <a:cxnLst/>
              <a:rect l="l" t="t" r="r" b="b"/>
              <a:pathLst>
                <a:path w="570" h="355" fill="none" extrusionOk="0">
                  <a:moveTo>
                    <a:pt x="0" y="354"/>
                  </a:moveTo>
                  <a:lnTo>
                    <a:pt x="56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2535303" y="3440006"/>
              <a:ext cx="33716" cy="21492"/>
            </a:xfrm>
            <a:custGeom>
              <a:avLst/>
              <a:gdLst/>
              <a:ahLst/>
              <a:cxnLst/>
              <a:rect l="l" t="t" r="r" b="b"/>
              <a:pathLst>
                <a:path w="941" h="599" extrusionOk="0">
                  <a:moveTo>
                    <a:pt x="747" y="0"/>
                  </a:moveTo>
                  <a:cubicBezTo>
                    <a:pt x="557" y="0"/>
                    <a:pt x="242" y="142"/>
                    <a:pt x="165" y="211"/>
                  </a:cubicBezTo>
                  <a:cubicBezTo>
                    <a:pt x="62" y="302"/>
                    <a:pt x="3" y="431"/>
                    <a:pt x="0" y="567"/>
                  </a:cubicBezTo>
                  <a:cubicBezTo>
                    <a:pt x="54" y="589"/>
                    <a:pt x="113" y="599"/>
                    <a:pt x="173" y="599"/>
                  </a:cubicBezTo>
                  <a:cubicBezTo>
                    <a:pt x="527" y="599"/>
                    <a:pt x="940" y="261"/>
                    <a:pt x="891" y="77"/>
                  </a:cubicBezTo>
                  <a:cubicBezTo>
                    <a:pt x="876" y="22"/>
                    <a:pt x="821" y="0"/>
                    <a:pt x="74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2535303" y="3447649"/>
              <a:ext cx="20387" cy="12737"/>
            </a:xfrm>
            <a:custGeom>
              <a:avLst/>
              <a:gdLst/>
              <a:ahLst/>
              <a:cxnLst/>
              <a:rect l="l" t="t" r="r" b="b"/>
              <a:pathLst>
                <a:path w="569" h="355" fill="none" extrusionOk="0">
                  <a:moveTo>
                    <a:pt x="0" y="354"/>
                  </a:moveTo>
                  <a:lnTo>
                    <a:pt x="56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2514736" y="3427520"/>
              <a:ext cx="28019" cy="33727"/>
            </a:xfrm>
            <a:custGeom>
              <a:avLst/>
              <a:gdLst/>
              <a:ahLst/>
              <a:cxnLst/>
              <a:rect l="l" t="t" r="r" b="b"/>
              <a:pathLst>
                <a:path w="782" h="940" extrusionOk="0">
                  <a:moveTo>
                    <a:pt x="222" y="1"/>
                  </a:moveTo>
                  <a:cubicBezTo>
                    <a:pt x="216" y="1"/>
                    <a:pt x="210" y="1"/>
                    <a:pt x="204" y="2"/>
                  </a:cubicBezTo>
                  <a:cubicBezTo>
                    <a:pt x="1" y="36"/>
                    <a:pt x="177" y="621"/>
                    <a:pt x="261" y="738"/>
                  </a:cubicBezTo>
                  <a:cubicBezTo>
                    <a:pt x="340" y="851"/>
                    <a:pt x="462" y="925"/>
                    <a:pt x="596" y="939"/>
                  </a:cubicBezTo>
                  <a:cubicBezTo>
                    <a:pt x="781" y="595"/>
                    <a:pt x="443" y="1"/>
                    <a:pt x="22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2525629" y="3439576"/>
              <a:ext cx="10462" cy="21672"/>
            </a:xfrm>
            <a:custGeom>
              <a:avLst/>
              <a:gdLst/>
              <a:ahLst/>
              <a:cxnLst/>
              <a:rect l="l" t="t" r="r" b="b"/>
              <a:pathLst>
                <a:path w="292" h="604" fill="none" extrusionOk="0">
                  <a:moveTo>
                    <a:pt x="292" y="60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2497538" y="3333012"/>
              <a:ext cx="36" cy="400887"/>
            </a:xfrm>
            <a:custGeom>
              <a:avLst/>
              <a:gdLst/>
              <a:ahLst/>
              <a:cxnLst/>
              <a:rect l="l" t="t" r="r" b="b"/>
              <a:pathLst>
                <a:path w="1" h="11173" fill="none" extrusionOk="0">
                  <a:moveTo>
                    <a:pt x="0" y="1"/>
                  </a:moveTo>
                  <a:lnTo>
                    <a:pt x="0" y="1117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2484603" y="3656255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371" y="48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2456047" y="3638387"/>
              <a:ext cx="33035" cy="23753"/>
            </a:xfrm>
            <a:custGeom>
              <a:avLst/>
              <a:gdLst/>
              <a:ahLst/>
              <a:cxnLst/>
              <a:rect l="l" t="t" r="r" b="b"/>
              <a:pathLst>
                <a:path w="922" h="662" extrusionOk="0">
                  <a:moveTo>
                    <a:pt x="190" y="1"/>
                  </a:moveTo>
                  <a:cubicBezTo>
                    <a:pt x="134" y="1"/>
                    <a:pt x="91" y="19"/>
                    <a:pt x="73" y="64"/>
                  </a:cubicBezTo>
                  <a:cubicBezTo>
                    <a:pt x="1" y="252"/>
                    <a:pt x="421" y="662"/>
                    <a:pt x="786" y="662"/>
                  </a:cubicBezTo>
                  <a:cubicBezTo>
                    <a:pt x="829" y="662"/>
                    <a:pt x="870" y="656"/>
                    <a:pt x="910" y="644"/>
                  </a:cubicBezTo>
                  <a:cubicBezTo>
                    <a:pt x="922" y="508"/>
                    <a:pt x="876" y="374"/>
                    <a:pt x="781" y="274"/>
                  </a:cubicBezTo>
                  <a:cubicBezTo>
                    <a:pt x="708" y="194"/>
                    <a:pt x="375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2470737" y="3647500"/>
              <a:ext cx="17915" cy="14029"/>
            </a:xfrm>
            <a:custGeom>
              <a:avLst/>
              <a:gdLst/>
              <a:ahLst/>
              <a:cxnLst/>
              <a:rect l="l" t="t" r="r" b="b"/>
              <a:pathLst>
                <a:path w="500" h="391" fill="none" extrusionOk="0">
                  <a:moveTo>
                    <a:pt x="500" y="39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2484603" y="3580979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371" y="48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2456047" y="3563110"/>
              <a:ext cx="33035" cy="23681"/>
            </a:xfrm>
            <a:custGeom>
              <a:avLst/>
              <a:gdLst/>
              <a:ahLst/>
              <a:cxnLst/>
              <a:rect l="l" t="t" r="r" b="b"/>
              <a:pathLst>
                <a:path w="922" h="660" extrusionOk="0">
                  <a:moveTo>
                    <a:pt x="191" y="0"/>
                  </a:moveTo>
                  <a:cubicBezTo>
                    <a:pt x="134" y="0"/>
                    <a:pt x="91" y="19"/>
                    <a:pt x="73" y="64"/>
                  </a:cubicBezTo>
                  <a:cubicBezTo>
                    <a:pt x="1" y="252"/>
                    <a:pt x="420" y="660"/>
                    <a:pt x="784" y="660"/>
                  </a:cubicBezTo>
                  <a:cubicBezTo>
                    <a:pt x="827" y="660"/>
                    <a:pt x="869" y="654"/>
                    <a:pt x="910" y="642"/>
                  </a:cubicBezTo>
                  <a:cubicBezTo>
                    <a:pt x="922" y="506"/>
                    <a:pt x="876" y="372"/>
                    <a:pt x="781" y="274"/>
                  </a:cubicBezTo>
                  <a:cubicBezTo>
                    <a:pt x="708" y="192"/>
                    <a:pt x="376" y="0"/>
                    <a:pt x="19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2470737" y="3572224"/>
              <a:ext cx="17915" cy="13921"/>
            </a:xfrm>
            <a:custGeom>
              <a:avLst/>
              <a:gdLst/>
              <a:ahLst/>
              <a:cxnLst/>
              <a:rect l="l" t="t" r="r" b="b"/>
              <a:pathLst>
                <a:path w="500" h="388" fill="none" extrusionOk="0">
                  <a:moveTo>
                    <a:pt x="500" y="38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2484603" y="3492499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371" y="4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2456047" y="3474630"/>
              <a:ext cx="33035" cy="23717"/>
            </a:xfrm>
            <a:custGeom>
              <a:avLst/>
              <a:gdLst/>
              <a:ahLst/>
              <a:cxnLst/>
              <a:rect l="l" t="t" r="r" b="b"/>
              <a:pathLst>
                <a:path w="922" h="661" extrusionOk="0">
                  <a:moveTo>
                    <a:pt x="190" y="1"/>
                  </a:moveTo>
                  <a:cubicBezTo>
                    <a:pt x="134" y="1"/>
                    <a:pt x="91" y="19"/>
                    <a:pt x="73" y="63"/>
                  </a:cubicBezTo>
                  <a:cubicBezTo>
                    <a:pt x="0" y="252"/>
                    <a:pt x="423" y="661"/>
                    <a:pt x="788" y="661"/>
                  </a:cubicBezTo>
                  <a:cubicBezTo>
                    <a:pt x="830" y="661"/>
                    <a:pt x="871" y="656"/>
                    <a:pt x="910" y="644"/>
                  </a:cubicBezTo>
                  <a:cubicBezTo>
                    <a:pt x="922" y="508"/>
                    <a:pt x="876" y="372"/>
                    <a:pt x="781" y="274"/>
                  </a:cubicBezTo>
                  <a:cubicBezTo>
                    <a:pt x="708" y="193"/>
                    <a:pt x="375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2470737" y="3483744"/>
              <a:ext cx="17915" cy="14029"/>
            </a:xfrm>
            <a:custGeom>
              <a:avLst/>
              <a:gdLst/>
              <a:ahLst/>
              <a:cxnLst/>
              <a:rect l="l" t="t" r="r" b="b"/>
              <a:pathLst>
                <a:path w="500" h="391" fill="none" extrusionOk="0">
                  <a:moveTo>
                    <a:pt x="500" y="39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2484603" y="3433691"/>
              <a:ext cx="13293" cy="17330"/>
            </a:xfrm>
            <a:custGeom>
              <a:avLst/>
              <a:gdLst/>
              <a:ahLst/>
              <a:cxnLst/>
              <a:rect l="l" t="t" r="r" b="b"/>
              <a:pathLst>
                <a:path w="371" h="483" fill="none" extrusionOk="0">
                  <a:moveTo>
                    <a:pt x="371" y="4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2456047" y="3415787"/>
              <a:ext cx="33035" cy="23681"/>
            </a:xfrm>
            <a:custGeom>
              <a:avLst/>
              <a:gdLst/>
              <a:ahLst/>
              <a:cxnLst/>
              <a:rect l="l" t="t" r="r" b="b"/>
              <a:pathLst>
                <a:path w="922" h="660" extrusionOk="0">
                  <a:moveTo>
                    <a:pt x="192" y="0"/>
                  </a:moveTo>
                  <a:cubicBezTo>
                    <a:pt x="134" y="0"/>
                    <a:pt x="91" y="18"/>
                    <a:pt x="73" y="64"/>
                  </a:cubicBezTo>
                  <a:cubicBezTo>
                    <a:pt x="0" y="251"/>
                    <a:pt x="423" y="659"/>
                    <a:pt x="788" y="659"/>
                  </a:cubicBezTo>
                  <a:cubicBezTo>
                    <a:pt x="830" y="659"/>
                    <a:pt x="871" y="654"/>
                    <a:pt x="910" y="642"/>
                  </a:cubicBezTo>
                  <a:cubicBezTo>
                    <a:pt x="922" y="506"/>
                    <a:pt x="876" y="372"/>
                    <a:pt x="781" y="272"/>
                  </a:cubicBezTo>
                  <a:cubicBezTo>
                    <a:pt x="708" y="192"/>
                    <a:pt x="377" y="0"/>
                    <a:pt x="19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2470737" y="3424937"/>
              <a:ext cx="17915" cy="13921"/>
            </a:xfrm>
            <a:custGeom>
              <a:avLst/>
              <a:gdLst/>
              <a:ahLst/>
              <a:cxnLst/>
              <a:rect l="l" t="t" r="r" b="b"/>
              <a:pathLst>
                <a:path w="500" h="388" fill="none" extrusionOk="0">
                  <a:moveTo>
                    <a:pt x="500" y="38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2484603" y="3374525"/>
              <a:ext cx="13293" cy="17330"/>
            </a:xfrm>
            <a:custGeom>
              <a:avLst/>
              <a:gdLst/>
              <a:ahLst/>
              <a:cxnLst/>
              <a:rect l="l" t="t" r="r" b="b"/>
              <a:pathLst>
                <a:path w="371" h="483" fill="none" extrusionOk="0">
                  <a:moveTo>
                    <a:pt x="371" y="4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2456047" y="3356657"/>
              <a:ext cx="33035" cy="23717"/>
            </a:xfrm>
            <a:custGeom>
              <a:avLst/>
              <a:gdLst/>
              <a:ahLst/>
              <a:cxnLst/>
              <a:rect l="l" t="t" r="r" b="b"/>
              <a:pathLst>
                <a:path w="922" h="661" extrusionOk="0">
                  <a:moveTo>
                    <a:pt x="191" y="0"/>
                  </a:moveTo>
                  <a:cubicBezTo>
                    <a:pt x="134" y="0"/>
                    <a:pt x="91" y="18"/>
                    <a:pt x="73" y="63"/>
                  </a:cubicBezTo>
                  <a:cubicBezTo>
                    <a:pt x="0" y="252"/>
                    <a:pt x="423" y="661"/>
                    <a:pt x="788" y="661"/>
                  </a:cubicBezTo>
                  <a:cubicBezTo>
                    <a:pt x="830" y="661"/>
                    <a:pt x="871" y="655"/>
                    <a:pt x="910" y="644"/>
                  </a:cubicBezTo>
                  <a:cubicBezTo>
                    <a:pt x="922" y="508"/>
                    <a:pt x="876" y="372"/>
                    <a:pt x="781" y="274"/>
                  </a:cubicBezTo>
                  <a:cubicBezTo>
                    <a:pt x="708" y="191"/>
                    <a:pt x="376" y="0"/>
                    <a:pt x="19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2470737" y="3365770"/>
              <a:ext cx="17915" cy="13993"/>
            </a:xfrm>
            <a:custGeom>
              <a:avLst/>
              <a:gdLst/>
              <a:ahLst/>
              <a:cxnLst/>
              <a:rect l="l" t="t" r="r" b="b"/>
              <a:pathLst>
                <a:path w="500" h="390" fill="none" extrusionOk="0">
                  <a:moveTo>
                    <a:pt x="500" y="39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2497538" y="3679326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0" y="483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2506352" y="3661457"/>
              <a:ext cx="33035" cy="23645"/>
            </a:xfrm>
            <a:custGeom>
              <a:avLst/>
              <a:gdLst/>
              <a:ahLst/>
              <a:cxnLst/>
              <a:rect l="l" t="t" r="r" b="b"/>
              <a:pathLst>
                <a:path w="922" h="659" extrusionOk="0">
                  <a:moveTo>
                    <a:pt x="731" y="0"/>
                  </a:moveTo>
                  <a:cubicBezTo>
                    <a:pt x="546" y="0"/>
                    <a:pt x="214" y="192"/>
                    <a:pt x="141" y="274"/>
                  </a:cubicBezTo>
                  <a:cubicBezTo>
                    <a:pt x="46" y="372"/>
                    <a:pt x="0" y="506"/>
                    <a:pt x="12" y="642"/>
                  </a:cubicBezTo>
                  <a:cubicBezTo>
                    <a:pt x="52" y="653"/>
                    <a:pt x="93" y="659"/>
                    <a:pt x="135" y="659"/>
                  </a:cubicBezTo>
                  <a:cubicBezTo>
                    <a:pt x="502" y="659"/>
                    <a:pt x="922" y="252"/>
                    <a:pt x="849" y="64"/>
                  </a:cubicBezTo>
                  <a:cubicBezTo>
                    <a:pt x="831" y="19"/>
                    <a:pt x="788" y="0"/>
                    <a:pt x="73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2506782" y="3669818"/>
              <a:ext cx="19026" cy="14675"/>
            </a:xfrm>
            <a:custGeom>
              <a:avLst/>
              <a:gdLst/>
              <a:ahLst/>
              <a:cxnLst/>
              <a:rect l="l" t="t" r="r" b="b"/>
              <a:pathLst>
                <a:path w="531" h="409" fill="none" extrusionOk="0">
                  <a:moveTo>
                    <a:pt x="0" y="409"/>
                  </a:moveTo>
                  <a:lnTo>
                    <a:pt x="53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2497538" y="3559558"/>
              <a:ext cx="13293" cy="17258"/>
            </a:xfrm>
            <a:custGeom>
              <a:avLst/>
              <a:gdLst/>
              <a:ahLst/>
              <a:cxnLst/>
              <a:rect l="l" t="t" r="r" b="b"/>
              <a:pathLst>
                <a:path w="371" h="481" fill="none" extrusionOk="0">
                  <a:moveTo>
                    <a:pt x="0" y="480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2506352" y="3541582"/>
              <a:ext cx="33035" cy="23753"/>
            </a:xfrm>
            <a:custGeom>
              <a:avLst/>
              <a:gdLst/>
              <a:ahLst/>
              <a:cxnLst/>
              <a:rect l="l" t="t" r="r" b="b"/>
              <a:pathLst>
                <a:path w="922" h="662" extrusionOk="0">
                  <a:moveTo>
                    <a:pt x="732" y="1"/>
                  </a:moveTo>
                  <a:cubicBezTo>
                    <a:pt x="547" y="1"/>
                    <a:pt x="215" y="194"/>
                    <a:pt x="141" y="274"/>
                  </a:cubicBezTo>
                  <a:cubicBezTo>
                    <a:pt x="46" y="374"/>
                    <a:pt x="0" y="508"/>
                    <a:pt x="12" y="644"/>
                  </a:cubicBezTo>
                  <a:cubicBezTo>
                    <a:pt x="52" y="656"/>
                    <a:pt x="93" y="661"/>
                    <a:pt x="134" y="661"/>
                  </a:cubicBezTo>
                  <a:cubicBezTo>
                    <a:pt x="501" y="661"/>
                    <a:pt x="922" y="253"/>
                    <a:pt x="849" y="64"/>
                  </a:cubicBezTo>
                  <a:cubicBezTo>
                    <a:pt x="831" y="19"/>
                    <a:pt x="789" y="1"/>
                    <a:pt x="73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2506782" y="3550014"/>
              <a:ext cx="19026" cy="14711"/>
            </a:xfrm>
            <a:custGeom>
              <a:avLst/>
              <a:gdLst/>
              <a:ahLst/>
              <a:cxnLst/>
              <a:rect l="l" t="t" r="r" b="b"/>
              <a:pathLst>
                <a:path w="531" h="410" fill="none" extrusionOk="0">
                  <a:moveTo>
                    <a:pt x="0" y="409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2497538" y="3500392"/>
              <a:ext cx="13293" cy="17330"/>
            </a:xfrm>
            <a:custGeom>
              <a:avLst/>
              <a:gdLst/>
              <a:ahLst/>
              <a:cxnLst/>
              <a:rect l="l" t="t" r="r" b="b"/>
              <a:pathLst>
                <a:path w="371" h="483" fill="none" extrusionOk="0">
                  <a:moveTo>
                    <a:pt x="0" y="483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2506352" y="3482524"/>
              <a:ext cx="33035" cy="23645"/>
            </a:xfrm>
            <a:custGeom>
              <a:avLst/>
              <a:gdLst/>
              <a:ahLst/>
              <a:cxnLst/>
              <a:rect l="l" t="t" r="r" b="b"/>
              <a:pathLst>
                <a:path w="922" h="659" extrusionOk="0">
                  <a:moveTo>
                    <a:pt x="731" y="0"/>
                  </a:moveTo>
                  <a:cubicBezTo>
                    <a:pt x="546" y="0"/>
                    <a:pt x="214" y="191"/>
                    <a:pt x="141" y="271"/>
                  </a:cubicBezTo>
                  <a:cubicBezTo>
                    <a:pt x="46" y="372"/>
                    <a:pt x="0" y="505"/>
                    <a:pt x="12" y="642"/>
                  </a:cubicBezTo>
                  <a:cubicBezTo>
                    <a:pt x="52" y="653"/>
                    <a:pt x="93" y="658"/>
                    <a:pt x="134" y="658"/>
                  </a:cubicBezTo>
                  <a:cubicBezTo>
                    <a:pt x="501" y="658"/>
                    <a:pt x="922" y="250"/>
                    <a:pt x="849" y="63"/>
                  </a:cubicBezTo>
                  <a:cubicBezTo>
                    <a:pt x="831" y="18"/>
                    <a:pt x="788" y="0"/>
                    <a:pt x="73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2506782" y="3490848"/>
              <a:ext cx="19026" cy="14711"/>
            </a:xfrm>
            <a:custGeom>
              <a:avLst/>
              <a:gdLst/>
              <a:ahLst/>
              <a:cxnLst/>
              <a:rect l="l" t="t" r="r" b="b"/>
              <a:pathLst>
                <a:path w="531" h="410" fill="none" extrusionOk="0">
                  <a:moveTo>
                    <a:pt x="0" y="410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2497538" y="3422174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0" y="484"/>
                  </a:moveTo>
                  <a:lnTo>
                    <a:pt x="37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2506352" y="3404306"/>
              <a:ext cx="33035" cy="23753"/>
            </a:xfrm>
            <a:custGeom>
              <a:avLst/>
              <a:gdLst/>
              <a:ahLst/>
              <a:cxnLst/>
              <a:rect l="l" t="t" r="r" b="b"/>
              <a:pathLst>
                <a:path w="922" h="662" extrusionOk="0">
                  <a:moveTo>
                    <a:pt x="731" y="1"/>
                  </a:moveTo>
                  <a:cubicBezTo>
                    <a:pt x="546" y="1"/>
                    <a:pt x="214" y="192"/>
                    <a:pt x="141" y="274"/>
                  </a:cubicBezTo>
                  <a:cubicBezTo>
                    <a:pt x="46" y="372"/>
                    <a:pt x="0" y="508"/>
                    <a:pt x="12" y="645"/>
                  </a:cubicBezTo>
                  <a:cubicBezTo>
                    <a:pt x="52" y="656"/>
                    <a:pt x="93" y="661"/>
                    <a:pt x="134" y="661"/>
                  </a:cubicBezTo>
                  <a:cubicBezTo>
                    <a:pt x="501" y="661"/>
                    <a:pt x="922" y="253"/>
                    <a:pt x="849" y="64"/>
                  </a:cubicBezTo>
                  <a:cubicBezTo>
                    <a:pt x="831" y="19"/>
                    <a:pt x="788" y="1"/>
                    <a:pt x="73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2506782" y="3412666"/>
              <a:ext cx="19026" cy="14783"/>
            </a:xfrm>
            <a:custGeom>
              <a:avLst/>
              <a:gdLst/>
              <a:ahLst/>
              <a:cxnLst/>
              <a:rect l="l" t="t" r="r" b="b"/>
              <a:pathLst>
                <a:path w="531" h="412" fill="none" extrusionOk="0">
                  <a:moveTo>
                    <a:pt x="0" y="412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2497538" y="3360711"/>
              <a:ext cx="13293" cy="17366"/>
            </a:xfrm>
            <a:custGeom>
              <a:avLst/>
              <a:gdLst/>
              <a:ahLst/>
              <a:cxnLst/>
              <a:rect l="l" t="t" r="r" b="b"/>
              <a:pathLst>
                <a:path w="371" h="484" fill="none" extrusionOk="0">
                  <a:moveTo>
                    <a:pt x="0" y="483"/>
                  </a:move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2506352" y="3342843"/>
              <a:ext cx="33035" cy="23717"/>
            </a:xfrm>
            <a:custGeom>
              <a:avLst/>
              <a:gdLst/>
              <a:ahLst/>
              <a:cxnLst/>
              <a:rect l="l" t="t" r="r" b="b"/>
              <a:pathLst>
                <a:path w="922" h="661" extrusionOk="0">
                  <a:moveTo>
                    <a:pt x="732" y="1"/>
                  </a:moveTo>
                  <a:cubicBezTo>
                    <a:pt x="547" y="1"/>
                    <a:pt x="215" y="193"/>
                    <a:pt x="141" y="274"/>
                  </a:cubicBezTo>
                  <a:cubicBezTo>
                    <a:pt x="46" y="374"/>
                    <a:pt x="0" y="508"/>
                    <a:pt x="12" y="644"/>
                  </a:cubicBezTo>
                  <a:cubicBezTo>
                    <a:pt x="52" y="656"/>
                    <a:pt x="93" y="661"/>
                    <a:pt x="134" y="661"/>
                  </a:cubicBezTo>
                  <a:cubicBezTo>
                    <a:pt x="501" y="661"/>
                    <a:pt x="922" y="252"/>
                    <a:pt x="849" y="64"/>
                  </a:cubicBezTo>
                  <a:cubicBezTo>
                    <a:pt x="831" y="19"/>
                    <a:pt x="789" y="1"/>
                    <a:pt x="73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2506782" y="3351203"/>
              <a:ext cx="19026" cy="14783"/>
            </a:xfrm>
            <a:custGeom>
              <a:avLst/>
              <a:gdLst/>
              <a:ahLst/>
              <a:cxnLst/>
              <a:rect l="l" t="t" r="r" b="b"/>
              <a:pathLst>
                <a:path w="531" h="412" fill="none" extrusionOk="0">
                  <a:moveTo>
                    <a:pt x="0" y="411"/>
                  </a:moveTo>
                  <a:lnTo>
                    <a:pt x="53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2496320" y="3315646"/>
              <a:ext cx="33071" cy="23681"/>
            </a:xfrm>
            <a:custGeom>
              <a:avLst/>
              <a:gdLst/>
              <a:ahLst/>
              <a:cxnLst/>
              <a:rect l="l" t="t" r="r" b="b"/>
              <a:pathLst>
                <a:path w="923" h="660" extrusionOk="0">
                  <a:moveTo>
                    <a:pt x="732" y="1"/>
                  </a:moveTo>
                  <a:cubicBezTo>
                    <a:pt x="547" y="1"/>
                    <a:pt x="217" y="192"/>
                    <a:pt x="142" y="272"/>
                  </a:cubicBezTo>
                  <a:cubicBezTo>
                    <a:pt x="49" y="372"/>
                    <a:pt x="1" y="506"/>
                    <a:pt x="13" y="642"/>
                  </a:cubicBezTo>
                  <a:cubicBezTo>
                    <a:pt x="52" y="654"/>
                    <a:pt x="93" y="659"/>
                    <a:pt x="135" y="659"/>
                  </a:cubicBezTo>
                  <a:cubicBezTo>
                    <a:pt x="502" y="659"/>
                    <a:pt x="922" y="251"/>
                    <a:pt x="849" y="64"/>
                  </a:cubicBezTo>
                  <a:cubicBezTo>
                    <a:pt x="832" y="19"/>
                    <a:pt x="789" y="1"/>
                    <a:pt x="73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2496750" y="3324006"/>
              <a:ext cx="19062" cy="14711"/>
            </a:xfrm>
            <a:custGeom>
              <a:avLst/>
              <a:gdLst/>
              <a:ahLst/>
              <a:cxnLst/>
              <a:rect l="l" t="t" r="r" b="b"/>
              <a:pathLst>
                <a:path w="532" h="410" fill="none" extrusionOk="0">
                  <a:moveTo>
                    <a:pt x="1" y="409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2473030" y="3307322"/>
              <a:ext cx="29918" cy="32256"/>
            </a:xfrm>
            <a:custGeom>
              <a:avLst/>
              <a:gdLst/>
              <a:ahLst/>
              <a:cxnLst/>
              <a:rect l="l" t="t" r="r" b="b"/>
              <a:pathLst>
                <a:path w="835" h="899" extrusionOk="0">
                  <a:moveTo>
                    <a:pt x="233" y="1"/>
                  </a:moveTo>
                  <a:cubicBezTo>
                    <a:pt x="222" y="1"/>
                    <a:pt x="212" y="2"/>
                    <a:pt x="202" y="4"/>
                  </a:cubicBezTo>
                  <a:cubicBezTo>
                    <a:pt x="1" y="59"/>
                    <a:pt x="240" y="623"/>
                    <a:pt x="335" y="731"/>
                  </a:cubicBezTo>
                  <a:cubicBezTo>
                    <a:pt x="424" y="836"/>
                    <a:pt x="553" y="896"/>
                    <a:pt x="689" y="898"/>
                  </a:cubicBezTo>
                  <a:cubicBezTo>
                    <a:pt x="835" y="543"/>
                    <a:pt x="455" y="1"/>
                    <a:pt x="23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2485105" y="3319126"/>
              <a:ext cx="12648" cy="20452"/>
            </a:xfrm>
            <a:custGeom>
              <a:avLst/>
              <a:gdLst/>
              <a:ahLst/>
              <a:cxnLst/>
              <a:rect l="l" t="t" r="r" b="b"/>
              <a:pathLst>
                <a:path w="353" h="570" fill="none" extrusionOk="0">
                  <a:moveTo>
                    <a:pt x="352" y="569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2466294" y="3730598"/>
              <a:ext cx="53028" cy="107281"/>
            </a:xfrm>
            <a:custGeom>
              <a:avLst/>
              <a:gdLst/>
              <a:ahLst/>
              <a:cxnLst/>
              <a:rect l="l" t="t" r="r" b="b"/>
              <a:pathLst>
                <a:path w="1480" h="2990" extrusionOk="0">
                  <a:moveTo>
                    <a:pt x="0" y="0"/>
                  </a:moveTo>
                  <a:lnTo>
                    <a:pt x="148" y="2990"/>
                  </a:lnTo>
                  <a:lnTo>
                    <a:pt x="1331" y="2990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2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1"/>
          <p:cNvGrpSpPr/>
          <p:nvPr/>
        </p:nvGrpSpPr>
        <p:grpSpPr>
          <a:xfrm>
            <a:off x="8156230" y="242266"/>
            <a:ext cx="690857" cy="691545"/>
            <a:chOff x="1732822" y="2173168"/>
            <a:chExt cx="463010" cy="463471"/>
          </a:xfrm>
        </p:grpSpPr>
        <p:sp>
          <p:nvSpPr>
            <p:cNvPr id="944" name="Google Shape;944;p41"/>
            <p:cNvSpPr/>
            <p:nvPr/>
          </p:nvSpPr>
          <p:spPr>
            <a:xfrm>
              <a:off x="1732822" y="2173168"/>
              <a:ext cx="463010" cy="463471"/>
            </a:xfrm>
            <a:custGeom>
              <a:avLst/>
              <a:gdLst/>
              <a:ahLst/>
              <a:cxnLst/>
              <a:rect l="l" t="t" r="r" b="b"/>
              <a:pathLst>
                <a:path w="4837" h="4835" fill="none" extrusionOk="0">
                  <a:moveTo>
                    <a:pt x="4837" y="2416"/>
                  </a:moveTo>
                  <a:cubicBezTo>
                    <a:pt x="4837" y="3752"/>
                    <a:pt x="3754" y="4835"/>
                    <a:pt x="2419" y="4835"/>
                  </a:cubicBezTo>
                  <a:cubicBezTo>
                    <a:pt x="1083" y="4835"/>
                    <a:pt x="0" y="3752"/>
                    <a:pt x="0" y="2416"/>
                  </a:cubicBezTo>
                  <a:cubicBezTo>
                    <a:pt x="0" y="1083"/>
                    <a:pt x="1083" y="0"/>
                    <a:pt x="2419" y="0"/>
                  </a:cubicBezTo>
                  <a:cubicBezTo>
                    <a:pt x="3754" y="0"/>
                    <a:pt x="4837" y="1083"/>
                    <a:pt x="4837" y="241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1772642" y="2213044"/>
              <a:ext cx="383656" cy="384005"/>
            </a:xfrm>
            <a:custGeom>
              <a:avLst/>
              <a:gdLst/>
              <a:ahLst/>
              <a:cxnLst/>
              <a:rect l="l" t="t" r="r" b="b"/>
              <a:pathLst>
                <a:path w="4008" h="4006" fill="none" extrusionOk="0">
                  <a:moveTo>
                    <a:pt x="4008" y="2003"/>
                  </a:moveTo>
                  <a:cubicBezTo>
                    <a:pt x="4008" y="3109"/>
                    <a:pt x="3109" y="4005"/>
                    <a:pt x="2003" y="4005"/>
                  </a:cubicBezTo>
                  <a:cubicBezTo>
                    <a:pt x="896" y="4005"/>
                    <a:pt x="0" y="3109"/>
                    <a:pt x="0" y="2003"/>
                  </a:cubicBezTo>
                  <a:cubicBezTo>
                    <a:pt x="0" y="896"/>
                    <a:pt x="896" y="0"/>
                    <a:pt x="2003" y="0"/>
                  </a:cubicBezTo>
                  <a:cubicBezTo>
                    <a:pt x="3109" y="0"/>
                    <a:pt x="4008" y="896"/>
                    <a:pt x="4008" y="200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1842137" y="2404949"/>
              <a:ext cx="122238" cy="176761"/>
            </a:xfrm>
            <a:custGeom>
              <a:avLst/>
              <a:gdLst/>
              <a:ahLst/>
              <a:cxnLst/>
              <a:rect l="l" t="t" r="r" b="b"/>
              <a:pathLst>
                <a:path w="1277" h="1844" fill="none" extrusionOk="0">
                  <a:moveTo>
                    <a:pt x="1" y="1"/>
                  </a:moveTo>
                  <a:lnTo>
                    <a:pt x="1277" y="1"/>
                  </a:lnTo>
                  <a:lnTo>
                    <a:pt x="1277" y="18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itre 1">
            <a:extLst>
              <a:ext uri="{FF2B5EF4-FFF2-40B4-BE49-F238E27FC236}">
                <a16:creationId xmlns:a16="http://schemas.microsoft.com/office/drawing/2014/main" id="{25CFE608-441F-EFCF-A489-D227BA7C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0"/>
            <a:ext cx="7797662" cy="8639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ORGANIGRAMME</a:t>
            </a:r>
            <a:endParaRPr lang="fr-FR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F523E3D-D01D-2E44-D248-1A48B34ED22B}"/>
              </a:ext>
            </a:extLst>
          </p:cNvPr>
          <p:cNvGraphicFramePr/>
          <p:nvPr/>
        </p:nvGraphicFramePr>
        <p:xfrm>
          <a:off x="726575" y="863974"/>
          <a:ext cx="7110119" cy="335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6"/>
          <p:cNvSpPr txBox="1">
            <a:spLocks noGrp="1"/>
          </p:cNvSpPr>
          <p:nvPr>
            <p:ph type="title"/>
          </p:nvPr>
        </p:nvSpPr>
        <p:spPr>
          <a:xfrm>
            <a:off x="719899" y="1921773"/>
            <a:ext cx="5521237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PRESENTATION DU SUJET</a:t>
            </a:r>
            <a:endParaRPr dirty="0"/>
          </a:p>
        </p:txBody>
      </p:sp>
      <p:sp>
        <p:nvSpPr>
          <p:cNvPr id="1175" name="Google Shape;1175;p46"/>
          <p:cNvSpPr txBox="1">
            <a:spLocks noGrp="1"/>
          </p:cNvSpPr>
          <p:nvPr>
            <p:ph type="title" idx="2"/>
          </p:nvPr>
        </p:nvSpPr>
        <p:spPr>
          <a:xfrm>
            <a:off x="719900" y="661173"/>
            <a:ext cx="2011800" cy="13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176" name="Google Shape;1176;p46"/>
          <p:cNvGrpSpPr/>
          <p:nvPr/>
        </p:nvGrpSpPr>
        <p:grpSpPr>
          <a:xfrm>
            <a:off x="6900378" y="773233"/>
            <a:ext cx="1456689" cy="2886377"/>
            <a:chOff x="4372824" y="1056698"/>
            <a:chExt cx="1231768" cy="2440704"/>
          </a:xfrm>
        </p:grpSpPr>
        <p:sp>
          <p:nvSpPr>
            <p:cNvPr id="1177" name="Google Shape;1177;p46"/>
            <p:cNvSpPr/>
            <p:nvPr/>
          </p:nvSpPr>
          <p:spPr>
            <a:xfrm>
              <a:off x="4372824" y="1056698"/>
              <a:ext cx="1231768" cy="2440704"/>
            </a:xfrm>
            <a:custGeom>
              <a:avLst/>
              <a:gdLst/>
              <a:ahLst/>
              <a:cxnLst/>
              <a:rect l="l" t="t" r="r" b="b"/>
              <a:pathLst>
                <a:path w="11228" h="22217" extrusionOk="0">
                  <a:moveTo>
                    <a:pt x="5611" y="0"/>
                  </a:moveTo>
                  <a:cubicBezTo>
                    <a:pt x="2512" y="0"/>
                    <a:pt x="1" y="2514"/>
                    <a:pt x="1" y="5613"/>
                  </a:cubicBezTo>
                  <a:lnTo>
                    <a:pt x="1" y="22181"/>
                  </a:lnTo>
                  <a:cubicBezTo>
                    <a:pt x="1" y="22200"/>
                    <a:pt x="17" y="22214"/>
                    <a:pt x="36" y="22214"/>
                  </a:cubicBezTo>
                  <a:lnTo>
                    <a:pt x="11189" y="22214"/>
                  </a:lnTo>
                  <a:cubicBezTo>
                    <a:pt x="11191" y="22214"/>
                    <a:pt x="11191" y="22217"/>
                    <a:pt x="11194" y="22217"/>
                  </a:cubicBezTo>
                  <a:cubicBezTo>
                    <a:pt x="11213" y="22214"/>
                    <a:pt x="11227" y="22200"/>
                    <a:pt x="11227" y="22181"/>
                  </a:cubicBezTo>
                  <a:lnTo>
                    <a:pt x="11227" y="5613"/>
                  </a:lnTo>
                  <a:cubicBezTo>
                    <a:pt x="11227" y="4825"/>
                    <a:pt x="11062" y="4046"/>
                    <a:pt x="10737" y="3324"/>
                  </a:cubicBezTo>
                  <a:cubicBezTo>
                    <a:pt x="10732" y="3312"/>
                    <a:pt x="10719" y="3305"/>
                    <a:pt x="10706" y="3305"/>
                  </a:cubicBezTo>
                  <a:cubicBezTo>
                    <a:pt x="10701" y="3305"/>
                    <a:pt x="10696" y="3305"/>
                    <a:pt x="10692" y="3307"/>
                  </a:cubicBezTo>
                  <a:cubicBezTo>
                    <a:pt x="10675" y="3314"/>
                    <a:pt x="10666" y="3336"/>
                    <a:pt x="10673" y="3353"/>
                  </a:cubicBezTo>
                  <a:cubicBezTo>
                    <a:pt x="10993" y="4065"/>
                    <a:pt x="11156" y="4834"/>
                    <a:pt x="11156" y="5613"/>
                  </a:cubicBezTo>
                  <a:lnTo>
                    <a:pt x="11156" y="22145"/>
                  </a:lnTo>
                  <a:lnTo>
                    <a:pt x="70" y="22145"/>
                  </a:lnTo>
                  <a:lnTo>
                    <a:pt x="70" y="5613"/>
                  </a:lnTo>
                  <a:cubicBezTo>
                    <a:pt x="70" y="3596"/>
                    <a:pt x="1167" y="1737"/>
                    <a:pt x="2933" y="762"/>
                  </a:cubicBezTo>
                  <a:cubicBezTo>
                    <a:pt x="3783" y="292"/>
                    <a:pt x="4703" y="69"/>
                    <a:pt x="5610" y="69"/>
                  </a:cubicBezTo>
                  <a:cubicBezTo>
                    <a:pt x="7562" y="69"/>
                    <a:pt x="9455" y="1103"/>
                    <a:pt x="10465" y="2932"/>
                  </a:cubicBezTo>
                  <a:cubicBezTo>
                    <a:pt x="10465" y="2932"/>
                    <a:pt x="10465" y="2932"/>
                    <a:pt x="10465" y="2935"/>
                  </a:cubicBezTo>
                  <a:cubicBezTo>
                    <a:pt x="10471" y="2946"/>
                    <a:pt x="10483" y="2951"/>
                    <a:pt x="10494" y="2951"/>
                  </a:cubicBezTo>
                  <a:cubicBezTo>
                    <a:pt x="10501" y="2951"/>
                    <a:pt x="10507" y="2950"/>
                    <a:pt x="10513" y="2946"/>
                  </a:cubicBezTo>
                  <a:cubicBezTo>
                    <a:pt x="10529" y="2937"/>
                    <a:pt x="10537" y="2918"/>
                    <a:pt x="10527" y="2899"/>
                  </a:cubicBezTo>
                  <a:cubicBezTo>
                    <a:pt x="9538" y="1111"/>
                    <a:pt x="7657" y="0"/>
                    <a:pt x="5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4799576" y="1214565"/>
              <a:ext cx="666568" cy="2276028"/>
            </a:xfrm>
            <a:custGeom>
              <a:avLst/>
              <a:gdLst/>
              <a:ahLst/>
              <a:cxnLst/>
              <a:rect l="l" t="t" r="r" b="b"/>
              <a:pathLst>
                <a:path w="6076" h="20718" extrusionOk="0">
                  <a:moveTo>
                    <a:pt x="1718" y="0"/>
                  </a:moveTo>
                  <a:cubicBezTo>
                    <a:pt x="1153" y="0"/>
                    <a:pt x="580" y="110"/>
                    <a:pt x="27" y="343"/>
                  </a:cubicBezTo>
                  <a:cubicBezTo>
                    <a:pt x="10" y="353"/>
                    <a:pt x="1" y="372"/>
                    <a:pt x="10" y="391"/>
                  </a:cubicBezTo>
                  <a:cubicBezTo>
                    <a:pt x="16" y="403"/>
                    <a:pt x="28" y="411"/>
                    <a:pt x="41" y="411"/>
                  </a:cubicBezTo>
                  <a:cubicBezTo>
                    <a:pt x="46" y="411"/>
                    <a:pt x="51" y="410"/>
                    <a:pt x="56" y="408"/>
                  </a:cubicBezTo>
                  <a:cubicBezTo>
                    <a:pt x="582" y="188"/>
                    <a:pt x="1146" y="73"/>
                    <a:pt x="1717" y="71"/>
                  </a:cubicBezTo>
                  <a:cubicBezTo>
                    <a:pt x="4085" y="71"/>
                    <a:pt x="6004" y="1987"/>
                    <a:pt x="6006" y="4356"/>
                  </a:cubicBezTo>
                  <a:lnTo>
                    <a:pt x="6006" y="20684"/>
                  </a:lnTo>
                  <a:cubicBezTo>
                    <a:pt x="6006" y="20703"/>
                    <a:pt x="6020" y="20718"/>
                    <a:pt x="6040" y="20718"/>
                  </a:cubicBezTo>
                  <a:cubicBezTo>
                    <a:pt x="6059" y="20718"/>
                    <a:pt x="6075" y="20703"/>
                    <a:pt x="6075" y="20684"/>
                  </a:cubicBezTo>
                  <a:lnTo>
                    <a:pt x="6075" y="4356"/>
                  </a:lnTo>
                  <a:cubicBezTo>
                    <a:pt x="6075" y="3775"/>
                    <a:pt x="5958" y="3201"/>
                    <a:pt x="5734" y="2666"/>
                  </a:cubicBezTo>
                  <a:cubicBezTo>
                    <a:pt x="5032" y="1001"/>
                    <a:pt x="3417" y="0"/>
                    <a:pt x="1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4510503" y="1265100"/>
              <a:ext cx="270094" cy="2225493"/>
            </a:xfrm>
            <a:custGeom>
              <a:avLst/>
              <a:gdLst/>
              <a:ahLst/>
              <a:cxnLst/>
              <a:rect l="l" t="t" r="r" b="b"/>
              <a:pathLst>
                <a:path w="2462" h="20258" extrusionOk="0">
                  <a:moveTo>
                    <a:pt x="2422" y="0"/>
                  </a:moveTo>
                  <a:cubicBezTo>
                    <a:pt x="2416" y="0"/>
                    <a:pt x="2410" y="2"/>
                    <a:pt x="2404" y="5"/>
                  </a:cubicBezTo>
                  <a:cubicBezTo>
                    <a:pt x="930" y="741"/>
                    <a:pt x="0" y="2247"/>
                    <a:pt x="5" y="3896"/>
                  </a:cubicBezTo>
                  <a:lnTo>
                    <a:pt x="5" y="20224"/>
                  </a:lnTo>
                  <a:cubicBezTo>
                    <a:pt x="5" y="20243"/>
                    <a:pt x="22" y="20258"/>
                    <a:pt x="41" y="20258"/>
                  </a:cubicBezTo>
                  <a:cubicBezTo>
                    <a:pt x="60" y="20258"/>
                    <a:pt x="74" y="20243"/>
                    <a:pt x="74" y="20224"/>
                  </a:cubicBezTo>
                  <a:lnTo>
                    <a:pt x="74" y="3896"/>
                  </a:lnTo>
                  <a:cubicBezTo>
                    <a:pt x="72" y="2273"/>
                    <a:pt x="985" y="791"/>
                    <a:pt x="2435" y="67"/>
                  </a:cubicBezTo>
                  <a:cubicBezTo>
                    <a:pt x="2438" y="65"/>
                    <a:pt x="2438" y="65"/>
                    <a:pt x="2440" y="65"/>
                  </a:cubicBezTo>
                  <a:cubicBezTo>
                    <a:pt x="2457" y="55"/>
                    <a:pt x="2461" y="34"/>
                    <a:pt x="2452" y="17"/>
                  </a:cubicBezTo>
                  <a:cubicBezTo>
                    <a:pt x="2446" y="6"/>
                    <a:pt x="2434" y="0"/>
                    <a:pt x="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4984758" y="1791213"/>
              <a:ext cx="7679" cy="1702791"/>
            </a:xfrm>
            <a:custGeom>
              <a:avLst/>
              <a:gdLst/>
              <a:ahLst/>
              <a:cxnLst/>
              <a:rect l="l" t="t" r="r" b="b"/>
              <a:pathLst>
                <a:path w="70" h="15500" extrusionOk="0">
                  <a:moveTo>
                    <a:pt x="36" y="0"/>
                  </a:moveTo>
                  <a:cubicBezTo>
                    <a:pt x="14" y="0"/>
                    <a:pt x="0" y="17"/>
                    <a:pt x="0" y="36"/>
                  </a:cubicBezTo>
                  <a:lnTo>
                    <a:pt x="0" y="15464"/>
                  </a:lnTo>
                  <a:cubicBezTo>
                    <a:pt x="0" y="15483"/>
                    <a:pt x="14" y="15500"/>
                    <a:pt x="36" y="15500"/>
                  </a:cubicBezTo>
                  <a:cubicBezTo>
                    <a:pt x="55" y="15500"/>
                    <a:pt x="69" y="15483"/>
                    <a:pt x="69" y="15464"/>
                  </a:cubicBezTo>
                  <a:lnTo>
                    <a:pt x="69" y="36"/>
                  </a:lnTo>
                  <a:cubicBezTo>
                    <a:pt x="69" y="17"/>
                    <a:pt x="55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6"/>
            <p:cNvSpPr/>
            <p:nvPr/>
          </p:nvSpPr>
          <p:spPr>
            <a:xfrm>
              <a:off x="4984758" y="1056698"/>
              <a:ext cx="7679" cy="689136"/>
            </a:xfrm>
            <a:custGeom>
              <a:avLst/>
              <a:gdLst/>
              <a:ahLst/>
              <a:cxnLst/>
              <a:rect l="l" t="t" r="r" b="b"/>
              <a:pathLst>
                <a:path w="70" h="6273" extrusionOk="0">
                  <a:moveTo>
                    <a:pt x="36" y="0"/>
                  </a:moveTo>
                  <a:cubicBezTo>
                    <a:pt x="14" y="0"/>
                    <a:pt x="0" y="14"/>
                    <a:pt x="0" y="36"/>
                  </a:cubicBezTo>
                  <a:lnTo>
                    <a:pt x="0" y="6237"/>
                  </a:lnTo>
                  <a:cubicBezTo>
                    <a:pt x="0" y="6256"/>
                    <a:pt x="14" y="6273"/>
                    <a:pt x="36" y="6273"/>
                  </a:cubicBezTo>
                  <a:cubicBezTo>
                    <a:pt x="55" y="6273"/>
                    <a:pt x="69" y="6256"/>
                    <a:pt x="69" y="6237"/>
                  </a:cubicBezTo>
                  <a:lnTo>
                    <a:pt x="69" y="36"/>
                  </a:lnTo>
                  <a:cubicBezTo>
                    <a:pt x="69" y="17"/>
                    <a:pt x="55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6"/>
            <p:cNvSpPr/>
            <p:nvPr/>
          </p:nvSpPr>
          <p:spPr>
            <a:xfrm>
              <a:off x="4379406" y="1598521"/>
              <a:ext cx="1216519" cy="7690"/>
            </a:xfrm>
            <a:custGeom>
              <a:avLst/>
              <a:gdLst/>
              <a:ahLst/>
              <a:cxnLst/>
              <a:rect l="l" t="t" r="r" b="b"/>
              <a:pathLst>
                <a:path w="11089" h="70" extrusionOk="0">
                  <a:moveTo>
                    <a:pt x="36" y="0"/>
                  </a:moveTo>
                  <a:cubicBezTo>
                    <a:pt x="17" y="0"/>
                    <a:pt x="0" y="15"/>
                    <a:pt x="0" y="36"/>
                  </a:cubicBezTo>
                  <a:cubicBezTo>
                    <a:pt x="0" y="55"/>
                    <a:pt x="17" y="70"/>
                    <a:pt x="36" y="70"/>
                  </a:cubicBezTo>
                  <a:lnTo>
                    <a:pt x="11055" y="70"/>
                  </a:lnTo>
                  <a:cubicBezTo>
                    <a:pt x="11074" y="70"/>
                    <a:pt x="11088" y="55"/>
                    <a:pt x="11088" y="36"/>
                  </a:cubicBezTo>
                  <a:cubicBezTo>
                    <a:pt x="11088" y="15"/>
                    <a:pt x="11074" y="0"/>
                    <a:pt x="1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6"/>
            <p:cNvSpPr/>
            <p:nvPr/>
          </p:nvSpPr>
          <p:spPr>
            <a:xfrm>
              <a:off x="4568428" y="1979182"/>
              <a:ext cx="1027497" cy="7690"/>
            </a:xfrm>
            <a:custGeom>
              <a:avLst/>
              <a:gdLst/>
              <a:ahLst/>
              <a:cxnLst/>
              <a:rect l="l" t="t" r="r" b="b"/>
              <a:pathLst>
                <a:path w="9366" h="70" extrusionOk="0">
                  <a:moveTo>
                    <a:pt x="36" y="0"/>
                  </a:moveTo>
                  <a:cubicBezTo>
                    <a:pt x="17" y="0"/>
                    <a:pt x="3" y="17"/>
                    <a:pt x="0" y="36"/>
                  </a:cubicBezTo>
                  <a:cubicBezTo>
                    <a:pt x="0" y="55"/>
                    <a:pt x="17" y="70"/>
                    <a:pt x="36" y="70"/>
                  </a:cubicBezTo>
                  <a:lnTo>
                    <a:pt x="9332" y="70"/>
                  </a:lnTo>
                  <a:cubicBezTo>
                    <a:pt x="9351" y="70"/>
                    <a:pt x="9365" y="55"/>
                    <a:pt x="9365" y="36"/>
                  </a:cubicBezTo>
                  <a:cubicBezTo>
                    <a:pt x="9365" y="17"/>
                    <a:pt x="9351" y="0"/>
                    <a:pt x="9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4379406" y="1979182"/>
              <a:ext cx="157098" cy="7690"/>
            </a:xfrm>
            <a:custGeom>
              <a:avLst/>
              <a:gdLst/>
              <a:ahLst/>
              <a:cxnLst/>
              <a:rect l="l" t="t" r="r" b="b"/>
              <a:pathLst>
                <a:path w="1432" h="70" extrusionOk="0">
                  <a:moveTo>
                    <a:pt x="36" y="0"/>
                  </a:moveTo>
                  <a:cubicBezTo>
                    <a:pt x="17" y="0"/>
                    <a:pt x="0" y="17"/>
                    <a:pt x="0" y="36"/>
                  </a:cubicBezTo>
                  <a:cubicBezTo>
                    <a:pt x="0" y="55"/>
                    <a:pt x="17" y="70"/>
                    <a:pt x="36" y="70"/>
                  </a:cubicBezTo>
                  <a:lnTo>
                    <a:pt x="1396" y="70"/>
                  </a:lnTo>
                  <a:cubicBezTo>
                    <a:pt x="1415" y="70"/>
                    <a:pt x="1432" y="55"/>
                    <a:pt x="1432" y="36"/>
                  </a:cubicBezTo>
                  <a:cubicBezTo>
                    <a:pt x="1432" y="17"/>
                    <a:pt x="1415" y="0"/>
                    <a:pt x="1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4379406" y="2361380"/>
              <a:ext cx="1216519" cy="7690"/>
            </a:xfrm>
            <a:custGeom>
              <a:avLst/>
              <a:gdLst/>
              <a:ahLst/>
              <a:cxnLst/>
              <a:rect l="l" t="t" r="r" b="b"/>
              <a:pathLst>
                <a:path w="11089" h="70" extrusionOk="0">
                  <a:moveTo>
                    <a:pt x="36" y="1"/>
                  </a:moveTo>
                  <a:cubicBezTo>
                    <a:pt x="17" y="1"/>
                    <a:pt x="0" y="15"/>
                    <a:pt x="0" y="34"/>
                  </a:cubicBezTo>
                  <a:cubicBezTo>
                    <a:pt x="0" y="53"/>
                    <a:pt x="17" y="70"/>
                    <a:pt x="36" y="70"/>
                  </a:cubicBezTo>
                  <a:lnTo>
                    <a:pt x="11055" y="70"/>
                  </a:lnTo>
                  <a:cubicBezTo>
                    <a:pt x="11074" y="70"/>
                    <a:pt x="11088" y="53"/>
                    <a:pt x="11088" y="34"/>
                  </a:cubicBezTo>
                  <a:cubicBezTo>
                    <a:pt x="11088" y="15"/>
                    <a:pt x="11074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5401528" y="2743359"/>
              <a:ext cx="194397" cy="7690"/>
            </a:xfrm>
            <a:custGeom>
              <a:avLst/>
              <a:gdLst/>
              <a:ahLst/>
              <a:cxnLst/>
              <a:rect l="l" t="t" r="r" b="b"/>
              <a:pathLst>
                <a:path w="1772" h="70" extrusionOk="0">
                  <a:moveTo>
                    <a:pt x="34" y="1"/>
                  </a:moveTo>
                  <a:cubicBezTo>
                    <a:pt x="15" y="1"/>
                    <a:pt x="1" y="17"/>
                    <a:pt x="1" y="36"/>
                  </a:cubicBezTo>
                  <a:cubicBezTo>
                    <a:pt x="1" y="56"/>
                    <a:pt x="15" y="70"/>
                    <a:pt x="34" y="70"/>
                  </a:cubicBezTo>
                  <a:lnTo>
                    <a:pt x="1738" y="70"/>
                  </a:lnTo>
                  <a:cubicBezTo>
                    <a:pt x="1757" y="70"/>
                    <a:pt x="1771" y="56"/>
                    <a:pt x="1771" y="36"/>
                  </a:cubicBezTo>
                  <a:cubicBezTo>
                    <a:pt x="1771" y="17"/>
                    <a:pt x="1757" y="1"/>
                    <a:pt x="1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4379406" y="2743359"/>
              <a:ext cx="973522" cy="7690"/>
            </a:xfrm>
            <a:custGeom>
              <a:avLst/>
              <a:gdLst/>
              <a:ahLst/>
              <a:cxnLst/>
              <a:rect l="l" t="t" r="r" b="b"/>
              <a:pathLst>
                <a:path w="8874" h="70" extrusionOk="0">
                  <a:moveTo>
                    <a:pt x="36" y="1"/>
                  </a:moveTo>
                  <a:cubicBezTo>
                    <a:pt x="17" y="1"/>
                    <a:pt x="0" y="17"/>
                    <a:pt x="0" y="36"/>
                  </a:cubicBezTo>
                  <a:cubicBezTo>
                    <a:pt x="0" y="56"/>
                    <a:pt x="17" y="70"/>
                    <a:pt x="36" y="70"/>
                  </a:cubicBezTo>
                  <a:lnTo>
                    <a:pt x="8837" y="70"/>
                  </a:lnTo>
                  <a:cubicBezTo>
                    <a:pt x="8856" y="70"/>
                    <a:pt x="8873" y="56"/>
                    <a:pt x="8873" y="36"/>
                  </a:cubicBezTo>
                  <a:cubicBezTo>
                    <a:pt x="8873" y="17"/>
                    <a:pt x="8856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4807256" y="3125558"/>
              <a:ext cx="788669" cy="7800"/>
            </a:xfrm>
            <a:custGeom>
              <a:avLst/>
              <a:gdLst/>
              <a:ahLst/>
              <a:cxnLst/>
              <a:rect l="l" t="t" r="r" b="b"/>
              <a:pathLst>
                <a:path w="7189" h="71" extrusionOk="0">
                  <a:moveTo>
                    <a:pt x="34" y="1"/>
                  </a:moveTo>
                  <a:cubicBezTo>
                    <a:pt x="15" y="1"/>
                    <a:pt x="0" y="18"/>
                    <a:pt x="0" y="37"/>
                  </a:cubicBezTo>
                  <a:cubicBezTo>
                    <a:pt x="0" y="56"/>
                    <a:pt x="15" y="70"/>
                    <a:pt x="34" y="70"/>
                  </a:cubicBezTo>
                  <a:lnTo>
                    <a:pt x="7155" y="70"/>
                  </a:lnTo>
                  <a:cubicBezTo>
                    <a:pt x="7174" y="70"/>
                    <a:pt x="7188" y="56"/>
                    <a:pt x="7188" y="37"/>
                  </a:cubicBezTo>
                  <a:cubicBezTo>
                    <a:pt x="7188" y="18"/>
                    <a:pt x="7174" y="1"/>
                    <a:pt x="7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4379406" y="3125558"/>
              <a:ext cx="385942" cy="7800"/>
            </a:xfrm>
            <a:custGeom>
              <a:avLst/>
              <a:gdLst/>
              <a:ahLst/>
              <a:cxnLst/>
              <a:rect l="l" t="t" r="r" b="b"/>
              <a:pathLst>
                <a:path w="3518" h="71" extrusionOk="0">
                  <a:moveTo>
                    <a:pt x="36" y="1"/>
                  </a:moveTo>
                  <a:cubicBezTo>
                    <a:pt x="17" y="1"/>
                    <a:pt x="0" y="18"/>
                    <a:pt x="0" y="37"/>
                  </a:cubicBezTo>
                  <a:cubicBezTo>
                    <a:pt x="0" y="56"/>
                    <a:pt x="17" y="70"/>
                    <a:pt x="36" y="70"/>
                  </a:cubicBezTo>
                  <a:lnTo>
                    <a:pt x="3482" y="70"/>
                  </a:lnTo>
                  <a:cubicBezTo>
                    <a:pt x="3504" y="70"/>
                    <a:pt x="3518" y="56"/>
                    <a:pt x="3518" y="37"/>
                  </a:cubicBezTo>
                  <a:cubicBezTo>
                    <a:pt x="3518" y="18"/>
                    <a:pt x="3504" y="1"/>
                    <a:pt x="3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4540563" y="1247742"/>
              <a:ext cx="118372" cy="107770"/>
            </a:xfrm>
            <a:custGeom>
              <a:avLst/>
              <a:gdLst/>
              <a:ahLst/>
              <a:cxnLst/>
              <a:rect l="l" t="t" r="r" b="b"/>
              <a:pathLst>
                <a:path w="1079" h="981" extrusionOk="0">
                  <a:moveTo>
                    <a:pt x="39" y="0"/>
                  </a:moveTo>
                  <a:cubicBezTo>
                    <a:pt x="30" y="0"/>
                    <a:pt x="20" y="5"/>
                    <a:pt x="13" y="13"/>
                  </a:cubicBezTo>
                  <a:cubicBezTo>
                    <a:pt x="1" y="29"/>
                    <a:pt x="3" y="51"/>
                    <a:pt x="18" y="63"/>
                  </a:cubicBezTo>
                  <a:lnTo>
                    <a:pt x="1017" y="973"/>
                  </a:lnTo>
                  <a:cubicBezTo>
                    <a:pt x="1021" y="978"/>
                    <a:pt x="1031" y="980"/>
                    <a:pt x="1038" y="980"/>
                  </a:cubicBezTo>
                  <a:cubicBezTo>
                    <a:pt x="1048" y="980"/>
                    <a:pt x="1057" y="976"/>
                    <a:pt x="1064" y="969"/>
                  </a:cubicBezTo>
                  <a:cubicBezTo>
                    <a:pt x="1079" y="957"/>
                    <a:pt x="1076" y="933"/>
                    <a:pt x="1064" y="921"/>
                  </a:cubicBezTo>
                  <a:lnTo>
                    <a:pt x="63" y="10"/>
                  </a:lnTo>
                  <a:cubicBezTo>
                    <a:pt x="63" y="10"/>
                    <a:pt x="63" y="8"/>
                    <a:pt x="61" y="8"/>
                  </a:cubicBezTo>
                  <a:cubicBezTo>
                    <a:pt x="54" y="3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5313983" y="1247852"/>
              <a:ext cx="118043" cy="107770"/>
            </a:xfrm>
            <a:custGeom>
              <a:avLst/>
              <a:gdLst/>
              <a:ahLst/>
              <a:cxnLst/>
              <a:rect l="l" t="t" r="r" b="b"/>
              <a:pathLst>
                <a:path w="1076" h="981" extrusionOk="0">
                  <a:moveTo>
                    <a:pt x="1036" y="0"/>
                  </a:moveTo>
                  <a:cubicBezTo>
                    <a:pt x="1027" y="0"/>
                    <a:pt x="1018" y="3"/>
                    <a:pt x="1011" y="9"/>
                  </a:cubicBezTo>
                  <a:lnTo>
                    <a:pt x="12" y="920"/>
                  </a:lnTo>
                  <a:cubicBezTo>
                    <a:pt x="5" y="927"/>
                    <a:pt x="0" y="936"/>
                    <a:pt x="0" y="946"/>
                  </a:cubicBezTo>
                  <a:cubicBezTo>
                    <a:pt x="0" y="964"/>
                    <a:pt x="15" y="980"/>
                    <a:pt x="33" y="980"/>
                  </a:cubicBezTo>
                  <a:cubicBezTo>
                    <a:pt x="34" y="980"/>
                    <a:pt x="35" y="980"/>
                    <a:pt x="36" y="979"/>
                  </a:cubicBezTo>
                  <a:cubicBezTo>
                    <a:pt x="38" y="980"/>
                    <a:pt x="40" y="980"/>
                    <a:pt x="41" y="980"/>
                  </a:cubicBezTo>
                  <a:cubicBezTo>
                    <a:pt x="49" y="980"/>
                    <a:pt x="57" y="976"/>
                    <a:pt x="63" y="970"/>
                  </a:cubicBezTo>
                  <a:lnTo>
                    <a:pt x="1061" y="59"/>
                  </a:lnTo>
                  <a:cubicBezTo>
                    <a:pt x="1076" y="45"/>
                    <a:pt x="1076" y="24"/>
                    <a:pt x="1061" y="9"/>
                  </a:cubicBezTo>
                  <a:cubicBezTo>
                    <a:pt x="1054" y="3"/>
                    <a:pt x="1045" y="0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2" name="Google Shape;1192;p46"/>
          <p:cNvSpPr/>
          <p:nvPr/>
        </p:nvSpPr>
        <p:spPr>
          <a:xfrm>
            <a:off x="5612861" y="3173429"/>
            <a:ext cx="641669" cy="628139"/>
          </a:xfrm>
          <a:custGeom>
            <a:avLst/>
            <a:gdLst/>
            <a:ahLst/>
            <a:cxnLst/>
            <a:rect l="l" t="t" r="r" b="b"/>
            <a:pathLst>
              <a:path w="4946" h="4835" extrusionOk="0">
                <a:moveTo>
                  <a:pt x="2469" y="1688"/>
                </a:moveTo>
                <a:cubicBezTo>
                  <a:pt x="2873" y="1690"/>
                  <a:pt x="3198" y="2017"/>
                  <a:pt x="3198" y="2419"/>
                </a:cubicBezTo>
                <a:lnTo>
                  <a:pt x="3198" y="2421"/>
                </a:lnTo>
                <a:cubicBezTo>
                  <a:pt x="3196" y="2823"/>
                  <a:pt x="2871" y="3148"/>
                  <a:pt x="2469" y="3148"/>
                </a:cubicBezTo>
                <a:cubicBezTo>
                  <a:pt x="2066" y="3148"/>
                  <a:pt x="1741" y="2820"/>
                  <a:pt x="1741" y="2419"/>
                </a:cubicBezTo>
                <a:cubicBezTo>
                  <a:pt x="1741" y="2019"/>
                  <a:pt x="2066" y="1692"/>
                  <a:pt x="2465" y="1692"/>
                </a:cubicBezTo>
                <a:cubicBezTo>
                  <a:pt x="2466" y="1692"/>
                  <a:pt x="2468" y="1692"/>
                  <a:pt x="2469" y="1692"/>
                </a:cubicBezTo>
                <a:lnTo>
                  <a:pt x="2469" y="1688"/>
                </a:lnTo>
                <a:close/>
                <a:moveTo>
                  <a:pt x="2469" y="1621"/>
                </a:moveTo>
                <a:cubicBezTo>
                  <a:pt x="2027" y="1621"/>
                  <a:pt x="1671" y="1979"/>
                  <a:pt x="1671" y="2419"/>
                </a:cubicBezTo>
                <a:cubicBezTo>
                  <a:pt x="1671" y="2861"/>
                  <a:pt x="2030" y="3217"/>
                  <a:pt x="2469" y="3217"/>
                </a:cubicBezTo>
                <a:lnTo>
                  <a:pt x="2469" y="3212"/>
                </a:lnTo>
                <a:cubicBezTo>
                  <a:pt x="2909" y="3212"/>
                  <a:pt x="3265" y="2859"/>
                  <a:pt x="3268" y="2419"/>
                </a:cubicBezTo>
                <a:cubicBezTo>
                  <a:pt x="3268" y="1977"/>
                  <a:pt x="2909" y="1621"/>
                  <a:pt x="2469" y="1621"/>
                </a:cubicBezTo>
                <a:close/>
                <a:moveTo>
                  <a:pt x="2880" y="72"/>
                </a:moveTo>
                <a:lnTo>
                  <a:pt x="2880" y="763"/>
                </a:lnTo>
                <a:cubicBezTo>
                  <a:pt x="2880" y="777"/>
                  <a:pt x="2890" y="792"/>
                  <a:pt x="2907" y="796"/>
                </a:cubicBezTo>
                <a:cubicBezTo>
                  <a:pt x="3150" y="861"/>
                  <a:pt x="3375" y="980"/>
                  <a:pt x="3566" y="1145"/>
                </a:cubicBezTo>
                <a:cubicBezTo>
                  <a:pt x="3573" y="1150"/>
                  <a:pt x="3582" y="1152"/>
                  <a:pt x="3590" y="1152"/>
                </a:cubicBezTo>
                <a:cubicBezTo>
                  <a:pt x="3598" y="1152"/>
                  <a:pt x="3606" y="1150"/>
                  <a:pt x="3612" y="1145"/>
                </a:cubicBezTo>
                <a:lnTo>
                  <a:pt x="4142" y="725"/>
                </a:lnTo>
                <a:lnTo>
                  <a:pt x="4582" y="1279"/>
                </a:lnTo>
                <a:lnTo>
                  <a:pt x="4027" y="1721"/>
                </a:lnTo>
                <a:cubicBezTo>
                  <a:pt x="4016" y="1731"/>
                  <a:pt x="4011" y="1747"/>
                  <a:pt x="4018" y="1762"/>
                </a:cubicBezTo>
                <a:cubicBezTo>
                  <a:pt x="4106" y="1970"/>
                  <a:pt x="4152" y="2194"/>
                  <a:pt x="4149" y="2419"/>
                </a:cubicBezTo>
                <a:lnTo>
                  <a:pt x="4149" y="2455"/>
                </a:lnTo>
                <a:lnTo>
                  <a:pt x="4149" y="2481"/>
                </a:lnTo>
                <a:cubicBezTo>
                  <a:pt x="4149" y="2498"/>
                  <a:pt x="4161" y="2515"/>
                  <a:pt x="4178" y="2517"/>
                </a:cubicBezTo>
                <a:lnTo>
                  <a:pt x="4861" y="2675"/>
                </a:lnTo>
                <a:lnTo>
                  <a:pt x="4704" y="3363"/>
                </a:lnTo>
                <a:lnTo>
                  <a:pt x="3989" y="3200"/>
                </a:lnTo>
                <a:cubicBezTo>
                  <a:pt x="3987" y="3200"/>
                  <a:pt x="3985" y="3200"/>
                  <a:pt x="3982" y="3200"/>
                </a:cubicBezTo>
                <a:cubicBezTo>
                  <a:pt x="3970" y="3200"/>
                  <a:pt x="3957" y="3205"/>
                  <a:pt x="3951" y="3217"/>
                </a:cubicBezTo>
                <a:cubicBezTo>
                  <a:pt x="3836" y="3430"/>
                  <a:pt x="3679" y="3614"/>
                  <a:pt x="3485" y="3760"/>
                </a:cubicBezTo>
                <a:cubicBezTo>
                  <a:pt x="3471" y="3769"/>
                  <a:pt x="3468" y="3788"/>
                  <a:pt x="3473" y="3803"/>
                </a:cubicBezTo>
                <a:lnTo>
                  <a:pt x="3784" y="4448"/>
                </a:lnTo>
                <a:lnTo>
                  <a:pt x="3148" y="4756"/>
                </a:lnTo>
                <a:lnTo>
                  <a:pt x="2828" y="4089"/>
                </a:lnTo>
                <a:cubicBezTo>
                  <a:pt x="2821" y="4077"/>
                  <a:pt x="2809" y="4070"/>
                  <a:pt x="2797" y="4070"/>
                </a:cubicBezTo>
                <a:lnTo>
                  <a:pt x="2790" y="4075"/>
                </a:lnTo>
                <a:cubicBezTo>
                  <a:pt x="2684" y="4095"/>
                  <a:pt x="2576" y="4106"/>
                  <a:pt x="2469" y="4106"/>
                </a:cubicBezTo>
                <a:cubicBezTo>
                  <a:pt x="2337" y="4106"/>
                  <a:pt x="2204" y="4090"/>
                  <a:pt x="2075" y="4058"/>
                </a:cubicBezTo>
                <a:cubicBezTo>
                  <a:pt x="2072" y="4057"/>
                  <a:pt x="2068" y="4057"/>
                  <a:pt x="2065" y="4057"/>
                </a:cubicBezTo>
                <a:cubicBezTo>
                  <a:pt x="2052" y="4057"/>
                  <a:pt x="2040" y="4064"/>
                  <a:pt x="2034" y="4077"/>
                </a:cubicBezTo>
                <a:lnTo>
                  <a:pt x="1726" y="4715"/>
                </a:lnTo>
                <a:lnTo>
                  <a:pt x="1088" y="4410"/>
                </a:lnTo>
                <a:lnTo>
                  <a:pt x="1404" y="3760"/>
                </a:lnTo>
                <a:cubicBezTo>
                  <a:pt x="1411" y="3745"/>
                  <a:pt x="1406" y="3726"/>
                  <a:pt x="1394" y="3717"/>
                </a:cubicBezTo>
                <a:cubicBezTo>
                  <a:pt x="1205" y="3559"/>
                  <a:pt x="1052" y="3360"/>
                  <a:pt x="947" y="3138"/>
                </a:cubicBezTo>
                <a:cubicBezTo>
                  <a:pt x="941" y="3126"/>
                  <a:pt x="929" y="3119"/>
                  <a:pt x="915" y="3119"/>
                </a:cubicBezTo>
                <a:cubicBezTo>
                  <a:pt x="913" y="3119"/>
                  <a:pt x="911" y="3119"/>
                  <a:pt x="909" y="3119"/>
                </a:cubicBezTo>
                <a:lnTo>
                  <a:pt x="237" y="3272"/>
                </a:lnTo>
                <a:lnTo>
                  <a:pt x="80" y="2581"/>
                </a:lnTo>
                <a:lnTo>
                  <a:pt x="761" y="2429"/>
                </a:lnTo>
                <a:cubicBezTo>
                  <a:pt x="778" y="2424"/>
                  <a:pt x="787" y="2409"/>
                  <a:pt x="787" y="2393"/>
                </a:cubicBezTo>
                <a:cubicBezTo>
                  <a:pt x="792" y="2142"/>
                  <a:pt x="854" y="1893"/>
                  <a:pt x="969" y="1666"/>
                </a:cubicBezTo>
                <a:cubicBezTo>
                  <a:pt x="976" y="1652"/>
                  <a:pt x="971" y="1635"/>
                  <a:pt x="957" y="1623"/>
                </a:cubicBezTo>
                <a:lnTo>
                  <a:pt x="436" y="1205"/>
                </a:lnTo>
                <a:lnTo>
                  <a:pt x="875" y="651"/>
                </a:lnTo>
                <a:lnTo>
                  <a:pt x="1413" y="1078"/>
                </a:lnTo>
                <a:cubicBezTo>
                  <a:pt x="1419" y="1083"/>
                  <a:pt x="1426" y="1086"/>
                  <a:pt x="1434" y="1086"/>
                </a:cubicBezTo>
                <a:cubicBezTo>
                  <a:pt x="1441" y="1086"/>
                  <a:pt x="1449" y="1083"/>
                  <a:pt x="1456" y="1078"/>
                </a:cubicBezTo>
                <a:cubicBezTo>
                  <a:pt x="1659" y="923"/>
                  <a:pt x="1896" y="815"/>
                  <a:pt x="2147" y="768"/>
                </a:cubicBezTo>
                <a:cubicBezTo>
                  <a:pt x="2164" y="765"/>
                  <a:pt x="2175" y="751"/>
                  <a:pt x="2175" y="734"/>
                </a:cubicBezTo>
                <a:lnTo>
                  <a:pt x="2175" y="72"/>
                </a:lnTo>
                <a:close/>
                <a:moveTo>
                  <a:pt x="2140" y="1"/>
                </a:moveTo>
                <a:cubicBezTo>
                  <a:pt x="2121" y="1"/>
                  <a:pt x="2106" y="17"/>
                  <a:pt x="2106" y="36"/>
                </a:cubicBezTo>
                <a:lnTo>
                  <a:pt x="2106" y="703"/>
                </a:lnTo>
                <a:cubicBezTo>
                  <a:pt x="1862" y="756"/>
                  <a:pt x="1635" y="858"/>
                  <a:pt x="1435" y="1004"/>
                </a:cubicBezTo>
                <a:lnTo>
                  <a:pt x="895" y="574"/>
                </a:lnTo>
                <a:cubicBezTo>
                  <a:pt x="888" y="569"/>
                  <a:pt x="880" y="566"/>
                  <a:pt x="872" y="566"/>
                </a:cubicBezTo>
                <a:cubicBezTo>
                  <a:pt x="863" y="566"/>
                  <a:pt x="853" y="570"/>
                  <a:pt x="847" y="577"/>
                </a:cubicBezTo>
                <a:lnTo>
                  <a:pt x="362" y="1186"/>
                </a:lnTo>
                <a:cubicBezTo>
                  <a:pt x="350" y="1200"/>
                  <a:pt x="352" y="1222"/>
                  <a:pt x="366" y="1234"/>
                </a:cubicBezTo>
                <a:lnTo>
                  <a:pt x="895" y="1654"/>
                </a:lnTo>
                <a:cubicBezTo>
                  <a:pt x="787" y="1874"/>
                  <a:pt x="727" y="2113"/>
                  <a:pt x="720" y="2359"/>
                </a:cubicBezTo>
                <a:lnTo>
                  <a:pt x="30" y="2515"/>
                </a:lnTo>
                <a:cubicBezTo>
                  <a:pt x="20" y="2517"/>
                  <a:pt x="13" y="2524"/>
                  <a:pt x="8" y="2531"/>
                </a:cubicBezTo>
                <a:cubicBezTo>
                  <a:pt x="3" y="2538"/>
                  <a:pt x="1" y="2548"/>
                  <a:pt x="3" y="2558"/>
                </a:cubicBezTo>
                <a:lnTo>
                  <a:pt x="175" y="3315"/>
                </a:lnTo>
                <a:cubicBezTo>
                  <a:pt x="178" y="3325"/>
                  <a:pt x="185" y="3332"/>
                  <a:pt x="192" y="3337"/>
                </a:cubicBezTo>
                <a:cubicBezTo>
                  <a:pt x="197" y="3340"/>
                  <a:pt x="204" y="3342"/>
                  <a:pt x="211" y="3342"/>
                </a:cubicBezTo>
                <a:cubicBezTo>
                  <a:pt x="213" y="3342"/>
                  <a:pt x="216" y="3342"/>
                  <a:pt x="218" y="3341"/>
                </a:cubicBezTo>
                <a:lnTo>
                  <a:pt x="897" y="3186"/>
                </a:lnTo>
                <a:cubicBezTo>
                  <a:pt x="1002" y="3401"/>
                  <a:pt x="1148" y="3590"/>
                  <a:pt x="1330" y="3745"/>
                </a:cubicBezTo>
                <a:lnTo>
                  <a:pt x="1012" y="4405"/>
                </a:lnTo>
                <a:cubicBezTo>
                  <a:pt x="1005" y="4421"/>
                  <a:pt x="1012" y="4443"/>
                  <a:pt x="1028" y="4450"/>
                </a:cubicBezTo>
                <a:lnTo>
                  <a:pt x="1729" y="4789"/>
                </a:lnTo>
                <a:cubicBezTo>
                  <a:pt x="1732" y="4791"/>
                  <a:pt x="1736" y="4791"/>
                  <a:pt x="1741" y="4791"/>
                </a:cubicBezTo>
                <a:cubicBezTo>
                  <a:pt x="1745" y="4791"/>
                  <a:pt x="1750" y="4791"/>
                  <a:pt x="1755" y="4789"/>
                </a:cubicBezTo>
                <a:cubicBezTo>
                  <a:pt x="1762" y="4785"/>
                  <a:pt x="1769" y="4778"/>
                  <a:pt x="1774" y="4770"/>
                </a:cubicBezTo>
                <a:lnTo>
                  <a:pt x="2087" y="4125"/>
                </a:lnTo>
                <a:cubicBezTo>
                  <a:pt x="2214" y="4154"/>
                  <a:pt x="2343" y="4169"/>
                  <a:pt x="2472" y="4169"/>
                </a:cubicBezTo>
                <a:cubicBezTo>
                  <a:pt x="2574" y="4169"/>
                  <a:pt x="2676" y="4160"/>
                  <a:pt x="2778" y="4142"/>
                </a:cubicBezTo>
                <a:lnTo>
                  <a:pt x="3100" y="4813"/>
                </a:lnTo>
                <a:cubicBezTo>
                  <a:pt x="3107" y="4825"/>
                  <a:pt x="3119" y="4833"/>
                  <a:pt x="3131" y="4833"/>
                </a:cubicBezTo>
                <a:cubicBezTo>
                  <a:pt x="3135" y="4834"/>
                  <a:pt x="3138" y="4834"/>
                  <a:pt x="3141" y="4834"/>
                </a:cubicBezTo>
                <a:cubicBezTo>
                  <a:pt x="3144" y="4834"/>
                  <a:pt x="3147" y="4834"/>
                  <a:pt x="3150" y="4833"/>
                </a:cubicBezTo>
                <a:lnTo>
                  <a:pt x="3848" y="4496"/>
                </a:lnTo>
                <a:cubicBezTo>
                  <a:pt x="3858" y="4493"/>
                  <a:pt x="3865" y="4486"/>
                  <a:pt x="3867" y="4476"/>
                </a:cubicBezTo>
                <a:cubicBezTo>
                  <a:pt x="3870" y="4467"/>
                  <a:pt x="3870" y="4457"/>
                  <a:pt x="3867" y="4450"/>
                </a:cubicBezTo>
                <a:lnTo>
                  <a:pt x="3554" y="3798"/>
                </a:lnTo>
                <a:cubicBezTo>
                  <a:pt x="3738" y="3657"/>
                  <a:pt x="3891" y="3478"/>
                  <a:pt x="4004" y="3274"/>
                </a:cubicBezTo>
                <a:lnTo>
                  <a:pt x="4725" y="3439"/>
                </a:lnTo>
                <a:cubicBezTo>
                  <a:pt x="4728" y="3440"/>
                  <a:pt x="4731" y="3440"/>
                  <a:pt x="4734" y="3440"/>
                </a:cubicBezTo>
                <a:cubicBezTo>
                  <a:pt x="4750" y="3440"/>
                  <a:pt x="4764" y="3429"/>
                  <a:pt x="4768" y="3413"/>
                </a:cubicBezTo>
                <a:lnTo>
                  <a:pt x="4940" y="2656"/>
                </a:lnTo>
                <a:cubicBezTo>
                  <a:pt x="4945" y="2636"/>
                  <a:pt x="4933" y="2617"/>
                  <a:pt x="4914" y="2613"/>
                </a:cubicBezTo>
                <a:lnTo>
                  <a:pt x="4226" y="2457"/>
                </a:lnTo>
                <a:lnTo>
                  <a:pt x="4226" y="2419"/>
                </a:lnTo>
                <a:cubicBezTo>
                  <a:pt x="4226" y="2194"/>
                  <a:pt x="4183" y="1970"/>
                  <a:pt x="4097" y="1762"/>
                </a:cubicBezTo>
                <a:lnTo>
                  <a:pt x="4656" y="1313"/>
                </a:lnTo>
                <a:cubicBezTo>
                  <a:pt x="4663" y="1308"/>
                  <a:pt x="4668" y="1298"/>
                  <a:pt x="4670" y="1289"/>
                </a:cubicBezTo>
                <a:cubicBezTo>
                  <a:pt x="4670" y="1279"/>
                  <a:pt x="4668" y="1272"/>
                  <a:pt x="4663" y="1262"/>
                </a:cubicBezTo>
                <a:lnTo>
                  <a:pt x="4178" y="655"/>
                </a:lnTo>
                <a:cubicBezTo>
                  <a:pt x="4171" y="647"/>
                  <a:pt x="4161" y="643"/>
                  <a:pt x="4151" y="643"/>
                </a:cubicBezTo>
                <a:cubicBezTo>
                  <a:pt x="4143" y="643"/>
                  <a:pt x="4135" y="645"/>
                  <a:pt x="4128" y="651"/>
                </a:cubicBezTo>
                <a:lnTo>
                  <a:pt x="3595" y="1076"/>
                </a:lnTo>
                <a:cubicBezTo>
                  <a:pt x="3406" y="918"/>
                  <a:pt x="3189" y="804"/>
                  <a:pt x="2952" y="737"/>
                </a:cubicBezTo>
                <a:lnTo>
                  <a:pt x="2952" y="36"/>
                </a:lnTo>
                <a:cubicBezTo>
                  <a:pt x="2952" y="17"/>
                  <a:pt x="2938" y="1"/>
                  <a:pt x="29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46"/>
          <p:cNvSpPr/>
          <p:nvPr/>
        </p:nvSpPr>
        <p:spPr>
          <a:xfrm>
            <a:off x="5966562" y="2687085"/>
            <a:ext cx="528151" cy="517451"/>
          </a:xfrm>
          <a:custGeom>
            <a:avLst/>
            <a:gdLst/>
            <a:ahLst/>
            <a:cxnLst/>
            <a:rect l="l" t="t" r="r" b="b"/>
            <a:pathLst>
              <a:path w="4071" h="3983" extrusionOk="0">
                <a:moveTo>
                  <a:pt x="2034" y="1404"/>
                </a:moveTo>
                <a:cubicBezTo>
                  <a:pt x="2362" y="1404"/>
                  <a:pt x="2624" y="1666"/>
                  <a:pt x="2624" y="1994"/>
                </a:cubicBezTo>
                <a:cubicBezTo>
                  <a:pt x="2627" y="2319"/>
                  <a:pt x="2362" y="2584"/>
                  <a:pt x="2034" y="2584"/>
                </a:cubicBezTo>
                <a:cubicBezTo>
                  <a:pt x="1709" y="2584"/>
                  <a:pt x="1444" y="2319"/>
                  <a:pt x="1444" y="1994"/>
                </a:cubicBezTo>
                <a:cubicBezTo>
                  <a:pt x="1444" y="1666"/>
                  <a:pt x="1709" y="1404"/>
                  <a:pt x="2034" y="1404"/>
                </a:cubicBezTo>
                <a:close/>
                <a:moveTo>
                  <a:pt x="2034" y="1332"/>
                </a:moveTo>
                <a:cubicBezTo>
                  <a:pt x="1669" y="1332"/>
                  <a:pt x="1375" y="1628"/>
                  <a:pt x="1375" y="1994"/>
                </a:cubicBezTo>
                <a:cubicBezTo>
                  <a:pt x="1375" y="2357"/>
                  <a:pt x="1669" y="2653"/>
                  <a:pt x="2034" y="2653"/>
                </a:cubicBezTo>
                <a:cubicBezTo>
                  <a:pt x="2400" y="2653"/>
                  <a:pt x="2696" y="2357"/>
                  <a:pt x="2696" y="1994"/>
                </a:cubicBezTo>
                <a:cubicBezTo>
                  <a:pt x="2696" y="1628"/>
                  <a:pt x="2400" y="1332"/>
                  <a:pt x="2034" y="1332"/>
                </a:cubicBezTo>
                <a:close/>
                <a:moveTo>
                  <a:pt x="2364" y="75"/>
                </a:moveTo>
                <a:lnTo>
                  <a:pt x="2364" y="634"/>
                </a:lnTo>
                <a:cubicBezTo>
                  <a:pt x="2364" y="651"/>
                  <a:pt x="2374" y="663"/>
                  <a:pt x="2390" y="668"/>
                </a:cubicBezTo>
                <a:cubicBezTo>
                  <a:pt x="2589" y="723"/>
                  <a:pt x="2775" y="821"/>
                  <a:pt x="2930" y="954"/>
                </a:cubicBezTo>
                <a:cubicBezTo>
                  <a:pt x="2936" y="960"/>
                  <a:pt x="2944" y="963"/>
                  <a:pt x="2952" y="963"/>
                </a:cubicBezTo>
                <a:cubicBezTo>
                  <a:pt x="2960" y="963"/>
                  <a:pt x="2969" y="960"/>
                  <a:pt x="2976" y="954"/>
                </a:cubicBezTo>
                <a:lnTo>
                  <a:pt x="3406" y="613"/>
                </a:lnTo>
                <a:lnTo>
                  <a:pt x="3760" y="1057"/>
                </a:lnTo>
                <a:lnTo>
                  <a:pt x="3308" y="1416"/>
                </a:lnTo>
                <a:cubicBezTo>
                  <a:pt x="3296" y="1425"/>
                  <a:pt x="3291" y="1442"/>
                  <a:pt x="3298" y="1456"/>
                </a:cubicBezTo>
                <a:cubicBezTo>
                  <a:pt x="3370" y="1626"/>
                  <a:pt x="3406" y="1810"/>
                  <a:pt x="3406" y="1994"/>
                </a:cubicBezTo>
                <a:lnTo>
                  <a:pt x="3406" y="2023"/>
                </a:lnTo>
                <a:lnTo>
                  <a:pt x="3406" y="2044"/>
                </a:lnTo>
                <a:cubicBezTo>
                  <a:pt x="3406" y="2061"/>
                  <a:pt x="3418" y="2075"/>
                  <a:pt x="3435" y="2080"/>
                </a:cubicBezTo>
                <a:lnTo>
                  <a:pt x="3989" y="2207"/>
                </a:lnTo>
                <a:lnTo>
                  <a:pt x="3862" y="2761"/>
                </a:lnTo>
                <a:lnTo>
                  <a:pt x="3284" y="2627"/>
                </a:lnTo>
                <a:cubicBezTo>
                  <a:pt x="3282" y="2627"/>
                  <a:pt x="3280" y="2627"/>
                  <a:pt x="3278" y="2627"/>
                </a:cubicBezTo>
                <a:cubicBezTo>
                  <a:pt x="3264" y="2627"/>
                  <a:pt x="3252" y="2634"/>
                  <a:pt x="3246" y="2646"/>
                </a:cubicBezTo>
                <a:cubicBezTo>
                  <a:pt x="3150" y="2818"/>
                  <a:pt x="3021" y="2969"/>
                  <a:pt x="2863" y="3088"/>
                </a:cubicBezTo>
                <a:cubicBezTo>
                  <a:pt x="2852" y="3098"/>
                  <a:pt x="2847" y="3115"/>
                  <a:pt x="2854" y="3131"/>
                </a:cubicBezTo>
                <a:lnTo>
                  <a:pt x="3105" y="3655"/>
                </a:lnTo>
                <a:lnTo>
                  <a:pt x="2593" y="3901"/>
                </a:lnTo>
                <a:lnTo>
                  <a:pt x="2333" y="3361"/>
                </a:lnTo>
                <a:cubicBezTo>
                  <a:pt x="2328" y="3349"/>
                  <a:pt x="2316" y="3342"/>
                  <a:pt x="2302" y="3342"/>
                </a:cubicBezTo>
                <a:lnTo>
                  <a:pt x="2297" y="3342"/>
                </a:lnTo>
                <a:cubicBezTo>
                  <a:pt x="2212" y="3359"/>
                  <a:pt x="2125" y="3367"/>
                  <a:pt x="2038" y="3367"/>
                </a:cubicBezTo>
                <a:cubicBezTo>
                  <a:pt x="1929" y="3367"/>
                  <a:pt x="1820" y="3354"/>
                  <a:pt x="1714" y="3327"/>
                </a:cubicBezTo>
                <a:cubicBezTo>
                  <a:pt x="1712" y="3327"/>
                  <a:pt x="1710" y="3327"/>
                  <a:pt x="1708" y="3327"/>
                </a:cubicBezTo>
                <a:cubicBezTo>
                  <a:pt x="1696" y="3327"/>
                  <a:pt x="1682" y="3334"/>
                  <a:pt x="1676" y="3346"/>
                </a:cubicBezTo>
                <a:lnTo>
                  <a:pt x="1425" y="3867"/>
                </a:lnTo>
                <a:lnTo>
                  <a:pt x="913" y="3621"/>
                </a:lnTo>
                <a:lnTo>
                  <a:pt x="1167" y="3091"/>
                </a:lnTo>
                <a:cubicBezTo>
                  <a:pt x="1174" y="3076"/>
                  <a:pt x="1172" y="3060"/>
                  <a:pt x="1160" y="3050"/>
                </a:cubicBezTo>
                <a:cubicBezTo>
                  <a:pt x="1004" y="2921"/>
                  <a:pt x="880" y="2759"/>
                  <a:pt x="794" y="2577"/>
                </a:cubicBezTo>
                <a:cubicBezTo>
                  <a:pt x="788" y="2564"/>
                  <a:pt x="774" y="2557"/>
                  <a:pt x="761" y="2557"/>
                </a:cubicBezTo>
                <a:cubicBezTo>
                  <a:pt x="759" y="2557"/>
                  <a:pt x="758" y="2557"/>
                  <a:pt x="756" y="2558"/>
                </a:cubicBezTo>
                <a:lnTo>
                  <a:pt x="211" y="2682"/>
                </a:lnTo>
                <a:lnTo>
                  <a:pt x="84" y="2130"/>
                </a:lnTo>
                <a:lnTo>
                  <a:pt x="629" y="2001"/>
                </a:lnTo>
                <a:cubicBezTo>
                  <a:pt x="643" y="1996"/>
                  <a:pt x="655" y="1984"/>
                  <a:pt x="655" y="1968"/>
                </a:cubicBezTo>
                <a:cubicBezTo>
                  <a:pt x="658" y="1762"/>
                  <a:pt x="708" y="1559"/>
                  <a:pt x="801" y="1373"/>
                </a:cubicBezTo>
                <a:cubicBezTo>
                  <a:pt x="808" y="1358"/>
                  <a:pt x="806" y="1341"/>
                  <a:pt x="792" y="1330"/>
                </a:cubicBezTo>
                <a:lnTo>
                  <a:pt x="371" y="993"/>
                </a:lnTo>
                <a:lnTo>
                  <a:pt x="727" y="548"/>
                </a:lnTo>
                <a:lnTo>
                  <a:pt x="1160" y="899"/>
                </a:lnTo>
                <a:cubicBezTo>
                  <a:pt x="1167" y="904"/>
                  <a:pt x="1175" y="907"/>
                  <a:pt x="1182" y="907"/>
                </a:cubicBezTo>
                <a:cubicBezTo>
                  <a:pt x="1189" y="907"/>
                  <a:pt x="1197" y="904"/>
                  <a:pt x="1203" y="899"/>
                </a:cubicBezTo>
                <a:cubicBezTo>
                  <a:pt x="1370" y="773"/>
                  <a:pt x="1563" y="684"/>
                  <a:pt x="1769" y="646"/>
                </a:cubicBezTo>
                <a:cubicBezTo>
                  <a:pt x="1786" y="641"/>
                  <a:pt x="1795" y="627"/>
                  <a:pt x="1795" y="610"/>
                </a:cubicBezTo>
                <a:lnTo>
                  <a:pt x="1795" y="75"/>
                </a:lnTo>
                <a:close/>
                <a:moveTo>
                  <a:pt x="1767" y="1"/>
                </a:moveTo>
                <a:cubicBezTo>
                  <a:pt x="1747" y="1"/>
                  <a:pt x="1733" y="15"/>
                  <a:pt x="1731" y="34"/>
                </a:cubicBezTo>
                <a:lnTo>
                  <a:pt x="1731" y="577"/>
                </a:lnTo>
                <a:cubicBezTo>
                  <a:pt x="1535" y="620"/>
                  <a:pt x="1351" y="703"/>
                  <a:pt x="1188" y="823"/>
                </a:cubicBezTo>
                <a:lnTo>
                  <a:pt x="749" y="474"/>
                </a:lnTo>
                <a:cubicBezTo>
                  <a:pt x="743" y="469"/>
                  <a:pt x="736" y="466"/>
                  <a:pt x="729" y="466"/>
                </a:cubicBezTo>
                <a:cubicBezTo>
                  <a:pt x="727" y="466"/>
                  <a:pt x="725" y="466"/>
                  <a:pt x="722" y="467"/>
                </a:cubicBezTo>
                <a:cubicBezTo>
                  <a:pt x="713" y="467"/>
                  <a:pt x="706" y="472"/>
                  <a:pt x="698" y="479"/>
                </a:cubicBezTo>
                <a:lnTo>
                  <a:pt x="302" y="978"/>
                </a:lnTo>
                <a:cubicBezTo>
                  <a:pt x="295" y="985"/>
                  <a:pt x="292" y="993"/>
                  <a:pt x="295" y="1002"/>
                </a:cubicBezTo>
                <a:cubicBezTo>
                  <a:pt x="295" y="1012"/>
                  <a:pt x="297" y="1019"/>
                  <a:pt x="302" y="1024"/>
                </a:cubicBezTo>
                <a:lnTo>
                  <a:pt x="732" y="1368"/>
                </a:lnTo>
                <a:cubicBezTo>
                  <a:pt x="646" y="1545"/>
                  <a:pt x="598" y="1741"/>
                  <a:pt x="591" y="1939"/>
                </a:cubicBezTo>
                <a:lnTo>
                  <a:pt x="32" y="2066"/>
                </a:lnTo>
                <a:cubicBezTo>
                  <a:pt x="13" y="2070"/>
                  <a:pt x="1" y="2089"/>
                  <a:pt x="5" y="2109"/>
                </a:cubicBezTo>
                <a:lnTo>
                  <a:pt x="144" y="2730"/>
                </a:lnTo>
                <a:lnTo>
                  <a:pt x="144" y="2732"/>
                </a:lnTo>
                <a:cubicBezTo>
                  <a:pt x="148" y="2746"/>
                  <a:pt x="162" y="2757"/>
                  <a:pt x="178" y="2757"/>
                </a:cubicBezTo>
                <a:cubicBezTo>
                  <a:pt x="181" y="2757"/>
                  <a:pt x="184" y="2757"/>
                  <a:pt x="187" y="2756"/>
                </a:cubicBezTo>
                <a:lnTo>
                  <a:pt x="739" y="2629"/>
                </a:lnTo>
                <a:cubicBezTo>
                  <a:pt x="825" y="2802"/>
                  <a:pt x="942" y="2957"/>
                  <a:pt x="1088" y="3084"/>
                </a:cubicBezTo>
                <a:lnTo>
                  <a:pt x="830" y="3619"/>
                </a:lnTo>
                <a:cubicBezTo>
                  <a:pt x="827" y="3626"/>
                  <a:pt x="827" y="3636"/>
                  <a:pt x="830" y="3645"/>
                </a:cubicBezTo>
                <a:cubicBezTo>
                  <a:pt x="835" y="3655"/>
                  <a:pt x="839" y="3662"/>
                  <a:pt x="849" y="3664"/>
                </a:cubicBezTo>
                <a:lnTo>
                  <a:pt x="1422" y="3944"/>
                </a:lnTo>
                <a:cubicBezTo>
                  <a:pt x="1428" y="3947"/>
                  <a:pt x="1434" y="3948"/>
                  <a:pt x="1439" y="3948"/>
                </a:cubicBezTo>
                <a:cubicBezTo>
                  <a:pt x="1452" y="3948"/>
                  <a:pt x="1464" y="3940"/>
                  <a:pt x="1470" y="3927"/>
                </a:cubicBezTo>
                <a:lnTo>
                  <a:pt x="1724" y="3404"/>
                </a:lnTo>
                <a:cubicBezTo>
                  <a:pt x="1826" y="3426"/>
                  <a:pt x="1930" y="3438"/>
                  <a:pt x="2034" y="3438"/>
                </a:cubicBezTo>
                <a:cubicBezTo>
                  <a:pt x="2117" y="3438"/>
                  <a:pt x="2200" y="3431"/>
                  <a:pt x="2283" y="3416"/>
                </a:cubicBezTo>
                <a:lnTo>
                  <a:pt x="2546" y="3963"/>
                </a:lnTo>
                <a:cubicBezTo>
                  <a:pt x="2550" y="3975"/>
                  <a:pt x="2565" y="3982"/>
                  <a:pt x="2577" y="3982"/>
                </a:cubicBezTo>
                <a:cubicBezTo>
                  <a:pt x="2584" y="3982"/>
                  <a:pt x="2591" y="3982"/>
                  <a:pt x="2598" y="3977"/>
                </a:cubicBezTo>
                <a:lnTo>
                  <a:pt x="3172" y="3698"/>
                </a:lnTo>
                <a:lnTo>
                  <a:pt x="3174" y="3698"/>
                </a:lnTo>
                <a:cubicBezTo>
                  <a:pt x="3191" y="3690"/>
                  <a:pt x="3198" y="3669"/>
                  <a:pt x="3188" y="3652"/>
                </a:cubicBezTo>
                <a:lnTo>
                  <a:pt x="2935" y="3122"/>
                </a:lnTo>
                <a:cubicBezTo>
                  <a:pt x="3083" y="3007"/>
                  <a:pt x="3208" y="2861"/>
                  <a:pt x="3298" y="2699"/>
                </a:cubicBezTo>
                <a:lnTo>
                  <a:pt x="3886" y="2833"/>
                </a:lnTo>
                <a:cubicBezTo>
                  <a:pt x="3889" y="2833"/>
                  <a:pt x="3892" y="2834"/>
                  <a:pt x="3895" y="2834"/>
                </a:cubicBezTo>
                <a:cubicBezTo>
                  <a:pt x="3911" y="2834"/>
                  <a:pt x="3925" y="2823"/>
                  <a:pt x="3929" y="2806"/>
                </a:cubicBezTo>
                <a:lnTo>
                  <a:pt x="4068" y="2185"/>
                </a:lnTo>
                <a:cubicBezTo>
                  <a:pt x="4070" y="2175"/>
                  <a:pt x="4068" y="2166"/>
                  <a:pt x="4063" y="2159"/>
                </a:cubicBezTo>
                <a:cubicBezTo>
                  <a:pt x="4058" y="2149"/>
                  <a:pt x="4051" y="2144"/>
                  <a:pt x="4042" y="2142"/>
                </a:cubicBezTo>
                <a:lnTo>
                  <a:pt x="3482" y="2015"/>
                </a:lnTo>
                <a:lnTo>
                  <a:pt x="3482" y="1989"/>
                </a:lnTo>
                <a:cubicBezTo>
                  <a:pt x="3482" y="1805"/>
                  <a:pt x="3447" y="1621"/>
                  <a:pt x="3377" y="1451"/>
                </a:cubicBezTo>
                <a:lnTo>
                  <a:pt x="3836" y="1086"/>
                </a:lnTo>
                <a:cubicBezTo>
                  <a:pt x="3843" y="1081"/>
                  <a:pt x="3848" y="1071"/>
                  <a:pt x="3848" y="1062"/>
                </a:cubicBezTo>
                <a:cubicBezTo>
                  <a:pt x="3850" y="1052"/>
                  <a:pt x="3846" y="1045"/>
                  <a:pt x="3841" y="1038"/>
                </a:cubicBezTo>
                <a:lnTo>
                  <a:pt x="3444" y="539"/>
                </a:lnTo>
                <a:cubicBezTo>
                  <a:pt x="3444" y="539"/>
                  <a:pt x="3442" y="539"/>
                  <a:pt x="3442" y="536"/>
                </a:cubicBezTo>
                <a:cubicBezTo>
                  <a:pt x="3436" y="529"/>
                  <a:pt x="3427" y="525"/>
                  <a:pt x="3418" y="525"/>
                </a:cubicBezTo>
                <a:cubicBezTo>
                  <a:pt x="3409" y="525"/>
                  <a:pt x="3401" y="528"/>
                  <a:pt x="3394" y="534"/>
                </a:cubicBezTo>
                <a:lnTo>
                  <a:pt x="2959" y="880"/>
                </a:lnTo>
                <a:cubicBezTo>
                  <a:pt x="2806" y="754"/>
                  <a:pt x="2629" y="658"/>
                  <a:pt x="2440" y="603"/>
                </a:cubicBezTo>
                <a:lnTo>
                  <a:pt x="2440" y="34"/>
                </a:lnTo>
                <a:cubicBezTo>
                  <a:pt x="2440" y="15"/>
                  <a:pt x="2424" y="1"/>
                  <a:pt x="24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4" name="Google Shape;1194;p46"/>
          <p:cNvGrpSpPr/>
          <p:nvPr/>
        </p:nvGrpSpPr>
        <p:grpSpPr>
          <a:xfrm>
            <a:off x="6135406" y="3204535"/>
            <a:ext cx="1277399" cy="1568134"/>
            <a:chOff x="2498046" y="2084317"/>
            <a:chExt cx="1550242" cy="1903075"/>
          </a:xfrm>
        </p:grpSpPr>
        <p:sp>
          <p:nvSpPr>
            <p:cNvPr id="1195" name="Google Shape;1195;p46"/>
            <p:cNvSpPr/>
            <p:nvPr/>
          </p:nvSpPr>
          <p:spPr>
            <a:xfrm>
              <a:off x="3072681" y="2906390"/>
              <a:ext cx="414575" cy="1076713"/>
            </a:xfrm>
            <a:custGeom>
              <a:avLst/>
              <a:gdLst/>
              <a:ahLst/>
              <a:cxnLst/>
              <a:rect l="l" t="t" r="r" b="b"/>
              <a:pathLst>
                <a:path w="3779" h="9801" extrusionOk="0">
                  <a:moveTo>
                    <a:pt x="1205" y="1"/>
                  </a:moveTo>
                  <a:lnTo>
                    <a:pt x="789" y="581"/>
                  </a:lnTo>
                  <a:cubicBezTo>
                    <a:pt x="789" y="581"/>
                    <a:pt x="168" y="3903"/>
                    <a:pt x="84" y="4713"/>
                  </a:cubicBezTo>
                  <a:cubicBezTo>
                    <a:pt x="1" y="5523"/>
                    <a:pt x="1" y="9801"/>
                    <a:pt x="1" y="9801"/>
                  </a:cubicBezTo>
                  <a:lnTo>
                    <a:pt x="3779" y="9801"/>
                  </a:lnTo>
                  <a:cubicBezTo>
                    <a:pt x="3779" y="9801"/>
                    <a:pt x="2990" y="5315"/>
                    <a:pt x="3071" y="4921"/>
                  </a:cubicBezTo>
                  <a:cubicBezTo>
                    <a:pt x="3155" y="4527"/>
                    <a:pt x="3447" y="354"/>
                    <a:pt x="3447" y="354"/>
                  </a:cubicBezTo>
                  <a:lnTo>
                    <a:pt x="3325" y="63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6"/>
            <p:cNvSpPr/>
            <p:nvPr/>
          </p:nvSpPr>
          <p:spPr>
            <a:xfrm>
              <a:off x="3069061" y="2902435"/>
              <a:ext cx="422474" cy="1084403"/>
            </a:xfrm>
            <a:custGeom>
              <a:avLst/>
              <a:gdLst/>
              <a:ahLst/>
              <a:cxnLst/>
              <a:rect l="l" t="t" r="r" b="b"/>
              <a:pathLst>
                <a:path w="3851" h="9871" extrusionOk="0">
                  <a:moveTo>
                    <a:pt x="1257" y="75"/>
                  </a:moveTo>
                  <a:lnTo>
                    <a:pt x="3331" y="132"/>
                  </a:lnTo>
                  <a:lnTo>
                    <a:pt x="3444" y="395"/>
                  </a:lnTo>
                  <a:cubicBezTo>
                    <a:pt x="3429" y="608"/>
                    <a:pt x="3152" y="4567"/>
                    <a:pt x="3071" y="4950"/>
                  </a:cubicBezTo>
                  <a:cubicBezTo>
                    <a:pt x="2992" y="5330"/>
                    <a:pt x="3688" y="9320"/>
                    <a:pt x="3771" y="9801"/>
                  </a:cubicBezTo>
                  <a:lnTo>
                    <a:pt x="70" y="9801"/>
                  </a:lnTo>
                  <a:cubicBezTo>
                    <a:pt x="70" y="9390"/>
                    <a:pt x="74" y="5511"/>
                    <a:pt x="153" y="4754"/>
                  </a:cubicBezTo>
                  <a:cubicBezTo>
                    <a:pt x="234" y="3975"/>
                    <a:pt x="825" y="811"/>
                    <a:pt x="858" y="634"/>
                  </a:cubicBezTo>
                  <a:lnTo>
                    <a:pt x="1257" y="75"/>
                  </a:lnTo>
                  <a:close/>
                  <a:moveTo>
                    <a:pt x="1240" y="1"/>
                  </a:moveTo>
                  <a:cubicBezTo>
                    <a:pt x="1229" y="1"/>
                    <a:pt x="1219" y="8"/>
                    <a:pt x="1212" y="17"/>
                  </a:cubicBezTo>
                  <a:lnTo>
                    <a:pt x="796" y="598"/>
                  </a:lnTo>
                  <a:cubicBezTo>
                    <a:pt x="794" y="601"/>
                    <a:pt x="791" y="605"/>
                    <a:pt x="791" y="613"/>
                  </a:cubicBezTo>
                  <a:cubicBezTo>
                    <a:pt x="784" y="644"/>
                    <a:pt x="168" y="3944"/>
                    <a:pt x="84" y="4747"/>
                  </a:cubicBezTo>
                  <a:cubicBezTo>
                    <a:pt x="0" y="5547"/>
                    <a:pt x="0" y="9794"/>
                    <a:pt x="0" y="9837"/>
                  </a:cubicBezTo>
                  <a:cubicBezTo>
                    <a:pt x="0" y="9856"/>
                    <a:pt x="17" y="9870"/>
                    <a:pt x="36" y="9870"/>
                  </a:cubicBezTo>
                  <a:lnTo>
                    <a:pt x="3819" y="9870"/>
                  </a:lnTo>
                  <a:cubicBezTo>
                    <a:pt x="3838" y="9865"/>
                    <a:pt x="3850" y="9849"/>
                    <a:pt x="3845" y="9829"/>
                  </a:cubicBezTo>
                  <a:cubicBezTo>
                    <a:pt x="3838" y="9784"/>
                    <a:pt x="3057" y="5356"/>
                    <a:pt x="3140" y="4964"/>
                  </a:cubicBezTo>
                  <a:cubicBezTo>
                    <a:pt x="3222" y="4572"/>
                    <a:pt x="3501" y="562"/>
                    <a:pt x="3513" y="393"/>
                  </a:cubicBezTo>
                  <a:cubicBezTo>
                    <a:pt x="3515" y="385"/>
                    <a:pt x="3515" y="381"/>
                    <a:pt x="3513" y="376"/>
                  </a:cubicBezTo>
                  <a:lnTo>
                    <a:pt x="3389" y="84"/>
                  </a:lnTo>
                  <a:cubicBezTo>
                    <a:pt x="3384" y="72"/>
                    <a:pt x="3372" y="63"/>
                    <a:pt x="3358" y="63"/>
                  </a:cubicBezTo>
                  <a:lnTo>
                    <a:pt x="1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6"/>
            <p:cNvSpPr/>
            <p:nvPr/>
          </p:nvSpPr>
          <p:spPr>
            <a:xfrm>
              <a:off x="3073229" y="3284414"/>
              <a:ext cx="414356" cy="698694"/>
            </a:xfrm>
            <a:custGeom>
              <a:avLst/>
              <a:gdLst/>
              <a:ahLst/>
              <a:cxnLst/>
              <a:rect l="l" t="t" r="r" b="b"/>
              <a:pathLst>
                <a:path w="3777" h="6360" extrusionOk="0">
                  <a:moveTo>
                    <a:pt x="275" y="1"/>
                  </a:moveTo>
                  <a:cubicBezTo>
                    <a:pt x="182" y="548"/>
                    <a:pt x="108" y="1026"/>
                    <a:pt x="84" y="1272"/>
                  </a:cubicBezTo>
                  <a:cubicBezTo>
                    <a:pt x="0" y="2082"/>
                    <a:pt x="0" y="6360"/>
                    <a:pt x="0" y="6360"/>
                  </a:cubicBezTo>
                  <a:lnTo>
                    <a:pt x="3776" y="6360"/>
                  </a:lnTo>
                  <a:cubicBezTo>
                    <a:pt x="3776" y="6360"/>
                    <a:pt x="2985" y="1874"/>
                    <a:pt x="3069" y="1480"/>
                  </a:cubicBezTo>
                  <a:cubicBezTo>
                    <a:pt x="3097" y="1346"/>
                    <a:pt x="3150" y="780"/>
                    <a:pt x="3210" y="87"/>
                  </a:cubicBezTo>
                  <a:lnTo>
                    <a:pt x="3210" y="87"/>
                  </a:lnTo>
                  <a:cubicBezTo>
                    <a:pt x="2736" y="421"/>
                    <a:pt x="2090" y="796"/>
                    <a:pt x="1564" y="796"/>
                  </a:cubicBezTo>
                  <a:cubicBezTo>
                    <a:pt x="1540" y="796"/>
                    <a:pt x="1517" y="796"/>
                    <a:pt x="1494" y="794"/>
                  </a:cubicBezTo>
                  <a:cubicBezTo>
                    <a:pt x="882" y="756"/>
                    <a:pt x="483" y="314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6"/>
            <p:cNvSpPr/>
            <p:nvPr/>
          </p:nvSpPr>
          <p:spPr>
            <a:xfrm>
              <a:off x="3069061" y="3280678"/>
              <a:ext cx="422145" cy="706713"/>
            </a:xfrm>
            <a:custGeom>
              <a:avLst/>
              <a:gdLst/>
              <a:ahLst/>
              <a:cxnLst/>
              <a:rect l="l" t="t" r="r" b="b"/>
              <a:pathLst>
                <a:path w="3848" h="6433" extrusionOk="0">
                  <a:moveTo>
                    <a:pt x="328" y="126"/>
                  </a:moveTo>
                  <a:cubicBezTo>
                    <a:pt x="564" y="458"/>
                    <a:pt x="954" y="826"/>
                    <a:pt x="1522" y="864"/>
                  </a:cubicBezTo>
                  <a:cubicBezTo>
                    <a:pt x="1545" y="865"/>
                    <a:pt x="1568" y="866"/>
                    <a:pt x="1591" y="866"/>
                  </a:cubicBezTo>
                  <a:cubicBezTo>
                    <a:pt x="2111" y="866"/>
                    <a:pt x="2738" y="513"/>
                    <a:pt x="3202" y="192"/>
                  </a:cubicBezTo>
                  <a:lnTo>
                    <a:pt x="3202" y="192"/>
                  </a:lnTo>
                  <a:cubicBezTo>
                    <a:pt x="3143" y="952"/>
                    <a:pt x="3095" y="1394"/>
                    <a:pt x="3071" y="1507"/>
                  </a:cubicBezTo>
                  <a:cubicBezTo>
                    <a:pt x="2992" y="1887"/>
                    <a:pt x="3688" y="5877"/>
                    <a:pt x="3771" y="6358"/>
                  </a:cubicBezTo>
                  <a:lnTo>
                    <a:pt x="70" y="6358"/>
                  </a:lnTo>
                  <a:cubicBezTo>
                    <a:pt x="70" y="5947"/>
                    <a:pt x="74" y="2068"/>
                    <a:pt x="148" y="1311"/>
                  </a:cubicBezTo>
                  <a:cubicBezTo>
                    <a:pt x="170" y="1100"/>
                    <a:pt x="230" y="704"/>
                    <a:pt x="328" y="126"/>
                  </a:cubicBezTo>
                  <a:close/>
                  <a:moveTo>
                    <a:pt x="311" y="1"/>
                  </a:moveTo>
                  <a:cubicBezTo>
                    <a:pt x="309" y="1"/>
                    <a:pt x="306" y="1"/>
                    <a:pt x="304" y="1"/>
                  </a:cubicBezTo>
                  <a:cubicBezTo>
                    <a:pt x="289" y="4"/>
                    <a:pt x="280" y="16"/>
                    <a:pt x="277" y="30"/>
                  </a:cubicBezTo>
                  <a:cubicBezTo>
                    <a:pt x="172" y="654"/>
                    <a:pt x="105" y="1081"/>
                    <a:pt x="84" y="1304"/>
                  </a:cubicBezTo>
                  <a:cubicBezTo>
                    <a:pt x="0" y="2104"/>
                    <a:pt x="0" y="6351"/>
                    <a:pt x="0" y="6394"/>
                  </a:cubicBezTo>
                  <a:cubicBezTo>
                    <a:pt x="0" y="6413"/>
                    <a:pt x="17" y="6427"/>
                    <a:pt x="36" y="6427"/>
                  </a:cubicBezTo>
                  <a:lnTo>
                    <a:pt x="3812" y="6427"/>
                  </a:lnTo>
                  <a:lnTo>
                    <a:pt x="3809" y="6432"/>
                  </a:lnTo>
                  <a:cubicBezTo>
                    <a:pt x="3810" y="6433"/>
                    <a:pt x="3811" y="6433"/>
                    <a:pt x="3811" y="6433"/>
                  </a:cubicBezTo>
                  <a:cubicBezTo>
                    <a:pt x="3812" y="6433"/>
                    <a:pt x="3813" y="6432"/>
                    <a:pt x="3814" y="6432"/>
                  </a:cubicBezTo>
                  <a:cubicBezTo>
                    <a:pt x="3833" y="6429"/>
                    <a:pt x="3848" y="6410"/>
                    <a:pt x="3843" y="6391"/>
                  </a:cubicBezTo>
                  <a:cubicBezTo>
                    <a:pt x="3836" y="6346"/>
                    <a:pt x="3057" y="1911"/>
                    <a:pt x="3138" y="1526"/>
                  </a:cubicBezTo>
                  <a:cubicBezTo>
                    <a:pt x="3164" y="1406"/>
                    <a:pt x="3212" y="936"/>
                    <a:pt x="3276" y="128"/>
                  </a:cubicBezTo>
                  <a:cubicBezTo>
                    <a:pt x="3279" y="114"/>
                    <a:pt x="3272" y="102"/>
                    <a:pt x="3260" y="94"/>
                  </a:cubicBezTo>
                  <a:cubicBezTo>
                    <a:pt x="3254" y="91"/>
                    <a:pt x="3247" y="89"/>
                    <a:pt x="3241" y="89"/>
                  </a:cubicBezTo>
                  <a:cubicBezTo>
                    <a:pt x="3234" y="89"/>
                    <a:pt x="3228" y="91"/>
                    <a:pt x="3222" y="94"/>
                  </a:cubicBezTo>
                  <a:cubicBezTo>
                    <a:pt x="2763" y="418"/>
                    <a:pt x="2114" y="797"/>
                    <a:pt x="1594" y="797"/>
                  </a:cubicBezTo>
                  <a:cubicBezTo>
                    <a:pt x="1572" y="797"/>
                    <a:pt x="1551" y="796"/>
                    <a:pt x="1530" y="795"/>
                  </a:cubicBezTo>
                  <a:cubicBezTo>
                    <a:pt x="949" y="756"/>
                    <a:pt x="564" y="350"/>
                    <a:pt x="340" y="16"/>
                  </a:cubicBezTo>
                  <a:cubicBezTo>
                    <a:pt x="334" y="6"/>
                    <a:pt x="323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6"/>
            <p:cNvSpPr/>
            <p:nvPr/>
          </p:nvSpPr>
          <p:spPr>
            <a:xfrm>
              <a:off x="2585591" y="2906390"/>
              <a:ext cx="619394" cy="1076713"/>
            </a:xfrm>
            <a:custGeom>
              <a:avLst/>
              <a:gdLst/>
              <a:ahLst/>
              <a:cxnLst/>
              <a:rect l="l" t="t" r="r" b="b"/>
              <a:pathLst>
                <a:path w="5646" h="9801" extrusionOk="0">
                  <a:moveTo>
                    <a:pt x="5645" y="1"/>
                  </a:moveTo>
                  <a:lnTo>
                    <a:pt x="5645" y="1"/>
                  </a:lnTo>
                  <a:cubicBezTo>
                    <a:pt x="5645" y="1"/>
                    <a:pt x="2907" y="1246"/>
                    <a:pt x="2553" y="1370"/>
                  </a:cubicBezTo>
                  <a:cubicBezTo>
                    <a:pt x="2202" y="1494"/>
                    <a:pt x="2388" y="1599"/>
                    <a:pt x="2304" y="1807"/>
                  </a:cubicBezTo>
                  <a:cubicBezTo>
                    <a:pt x="2221" y="2015"/>
                    <a:pt x="1829" y="3468"/>
                    <a:pt x="1662" y="3881"/>
                  </a:cubicBezTo>
                  <a:cubicBezTo>
                    <a:pt x="1494" y="4297"/>
                    <a:pt x="1" y="7330"/>
                    <a:pt x="1" y="7330"/>
                  </a:cubicBezTo>
                  <a:lnTo>
                    <a:pt x="1473" y="8826"/>
                  </a:lnTo>
                  <a:lnTo>
                    <a:pt x="2510" y="7559"/>
                  </a:lnTo>
                  <a:lnTo>
                    <a:pt x="2448" y="9801"/>
                  </a:lnTo>
                  <a:lnTo>
                    <a:pt x="4670" y="9801"/>
                  </a:lnTo>
                  <a:cubicBezTo>
                    <a:pt x="4670" y="9801"/>
                    <a:pt x="4649" y="6314"/>
                    <a:pt x="4689" y="5315"/>
                  </a:cubicBezTo>
                  <a:cubicBezTo>
                    <a:pt x="4732" y="4319"/>
                    <a:pt x="5645" y="1"/>
                    <a:pt x="564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6"/>
            <p:cNvSpPr/>
            <p:nvPr/>
          </p:nvSpPr>
          <p:spPr>
            <a:xfrm>
              <a:off x="2581202" y="2902545"/>
              <a:ext cx="627951" cy="1084294"/>
            </a:xfrm>
            <a:custGeom>
              <a:avLst/>
              <a:gdLst/>
              <a:ahLst/>
              <a:cxnLst/>
              <a:rect l="l" t="t" r="r" b="b"/>
              <a:pathLst>
                <a:path w="5724" h="9870" extrusionOk="0">
                  <a:moveTo>
                    <a:pt x="5637" y="95"/>
                  </a:moveTo>
                  <a:cubicBezTo>
                    <a:pt x="5520" y="650"/>
                    <a:pt x="4734" y="4430"/>
                    <a:pt x="4696" y="5348"/>
                  </a:cubicBezTo>
                  <a:cubicBezTo>
                    <a:pt x="4658" y="6280"/>
                    <a:pt x="4674" y="9429"/>
                    <a:pt x="4674" y="9800"/>
                  </a:cubicBezTo>
                  <a:lnTo>
                    <a:pt x="2524" y="9800"/>
                  </a:lnTo>
                  <a:lnTo>
                    <a:pt x="2586" y="7594"/>
                  </a:lnTo>
                  <a:cubicBezTo>
                    <a:pt x="2586" y="7577"/>
                    <a:pt x="2576" y="7565"/>
                    <a:pt x="2562" y="7558"/>
                  </a:cubicBezTo>
                  <a:cubicBezTo>
                    <a:pt x="2558" y="7557"/>
                    <a:pt x="2554" y="7556"/>
                    <a:pt x="2550" y="7556"/>
                  </a:cubicBezTo>
                  <a:cubicBezTo>
                    <a:pt x="2539" y="7556"/>
                    <a:pt x="2528" y="7561"/>
                    <a:pt x="2521" y="7570"/>
                  </a:cubicBezTo>
                  <a:lnTo>
                    <a:pt x="1508" y="8806"/>
                  </a:lnTo>
                  <a:lnTo>
                    <a:pt x="81" y="7358"/>
                  </a:lnTo>
                  <a:cubicBezTo>
                    <a:pt x="218" y="7078"/>
                    <a:pt x="1575" y="4323"/>
                    <a:pt x="1733" y="3931"/>
                  </a:cubicBezTo>
                  <a:cubicBezTo>
                    <a:pt x="1831" y="3687"/>
                    <a:pt x="2007" y="3078"/>
                    <a:pt x="2151" y="2588"/>
                  </a:cubicBezTo>
                  <a:cubicBezTo>
                    <a:pt x="2254" y="2241"/>
                    <a:pt x="2342" y="1938"/>
                    <a:pt x="2375" y="1854"/>
                  </a:cubicBezTo>
                  <a:cubicBezTo>
                    <a:pt x="2399" y="1792"/>
                    <a:pt x="2406" y="1727"/>
                    <a:pt x="2402" y="1661"/>
                  </a:cubicBezTo>
                  <a:cubicBezTo>
                    <a:pt x="2395" y="1565"/>
                    <a:pt x="2395" y="1512"/>
                    <a:pt x="2605" y="1438"/>
                  </a:cubicBezTo>
                  <a:cubicBezTo>
                    <a:pt x="2930" y="1324"/>
                    <a:pt x="5217" y="287"/>
                    <a:pt x="5637" y="95"/>
                  </a:cubicBezTo>
                  <a:close/>
                  <a:moveTo>
                    <a:pt x="5688" y="1"/>
                  </a:moveTo>
                  <a:cubicBezTo>
                    <a:pt x="5683" y="1"/>
                    <a:pt x="5678" y="2"/>
                    <a:pt x="5673" y="5"/>
                  </a:cubicBezTo>
                  <a:cubicBezTo>
                    <a:pt x="5647" y="16"/>
                    <a:pt x="2932" y="1250"/>
                    <a:pt x="2583" y="1374"/>
                  </a:cubicBezTo>
                  <a:cubicBezTo>
                    <a:pt x="2342" y="1457"/>
                    <a:pt x="2328" y="1539"/>
                    <a:pt x="2332" y="1663"/>
                  </a:cubicBezTo>
                  <a:cubicBezTo>
                    <a:pt x="2340" y="1720"/>
                    <a:pt x="2332" y="1775"/>
                    <a:pt x="2313" y="1828"/>
                  </a:cubicBezTo>
                  <a:cubicBezTo>
                    <a:pt x="2277" y="1916"/>
                    <a:pt x="2189" y="2220"/>
                    <a:pt x="2086" y="2569"/>
                  </a:cubicBezTo>
                  <a:cubicBezTo>
                    <a:pt x="1943" y="3056"/>
                    <a:pt x="1764" y="3663"/>
                    <a:pt x="1666" y="3904"/>
                  </a:cubicBezTo>
                  <a:cubicBezTo>
                    <a:pt x="1503" y="4313"/>
                    <a:pt x="22" y="7317"/>
                    <a:pt x="7" y="7348"/>
                  </a:cubicBezTo>
                  <a:cubicBezTo>
                    <a:pt x="0" y="7362"/>
                    <a:pt x="2" y="7379"/>
                    <a:pt x="14" y="7389"/>
                  </a:cubicBezTo>
                  <a:lnTo>
                    <a:pt x="1489" y="8885"/>
                  </a:lnTo>
                  <a:cubicBezTo>
                    <a:pt x="1493" y="8890"/>
                    <a:pt x="1500" y="8895"/>
                    <a:pt x="1509" y="8895"/>
                  </a:cubicBezTo>
                  <a:cubicBezTo>
                    <a:pt x="1511" y="8895"/>
                    <a:pt x="1513" y="8894"/>
                    <a:pt x="1515" y="8894"/>
                  </a:cubicBezTo>
                  <a:cubicBezTo>
                    <a:pt x="1525" y="8894"/>
                    <a:pt x="1534" y="8889"/>
                    <a:pt x="1539" y="8882"/>
                  </a:cubicBezTo>
                  <a:lnTo>
                    <a:pt x="2514" y="7694"/>
                  </a:lnTo>
                  <a:lnTo>
                    <a:pt x="2452" y="9833"/>
                  </a:lnTo>
                  <a:cubicBezTo>
                    <a:pt x="2452" y="9852"/>
                    <a:pt x="2469" y="9869"/>
                    <a:pt x="2488" y="9869"/>
                  </a:cubicBezTo>
                  <a:lnTo>
                    <a:pt x="4710" y="9869"/>
                  </a:lnTo>
                  <a:cubicBezTo>
                    <a:pt x="4720" y="9869"/>
                    <a:pt x="4729" y="9867"/>
                    <a:pt x="4736" y="9859"/>
                  </a:cubicBezTo>
                  <a:cubicBezTo>
                    <a:pt x="4744" y="9852"/>
                    <a:pt x="4746" y="9843"/>
                    <a:pt x="4746" y="9836"/>
                  </a:cubicBezTo>
                  <a:cubicBezTo>
                    <a:pt x="4746" y="9800"/>
                    <a:pt x="4727" y="6332"/>
                    <a:pt x="4767" y="5350"/>
                  </a:cubicBezTo>
                  <a:cubicBezTo>
                    <a:pt x="4808" y="4368"/>
                    <a:pt x="5714" y="86"/>
                    <a:pt x="5721" y="43"/>
                  </a:cubicBezTo>
                  <a:cubicBezTo>
                    <a:pt x="5723" y="36"/>
                    <a:pt x="5723" y="28"/>
                    <a:pt x="5721" y="24"/>
                  </a:cubicBezTo>
                  <a:cubicBezTo>
                    <a:pt x="5714" y="10"/>
                    <a:pt x="5702" y="1"/>
                    <a:pt x="5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6"/>
            <p:cNvSpPr/>
            <p:nvPr/>
          </p:nvSpPr>
          <p:spPr>
            <a:xfrm>
              <a:off x="3030115" y="2907378"/>
              <a:ext cx="172676" cy="293649"/>
            </a:xfrm>
            <a:custGeom>
              <a:avLst/>
              <a:gdLst/>
              <a:ahLst/>
              <a:cxnLst/>
              <a:rect l="l" t="t" r="r" b="b"/>
              <a:pathLst>
                <a:path w="1574" h="2673" extrusionOk="0">
                  <a:moveTo>
                    <a:pt x="1331" y="1"/>
                  </a:moveTo>
                  <a:cubicBezTo>
                    <a:pt x="1256" y="1"/>
                    <a:pt x="1113" y="50"/>
                    <a:pt x="972" y="364"/>
                  </a:cubicBezTo>
                  <a:cubicBezTo>
                    <a:pt x="764" y="821"/>
                    <a:pt x="348" y="2006"/>
                    <a:pt x="140" y="2357"/>
                  </a:cubicBezTo>
                  <a:cubicBezTo>
                    <a:pt x="0" y="2595"/>
                    <a:pt x="67" y="2672"/>
                    <a:pt x="164" y="2672"/>
                  </a:cubicBezTo>
                  <a:cubicBezTo>
                    <a:pt x="210" y="2672"/>
                    <a:pt x="264" y="2654"/>
                    <a:pt x="305" y="2627"/>
                  </a:cubicBezTo>
                  <a:cubicBezTo>
                    <a:pt x="423" y="2551"/>
                    <a:pt x="648" y="2146"/>
                    <a:pt x="745" y="2146"/>
                  </a:cubicBezTo>
                  <a:cubicBezTo>
                    <a:pt x="752" y="2146"/>
                    <a:pt x="758" y="2148"/>
                    <a:pt x="764" y="2152"/>
                  </a:cubicBezTo>
                  <a:cubicBezTo>
                    <a:pt x="845" y="2214"/>
                    <a:pt x="1053" y="2627"/>
                    <a:pt x="1053" y="2627"/>
                  </a:cubicBezTo>
                  <a:lnTo>
                    <a:pt x="1574" y="199"/>
                  </a:lnTo>
                  <a:cubicBezTo>
                    <a:pt x="1536" y="116"/>
                    <a:pt x="1469" y="49"/>
                    <a:pt x="1385" y="11"/>
                  </a:cubicBezTo>
                  <a:cubicBezTo>
                    <a:pt x="1385" y="11"/>
                    <a:pt x="1365" y="1"/>
                    <a:pt x="133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6"/>
            <p:cNvSpPr/>
            <p:nvPr/>
          </p:nvSpPr>
          <p:spPr>
            <a:xfrm>
              <a:off x="3030006" y="2903753"/>
              <a:ext cx="176735" cy="301229"/>
            </a:xfrm>
            <a:custGeom>
              <a:avLst/>
              <a:gdLst/>
              <a:ahLst/>
              <a:cxnLst/>
              <a:rect l="l" t="t" r="r" b="b"/>
              <a:pathLst>
                <a:path w="1611" h="2742" extrusionOk="0">
                  <a:moveTo>
                    <a:pt x="1334" y="70"/>
                  </a:moveTo>
                  <a:cubicBezTo>
                    <a:pt x="1348" y="70"/>
                    <a:pt x="1362" y="72"/>
                    <a:pt x="1374" y="80"/>
                  </a:cubicBezTo>
                  <a:lnTo>
                    <a:pt x="1379" y="80"/>
                  </a:lnTo>
                  <a:cubicBezTo>
                    <a:pt x="1448" y="111"/>
                    <a:pt x="1506" y="166"/>
                    <a:pt x="1539" y="237"/>
                  </a:cubicBezTo>
                  <a:lnTo>
                    <a:pt x="1042" y="2558"/>
                  </a:lnTo>
                  <a:cubicBezTo>
                    <a:pt x="975" y="2429"/>
                    <a:pt x="851" y="2204"/>
                    <a:pt x="786" y="2156"/>
                  </a:cubicBezTo>
                  <a:cubicBezTo>
                    <a:pt x="775" y="2148"/>
                    <a:pt x="761" y="2144"/>
                    <a:pt x="747" y="2144"/>
                  </a:cubicBezTo>
                  <a:cubicBezTo>
                    <a:pt x="744" y="2144"/>
                    <a:pt x="741" y="2144"/>
                    <a:pt x="739" y="2144"/>
                  </a:cubicBezTo>
                  <a:cubicBezTo>
                    <a:pt x="674" y="2154"/>
                    <a:pt x="598" y="2252"/>
                    <a:pt x="478" y="2409"/>
                  </a:cubicBezTo>
                  <a:cubicBezTo>
                    <a:pt x="426" y="2491"/>
                    <a:pt x="361" y="2565"/>
                    <a:pt x="289" y="2632"/>
                  </a:cubicBezTo>
                  <a:cubicBezTo>
                    <a:pt x="252" y="2657"/>
                    <a:pt x="206" y="2673"/>
                    <a:pt x="169" y="2673"/>
                  </a:cubicBezTo>
                  <a:cubicBezTo>
                    <a:pt x="147" y="2673"/>
                    <a:pt x="128" y="2668"/>
                    <a:pt x="115" y="2656"/>
                  </a:cubicBezTo>
                  <a:cubicBezTo>
                    <a:pt x="79" y="2622"/>
                    <a:pt x="103" y="2531"/>
                    <a:pt x="175" y="2409"/>
                  </a:cubicBezTo>
                  <a:cubicBezTo>
                    <a:pt x="301" y="2192"/>
                    <a:pt x="500" y="1683"/>
                    <a:pt x="691" y="1193"/>
                  </a:cubicBezTo>
                  <a:cubicBezTo>
                    <a:pt x="810" y="885"/>
                    <a:pt x="925" y="591"/>
                    <a:pt x="1006" y="412"/>
                  </a:cubicBezTo>
                  <a:cubicBezTo>
                    <a:pt x="1109" y="182"/>
                    <a:pt x="1212" y="106"/>
                    <a:pt x="1276" y="82"/>
                  </a:cubicBezTo>
                  <a:cubicBezTo>
                    <a:pt x="1295" y="75"/>
                    <a:pt x="1315" y="70"/>
                    <a:pt x="1334" y="70"/>
                  </a:cubicBezTo>
                  <a:close/>
                  <a:moveTo>
                    <a:pt x="1327" y="1"/>
                  </a:moveTo>
                  <a:cubicBezTo>
                    <a:pt x="1302" y="1"/>
                    <a:pt x="1277" y="5"/>
                    <a:pt x="1255" y="15"/>
                  </a:cubicBezTo>
                  <a:cubicBezTo>
                    <a:pt x="1138" y="56"/>
                    <a:pt x="1033" y="180"/>
                    <a:pt x="939" y="383"/>
                  </a:cubicBezTo>
                  <a:cubicBezTo>
                    <a:pt x="858" y="565"/>
                    <a:pt x="743" y="859"/>
                    <a:pt x="622" y="1169"/>
                  </a:cubicBezTo>
                  <a:cubicBezTo>
                    <a:pt x="440" y="1633"/>
                    <a:pt x="237" y="2163"/>
                    <a:pt x="113" y="2374"/>
                  </a:cubicBezTo>
                  <a:cubicBezTo>
                    <a:pt x="17" y="2534"/>
                    <a:pt x="0" y="2646"/>
                    <a:pt x="65" y="2706"/>
                  </a:cubicBezTo>
                  <a:cubicBezTo>
                    <a:pt x="91" y="2728"/>
                    <a:pt x="124" y="2742"/>
                    <a:pt x="157" y="2742"/>
                  </a:cubicBezTo>
                  <a:cubicBezTo>
                    <a:pt x="160" y="2742"/>
                    <a:pt x="162" y="2742"/>
                    <a:pt x="165" y="2742"/>
                  </a:cubicBezTo>
                  <a:cubicBezTo>
                    <a:pt x="225" y="2742"/>
                    <a:pt x="282" y="2723"/>
                    <a:pt x="330" y="2691"/>
                  </a:cubicBezTo>
                  <a:cubicBezTo>
                    <a:pt x="409" y="2622"/>
                    <a:pt x="478" y="2541"/>
                    <a:pt x="535" y="2452"/>
                  </a:cubicBezTo>
                  <a:cubicBezTo>
                    <a:pt x="600" y="2364"/>
                    <a:pt x="712" y="2214"/>
                    <a:pt x="746" y="2214"/>
                  </a:cubicBezTo>
                  <a:cubicBezTo>
                    <a:pt x="801" y="2254"/>
                    <a:pt x="946" y="2519"/>
                    <a:pt x="1025" y="2677"/>
                  </a:cubicBezTo>
                  <a:cubicBezTo>
                    <a:pt x="1030" y="2690"/>
                    <a:pt x="1041" y="2697"/>
                    <a:pt x="1055" y="2697"/>
                  </a:cubicBezTo>
                  <a:cubicBezTo>
                    <a:pt x="1057" y="2697"/>
                    <a:pt x="1059" y="2697"/>
                    <a:pt x="1061" y="2696"/>
                  </a:cubicBezTo>
                  <a:cubicBezTo>
                    <a:pt x="1076" y="2696"/>
                    <a:pt x="1087" y="2684"/>
                    <a:pt x="1090" y="2670"/>
                  </a:cubicBezTo>
                  <a:lnTo>
                    <a:pt x="1608" y="240"/>
                  </a:lnTo>
                  <a:cubicBezTo>
                    <a:pt x="1611" y="235"/>
                    <a:pt x="1611" y="228"/>
                    <a:pt x="1608" y="221"/>
                  </a:cubicBezTo>
                  <a:cubicBezTo>
                    <a:pt x="1568" y="127"/>
                    <a:pt x="1494" y="53"/>
                    <a:pt x="1401" y="15"/>
                  </a:cubicBezTo>
                  <a:cubicBezTo>
                    <a:pt x="1377" y="5"/>
                    <a:pt x="1352" y="1"/>
                    <a:pt x="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6"/>
            <p:cNvSpPr/>
            <p:nvPr/>
          </p:nvSpPr>
          <p:spPr>
            <a:xfrm>
              <a:off x="2895507" y="3221904"/>
              <a:ext cx="17663" cy="55588"/>
            </a:xfrm>
            <a:custGeom>
              <a:avLst/>
              <a:gdLst/>
              <a:ahLst/>
              <a:cxnLst/>
              <a:rect l="l" t="t" r="r" b="b"/>
              <a:pathLst>
                <a:path w="161" h="506" extrusionOk="0">
                  <a:moveTo>
                    <a:pt x="122" y="0"/>
                  </a:moveTo>
                  <a:cubicBezTo>
                    <a:pt x="105" y="0"/>
                    <a:pt x="90" y="13"/>
                    <a:pt x="86" y="30"/>
                  </a:cubicBezTo>
                  <a:cubicBezTo>
                    <a:pt x="86" y="30"/>
                    <a:pt x="55" y="204"/>
                    <a:pt x="5" y="465"/>
                  </a:cubicBezTo>
                  <a:cubicBezTo>
                    <a:pt x="0" y="484"/>
                    <a:pt x="12" y="503"/>
                    <a:pt x="31" y="505"/>
                  </a:cubicBezTo>
                  <a:lnTo>
                    <a:pt x="39" y="505"/>
                  </a:lnTo>
                  <a:cubicBezTo>
                    <a:pt x="40" y="505"/>
                    <a:pt x="41" y="505"/>
                    <a:pt x="43" y="505"/>
                  </a:cubicBezTo>
                  <a:cubicBezTo>
                    <a:pt x="58" y="505"/>
                    <a:pt x="72" y="494"/>
                    <a:pt x="74" y="479"/>
                  </a:cubicBezTo>
                  <a:cubicBezTo>
                    <a:pt x="125" y="216"/>
                    <a:pt x="158" y="42"/>
                    <a:pt x="158" y="42"/>
                  </a:cubicBezTo>
                  <a:cubicBezTo>
                    <a:pt x="160" y="22"/>
                    <a:pt x="148" y="3"/>
                    <a:pt x="129" y="1"/>
                  </a:cubicBezTo>
                  <a:cubicBezTo>
                    <a:pt x="127" y="0"/>
                    <a:pt x="12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6"/>
            <p:cNvSpPr/>
            <p:nvPr/>
          </p:nvSpPr>
          <p:spPr>
            <a:xfrm>
              <a:off x="2834402" y="3309022"/>
              <a:ext cx="61983" cy="401859"/>
            </a:xfrm>
            <a:custGeom>
              <a:avLst/>
              <a:gdLst/>
              <a:ahLst/>
              <a:cxnLst/>
              <a:rect l="l" t="t" r="r" b="b"/>
              <a:pathLst>
                <a:path w="565" h="3658" extrusionOk="0">
                  <a:moveTo>
                    <a:pt x="526" y="0"/>
                  </a:moveTo>
                  <a:cubicBezTo>
                    <a:pt x="510" y="0"/>
                    <a:pt x="495" y="13"/>
                    <a:pt x="493" y="30"/>
                  </a:cubicBezTo>
                  <a:cubicBezTo>
                    <a:pt x="349" y="773"/>
                    <a:pt x="168" y="1712"/>
                    <a:pt x="106" y="1975"/>
                  </a:cubicBezTo>
                  <a:cubicBezTo>
                    <a:pt x="0" y="2410"/>
                    <a:pt x="79" y="3576"/>
                    <a:pt x="84" y="3624"/>
                  </a:cubicBezTo>
                  <a:cubicBezTo>
                    <a:pt x="84" y="3643"/>
                    <a:pt x="98" y="3658"/>
                    <a:pt x="118" y="3658"/>
                  </a:cubicBezTo>
                  <a:lnTo>
                    <a:pt x="120" y="3658"/>
                  </a:lnTo>
                  <a:cubicBezTo>
                    <a:pt x="139" y="3655"/>
                    <a:pt x="153" y="3638"/>
                    <a:pt x="153" y="3619"/>
                  </a:cubicBezTo>
                  <a:cubicBezTo>
                    <a:pt x="151" y="3607"/>
                    <a:pt x="72" y="2417"/>
                    <a:pt x="173" y="1990"/>
                  </a:cubicBezTo>
                  <a:cubicBezTo>
                    <a:pt x="235" y="1727"/>
                    <a:pt x="421" y="785"/>
                    <a:pt x="562" y="42"/>
                  </a:cubicBezTo>
                  <a:cubicBezTo>
                    <a:pt x="564" y="23"/>
                    <a:pt x="553" y="6"/>
                    <a:pt x="533" y="1"/>
                  </a:cubicBezTo>
                  <a:cubicBezTo>
                    <a:pt x="531" y="1"/>
                    <a:pt x="528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6"/>
            <p:cNvSpPr/>
            <p:nvPr/>
          </p:nvSpPr>
          <p:spPr>
            <a:xfrm>
              <a:off x="2502215" y="3667711"/>
              <a:ext cx="275908" cy="291232"/>
            </a:xfrm>
            <a:custGeom>
              <a:avLst/>
              <a:gdLst/>
              <a:ahLst/>
              <a:cxnLst/>
              <a:rect l="l" t="t" r="r" b="b"/>
              <a:pathLst>
                <a:path w="2515" h="2651" extrusionOk="0">
                  <a:moveTo>
                    <a:pt x="1745" y="1"/>
                  </a:moveTo>
                  <a:cubicBezTo>
                    <a:pt x="1580" y="1"/>
                    <a:pt x="732" y="154"/>
                    <a:pt x="565" y="280"/>
                  </a:cubicBezTo>
                  <a:cubicBezTo>
                    <a:pt x="397" y="404"/>
                    <a:pt x="1" y="1358"/>
                    <a:pt x="1" y="1540"/>
                  </a:cubicBezTo>
                  <a:cubicBezTo>
                    <a:pt x="1" y="1719"/>
                    <a:pt x="462" y="2488"/>
                    <a:pt x="694" y="2603"/>
                  </a:cubicBezTo>
                  <a:cubicBezTo>
                    <a:pt x="764" y="2638"/>
                    <a:pt x="884" y="2650"/>
                    <a:pt x="1015" y="2650"/>
                  </a:cubicBezTo>
                  <a:cubicBezTo>
                    <a:pt x="1311" y="2650"/>
                    <a:pt x="1669" y="2589"/>
                    <a:pt x="1669" y="2589"/>
                  </a:cubicBezTo>
                  <a:cubicBezTo>
                    <a:pt x="1669" y="2589"/>
                    <a:pt x="2054" y="2268"/>
                    <a:pt x="2092" y="2230"/>
                  </a:cubicBezTo>
                  <a:cubicBezTo>
                    <a:pt x="2130" y="2192"/>
                    <a:pt x="2515" y="1308"/>
                    <a:pt x="2424" y="897"/>
                  </a:cubicBezTo>
                  <a:cubicBezTo>
                    <a:pt x="2369" y="651"/>
                    <a:pt x="2228" y="431"/>
                    <a:pt x="2025" y="280"/>
                  </a:cubicBezTo>
                  <a:cubicBezTo>
                    <a:pt x="2025" y="280"/>
                    <a:pt x="1910" y="1"/>
                    <a:pt x="1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6"/>
            <p:cNvSpPr/>
            <p:nvPr/>
          </p:nvSpPr>
          <p:spPr>
            <a:xfrm>
              <a:off x="2498046" y="3663536"/>
              <a:ext cx="284026" cy="299252"/>
            </a:xfrm>
            <a:custGeom>
              <a:avLst/>
              <a:gdLst/>
              <a:ahLst/>
              <a:cxnLst/>
              <a:rect l="l" t="t" r="r" b="b"/>
              <a:pathLst>
                <a:path w="2589" h="2724" extrusionOk="0">
                  <a:moveTo>
                    <a:pt x="1781" y="70"/>
                  </a:moveTo>
                  <a:cubicBezTo>
                    <a:pt x="1898" y="70"/>
                    <a:pt x="2001" y="258"/>
                    <a:pt x="2029" y="333"/>
                  </a:cubicBezTo>
                  <a:cubicBezTo>
                    <a:pt x="2034" y="340"/>
                    <a:pt x="2037" y="344"/>
                    <a:pt x="2044" y="349"/>
                  </a:cubicBezTo>
                  <a:cubicBezTo>
                    <a:pt x="2237" y="495"/>
                    <a:pt x="2371" y="705"/>
                    <a:pt x="2426" y="942"/>
                  </a:cubicBezTo>
                  <a:cubicBezTo>
                    <a:pt x="2514" y="1341"/>
                    <a:pt x="2139" y="2196"/>
                    <a:pt x="2101" y="2242"/>
                  </a:cubicBezTo>
                  <a:cubicBezTo>
                    <a:pt x="2072" y="2271"/>
                    <a:pt x="1800" y="2500"/>
                    <a:pt x="1688" y="2593"/>
                  </a:cubicBezTo>
                  <a:cubicBezTo>
                    <a:pt x="1631" y="2603"/>
                    <a:pt x="1315" y="2653"/>
                    <a:pt x="1053" y="2653"/>
                  </a:cubicBezTo>
                  <a:cubicBezTo>
                    <a:pt x="925" y="2653"/>
                    <a:pt x="811" y="2641"/>
                    <a:pt x="744" y="2608"/>
                  </a:cubicBezTo>
                  <a:cubicBezTo>
                    <a:pt x="524" y="2498"/>
                    <a:pt x="70" y="1733"/>
                    <a:pt x="70" y="1575"/>
                  </a:cubicBezTo>
                  <a:cubicBezTo>
                    <a:pt x="70" y="1394"/>
                    <a:pt x="467" y="464"/>
                    <a:pt x="622" y="344"/>
                  </a:cubicBezTo>
                  <a:cubicBezTo>
                    <a:pt x="777" y="225"/>
                    <a:pt x="1599" y="70"/>
                    <a:pt x="1781" y="70"/>
                  </a:cubicBezTo>
                  <a:close/>
                  <a:moveTo>
                    <a:pt x="1781" y="0"/>
                  </a:moveTo>
                  <a:cubicBezTo>
                    <a:pt x="1616" y="0"/>
                    <a:pt x="765" y="149"/>
                    <a:pt x="579" y="290"/>
                  </a:cubicBezTo>
                  <a:cubicBezTo>
                    <a:pt x="395" y="433"/>
                    <a:pt x="1" y="1394"/>
                    <a:pt x="1" y="1575"/>
                  </a:cubicBezTo>
                  <a:cubicBezTo>
                    <a:pt x="1" y="1776"/>
                    <a:pt x="481" y="2555"/>
                    <a:pt x="713" y="2672"/>
                  </a:cubicBezTo>
                  <a:cubicBezTo>
                    <a:pt x="806" y="2707"/>
                    <a:pt x="905" y="2724"/>
                    <a:pt x="1004" y="2724"/>
                  </a:cubicBezTo>
                  <a:cubicBezTo>
                    <a:pt x="1022" y="2724"/>
                    <a:pt x="1039" y="2723"/>
                    <a:pt x="1057" y="2722"/>
                  </a:cubicBezTo>
                  <a:cubicBezTo>
                    <a:pt x="1277" y="2717"/>
                    <a:pt x="1494" y="2696"/>
                    <a:pt x="1709" y="2658"/>
                  </a:cubicBezTo>
                  <a:cubicBezTo>
                    <a:pt x="1716" y="2658"/>
                    <a:pt x="1721" y="2655"/>
                    <a:pt x="1726" y="2651"/>
                  </a:cubicBezTo>
                  <a:cubicBezTo>
                    <a:pt x="1743" y="2639"/>
                    <a:pt x="2111" y="2330"/>
                    <a:pt x="2151" y="2290"/>
                  </a:cubicBezTo>
                  <a:cubicBezTo>
                    <a:pt x="2192" y="2249"/>
                    <a:pt x="2589" y="1353"/>
                    <a:pt x="2495" y="923"/>
                  </a:cubicBezTo>
                  <a:cubicBezTo>
                    <a:pt x="2438" y="672"/>
                    <a:pt x="2295" y="450"/>
                    <a:pt x="2092" y="294"/>
                  </a:cubicBezTo>
                  <a:cubicBezTo>
                    <a:pt x="2068" y="242"/>
                    <a:pt x="1946" y="0"/>
                    <a:pt x="1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2973069" y="2316558"/>
              <a:ext cx="577158" cy="721983"/>
            </a:xfrm>
            <a:custGeom>
              <a:avLst/>
              <a:gdLst/>
              <a:ahLst/>
              <a:cxnLst/>
              <a:rect l="l" t="t" r="r" b="b"/>
              <a:pathLst>
                <a:path w="5261" h="6572" extrusionOk="0">
                  <a:moveTo>
                    <a:pt x="2822" y="1"/>
                  </a:moveTo>
                  <a:cubicBezTo>
                    <a:pt x="2314" y="1"/>
                    <a:pt x="1924" y="208"/>
                    <a:pt x="1924" y="208"/>
                  </a:cubicBezTo>
                  <a:cubicBezTo>
                    <a:pt x="1592" y="418"/>
                    <a:pt x="1303" y="688"/>
                    <a:pt x="1071" y="1004"/>
                  </a:cubicBezTo>
                  <a:cubicBezTo>
                    <a:pt x="722" y="1503"/>
                    <a:pt x="823" y="1826"/>
                    <a:pt x="749" y="2151"/>
                  </a:cubicBezTo>
                  <a:cubicBezTo>
                    <a:pt x="675" y="2476"/>
                    <a:pt x="450" y="2848"/>
                    <a:pt x="225" y="2899"/>
                  </a:cubicBezTo>
                  <a:cubicBezTo>
                    <a:pt x="163" y="2906"/>
                    <a:pt x="106" y="2939"/>
                    <a:pt x="70" y="2992"/>
                  </a:cubicBezTo>
                  <a:cubicBezTo>
                    <a:pt x="1" y="3092"/>
                    <a:pt x="25" y="3228"/>
                    <a:pt x="125" y="3298"/>
                  </a:cubicBezTo>
                  <a:cubicBezTo>
                    <a:pt x="218" y="3360"/>
                    <a:pt x="318" y="3410"/>
                    <a:pt x="424" y="3448"/>
                  </a:cubicBezTo>
                  <a:cubicBezTo>
                    <a:pt x="424" y="3448"/>
                    <a:pt x="596" y="4849"/>
                    <a:pt x="722" y="5073"/>
                  </a:cubicBezTo>
                  <a:cubicBezTo>
                    <a:pt x="798" y="5207"/>
                    <a:pt x="900" y="5233"/>
                    <a:pt x="1050" y="5233"/>
                  </a:cubicBezTo>
                  <a:cubicBezTo>
                    <a:pt x="1151" y="5233"/>
                    <a:pt x="1272" y="5221"/>
                    <a:pt x="1422" y="5221"/>
                  </a:cubicBezTo>
                  <a:lnTo>
                    <a:pt x="1795" y="5221"/>
                  </a:lnTo>
                  <a:lnTo>
                    <a:pt x="1946" y="5520"/>
                  </a:lnTo>
                  <a:lnTo>
                    <a:pt x="2319" y="6419"/>
                  </a:lnTo>
                  <a:lnTo>
                    <a:pt x="4085" y="6572"/>
                  </a:lnTo>
                  <a:lnTo>
                    <a:pt x="4288" y="4822"/>
                  </a:lnTo>
                  <a:cubicBezTo>
                    <a:pt x="4288" y="4822"/>
                    <a:pt x="5260" y="4024"/>
                    <a:pt x="5210" y="2777"/>
                  </a:cubicBezTo>
                  <a:cubicBezTo>
                    <a:pt x="5177" y="1685"/>
                    <a:pt x="4560" y="695"/>
                    <a:pt x="3595" y="184"/>
                  </a:cubicBezTo>
                  <a:cubicBezTo>
                    <a:pt x="3330" y="47"/>
                    <a:pt x="3063" y="1"/>
                    <a:pt x="2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2970984" y="2312823"/>
              <a:ext cx="582863" cy="729674"/>
            </a:xfrm>
            <a:custGeom>
              <a:avLst/>
              <a:gdLst/>
              <a:ahLst/>
              <a:cxnLst/>
              <a:rect l="l" t="t" r="r" b="b"/>
              <a:pathLst>
                <a:path w="5313" h="6642" extrusionOk="0">
                  <a:moveTo>
                    <a:pt x="2841" y="1"/>
                  </a:moveTo>
                  <a:cubicBezTo>
                    <a:pt x="2327" y="1"/>
                    <a:pt x="1928" y="208"/>
                    <a:pt x="1922" y="211"/>
                  </a:cubicBezTo>
                  <a:cubicBezTo>
                    <a:pt x="1587" y="426"/>
                    <a:pt x="1296" y="701"/>
                    <a:pt x="1062" y="1019"/>
                  </a:cubicBezTo>
                  <a:cubicBezTo>
                    <a:pt x="878" y="1277"/>
                    <a:pt x="775" y="1585"/>
                    <a:pt x="768" y="1903"/>
                  </a:cubicBezTo>
                  <a:cubicBezTo>
                    <a:pt x="763" y="1996"/>
                    <a:pt x="753" y="2089"/>
                    <a:pt x="734" y="2182"/>
                  </a:cubicBezTo>
                  <a:cubicBezTo>
                    <a:pt x="660" y="2493"/>
                    <a:pt x="445" y="2859"/>
                    <a:pt x="237" y="2904"/>
                  </a:cubicBezTo>
                  <a:cubicBezTo>
                    <a:pt x="127" y="2923"/>
                    <a:pt x="41" y="3007"/>
                    <a:pt x="17" y="3114"/>
                  </a:cubicBezTo>
                  <a:cubicBezTo>
                    <a:pt x="1" y="3212"/>
                    <a:pt x="41" y="3310"/>
                    <a:pt x="125" y="3365"/>
                  </a:cubicBezTo>
                  <a:cubicBezTo>
                    <a:pt x="213" y="3425"/>
                    <a:pt x="311" y="3475"/>
                    <a:pt x="412" y="3513"/>
                  </a:cubicBezTo>
                  <a:cubicBezTo>
                    <a:pt x="431" y="3697"/>
                    <a:pt x="591" y="4909"/>
                    <a:pt x="713" y="5126"/>
                  </a:cubicBezTo>
                  <a:cubicBezTo>
                    <a:pt x="795" y="5275"/>
                    <a:pt x="907" y="5304"/>
                    <a:pt x="1064" y="5304"/>
                  </a:cubicBezTo>
                  <a:cubicBezTo>
                    <a:pt x="1112" y="5304"/>
                    <a:pt x="1163" y="5301"/>
                    <a:pt x="1219" y="5298"/>
                  </a:cubicBezTo>
                  <a:cubicBezTo>
                    <a:pt x="1286" y="5296"/>
                    <a:pt x="1360" y="5291"/>
                    <a:pt x="1441" y="5291"/>
                  </a:cubicBezTo>
                  <a:lnTo>
                    <a:pt x="1790" y="5291"/>
                  </a:lnTo>
                  <a:lnTo>
                    <a:pt x="1929" y="5573"/>
                  </a:lnTo>
                  <a:lnTo>
                    <a:pt x="2304" y="6469"/>
                  </a:lnTo>
                  <a:cubicBezTo>
                    <a:pt x="2309" y="6484"/>
                    <a:pt x="2323" y="6491"/>
                    <a:pt x="2336" y="6491"/>
                  </a:cubicBezTo>
                  <a:cubicBezTo>
                    <a:pt x="2341" y="6491"/>
                    <a:pt x="2345" y="6490"/>
                    <a:pt x="2350" y="6489"/>
                  </a:cubicBezTo>
                  <a:cubicBezTo>
                    <a:pt x="2369" y="6481"/>
                    <a:pt x="2376" y="6460"/>
                    <a:pt x="2369" y="6443"/>
                  </a:cubicBezTo>
                  <a:lnTo>
                    <a:pt x="1993" y="5542"/>
                  </a:lnTo>
                  <a:lnTo>
                    <a:pt x="1843" y="5243"/>
                  </a:lnTo>
                  <a:cubicBezTo>
                    <a:pt x="1838" y="5232"/>
                    <a:pt x="1826" y="5224"/>
                    <a:pt x="1812" y="5224"/>
                  </a:cubicBezTo>
                  <a:lnTo>
                    <a:pt x="1439" y="5224"/>
                  </a:lnTo>
                  <a:cubicBezTo>
                    <a:pt x="1355" y="5224"/>
                    <a:pt x="1279" y="5232"/>
                    <a:pt x="1214" y="5232"/>
                  </a:cubicBezTo>
                  <a:cubicBezTo>
                    <a:pt x="1164" y="5234"/>
                    <a:pt x="1119" y="5235"/>
                    <a:pt x="1078" y="5235"/>
                  </a:cubicBezTo>
                  <a:cubicBezTo>
                    <a:pt x="931" y="5235"/>
                    <a:pt x="839" y="5212"/>
                    <a:pt x="770" y="5091"/>
                  </a:cubicBezTo>
                  <a:cubicBezTo>
                    <a:pt x="651" y="4875"/>
                    <a:pt x="476" y="3497"/>
                    <a:pt x="476" y="3482"/>
                  </a:cubicBezTo>
                  <a:cubicBezTo>
                    <a:pt x="474" y="3468"/>
                    <a:pt x="464" y="3458"/>
                    <a:pt x="452" y="3454"/>
                  </a:cubicBezTo>
                  <a:cubicBezTo>
                    <a:pt x="349" y="3415"/>
                    <a:pt x="251" y="3368"/>
                    <a:pt x="161" y="3308"/>
                  </a:cubicBezTo>
                  <a:cubicBezTo>
                    <a:pt x="101" y="3267"/>
                    <a:pt x="72" y="3196"/>
                    <a:pt x="87" y="3126"/>
                  </a:cubicBezTo>
                  <a:cubicBezTo>
                    <a:pt x="103" y="3047"/>
                    <a:pt x="168" y="2985"/>
                    <a:pt x="249" y="2973"/>
                  </a:cubicBezTo>
                  <a:cubicBezTo>
                    <a:pt x="490" y="2918"/>
                    <a:pt x="722" y="2529"/>
                    <a:pt x="799" y="2197"/>
                  </a:cubicBezTo>
                  <a:cubicBezTo>
                    <a:pt x="818" y="2103"/>
                    <a:pt x="832" y="2005"/>
                    <a:pt x="837" y="1910"/>
                  </a:cubicBezTo>
                  <a:cubicBezTo>
                    <a:pt x="854" y="1664"/>
                    <a:pt x="873" y="1413"/>
                    <a:pt x="1116" y="1062"/>
                  </a:cubicBezTo>
                  <a:cubicBezTo>
                    <a:pt x="1344" y="751"/>
                    <a:pt x="1630" y="483"/>
                    <a:pt x="1955" y="275"/>
                  </a:cubicBezTo>
                  <a:cubicBezTo>
                    <a:pt x="1960" y="272"/>
                    <a:pt x="2344" y="74"/>
                    <a:pt x="2840" y="74"/>
                  </a:cubicBezTo>
                  <a:cubicBezTo>
                    <a:pt x="3076" y="74"/>
                    <a:pt x="3337" y="119"/>
                    <a:pt x="3595" y="251"/>
                  </a:cubicBezTo>
                  <a:cubicBezTo>
                    <a:pt x="4550" y="756"/>
                    <a:pt x="5162" y="1735"/>
                    <a:pt x="5196" y="2816"/>
                  </a:cubicBezTo>
                  <a:cubicBezTo>
                    <a:pt x="5246" y="4030"/>
                    <a:pt x="4297" y="4823"/>
                    <a:pt x="4288" y="4832"/>
                  </a:cubicBezTo>
                  <a:cubicBezTo>
                    <a:pt x="4280" y="4837"/>
                    <a:pt x="4276" y="4844"/>
                    <a:pt x="4273" y="4854"/>
                  </a:cubicBezTo>
                  <a:lnTo>
                    <a:pt x="4070" y="6603"/>
                  </a:lnTo>
                  <a:cubicBezTo>
                    <a:pt x="4068" y="6622"/>
                    <a:pt x="4082" y="6639"/>
                    <a:pt x="4101" y="6641"/>
                  </a:cubicBezTo>
                  <a:lnTo>
                    <a:pt x="4106" y="6641"/>
                  </a:lnTo>
                  <a:cubicBezTo>
                    <a:pt x="4123" y="6641"/>
                    <a:pt x="4137" y="6629"/>
                    <a:pt x="4139" y="6610"/>
                  </a:cubicBezTo>
                  <a:lnTo>
                    <a:pt x="4343" y="4873"/>
                  </a:lnTo>
                  <a:cubicBezTo>
                    <a:pt x="4450" y="4780"/>
                    <a:pt x="5313" y="3987"/>
                    <a:pt x="5267" y="2808"/>
                  </a:cubicBezTo>
                  <a:cubicBezTo>
                    <a:pt x="5232" y="1704"/>
                    <a:pt x="4605" y="703"/>
                    <a:pt x="3626" y="187"/>
                  </a:cubicBezTo>
                  <a:cubicBezTo>
                    <a:pt x="3358" y="48"/>
                    <a:pt x="3086" y="1"/>
                    <a:pt x="2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3169989" y="2867060"/>
              <a:ext cx="119359" cy="77010"/>
            </a:xfrm>
            <a:custGeom>
              <a:avLst/>
              <a:gdLst/>
              <a:ahLst/>
              <a:cxnLst/>
              <a:rect l="l" t="t" r="r" b="b"/>
              <a:pathLst>
                <a:path w="1088" h="701" extrusionOk="0">
                  <a:moveTo>
                    <a:pt x="1088" y="0"/>
                  </a:moveTo>
                  <a:lnTo>
                    <a:pt x="0" y="210"/>
                  </a:lnTo>
                  <a:lnTo>
                    <a:pt x="215" y="70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191919">
                <a:alpha val="2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3165491" y="2863325"/>
              <a:ext cx="128026" cy="84700"/>
            </a:xfrm>
            <a:custGeom>
              <a:avLst/>
              <a:gdLst/>
              <a:ahLst/>
              <a:cxnLst/>
              <a:rect l="l" t="t" r="r" b="b"/>
              <a:pathLst>
                <a:path w="1167" h="771" extrusionOk="0">
                  <a:moveTo>
                    <a:pt x="997" y="96"/>
                  </a:moveTo>
                  <a:lnTo>
                    <a:pt x="271" y="679"/>
                  </a:lnTo>
                  <a:lnTo>
                    <a:pt x="91" y="271"/>
                  </a:lnTo>
                  <a:lnTo>
                    <a:pt x="997" y="96"/>
                  </a:lnTo>
                  <a:close/>
                  <a:moveTo>
                    <a:pt x="1128" y="0"/>
                  </a:moveTo>
                  <a:cubicBezTo>
                    <a:pt x="1126" y="0"/>
                    <a:pt x="1124" y="0"/>
                    <a:pt x="1121" y="1"/>
                  </a:cubicBezTo>
                  <a:lnTo>
                    <a:pt x="34" y="211"/>
                  </a:lnTo>
                  <a:cubicBezTo>
                    <a:pt x="32" y="211"/>
                    <a:pt x="29" y="211"/>
                    <a:pt x="29" y="213"/>
                  </a:cubicBezTo>
                  <a:cubicBezTo>
                    <a:pt x="10" y="221"/>
                    <a:pt x="1" y="242"/>
                    <a:pt x="10" y="259"/>
                  </a:cubicBezTo>
                  <a:lnTo>
                    <a:pt x="225" y="749"/>
                  </a:lnTo>
                  <a:cubicBezTo>
                    <a:pt x="230" y="761"/>
                    <a:pt x="237" y="768"/>
                    <a:pt x="249" y="770"/>
                  </a:cubicBezTo>
                  <a:lnTo>
                    <a:pt x="256" y="770"/>
                  </a:lnTo>
                  <a:cubicBezTo>
                    <a:pt x="266" y="770"/>
                    <a:pt x="273" y="768"/>
                    <a:pt x="280" y="763"/>
                  </a:cubicBezTo>
                  <a:lnTo>
                    <a:pt x="1150" y="63"/>
                  </a:lnTo>
                  <a:cubicBezTo>
                    <a:pt x="1162" y="53"/>
                    <a:pt x="1167" y="34"/>
                    <a:pt x="1160" y="20"/>
                  </a:cubicBezTo>
                  <a:cubicBezTo>
                    <a:pt x="1153" y="7"/>
                    <a:pt x="1142" y="0"/>
                    <a:pt x="1128" y="0"/>
                  </a:cubicBezTo>
                  <a:close/>
                </a:path>
              </a:pathLst>
            </a:custGeom>
            <a:solidFill>
              <a:srgbClr val="191919">
                <a:alpha val="2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6"/>
            <p:cNvSpPr/>
            <p:nvPr/>
          </p:nvSpPr>
          <p:spPr>
            <a:xfrm>
              <a:off x="3069829" y="2681399"/>
              <a:ext cx="85350" cy="43394"/>
            </a:xfrm>
            <a:custGeom>
              <a:avLst/>
              <a:gdLst/>
              <a:ahLst/>
              <a:cxnLst/>
              <a:rect l="l" t="t" r="r" b="b"/>
              <a:pathLst>
                <a:path w="778" h="395" extrusionOk="0">
                  <a:moveTo>
                    <a:pt x="737" y="0"/>
                  </a:moveTo>
                  <a:cubicBezTo>
                    <a:pt x="727" y="0"/>
                    <a:pt x="717" y="5"/>
                    <a:pt x="710" y="15"/>
                  </a:cubicBezTo>
                  <a:cubicBezTo>
                    <a:pt x="549" y="212"/>
                    <a:pt x="309" y="326"/>
                    <a:pt x="57" y="326"/>
                  </a:cubicBezTo>
                  <a:cubicBezTo>
                    <a:pt x="51" y="326"/>
                    <a:pt x="46" y="326"/>
                    <a:pt x="41" y="326"/>
                  </a:cubicBezTo>
                  <a:lnTo>
                    <a:pt x="39" y="326"/>
                  </a:lnTo>
                  <a:cubicBezTo>
                    <a:pt x="37" y="325"/>
                    <a:pt x="36" y="325"/>
                    <a:pt x="34" y="325"/>
                  </a:cubicBezTo>
                  <a:cubicBezTo>
                    <a:pt x="17" y="325"/>
                    <a:pt x="3" y="339"/>
                    <a:pt x="3" y="357"/>
                  </a:cubicBezTo>
                  <a:lnTo>
                    <a:pt x="3" y="359"/>
                  </a:lnTo>
                  <a:cubicBezTo>
                    <a:pt x="0" y="378"/>
                    <a:pt x="15" y="395"/>
                    <a:pt x="34" y="395"/>
                  </a:cubicBezTo>
                  <a:lnTo>
                    <a:pt x="70" y="395"/>
                  </a:lnTo>
                  <a:cubicBezTo>
                    <a:pt x="340" y="393"/>
                    <a:pt x="595" y="268"/>
                    <a:pt x="763" y="58"/>
                  </a:cubicBezTo>
                  <a:cubicBezTo>
                    <a:pt x="777" y="44"/>
                    <a:pt x="775" y="20"/>
                    <a:pt x="758" y="8"/>
                  </a:cubicBezTo>
                  <a:cubicBezTo>
                    <a:pt x="752" y="3"/>
                    <a:pt x="745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6"/>
            <p:cNvSpPr/>
            <p:nvPr/>
          </p:nvSpPr>
          <p:spPr>
            <a:xfrm>
              <a:off x="3074546" y="2554622"/>
              <a:ext cx="32363" cy="47568"/>
            </a:xfrm>
            <a:custGeom>
              <a:avLst/>
              <a:gdLst/>
              <a:ahLst/>
              <a:cxnLst/>
              <a:rect l="l" t="t" r="r" b="b"/>
              <a:pathLst>
                <a:path w="295" h="433" extrusionOk="0">
                  <a:moveTo>
                    <a:pt x="185" y="0"/>
                  </a:moveTo>
                  <a:cubicBezTo>
                    <a:pt x="127" y="0"/>
                    <a:pt x="60" y="79"/>
                    <a:pt x="31" y="187"/>
                  </a:cubicBezTo>
                  <a:cubicBezTo>
                    <a:pt x="0" y="304"/>
                    <a:pt x="27" y="414"/>
                    <a:pt x="91" y="431"/>
                  </a:cubicBezTo>
                  <a:cubicBezTo>
                    <a:pt x="97" y="432"/>
                    <a:pt x="102" y="433"/>
                    <a:pt x="108" y="433"/>
                  </a:cubicBezTo>
                  <a:cubicBezTo>
                    <a:pt x="167" y="433"/>
                    <a:pt x="235" y="356"/>
                    <a:pt x="263" y="247"/>
                  </a:cubicBezTo>
                  <a:cubicBezTo>
                    <a:pt x="294" y="129"/>
                    <a:pt x="268" y="20"/>
                    <a:pt x="204" y="3"/>
                  </a:cubicBezTo>
                  <a:cubicBezTo>
                    <a:pt x="198" y="1"/>
                    <a:pt x="191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6"/>
            <p:cNvSpPr/>
            <p:nvPr/>
          </p:nvSpPr>
          <p:spPr>
            <a:xfrm>
              <a:off x="3078715" y="2509250"/>
              <a:ext cx="61215" cy="26036"/>
            </a:xfrm>
            <a:custGeom>
              <a:avLst/>
              <a:gdLst/>
              <a:ahLst/>
              <a:cxnLst/>
              <a:rect l="l" t="t" r="r" b="b"/>
              <a:pathLst>
                <a:path w="558" h="237" extrusionOk="0">
                  <a:moveTo>
                    <a:pt x="238" y="0"/>
                  </a:moveTo>
                  <a:cubicBezTo>
                    <a:pt x="158" y="0"/>
                    <a:pt x="81" y="25"/>
                    <a:pt x="17" y="74"/>
                  </a:cubicBezTo>
                  <a:cubicBezTo>
                    <a:pt x="3" y="86"/>
                    <a:pt x="1" y="108"/>
                    <a:pt x="13" y="122"/>
                  </a:cubicBezTo>
                  <a:cubicBezTo>
                    <a:pt x="19" y="131"/>
                    <a:pt x="28" y="135"/>
                    <a:pt x="38" y="135"/>
                  </a:cubicBezTo>
                  <a:cubicBezTo>
                    <a:pt x="46" y="135"/>
                    <a:pt x="54" y="132"/>
                    <a:pt x="60" y="127"/>
                  </a:cubicBezTo>
                  <a:cubicBezTo>
                    <a:pt x="115" y="89"/>
                    <a:pt x="178" y="68"/>
                    <a:pt x="242" y="68"/>
                  </a:cubicBezTo>
                  <a:cubicBezTo>
                    <a:pt x="252" y="68"/>
                    <a:pt x="261" y="68"/>
                    <a:pt x="271" y="69"/>
                  </a:cubicBezTo>
                  <a:cubicBezTo>
                    <a:pt x="362" y="88"/>
                    <a:pt x="443" y="143"/>
                    <a:pt x="491" y="222"/>
                  </a:cubicBezTo>
                  <a:cubicBezTo>
                    <a:pt x="498" y="232"/>
                    <a:pt x="507" y="237"/>
                    <a:pt x="519" y="237"/>
                  </a:cubicBezTo>
                  <a:cubicBezTo>
                    <a:pt x="526" y="237"/>
                    <a:pt x="531" y="237"/>
                    <a:pt x="538" y="234"/>
                  </a:cubicBezTo>
                  <a:cubicBezTo>
                    <a:pt x="538" y="232"/>
                    <a:pt x="538" y="232"/>
                    <a:pt x="538" y="232"/>
                  </a:cubicBezTo>
                  <a:cubicBezTo>
                    <a:pt x="553" y="220"/>
                    <a:pt x="557" y="198"/>
                    <a:pt x="546" y="184"/>
                  </a:cubicBezTo>
                  <a:cubicBezTo>
                    <a:pt x="486" y="88"/>
                    <a:pt x="388" y="24"/>
                    <a:pt x="278" y="2"/>
                  </a:cubicBezTo>
                  <a:cubicBezTo>
                    <a:pt x="265" y="1"/>
                    <a:pt x="251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2945862" y="2084317"/>
              <a:ext cx="887843" cy="865128"/>
            </a:xfrm>
            <a:custGeom>
              <a:avLst/>
              <a:gdLst/>
              <a:ahLst/>
              <a:cxnLst/>
              <a:rect l="l" t="t" r="r" b="b"/>
              <a:pathLst>
                <a:path w="8093" h="7875" extrusionOk="0">
                  <a:moveTo>
                    <a:pt x="2497" y="1"/>
                  </a:moveTo>
                  <a:cubicBezTo>
                    <a:pt x="2437" y="1"/>
                    <a:pt x="2392" y="11"/>
                    <a:pt x="2368" y="35"/>
                  </a:cubicBezTo>
                  <a:cubicBezTo>
                    <a:pt x="2170" y="233"/>
                    <a:pt x="2717" y="334"/>
                    <a:pt x="2717" y="334"/>
                  </a:cubicBezTo>
                  <a:cubicBezTo>
                    <a:pt x="2717" y="334"/>
                    <a:pt x="1147" y="408"/>
                    <a:pt x="672" y="656"/>
                  </a:cubicBezTo>
                  <a:cubicBezTo>
                    <a:pt x="198" y="907"/>
                    <a:pt x="748" y="1082"/>
                    <a:pt x="748" y="1082"/>
                  </a:cubicBezTo>
                  <a:cubicBezTo>
                    <a:pt x="748" y="1082"/>
                    <a:pt x="0" y="1631"/>
                    <a:pt x="175" y="1756"/>
                  </a:cubicBezTo>
                  <a:cubicBezTo>
                    <a:pt x="226" y="1792"/>
                    <a:pt x="302" y="1805"/>
                    <a:pt x="385" y="1805"/>
                  </a:cubicBezTo>
                  <a:cubicBezTo>
                    <a:pt x="585" y="1805"/>
                    <a:pt x="822" y="1729"/>
                    <a:pt x="822" y="1729"/>
                  </a:cubicBezTo>
                  <a:lnTo>
                    <a:pt x="822" y="1729"/>
                  </a:lnTo>
                  <a:cubicBezTo>
                    <a:pt x="822" y="1729"/>
                    <a:pt x="148" y="2554"/>
                    <a:pt x="423" y="2752"/>
                  </a:cubicBezTo>
                  <a:cubicBezTo>
                    <a:pt x="492" y="2801"/>
                    <a:pt x="572" y="2820"/>
                    <a:pt x="655" y="2820"/>
                  </a:cubicBezTo>
                  <a:cubicBezTo>
                    <a:pt x="904" y="2820"/>
                    <a:pt x="1171" y="2652"/>
                    <a:pt x="1171" y="2652"/>
                  </a:cubicBezTo>
                  <a:lnTo>
                    <a:pt x="1171" y="2652"/>
                  </a:lnTo>
                  <a:cubicBezTo>
                    <a:pt x="1171" y="2652"/>
                    <a:pt x="712" y="3501"/>
                    <a:pt x="888" y="3501"/>
                  </a:cubicBezTo>
                  <a:cubicBezTo>
                    <a:pt x="891" y="3501"/>
                    <a:pt x="893" y="3500"/>
                    <a:pt x="896" y="3500"/>
                  </a:cubicBezTo>
                  <a:cubicBezTo>
                    <a:pt x="1097" y="3476"/>
                    <a:pt x="1647" y="3326"/>
                    <a:pt x="1647" y="3326"/>
                  </a:cubicBezTo>
                  <a:lnTo>
                    <a:pt x="1647" y="3326"/>
                  </a:lnTo>
                  <a:cubicBezTo>
                    <a:pt x="1647" y="3326"/>
                    <a:pt x="1570" y="3627"/>
                    <a:pt x="1771" y="3651"/>
                  </a:cubicBezTo>
                  <a:cubicBezTo>
                    <a:pt x="1783" y="3652"/>
                    <a:pt x="1796" y="3653"/>
                    <a:pt x="1808" y="3653"/>
                  </a:cubicBezTo>
                  <a:cubicBezTo>
                    <a:pt x="2002" y="3653"/>
                    <a:pt x="2244" y="3476"/>
                    <a:pt x="2244" y="3476"/>
                  </a:cubicBezTo>
                  <a:lnTo>
                    <a:pt x="2244" y="3476"/>
                  </a:lnTo>
                  <a:cubicBezTo>
                    <a:pt x="2244" y="3476"/>
                    <a:pt x="1995" y="4375"/>
                    <a:pt x="2268" y="4449"/>
                  </a:cubicBezTo>
                  <a:cubicBezTo>
                    <a:pt x="2296" y="4456"/>
                    <a:pt x="2327" y="4460"/>
                    <a:pt x="2360" y="4460"/>
                  </a:cubicBezTo>
                  <a:cubicBezTo>
                    <a:pt x="2645" y="4460"/>
                    <a:pt x="3066" y="4200"/>
                    <a:pt x="3066" y="4200"/>
                  </a:cubicBezTo>
                  <a:lnTo>
                    <a:pt x="3066" y="4200"/>
                  </a:lnTo>
                  <a:cubicBezTo>
                    <a:pt x="3066" y="4200"/>
                    <a:pt x="2617" y="5495"/>
                    <a:pt x="2693" y="5947"/>
                  </a:cubicBezTo>
                  <a:cubicBezTo>
                    <a:pt x="2722" y="6124"/>
                    <a:pt x="2805" y="6178"/>
                    <a:pt x="2895" y="6178"/>
                  </a:cubicBezTo>
                  <a:cubicBezTo>
                    <a:pt x="3035" y="6178"/>
                    <a:pt x="3193" y="6047"/>
                    <a:pt x="3193" y="6047"/>
                  </a:cubicBezTo>
                  <a:cubicBezTo>
                    <a:pt x="3193" y="6047"/>
                    <a:pt x="3341" y="6994"/>
                    <a:pt x="3616" y="7070"/>
                  </a:cubicBezTo>
                  <a:cubicBezTo>
                    <a:pt x="3655" y="7081"/>
                    <a:pt x="3689" y="7085"/>
                    <a:pt x="3721" y="7085"/>
                  </a:cubicBezTo>
                  <a:cubicBezTo>
                    <a:pt x="3910" y="7085"/>
                    <a:pt x="3965" y="6920"/>
                    <a:pt x="3965" y="6920"/>
                  </a:cubicBezTo>
                  <a:lnTo>
                    <a:pt x="3965" y="6920"/>
                  </a:lnTo>
                  <a:cubicBezTo>
                    <a:pt x="3965" y="6920"/>
                    <a:pt x="3941" y="7543"/>
                    <a:pt x="4189" y="7644"/>
                  </a:cubicBezTo>
                  <a:cubicBezTo>
                    <a:pt x="4219" y="7656"/>
                    <a:pt x="4250" y="7661"/>
                    <a:pt x="4282" y="7661"/>
                  </a:cubicBezTo>
                  <a:cubicBezTo>
                    <a:pt x="4523" y="7661"/>
                    <a:pt x="4813" y="7369"/>
                    <a:pt x="4813" y="7369"/>
                  </a:cubicBezTo>
                  <a:cubicBezTo>
                    <a:pt x="4813" y="7369"/>
                    <a:pt x="4946" y="7875"/>
                    <a:pt x="5148" y="7875"/>
                  </a:cubicBezTo>
                  <a:cubicBezTo>
                    <a:pt x="5161" y="7875"/>
                    <a:pt x="5174" y="7873"/>
                    <a:pt x="5188" y="7868"/>
                  </a:cubicBezTo>
                  <a:cubicBezTo>
                    <a:pt x="5413" y="7794"/>
                    <a:pt x="5563" y="7443"/>
                    <a:pt x="5563" y="7443"/>
                  </a:cubicBezTo>
                  <a:lnTo>
                    <a:pt x="5563" y="7443"/>
                  </a:lnTo>
                  <a:cubicBezTo>
                    <a:pt x="5563" y="7443"/>
                    <a:pt x="5545" y="7736"/>
                    <a:pt x="5681" y="7736"/>
                  </a:cubicBezTo>
                  <a:cubicBezTo>
                    <a:pt x="5709" y="7736"/>
                    <a:pt x="5743" y="7724"/>
                    <a:pt x="5786" y="7694"/>
                  </a:cubicBezTo>
                  <a:cubicBezTo>
                    <a:pt x="6034" y="7519"/>
                    <a:pt x="6259" y="6891"/>
                    <a:pt x="6259" y="6891"/>
                  </a:cubicBezTo>
                  <a:cubicBezTo>
                    <a:pt x="6259" y="6891"/>
                    <a:pt x="6274" y="7164"/>
                    <a:pt x="6478" y="7164"/>
                  </a:cubicBezTo>
                  <a:cubicBezTo>
                    <a:pt x="6543" y="7164"/>
                    <a:pt x="6626" y="7137"/>
                    <a:pt x="6734" y="7065"/>
                  </a:cubicBezTo>
                  <a:cubicBezTo>
                    <a:pt x="7181" y="6767"/>
                    <a:pt x="7181" y="6016"/>
                    <a:pt x="7181" y="6016"/>
                  </a:cubicBezTo>
                  <a:cubicBezTo>
                    <a:pt x="7181" y="6016"/>
                    <a:pt x="7271" y="6097"/>
                    <a:pt x="7376" y="6097"/>
                  </a:cubicBezTo>
                  <a:cubicBezTo>
                    <a:pt x="7455" y="6097"/>
                    <a:pt x="7542" y="6052"/>
                    <a:pt x="7606" y="5892"/>
                  </a:cubicBezTo>
                  <a:cubicBezTo>
                    <a:pt x="7755" y="5517"/>
                    <a:pt x="7556" y="4793"/>
                    <a:pt x="7556" y="4793"/>
                  </a:cubicBezTo>
                  <a:lnTo>
                    <a:pt x="7556" y="4793"/>
                  </a:lnTo>
                  <a:cubicBezTo>
                    <a:pt x="7556" y="4793"/>
                    <a:pt x="7641" y="4813"/>
                    <a:pt x="7728" y="4813"/>
                  </a:cubicBezTo>
                  <a:cubicBezTo>
                    <a:pt x="7835" y="4813"/>
                    <a:pt x="7946" y="4782"/>
                    <a:pt x="7905" y="4645"/>
                  </a:cubicBezTo>
                  <a:cubicBezTo>
                    <a:pt x="7831" y="4394"/>
                    <a:pt x="7657" y="3722"/>
                    <a:pt x="7657" y="3722"/>
                  </a:cubicBezTo>
                  <a:lnTo>
                    <a:pt x="7657" y="3722"/>
                  </a:lnTo>
                  <a:cubicBezTo>
                    <a:pt x="7657" y="3722"/>
                    <a:pt x="7775" y="3778"/>
                    <a:pt x="7884" y="3778"/>
                  </a:cubicBezTo>
                  <a:cubicBezTo>
                    <a:pt x="7993" y="3778"/>
                    <a:pt x="8093" y="3722"/>
                    <a:pt x="8056" y="3498"/>
                  </a:cubicBezTo>
                  <a:cubicBezTo>
                    <a:pt x="7979" y="3048"/>
                    <a:pt x="6882" y="2250"/>
                    <a:pt x="6882" y="2250"/>
                  </a:cubicBezTo>
                  <a:cubicBezTo>
                    <a:pt x="6882" y="2250"/>
                    <a:pt x="7332" y="1727"/>
                    <a:pt x="7057" y="1650"/>
                  </a:cubicBezTo>
                  <a:cubicBezTo>
                    <a:pt x="7014" y="1639"/>
                    <a:pt x="6965" y="1634"/>
                    <a:pt x="6915" y="1634"/>
                  </a:cubicBezTo>
                  <a:cubicBezTo>
                    <a:pt x="6645" y="1634"/>
                    <a:pt x="6309" y="1775"/>
                    <a:pt x="6309" y="1775"/>
                  </a:cubicBezTo>
                  <a:cubicBezTo>
                    <a:pt x="6309" y="1775"/>
                    <a:pt x="6351" y="1139"/>
                    <a:pt x="6182" y="1139"/>
                  </a:cubicBezTo>
                  <a:cubicBezTo>
                    <a:pt x="6168" y="1139"/>
                    <a:pt x="6152" y="1143"/>
                    <a:pt x="6134" y="1153"/>
                  </a:cubicBezTo>
                  <a:cubicBezTo>
                    <a:pt x="5910" y="1278"/>
                    <a:pt x="5984" y="1655"/>
                    <a:pt x="5984" y="1655"/>
                  </a:cubicBezTo>
                  <a:cubicBezTo>
                    <a:pt x="5984" y="1655"/>
                    <a:pt x="5286" y="783"/>
                    <a:pt x="4739" y="484"/>
                  </a:cubicBezTo>
                  <a:cubicBezTo>
                    <a:pt x="4588" y="402"/>
                    <a:pt x="4486" y="372"/>
                    <a:pt x="4418" y="372"/>
                  </a:cubicBezTo>
                  <a:cubicBezTo>
                    <a:pt x="4237" y="372"/>
                    <a:pt x="4290" y="582"/>
                    <a:pt x="4290" y="582"/>
                  </a:cubicBezTo>
                  <a:cubicBezTo>
                    <a:pt x="4290" y="582"/>
                    <a:pt x="2950" y="1"/>
                    <a:pt x="2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6"/>
            <p:cNvSpPr/>
            <p:nvPr/>
          </p:nvSpPr>
          <p:spPr>
            <a:xfrm>
              <a:off x="3373382" y="2914849"/>
              <a:ext cx="645065" cy="1068254"/>
            </a:xfrm>
            <a:custGeom>
              <a:avLst/>
              <a:gdLst/>
              <a:ahLst/>
              <a:cxnLst/>
              <a:rect l="l" t="t" r="r" b="b"/>
              <a:pathLst>
                <a:path w="5880" h="9724" extrusionOk="0">
                  <a:moveTo>
                    <a:pt x="657" y="1"/>
                  </a:moveTo>
                  <a:cubicBezTo>
                    <a:pt x="595" y="1"/>
                    <a:pt x="554" y="55"/>
                    <a:pt x="562" y="213"/>
                  </a:cubicBezTo>
                  <a:cubicBezTo>
                    <a:pt x="562" y="213"/>
                    <a:pt x="44" y="4615"/>
                    <a:pt x="22" y="5238"/>
                  </a:cubicBezTo>
                  <a:cubicBezTo>
                    <a:pt x="1" y="5860"/>
                    <a:pt x="479" y="9724"/>
                    <a:pt x="479" y="9724"/>
                  </a:cubicBezTo>
                  <a:lnTo>
                    <a:pt x="3346" y="9724"/>
                  </a:lnTo>
                  <a:lnTo>
                    <a:pt x="3284" y="7623"/>
                  </a:lnTo>
                  <a:lnTo>
                    <a:pt x="3284" y="7623"/>
                  </a:lnTo>
                  <a:lnTo>
                    <a:pt x="5879" y="7812"/>
                  </a:lnTo>
                  <a:cubicBezTo>
                    <a:pt x="5879" y="7812"/>
                    <a:pt x="5074" y="4763"/>
                    <a:pt x="4780" y="4101"/>
                  </a:cubicBezTo>
                  <a:cubicBezTo>
                    <a:pt x="4486" y="3436"/>
                    <a:pt x="4178" y="1360"/>
                    <a:pt x="4135" y="1255"/>
                  </a:cubicBezTo>
                  <a:cubicBezTo>
                    <a:pt x="4094" y="1152"/>
                    <a:pt x="1119" y="318"/>
                    <a:pt x="973" y="194"/>
                  </a:cubicBezTo>
                  <a:cubicBezTo>
                    <a:pt x="886" y="119"/>
                    <a:pt x="749" y="1"/>
                    <a:pt x="65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6"/>
            <p:cNvSpPr/>
            <p:nvPr/>
          </p:nvSpPr>
          <p:spPr>
            <a:xfrm>
              <a:off x="3369214" y="2911114"/>
              <a:ext cx="652854" cy="1075725"/>
            </a:xfrm>
            <a:custGeom>
              <a:avLst/>
              <a:gdLst/>
              <a:ahLst/>
              <a:cxnLst/>
              <a:rect l="l" t="t" r="r" b="b"/>
              <a:pathLst>
                <a:path w="5951" h="9792" extrusionOk="0">
                  <a:moveTo>
                    <a:pt x="697" y="70"/>
                  </a:moveTo>
                  <a:cubicBezTo>
                    <a:pt x="775" y="70"/>
                    <a:pt x="927" y="200"/>
                    <a:pt x="992" y="254"/>
                  </a:cubicBezTo>
                  <a:cubicBezTo>
                    <a:pt x="1061" y="314"/>
                    <a:pt x="1628" y="490"/>
                    <a:pt x="2548" y="775"/>
                  </a:cubicBezTo>
                  <a:cubicBezTo>
                    <a:pt x="3224" y="985"/>
                    <a:pt x="4068" y="1246"/>
                    <a:pt x="4147" y="1308"/>
                  </a:cubicBezTo>
                  <a:cubicBezTo>
                    <a:pt x="4158" y="1346"/>
                    <a:pt x="4190" y="1528"/>
                    <a:pt x="4228" y="1738"/>
                  </a:cubicBezTo>
                  <a:cubicBezTo>
                    <a:pt x="4347" y="2409"/>
                    <a:pt x="4572" y="3659"/>
                    <a:pt x="4787" y="4147"/>
                  </a:cubicBezTo>
                  <a:cubicBezTo>
                    <a:pt x="5055" y="4756"/>
                    <a:pt x="5764" y="7418"/>
                    <a:pt x="5867" y="7808"/>
                  </a:cubicBezTo>
                  <a:lnTo>
                    <a:pt x="3322" y="7624"/>
                  </a:lnTo>
                  <a:cubicBezTo>
                    <a:pt x="3310" y="7624"/>
                    <a:pt x="3301" y="7628"/>
                    <a:pt x="3293" y="7636"/>
                  </a:cubicBezTo>
                  <a:cubicBezTo>
                    <a:pt x="3286" y="7640"/>
                    <a:pt x="3284" y="7650"/>
                    <a:pt x="3284" y="7659"/>
                  </a:cubicBezTo>
                  <a:lnTo>
                    <a:pt x="3346" y="9722"/>
                  </a:lnTo>
                  <a:lnTo>
                    <a:pt x="550" y="9722"/>
                  </a:lnTo>
                  <a:cubicBezTo>
                    <a:pt x="502" y="9356"/>
                    <a:pt x="75" y="5858"/>
                    <a:pt x="96" y="5272"/>
                  </a:cubicBezTo>
                  <a:cubicBezTo>
                    <a:pt x="115" y="4658"/>
                    <a:pt x="629" y="297"/>
                    <a:pt x="634" y="252"/>
                  </a:cubicBezTo>
                  <a:cubicBezTo>
                    <a:pt x="634" y="249"/>
                    <a:pt x="634" y="249"/>
                    <a:pt x="634" y="247"/>
                  </a:cubicBezTo>
                  <a:cubicBezTo>
                    <a:pt x="629" y="149"/>
                    <a:pt x="643" y="89"/>
                    <a:pt x="674" y="75"/>
                  </a:cubicBezTo>
                  <a:cubicBezTo>
                    <a:pt x="681" y="71"/>
                    <a:pt x="688" y="70"/>
                    <a:pt x="697" y="70"/>
                  </a:cubicBezTo>
                  <a:close/>
                  <a:moveTo>
                    <a:pt x="694" y="1"/>
                  </a:moveTo>
                  <a:cubicBezTo>
                    <a:pt x="675" y="1"/>
                    <a:pt x="657" y="4"/>
                    <a:pt x="641" y="13"/>
                  </a:cubicBezTo>
                  <a:cubicBezTo>
                    <a:pt x="581" y="41"/>
                    <a:pt x="555" y="118"/>
                    <a:pt x="562" y="247"/>
                  </a:cubicBezTo>
                  <a:cubicBezTo>
                    <a:pt x="545" y="383"/>
                    <a:pt x="43" y="4653"/>
                    <a:pt x="22" y="5272"/>
                  </a:cubicBezTo>
                  <a:cubicBezTo>
                    <a:pt x="0" y="5889"/>
                    <a:pt x="459" y="9602"/>
                    <a:pt x="478" y="9760"/>
                  </a:cubicBezTo>
                  <a:cubicBezTo>
                    <a:pt x="481" y="9779"/>
                    <a:pt x="495" y="9791"/>
                    <a:pt x="514" y="9791"/>
                  </a:cubicBezTo>
                  <a:lnTo>
                    <a:pt x="3382" y="9791"/>
                  </a:lnTo>
                  <a:cubicBezTo>
                    <a:pt x="3389" y="9791"/>
                    <a:pt x="3399" y="9786"/>
                    <a:pt x="3403" y="9781"/>
                  </a:cubicBezTo>
                  <a:cubicBezTo>
                    <a:pt x="3410" y="9774"/>
                    <a:pt x="3413" y="9765"/>
                    <a:pt x="3413" y="9755"/>
                  </a:cubicBezTo>
                  <a:lnTo>
                    <a:pt x="3353" y="7698"/>
                  </a:lnTo>
                  <a:lnTo>
                    <a:pt x="5910" y="7882"/>
                  </a:lnTo>
                  <a:cubicBezTo>
                    <a:pt x="5912" y="7882"/>
                    <a:pt x="5917" y="7882"/>
                    <a:pt x="5920" y="7879"/>
                  </a:cubicBezTo>
                  <a:cubicBezTo>
                    <a:pt x="5939" y="7875"/>
                    <a:pt x="5951" y="7855"/>
                    <a:pt x="5946" y="7836"/>
                  </a:cubicBezTo>
                  <a:cubicBezTo>
                    <a:pt x="5936" y="7808"/>
                    <a:pt x="5138" y="4778"/>
                    <a:pt x="4849" y="4120"/>
                  </a:cubicBezTo>
                  <a:cubicBezTo>
                    <a:pt x="4639" y="3638"/>
                    <a:pt x="4414" y="2393"/>
                    <a:pt x="4295" y="1726"/>
                  </a:cubicBezTo>
                  <a:cubicBezTo>
                    <a:pt x="4242" y="1444"/>
                    <a:pt x="4218" y="1305"/>
                    <a:pt x="4206" y="1277"/>
                  </a:cubicBezTo>
                  <a:cubicBezTo>
                    <a:pt x="4182" y="1219"/>
                    <a:pt x="3896" y="1119"/>
                    <a:pt x="2565" y="710"/>
                  </a:cubicBezTo>
                  <a:cubicBezTo>
                    <a:pt x="1879" y="498"/>
                    <a:pt x="1100" y="256"/>
                    <a:pt x="1035" y="201"/>
                  </a:cubicBezTo>
                  <a:cubicBezTo>
                    <a:pt x="938" y="118"/>
                    <a:pt x="801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6"/>
            <p:cNvSpPr/>
            <p:nvPr/>
          </p:nvSpPr>
          <p:spPr>
            <a:xfrm>
              <a:off x="3720489" y="3700778"/>
              <a:ext cx="324398" cy="273545"/>
            </a:xfrm>
            <a:custGeom>
              <a:avLst/>
              <a:gdLst/>
              <a:ahLst/>
              <a:cxnLst/>
              <a:rect l="l" t="t" r="r" b="b"/>
              <a:pathLst>
                <a:path w="2957" h="2490" extrusionOk="0">
                  <a:moveTo>
                    <a:pt x="2025" y="1"/>
                  </a:moveTo>
                  <a:lnTo>
                    <a:pt x="137" y="84"/>
                  </a:lnTo>
                  <a:lnTo>
                    <a:pt x="1" y="2214"/>
                  </a:lnTo>
                  <a:cubicBezTo>
                    <a:pt x="1" y="2214"/>
                    <a:pt x="1081" y="2381"/>
                    <a:pt x="1606" y="2467"/>
                  </a:cubicBezTo>
                  <a:cubicBezTo>
                    <a:pt x="1703" y="2482"/>
                    <a:pt x="1797" y="2490"/>
                    <a:pt x="1887" y="2490"/>
                  </a:cubicBezTo>
                  <a:cubicBezTo>
                    <a:pt x="2288" y="2490"/>
                    <a:pt x="2618" y="2345"/>
                    <a:pt x="2770" y="2111"/>
                  </a:cubicBezTo>
                  <a:cubicBezTo>
                    <a:pt x="2957" y="1826"/>
                    <a:pt x="2923" y="1387"/>
                    <a:pt x="2873" y="1167"/>
                  </a:cubicBezTo>
                  <a:cubicBezTo>
                    <a:pt x="2823" y="947"/>
                    <a:pt x="2534" y="137"/>
                    <a:pt x="2534" y="137"/>
                  </a:cubicBezTo>
                  <a:lnTo>
                    <a:pt x="202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6"/>
            <p:cNvSpPr/>
            <p:nvPr/>
          </p:nvSpPr>
          <p:spPr>
            <a:xfrm>
              <a:off x="3716320" y="3696823"/>
              <a:ext cx="331967" cy="281345"/>
            </a:xfrm>
            <a:custGeom>
              <a:avLst/>
              <a:gdLst/>
              <a:ahLst/>
              <a:cxnLst/>
              <a:rect l="l" t="t" r="r" b="b"/>
              <a:pathLst>
                <a:path w="3026" h="2561" extrusionOk="0">
                  <a:moveTo>
                    <a:pt x="2062" y="1"/>
                  </a:moveTo>
                  <a:cubicBezTo>
                    <a:pt x="2061" y="1"/>
                    <a:pt x="2059" y="1"/>
                    <a:pt x="2058" y="1"/>
                  </a:cubicBezTo>
                  <a:lnTo>
                    <a:pt x="170" y="85"/>
                  </a:lnTo>
                  <a:cubicBezTo>
                    <a:pt x="151" y="85"/>
                    <a:pt x="139" y="99"/>
                    <a:pt x="137" y="116"/>
                  </a:cubicBezTo>
                  <a:lnTo>
                    <a:pt x="0" y="2247"/>
                  </a:lnTo>
                  <a:cubicBezTo>
                    <a:pt x="0" y="2264"/>
                    <a:pt x="12" y="2281"/>
                    <a:pt x="31" y="2283"/>
                  </a:cubicBezTo>
                  <a:cubicBezTo>
                    <a:pt x="31" y="2283"/>
                    <a:pt x="1112" y="2453"/>
                    <a:pt x="1635" y="2536"/>
                  </a:cubicBezTo>
                  <a:cubicBezTo>
                    <a:pt x="1728" y="2551"/>
                    <a:pt x="1824" y="2560"/>
                    <a:pt x="1919" y="2560"/>
                  </a:cubicBezTo>
                  <a:cubicBezTo>
                    <a:pt x="2326" y="2560"/>
                    <a:pt x="2674" y="2414"/>
                    <a:pt x="2832" y="2164"/>
                  </a:cubicBezTo>
                  <a:cubicBezTo>
                    <a:pt x="3026" y="1867"/>
                    <a:pt x="2987" y="1411"/>
                    <a:pt x="2937" y="1191"/>
                  </a:cubicBezTo>
                  <a:cubicBezTo>
                    <a:pt x="2887" y="973"/>
                    <a:pt x="2612" y="192"/>
                    <a:pt x="2600" y="159"/>
                  </a:cubicBezTo>
                  <a:cubicBezTo>
                    <a:pt x="2600" y="156"/>
                    <a:pt x="2598" y="156"/>
                    <a:pt x="2598" y="156"/>
                  </a:cubicBezTo>
                  <a:cubicBezTo>
                    <a:pt x="2593" y="142"/>
                    <a:pt x="2581" y="134"/>
                    <a:pt x="2567" y="134"/>
                  </a:cubicBezTo>
                  <a:cubicBezTo>
                    <a:pt x="2562" y="134"/>
                    <a:pt x="2557" y="135"/>
                    <a:pt x="2553" y="137"/>
                  </a:cubicBezTo>
                  <a:cubicBezTo>
                    <a:pt x="2536" y="144"/>
                    <a:pt x="2526" y="163"/>
                    <a:pt x="2533" y="182"/>
                  </a:cubicBezTo>
                  <a:cubicBezTo>
                    <a:pt x="2536" y="190"/>
                    <a:pt x="2823" y="997"/>
                    <a:pt x="2870" y="1208"/>
                  </a:cubicBezTo>
                  <a:cubicBezTo>
                    <a:pt x="2918" y="1418"/>
                    <a:pt x="2956" y="1846"/>
                    <a:pt x="2775" y="2128"/>
                  </a:cubicBezTo>
                  <a:cubicBezTo>
                    <a:pt x="2626" y="2355"/>
                    <a:pt x="2302" y="2488"/>
                    <a:pt x="1923" y="2488"/>
                  </a:cubicBezTo>
                  <a:cubicBezTo>
                    <a:pt x="1833" y="2488"/>
                    <a:pt x="1739" y="2480"/>
                    <a:pt x="1644" y="2465"/>
                  </a:cubicBezTo>
                  <a:cubicBezTo>
                    <a:pt x="1174" y="2391"/>
                    <a:pt x="251" y="2245"/>
                    <a:pt x="70" y="2216"/>
                  </a:cubicBezTo>
                  <a:lnTo>
                    <a:pt x="201" y="151"/>
                  </a:lnTo>
                  <a:lnTo>
                    <a:pt x="2063" y="70"/>
                  </a:lnTo>
                  <a:cubicBezTo>
                    <a:pt x="2082" y="68"/>
                    <a:pt x="2096" y="51"/>
                    <a:pt x="2094" y="32"/>
                  </a:cubicBezTo>
                  <a:cubicBezTo>
                    <a:pt x="2094" y="32"/>
                    <a:pt x="2094" y="30"/>
                    <a:pt x="2094" y="27"/>
                  </a:cubicBezTo>
                  <a:cubicBezTo>
                    <a:pt x="2092" y="12"/>
                    <a:pt x="2077" y="1"/>
                    <a:pt x="2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6"/>
            <p:cNvSpPr/>
            <p:nvPr/>
          </p:nvSpPr>
          <p:spPr>
            <a:xfrm>
              <a:off x="3407501" y="2913201"/>
              <a:ext cx="112886" cy="301010"/>
            </a:xfrm>
            <a:custGeom>
              <a:avLst/>
              <a:gdLst/>
              <a:ahLst/>
              <a:cxnLst/>
              <a:rect l="l" t="t" r="r" b="b"/>
              <a:pathLst>
                <a:path w="1029" h="2740" extrusionOk="0">
                  <a:moveTo>
                    <a:pt x="298" y="0"/>
                  </a:moveTo>
                  <a:cubicBezTo>
                    <a:pt x="282" y="0"/>
                    <a:pt x="273" y="1"/>
                    <a:pt x="273" y="1"/>
                  </a:cubicBezTo>
                  <a:lnTo>
                    <a:pt x="0" y="2555"/>
                  </a:lnTo>
                  <a:lnTo>
                    <a:pt x="438" y="2161"/>
                  </a:lnTo>
                  <a:cubicBezTo>
                    <a:pt x="438" y="2161"/>
                    <a:pt x="641" y="2450"/>
                    <a:pt x="787" y="2658"/>
                  </a:cubicBezTo>
                  <a:cubicBezTo>
                    <a:pt x="824" y="2712"/>
                    <a:pt x="859" y="2739"/>
                    <a:pt x="889" y="2739"/>
                  </a:cubicBezTo>
                  <a:cubicBezTo>
                    <a:pt x="976" y="2739"/>
                    <a:pt x="1028" y="2516"/>
                    <a:pt x="1016" y="2056"/>
                  </a:cubicBezTo>
                  <a:cubicBezTo>
                    <a:pt x="997" y="1432"/>
                    <a:pt x="665" y="209"/>
                    <a:pt x="665" y="209"/>
                  </a:cubicBezTo>
                  <a:cubicBezTo>
                    <a:pt x="649" y="15"/>
                    <a:pt x="382" y="0"/>
                    <a:pt x="29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3403551" y="2909246"/>
              <a:ext cx="120675" cy="308590"/>
            </a:xfrm>
            <a:custGeom>
              <a:avLst/>
              <a:gdLst/>
              <a:ahLst/>
              <a:cxnLst/>
              <a:rect l="l" t="t" r="r" b="b"/>
              <a:pathLst>
                <a:path w="1100" h="2809" extrusionOk="0">
                  <a:moveTo>
                    <a:pt x="337" y="70"/>
                  </a:moveTo>
                  <a:cubicBezTo>
                    <a:pt x="421" y="73"/>
                    <a:pt x="653" y="89"/>
                    <a:pt x="667" y="247"/>
                  </a:cubicBezTo>
                  <a:lnTo>
                    <a:pt x="667" y="252"/>
                  </a:lnTo>
                  <a:cubicBezTo>
                    <a:pt x="667" y="264"/>
                    <a:pt x="997" y="1480"/>
                    <a:pt x="1016" y="2092"/>
                  </a:cubicBezTo>
                  <a:cubicBezTo>
                    <a:pt x="1033" y="2575"/>
                    <a:pt x="971" y="2725"/>
                    <a:pt x="930" y="2739"/>
                  </a:cubicBezTo>
                  <a:cubicBezTo>
                    <a:pt x="929" y="2740"/>
                    <a:pt x="929" y="2740"/>
                    <a:pt x="928" y="2740"/>
                  </a:cubicBezTo>
                  <a:cubicBezTo>
                    <a:pt x="916" y="2740"/>
                    <a:pt x="887" y="2724"/>
                    <a:pt x="851" y="2673"/>
                  </a:cubicBezTo>
                  <a:cubicBezTo>
                    <a:pt x="708" y="2465"/>
                    <a:pt x="498" y="2175"/>
                    <a:pt x="498" y="2175"/>
                  </a:cubicBezTo>
                  <a:cubicBezTo>
                    <a:pt x="493" y="2166"/>
                    <a:pt x="483" y="2161"/>
                    <a:pt x="474" y="2161"/>
                  </a:cubicBezTo>
                  <a:cubicBezTo>
                    <a:pt x="464" y="2161"/>
                    <a:pt x="457" y="2164"/>
                    <a:pt x="450" y="2168"/>
                  </a:cubicBezTo>
                  <a:lnTo>
                    <a:pt x="82" y="2503"/>
                  </a:lnTo>
                  <a:lnTo>
                    <a:pt x="82" y="2503"/>
                  </a:lnTo>
                  <a:lnTo>
                    <a:pt x="337" y="70"/>
                  </a:lnTo>
                  <a:close/>
                  <a:moveTo>
                    <a:pt x="329" y="1"/>
                  </a:moveTo>
                  <a:cubicBezTo>
                    <a:pt x="316" y="1"/>
                    <a:pt x="308" y="1"/>
                    <a:pt x="306" y="1"/>
                  </a:cubicBezTo>
                  <a:cubicBezTo>
                    <a:pt x="290" y="1"/>
                    <a:pt x="275" y="15"/>
                    <a:pt x="273" y="32"/>
                  </a:cubicBezTo>
                  <a:lnTo>
                    <a:pt x="3" y="2586"/>
                  </a:lnTo>
                  <a:cubicBezTo>
                    <a:pt x="0" y="2601"/>
                    <a:pt x="8" y="2615"/>
                    <a:pt x="22" y="2620"/>
                  </a:cubicBezTo>
                  <a:cubicBezTo>
                    <a:pt x="27" y="2623"/>
                    <a:pt x="32" y="2624"/>
                    <a:pt x="38" y="2624"/>
                  </a:cubicBezTo>
                  <a:cubicBezTo>
                    <a:pt x="46" y="2624"/>
                    <a:pt x="54" y="2621"/>
                    <a:pt x="60" y="2615"/>
                  </a:cubicBezTo>
                  <a:lnTo>
                    <a:pt x="469" y="2247"/>
                  </a:lnTo>
                  <a:cubicBezTo>
                    <a:pt x="526" y="2328"/>
                    <a:pt x="682" y="2548"/>
                    <a:pt x="796" y="2713"/>
                  </a:cubicBezTo>
                  <a:cubicBezTo>
                    <a:pt x="842" y="2778"/>
                    <a:pt x="887" y="2809"/>
                    <a:pt x="928" y="2809"/>
                  </a:cubicBezTo>
                  <a:cubicBezTo>
                    <a:pt x="937" y="2809"/>
                    <a:pt x="944" y="2809"/>
                    <a:pt x="954" y="2806"/>
                  </a:cubicBezTo>
                  <a:cubicBezTo>
                    <a:pt x="1057" y="2770"/>
                    <a:pt x="1100" y="2529"/>
                    <a:pt x="1085" y="2089"/>
                  </a:cubicBezTo>
                  <a:cubicBezTo>
                    <a:pt x="1069" y="1485"/>
                    <a:pt x="753" y="304"/>
                    <a:pt x="736" y="237"/>
                  </a:cubicBezTo>
                  <a:cubicBezTo>
                    <a:pt x="714" y="15"/>
                    <a:pt x="416" y="1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3664101" y="3376805"/>
              <a:ext cx="109705" cy="400211"/>
            </a:xfrm>
            <a:custGeom>
              <a:avLst/>
              <a:gdLst/>
              <a:ahLst/>
              <a:cxnLst/>
              <a:rect l="l" t="t" r="r" b="b"/>
              <a:pathLst>
                <a:path w="1000" h="3643" extrusionOk="0">
                  <a:moveTo>
                    <a:pt x="68" y="1"/>
                  </a:moveTo>
                  <a:cubicBezTo>
                    <a:pt x="49" y="1"/>
                    <a:pt x="32" y="18"/>
                    <a:pt x="32" y="37"/>
                  </a:cubicBezTo>
                  <a:cubicBezTo>
                    <a:pt x="32" y="218"/>
                    <a:pt x="1" y="1824"/>
                    <a:pt x="104" y="1987"/>
                  </a:cubicBezTo>
                  <a:cubicBezTo>
                    <a:pt x="204" y="2149"/>
                    <a:pt x="926" y="3607"/>
                    <a:pt x="933" y="3624"/>
                  </a:cubicBezTo>
                  <a:cubicBezTo>
                    <a:pt x="938" y="3636"/>
                    <a:pt x="950" y="3643"/>
                    <a:pt x="964" y="3643"/>
                  </a:cubicBezTo>
                  <a:cubicBezTo>
                    <a:pt x="969" y="3643"/>
                    <a:pt x="971" y="3640"/>
                    <a:pt x="976" y="3638"/>
                  </a:cubicBezTo>
                  <a:cubicBezTo>
                    <a:pt x="993" y="3631"/>
                    <a:pt x="1000" y="3609"/>
                    <a:pt x="993" y="3593"/>
                  </a:cubicBezTo>
                  <a:cubicBezTo>
                    <a:pt x="961" y="3533"/>
                    <a:pt x="264" y="2116"/>
                    <a:pt x="159" y="1948"/>
                  </a:cubicBezTo>
                  <a:cubicBezTo>
                    <a:pt x="87" y="1834"/>
                    <a:pt x="87" y="742"/>
                    <a:pt x="104" y="37"/>
                  </a:cubicBezTo>
                  <a:cubicBezTo>
                    <a:pt x="104" y="18"/>
                    <a:pt x="87" y="3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6"/>
            <p:cNvSpPr/>
            <p:nvPr/>
          </p:nvSpPr>
          <p:spPr>
            <a:xfrm>
              <a:off x="3722903" y="3237724"/>
              <a:ext cx="19198" cy="42405"/>
            </a:xfrm>
            <a:custGeom>
              <a:avLst/>
              <a:gdLst/>
              <a:ahLst/>
              <a:cxnLst/>
              <a:rect l="l" t="t" r="r" b="b"/>
              <a:pathLst>
                <a:path w="175" h="386" extrusionOk="0">
                  <a:moveTo>
                    <a:pt x="134" y="1"/>
                  </a:moveTo>
                  <a:cubicBezTo>
                    <a:pt x="120" y="1"/>
                    <a:pt x="107" y="11"/>
                    <a:pt x="103" y="24"/>
                  </a:cubicBezTo>
                  <a:cubicBezTo>
                    <a:pt x="67" y="132"/>
                    <a:pt x="34" y="242"/>
                    <a:pt x="5" y="342"/>
                  </a:cubicBezTo>
                  <a:cubicBezTo>
                    <a:pt x="0" y="361"/>
                    <a:pt x="12" y="380"/>
                    <a:pt x="29" y="385"/>
                  </a:cubicBezTo>
                  <a:lnTo>
                    <a:pt x="38" y="385"/>
                  </a:lnTo>
                  <a:cubicBezTo>
                    <a:pt x="40" y="385"/>
                    <a:pt x="41" y="385"/>
                    <a:pt x="43" y="385"/>
                  </a:cubicBezTo>
                  <a:cubicBezTo>
                    <a:pt x="57" y="385"/>
                    <a:pt x="67" y="374"/>
                    <a:pt x="72" y="361"/>
                  </a:cubicBezTo>
                  <a:cubicBezTo>
                    <a:pt x="98" y="261"/>
                    <a:pt x="134" y="156"/>
                    <a:pt x="167" y="46"/>
                  </a:cubicBezTo>
                  <a:cubicBezTo>
                    <a:pt x="175" y="27"/>
                    <a:pt x="165" y="8"/>
                    <a:pt x="146" y="3"/>
                  </a:cubicBezTo>
                  <a:cubicBezTo>
                    <a:pt x="142" y="1"/>
                    <a:pt x="138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6"/>
            <p:cNvSpPr/>
            <p:nvPr/>
          </p:nvSpPr>
          <p:spPr>
            <a:xfrm>
              <a:off x="3601459" y="3667381"/>
              <a:ext cx="274372" cy="291562"/>
            </a:xfrm>
            <a:custGeom>
              <a:avLst/>
              <a:gdLst/>
              <a:ahLst/>
              <a:cxnLst/>
              <a:rect l="l" t="t" r="r" b="b"/>
              <a:pathLst>
                <a:path w="2501" h="2654" extrusionOk="0">
                  <a:moveTo>
                    <a:pt x="1267" y="0"/>
                  </a:moveTo>
                  <a:cubicBezTo>
                    <a:pt x="1262" y="0"/>
                    <a:pt x="1257" y="1"/>
                    <a:pt x="1253" y="1"/>
                  </a:cubicBezTo>
                  <a:cubicBezTo>
                    <a:pt x="1033" y="35"/>
                    <a:pt x="510" y="271"/>
                    <a:pt x="510" y="271"/>
                  </a:cubicBezTo>
                  <a:lnTo>
                    <a:pt x="393" y="525"/>
                  </a:lnTo>
                  <a:cubicBezTo>
                    <a:pt x="393" y="525"/>
                    <a:pt x="1" y="1977"/>
                    <a:pt x="89" y="2130"/>
                  </a:cubicBezTo>
                  <a:cubicBezTo>
                    <a:pt x="175" y="2283"/>
                    <a:pt x="780" y="2654"/>
                    <a:pt x="1086" y="2654"/>
                  </a:cubicBezTo>
                  <a:cubicBezTo>
                    <a:pt x="1389" y="2654"/>
                    <a:pt x="2013" y="2537"/>
                    <a:pt x="2116" y="2334"/>
                  </a:cubicBezTo>
                  <a:cubicBezTo>
                    <a:pt x="2216" y="2130"/>
                    <a:pt x="2500" y="1323"/>
                    <a:pt x="2402" y="1050"/>
                  </a:cubicBezTo>
                  <a:cubicBezTo>
                    <a:pt x="2304" y="783"/>
                    <a:pt x="1506" y="0"/>
                    <a:pt x="1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3598058" y="3663536"/>
              <a:ext cx="281942" cy="299142"/>
            </a:xfrm>
            <a:custGeom>
              <a:avLst/>
              <a:gdLst/>
              <a:ahLst/>
              <a:cxnLst/>
              <a:rect l="l" t="t" r="r" b="b"/>
              <a:pathLst>
                <a:path w="2570" h="2723" extrusionOk="0">
                  <a:moveTo>
                    <a:pt x="1300" y="69"/>
                  </a:moveTo>
                  <a:cubicBezTo>
                    <a:pt x="1518" y="69"/>
                    <a:pt x="2299" y="832"/>
                    <a:pt x="2400" y="1095"/>
                  </a:cubicBezTo>
                  <a:cubicBezTo>
                    <a:pt x="2493" y="1348"/>
                    <a:pt x="2221" y="2134"/>
                    <a:pt x="2113" y="2352"/>
                  </a:cubicBezTo>
                  <a:cubicBezTo>
                    <a:pt x="2022" y="2524"/>
                    <a:pt x="1449" y="2653"/>
                    <a:pt x="1114" y="2653"/>
                  </a:cubicBezTo>
                  <a:cubicBezTo>
                    <a:pt x="818" y="2653"/>
                    <a:pt x="223" y="2283"/>
                    <a:pt x="149" y="2146"/>
                  </a:cubicBezTo>
                  <a:cubicBezTo>
                    <a:pt x="99" y="2055"/>
                    <a:pt x="268" y="1272"/>
                    <a:pt x="455" y="572"/>
                  </a:cubicBezTo>
                  <a:lnTo>
                    <a:pt x="567" y="333"/>
                  </a:lnTo>
                  <a:cubicBezTo>
                    <a:pt x="646" y="297"/>
                    <a:pt x="1088" y="101"/>
                    <a:pt x="1289" y="70"/>
                  </a:cubicBezTo>
                  <a:cubicBezTo>
                    <a:pt x="1292" y="69"/>
                    <a:pt x="1296" y="69"/>
                    <a:pt x="1300" y="69"/>
                  </a:cubicBezTo>
                  <a:close/>
                  <a:moveTo>
                    <a:pt x="1277" y="0"/>
                  </a:moveTo>
                  <a:cubicBezTo>
                    <a:pt x="1054" y="34"/>
                    <a:pt x="545" y="263"/>
                    <a:pt x="524" y="275"/>
                  </a:cubicBezTo>
                  <a:cubicBezTo>
                    <a:pt x="517" y="278"/>
                    <a:pt x="510" y="282"/>
                    <a:pt x="507" y="292"/>
                  </a:cubicBezTo>
                  <a:lnTo>
                    <a:pt x="388" y="545"/>
                  </a:lnTo>
                  <a:lnTo>
                    <a:pt x="388" y="550"/>
                  </a:lnTo>
                  <a:cubicBezTo>
                    <a:pt x="323" y="796"/>
                    <a:pt x="1" y="2024"/>
                    <a:pt x="87" y="2180"/>
                  </a:cubicBezTo>
                  <a:cubicBezTo>
                    <a:pt x="182" y="2352"/>
                    <a:pt x="801" y="2722"/>
                    <a:pt x="1114" y="2722"/>
                  </a:cubicBezTo>
                  <a:cubicBezTo>
                    <a:pt x="1425" y="2722"/>
                    <a:pt x="2063" y="2605"/>
                    <a:pt x="2173" y="2383"/>
                  </a:cubicBezTo>
                  <a:cubicBezTo>
                    <a:pt x="2264" y="2201"/>
                    <a:pt x="2570" y="1360"/>
                    <a:pt x="2462" y="1071"/>
                  </a:cubicBezTo>
                  <a:cubicBezTo>
                    <a:pt x="2362" y="806"/>
                    <a:pt x="1554" y="0"/>
                    <a:pt x="1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3038343" y="3585976"/>
              <a:ext cx="696188" cy="322212"/>
            </a:xfrm>
            <a:custGeom>
              <a:avLst/>
              <a:gdLst/>
              <a:ahLst/>
              <a:cxnLst/>
              <a:rect l="l" t="t" r="r" b="b"/>
              <a:pathLst>
                <a:path w="6346" h="2933" extrusionOk="0">
                  <a:moveTo>
                    <a:pt x="942" y="1"/>
                  </a:moveTo>
                  <a:cubicBezTo>
                    <a:pt x="939" y="1"/>
                    <a:pt x="937" y="1"/>
                    <a:pt x="935" y="1"/>
                  </a:cubicBezTo>
                  <a:cubicBezTo>
                    <a:pt x="832" y="23"/>
                    <a:pt x="1" y="852"/>
                    <a:pt x="1" y="976"/>
                  </a:cubicBezTo>
                  <a:cubicBezTo>
                    <a:pt x="1" y="1101"/>
                    <a:pt x="106" y="2119"/>
                    <a:pt x="106" y="2119"/>
                  </a:cubicBezTo>
                  <a:cubicBezTo>
                    <a:pt x="130" y="2139"/>
                    <a:pt x="161" y="2149"/>
                    <a:pt x="192" y="2149"/>
                  </a:cubicBezTo>
                  <a:cubicBezTo>
                    <a:pt x="213" y="2149"/>
                    <a:pt x="234" y="2145"/>
                    <a:pt x="254" y="2135"/>
                  </a:cubicBezTo>
                  <a:cubicBezTo>
                    <a:pt x="254" y="2135"/>
                    <a:pt x="254" y="2350"/>
                    <a:pt x="354" y="2362"/>
                  </a:cubicBezTo>
                  <a:cubicBezTo>
                    <a:pt x="365" y="2365"/>
                    <a:pt x="375" y="2366"/>
                    <a:pt x="385" y="2366"/>
                  </a:cubicBezTo>
                  <a:cubicBezTo>
                    <a:pt x="428" y="2366"/>
                    <a:pt x="468" y="2347"/>
                    <a:pt x="495" y="2312"/>
                  </a:cubicBezTo>
                  <a:cubicBezTo>
                    <a:pt x="495" y="2312"/>
                    <a:pt x="549" y="2454"/>
                    <a:pt x="657" y="2454"/>
                  </a:cubicBezTo>
                  <a:cubicBezTo>
                    <a:pt x="666" y="2454"/>
                    <a:pt x="675" y="2453"/>
                    <a:pt x="684" y="2451"/>
                  </a:cubicBezTo>
                  <a:cubicBezTo>
                    <a:pt x="811" y="2427"/>
                    <a:pt x="949" y="2262"/>
                    <a:pt x="949" y="2262"/>
                  </a:cubicBezTo>
                  <a:cubicBezTo>
                    <a:pt x="949" y="2262"/>
                    <a:pt x="966" y="2375"/>
                    <a:pt x="1018" y="2375"/>
                  </a:cubicBezTo>
                  <a:cubicBezTo>
                    <a:pt x="1031" y="2375"/>
                    <a:pt x="1046" y="2368"/>
                    <a:pt x="1064" y="2350"/>
                  </a:cubicBezTo>
                  <a:cubicBezTo>
                    <a:pt x="1152" y="2262"/>
                    <a:pt x="1482" y="1820"/>
                    <a:pt x="1482" y="1820"/>
                  </a:cubicBezTo>
                  <a:cubicBezTo>
                    <a:pt x="1482" y="1820"/>
                    <a:pt x="1987" y="1967"/>
                    <a:pt x="2296" y="1967"/>
                  </a:cubicBezTo>
                  <a:cubicBezTo>
                    <a:pt x="2337" y="1967"/>
                    <a:pt x="2375" y="1964"/>
                    <a:pt x="2407" y="1959"/>
                  </a:cubicBezTo>
                  <a:cubicBezTo>
                    <a:pt x="2634" y="1906"/>
                    <a:pt x="2854" y="1834"/>
                    <a:pt x="3067" y="1743"/>
                  </a:cubicBezTo>
                  <a:lnTo>
                    <a:pt x="5724" y="2931"/>
                  </a:lnTo>
                  <a:cubicBezTo>
                    <a:pt x="5724" y="2931"/>
                    <a:pt x="5740" y="2932"/>
                    <a:pt x="5764" y="2932"/>
                  </a:cubicBezTo>
                  <a:cubicBezTo>
                    <a:pt x="5821" y="2932"/>
                    <a:pt x="5923" y="2926"/>
                    <a:pt x="5961" y="2886"/>
                  </a:cubicBezTo>
                  <a:cubicBezTo>
                    <a:pt x="5961" y="2886"/>
                    <a:pt x="6345" y="2585"/>
                    <a:pt x="6240" y="1982"/>
                  </a:cubicBezTo>
                  <a:cubicBezTo>
                    <a:pt x="6137" y="1380"/>
                    <a:pt x="5822" y="1187"/>
                    <a:pt x="5822" y="1187"/>
                  </a:cubicBezTo>
                  <a:lnTo>
                    <a:pt x="2534" y="604"/>
                  </a:lnTo>
                  <a:cubicBezTo>
                    <a:pt x="2534" y="604"/>
                    <a:pt x="1090" y="1"/>
                    <a:pt x="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3034394" y="3582350"/>
              <a:ext cx="703758" cy="329792"/>
            </a:xfrm>
            <a:custGeom>
              <a:avLst/>
              <a:gdLst/>
              <a:ahLst/>
              <a:cxnLst/>
              <a:rect l="l" t="t" r="r" b="b"/>
              <a:pathLst>
                <a:path w="6415" h="3002" extrusionOk="0">
                  <a:moveTo>
                    <a:pt x="981" y="68"/>
                  </a:moveTo>
                  <a:cubicBezTo>
                    <a:pt x="1081" y="68"/>
                    <a:pt x="1999" y="436"/>
                    <a:pt x="2558" y="670"/>
                  </a:cubicBezTo>
                  <a:lnTo>
                    <a:pt x="2565" y="670"/>
                  </a:lnTo>
                  <a:lnTo>
                    <a:pt x="5846" y="1256"/>
                  </a:lnTo>
                  <a:cubicBezTo>
                    <a:pt x="5887" y="1284"/>
                    <a:pt x="6152" y="1490"/>
                    <a:pt x="6243" y="2025"/>
                  </a:cubicBezTo>
                  <a:cubicBezTo>
                    <a:pt x="6341" y="2599"/>
                    <a:pt x="5989" y="2883"/>
                    <a:pt x="5975" y="2895"/>
                  </a:cubicBezTo>
                  <a:lnTo>
                    <a:pt x="5973" y="2895"/>
                  </a:lnTo>
                  <a:cubicBezTo>
                    <a:pt x="5944" y="2924"/>
                    <a:pt x="5836" y="2931"/>
                    <a:pt x="5767" y="2931"/>
                  </a:cubicBezTo>
                  <a:lnTo>
                    <a:pt x="3117" y="1743"/>
                  </a:lnTo>
                  <a:cubicBezTo>
                    <a:pt x="3112" y="1741"/>
                    <a:pt x="3107" y="1739"/>
                    <a:pt x="3103" y="1739"/>
                  </a:cubicBezTo>
                  <a:cubicBezTo>
                    <a:pt x="3098" y="1739"/>
                    <a:pt x="3093" y="1741"/>
                    <a:pt x="3088" y="1743"/>
                  </a:cubicBezTo>
                  <a:cubicBezTo>
                    <a:pt x="2878" y="1831"/>
                    <a:pt x="2661" y="1903"/>
                    <a:pt x="2438" y="1953"/>
                  </a:cubicBezTo>
                  <a:cubicBezTo>
                    <a:pt x="2408" y="1959"/>
                    <a:pt x="2373" y="1961"/>
                    <a:pt x="2336" y="1961"/>
                  </a:cubicBezTo>
                  <a:cubicBezTo>
                    <a:pt x="2036" y="1961"/>
                    <a:pt x="1534" y="1812"/>
                    <a:pt x="1528" y="1812"/>
                  </a:cubicBezTo>
                  <a:cubicBezTo>
                    <a:pt x="1526" y="1812"/>
                    <a:pt x="1524" y="1812"/>
                    <a:pt x="1522" y="1812"/>
                  </a:cubicBezTo>
                  <a:cubicBezTo>
                    <a:pt x="1511" y="1812"/>
                    <a:pt x="1498" y="1817"/>
                    <a:pt x="1492" y="1827"/>
                  </a:cubicBezTo>
                  <a:cubicBezTo>
                    <a:pt x="1487" y="1829"/>
                    <a:pt x="1162" y="2269"/>
                    <a:pt x="1076" y="2352"/>
                  </a:cubicBezTo>
                  <a:cubicBezTo>
                    <a:pt x="1064" y="2367"/>
                    <a:pt x="1057" y="2367"/>
                    <a:pt x="1057" y="2367"/>
                  </a:cubicBezTo>
                  <a:cubicBezTo>
                    <a:pt x="1036" y="2345"/>
                    <a:pt x="1024" y="2317"/>
                    <a:pt x="1024" y="2285"/>
                  </a:cubicBezTo>
                  <a:cubicBezTo>
                    <a:pt x="1021" y="2276"/>
                    <a:pt x="1016" y="2269"/>
                    <a:pt x="1009" y="2262"/>
                  </a:cubicBezTo>
                  <a:cubicBezTo>
                    <a:pt x="1003" y="2256"/>
                    <a:pt x="996" y="2254"/>
                    <a:pt x="988" y="2254"/>
                  </a:cubicBezTo>
                  <a:cubicBezTo>
                    <a:pt x="978" y="2254"/>
                    <a:pt x="968" y="2258"/>
                    <a:pt x="961" y="2266"/>
                  </a:cubicBezTo>
                  <a:cubicBezTo>
                    <a:pt x="959" y="2269"/>
                    <a:pt x="828" y="2422"/>
                    <a:pt x="715" y="2446"/>
                  </a:cubicBezTo>
                  <a:cubicBezTo>
                    <a:pt x="708" y="2447"/>
                    <a:pt x="702" y="2448"/>
                    <a:pt x="695" y="2448"/>
                  </a:cubicBezTo>
                  <a:cubicBezTo>
                    <a:pt x="612" y="2448"/>
                    <a:pt x="565" y="2329"/>
                    <a:pt x="565" y="2329"/>
                  </a:cubicBezTo>
                  <a:cubicBezTo>
                    <a:pt x="562" y="2321"/>
                    <a:pt x="558" y="2314"/>
                    <a:pt x="550" y="2309"/>
                  </a:cubicBezTo>
                  <a:cubicBezTo>
                    <a:pt x="545" y="2306"/>
                    <a:pt x="538" y="2305"/>
                    <a:pt x="532" y="2305"/>
                  </a:cubicBezTo>
                  <a:cubicBezTo>
                    <a:pt x="520" y="2305"/>
                    <a:pt x="509" y="2310"/>
                    <a:pt x="503" y="2321"/>
                  </a:cubicBezTo>
                  <a:cubicBezTo>
                    <a:pt x="481" y="2347"/>
                    <a:pt x="450" y="2359"/>
                    <a:pt x="419" y="2359"/>
                  </a:cubicBezTo>
                  <a:cubicBezTo>
                    <a:pt x="412" y="2359"/>
                    <a:pt x="405" y="2359"/>
                    <a:pt x="397" y="2357"/>
                  </a:cubicBezTo>
                  <a:cubicBezTo>
                    <a:pt x="345" y="2350"/>
                    <a:pt x="328" y="2221"/>
                    <a:pt x="328" y="2164"/>
                  </a:cubicBezTo>
                  <a:cubicBezTo>
                    <a:pt x="328" y="2152"/>
                    <a:pt x="321" y="2140"/>
                    <a:pt x="311" y="2133"/>
                  </a:cubicBezTo>
                  <a:cubicBezTo>
                    <a:pt x="307" y="2130"/>
                    <a:pt x="301" y="2129"/>
                    <a:pt x="295" y="2129"/>
                  </a:cubicBezTo>
                  <a:cubicBezTo>
                    <a:pt x="289" y="2129"/>
                    <a:pt x="283" y="2130"/>
                    <a:pt x="278" y="2133"/>
                  </a:cubicBezTo>
                  <a:cubicBezTo>
                    <a:pt x="264" y="2140"/>
                    <a:pt x="248" y="2144"/>
                    <a:pt x="232" y="2144"/>
                  </a:cubicBezTo>
                  <a:cubicBezTo>
                    <a:pt x="213" y="2144"/>
                    <a:pt x="194" y="2139"/>
                    <a:pt x="178" y="2130"/>
                  </a:cubicBezTo>
                  <a:cubicBezTo>
                    <a:pt x="166" y="2004"/>
                    <a:pt x="77" y="1124"/>
                    <a:pt x="77" y="1012"/>
                  </a:cubicBezTo>
                  <a:cubicBezTo>
                    <a:pt x="84" y="909"/>
                    <a:pt x="863" y="101"/>
                    <a:pt x="981" y="68"/>
                  </a:cubicBezTo>
                  <a:close/>
                  <a:moveTo>
                    <a:pt x="970" y="0"/>
                  </a:moveTo>
                  <a:cubicBezTo>
                    <a:pt x="967" y="0"/>
                    <a:pt x="964" y="1"/>
                    <a:pt x="961" y="1"/>
                  </a:cubicBezTo>
                  <a:cubicBezTo>
                    <a:pt x="852" y="22"/>
                    <a:pt x="1" y="864"/>
                    <a:pt x="1" y="1012"/>
                  </a:cubicBezTo>
                  <a:cubicBezTo>
                    <a:pt x="1" y="1136"/>
                    <a:pt x="99" y="2116"/>
                    <a:pt x="104" y="2156"/>
                  </a:cubicBezTo>
                  <a:cubicBezTo>
                    <a:pt x="104" y="2166"/>
                    <a:pt x="108" y="2173"/>
                    <a:pt x="116" y="2178"/>
                  </a:cubicBezTo>
                  <a:cubicBezTo>
                    <a:pt x="146" y="2205"/>
                    <a:pt x="184" y="2219"/>
                    <a:pt x="223" y="2219"/>
                  </a:cubicBezTo>
                  <a:cubicBezTo>
                    <a:pt x="234" y="2219"/>
                    <a:pt x="244" y="2218"/>
                    <a:pt x="254" y="2216"/>
                  </a:cubicBezTo>
                  <a:cubicBezTo>
                    <a:pt x="261" y="2288"/>
                    <a:pt x="288" y="2419"/>
                    <a:pt x="383" y="2431"/>
                  </a:cubicBezTo>
                  <a:cubicBezTo>
                    <a:pt x="394" y="2433"/>
                    <a:pt x="404" y="2434"/>
                    <a:pt x="414" y="2434"/>
                  </a:cubicBezTo>
                  <a:cubicBezTo>
                    <a:pt x="451" y="2434"/>
                    <a:pt x="487" y="2424"/>
                    <a:pt x="517" y="2405"/>
                  </a:cubicBezTo>
                  <a:cubicBezTo>
                    <a:pt x="551" y="2478"/>
                    <a:pt x="622" y="2522"/>
                    <a:pt x="699" y="2522"/>
                  </a:cubicBezTo>
                  <a:cubicBezTo>
                    <a:pt x="709" y="2522"/>
                    <a:pt x="718" y="2521"/>
                    <a:pt x="727" y="2520"/>
                  </a:cubicBezTo>
                  <a:cubicBezTo>
                    <a:pt x="820" y="2491"/>
                    <a:pt x="902" y="2438"/>
                    <a:pt x="969" y="2367"/>
                  </a:cubicBezTo>
                  <a:cubicBezTo>
                    <a:pt x="978" y="2400"/>
                    <a:pt x="1002" y="2426"/>
                    <a:pt x="1033" y="2441"/>
                  </a:cubicBezTo>
                  <a:cubicBezTo>
                    <a:pt x="1041" y="2443"/>
                    <a:pt x="1049" y="2444"/>
                    <a:pt x="1056" y="2444"/>
                  </a:cubicBezTo>
                  <a:cubicBezTo>
                    <a:pt x="1082" y="2444"/>
                    <a:pt x="1108" y="2432"/>
                    <a:pt x="1126" y="2410"/>
                  </a:cubicBezTo>
                  <a:cubicBezTo>
                    <a:pt x="1205" y="2329"/>
                    <a:pt x="1466" y="1980"/>
                    <a:pt x="1533" y="1894"/>
                  </a:cubicBezTo>
                  <a:cubicBezTo>
                    <a:pt x="1636" y="1923"/>
                    <a:pt x="2056" y="2036"/>
                    <a:pt x="2333" y="2036"/>
                  </a:cubicBezTo>
                  <a:cubicBezTo>
                    <a:pt x="2375" y="2036"/>
                    <a:pt x="2414" y="2033"/>
                    <a:pt x="2448" y="2027"/>
                  </a:cubicBezTo>
                  <a:cubicBezTo>
                    <a:pt x="2672" y="1977"/>
                    <a:pt x="2890" y="1906"/>
                    <a:pt x="3100" y="1817"/>
                  </a:cubicBezTo>
                  <a:lnTo>
                    <a:pt x="5743" y="3000"/>
                  </a:lnTo>
                  <a:cubicBezTo>
                    <a:pt x="5746" y="3001"/>
                    <a:pt x="5748" y="3002"/>
                    <a:pt x="5750" y="3002"/>
                  </a:cubicBezTo>
                  <a:cubicBezTo>
                    <a:pt x="5753" y="3002"/>
                    <a:pt x="5755" y="3001"/>
                    <a:pt x="5758" y="3000"/>
                  </a:cubicBezTo>
                  <a:lnTo>
                    <a:pt x="5796" y="3000"/>
                  </a:lnTo>
                  <a:cubicBezTo>
                    <a:pt x="5860" y="3000"/>
                    <a:pt x="5973" y="2993"/>
                    <a:pt x="6020" y="2947"/>
                  </a:cubicBezTo>
                  <a:cubicBezTo>
                    <a:pt x="6054" y="2921"/>
                    <a:pt x="6415" y="2610"/>
                    <a:pt x="6312" y="2011"/>
                  </a:cubicBezTo>
                  <a:cubicBezTo>
                    <a:pt x="6204" y="1399"/>
                    <a:pt x="5891" y="1198"/>
                    <a:pt x="5877" y="1191"/>
                  </a:cubicBezTo>
                  <a:cubicBezTo>
                    <a:pt x="5872" y="1189"/>
                    <a:pt x="5870" y="1186"/>
                    <a:pt x="5865" y="1186"/>
                  </a:cubicBezTo>
                  <a:lnTo>
                    <a:pt x="2577" y="603"/>
                  </a:lnTo>
                  <a:cubicBezTo>
                    <a:pt x="2229" y="458"/>
                    <a:pt x="1124" y="0"/>
                    <a:pt x="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3138285" y="3704404"/>
              <a:ext cx="114422" cy="133806"/>
            </a:xfrm>
            <a:custGeom>
              <a:avLst/>
              <a:gdLst/>
              <a:ahLst/>
              <a:cxnLst/>
              <a:rect l="l" t="t" r="r" b="b"/>
              <a:pathLst>
                <a:path w="1043" h="1218" extrusionOk="0">
                  <a:moveTo>
                    <a:pt x="1003" y="0"/>
                  </a:moveTo>
                  <a:cubicBezTo>
                    <a:pt x="996" y="0"/>
                    <a:pt x="989" y="2"/>
                    <a:pt x="982" y="6"/>
                  </a:cubicBezTo>
                  <a:cubicBezTo>
                    <a:pt x="923" y="42"/>
                    <a:pt x="397" y="374"/>
                    <a:pt x="344" y="424"/>
                  </a:cubicBezTo>
                  <a:cubicBezTo>
                    <a:pt x="332" y="436"/>
                    <a:pt x="316" y="450"/>
                    <a:pt x="299" y="462"/>
                  </a:cubicBezTo>
                  <a:cubicBezTo>
                    <a:pt x="227" y="515"/>
                    <a:pt x="170" y="584"/>
                    <a:pt x="134" y="665"/>
                  </a:cubicBezTo>
                  <a:cubicBezTo>
                    <a:pt x="81" y="833"/>
                    <a:pt x="38" y="1005"/>
                    <a:pt x="5" y="1177"/>
                  </a:cubicBezTo>
                  <a:cubicBezTo>
                    <a:pt x="0" y="1196"/>
                    <a:pt x="14" y="1215"/>
                    <a:pt x="34" y="1218"/>
                  </a:cubicBezTo>
                  <a:lnTo>
                    <a:pt x="38" y="1218"/>
                  </a:lnTo>
                  <a:cubicBezTo>
                    <a:pt x="53" y="1218"/>
                    <a:pt x="67" y="1208"/>
                    <a:pt x="72" y="1194"/>
                  </a:cubicBezTo>
                  <a:cubicBezTo>
                    <a:pt x="103" y="1024"/>
                    <a:pt x="146" y="859"/>
                    <a:pt x="196" y="694"/>
                  </a:cubicBezTo>
                  <a:cubicBezTo>
                    <a:pt x="227" y="625"/>
                    <a:pt x="277" y="563"/>
                    <a:pt x="339" y="520"/>
                  </a:cubicBezTo>
                  <a:cubicBezTo>
                    <a:pt x="359" y="505"/>
                    <a:pt x="375" y="491"/>
                    <a:pt x="390" y="477"/>
                  </a:cubicBezTo>
                  <a:cubicBezTo>
                    <a:pt x="428" y="443"/>
                    <a:pt x="786" y="211"/>
                    <a:pt x="1021" y="63"/>
                  </a:cubicBezTo>
                  <a:cubicBezTo>
                    <a:pt x="1037" y="54"/>
                    <a:pt x="1042" y="32"/>
                    <a:pt x="1030" y="16"/>
                  </a:cubicBezTo>
                  <a:cubicBezTo>
                    <a:pt x="1024" y="5"/>
                    <a:pt x="1014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3088698" y="3656835"/>
              <a:ext cx="112557" cy="186868"/>
            </a:xfrm>
            <a:custGeom>
              <a:avLst/>
              <a:gdLst/>
              <a:ahLst/>
              <a:cxnLst/>
              <a:rect l="l" t="t" r="r" b="b"/>
              <a:pathLst>
                <a:path w="1026" h="1701" extrusionOk="0">
                  <a:moveTo>
                    <a:pt x="987" y="0"/>
                  </a:moveTo>
                  <a:cubicBezTo>
                    <a:pt x="979" y="0"/>
                    <a:pt x="970" y="3"/>
                    <a:pt x="964" y="9"/>
                  </a:cubicBezTo>
                  <a:cubicBezTo>
                    <a:pt x="889" y="78"/>
                    <a:pt x="232" y="685"/>
                    <a:pt x="194" y="836"/>
                  </a:cubicBezTo>
                  <a:cubicBezTo>
                    <a:pt x="156" y="986"/>
                    <a:pt x="3" y="1653"/>
                    <a:pt x="3" y="1660"/>
                  </a:cubicBezTo>
                  <a:cubicBezTo>
                    <a:pt x="0" y="1679"/>
                    <a:pt x="12" y="1698"/>
                    <a:pt x="29" y="1701"/>
                  </a:cubicBezTo>
                  <a:lnTo>
                    <a:pt x="36" y="1701"/>
                  </a:lnTo>
                  <a:cubicBezTo>
                    <a:pt x="38" y="1701"/>
                    <a:pt x="39" y="1701"/>
                    <a:pt x="41" y="1701"/>
                  </a:cubicBezTo>
                  <a:cubicBezTo>
                    <a:pt x="55" y="1701"/>
                    <a:pt x="68" y="1690"/>
                    <a:pt x="72" y="1674"/>
                  </a:cubicBezTo>
                  <a:cubicBezTo>
                    <a:pt x="75" y="1670"/>
                    <a:pt x="225" y="1003"/>
                    <a:pt x="261" y="852"/>
                  </a:cubicBezTo>
                  <a:cubicBezTo>
                    <a:pt x="287" y="750"/>
                    <a:pt x="732" y="312"/>
                    <a:pt x="1011" y="61"/>
                  </a:cubicBezTo>
                  <a:cubicBezTo>
                    <a:pt x="1026" y="47"/>
                    <a:pt x="1026" y="26"/>
                    <a:pt x="1014" y="11"/>
                  </a:cubicBezTo>
                  <a:cubicBezTo>
                    <a:pt x="1006" y="4"/>
                    <a:pt x="997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3062259" y="3624646"/>
              <a:ext cx="91604" cy="199611"/>
            </a:xfrm>
            <a:custGeom>
              <a:avLst/>
              <a:gdLst/>
              <a:ahLst/>
              <a:cxnLst/>
              <a:rect l="l" t="t" r="r" b="b"/>
              <a:pathLst>
                <a:path w="835" h="1817" extrusionOk="0">
                  <a:moveTo>
                    <a:pt x="794" y="1"/>
                  </a:moveTo>
                  <a:cubicBezTo>
                    <a:pt x="784" y="1"/>
                    <a:pt x="774" y="5"/>
                    <a:pt x="767" y="13"/>
                  </a:cubicBezTo>
                  <a:cubicBezTo>
                    <a:pt x="667" y="130"/>
                    <a:pt x="165" y="708"/>
                    <a:pt x="141" y="770"/>
                  </a:cubicBezTo>
                  <a:cubicBezTo>
                    <a:pt x="117" y="835"/>
                    <a:pt x="22" y="1621"/>
                    <a:pt x="0" y="1779"/>
                  </a:cubicBezTo>
                  <a:cubicBezTo>
                    <a:pt x="0" y="1798"/>
                    <a:pt x="12" y="1817"/>
                    <a:pt x="31" y="1817"/>
                  </a:cubicBezTo>
                  <a:lnTo>
                    <a:pt x="36" y="1817"/>
                  </a:lnTo>
                  <a:cubicBezTo>
                    <a:pt x="53" y="1814"/>
                    <a:pt x="65" y="1803"/>
                    <a:pt x="65" y="1788"/>
                  </a:cubicBezTo>
                  <a:cubicBezTo>
                    <a:pt x="112" y="1425"/>
                    <a:pt x="184" y="844"/>
                    <a:pt x="206" y="796"/>
                  </a:cubicBezTo>
                  <a:cubicBezTo>
                    <a:pt x="227" y="749"/>
                    <a:pt x="593" y="319"/>
                    <a:pt x="820" y="60"/>
                  </a:cubicBezTo>
                  <a:cubicBezTo>
                    <a:pt x="834" y="44"/>
                    <a:pt x="832" y="22"/>
                    <a:pt x="817" y="10"/>
                  </a:cubicBezTo>
                  <a:cubicBezTo>
                    <a:pt x="811" y="4"/>
                    <a:pt x="802" y="1"/>
                    <a:pt x="7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2575169" y="3678697"/>
              <a:ext cx="261646" cy="261790"/>
            </a:xfrm>
            <a:custGeom>
              <a:avLst/>
              <a:gdLst/>
              <a:ahLst/>
              <a:cxnLst/>
              <a:rect l="l" t="t" r="r" b="b"/>
              <a:pathLst>
                <a:path w="2385" h="2383" extrusionOk="0">
                  <a:moveTo>
                    <a:pt x="1886" y="1"/>
                  </a:moveTo>
                  <a:cubicBezTo>
                    <a:pt x="1886" y="1"/>
                    <a:pt x="860" y="336"/>
                    <a:pt x="667" y="426"/>
                  </a:cubicBezTo>
                  <a:cubicBezTo>
                    <a:pt x="476" y="515"/>
                    <a:pt x="191" y="823"/>
                    <a:pt x="103" y="1067"/>
                  </a:cubicBezTo>
                  <a:cubicBezTo>
                    <a:pt x="12" y="1311"/>
                    <a:pt x="0" y="1874"/>
                    <a:pt x="347" y="2183"/>
                  </a:cubicBezTo>
                  <a:cubicBezTo>
                    <a:pt x="511" y="2329"/>
                    <a:pt x="692" y="2382"/>
                    <a:pt x="870" y="2382"/>
                  </a:cubicBezTo>
                  <a:cubicBezTo>
                    <a:pt x="1068" y="2382"/>
                    <a:pt x="1262" y="2316"/>
                    <a:pt x="1424" y="2235"/>
                  </a:cubicBezTo>
                  <a:cubicBezTo>
                    <a:pt x="1733" y="2080"/>
                    <a:pt x="2385" y="911"/>
                    <a:pt x="2385" y="911"/>
                  </a:cubicBezTo>
                  <a:lnTo>
                    <a:pt x="18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6"/>
            <p:cNvSpPr/>
            <p:nvPr/>
          </p:nvSpPr>
          <p:spPr>
            <a:xfrm>
              <a:off x="2570890" y="3674632"/>
              <a:ext cx="269874" cy="269371"/>
            </a:xfrm>
            <a:custGeom>
              <a:avLst/>
              <a:gdLst/>
              <a:ahLst/>
              <a:cxnLst/>
              <a:rect l="l" t="t" r="r" b="b"/>
              <a:pathLst>
                <a:path w="2460" h="2452" extrusionOk="0">
                  <a:moveTo>
                    <a:pt x="1908" y="79"/>
                  </a:moveTo>
                  <a:lnTo>
                    <a:pt x="2383" y="948"/>
                  </a:lnTo>
                  <a:cubicBezTo>
                    <a:pt x="2300" y="1092"/>
                    <a:pt x="1721" y="2098"/>
                    <a:pt x="1444" y="2239"/>
                  </a:cubicBezTo>
                  <a:cubicBezTo>
                    <a:pt x="1291" y="2315"/>
                    <a:pt x="1102" y="2381"/>
                    <a:pt x="908" y="2381"/>
                  </a:cubicBezTo>
                  <a:cubicBezTo>
                    <a:pt x="737" y="2381"/>
                    <a:pt x="563" y="2331"/>
                    <a:pt x="407" y="2191"/>
                  </a:cubicBezTo>
                  <a:cubicBezTo>
                    <a:pt x="70" y="1892"/>
                    <a:pt x="87" y="1343"/>
                    <a:pt x="173" y="1113"/>
                  </a:cubicBezTo>
                  <a:cubicBezTo>
                    <a:pt x="264" y="867"/>
                    <a:pt x="546" y="571"/>
                    <a:pt x="718" y="492"/>
                  </a:cubicBezTo>
                  <a:cubicBezTo>
                    <a:pt x="892" y="413"/>
                    <a:pt x="1743" y="134"/>
                    <a:pt x="1908" y="79"/>
                  </a:cubicBezTo>
                  <a:close/>
                  <a:moveTo>
                    <a:pt x="1924" y="1"/>
                  </a:moveTo>
                  <a:cubicBezTo>
                    <a:pt x="1921" y="1"/>
                    <a:pt x="1918" y="1"/>
                    <a:pt x="1915" y="2"/>
                  </a:cubicBezTo>
                  <a:cubicBezTo>
                    <a:pt x="1872" y="16"/>
                    <a:pt x="883" y="337"/>
                    <a:pt x="691" y="427"/>
                  </a:cubicBezTo>
                  <a:cubicBezTo>
                    <a:pt x="481" y="528"/>
                    <a:pt x="199" y="843"/>
                    <a:pt x="108" y="1087"/>
                  </a:cubicBezTo>
                  <a:cubicBezTo>
                    <a:pt x="18" y="1333"/>
                    <a:pt x="1" y="1921"/>
                    <a:pt x="362" y="2244"/>
                  </a:cubicBezTo>
                  <a:cubicBezTo>
                    <a:pt x="508" y="2378"/>
                    <a:pt x="700" y="2452"/>
                    <a:pt x="897" y="2452"/>
                  </a:cubicBezTo>
                  <a:cubicBezTo>
                    <a:pt x="900" y="2452"/>
                    <a:pt x="903" y="2452"/>
                    <a:pt x="907" y="2452"/>
                  </a:cubicBezTo>
                  <a:cubicBezTo>
                    <a:pt x="1107" y="2444"/>
                    <a:pt x="1301" y="2392"/>
                    <a:pt x="1475" y="2296"/>
                  </a:cubicBezTo>
                  <a:cubicBezTo>
                    <a:pt x="1793" y="2141"/>
                    <a:pt x="2429" y="1011"/>
                    <a:pt x="2455" y="960"/>
                  </a:cubicBezTo>
                  <a:cubicBezTo>
                    <a:pt x="2460" y="951"/>
                    <a:pt x="2460" y="939"/>
                    <a:pt x="2455" y="927"/>
                  </a:cubicBezTo>
                  <a:lnTo>
                    <a:pt x="1956" y="19"/>
                  </a:lnTo>
                  <a:cubicBezTo>
                    <a:pt x="1948" y="8"/>
                    <a:pt x="1936" y="1"/>
                    <a:pt x="1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2839667" y="3646178"/>
              <a:ext cx="133292" cy="192690"/>
            </a:xfrm>
            <a:custGeom>
              <a:avLst/>
              <a:gdLst/>
              <a:ahLst/>
              <a:cxnLst/>
              <a:rect l="l" t="t" r="r" b="b"/>
              <a:pathLst>
                <a:path w="1215" h="1754" extrusionOk="0">
                  <a:moveTo>
                    <a:pt x="141" y="1"/>
                  </a:moveTo>
                  <a:lnTo>
                    <a:pt x="0" y="27"/>
                  </a:lnTo>
                  <a:cubicBezTo>
                    <a:pt x="0" y="27"/>
                    <a:pt x="294" y="961"/>
                    <a:pt x="385" y="976"/>
                  </a:cubicBezTo>
                  <a:cubicBezTo>
                    <a:pt x="476" y="990"/>
                    <a:pt x="655" y="1078"/>
                    <a:pt x="681" y="1155"/>
                  </a:cubicBezTo>
                  <a:cubicBezTo>
                    <a:pt x="705" y="1231"/>
                    <a:pt x="808" y="1642"/>
                    <a:pt x="937" y="1733"/>
                  </a:cubicBezTo>
                  <a:cubicBezTo>
                    <a:pt x="958" y="1748"/>
                    <a:pt x="980" y="1754"/>
                    <a:pt x="1002" y="1754"/>
                  </a:cubicBezTo>
                  <a:cubicBezTo>
                    <a:pt x="1111" y="1754"/>
                    <a:pt x="1215" y="1592"/>
                    <a:pt x="1193" y="1528"/>
                  </a:cubicBezTo>
                  <a:cubicBezTo>
                    <a:pt x="1169" y="1451"/>
                    <a:pt x="1014" y="847"/>
                    <a:pt x="963" y="770"/>
                  </a:cubicBezTo>
                  <a:cubicBezTo>
                    <a:pt x="911" y="694"/>
                    <a:pt x="514" y="462"/>
                    <a:pt x="514" y="462"/>
                  </a:cubicBezTo>
                  <a:lnTo>
                    <a:pt x="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2835718" y="3642443"/>
              <a:ext cx="140861" cy="200270"/>
            </a:xfrm>
            <a:custGeom>
              <a:avLst/>
              <a:gdLst/>
              <a:ahLst/>
              <a:cxnLst/>
              <a:rect l="l" t="t" r="r" b="b"/>
              <a:pathLst>
                <a:path w="1284" h="1823" extrusionOk="0">
                  <a:moveTo>
                    <a:pt x="163" y="73"/>
                  </a:moveTo>
                  <a:lnTo>
                    <a:pt x="521" y="520"/>
                  </a:lnTo>
                  <a:cubicBezTo>
                    <a:pt x="526" y="522"/>
                    <a:pt x="529" y="525"/>
                    <a:pt x="533" y="527"/>
                  </a:cubicBezTo>
                  <a:cubicBezTo>
                    <a:pt x="684" y="615"/>
                    <a:pt x="935" y="773"/>
                    <a:pt x="971" y="823"/>
                  </a:cubicBezTo>
                  <a:cubicBezTo>
                    <a:pt x="1004" y="876"/>
                    <a:pt x="1097" y="1220"/>
                    <a:pt x="1150" y="1406"/>
                  </a:cubicBezTo>
                  <a:cubicBezTo>
                    <a:pt x="1171" y="1488"/>
                    <a:pt x="1188" y="1552"/>
                    <a:pt x="1195" y="1574"/>
                  </a:cubicBezTo>
                  <a:cubicBezTo>
                    <a:pt x="1190" y="1636"/>
                    <a:pt x="1159" y="1691"/>
                    <a:pt x="1107" y="1727"/>
                  </a:cubicBezTo>
                  <a:cubicBezTo>
                    <a:pt x="1089" y="1743"/>
                    <a:pt x="1064" y="1753"/>
                    <a:pt x="1040" y="1753"/>
                  </a:cubicBezTo>
                  <a:cubicBezTo>
                    <a:pt x="1024" y="1753"/>
                    <a:pt x="1007" y="1748"/>
                    <a:pt x="992" y="1738"/>
                  </a:cubicBezTo>
                  <a:cubicBezTo>
                    <a:pt x="894" y="1669"/>
                    <a:pt x="801" y="1354"/>
                    <a:pt x="765" y="1234"/>
                  </a:cubicBezTo>
                  <a:cubicBezTo>
                    <a:pt x="758" y="1210"/>
                    <a:pt x="753" y="1191"/>
                    <a:pt x="748" y="1179"/>
                  </a:cubicBezTo>
                  <a:cubicBezTo>
                    <a:pt x="717" y="1081"/>
                    <a:pt x="521" y="988"/>
                    <a:pt x="431" y="979"/>
                  </a:cubicBezTo>
                  <a:cubicBezTo>
                    <a:pt x="378" y="943"/>
                    <a:pt x="216" y="508"/>
                    <a:pt x="82" y="87"/>
                  </a:cubicBezTo>
                  <a:lnTo>
                    <a:pt x="163" y="73"/>
                  </a:lnTo>
                  <a:close/>
                  <a:moveTo>
                    <a:pt x="176" y="1"/>
                  </a:moveTo>
                  <a:cubicBezTo>
                    <a:pt x="174" y="1"/>
                    <a:pt x="172" y="1"/>
                    <a:pt x="170" y="1"/>
                  </a:cubicBezTo>
                  <a:lnTo>
                    <a:pt x="29" y="25"/>
                  </a:lnTo>
                  <a:cubicBezTo>
                    <a:pt x="20" y="27"/>
                    <a:pt x="12" y="35"/>
                    <a:pt x="8" y="42"/>
                  </a:cubicBezTo>
                  <a:cubicBezTo>
                    <a:pt x="0" y="51"/>
                    <a:pt x="0" y="61"/>
                    <a:pt x="3" y="71"/>
                  </a:cubicBezTo>
                  <a:cubicBezTo>
                    <a:pt x="141" y="508"/>
                    <a:pt x="328" y="1031"/>
                    <a:pt x="416" y="1045"/>
                  </a:cubicBezTo>
                  <a:cubicBezTo>
                    <a:pt x="505" y="1057"/>
                    <a:pt x="665" y="1143"/>
                    <a:pt x="684" y="1201"/>
                  </a:cubicBezTo>
                  <a:cubicBezTo>
                    <a:pt x="686" y="1213"/>
                    <a:pt x="693" y="1229"/>
                    <a:pt x="698" y="1253"/>
                  </a:cubicBezTo>
                  <a:cubicBezTo>
                    <a:pt x="765" y="1480"/>
                    <a:pt x="849" y="1722"/>
                    <a:pt x="954" y="1796"/>
                  </a:cubicBezTo>
                  <a:cubicBezTo>
                    <a:pt x="978" y="1813"/>
                    <a:pt x="1006" y="1822"/>
                    <a:pt x="1038" y="1822"/>
                  </a:cubicBezTo>
                  <a:cubicBezTo>
                    <a:pt x="1078" y="1822"/>
                    <a:pt x="1116" y="1808"/>
                    <a:pt x="1147" y="1782"/>
                  </a:cubicBezTo>
                  <a:cubicBezTo>
                    <a:pt x="1219" y="1729"/>
                    <a:pt x="1284" y="1619"/>
                    <a:pt x="1262" y="1550"/>
                  </a:cubicBezTo>
                  <a:cubicBezTo>
                    <a:pt x="1255" y="1528"/>
                    <a:pt x="1238" y="1466"/>
                    <a:pt x="1214" y="1387"/>
                  </a:cubicBezTo>
                  <a:cubicBezTo>
                    <a:pt x="1136" y="1103"/>
                    <a:pt x="1064" y="840"/>
                    <a:pt x="1026" y="785"/>
                  </a:cubicBezTo>
                  <a:cubicBezTo>
                    <a:pt x="973" y="706"/>
                    <a:pt x="631" y="505"/>
                    <a:pt x="572" y="470"/>
                  </a:cubicBezTo>
                  <a:lnTo>
                    <a:pt x="204" y="13"/>
                  </a:lnTo>
                  <a:cubicBezTo>
                    <a:pt x="198" y="5"/>
                    <a:pt x="187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2796115" y="3620581"/>
              <a:ext cx="91384" cy="169620"/>
            </a:xfrm>
            <a:custGeom>
              <a:avLst/>
              <a:gdLst/>
              <a:ahLst/>
              <a:cxnLst/>
              <a:rect l="l" t="t" r="r" b="b"/>
              <a:pathLst>
                <a:path w="833" h="1544" extrusionOk="0">
                  <a:moveTo>
                    <a:pt x="405" y="0"/>
                  </a:moveTo>
                  <a:cubicBezTo>
                    <a:pt x="399" y="0"/>
                    <a:pt x="392" y="1"/>
                    <a:pt x="385" y="2"/>
                  </a:cubicBezTo>
                  <a:cubicBezTo>
                    <a:pt x="385" y="2"/>
                    <a:pt x="51" y="28"/>
                    <a:pt x="24" y="119"/>
                  </a:cubicBezTo>
                  <a:cubicBezTo>
                    <a:pt x="1" y="210"/>
                    <a:pt x="206" y="953"/>
                    <a:pt x="359" y="1209"/>
                  </a:cubicBezTo>
                  <a:cubicBezTo>
                    <a:pt x="512" y="1464"/>
                    <a:pt x="591" y="1543"/>
                    <a:pt x="694" y="1543"/>
                  </a:cubicBezTo>
                  <a:cubicBezTo>
                    <a:pt x="796" y="1543"/>
                    <a:pt x="832" y="1426"/>
                    <a:pt x="820" y="1350"/>
                  </a:cubicBezTo>
                  <a:cubicBezTo>
                    <a:pt x="808" y="1273"/>
                    <a:pt x="565" y="413"/>
                    <a:pt x="541" y="234"/>
                  </a:cubicBezTo>
                  <a:cubicBezTo>
                    <a:pt x="519" y="68"/>
                    <a:pt x="480" y="0"/>
                    <a:pt x="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2791617" y="3617066"/>
              <a:ext cx="99502" cy="177090"/>
            </a:xfrm>
            <a:custGeom>
              <a:avLst/>
              <a:gdLst/>
              <a:ahLst/>
              <a:cxnLst/>
              <a:rect l="l" t="t" r="r" b="b"/>
              <a:pathLst>
                <a:path w="907" h="1612" extrusionOk="0">
                  <a:moveTo>
                    <a:pt x="448" y="67"/>
                  </a:moveTo>
                  <a:cubicBezTo>
                    <a:pt x="469" y="67"/>
                    <a:pt x="491" y="79"/>
                    <a:pt x="500" y="101"/>
                  </a:cubicBezTo>
                  <a:cubicBezTo>
                    <a:pt x="527" y="156"/>
                    <a:pt x="543" y="215"/>
                    <a:pt x="548" y="275"/>
                  </a:cubicBezTo>
                  <a:cubicBezTo>
                    <a:pt x="565" y="390"/>
                    <a:pt x="663" y="763"/>
                    <a:pt x="744" y="1061"/>
                  </a:cubicBezTo>
                  <a:cubicBezTo>
                    <a:pt x="787" y="1224"/>
                    <a:pt x="825" y="1365"/>
                    <a:pt x="830" y="1391"/>
                  </a:cubicBezTo>
                  <a:cubicBezTo>
                    <a:pt x="837" y="1434"/>
                    <a:pt x="825" y="1480"/>
                    <a:pt x="799" y="1513"/>
                  </a:cubicBezTo>
                  <a:cubicBezTo>
                    <a:pt x="786" y="1531"/>
                    <a:pt x="765" y="1542"/>
                    <a:pt x="743" y="1542"/>
                  </a:cubicBezTo>
                  <a:cubicBezTo>
                    <a:pt x="741" y="1542"/>
                    <a:pt x="739" y="1542"/>
                    <a:pt x="737" y="1542"/>
                  </a:cubicBezTo>
                  <a:cubicBezTo>
                    <a:pt x="649" y="1542"/>
                    <a:pt x="579" y="1470"/>
                    <a:pt x="434" y="1226"/>
                  </a:cubicBezTo>
                  <a:cubicBezTo>
                    <a:pt x="278" y="971"/>
                    <a:pt x="82" y="237"/>
                    <a:pt x="104" y="163"/>
                  </a:cubicBezTo>
                  <a:cubicBezTo>
                    <a:pt x="113" y="129"/>
                    <a:pt x="266" y="86"/>
                    <a:pt x="431" y="72"/>
                  </a:cubicBezTo>
                  <a:lnTo>
                    <a:pt x="448" y="72"/>
                  </a:lnTo>
                  <a:lnTo>
                    <a:pt x="448" y="67"/>
                  </a:lnTo>
                  <a:close/>
                  <a:moveTo>
                    <a:pt x="445" y="1"/>
                  </a:moveTo>
                  <a:cubicBezTo>
                    <a:pt x="437" y="1"/>
                    <a:pt x="429" y="1"/>
                    <a:pt x="422" y="3"/>
                  </a:cubicBezTo>
                  <a:cubicBezTo>
                    <a:pt x="336" y="10"/>
                    <a:pt x="63" y="31"/>
                    <a:pt x="32" y="144"/>
                  </a:cubicBezTo>
                  <a:cubicBezTo>
                    <a:pt x="1" y="254"/>
                    <a:pt x="218" y="1009"/>
                    <a:pt x="369" y="1262"/>
                  </a:cubicBezTo>
                  <a:cubicBezTo>
                    <a:pt x="531" y="1530"/>
                    <a:pt x="615" y="1611"/>
                    <a:pt x="735" y="1611"/>
                  </a:cubicBezTo>
                  <a:cubicBezTo>
                    <a:pt x="737" y="1611"/>
                    <a:pt x="739" y="1611"/>
                    <a:pt x="741" y="1611"/>
                  </a:cubicBezTo>
                  <a:cubicBezTo>
                    <a:pt x="782" y="1611"/>
                    <a:pt x="822" y="1590"/>
                    <a:pt x="849" y="1558"/>
                  </a:cubicBezTo>
                  <a:cubicBezTo>
                    <a:pt x="890" y="1508"/>
                    <a:pt x="907" y="1441"/>
                    <a:pt x="897" y="1379"/>
                  </a:cubicBezTo>
                  <a:cubicBezTo>
                    <a:pt x="892" y="1351"/>
                    <a:pt x="861" y="1238"/>
                    <a:pt x="809" y="1042"/>
                  </a:cubicBezTo>
                  <a:cubicBezTo>
                    <a:pt x="735" y="760"/>
                    <a:pt x="629" y="376"/>
                    <a:pt x="615" y="263"/>
                  </a:cubicBezTo>
                  <a:cubicBezTo>
                    <a:pt x="608" y="194"/>
                    <a:pt x="589" y="125"/>
                    <a:pt x="555" y="63"/>
                  </a:cubicBezTo>
                  <a:cubicBezTo>
                    <a:pt x="533" y="24"/>
                    <a:pt x="490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2756840" y="3650353"/>
              <a:ext cx="100490" cy="156437"/>
            </a:xfrm>
            <a:custGeom>
              <a:avLst/>
              <a:gdLst/>
              <a:ahLst/>
              <a:cxnLst/>
              <a:rect l="l" t="t" r="r" b="b"/>
              <a:pathLst>
                <a:path w="916" h="1424" extrusionOk="0">
                  <a:moveTo>
                    <a:pt x="409" y="1"/>
                  </a:moveTo>
                  <a:cubicBezTo>
                    <a:pt x="409" y="1"/>
                    <a:pt x="50" y="156"/>
                    <a:pt x="24" y="257"/>
                  </a:cubicBezTo>
                  <a:cubicBezTo>
                    <a:pt x="0" y="359"/>
                    <a:pt x="382" y="1026"/>
                    <a:pt x="447" y="1143"/>
                  </a:cubicBezTo>
                  <a:cubicBezTo>
                    <a:pt x="509" y="1255"/>
                    <a:pt x="734" y="1424"/>
                    <a:pt x="798" y="1424"/>
                  </a:cubicBezTo>
                  <a:cubicBezTo>
                    <a:pt x="801" y="1424"/>
                    <a:pt x="803" y="1423"/>
                    <a:pt x="805" y="1423"/>
                  </a:cubicBezTo>
                  <a:cubicBezTo>
                    <a:pt x="877" y="1394"/>
                    <a:pt x="915" y="1318"/>
                    <a:pt x="896" y="1244"/>
                  </a:cubicBezTo>
                  <a:cubicBezTo>
                    <a:pt x="880" y="1196"/>
                    <a:pt x="858" y="1148"/>
                    <a:pt x="832" y="1105"/>
                  </a:cubicBezTo>
                  <a:cubicBezTo>
                    <a:pt x="832" y="1105"/>
                    <a:pt x="653" y="706"/>
                    <a:pt x="576" y="565"/>
                  </a:cubicBezTo>
                  <a:cubicBezTo>
                    <a:pt x="500" y="424"/>
                    <a:pt x="409" y="1"/>
                    <a:pt x="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2753659" y="3646618"/>
              <a:ext cx="106853" cy="164237"/>
            </a:xfrm>
            <a:custGeom>
              <a:avLst/>
              <a:gdLst/>
              <a:ahLst/>
              <a:cxnLst/>
              <a:rect l="l" t="t" r="r" b="b"/>
              <a:pathLst>
                <a:path w="974" h="1495" extrusionOk="0">
                  <a:moveTo>
                    <a:pt x="414" y="85"/>
                  </a:moveTo>
                  <a:cubicBezTo>
                    <a:pt x="438" y="197"/>
                    <a:pt x="509" y="498"/>
                    <a:pt x="574" y="618"/>
                  </a:cubicBezTo>
                  <a:cubicBezTo>
                    <a:pt x="650" y="754"/>
                    <a:pt x="827" y="1148"/>
                    <a:pt x="832" y="1158"/>
                  </a:cubicBezTo>
                  <a:cubicBezTo>
                    <a:pt x="856" y="1199"/>
                    <a:pt x="877" y="1244"/>
                    <a:pt x="892" y="1289"/>
                  </a:cubicBezTo>
                  <a:cubicBezTo>
                    <a:pt x="901" y="1318"/>
                    <a:pt x="897" y="1349"/>
                    <a:pt x="880" y="1373"/>
                  </a:cubicBezTo>
                  <a:cubicBezTo>
                    <a:pt x="870" y="1397"/>
                    <a:pt x="851" y="1414"/>
                    <a:pt x="830" y="1426"/>
                  </a:cubicBezTo>
                  <a:cubicBezTo>
                    <a:pt x="787" y="1426"/>
                    <a:pt x="567" y="1268"/>
                    <a:pt x="507" y="1160"/>
                  </a:cubicBezTo>
                  <a:lnTo>
                    <a:pt x="481" y="1113"/>
                  </a:lnTo>
                  <a:cubicBezTo>
                    <a:pt x="122" y="479"/>
                    <a:pt x="82" y="331"/>
                    <a:pt x="86" y="300"/>
                  </a:cubicBezTo>
                  <a:cubicBezTo>
                    <a:pt x="101" y="252"/>
                    <a:pt x="259" y="154"/>
                    <a:pt x="414" y="85"/>
                  </a:cubicBezTo>
                  <a:close/>
                  <a:moveTo>
                    <a:pt x="439" y="0"/>
                  </a:moveTo>
                  <a:cubicBezTo>
                    <a:pt x="434" y="0"/>
                    <a:pt x="428" y="1"/>
                    <a:pt x="423" y="4"/>
                  </a:cubicBezTo>
                  <a:cubicBezTo>
                    <a:pt x="361" y="30"/>
                    <a:pt x="48" y="171"/>
                    <a:pt x="20" y="283"/>
                  </a:cubicBezTo>
                  <a:cubicBezTo>
                    <a:pt x="0" y="358"/>
                    <a:pt x="120" y="616"/>
                    <a:pt x="419" y="1146"/>
                  </a:cubicBezTo>
                  <a:lnTo>
                    <a:pt x="445" y="1194"/>
                  </a:lnTo>
                  <a:cubicBezTo>
                    <a:pt x="507" y="1304"/>
                    <a:pt x="744" y="1495"/>
                    <a:pt x="832" y="1495"/>
                  </a:cubicBezTo>
                  <a:lnTo>
                    <a:pt x="844" y="1495"/>
                  </a:lnTo>
                  <a:cubicBezTo>
                    <a:pt x="887" y="1481"/>
                    <a:pt x="923" y="1450"/>
                    <a:pt x="942" y="1409"/>
                  </a:cubicBezTo>
                  <a:cubicBezTo>
                    <a:pt x="968" y="1366"/>
                    <a:pt x="973" y="1316"/>
                    <a:pt x="959" y="1268"/>
                  </a:cubicBezTo>
                  <a:cubicBezTo>
                    <a:pt x="942" y="1218"/>
                    <a:pt x="920" y="1170"/>
                    <a:pt x="894" y="1122"/>
                  </a:cubicBezTo>
                  <a:cubicBezTo>
                    <a:pt x="887" y="1108"/>
                    <a:pt x="708" y="718"/>
                    <a:pt x="636" y="582"/>
                  </a:cubicBezTo>
                  <a:cubicBezTo>
                    <a:pt x="562" y="446"/>
                    <a:pt x="474" y="33"/>
                    <a:pt x="474" y="28"/>
                  </a:cubicBezTo>
                  <a:cubicBezTo>
                    <a:pt x="471" y="18"/>
                    <a:pt x="464" y="9"/>
                    <a:pt x="455" y="4"/>
                  </a:cubicBezTo>
                  <a:cubicBezTo>
                    <a:pt x="450" y="1"/>
                    <a:pt x="444" y="0"/>
                    <a:pt x="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2732376" y="3691330"/>
              <a:ext cx="112886" cy="127325"/>
            </a:xfrm>
            <a:custGeom>
              <a:avLst/>
              <a:gdLst/>
              <a:ahLst/>
              <a:cxnLst/>
              <a:rect l="l" t="t" r="r" b="b"/>
              <a:pathLst>
                <a:path w="1029" h="1159" extrusionOk="0">
                  <a:moveTo>
                    <a:pt x="271" y="1"/>
                  </a:moveTo>
                  <a:cubicBezTo>
                    <a:pt x="271" y="1"/>
                    <a:pt x="1" y="256"/>
                    <a:pt x="1" y="385"/>
                  </a:cubicBezTo>
                  <a:cubicBezTo>
                    <a:pt x="1" y="514"/>
                    <a:pt x="374" y="988"/>
                    <a:pt x="491" y="1040"/>
                  </a:cubicBezTo>
                  <a:cubicBezTo>
                    <a:pt x="594" y="1085"/>
                    <a:pt x="734" y="1159"/>
                    <a:pt x="837" y="1159"/>
                  </a:cubicBezTo>
                  <a:cubicBezTo>
                    <a:pt x="851" y="1159"/>
                    <a:pt x="863" y="1158"/>
                    <a:pt x="876" y="1155"/>
                  </a:cubicBezTo>
                  <a:cubicBezTo>
                    <a:pt x="938" y="1138"/>
                    <a:pt x="990" y="1102"/>
                    <a:pt x="1028" y="1052"/>
                  </a:cubicBezTo>
                  <a:lnTo>
                    <a:pt x="696" y="873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2728756" y="3687375"/>
              <a:ext cx="120676" cy="135125"/>
            </a:xfrm>
            <a:custGeom>
              <a:avLst/>
              <a:gdLst/>
              <a:ahLst/>
              <a:cxnLst/>
              <a:rect l="l" t="t" r="r" b="b"/>
              <a:pathLst>
                <a:path w="1100" h="1230" extrusionOk="0">
                  <a:moveTo>
                    <a:pt x="297" y="96"/>
                  </a:moveTo>
                  <a:lnTo>
                    <a:pt x="698" y="926"/>
                  </a:lnTo>
                  <a:cubicBezTo>
                    <a:pt x="701" y="930"/>
                    <a:pt x="705" y="935"/>
                    <a:pt x="713" y="940"/>
                  </a:cubicBezTo>
                  <a:lnTo>
                    <a:pt x="1007" y="1098"/>
                  </a:lnTo>
                  <a:cubicBezTo>
                    <a:pt x="978" y="1126"/>
                    <a:pt x="940" y="1148"/>
                    <a:pt x="901" y="1157"/>
                  </a:cubicBezTo>
                  <a:cubicBezTo>
                    <a:pt x="892" y="1160"/>
                    <a:pt x="881" y="1161"/>
                    <a:pt x="870" y="1161"/>
                  </a:cubicBezTo>
                  <a:cubicBezTo>
                    <a:pt x="791" y="1161"/>
                    <a:pt x="678" y="1109"/>
                    <a:pt x="591" y="1069"/>
                  </a:cubicBezTo>
                  <a:lnTo>
                    <a:pt x="538" y="1043"/>
                  </a:lnTo>
                  <a:cubicBezTo>
                    <a:pt x="433" y="997"/>
                    <a:pt x="72" y="536"/>
                    <a:pt x="72" y="421"/>
                  </a:cubicBezTo>
                  <a:cubicBezTo>
                    <a:pt x="72" y="347"/>
                    <a:pt x="196" y="197"/>
                    <a:pt x="297" y="96"/>
                  </a:cubicBezTo>
                  <a:close/>
                  <a:moveTo>
                    <a:pt x="311" y="1"/>
                  </a:moveTo>
                  <a:cubicBezTo>
                    <a:pt x="302" y="1"/>
                    <a:pt x="290" y="3"/>
                    <a:pt x="282" y="10"/>
                  </a:cubicBezTo>
                  <a:cubicBezTo>
                    <a:pt x="254" y="39"/>
                    <a:pt x="0" y="283"/>
                    <a:pt x="0" y="421"/>
                  </a:cubicBezTo>
                  <a:cubicBezTo>
                    <a:pt x="0" y="572"/>
                    <a:pt x="392" y="1057"/>
                    <a:pt x="509" y="1107"/>
                  </a:cubicBezTo>
                  <a:lnTo>
                    <a:pt x="562" y="1131"/>
                  </a:lnTo>
                  <a:cubicBezTo>
                    <a:pt x="658" y="1184"/>
                    <a:pt x="763" y="1217"/>
                    <a:pt x="870" y="1229"/>
                  </a:cubicBezTo>
                  <a:cubicBezTo>
                    <a:pt x="885" y="1229"/>
                    <a:pt x="901" y="1229"/>
                    <a:pt x="918" y="1224"/>
                  </a:cubicBezTo>
                  <a:cubicBezTo>
                    <a:pt x="987" y="1208"/>
                    <a:pt x="1050" y="1167"/>
                    <a:pt x="1093" y="1107"/>
                  </a:cubicBezTo>
                  <a:cubicBezTo>
                    <a:pt x="1097" y="1100"/>
                    <a:pt x="1100" y="1088"/>
                    <a:pt x="1097" y="1079"/>
                  </a:cubicBezTo>
                  <a:cubicBezTo>
                    <a:pt x="1095" y="1071"/>
                    <a:pt x="1088" y="1062"/>
                    <a:pt x="1081" y="1057"/>
                  </a:cubicBezTo>
                  <a:lnTo>
                    <a:pt x="756" y="883"/>
                  </a:lnTo>
                  <a:lnTo>
                    <a:pt x="337" y="22"/>
                  </a:lnTo>
                  <a:cubicBezTo>
                    <a:pt x="333" y="10"/>
                    <a:pt x="323" y="3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2724258" y="3749116"/>
              <a:ext cx="97199" cy="104145"/>
            </a:xfrm>
            <a:custGeom>
              <a:avLst/>
              <a:gdLst/>
              <a:ahLst/>
              <a:cxnLst/>
              <a:rect l="l" t="t" r="r" b="b"/>
              <a:pathLst>
                <a:path w="886" h="948" extrusionOk="0">
                  <a:moveTo>
                    <a:pt x="116" y="0"/>
                  </a:moveTo>
                  <a:cubicBezTo>
                    <a:pt x="116" y="0"/>
                    <a:pt x="1" y="256"/>
                    <a:pt x="39" y="349"/>
                  </a:cubicBezTo>
                  <a:cubicBezTo>
                    <a:pt x="77" y="443"/>
                    <a:pt x="438" y="787"/>
                    <a:pt x="565" y="849"/>
                  </a:cubicBezTo>
                  <a:cubicBezTo>
                    <a:pt x="652" y="892"/>
                    <a:pt x="744" y="948"/>
                    <a:pt x="803" y="948"/>
                  </a:cubicBezTo>
                  <a:cubicBezTo>
                    <a:pt x="832" y="948"/>
                    <a:pt x="853" y="935"/>
                    <a:pt x="861" y="901"/>
                  </a:cubicBezTo>
                  <a:cubicBezTo>
                    <a:pt x="885" y="799"/>
                    <a:pt x="656" y="605"/>
                    <a:pt x="656" y="605"/>
                  </a:cubicBezTo>
                  <a:lnTo>
                    <a:pt x="565" y="517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2720308" y="3745381"/>
              <a:ext cx="105317" cy="111505"/>
            </a:xfrm>
            <a:custGeom>
              <a:avLst/>
              <a:gdLst/>
              <a:ahLst/>
              <a:cxnLst/>
              <a:rect l="l" t="t" r="r" b="b"/>
              <a:pathLst>
                <a:path w="960" h="1015" extrusionOk="0">
                  <a:moveTo>
                    <a:pt x="163" y="99"/>
                  </a:moveTo>
                  <a:lnTo>
                    <a:pt x="577" y="574"/>
                  </a:lnTo>
                  <a:lnTo>
                    <a:pt x="668" y="668"/>
                  </a:lnTo>
                  <a:cubicBezTo>
                    <a:pt x="754" y="739"/>
                    <a:pt x="876" y="871"/>
                    <a:pt x="861" y="926"/>
                  </a:cubicBezTo>
                  <a:cubicBezTo>
                    <a:pt x="859" y="940"/>
                    <a:pt x="852" y="945"/>
                    <a:pt x="852" y="945"/>
                  </a:cubicBezTo>
                  <a:cubicBezTo>
                    <a:pt x="848" y="946"/>
                    <a:pt x="844" y="947"/>
                    <a:pt x="840" y="947"/>
                  </a:cubicBezTo>
                  <a:cubicBezTo>
                    <a:pt x="802" y="947"/>
                    <a:pt x="725" y="905"/>
                    <a:pt x="665" y="876"/>
                  </a:cubicBezTo>
                  <a:lnTo>
                    <a:pt x="618" y="849"/>
                  </a:lnTo>
                  <a:cubicBezTo>
                    <a:pt x="491" y="787"/>
                    <a:pt x="142" y="445"/>
                    <a:pt x="106" y="367"/>
                  </a:cubicBezTo>
                  <a:cubicBezTo>
                    <a:pt x="89" y="324"/>
                    <a:pt x="123" y="197"/>
                    <a:pt x="163" y="99"/>
                  </a:cubicBezTo>
                  <a:close/>
                  <a:moveTo>
                    <a:pt x="153" y="0"/>
                  </a:moveTo>
                  <a:cubicBezTo>
                    <a:pt x="151" y="0"/>
                    <a:pt x="149" y="1"/>
                    <a:pt x="147" y="1"/>
                  </a:cubicBezTo>
                  <a:cubicBezTo>
                    <a:pt x="135" y="1"/>
                    <a:pt x="125" y="8"/>
                    <a:pt x="120" y="20"/>
                  </a:cubicBezTo>
                  <a:cubicBezTo>
                    <a:pt x="99" y="65"/>
                    <a:pt x="1" y="295"/>
                    <a:pt x="44" y="395"/>
                  </a:cubicBezTo>
                  <a:cubicBezTo>
                    <a:pt x="85" y="493"/>
                    <a:pt x="455" y="847"/>
                    <a:pt x="586" y="911"/>
                  </a:cubicBezTo>
                  <a:lnTo>
                    <a:pt x="634" y="938"/>
                  </a:lnTo>
                  <a:cubicBezTo>
                    <a:pt x="696" y="976"/>
                    <a:pt x="766" y="1002"/>
                    <a:pt x="837" y="1014"/>
                  </a:cubicBezTo>
                  <a:cubicBezTo>
                    <a:pt x="852" y="1014"/>
                    <a:pt x="866" y="1012"/>
                    <a:pt x="880" y="1005"/>
                  </a:cubicBezTo>
                  <a:cubicBezTo>
                    <a:pt x="907" y="993"/>
                    <a:pt x="926" y="969"/>
                    <a:pt x="931" y="940"/>
                  </a:cubicBezTo>
                  <a:cubicBezTo>
                    <a:pt x="959" y="823"/>
                    <a:pt x="754" y="644"/>
                    <a:pt x="715" y="613"/>
                  </a:cubicBezTo>
                  <a:lnTo>
                    <a:pt x="627" y="524"/>
                  </a:lnTo>
                  <a:lnTo>
                    <a:pt x="178" y="13"/>
                  </a:lnTo>
                  <a:cubicBezTo>
                    <a:pt x="172" y="5"/>
                    <a:pt x="163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2" name="Google Shape;1242;p46"/>
          <p:cNvGrpSpPr/>
          <p:nvPr/>
        </p:nvGrpSpPr>
        <p:grpSpPr>
          <a:xfrm>
            <a:off x="5390535" y="4489970"/>
            <a:ext cx="205382" cy="282250"/>
            <a:chOff x="1594076" y="3644311"/>
            <a:chExt cx="249250" cy="342536"/>
          </a:xfrm>
        </p:grpSpPr>
        <p:sp>
          <p:nvSpPr>
            <p:cNvPr id="1243" name="Google Shape;1243;p46"/>
            <p:cNvSpPr/>
            <p:nvPr/>
          </p:nvSpPr>
          <p:spPr>
            <a:xfrm>
              <a:off x="1617773" y="3648046"/>
              <a:ext cx="201638" cy="41306"/>
            </a:xfrm>
            <a:custGeom>
              <a:avLst/>
              <a:gdLst/>
              <a:ahLst/>
              <a:cxnLst/>
              <a:rect l="l" t="t" r="r" b="b"/>
              <a:pathLst>
                <a:path w="1838" h="376" extrusionOk="0">
                  <a:moveTo>
                    <a:pt x="0" y="0"/>
                  </a:moveTo>
                  <a:lnTo>
                    <a:pt x="0" y="376"/>
                  </a:lnTo>
                  <a:lnTo>
                    <a:pt x="1838" y="376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1614043" y="3644311"/>
              <a:ext cx="209317" cy="48996"/>
            </a:xfrm>
            <a:custGeom>
              <a:avLst/>
              <a:gdLst/>
              <a:ahLst/>
              <a:cxnLst/>
              <a:rect l="l" t="t" r="r" b="b"/>
              <a:pathLst>
                <a:path w="1908" h="446" extrusionOk="0">
                  <a:moveTo>
                    <a:pt x="1838" y="70"/>
                  </a:moveTo>
                  <a:lnTo>
                    <a:pt x="1838" y="374"/>
                  </a:lnTo>
                  <a:lnTo>
                    <a:pt x="70" y="374"/>
                  </a:lnTo>
                  <a:lnTo>
                    <a:pt x="70" y="70"/>
                  </a:lnTo>
                  <a:close/>
                  <a:moveTo>
                    <a:pt x="34" y="1"/>
                  </a:moveTo>
                  <a:cubicBezTo>
                    <a:pt x="15" y="1"/>
                    <a:pt x="1" y="15"/>
                    <a:pt x="1" y="34"/>
                  </a:cubicBezTo>
                  <a:lnTo>
                    <a:pt x="1" y="410"/>
                  </a:lnTo>
                  <a:cubicBezTo>
                    <a:pt x="1" y="429"/>
                    <a:pt x="15" y="443"/>
                    <a:pt x="34" y="445"/>
                  </a:cubicBezTo>
                  <a:lnTo>
                    <a:pt x="1872" y="445"/>
                  </a:lnTo>
                  <a:cubicBezTo>
                    <a:pt x="1891" y="443"/>
                    <a:pt x="1908" y="429"/>
                    <a:pt x="1908" y="410"/>
                  </a:cubicBezTo>
                  <a:lnTo>
                    <a:pt x="1908" y="34"/>
                  </a:lnTo>
                  <a:cubicBezTo>
                    <a:pt x="1908" y="15"/>
                    <a:pt x="1891" y="1"/>
                    <a:pt x="1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1617773" y="3707919"/>
              <a:ext cx="201638" cy="275193"/>
            </a:xfrm>
            <a:custGeom>
              <a:avLst/>
              <a:gdLst/>
              <a:ahLst/>
              <a:cxnLst/>
              <a:rect l="l" t="t" r="r" b="b"/>
              <a:pathLst>
                <a:path w="1838" h="2505" extrusionOk="0">
                  <a:moveTo>
                    <a:pt x="0" y="0"/>
                  </a:moveTo>
                  <a:lnTo>
                    <a:pt x="232" y="2505"/>
                  </a:lnTo>
                  <a:lnTo>
                    <a:pt x="1608" y="2505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1613823" y="3704184"/>
              <a:ext cx="209537" cy="282663"/>
            </a:xfrm>
            <a:custGeom>
              <a:avLst/>
              <a:gdLst/>
              <a:ahLst/>
              <a:cxnLst/>
              <a:rect l="l" t="t" r="r" b="b"/>
              <a:pathLst>
                <a:path w="1910" h="2573" extrusionOk="0">
                  <a:moveTo>
                    <a:pt x="1835" y="70"/>
                  </a:moveTo>
                  <a:lnTo>
                    <a:pt x="1613" y="2503"/>
                  </a:lnTo>
                  <a:lnTo>
                    <a:pt x="299" y="2503"/>
                  </a:lnTo>
                  <a:lnTo>
                    <a:pt x="74" y="70"/>
                  </a:lnTo>
                  <a:close/>
                  <a:moveTo>
                    <a:pt x="34" y="1"/>
                  </a:moveTo>
                  <a:cubicBezTo>
                    <a:pt x="15" y="1"/>
                    <a:pt x="0" y="18"/>
                    <a:pt x="3" y="37"/>
                  </a:cubicBezTo>
                  <a:lnTo>
                    <a:pt x="232" y="2541"/>
                  </a:lnTo>
                  <a:cubicBezTo>
                    <a:pt x="234" y="2558"/>
                    <a:pt x="249" y="2572"/>
                    <a:pt x="268" y="2572"/>
                  </a:cubicBezTo>
                  <a:lnTo>
                    <a:pt x="1644" y="2572"/>
                  </a:lnTo>
                  <a:cubicBezTo>
                    <a:pt x="1663" y="2572"/>
                    <a:pt x="1678" y="2558"/>
                    <a:pt x="1680" y="2541"/>
                  </a:cubicBezTo>
                  <a:lnTo>
                    <a:pt x="1910" y="37"/>
                  </a:lnTo>
                  <a:cubicBezTo>
                    <a:pt x="1910" y="27"/>
                    <a:pt x="1907" y="18"/>
                    <a:pt x="1900" y="10"/>
                  </a:cubicBezTo>
                  <a:cubicBezTo>
                    <a:pt x="1893" y="3"/>
                    <a:pt x="1883" y="1"/>
                    <a:pt x="1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1598026" y="3675291"/>
              <a:ext cx="241351" cy="48996"/>
            </a:xfrm>
            <a:custGeom>
              <a:avLst/>
              <a:gdLst/>
              <a:ahLst/>
              <a:cxnLst/>
              <a:rect l="l" t="t" r="r" b="b"/>
              <a:pathLst>
                <a:path w="2200" h="446" extrusionOk="0">
                  <a:moveTo>
                    <a:pt x="1" y="1"/>
                  </a:moveTo>
                  <a:lnTo>
                    <a:pt x="1" y="445"/>
                  </a:lnTo>
                  <a:lnTo>
                    <a:pt x="2199" y="445"/>
                  </a:lnTo>
                  <a:lnTo>
                    <a:pt x="21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1594076" y="3671446"/>
              <a:ext cx="249250" cy="56467"/>
            </a:xfrm>
            <a:custGeom>
              <a:avLst/>
              <a:gdLst/>
              <a:ahLst/>
              <a:cxnLst/>
              <a:rect l="l" t="t" r="r" b="b"/>
              <a:pathLst>
                <a:path w="2272" h="514" extrusionOk="0">
                  <a:moveTo>
                    <a:pt x="2199" y="67"/>
                  </a:moveTo>
                  <a:lnTo>
                    <a:pt x="2199" y="445"/>
                  </a:lnTo>
                  <a:lnTo>
                    <a:pt x="70" y="445"/>
                  </a:lnTo>
                  <a:lnTo>
                    <a:pt x="70" y="67"/>
                  </a:lnTo>
                  <a:close/>
                  <a:moveTo>
                    <a:pt x="37" y="0"/>
                  </a:moveTo>
                  <a:cubicBezTo>
                    <a:pt x="15" y="0"/>
                    <a:pt x="1" y="17"/>
                    <a:pt x="1" y="36"/>
                  </a:cubicBezTo>
                  <a:lnTo>
                    <a:pt x="1" y="480"/>
                  </a:lnTo>
                  <a:cubicBezTo>
                    <a:pt x="1" y="500"/>
                    <a:pt x="15" y="514"/>
                    <a:pt x="37" y="514"/>
                  </a:cubicBezTo>
                  <a:lnTo>
                    <a:pt x="2235" y="514"/>
                  </a:lnTo>
                  <a:cubicBezTo>
                    <a:pt x="2254" y="514"/>
                    <a:pt x="2271" y="500"/>
                    <a:pt x="2271" y="480"/>
                  </a:cubicBezTo>
                  <a:lnTo>
                    <a:pt x="2271" y="36"/>
                  </a:lnTo>
                  <a:cubicBezTo>
                    <a:pt x="2271" y="17"/>
                    <a:pt x="2254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6"/>
          <p:cNvGrpSpPr/>
          <p:nvPr/>
        </p:nvGrpSpPr>
        <p:grpSpPr>
          <a:xfrm>
            <a:off x="7475813" y="4489970"/>
            <a:ext cx="205291" cy="282250"/>
            <a:chOff x="4124752" y="3644311"/>
            <a:chExt cx="249140" cy="342536"/>
          </a:xfrm>
        </p:grpSpPr>
        <p:sp>
          <p:nvSpPr>
            <p:cNvPr id="1250" name="Google Shape;1250;p46"/>
            <p:cNvSpPr/>
            <p:nvPr/>
          </p:nvSpPr>
          <p:spPr>
            <a:xfrm>
              <a:off x="4148339" y="3648046"/>
              <a:ext cx="201747" cy="41306"/>
            </a:xfrm>
            <a:custGeom>
              <a:avLst/>
              <a:gdLst/>
              <a:ahLst/>
              <a:cxnLst/>
              <a:rect l="l" t="t" r="r" b="b"/>
              <a:pathLst>
                <a:path w="1839" h="376" extrusionOk="0">
                  <a:moveTo>
                    <a:pt x="1" y="0"/>
                  </a:moveTo>
                  <a:lnTo>
                    <a:pt x="1" y="376"/>
                  </a:lnTo>
                  <a:lnTo>
                    <a:pt x="1838" y="376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4144719" y="3644311"/>
              <a:ext cx="209537" cy="48996"/>
            </a:xfrm>
            <a:custGeom>
              <a:avLst/>
              <a:gdLst/>
              <a:ahLst/>
              <a:cxnLst/>
              <a:rect l="l" t="t" r="r" b="b"/>
              <a:pathLst>
                <a:path w="1910" h="446" extrusionOk="0">
                  <a:moveTo>
                    <a:pt x="1840" y="70"/>
                  </a:moveTo>
                  <a:lnTo>
                    <a:pt x="1840" y="374"/>
                  </a:lnTo>
                  <a:lnTo>
                    <a:pt x="74" y="374"/>
                  </a:lnTo>
                  <a:lnTo>
                    <a:pt x="69" y="70"/>
                  </a:lnTo>
                  <a:close/>
                  <a:moveTo>
                    <a:pt x="34" y="1"/>
                  </a:moveTo>
                  <a:cubicBezTo>
                    <a:pt x="14" y="1"/>
                    <a:pt x="0" y="15"/>
                    <a:pt x="0" y="34"/>
                  </a:cubicBezTo>
                  <a:lnTo>
                    <a:pt x="0" y="410"/>
                  </a:lnTo>
                  <a:cubicBezTo>
                    <a:pt x="0" y="429"/>
                    <a:pt x="14" y="445"/>
                    <a:pt x="34" y="445"/>
                  </a:cubicBezTo>
                  <a:lnTo>
                    <a:pt x="1874" y="445"/>
                  </a:lnTo>
                  <a:cubicBezTo>
                    <a:pt x="1895" y="445"/>
                    <a:pt x="1909" y="429"/>
                    <a:pt x="1909" y="410"/>
                  </a:cubicBezTo>
                  <a:lnTo>
                    <a:pt x="1909" y="34"/>
                  </a:lnTo>
                  <a:cubicBezTo>
                    <a:pt x="1909" y="15"/>
                    <a:pt x="1895" y="1"/>
                    <a:pt x="1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4148339" y="3707919"/>
              <a:ext cx="201747" cy="275193"/>
            </a:xfrm>
            <a:custGeom>
              <a:avLst/>
              <a:gdLst/>
              <a:ahLst/>
              <a:cxnLst/>
              <a:rect l="l" t="t" r="r" b="b"/>
              <a:pathLst>
                <a:path w="1839" h="2505" extrusionOk="0">
                  <a:moveTo>
                    <a:pt x="1" y="0"/>
                  </a:moveTo>
                  <a:lnTo>
                    <a:pt x="230" y="2505"/>
                  </a:lnTo>
                  <a:lnTo>
                    <a:pt x="1609" y="2505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4144719" y="3704184"/>
              <a:ext cx="209756" cy="282663"/>
            </a:xfrm>
            <a:custGeom>
              <a:avLst/>
              <a:gdLst/>
              <a:ahLst/>
              <a:cxnLst/>
              <a:rect l="l" t="t" r="r" b="b"/>
              <a:pathLst>
                <a:path w="1912" h="2573" extrusionOk="0">
                  <a:moveTo>
                    <a:pt x="1833" y="70"/>
                  </a:moveTo>
                  <a:lnTo>
                    <a:pt x="1611" y="2503"/>
                  </a:lnTo>
                  <a:lnTo>
                    <a:pt x="296" y="2503"/>
                  </a:lnTo>
                  <a:lnTo>
                    <a:pt x="74" y="70"/>
                  </a:lnTo>
                  <a:close/>
                  <a:moveTo>
                    <a:pt x="36" y="1"/>
                  </a:moveTo>
                  <a:cubicBezTo>
                    <a:pt x="26" y="1"/>
                    <a:pt x="17" y="3"/>
                    <a:pt x="10" y="10"/>
                  </a:cubicBezTo>
                  <a:cubicBezTo>
                    <a:pt x="5" y="18"/>
                    <a:pt x="0" y="27"/>
                    <a:pt x="2" y="37"/>
                  </a:cubicBezTo>
                  <a:lnTo>
                    <a:pt x="232" y="2541"/>
                  </a:lnTo>
                  <a:cubicBezTo>
                    <a:pt x="232" y="2558"/>
                    <a:pt x="249" y="2572"/>
                    <a:pt x="265" y="2572"/>
                  </a:cubicBezTo>
                  <a:lnTo>
                    <a:pt x="1642" y="2572"/>
                  </a:lnTo>
                  <a:cubicBezTo>
                    <a:pt x="1643" y="2572"/>
                    <a:pt x="1645" y="2572"/>
                    <a:pt x="1646" y="2572"/>
                  </a:cubicBezTo>
                  <a:cubicBezTo>
                    <a:pt x="1663" y="2572"/>
                    <a:pt x="1678" y="2559"/>
                    <a:pt x="1680" y="2541"/>
                  </a:cubicBezTo>
                  <a:lnTo>
                    <a:pt x="1909" y="37"/>
                  </a:lnTo>
                  <a:cubicBezTo>
                    <a:pt x="1912" y="27"/>
                    <a:pt x="1907" y="18"/>
                    <a:pt x="1900" y="10"/>
                  </a:cubicBezTo>
                  <a:cubicBezTo>
                    <a:pt x="1893" y="3"/>
                    <a:pt x="1886" y="1"/>
                    <a:pt x="1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4128373" y="3675291"/>
              <a:ext cx="241570" cy="48996"/>
            </a:xfrm>
            <a:custGeom>
              <a:avLst/>
              <a:gdLst/>
              <a:ahLst/>
              <a:cxnLst/>
              <a:rect l="l" t="t" r="r" b="b"/>
              <a:pathLst>
                <a:path w="2202" h="446" extrusionOk="0">
                  <a:moveTo>
                    <a:pt x="1" y="1"/>
                  </a:moveTo>
                  <a:lnTo>
                    <a:pt x="1" y="445"/>
                  </a:lnTo>
                  <a:lnTo>
                    <a:pt x="2202" y="445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4124752" y="3671446"/>
              <a:ext cx="249140" cy="56467"/>
            </a:xfrm>
            <a:custGeom>
              <a:avLst/>
              <a:gdLst/>
              <a:ahLst/>
              <a:cxnLst/>
              <a:rect l="l" t="t" r="r" b="b"/>
              <a:pathLst>
                <a:path w="2271" h="514" extrusionOk="0">
                  <a:moveTo>
                    <a:pt x="2197" y="67"/>
                  </a:moveTo>
                  <a:lnTo>
                    <a:pt x="2197" y="445"/>
                  </a:lnTo>
                  <a:lnTo>
                    <a:pt x="67" y="445"/>
                  </a:lnTo>
                  <a:lnTo>
                    <a:pt x="70" y="67"/>
                  </a:lnTo>
                  <a:close/>
                  <a:moveTo>
                    <a:pt x="34" y="0"/>
                  </a:moveTo>
                  <a:cubicBezTo>
                    <a:pt x="15" y="0"/>
                    <a:pt x="0" y="17"/>
                    <a:pt x="0" y="36"/>
                  </a:cubicBezTo>
                  <a:lnTo>
                    <a:pt x="0" y="480"/>
                  </a:lnTo>
                  <a:cubicBezTo>
                    <a:pt x="0" y="500"/>
                    <a:pt x="15" y="514"/>
                    <a:pt x="34" y="514"/>
                  </a:cubicBezTo>
                  <a:lnTo>
                    <a:pt x="2235" y="514"/>
                  </a:lnTo>
                  <a:cubicBezTo>
                    <a:pt x="2254" y="514"/>
                    <a:pt x="2271" y="500"/>
                    <a:pt x="2271" y="480"/>
                  </a:cubicBezTo>
                  <a:lnTo>
                    <a:pt x="2271" y="36"/>
                  </a:lnTo>
                  <a:cubicBezTo>
                    <a:pt x="2271" y="17"/>
                    <a:pt x="2254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46"/>
          <p:cNvGrpSpPr/>
          <p:nvPr/>
        </p:nvGrpSpPr>
        <p:grpSpPr>
          <a:xfrm>
            <a:off x="5475237" y="4235438"/>
            <a:ext cx="1240246" cy="535447"/>
            <a:chOff x="1696870" y="3640188"/>
            <a:chExt cx="1505153" cy="649814"/>
          </a:xfrm>
        </p:grpSpPr>
        <p:sp>
          <p:nvSpPr>
            <p:cNvPr id="1257" name="Google Shape;1257;p46"/>
            <p:cNvSpPr/>
            <p:nvPr/>
          </p:nvSpPr>
          <p:spPr>
            <a:xfrm>
              <a:off x="2716688" y="4260780"/>
              <a:ext cx="481386" cy="25267"/>
            </a:xfrm>
            <a:custGeom>
              <a:avLst/>
              <a:gdLst/>
              <a:ahLst/>
              <a:cxnLst/>
              <a:rect l="l" t="t" r="r" b="b"/>
              <a:pathLst>
                <a:path w="4388" h="230" extrusionOk="0">
                  <a:moveTo>
                    <a:pt x="1" y="0"/>
                  </a:moveTo>
                  <a:lnTo>
                    <a:pt x="1" y="230"/>
                  </a:lnTo>
                  <a:lnTo>
                    <a:pt x="4388" y="230"/>
                  </a:lnTo>
                  <a:lnTo>
                    <a:pt x="4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6"/>
            <p:cNvSpPr/>
            <p:nvPr/>
          </p:nvSpPr>
          <p:spPr>
            <a:xfrm>
              <a:off x="2713068" y="4256825"/>
              <a:ext cx="488955" cy="33177"/>
            </a:xfrm>
            <a:custGeom>
              <a:avLst/>
              <a:gdLst/>
              <a:ahLst/>
              <a:cxnLst/>
              <a:rect l="l" t="t" r="r" b="b"/>
              <a:pathLst>
                <a:path w="4457" h="302" extrusionOk="0">
                  <a:moveTo>
                    <a:pt x="4388" y="72"/>
                  </a:moveTo>
                  <a:lnTo>
                    <a:pt x="4388" y="230"/>
                  </a:lnTo>
                  <a:lnTo>
                    <a:pt x="69" y="230"/>
                  </a:lnTo>
                  <a:lnTo>
                    <a:pt x="69" y="72"/>
                  </a:lnTo>
                  <a:close/>
                  <a:moveTo>
                    <a:pt x="36" y="1"/>
                  </a:moveTo>
                  <a:cubicBezTo>
                    <a:pt x="14" y="1"/>
                    <a:pt x="0" y="17"/>
                    <a:pt x="0" y="36"/>
                  </a:cubicBezTo>
                  <a:lnTo>
                    <a:pt x="0" y="266"/>
                  </a:lnTo>
                  <a:cubicBezTo>
                    <a:pt x="0" y="285"/>
                    <a:pt x="14" y="302"/>
                    <a:pt x="36" y="302"/>
                  </a:cubicBezTo>
                  <a:lnTo>
                    <a:pt x="4423" y="302"/>
                  </a:lnTo>
                  <a:cubicBezTo>
                    <a:pt x="4442" y="302"/>
                    <a:pt x="4457" y="285"/>
                    <a:pt x="4457" y="266"/>
                  </a:cubicBezTo>
                  <a:lnTo>
                    <a:pt x="4457" y="36"/>
                  </a:lnTo>
                  <a:cubicBezTo>
                    <a:pt x="4457" y="17"/>
                    <a:pt x="4442" y="1"/>
                    <a:pt x="4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1701039" y="3644143"/>
              <a:ext cx="1026510" cy="641897"/>
            </a:xfrm>
            <a:custGeom>
              <a:avLst/>
              <a:gdLst/>
              <a:ahLst/>
              <a:cxnLst/>
              <a:rect l="l" t="t" r="r" b="b"/>
              <a:pathLst>
                <a:path w="9357" h="5843" extrusionOk="0">
                  <a:moveTo>
                    <a:pt x="1" y="0"/>
                  </a:moveTo>
                  <a:lnTo>
                    <a:pt x="546" y="5843"/>
                  </a:lnTo>
                  <a:lnTo>
                    <a:pt x="9357" y="5843"/>
                  </a:lnTo>
                  <a:lnTo>
                    <a:pt x="8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6"/>
            <p:cNvSpPr/>
            <p:nvPr/>
          </p:nvSpPr>
          <p:spPr>
            <a:xfrm>
              <a:off x="1696870" y="3640188"/>
              <a:ext cx="1034628" cy="649807"/>
            </a:xfrm>
            <a:custGeom>
              <a:avLst/>
              <a:gdLst/>
              <a:ahLst/>
              <a:cxnLst/>
              <a:rect l="l" t="t" r="r" b="b"/>
              <a:pathLst>
                <a:path w="9431" h="5915" extrusionOk="0">
                  <a:moveTo>
                    <a:pt x="8819" y="72"/>
                  </a:moveTo>
                  <a:lnTo>
                    <a:pt x="9359" y="5843"/>
                  </a:lnTo>
                  <a:lnTo>
                    <a:pt x="615" y="5843"/>
                  </a:lnTo>
                  <a:lnTo>
                    <a:pt x="77" y="72"/>
                  </a:lnTo>
                  <a:close/>
                  <a:moveTo>
                    <a:pt x="34" y="0"/>
                  </a:moveTo>
                  <a:cubicBezTo>
                    <a:pt x="25" y="0"/>
                    <a:pt x="15" y="5"/>
                    <a:pt x="10" y="12"/>
                  </a:cubicBezTo>
                  <a:cubicBezTo>
                    <a:pt x="3" y="19"/>
                    <a:pt x="1" y="29"/>
                    <a:pt x="1" y="39"/>
                  </a:cubicBezTo>
                  <a:lnTo>
                    <a:pt x="546" y="5884"/>
                  </a:lnTo>
                  <a:cubicBezTo>
                    <a:pt x="548" y="5900"/>
                    <a:pt x="565" y="5915"/>
                    <a:pt x="581" y="5915"/>
                  </a:cubicBezTo>
                  <a:lnTo>
                    <a:pt x="9395" y="5915"/>
                  </a:lnTo>
                  <a:cubicBezTo>
                    <a:pt x="9404" y="5915"/>
                    <a:pt x="9414" y="5910"/>
                    <a:pt x="9421" y="5903"/>
                  </a:cubicBezTo>
                  <a:cubicBezTo>
                    <a:pt x="9428" y="5896"/>
                    <a:pt x="9430" y="5886"/>
                    <a:pt x="9430" y="5876"/>
                  </a:cubicBezTo>
                  <a:lnTo>
                    <a:pt x="8883" y="34"/>
                  </a:lnTo>
                  <a:cubicBezTo>
                    <a:pt x="8881" y="15"/>
                    <a:pt x="8866" y="0"/>
                    <a:pt x="8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2" name="Google Shape;1942;p53"/>
          <p:cNvGrpSpPr/>
          <p:nvPr/>
        </p:nvGrpSpPr>
        <p:grpSpPr>
          <a:xfrm>
            <a:off x="5133725" y="1691000"/>
            <a:ext cx="3788208" cy="3320756"/>
            <a:chOff x="5133725" y="1691000"/>
            <a:chExt cx="3788208" cy="3320756"/>
          </a:xfrm>
        </p:grpSpPr>
        <p:sp>
          <p:nvSpPr>
            <p:cNvPr id="1943" name="Google Shape;1943;p53"/>
            <p:cNvSpPr/>
            <p:nvPr/>
          </p:nvSpPr>
          <p:spPr>
            <a:xfrm>
              <a:off x="5133725" y="1691000"/>
              <a:ext cx="3788208" cy="3320756"/>
            </a:xfrm>
            <a:custGeom>
              <a:avLst/>
              <a:gdLst/>
              <a:ahLst/>
              <a:cxnLst/>
              <a:rect l="l" t="t" r="r" b="b"/>
              <a:pathLst>
                <a:path w="35456" h="31038" extrusionOk="0">
                  <a:moveTo>
                    <a:pt x="21409" y="1"/>
                  </a:moveTo>
                  <a:cubicBezTo>
                    <a:pt x="18014" y="1"/>
                    <a:pt x="14735" y="1687"/>
                    <a:pt x="11856" y="3304"/>
                  </a:cubicBezTo>
                  <a:cubicBezTo>
                    <a:pt x="9937" y="4387"/>
                    <a:pt x="8077" y="5687"/>
                    <a:pt x="6039" y="6535"/>
                  </a:cubicBezTo>
                  <a:cubicBezTo>
                    <a:pt x="3394" y="7637"/>
                    <a:pt x="168" y="9310"/>
                    <a:pt x="98" y="12593"/>
                  </a:cubicBezTo>
                  <a:cubicBezTo>
                    <a:pt x="0" y="17069"/>
                    <a:pt x="2823" y="21026"/>
                    <a:pt x="5618" y="24259"/>
                  </a:cubicBezTo>
                  <a:cubicBezTo>
                    <a:pt x="8651" y="27770"/>
                    <a:pt x="12735" y="30709"/>
                    <a:pt x="17502" y="31010"/>
                  </a:cubicBezTo>
                  <a:cubicBezTo>
                    <a:pt x="17767" y="31028"/>
                    <a:pt x="18032" y="31037"/>
                    <a:pt x="18298" y="31037"/>
                  </a:cubicBezTo>
                  <a:cubicBezTo>
                    <a:pt x="18419" y="31037"/>
                    <a:pt x="18540" y="31035"/>
                    <a:pt x="18661" y="31032"/>
                  </a:cubicBezTo>
                  <a:cubicBezTo>
                    <a:pt x="20031" y="30998"/>
                    <a:pt x="21374" y="30640"/>
                    <a:pt x="22578" y="29990"/>
                  </a:cubicBezTo>
                  <a:cubicBezTo>
                    <a:pt x="30062" y="25985"/>
                    <a:pt x="35456" y="16302"/>
                    <a:pt x="31687" y="8084"/>
                  </a:cubicBezTo>
                  <a:cubicBezTo>
                    <a:pt x="29945" y="4286"/>
                    <a:pt x="26456" y="286"/>
                    <a:pt x="22012" y="19"/>
                  </a:cubicBezTo>
                  <a:cubicBezTo>
                    <a:pt x="21810" y="6"/>
                    <a:pt x="21609" y="1"/>
                    <a:pt x="21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44" name="Google Shape;1944;p53"/>
            <p:cNvCxnSpPr/>
            <p:nvPr/>
          </p:nvCxnSpPr>
          <p:spPr>
            <a:xfrm>
              <a:off x="5907950" y="4769581"/>
              <a:ext cx="250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51" name="Google Shape;1951;p53"/>
          <p:cNvGrpSpPr/>
          <p:nvPr/>
        </p:nvGrpSpPr>
        <p:grpSpPr>
          <a:xfrm flipH="1">
            <a:off x="8093028" y="4005623"/>
            <a:ext cx="661946" cy="756141"/>
            <a:chOff x="394559" y="3130029"/>
            <a:chExt cx="573510" cy="655121"/>
          </a:xfrm>
        </p:grpSpPr>
        <p:sp>
          <p:nvSpPr>
            <p:cNvPr id="1952" name="Google Shape;1952;p53"/>
            <p:cNvSpPr/>
            <p:nvPr/>
          </p:nvSpPr>
          <p:spPr>
            <a:xfrm>
              <a:off x="394559" y="3243349"/>
              <a:ext cx="91145" cy="72057"/>
            </a:xfrm>
            <a:custGeom>
              <a:avLst/>
              <a:gdLst/>
              <a:ahLst/>
              <a:cxnLst/>
              <a:rect l="l" t="t" r="r" b="b"/>
              <a:pathLst>
                <a:path w="1064" h="840" extrusionOk="0">
                  <a:moveTo>
                    <a:pt x="318" y="0"/>
                  </a:moveTo>
                  <a:cubicBezTo>
                    <a:pt x="306" y="0"/>
                    <a:pt x="294" y="1"/>
                    <a:pt x="283" y="3"/>
                  </a:cubicBezTo>
                  <a:cubicBezTo>
                    <a:pt x="115" y="31"/>
                    <a:pt x="1" y="189"/>
                    <a:pt x="29" y="356"/>
                  </a:cubicBezTo>
                  <a:cubicBezTo>
                    <a:pt x="32" y="366"/>
                    <a:pt x="34" y="378"/>
                    <a:pt x="36" y="387"/>
                  </a:cubicBezTo>
                  <a:cubicBezTo>
                    <a:pt x="79" y="566"/>
                    <a:pt x="261" y="700"/>
                    <a:pt x="421" y="770"/>
                  </a:cubicBezTo>
                  <a:cubicBezTo>
                    <a:pt x="565" y="832"/>
                    <a:pt x="870" y="840"/>
                    <a:pt x="1002" y="840"/>
                  </a:cubicBezTo>
                  <a:cubicBezTo>
                    <a:pt x="1040" y="840"/>
                    <a:pt x="1064" y="839"/>
                    <a:pt x="1064" y="839"/>
                  </a:cubicBezTo>
                  <a:cubicBezTo>
                    <a:pt x="1064" y="839"/>
                    <a:pt x="966" y="540"/>
                    <a:pt x="956" y="523"/>
                  </a:cubicBezTo>
                  <a:cubicBezTo>
                    <a:pt x="861" y="323"/>
                    <a:pt x="565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3"/>
            <p:cNvSpPr/>
            <p:nvPr/>
          </p:nvSpPr>
          <p:spPr>
            <a:xfrm>
              <a:off x="396186" y="3130029"/>
              <a:ext cx="571883" cy="655121"/>
            </a:xfrm>
            <a:custGeom>
              <a:avLst/>
              <a:gdLst/>
              <a:ahLst/>
              <a:cxnLst/>
              <a:rect l="l" t="t" r="r" b="b"/>
              <a:pathLst>
                <a:path w="6676" h="7637" extrusionOk="0">
                  <a:moveTo>
                    <a:pt x="1402" y="1"/>
                  </a:moveTo>
                  <a:cubicBezTo>
                    <a:pt x="1368" y="1"/>
                    <a:pt x="1333" y="6"/>
                    <a:pt x="1298" y="19"/>
                  </a:cubicBezTo>
                  <a:cubicBezTo>
                    <a:pt x="1289" y="24"/>
                    <a:pt x="1279" y="28"/>
                    <a:pt x="1270" y="33"/>
                  </a:cubicBezTo>
                  <a:cubicBezTo>
                    <a:pt x="1038" y="150"/>
                    <a:pt x="976" y="616"/>
                    <a:pt x="1016" y="846"/>
                  </a:cubicBezTo>
                  <a:cubicBezTo>
                    <a:pt x="1016" y="865"/>
                    <a:pt x="1104" y="1166"/>
                    <a:pt x="1109" y="1166"/>
                  </a:cubicBezTo>
                  <a:cubicBezTo>
                    <a:pt x="1109" y="1166"/>
                    <a:pt x="1109" y="1166"/>
                    <a:pt x="1110" y="1166"/>
                  </a:cubicBezTo>
                  <a:cubicBezTo>
                    <a:pt x="1111" y="1165"/>
                    <a:pt x="1112" y="1165"/>
                    <a:pt x="1113" y="1165"/>
                  </a:cubicBezTo>
                  <a:cubicBezTo>
                    <a:pt x="1114" y="1165"/>
                    <a:pt x="1114" y="1166"/>
                    <a:pt x="1114" y="1166"/>
                  </a:cubicBezTo>
                  <a:cubicBezTo>
                    <a:pt x="1105" y="1235"/>
                    <a:pt x="1095" y="1316"/>
                    <a:pt x="1086" y="1402"/>
                  </a:cubicBezTo>
                  <a:cubicBezTo>
                    <a:pt x="1069" y="1562"/>
                    <a:pt x="1052" y="1742"/>
                    <a:pt x="1047" y="1940"/>
                  </a:cubicBezTo>
                  <a:cubicBezTo>
                    <a:pt x="1040" y="2153"/>
                    <a:pt x="1045" y="2365"/>
                    <a:pt x="1064" y="2576"/>
                  </a:cubicBezTo>
                  <a:cubicBezTo>
                    <a:pt x="1083" y="2812"/>
                    <a:pt x="1121" y="3049"/>
                    <a:pt x="1184" y="3278"/>
                  </a:cubicBezTo>
                  <a:lnTo>
                    <a:pt x="1184" y="3285"/>
                  </a:lnTo>
                  <a:cubicBezTo>
                    <a:pt x="1143" y="3221"/>
                    <a:pt x="1023" y="3044"/>
                    <a:pt x="1012" y="3032"/>
                  </a:cubicBezTo>
                  <a:cubicBezTo>
                    <a:pt x="883" y="2886"/>
                    <a:pt x="583" y="2686"/>
                    <a:pt x="349" y="2686"/>
                  </a:cubicBezTo>
                  <a:cubicBezTo>
                    <a:pt x="304" y="2686"/>
                    <a:pt x="261" y="2693"/>
                    <a:pt x="223" y="2710"/>
                  </a:cubicBezTo>
                  <a:cubicBezTo>
                    <a:pt x="70" y="2779"/>
                    <a:pt x="1" y="2963"/>
                    <a:pt x="72" y="3116"/>
                  </a:cubicBezTo>
                  <a:cubicBezTo>
                    <a:pt x="77" y="3128"/>
                    <a:pt x="82" y="3137"/>
                    <a:pt x="87" y="3147"/>
                  </a:cubicBezTo>
                  <a:cubicBezTo>
                    <a:pt x="175" y="3307"/>
                    <a:pt x="388" y="3386"/>
                    <a:pt x="557" y="3412"/>
                  </a:cubicBezTo>
                  <a:cubicBezTo>
                    <a:pt x="578" y="3415"/>
                    <a:pt x="601" y="3417"/>
                    <a:pt x="626" y="3417"/>
                  </a:cubicBezTo>
                  <a:cubicBezTo>
                    <a:pt x="834" y="3417"/>
                    <a:pt x="1163" y="3320"/>
                    <a:pt x="1188" y="3312"/>
                  </a:cubicBezTo>
                  <a:cubicBezTo>
                    <a:pt x="1255" y="3544"/>
                    <a:pt x="1337" y="3773"/>
                    <a:pt x="1435" y="3995"/>
                  </a:cubicBezTo>
                  <a:cubicBezTo>
                    <a:pt x="1492" y="4124"/>
                    <a:pt x="1552" y="4253"/>
                    <a:pt x="1614" y="4382"/>
                  </a:cubicBezTo>
                  <a:cubicBezTo>
                    <a:pt x="1575" y="4327"/>
                    <a:pt x="1544" y="4280"/>
                    <a:pt x="1537" y="4272"/>
                  </a:cubicBezTo>
                  <a:cubicBezTo>
                    <a:pt x="1411" y="4126"/>
                    <a:pt x="1111" y="3926"/>
                    <a:pt x="877" y="3926"/>
                  </a:cubicBezTo>
                  <a:cubicBezTo>
                    <a:pt x="832" y="3926"/>
                    <a:pt x="790" y="3933"/>
                    <a:pt x="751" y="3950"/>
                  </a:cubicBezTo>
                  <a:cubicBezTo>
                    <a:pt x="596" y="4019"/>
                    <a:pt x="526" y="4203"/>
                    <a:pt x="598" y="4356"/>
                  </a:cubicBezTo>
                  <a:cubicBezTo>
                    <a:pt x="603" y="4368"/>
                    <a:pt x="608" y="4378"/>
                    <a:pt x="615" y="4387"/>
                  </a:cubicBezTo>
                  <a:cubicBezTo>
                    <a:pt x="701" y="4547"/>
                    <a:pt x="914" y="4626"/>
                    <a:pt x="1086" y="4650"/>
                  </a:cubicBezTo>
                  <a:cubicBezTo>
                    <a:pt x="1106" y="4653"/>
                    <a:pt x="1129" y="4654"/>
                    <a:pt x="1153" y="4654"/>
                  </a:cubicBezTo>
                  <a:cubicBezTo>
                    <a:pt x="1336" y="4654"/>
                    <a:pt x="1620" y="4578"/>
                    <a:pt x="1700" y="4557"/>
                  </a:cubicBezTo>
                  <a:cubicBezTo>
                    <a:pt x="1724" y="4605"/>
                    <a:pt x="1748" y="4655"/>
                    <a:pt x="1769" y="4705"/>
                  </a:cubicBezTo>
                  <a:cubicBezTo>
                    <a:pt x="1889" y="4939"/>
                    <a:pt x="2006" y="5173"/>
                    <a:pt x="2120" y="5403"/>
                  </a:cubicBezTo>
                  <a:cubicBezTo>
                    <a:pt x="2159" y="5486"/>
                    <a:pt x="2190" y="5568"/>
                    <a:pt x="2228" y="5649"/>
                  </a:cubicBezTo>
                  <a:cubicBezTo>
                    <a:pt x="2194" y="5601"/>
                    <a:pt x="2168" y="5563"/>
                    <a:pt x="2163" y="5556"/>
                  </a:cubicBezTo>
                  <a:cubicBezTo>
                    <a:pt x="2035" y="5407"/>
                    <a:pt x="1734" y="5208"/>
                    <a:pt x="1499" y="5208"/>
                  </a:cubicBezTo>
                  <a:cubicBezTo>
                    <a:pt x="1455" y="5208"/>
                    <a:pt x="1413" y="5215"/>
                    <a:pt x="1375" y="5231"/>
                  </a:cubicBezTo>
                  <a:cubicBezTo>
                    <a:pt x="1219" y="5300"/>
                    <a:pt x="1150" y="5484"/>
                    <a:pt x="1219" y="5637"/>
                  </a:cubicBezTo>
                  <a:cubicBezTo>
                    <a:pt x="1224" y="5649"/>
                    <a:pt x="1229" y="5658"/>
                    <a:pt x="1234" y="5668"/>
                  </a:cubicBezTo>
                  <a:cubicBezTo>
                    <a:pt x="1322" y="5830"/>
                    <a:pt x="1535" y="5909"/>
                    <a:pt x="1707" y="5933"/>
                  </a:cubicBezTo>
                  <a:cubicBezTo>
                    <a:pt x="1729" y="5937"/>
                    <a:pt x="1753" y="5938"/>
                    <a:pt x="1780" y="5938"/>
                  </a:cubicBezTo>
                  <a:cubicBezTo>
                    <a:pt x="1956" y="5938"/>
                    <a:pt x="2211" y="5870"/>
                    <a:pt x="2304" y="5845"/>
                  </a:cubicBezTo>
                  <a:cubicBezTo>
                    <a:pt x="2338" y="5931"/>
                    <a:pt x="2376" y="6014"/>
                    <a:pt x="2400" y="6098"/>
                  </a:cubicBezTo>
                  <a:cubicBezTo>
                    <a:pt x="2419" y="6155"/>
                    <a:pt x="2441" y="6210"/>
                    <a:pt x="2455" y="6270"/>
                  </a:cubicBezTo>
                  <a:lnTo>
                    <a:pt x="2505" y="6442"/>
                  </a:lnTo>
                  <a:cubicBezTo>
                    <a:pt x="2531" y="6554"/>
                    <a:pt x="2558" y="6669"/>
                    <a:pt x="2582" y="6777"/>
                  </a:cubicBezTo>
                  <a:cubicBezTo>
                    <a:pt x="2598" y="6853"/>
                    <a:pt x="2613" y="6925"/>
                    <a:pt x="2629" y="6999"/>
                  </a:cubicBezTo>
                  <a:cubicBezTo>
                    <a:pt x="2591" y="6915"/>
                    <a:pt x="2515" y="6758"/>
                    <a:pt x="2507" y="6743"/>
                  </a:cubicBezTo>
                  <a:cubicBezTo>
                    <a:pt x="2395" y="6565"/>
                    <a:pt x="2093" y="6297"/>
                    <a:pt x="1849" y="6297"/>
                  </a:cubicBezTo>
                  <a:cubicBezTo>
                    <a:pt x="1824" y="6297"/>
                    <a:pt x="1800" y="6300"/>
                    <a:pt x="1776" y="6306"/>
                  </a:cubicBezTo>
                  <a:cubicBezTo>
                    <a:pt x="1614" y="6351"/>
                    <a:pt x="1518" y="6521"/>
                    <a:pt x="1566" y="6686"/>
                  </a:cubicBezTo>
                  <a:cubicBezTo>
                    <a:pt x="1568" y="6695"/>
                    <a:pt x="1573" y="6707"/>
                    <a:pt x="1575" y="6717"/>
                  </a:cubicBezTo>
                  <a:cubicBezTo>
                    <a:pt x="1640" y="6889"/>
                    <a:pt x="1836" y="6997"/>
                    <a:pt x="2001" y="7049"/>
                  </a:cubicBezTo>
                  <a:cubicBezTo>
                    <a:pt x="2065" y="7068"/>
                    <a:pt x="2156" y="7075"/>
                    <a:pt x="2249" y="7075"/>
                  </a:cubicBezTo>
                  <a:cubicBezTo>
                    <a:pt x="2423" y="7075"/>
                    <a:pt x="2606" y="7052"/>
                    <a:pt x="2639" y="7049"/>
                  </a:cubicBezTo>
                  <a:cubicBezTo>
                    <a:pt x="2663" y="7171"/>
                    <a:pt x="2684" y="7288"/>
                    <a:pt x="2708" y="7400"/>
                  </a:cubicBezTo>
                  <a:cubicBezTo>
                    <a:pt x="2723" y="7482"/>
                    <a:pt x="2737" y="7561"/>
                    <a:pt x="2749" y="7637"/>
                  </a:cubicBezTo>
                  <a:lnTo>
                    <a:pt x="2909" y="7637"/>
                  </a:lnTo>
                  <a:cubicBezTo>
                    <a:pt x="2895" y="7553"/>
                    <a:pt x="2878" y="7465"/>
                    <a:pt x="2859" y="7372"/>
                  </a:cubicBezTo>
                  <a:cubicBezTo>
                    <a:pt x="2835" y="7250"/>
                    <a:pt x="2806" y="7118"/>
                    <a:pt x="2777" y="6985"/>
                  </a:cubicBezTo>
                  <a:cubicBezTo>
                    <a:pt x="2899" y="6937"/>
                    <a:pt x="3016" y="6879"/>
                    <a:pt x="3131" y="6817"/>
                  </a:cubicBezTo>
                  <a:cubicBezTo>
                    <a:pt x="3265" y="6961"/>
                    <a:pt x="3607" y="7130"/>
                    <a:pt x="3650" y="7152"/>
                  </a:cubicBezTo>
                  <a:cubicBezTo>
                    <a:pt x="3604" y="7267"/>
                    <a:pt x="3557" y="7377"/>
                    <a:pt x="3511" y="7479"/>
                  </a:cubicBezTo>
                  <a:lnTo>
                    <a:pt x="3442" y="7637"/>
                  </a:lnTo>
                  <a:lnTo>
                    <a:pt x="3611" y="7637"/>
                  </a:lnTo>
                  <a:cubicBezTo>
                    <a:pt x="3626" y="7604"/>
                    <a:pt x="3640" y="7572"/>
                    <a:pt x="3652" y="7539"/>
                  </a:cubicBezTo>
                  <a:cubicBezTo>
                    <a:pt x="3700" y="7424"/>
                    <a:pt x="3750" y="7300"/>
                    <a:pt x="3798" y="7171"/>
                  </a:cubicBezTo>
                  <a:cubicBezTo>
                    <a:pt x="3836" y="7179"/>
                    <a:pt x="4096" y="7231"/>
                    <a:pt x="4295" y="7231"/>
                  </a:cubicBezTo>
                  <a:cubicBezTo>
                    <a:pt x="4347" y="7231"/>
                    <a:pt x="4395" y="7228"/>
                    <a:pt x="4434" y="7219"/>
                  </a:cubicBezTo>
                  <a:cubicBezTo>
                    <a:pt x="4601" y="7183"/>
                    <a:pt x="4806" y="7087"/>
                    <a:pt x="4883" y="6920"/>
                  </a:cubicBezTo>
                  <a:cubicBezTo>
                    <a:pt x="4957" y="6767"/>
                    <a:pt x="4895" y="6583"/>
                    <a:pt x="4744" y="6509"/>
                  </a:cubicBezTo>
                  <a:cubicBezTo>
                    <a:pt x="4732" y="6502"/>
                    <a:pt x="4723" y="6500"/>
                    <a:pt x="4713" y="6495"/>
                  </a:cubicBezTo>
                  <a:cubicBezTo>
                    <a:pt x="4682" y="6484"/>
                    <a:pt x="4650" y="6480"/>
                    <a:pt x="4615" y="6480"/>
                  </a:cubicBezTo>
                  <a:cubicBezTo>
                    <a:pt x="4376" y="6480"/>
                    <a:pt x="4072" y="6714"/>
                    <a:pt x="3953" y="6877"/>
                  </a:cubicBezTo>
                  <a:cubicBezTo>
                    <a:pt x="3944" y="6889"/>
                    <a:pt x="3870" y="7018"/>
                    <a:pt x="3824" y="7102"/>
                  </a:cubicBezTo>
                  <a:cubicBezTo>
                    <a:pt x="3843" y="7047"/>
                    <a:pt x="3862" y="6997"/>
                    <a:pt x="3884" y="6944"/>
                  </a:cubicBezTo>
                  <a:cubicBezTo>
                    <a:pt x="3922" y="6836"/>
                    <a:pt x="3958" y="6727"/>
                    <a:pt x="3996" y="6612"/>
                  </a:cubicBezTo>
                  <a:cubicBezTo>
                    <a:pt x="4015" y="6554"/>
                    <a:pt x="4032" y="6497"/>
                    <a:pt x="4049" y="6440"/>
                  </a:cubicBezTo>
                  <a:cubicBezTo>
                    <a:pt x="4066" y="6382"/>
                    <a:pt x="4080" y="6320"/>
                    <a:pt x="4094" y="6261"/>
                  </a:cubicBezTo>
                  <a:cubicBezTo>
                    <a:pt x="4128" y="6120"/>
                    <a:pt x="4156" y="5974"/>
                    <a:pt x="4180" y="5830"/>
                  </a:cubicBezTo>
                  <a:cubicBezTo>
                    <a:pt x="4269" y="5862"/>
                    <a:pt x="4576" y="5970"/>
                    <a:pt x="4756" y="5970"/>
                  </a:cubicBezTo>
                  <a:cubicBezTo>
                    <a:pt x="4765" y="5970"/>
                    <a:pt x="4774" y="5970"/>
                    <a:pt x="4782" y="5969"/>
                  </a:cubicBezTo>
                  <a:cubicBezTo>
                    <a:pt x="4954" y="5959"/>
                    <a:pt x="5172" y="5895"/>
                    <a:pt x="5272" y="5740"/>
                  </a:cubicBezTo>
                  <a:cubicBezTo>
                    <a:pt x="5370" y="5601"/>
                    <a:pt x="5337" y="5410"/>
                    <a:pt x="5196" y="5312"/>
                  </a:cubicBezTo>
                  <a:cubicBezTo>
                    <a:pt x="5189" y="5305"/>
                    <a:pt x="5179" y="5300"/>
                    <a:pt x="5170" y="5293"/>
                  </a:cubicBezTo>
                  <a:cubicBezTo>
                    <a:pt x="5124" y="5270"/>
                    <a:pt x="5072" y="5260"/>
                    <a:pt x="5015" y="5260"/>
                  </a:cubicBezTo>
                  <a:cubicBezTo>
                    <a:pt x="4785" y="5260"/>
                    <a:pt x="4492" y="5427"/>
                    <a:pt x="4359" y="5558"/>
                  </a:cubicBezTo>
                  <a:cubicBezTo>
                    <a:pt x="4350" y="5568"/>
                    <a:pt x="4245" y="5699"/>
                    <a:pt x="4187" y="5773"/>
                  </a:cubicBezTo>
                  <a:cubicBezTo>
                    <a:pt x="4202" y="5685"/>
                    <a:pt x="4216" y="5596"/>
                    <a:pt x="4228" y="5508"/>
                  </a:cubicBezTo>
                  <a:cubicBezTo>
                    <a:pt x="4259" y="5250"/>
                    <a:pt x="4283" y="4989"/>
                    <a:pt x="4309" y="4726"/>
                  </a:cubicBezTo>
                  <a:cubicBezTo>
                    <a:pt x="4316" y="4648"/>
                    <a:pt x="4326" y="4566"/>
                    <a:pt x="4333" y="4487"/>
                  </a:cubicBezTo>
                  <a:cubicBezTo>
                    <a:pt x="4365" y="4499"/>
                    <a:pt x="4728" y="4634"/>
                    <a:pt x="4929" y="4634"/>
                  </a:cubicBezTo>
                  <a:cubicBezTo>
                    <a:pt x="4939" y="4634"/>
                    <a:pt x="4948" y="4634"/>
                    <a:pt x="4957" y="4633"/>
                  </a:cubicBezTo>
                  <a:cubicBezTo>
                    <a:pt x="5129" y="4621"/>
                    <a:pt x="5346" y="4559"/>
                    <a:pt x="5447" y="4404"/>
                  </a:cubicBezTo>
                  <a:cubicBezTo>
                    <a:pt x="5545" y="4265"/>
                    <a:pt x="5511" y="4074"/>
                    <a:pt x="5370" y="3976"/>
                  </a:cubicBezTo>
                  <a:cubicBezTo>
                    <a:pt x="5363" y="3969"/>
                    <a:pt x="5354" y="3964"/>
                    <a:pt x="5344" y="3959"/>
                  </a:cubicBezTo>
                  <a:cubicBezTo>
                    <a:pt x="5298" y="3936"/>
                    <a:pt x="5244" y="3925"/>
                    <a:pt x="5187" y="3925"/>
                  </a:cubicBezTo>
                  <a:cubicBezTo>
                    <a:pt x="4957" y="3925"/>
                    <a:pt x="4666" y="4092"/>
                    <a:pt x="4534" y="4222"/>
                  </a:cubicBezTo>
                  <a:cubicBezTo>
                    <a:pt x="4522" y="4234"/>
                    <a:pt x="4371" y="4423"/>
                    <a:pt x="4336" y="4473"/>
                  </a:cubicBezTo>
                  <a:cubicBezTo>
                    <a:pt x="4355" y="4299"/>
                    <a:pt x="4374" y="4124"/>
                    <a:pt x="4400" y="3952"/>
                  </a:cubicBezTo>
                  <a:cubicBezTo>
                    <a:pt x="4436" y="3720"/>
                    <a:pt x="4486" y="3491"/>
                    <a:pt x="4551" y="3266"/>
                  </a:cubicBezTo>
                  <a:cubicBezTo>
                    <a:pt x="4564" y="3271"/>
                    <a:pt x="4943" y="3413"/>
                    <a:pt x="5151" y="3413"/>
                  </a:cubicBezTo>
                  <a:cubicBezTo>
                    <a:pt x="5161" y="3413"/>
                    <a:pt x="5170" y="3413"/>
                    <a:pt x="5179" y="3412"/>
                  </a:cubicBezTo>
                  <a:cubicBezTo>
                    <a:pt x="5354" y="3400"/>
                    <a:pt x="5569" y="3338"/>
                    <a:pt x="5669" y="3183"/>
                  </a:cubicBezTo>
                  <a:cubicBezTo>
                    <a:pt x="5767" y="3044"/>
                    <a:pt x="5734" y="2853"/>
                    <a:pt x="5595" y="2755"/>
                  </a:cubicBezTo>
                  <a:cubicBezTo>
                    <a:pt x="5585" y="2748"/>
                    <a:pt x="5576" y="2743"/>
                    <a:pt x="5566" y="2738"/>
                  </a:cubicBezTo>
                  <a:cubicBezTo>
                    <a:pt x="5520" y="2714"/>
                    <a:pt x="5467" y="2704"/>
                    <a:pt x="5409" y="2704"/>
                  </a:cubicBezTo>
                  <a:cubicBezTo>
                    <a:pt x="5180" y="2704"/>
                    <a:pt x="4888" y="2871"/>
                    <a:pt x="4756" y="3001"/>
                  </a:cubicBezTo>
                  <a:cubicBezTo>
                    <a:pt x="4744" y="3015"/>
                    <a:pt x="4582" y="3216"/>
                    <a:pt x="4555" y="3257"/>
                  </a:cubicBezTo>
                  <a:cubicBezTo>
                    <a:pt x="4560" y="3242"/>
                    <a:pt x="4563" y="3228"/>
                    <a:pt x="4567" y="3216"/>
                  </a:cubicBezTo>
                  <a:cubicBezTo>
                    <a:pt x="4637" y="2991"/>
                    <a:pt x="4727" y="2774"/>
                    <a:pt x="4837" y="2566"/>
                  </a:cubicBezTo>
                  <a:cubicBezTo>
                    <a:pt x="4897" y="2451"/>
                    <a:pt x="4959" y="2344"/>
                    <a:pt x="5024" y="2241"/>
                  </a:cubicBezTo>
                  <a:cubicBezTo>
                    <a:pt x="5098" y="2277"/>
                    <a:pt x="5437" y="2442"/>
                    <a:pt x="5616" y="2451"/>
                  </a:cubicBezTo>
                  <a:cubicBezTo>
                    <a:pt x="5630" y="2452"/>
                    <a:pt x="5643" y="2452"/>
                    <a:pt x="5656" y="2452"/>
                  </a:cubicBezTo>
                  <a:cubicBezTo>
                    <a:pt x="5829" y="2452"/>
                    <a:pt x="6022" y="2408"/>
                    <a:pt x="6130" y="2277"/>
                  </a:cubicBezTo>
                  <a:cubicBezTo>
                    <a:pt x="6245" y="2150"/>
                    <a:pt x="6235" y="1957"/>
                    <a:pt x="6109" y="1842"/>
                  </a:cubicBezTo>
                  <a:cubicBezTo>
                    <a:pt x="6099" y="1833"/>
                    <a:pt x="6090" y="1825"/>
                    <a:pt x="6080" y="1818"/>
                  </a:cubicBezTo>
                  <a:cubicBezTo>
                    <a:pt x="6022" y="1780"/>
                    <a:pt x="5949" y="1764"/>
                    <a:pt x="5869" y="1764"/>
                  </a:cubicBezTo>
                  <a:cubicBezTo>
                    <a:pt x="5649" y="1764"/>
                    <a:pt x="5379" y="1885"/>
                    <a:pt x="5246" y="1990"/>
                  </a:cubicBezTo>
                  <a:cubicBezTo>
                    <a:pt x="5236" y="2000"/>
                    <a:pt x="5143" y="2091"/>
                    <a:pt x="5079" y="2158"/>
                  </a:cubicBezTo>
                  <a:cubicBezTo>
                    <a:pt x="5107" y="2112"/>
                    <a:pt x="5138" y="2064"/>
                    <a:pt x="5167" y="2019"/>
                  </a:cubicBezTo>
                  <a:cubicBezTo>
                    <a:pt x="5275" y="1854"/>
                    <a:pt x="5385" y="1711"/>
                    <a:pt x="5483" y="1584"/>
                  </a:cubicBezTo>
                  <a:cubicBezTo>
                    <a:pt x="5540" y="1515"/>
                    <a:pt x="5593" y="1450"/>
                    <a:pt x="5640" y="1393"/>
                  </a:cubicBezTo>
                  <a:cubicBezTo>
                    <a:pt x="5731" y="1393"/>
                    <a:pt x="6099" y="1378"/>
                    <a:pt x="6262" y="1304"/>
                  </a:cubicBezTo>
                  <a:cubicBezTo>
                    <a:pt x="6422" y="1228"/>
                    <a:pt x="6596" y="1094"/>
                    <a:pt x="6634" y="912"/>
                  </a:cubicBezTo>
                  <a:cubicBezTo>
                    <a:pt x="6675" y="748"/>
                    <a:pt x="6575" y="580"/>
                    <a:pt x="6410" y="540"/>
                  </a:cubicBezTo>
                  <a:cubicBezTo>
                    <a:pt x="6400" y="537"/>
                    <a:pt x="6388" y="535"/>
                    <a:pt x="6379" y="535"/>
                  </a:cubicBezTo>
                  <a:cubicBezTo>
                    <a:pt x="6369" y="534"/>
                    <a:pt x="6359" y="533"/>
                    <a:pt x="6349" y="533"/>
                  </a:cubicBezTo>
                  <a:cubicBezTo>
                    <a:pt x="6097" y="533"/>
                    <a:pt x="5809" y="868"/>
                    <a:pt x="5719" y="1073"/>
                  </a:cubicBezTo>
                  <a:cubicBezTo>
                    <a:pt x="5710" y="1092"/>
                    <a:pt x="5616" y="1393"/>
                    <a:pt x="5621" y="1393"/>
                  </a:cubicBezTo>
                  <a:lnTo>
                    <a:pt x="5626" y="1393"/>
                  </a:lnTo>
                  <a:cubicBezTo>
                    <a:pt x="5576" y="1448"/>
                    <a:pt x="5526" y="1508"/>
                    <a:pt x="5471" y="1574"/>
                  </a:cubicBezTo>
                  <a:cubicBezTo>
                    <a:pt x="5368" y="1699"/>
                    <a:pt x="5256" y="1840"/>
                    <a:pt x="5143" y="2002"/>
                  </a:cubicBezTo>
                  <a:cubicBezTo>
                    <a:pt x="5019" y="2174"/>
                    <a:pt x="4907" y="2353"/>
                    <a:pt x="4804" y="2540"/>
                  </a:cubicBezTo>
                  <a:cubicBezTo>
                    <a:pt x="4689" y="2750"/>
                    <a:pt x="4591" y="2968"/>
                    <a:pt x="4515" y="3192"/>
                  </a:cubicBezTo>
                  <a:lnTo>
                    <a:pt x="4515" y="3202"/>
                  </a:lnTo>
                  <a:cubicBezTo>
                    <a:pt x="4515" y="3125"/>
                    <a:pt x="4515" y="2913"/>
                    <a:pt x="4510" y="2896"/>
                  </a:cubicBezTo>
                  <a:cubicBezTo>
                    <a:pt x="4481" y="2667"/>
                    <a:pt x="4288" y="2239"/>
                    <a:pt x="4032" y="2191"/>
                  </a:cubicBezTo>
                  <a:cubicBezTo>
                    <a:pt x="4016" y="2188"/>
                    <a:pt x="4000" y="2187"/>
                    <a:pt x="3984" y="2187"/>
                  </a:cubicBezTo>
                  <a:cubicBezTo>
                    <a:pt x="3836" y="2187"/>
                    <a:pt x="3705" y="2296"/>
                    <a:pt x="3681" y="2449"/>
                  </a:cubicBezTo>
                  <a:cubicBezTo>
                    <a:pt x="3678" y="2459"/>
                    <a:pt x="3678" y="2471"/>
                    <a:pt x="3678" y="2480"/>
                  </a:cubicBezTo>
                  <a:cubicBezTo>
                    <a:pt x="3662" y="2664"/>
                    <a:pt x="3795" y="2846"/>
                    <a:pt x="3925" y="2963"/>
                  </a:cubicBezTo>
                  <a:cubicBezTo>
                    <a:pt x="4070" y="3092"/>
                    <a:pt x="4474" y="3219"/>
                    <a:pt x="4508" y="3228"/>
                  </a:cubicBezTo>
                  <a:cubicBezTo>
                    <a:pt x="4434" y="3460"/>
                    <a:pt x="4374" y="3696"/>
                    <a:pt x="4331" y="3938"/>
                  </a:cubicBezTo>
                  <a:cubicBezTo>
                    <a:pt x="4305" y="4076"/>
                    <a:pt x="4285" y="4217"/>
                    <a:pt x="4266" y="4356"/>
                  </a:cubicBezTo>
                  <a:lnTo>
                    <a:pt x="4266" y="4225"/>
                  </a:lnTo>
                  <a:cubicBezTo>
                    <a:pt x="4235" y="3993"/>
                    <a:pt x="4044" y="3565"/>
                    <a:pt x="3788" y="3520"/>
                  </a:cubicBezTo>
                  <a:cubicBezTo>
                    <a:pt x="3772" y="3517"/>
                    <a:pt x="3756" y="3516"/>
                    <a:pt x="3740" y="3516"/>
                  </a:cubicBezTo>
                  <a:cubicBezTo>
                    <a:pt x="3592" y="3516"/>
                    <a:pt x="3461" y="3624"/>
                    <a:pt x="3437" y="3775"/>
                  </a:cubicBezTo>
                  <a:cubicBezTo>
                    <a:pt x="3435" y="3785"/>
                    <a:pt x="3435" y="3797"/>
                    <a:pt x="3432" y="3809"/>
                  </a:cubicBezTo>
                  <a:cubicBezTo>
                    <a:pt x="3418" y="3990"/>
                    <a:pt x="3552" y="4174"/>
                    <a:pt x="3681" y="4289"/>
                  </a:cubicBezTo>
                  <a:cubicBezTo>
                    <a:pt x="3810" y="4404"/>
                    <a:pt x="4154" y="4521"/>
                    <a:pt x="4245" y="4550"/>
                  </a:cubicBezTo>
                  <a:cubicBezTo>
                    <a:pt x="4238" y="4605"/>
                    <a:pt x="4230" y="4659"/>
                    <a:pt x="4226" y="4714"/>
                  </a:cubicBezTo>
                  <a:cubicBezTo>
                    <a:pt x="4195" y="4973"/>
                    <a:pt x="4164" y="5235"/>
                    <a:pt x="4125" y="5489"/>
                  </a:cubicBezTo>
                  <a:cubicBezTo>
                    <a:pt x="4113" y="5580"/>
                    <a:pt x="4097" y="5666"/>
                    <a:pt x="4082" y="5754"/>
                  </a:cubicBezTo>
                  <a:lnTo>
                    <a:pt x="4082" y="5639"/>
                  </a:lnTo>
                  <a:cubicBezTo>
                    <a:pt x="4051" y="5407"/>
                    <a:pt x="3860" y="4982"/>
                    <a:pt x="3602" y="4934"/>
                  </a:cubicBezTo>
                  <a:cubicBezTo>
                    <a:pt x="3586" y="4932"/>
                    <a:pt x="3570" y="4931"/>
                    <a:pt x="3554" y="4931"/>
                  </a:cubicBezTo>
                  <a:cubicBezTo>
                    <a:pt x="3406" y="4931"/>
                    <a:pt x="3274" y="5039"/>
                    <a:pt x="3251" y="5190"/>
                  </a:cubicBezTo>
                  <a:cubicBezTo>
                    <a:pt x="3251" y="5202"/>
                    <a:pt x="3248" y="5214"/>
                    <a:pt x="3248" y="5223"/>
                  </a:cubicBezTo>
                  <a:cubicBezTo>
                    <a:pt x="3234" y="5407"/>
                    <a:pt x="3365" y="5589"/>
                    <a:pt x="3494" y="5706"/>
                  </a:cubicBezTo>
                  <a:cubicBezTo>
                    <a:pt x="3626" y="5821"/>
                    <a:pt x="3936" y="5926"/>
                    <a:pt x="4044" y="5959"/>
                  </a:cubicBezTo>
                  <a:cubicBezTo>
                    <a:pt x="4025" y="6050"/>
                    <a:pt x="4006" y="6139"/>
                    <a:pt x="3984" y="6225"/>
                  </a:cubicBezTo>
                  <a:cubicBezTo>
                    <a:pt x="3968" y="6284"/>
                    <a:pt x="3956" y="6342"/>
                    <a:pt x="3936" y="6399"/>
                  </a:cubicBezTo>
                  <a:cubicBezTo>
                    <a:pt x="3915" y="6457"/>
                    <a:pt x="3898" y="6514"/>
                    <a:pt x="3879" y="6569"/>
                  </a:cubicBezTo>
                  <a:cubicBezTo>
                    <a:pt x="3841" y="6676"/>
                    <a:pt x="3803" y="6789"/>
                    <a:pt x="3762" y="6891"/>
                  </a:cubicBezTo>
                  <a:cubicBezTo>
                    <a:pt x="3733" y="6961"/>
                    <a:pt x="3705" y="7030"/>
                    <a:pt x="3678" y="7102"/>
                  </a:cubicBezTo>
                  <a:cubicBezTo>
                    <a:pt x="3693" y="7013"/>
                    <a:pt x="3717" y="6836"/>
                    <a:pt x="3717" y="6822"/>
                  </a:cubicBezTo>
                  <a:cubicBezTo>
                    <a:pt x="3712" y="6617"/>
                    <a:pt x="3657" y="6418"/>
                    <a:pt x="3557" y="6241"/>
                  </a:cubicBezTo>
                  <a:cubicBezTo>
                    <a:pt x="3557" y="6218"/>
                    <a:pt x="3554" y="6194"/>
                    <a:pt x="3552" y="6170"/>
                  </a:cubicBezTo>
                  <a:cubicBezTo>
                    <a:pt x="3532" y="6016"/>
                    <a:pt x="3400" y="5902"/>
                    <a:pt x="3247" y="5902"/>
                  </a:cubicBezTo>
                  <a:cubicBezTo>
                    <a:pt x="3234" y="5902"/>
                    <a:pt x="3221" y="5903"/>
                    <a:pt x="3208" y="5904"/>
                  </a:cubicBezTo>
                  <a:cubicBezTo>
                    <a:pt x="3198" y="5904"/>
                    <a:pt x="3186" y="5907"/>
                    <a:pt x="3177" y="5909"/>
                  </a:cubicBezTo>
                  <a:cubicBezTo>
                    <a:pt x="2926" y="5976"/>
                    <a:pt x="2766" y="6416"/>
                    <a:pt x="2756" y="6650"/>
                  </a:cubicBezTo>
                  <a:cubicBezTo>
                    <a:pt x="2756" y="6662"/>
                    <a:pt x="2766" y="6813"/>
                    <a:pt x="2770" y="6906"/>
                  </a:cubicBezTo>
                  <a:cubicBezTo>
                    <a:pt x="2758" y="6851"/>
                    <a:pt x="2746" y="6798"/>
                    <a:pt x="2734" y="6743"/>
                  </a:cubicBezTo>
                  <a:cubicBezTo>
                    <a:pt x="2708" y="6631"/>
                    <a:pt x="2677" y="6521"/>
                    <a:pt x="2646" y="6402"/>
                  </a:cubicBezTo>
                  <a:cubicBezTo>
                    <a:pt x="2629" y="6347"/>
                    <a:pt x="2613" y="6289"/>
                    <a:pt x="2593" y="6229"/>
                  </a:cubicBezTo>
                  <a:cubicBezTo>
                    <a:pt x="2577" y="6172"/>
                    <a:pt x="2553" y="6115"/>
                    <a:pt x="2534" y="6055"/>
                  </a:cubicBezTo>
                  <a:cubicBezTo>
                    <a:pt x="2484" y="5919"/>
                    <a:pt x="2426" y="5785"/>
                    <a:pt x="2366" y="5649"/>
                  </a:cubicBezTo>
                  <a:cubicBezTo>
                    <a:pt x="2464" y="5625"/>
                    <a:pt x="2809" y="5539"/>
                    <a:pt x="2945" y="5431"/>
                  </a:cubicBezTo>
                  <a:cubicBezTo>
                    <a:pt x="3083" y="5326"/>
                    <a:pt x="3229" y="5152"/>
                    <a:pt x="3224" y="4970"/>
                  </a:cubicBezTo>
                  <a:cubicBezTo>
                    <a:pt x="3229" y="4800"/>
                    <a:pt x="3095" y="4659"/>
                    <a:pt x="2926" y="4655"/>
                  </a:cubicBezTo>
                  <a:lnTo>
                    <a:pt x="2892" y="4655"/>
                  </a:lnTo>
                  <a:cubicBezTo>
                    <a:pt x="2634" y="4683"/>
                    <a:pt x="2409" y="5094"/>
                    <a:pt x="2364" y="5321"/>
                  </a:cubicBezTo>
                  <a:cubicBezTo>
                    <a:pt x="2364" y="5338"/>
                    <a:pt x="2345" y="5503"/>
                    <a:pt x="2338" y="5596"/>
                  </a:cubicBezTo>
                  <a:cubicBezTo>
                    <a:pt x="2302" y="5515"/>
                    <a:pt x="2268" y="5434"/>
                    <a:pt x="2225" y="5352"/>
                  </a:cubicBezTo>
                  <a:cubicBezTo>
                    <a:pt x="2111" y="5121"/>
                    <a:pt x="1987" y="4889"/>
                    <a:pt x="1862" y="4657"/>
                  </a:cubicBezTo>
                  <a:cubicBezTo>
                    <a:pt x="1824" y="4588"/>
                    <a:pt x="1788" y="4518"/>
                    <a:pt x="1752" y="4444"/>
                  </a:cubicBezTo>
                  <a:cubicBezTo>
                    <a:pt x="1786" y="4437"/>
                    <a:pt x="2197" y="4339"/>
                    <a:pt x="2352" y="4222"/>
                  </a:cubicBezTo>
                  <a:cubicBezTo>
                    <a:pt x="2493" y="4117"/>
                    <a:pt x="2632" y="3943"/>
                    <a:pt x="2632" y="3761"/>
                  </a:cubicBezTo>
                  <a:cubicBezTo>
                    <a:pt x="2637" y="3591"/>
                    <a:pt x="2503" y="3450"/>
                    <a:pt x="2333" y="3446"/>
                  </a:cubicBezTo>
                  <a:lnTo>
                    <a:pt x="2300" y="3446"/>
                  </a:lnTo>
                  <a:cubicBezTo>
                    <a:pt x="2041" y="3474"/>
                    <a:pt x="1817" y="3885"/>
                    <a:pt x="1771" y="4112"/>
                  </a:cubicBezTo>
                  <a:cubicBezTo>
                    <a:pt x="1767" y="4129"/>
                    <a:pt x="1745" y="4370"/>
                    <a:pt x="1743" y="4430"/>
                  </a:cubicBezTo>
                  <a:cubicBezTo>
                    <a:pt x="1662" y="4275"/>
                    <a:pt x="1583" y="4117"/>
                    <a:pt x="1509" y="3959"/>
                  </a:cubicBezTo>
                  <a:cubicBezTo>
                    <a:pt x="1411" y="3749"/>
                    <a:pt x="1325" y="3532"/>
                    <a:pt x="1253" y="3309"/>
                  </a:cubicBezTo>
                  <a:cubicBezTo>
                    <a:pt x="1270" y="3307"/>
                    <a:pt x="1700" y="3209"/>
                    <a:pt x="1857" y="3087"/>
                  </a:cubicBezTo>
                  <a:cubicBezTo>
                    <a:pt x="1996" y="2982"/>
                    <a:pt x="2137" y="2807"/>
                    <a:pt x="2137" y="2626"/>
                  </a:cubicBezTo>
                  <a:cubicBezTo>
                    <a:pt x="2142" y="2456"/>
                    <a:pt x="2008" y="2315"/>
                    <a:pt x="1838" y="2310"/>
                  </a:cubicBezTo>
                  <a:lnTo>
                    <a:pt x="1805" y="2310"/>
                  </a:lnTo>
                  <a:cubicBezTo>
                    <a:pt x="1547" y="2339"/>
                    <a:pt x="1322" y="2750"/>
                    <a:pt x="1277" y="2977"/>
                  </a:cubicBezTo>
                  <a:cubicBezTo>
                    <a:pt x="1272" y="2996"/>
                    <a:pt x="1248" y="3254"/>
                    <a:pt x="1248" y="3300"/>
                  </a:cubicBezTo>
                  <a:cubicBezTo>
                    <a:pt x="1243" y="3288"/>
                    <a:pt x="1239" y="3273"/>
                    <a:pt x="1234" y="3262"/>
                  </a:cubicBezTo>
                  <a:cubicBezTo>
                    <a:pt x="1172" y="3035"/>
                    <a:pt x="1126" y="2805"/>
                    <a:pt x="1102" y="2571"/>
                  </a:cubicBezTo>
                  <a:cubicBezTo>
                    <a:pt x="1088" y="2442"/>
                    <a:pt x="1083" y="2318"/>
                    <a:pt x="1078" y="2196"/>
                  </a:cubicBezTo>
                  <a:cubicBezTo>
                    <a:pt x="1160" y="2186"/>
                    <a:pt x="1532" y="2136"/>
                    <a:pt x="1688" y="2043"/>
                  </a:cubicBezTo>
                  <a:cubicBezTo>
                    <a:pt x="1843" y="1950"/>
                    <a:pt x="2001" y="1797"/>
                    <a:pt x="2020" y="1615"/>
                  </a:cubicBezTo>
                  <a:cubicBezTo>
                    <a:pt x="2044" y="1445"/>
                    <a:pt x="1924" y="1290"/>
                    <a:pt x="1757" y="1269"/>
                  </a:cubicBezTo>
                  <a:cubicBezTo>
                    <a:pt x="1745" y="1266"/>
                    <a:pt x="1736" y="1266"/>
                    <a:pt x="1724" y="1266"/>
                  </a:cubicBezTo>
                  <a:cubicBezTo>
                    <a:pt x="1463" y="1266"/>
                    <a:pt x="1196" y="1649"/>
                    <a:pt x="1124" y="1871"/>
                  </a:cubicBezTo>
                  <a:cubicBezTo>
                    <a:pt x="1124" y="1883"/>
                    <a:pt x="1095" y="2009"/>
                    <a:pt x="1076" y="2100"/>
                  </a:cubicBezTo>
                  <a:lnTo>
                    <a:pt x="1076" y="1938"/>
                  </a:lnTo>
                  <a:cubicBezTo>
                    <a:pt x="1076" y="1742"/>
                    <a:pt x="1090" y="1560"/>
                    <a:pt x="1102" y="1402"/>
                  </a:cubicBezTo>
                  <a:cubicBezTo>
                    <a:pt x="1110" y="1312"/>
                    <a:pt x="1119" y="1230"/>
                    <a:pt x="1126" y="1154"/>
                  </a:cubicBezTo>
                  <a:cubicBezTo>
                    <a:pt x="1203" y="1101"/>
                    <a:pt x="1504" y="889"/>
                    <a:pt x="1595" y="738"/>
                  </a:cubicBezTo>
                  <a:cubicBezTo>
                    <a:pt x="1688" y="585"/>
                    <a:pt x="1759" y="377"/>
                    <a:pt x="1693" y="205"/>
                  </a:cubicBezTo>
                  <a:cubicBezTo>
                    <a:pt x="1647" y="79"/>
                    <a:pt x="1529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3"/>
            <p:cNvSpPr/>
            <p:nvPr/>
          </p:nvSpPr>
          <p:spPr>
            <a:xfrm>
              <a:off x="768133" y="3218644"/>
              <a:ext cx="67673" cy="99336"/>
            </a:xfrm>
            <a:custGeom>
              <a:avLst/>
              <a:gdLst/>
              <a:ahLst/>
              <a:cxnLst/>
              <a:rect l="l" t="t" r="r" b="b"/>
              <a:pathLst>
                <a:path w="790" h="1158" extrusionOk="0">
                  <a:moveTo>
                    <a:pt x="358" y="1"/>
                  </a:moveTo>
                  <a:cubicBezTo>
                    <a:pt x="240" y="1"/>
                    <a:pt x="128" y="69"/>
                    <a:pt x="75" y="183"/>
                  </a:cubicBezTo>
                  <a:cubicBezTo>
                    <a:pt x="70" y="193"/>
                    <a:pt x="68" y="202"/>
                    <a:pt x="63" y="214"/>
                  </a:cubicBezTo>
                  <a:cubicBezTo>
                    <a:pt x="1" y="386"/>
                    <a:pt x="80" y="599"/>
                    <a:pt x="175" y="745"/>
                  </a:cubicBezTo>
                  <a:cubicBezTo>
                    <a:pt x="287" y="914"/>
                    <a:pt x="672" y="1158"/>
                    <a:pt x="672" y="1158"/>
                  </a:cubicBezTo>
                  <a:cubicBezTo>
                    <a:pt x="677" y="1158"/>
                    <a:pt x="756" y="854"/>
                    <a:pt x="758" y="835"/>
                  </a:cubicBezTo>
                  <a:cubicBezTo>
                    <a:pt x="789" y="606"/>
                    <a:pt x="718" y="142"/>
                    <a:pt x="483" y="28"/>
                  </a:cubicBezTo>
                  <a:cubicBezTo>
                    <a:pt x="443" y="9"/>
                    <a:pt x="400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3" name="Google Shape;1993;p53"/>
          <p:cNvSpPr/>
          <p:nvPr/>
        </p:nvSpPr>
        <p:spPr>
          <a:xfrm flipH="1">
            <a:off x="7733138" y="973159"/>
            <a:ext cx="860940" cy="329186"/>
          </a:xfrm>
          <a:custGeom>
            <a:avLst/>
            <a:gdLst/>
            <a:ahLst/>
            <a:cxnLst/>
            <a:rect l="l" t="t" r="r" b="b"/>
            <a:pathLst>
              <a:path w="7289" h="2797" fill="none" extrusionOk="0">
                <a:moveTo>
                  <a:pt x="5554" y="1114"/>
                </a:moveTo>
                <a:cubicBezTo>
                  <a:pt x="5554" y="1114"/>
                  <a:pt x="5439" y="287"/>
                  <a:pt x="4698" y="144"/>
                </a:cubicBezTo>
                <a:cubicBezTo>
                  <a:pt x="3955" y="0"/>
                  <a:pt x="3699" y="485"/>
                  <a:pt x="3613" y="942"/>
                </a:cubicBezTo>
                <a:cubicBezTo>
                  <a:pt x="3530" y="1398"/>
                  <a:pt x="3185" y="1255"/>
                  <a:pt x="2844" y="1143"/>
                </a:cubicBezTo>
                <a:cubicBezTo>
                  <a:pt x="2502" y="1028"/>
                  <a:pt x="2046" y="1281"/>
                  <a:pt x="1847" y="1711"/>
                </a:cubicBezTo>
                <a:cubicBezTo>
                  <a:pt x="1647" y="2141"/>
                  <a:pt x="1647" y="2196"/>
                  <a:pt x="1078" y="2139"/>
                </a:cubicBezTo>
                <a:cubicBezTo>
                  <a:pt x="507" y="2084"/>
                  <a:pt x="335" y="2110"/>
                  <a:pt x="167" y="2454"/>
                </a:cubicBezTo>
                <a:cubicBezTo>
                  <a:pt x="0" y="2796"/>
                  <a:pt x="10" y="2753"/>
                  <a:pt x="10" y="2753"/>
                </a:cubicBezTo>
                <a:lnTo>
                  <a:pt x="7250" y="2753"/>
                </a:lnTo>
                <a:cubicBezTo>
                  <a:pt x="7250" y="2753"/>
                  <a:pt x="7289" y="2000"/>
                  <a:pt x="6949" y="1742"/>
                </a:cubicBezTo>
                <a:cubicBezTo>
                  <a:pt x="6610" y="1487"/>
                  <a:pt x="6122" y="1771"/>
                  <a:pt x="5867" y="1628"/>
                </a:cubicBezTo>
                <a:cubicBezTo>
                  <a:pt x="5611" y="1487"/>
                  <a:pt x="5554" y="1114"/>
                  <a:pt x="5554" y="1114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38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53"/>
          <p:cNvSpPr/>
          <p:nvPr/>
        </p:nvSpPr>
        <p:spPr>
          <a:xfrm>
            <a:off x="6870188" y="605959"/>
            <a:ext cx="716272" cy="274323"/>
          </a:xfrm>
          <a:custGeom>
            <a:avLst/>
            <a:gdLst/>
            <a:ahLst/>
            <a:cxnLst/>
            <a:rect l="l" t="t" r="r" b="b"/>
            <a:pathLst>
              <a:path w="7289" h="2797" fill="none" extrusionOk="0">
                <a:moveTo>
                  <a:pt x="5554" y="1114"/>
                </a:moveTo>
                <a:cubicBezTo>
                  <a:pt x="5554" y="1114"/>
                  <a:pt x="5439" y="287"/>
                  <a:pt x="4698" y="144"/>
                </a:cubicBezTo>
                <a:cubicBezTo>
                  <a:pt x="3955" y="0"/>
                  <a:pt x="3699" y="485"/>
                  <a:pt x="3613" y="942"/>
                </a:cubicBezTo>
                <a:cubicBezTo>
                  <a:pt x="3530" y="1398"/>
                  <a:pt x="3185" y="1255"/>
                  <a:pt x="2844" y="1143"/>
                </a:cubicBezTo>
                <a:cubicBezTo>
                  <a:pt x="2502" y="1028"/>
                  <a:pt x="2046" y="1281"/>
                  <a:pt x="1847" y="1711"/>
                </a:cubicBezTo>
                <a:cubicBezTo>
                  <a:pt x="1647" y="2141"/>
                  <a:pt x="1647" y="2196"/>
                  <a:pt x="1078" y="2139"/>
                </a:cubicBezTo>
                <a:cubicBezTo>
                  <a:pt x="507" y="2084"/>
                  <a:pt x="335" y="2110"/>
                  <a:pt x="167" y="2454"/>
                </a:cubicBezTo>
                <a:cubicBezTo>
                  <a:pt x="0" y="2796"/>
                  <a:pt x="10" y="2753"/>
                  <a:pt x="10" y="2753"/>
                </a:cubicBezTo>
                <a:lnTo>
                  <a:pt x="7250" y="2753"/>
                </a:lnTo>
                <a:cubicBezTo>
                  <a:pt x="7250" y="2753"/>
                  <a:pt x="7289" y="2000"/>
                  <a:pt x="6949" y="1742"/>
                </a:cubicBezTo>
                <a:cubicBezTo>
                  <a:pt x="6610" y="1487"/>
                  <a:pt x="6122" y="1771"/>
                  <a:pt x="5867" y="1628"/>
                </a:cubicBezTo>
                <a:cubicBezTo>
                  <a:pt x="5611" y="1487"/>
                  <a:pt x="5554" y="1114"/>
                  <a:pt x="5554" y="1114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38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FE99A66C-50EE-EE85-80E4-CCCA68DE40A7}"/>
              </a:ext>
            </a:extLst>
          </p:cNvPr>
          <p:cNvSpPr txBox="1">
            <a:spLocks/>
          </p:cNvSpPr>
          <p:nvPr/>
        </p:nvSpPr>
        <p:spPr>
          <a:xfrm>
            <a:off x="10725752" y="5765768"/>
            <a:ext cx="907186" cy="4984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46DBA9D-A1C0-4232-B92A-100D8A4C42E2}" type="slidenum">
              <a:rPr lang="fr-FR" sz="2200" smtClean="0">
                <a:solidFill>
                  <a:schemeClr val="bg1"/>
                </a:solidFill>
                <a:latin typeface="Arial Black" panose="020B0A04020102020204" pitchFamily="34" charset="0"/>
              </a:rPr>
              <a:pPr/>
              <a:t>8</a:t>
            </a:fld>
            <a:endParaRPr lang="fr-FR" sz="2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21A9E15-B518-12A1-AEB7-82FAE19538C4}"/>
              </a:ext>
            </a:extLst>
          </p:cNvPr>
          <p:cNvGrpSpPr/>
          <p:nvPr/>
        </p:nvGrpSpPr>
        <p:grpSpPr>
          <a:xfrm>
            <a:off x="265340" y="1916274"/>
            <a:ext cx="3169320" cy="2720403"/>
            <a:chOff x="978468" y="2780723"/>
            <a:chExt cx="3169320" cy="2720403"/>
          </a:xfrm>
        </p:grpSpPr>
        <p:pic>
          <p:nvPicPr>
            <p:cNvPr id="19" name="Picture 6" descr="Photo gratuite conception d'arrière-plan d'affaires">
              <a:extLst>
                <a:ext uri="{FF2B5EF4-FFF2-40B4-BE49-F238E27FC236}">
                  <a16:creationId xmlns:a16="http://schemas.microsoft.com/office/drawing/2014/main" id="{83A9261C-46D6-7DCB-57E8-38DA9D192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770" y="3110907"/>
              <a:ext cx="1859484" cy="2390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71A08F12-5CDA-1F53-5D2C-AD662ED72E82}"/>
                </a:ext>
              </a:extLst>
            </p:cNvPr>
            <p:cNvSpPr txBox="1"/>
            <p:nvPr/>
          </p:nvSpPr>
          <p:spPr>
            <a:xfrm>
              <a:off x="978468" y="2780723"/>
              <a:ext cx="31693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PROBLEMATIQUE</a:t>
              </a:r>
              <a:endParaRPr lang="fr-FR" sz="2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6309B1F-A40F-9EA6-BDDC-F91C2E4E914F}"/>
              </a:ext>
            </a:extLst>
          </p:cNvPr>
          <p:cNvGrpSpPr/>
          <p:nvPr/>
        </p:nvGrpSpPr>
        <p:grpSpPr>
          <a:xfrm>
            <a:off x="4953780" y="291931"/>
            <a:ext cx="2638793" cy="2638793"/>
            <a:chOff x="5701635" y="884064"/>
            <a:chExt cx="2638793" cy="2638793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22856708-8643-8138-1786-FC48FAD0C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635" y="884064"/>
              <a:ext cx="2638793" cy="2638793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94D4517-7A3F-5500-F58B-559AA24299DD}"/>
                </a:ext>
              </a:extLst>
            </p:cNvPr>
            <p:cNvSpPr txBox="1"/>
            <p:nvPr/>
          </p:nvSpPr>
          <p:spPr>
            <a:xfrm>
              <a:off x="5900832" y="1594311"/>
              <a:ext cx="15411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6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contexte</a:t>
              </a:r>
            </a:p>
          </p:txBody>
        </p:sp>
      </p:grpSp>
      <p:sp>
        <p:nvSpPr>
          <p:cNvPr id="24" name="Flèche : angle droit à deux pointes 23">
            <a:extLst>
              <a:ext uri="{FF2B5EF4-FFF2-40B4-BE49-F238E27FC236}">
                <a16:creationId xmlns:a16="http://schemas.microsoft.com/office/drawing/2014/main" id="{E6F3523E-7224-0ED9-83CF-6834BD83C230}"/>
              </a:ext>
            </a:extLst>
          </p:cNvPr>
          <p:cNvSpPr/>
          <p:nvPr/>
        </p:nvSpPr>
        <p:spPr>
          <a:xfrm>
            <a:off x="3994273" y="2791312"/>
            <a:ext cx="2278904" cy="1978269"/>
          </a:xfrm>
          <a:prstGeom prst="leftUp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8D9408-FA2B-03D6-1B88-999C53C9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-29831"/>
            <a:ext cx="7797662" cy="8639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OBJECTIFS</a:t>
            </a:r>
            <a:endParaRPr lang="fr-FR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A7A285-7F6C-DDAE-B426-0FE7CB85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1989" y="4664364"/>
            <a:ext cx="680390" cy="373853"/>
          </a:xfrm>
        </p:spPr>
        <p:txBody>
          <a:bodyPr/>
          <a:lstStyle/>
          <a:p>
            <a:fld id="{B46DBA9D-A1C0-4232-B92A-100D8A4C42E2}" type="slidenum">
              <a:rPr lang="fr-FR" sz="1650">
                <a:solidFill>
                  <a:schemeClr val="bg1"/>
                </a:solidFill>
                <a:latin typeface="Arial Black" panose="020B0A04020102020204" pitchFamily="34" charset="0"/>
              </a:rPr>
              <a:t>9</a:t>
            </a:fld>
            <a:endParaRPr lang="fr-FR" sz="165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A10EB6E-E687-1632-1956-5E0155622E17}"/>
              </a:ext>
            </a:extLst>
          </p:cNvPr>
          <p:cNvGrpSpPr/>
          <p:nvPr/>
        </p:nvGrpSpPr>
        <p:grpSpPr>
          <a:xfrm>
            <a:off x="8652912" y="789675"/>
            <a:ext cx="3375000" cy="3378544"/>
            <a:chOff x="7278041" y="1052900"/>
            <a:chExt cx="4500000" cy="4504725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939DD8C-03F1-0A15-B05D-98D91B158B7B}"/>
                </a:ext>
              </a:extLst>
            </p:cNvPr>
            <p:cNvSpPr/>
            <p:nvPr/>
          </p:nvSpPr>
          <p:spPr>
            <a:xfrm>
              <a:off x="7278041" y="1052900"/>
              <a:ext cx="4500000" cy="45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perspectiveContrastingLeftFacing"/>
              <a:lightRig rig="flat" dir="t"/>
            </a:scene3d>
            <a:sp3d extrusionH="190500"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BCC95700-8612-9AEF-29CB-515A0184A815}"/>
                </a:ext>
              </a:extLst>
            </p:cNvPr>
            <p:cNvGrpSpPr/>
            <p:nvPr/>
          </p:nvGrpSpPr>
          <p:grpSpPr>
            <a:xfrm>
              <a:off x="7278041" y="1057625"/>
              <a:ext cx="4500000" cy="4500000"/>
              <a:chOff x="7278041" y="971900"/>
              <a:chExt cx="4500000" cy="4500000"/>
            </a:xfrm>
          </p:grpSpPr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2D2B793F-F585-D322-14C3-62D51B2E5111}"/>
                  </a:ext>
                </a:extLst>
              </p:cNvPr>
              <p:cNvSpPr/>
              <p:nvPr/>
            </p:nvSpPr>
            <p:spPr>
              <a:xfrm>
                <a:off x="9204041" y="2853445"/>
                <a:ext cx="648000" cy="1151109"/>
              </a:xfrm>
              <a:custGeom>
                <a:avLst/>
                <a:gdLst>
                  <a:gd name="connsiteX0" fmla="*/ 324000 w 648000"/>
                  <a:gd name="connsiteY0" fmla="*/ 0 h 1151109"/>
                  <a:gd name="connsiteX1" fmla="*/ 648000 w 648000"/>
                  <a:gd name="connsiteY1" fmla="*/ 324000 h 1151109"/>
                  <a:gd name="connsiteX2" fmla="*/ 553103 w 648000"/>
                  <a:gd name="connsiteY2" fmla="*/ 553103 h 1151109"/>
                  <a:gd name="connsiteX3" fmla="*/ 507836 w 648000"/>
                  <a:gd name="connsiteY3" fmla="*/ 590451 h 1151109"/>
                  <a:gd name="connsiteX4" fmla="*/ 648000 w 648000"/>
                  <a:gd name="connsiteY4" fmla="*/ 1151109 h 1151109"/>
                  <a:gd name="connsiteX5" fmla="*/ 0 w 648000"/>
                  <a:gd name="connsiteY5" fmla="*/ 1151109 h 1151109"/>
                  <a:gd name="connsiteX6" fmla="*/ 140165 w 648000"/>
                  <a:gd name="connsiteY6" fmla="*/ 590451 h 1151109"/>
                  <a:gd name="connsiteX7" fmla="*/ 94898 w 648000"/>
                  <a:gd name="connsiteY7" fmla="*/ 553103 h 1151109"/>
                  <a:gd name="connsiteX8" fmla="*/ 0 w 648000"/>
                  <a:gd name="connsiteY8" fmla="*/ 324000 h 1151109"/>
                  <a:gd name="connsiteX9" fmla="*/ 324000 w 648000"/>
                  <a:gd name="connsiteY9" fmla="*/ 0 h 11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8000" h="1151109">
                    <a:moveTo>
                      <a:pt x="324000" y="0"/>
                    </a:moveTo>
                    <a:cubicBezTo>
                      <a:pt x="502940" y="0"/>
                      <a:pt x="648000" y="145060"/>
                      <a:pt x="648000" y="324000"/>
                    </a:cubicBezTo>
                    <a:cubicBezTo>
                      <a:pt x="648000" y="413470"/>
                      <a:pt x="611735" y="494470"/>
                      <a:pt x="553103" y="553103"/>
                    </a:cubicBezTo>
                    <a:lnTo>
                      <a:pt x="507836" y="590451"/>
                    </a:lnTo>
                    <a:lnTo>
                      <a:pt x="648000" y="1151109"/>
                    </a:lnTo>
                    <a:lnTo>
                      <a:pt x="0" y="1151109"/>
                    </a:lnTo>
                    <a:lnTo>
                      <a:pt x="140165" y="590451"/>
                    </a:lnTo>
                    <a:lnTo>
                      <a:pt x="94898" y="553103"/>
                    </a:lnTo>
                    <a:cubicBezTo>
                      <a:pt x="36265" y="494470"/>
                      <a:pt x="0" y="413470"/>
                      <a:pt x="0" y="324000"/>
                    </a:cubicBezTo>
                    <a:cubicBezTo>
                      <a:pt x="0" y="145060"/>
                      <a:pt x="145060" y="0"/>
                      <a:pt x="32400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ContrastingLef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sz="1050"/>
              </a:p>
            </p:txBody>
          </p: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82F10FEF-4064-249B-3A0B-8BA4A59A475F}"/>
                  </a:ext>
                </a:extLst>
              </p:cNvPr>
              <p:cNvGrpSpPr/>
              <p:nvPr/>
            </p:nvGrpSpPr>
            <p:grpSpPr>
              <a:xfrm>
                <a:off x="7278041" y="971900"/>
                <a:ext cx="4500000" cy="4500000"/>
                <a:chOff x="1109317" y="971900"/>
                <a:chExt cx="4500000" cy="4500000"/>
              </a:xfrm>
              <a:scene3d>
                <a:camera prst="perspectiveContrastingLeftFacing"/>
                <a:lightRig rig="threePt" dir="t"/>
              </a:scene3d>
            </p:grpSpPr>
            <p:sp>
              <p:nvSpPr>
                <p:cNvPr id="8" name="Cercle : creux 7">
                  <a:extLst>
                    <a:ext uri="{FF2B5EF4-FFF2-40B4-BE49-F238E27FC236}">
                      <a16:creationId xmlns:a16="http://schemas.microsoft.com/office/drawing/2014/main" id="{955C4A44-6703-1F30-EC3F-9ACE0B6B309B}"/>
                    </a:ext>
                  </a:extLst>
                </p:cNvPr>
                <p:cNvSpPr/>
                <p:nvPr/>
              </p:nvSpPr>
              <p:spPr>
                <a:xfrm>
                  <a:off x="1109317" y="971900"/>
                  <a:ext cx="4500000" cy="4500000"/>
                </a:xfrm>
                <a:prstGeom prst="donut">
                  <a:avLst>
                    <a:gd name="adj" fmla="val 11656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Cercle : creux 8">
                  <a:extLst>
                    <a:ext uri="{FF2B5EF4-FFF2-40B4-BE49-F238E27FC236}">
                      <a16:creationId xmlns:a16="http://schemas.microsoft.com/office/drawing/2014/main" id="{4A1BBC05-6714-EEEA-AA3E-9B1E1203C045}"/>
                    </a:ext>
                  </a:extLst>
                </p:cNvPr>
                <p:cNvSpPr/>
                <p:nvPr/>
              </p:nvSpPr>
              <p:spPr>
                <a:xfrm>
                  <a:off x="2081317" y="1943900"/>
                  <a:ext cx="2556000" cy="2556000"/>
                </a:xfrm>
                <a:prstGeom prst="donut">
                  <a:avLst>
                    <a:gd name="adj" fmla="val 18629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5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FB193CF-712D-1E23-2BF3-632B29CED63E}"/>
              </a:ext>
            </a:extLst>
          </p:cNvPr>
          <p:cNvGrpSpPr/>
          <p:nvPr/>
        </p:nvGrpSpPr>
        <p:grpSpPr>
          <a:xfrm>
            <a:off x="-6998726" y="2164100"/>
            <a:ext cx="6885000" cy="504651"/>
            <a:chOff x="363921" y="2885466"/>
            <a:chExt cx="9180000" cy="672868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9C1F2042-5B5F-CF9E-7509-C7D9B11FCF43}"/>
                </a:ext>
              </a:extLst>
            </p:cNvPr>
            <p:cNvSpPr/>
            <p:nvPr/>
          </p:nvSpPr>
          <p:spPr>
            <a:xfrm>
              <a:off x="363921" y="3140900"/>
              <a:ext cx="9180000" cy="162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2E8FAD01-692D-57CD-4711-5880F57F8671}"/>
                </a:ext>
              </a:extLst>
            </p:cNvPr>
            <p:cNvSpPr/>
            <p:nvPr/>
          </p:nvSpPr>
          <p:spPr>
            <a:xfrm rot="6780000">
              <a:off x="1174705" y="2539135"/>
              <a:ext cx="510868" cy="1203530"/>
            </a:xfrm>
            <a:custGeom>
              <a:avLst/>
              <a:gdLst>
                <a:gd name="connsiteX0" fmla="*/ 175638 w 510868"/>
                <a:gd name="connsiteY0" fmla="*/ 816099 h 1203530"/>
                <a:gd name="connsiteX1" fmla="*/ 16428 w 510868"/>
                <a:gd name="connsiteY1" fmla="*/ 162189 h 1203530"/>
                <a:gd name="connsiteX2" fmla="*/ 0 w 510868"/>
                <a:gd name="connsiteY2" fmla="*/ 0 h 1203530"/>
                <a:gd name="connsiteX3" fmla="*/ 510868 w 510868"/>
                <a:gd name="connsiteY3" fmla="*/ 1203530 h 1203530"/>
                <a:gd name="connsiteX4" fmla="*/ 473526 w 510868"/>
                <a:gd name="connsiteY4" fmla="*/ 1197751 h 1203530"/>
                <a:gd name="connsiteX5" fmla="*/ 175638 w 510868"/>
                <a:gd name="connsiteY5" fmla="*/ 816099 h 1203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0868" h="1203530">
                  <a:moveTo>
                    <a:pt x="175638" y="816099"/>
                  </a:moveTo>
                  <a:cubicBezTo>
                    <a:pt x="106741" y="641855"/>
                    <a:pt x="51724" y="417916"/>
                    <a:pt x="16428" y="162189"/>
                  </a:cubicBezTo>
                  <a:lnTo>
                    <a:pt x="0" y="0"/>
                  </a:lnTo>
                  <a:lnTo>
                    <a:pt x="510868" y="1203530"/>
                  </a:lnTo>
                  <a:lnTo>
                    <a:pt x="473526" y="1197751"/>
                  </a:lnTo>
                  <a:cubicBezTo>
                    <a:pt x="360976" y="1162724"/>
                    <a:pt x="258314" y="1025192"/>
                    <a:pt x="175638" y="81609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050">
                <a:solidFill>
                  <a:schemeClr val="tx1"/>
                </a:solidFill>
              </a:endParaRP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A6AABA39-191F-5711-06F5-B43B55BF7DD7}"/>
                </a:ext>
              </a:extLst>
            </p:cNvPr>
            <p:cNvSpPr/>
            <p:nvPr/>
          </p:nvSpPr>
          <p:spPr>
            <a:xfrm rot="14820000" flipV="1">
              <a:off x="1174706" y="2701135"/>
              <a:ext cx="510868" cy="1203530"/>
            </a:xfrm>
            <a:custGeom>
              <a:avLst/>
              <a:gdLst>
                <a:gd name="connsiteX0" fmla="*/ 175638 w 510868"/>
                <a:gd name="connsiteY0" fmla="*/ 816099 h 1203530"/>
                <a:gd name="connsiteX1" fmla="*/ 16428 w 510868"/>
                <a:gd name="connsiteY1" fmla="*/ 162189 h 1203530"/>
                <a:gd name="connsiteX2" fmla="*/ 0 w 510868"/>
                <a:gd name="connsiteY2" fmla="*/ 0 h 1203530"/>
                <a:gd name="connsiteX3" fmla="*/ 510868 w 510868"/>
                <a:gd name="connsiteY3" fmla="*/ 1203530 h 1203530"/>
                <a:gd name="connsiteX4" fmla="*/ 473526 w 510868"/>
                <a:gd name="connsiteY4" fmla="*/ 1197751 h 1203530"/>
                <a:gd name="connsiteX5" fmla="*/ 175638 w 510868"/>
                <a:gd name="connsiteY5" fmla="*/ 816099 h 1203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0868" h="1203530">
                  <a:moveTo>
                    <a:pt x="175638" y="816099"/>
                  </a:moveTo>
                  <a:cubicBezTo>
                    <a:pt x="106741" y="641855"/>
                    <a:pt x="51724" y="417916"/>
                    <a:pt x="16428" y="162189"/>
                  </a:cubicBezTo>
                  <a:lnTo>
                    <a:pt x="0" y="0"/>
                  </a:lnTo>
                  <a:lnTo>
                    <a:pt x="510868" y="1203530"/>
                  </a:lnTo>
                  <a:lnTo>
                    <a:pt x="473526" y="1197751"/>
                  </a:lnTo>
                  <a:cubicBezTo>
                    <a:pt x="360976" y="1162724"/>
                    <a:pt x="258314" y="1025192"/>
                    <a:pt x="175638" y="81609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050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91EB6A3-CA8E-7E06-0142-5D9FD159169D}"/>
              </a:ext>
            </a:extLst>
          </p:cNvPr>
          <p:cNvSpPr/>
          <p:nvPr/>
        </p:nvSpPr>
        <p:spPr>
          <a:xfrm>
            <a:off x="1986059" y="2308425"/>
            <a:ext cx="81000" cy="2160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1EE83DB-B261-1EEB-A515-64497624D3D4}"/>
              </a:ext>
            </a:extLst>
          </p:cNvPr>
          <p:cNvSpPr/>
          <p:nvPr/>
        </p:nvSpPr>
        <p:spPr>
          <a:xfrm>
            <a:off x="3330450" y="2303119"/>
            <a:ext cx="81000" cy="2160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32ECD9D-C274-72C7-0A44-C9BAAEE395A4}"/>
              </a:ext>
            </a:extLst>
          </p:cNvPr>
          <p:cNvSpPr/>
          <p:nvPr/>
        </p:nvSpPr>
        <p:spPr>
          <a:xfrm>
            <a:off x="4491000" y="2308425"/>
            <a:ext cx="81000" cy="2160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112E308-7B76-EED5-B167-465E5C60248A}"/>
              </a:ext>
            </a:extLst>
          </p:cNvPr>
          <p:cNvSpPr/>
          <p:nvPr/>
        </p:nvSpPr>
        <p:spPr>
          <a:xfrm>
            <a:off x="5572831" y="2308425"/>
            <a:ext cx="81000" cy="216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CC5C2CF8-F033-E2D7-04A2-219F477AF575}"/>
              </a:ext>
            </a:extLst>
          </p:cNvPr>
          <p:cNvSpPr/>
          <p:nvPr/>
        </p:nvSpPr>
        <p:spPr>
          <a:xfrm flipH="1">
            <a:off x="1752844" y="860450"/>
            <a:ext cx="547431" cy="270000"/>
          </a:xfrm>
          <a:custGeom>
            <a:avLst/>
            <a:gdLst>
              <a:gd name="connsiteX0" fmla="*/ 182612 w 729908"/>
              <a:gd name="connsiteY0" fmla="*/ 216385 h 360000"/>
              <a:gd name="connsiteX1" fmla="*/ 135812 w 729908"/>
              <a:gd name="connsiteY1" fmla="*/ 216385 h 360000"/>
              <a:gd name="connsiteX2" fmla="*/ 135812 w 729908"/>
              <a:gd name="connsiteY2" fmla="*/ 353185 h 360000"/>
              <a:gd name="connsiteX3" fmla="*/ 182612 w 729908"/>
              <a:gd name="connsiteY3" fmla="*/ 353185 h 360000"/>
              <a:gd name="connsiteX4" fmla="*/ 360000 w 729908"/>
              <a:gd name="connsiteY4" fmla="*/ 144000 h 360000"/>
              <a:gd name="connsiteX5" fmla="*/ 0 w 729908"/>
              <a:gd name="connsiteY5" fmla="*/ 144000 h 360000"/>
              <a:gd name="connsiteX6" fmla="*/ 0 w 729908"/>
              <a:gd name="connsiteY6" fmla="*/ 209043 h 360000"/>
              <a:gd name="connsiteX7" fmla="*/ 0 w 729908"/>
              <a:gd name="connsiteY7" fmla="*/ 216000 h 360000"/>
              <a:gd name="connsiteX8" fmla="*/ 0 w 729908"/>
              <a:gd name="connsiteY8" fmla="*/ 345843 h 360000"/>
              <a:gd name="connsiteX9" fmla="*/ 46800 w 729908"/>
              <a:gd name="connsiteY9" fmla="*/ 345843 h 360000"/>
              <a:gd name="connsiteX10" fmla="*/ 46800 w 729908"/>
              <a:gd name="connsiteY10" fmla="*/ 216000 h 360000"/>
              <a:gd name="connsiteX11" fmla="*/ 360000 w 729908"/>
              <a:gd name="connsiteY11" fmla="*/ 216000 h 360000"/>
              <a:gd name="connsiteX12" fmla="*/ 549908 w 729908"/>
              <a:gd name="connsiteY12" fmla="*/ 0 h 360000"/>
              <a:gd name="connsiteX13" fmla="*/ 369908 w 729908"/>
              <a:gd name="connsiteY13" fmla="*/ 180000 h 360000"/>
              <a:gd name="connsiteX14" fmla="*/ 549908 w 729908"/>
              <a:gd name="connsiteY14" fmla="*/ 360000 h 360000"/>
              <a:gd name="connsiteX15" fmla="*/ 729908 w 729908"/>
              <a:gd name="connsiteY15" fmla="*/ 180000 h 360000"/>
              <a:gd name="connsiteX16" fmla="*/ 549908 w 729908"/>
              <a:gd name="connsiteY16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9908" h="360000">
                <a:moveTo>
                  <a:pt x="182612" y="216385"/>
                </a:moveTo>
                <a:lnTo>
                  <a:pt x="135812" y="216385"/>
                </a:lnTo>
                <a:lnTo>
                  <a:pt x="135812" y="353185"/>
                </a:lnTo>
                <a:lnTo>
                  <a:pt x="182612" y="353185"/>
                </a:lnTo>
                <a:close/>
                <a:moveTo>
                  <a:pt x="360000" y="144000"/>
                </a:moveTo>
                <a:lnTo>
                  <a:pt x="0" y="144000"/>
                </a:lnTo>
                <a:lnTo>
                  <a:pt x="0" y="209043"/>
                </a:lnTo>
                <a:lnTo>
                  <a:pt x="0" y="216000"/>
                </a:lnTo>
                <a:lnTo>
                  <a:pt x="0" y="345843"/>
                </a:lnTo>
                <a:lnTo>
                  <a:pt x="46800" y="345843"/>
                </a:lnTo>
                <a:lnTo>
                  <a:pt x="46800" y="216000"/>
                </a:lnTo>
                <a:lnTo>
                  <a:pt x="360000" y="216000"/>
                </a:lnTo>
                <a:close/>
                <a:moveTo>
                  <a:pt x="549908" y="0"/>
                </a:moveTo>
                <a:cubicBezTo>
                  <a:pt x="450497" y="0"/>
                  <a:pt x="369908" y="80589"/>
                  <a:pt x="369908" y="180000"/>
                </a:cubicBezTo>
                <a:cubicBezTo>
                  <a:pt x="369908" y="279411"/>
                  <a:pt x="450497" y="360000"/>
                  <a:pt x="549908" y="360000"/>
                </a:cubicBezTo>
                <a:cubicBezTo>
                  <a:pt x="649319" y="360000"/>
                  <a:pt x="729908" y="279411"/>
                  <a:pt x="729908" y="180000"/>
                </a:cubicBezTo>
                <a:cubicBezTo>
                  <a:pt x="729908" y="80589"/>
                  <a:pt x="649319" y="0"/>
                  <a:pt x="549908" y="0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05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4DC6A3E4-BF04-54C2-273B-725308B83F05}"/>
              </a:ext>
            </a:extLst>
          </p:cNvPr>
          <p:cNvSpPr/>
          <p:nvPr/>
        </p:nvSpPr>
        <p:spPr>
          <a:xfrm flipH="1">
            <a:off x="5420820" y="3795659"/>
            <a:ext cx="547431" cy="270000"/>
          </a:xfrm>
          <a:custGeom>
            <a:avLst/>
            <a:gdLst>
              <a:gd name="connsiteX0" fmla="*/ 182612 w 729908"/>
              <a:gd name="connsiteY0" fmla="*/ 216385 h 360000"/>
              <a:gd name="connsiteX1" fmla="*/ 135812 w 729908"/>
              <a:gd name="connsiteY1" fmla="*/ 216385 h 360000"/>
              <a:gd name="connsiteX2" fmla="*/ 135812 w 729908"/>
              <a:gd name="connsiteY2" fmla="*/ 353185 h 360000"/>
              <a:gd name="connsiteX3" fmla="*/ 182612 w 729908"/>
              <a:gd name="connsiteY3" fmla="*/ 353185 h 360000"/>
              <a:gd name="connsiteX4" fmla="*/ 360000 w 729908"/>
              <a:gd name="connsiteY4" fmla="*/ 144000 h 360000"/>
              <a:gd name="connsiteX5" fmla="*/ 0 w 729908"/>
              <a:gd name="connsiteY5" fmla="*/ 144000 h 360000"/>
              <a:gd name="connsiteX6" fmla="*/ 0 w 729908"/>
              <a:gd name="connsiteY6" fmla="*/ 209043 h 360000"/>
              <a:gd name="connsiteX7" fmla="*/ 0 w 729908"/>
              <a:gd name="connsiteY7" fmla="*/ 216000 h 360000"/>
              <a:gd name="connsiteX8" fmla="*/ 0 w 729908"/>
              <a:gd name="connsiteY8" fmla="*/ 345843 h 360000"/>
              <a:gd name="connsiteX9" fmla="*/ 46800 w 729908"/>
              <a:gd name="connsiteY9" fmla="*/ 345843 h 360000"/>
              <a:gd name="connsiteX10" fmla="*/ 46800 w 729908"/>
              <a:gd name="connsiteY10" fmla="*/ 216000 h 360000"/>
              <a:gd name="connsiteX11" fmla="*/ 360000 w 729908"/>
              <a:gd name="connsiteY11" fmla="*/ 216000 h 360000"/>
              <a:gd name="connsiteX12" fmla="*/ 549908 w 729908"/>
              <a:gd name="connsiteY12" fmla="*/ 0 h 360000"/>
              <a:gd name="connsiteX13" fmla="*/ 369908 w 729908"/>
              <a:gd name="connsiteY13" fmla="*/ 180000 h 360000"/>
              <a:gd name="connsiteX14" fmla="*/ 549908 w 729908"/>
              <a:gd name="connsiteY14" fmla="*/ 360000 h 360000"/>
              <a:gd name="connsiteX15" fmla="*/ 729908 w 729908"/>
              <a:gd name="connsiteY15" fmla="*/ 180000 h 360000"/>
              <a:gd name="connsiteX16" fmla="*/ 549908 w 729908"/>
              <a:gd name="connsiteY16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9908" h="360000">
                <a:moveTo>
                  <a:pt x="182612" y="216385"/>
                </a:moveTo>
                <a:lnTo>
                  <a:pt x="135812" y="216385"/>
                </a:lnTo>
                <a:lnTo>
                  <a:pt x="135812" y="353185"/>
                </a:lnTo>
                <a:lnTo>
                  <a:pt x="182612" y="353185"/>
                </a:lnTo>
                <a:close/>
                <a:moveTo>
                  <a:pt x="360000" y="144000"/>
                </a:moveTo>
                <a:lnTo>
                  <a:pt x="0" y="144000"/>
                </a:lnTo>
                <a:lnTo>
                  <a:pt x="0" y="209043"/>
                </a:lnTo>
                <a:lnTo>
                  <a:pt x="0" y="216000"/>
                </a:lnTo>
                <a:lnTo>
                  <a:pt x="0" y="345843"/>
                </a:lnTo>
                <a:lnTo>
                  <a:pt x="46800" y="345843"/>
                </a:lnTo>
                <a:lnTo>
                  <a:pt x="46800" y="216000"/>
                </a:lnTo>
                <a:lnTo>
                  <a:pt x="360000" y="216000"/>
                </a:lnTo>
                <a:close/>
                <a:moveTo>
                  <a:pt x="549908" y="0"/>
                </a:moveTo>
                <a:cubicBezTo>
                  <a:pt x="450497" y="0"/>
                  <a:pt x="369908" y="80589"/>
                  <a:pt x="369908" y="180000"/>
                </a:cubicBezTo>
                <a:cubicBezTo>
                  <a:pt x="369908" y="279411"/>
                  <a:pt x="450497" y="360000"/>
                  <a:pt x="549908" y="360000"/>
                </a:cubicBezTo>
                <a:cubicBezTo>
                  <a:pt x="649319" y="360000"/>
                  <a:pt x="729908" y="279411"/>
                  <a:pt x="729908" y="180000"/>
                </a:cubicBezTo>
                <a:cubicBezTo>
                  <a:pt x="729908" y="80589"/>
                  <a:pt x="649319" y="0"/>
                  <a:pt x="549908" y="0"/>
                </a:cubicBezTo>
                <a:close/>
              </a:path>
            </a:pathLst>
          </a:cu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050"/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1AAE5A06-D01F-AE13-811E-987E788B903E}"/>
              </a:ext>
            </a:extLst>
          </p:cNvPr>
          <p:cNvSpPr/>
          <p:nvPr/>
        </p:nvSpPr>
        <p:spPr>
          <a:xfrm flipH="1">
            <a:off x="4491000" y="860450"/>
            <a:ext cx="547431" cy="270000"/>
          </a:xfrm>
          <a:custGeom>
            <a:avLst/>
            <a:gdLst>
              <a:gd name="connsiteX0" fmla="*/ 182612 w 729908"/>
              <a:gd name="connsiteY0" fmla="*/ 216385 h 360000"/>
              <a:gd name="connsiteX1" fmla="*/ 135812 w 729908"/>
              <a:gd name="connsiteY1" fmla="*/ 216385 h 360000"/>
              <a:gd name="connsiteX2" fmla="*/ 135812 w 729908"/>
              <a:gd name="connsiteY2" fmla="*/ 353185 h 360000"/>
              <a:gd name="connsiteX3" fmla="*/ 182612 w 729908"/>
              <a:gd name="connsiteY3" fmla="*/ 353185 h 360000"/>
              <a:gd name="connsiteX4" fmla="*/ 360000 w 729908"/>
              <a:gd name="connsiteY4" fmla="*/ 144000 h 360000"/>
              <a:gd name="connsiteX5" fmla="*/ 0 w 729908"/>
              <a:gd name="connsiteY5" fmla="*/ 144000 h 360000"/>
              <a:gd name="connsiteX6" fmla="*/ 0 w 729908"/>
              <a:gd name="connsiteY6" fmla="*/ 209043 h 360000"/>
              <a:gd name="connsiteX7" fmla="*/ 0 w 729908"/>
              <a:gd name="connsiteY7" fmla="*/ 216000 h 360000"/>
              <a:gd name="connsiteX8" fmla="*/ 0 w 729908"/>
              <a:gd name="connsiteY8" fmla="*/ 345843 h 360000"/>
              <a:gd name="connsiteX9" fmla="*/ 46800 w 729908"/>
              <a:gd name="connsiteY9" fmla="*/ 345843 h 360000"/>
              <a:gd name="connsiteX10" fmla="*/ 46800 w 729908"/>
              <a:gd name="connsiteY10" fmla="*/ 216000 h 360000"/>
              <a:gd name="connsiteX11" fmla="*/ 360000 w 729908"/>
              <a:gd name="connsiteY11" fmla="*/ 216000 h 360000"/>
              <a:gd name="connsiteX12" fmla="*/ 549908 w 729908"/>
              <a:gd name="connsiteY12" fmla="*/ 0 h 360000"/>
              <a:gd name="connsiteX13" fmla="*/ 369908 w 729908"/>
              <a:gd name="connsiteY13" fmla="*/ 180000 h 360000"/>
              <a:gd name="connsiteX14" fmla="*/ 549908 w 729908"/>
              <a:gd name="connsiteY14" fmla="*/ 360000 h 360000"/>
              <a:gd name="connsiteX15" fmla="*/ 729908 w 729908"/>
              <a:gd name="connsiteY15" fmla="*/ 180000 h 360000"/>
              <a:gd name="connsiteX16" fmla="*/ 549908 w 729908"/>
              <a:gd name="connsiteY16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9908" h="360000">
                <a:moveTo>
                  <a:pt x="182612" y="216385"/>
                </a:moveTo>
                <a:lnTo>
                  <a:pt x="135812" y="216385"/>
                </a:lnTo>
                <a:lnTo>
                  <a:pt x="135812" y="353185"/>
                </a:lnTo>
                <a:lnTo>
                  <a:pt x="182612" y="353185"/>
                </a:lnTo>
                <a:close/>
                <a:moveTo>
                  <a:pt x="360000" y="144000"/>
                </a:moveTo>
                <a:lnTo>
                  <a:pt x="0" y="144000"/>
                </a:lnTo>
                <a:lnTo>
                  <a:pt x="0" y="209043"/>
                </a:lnTo>
                <a:lnTo>
                  <a:pt x="0" y="216000"/>
                </a:lnTo>
                <a:lnTo>
                  <a:pt x="0" y="345843"/>
                </a:lnTo>
                <a:lnTo>
                  <a:pt x="46800" y="345843"/>
                </a:lnTo>
                <a:lnTo>
                  <a:pt x="46800" y="216000"/>
                </a:lnTo>
                <a:lnTo>
                  <a:pt x="360000" y="216000"/>
                </a:lnTo>
                <a:close/>
                <a:moveTo>
                  <a:pt x="549908" y="0"/>
                </a:moveTo>
                <a:cubicBezTo>
                  <a:pt x="450497" y="0"/>
                  <a:pt x="369908" y="80589"/>
                  <a:pt x="369908" y="180000"/>
                </a:cubicBezTo>
                <a:cubicBezTo>
                  <a:pt x="369908" y="279411"/>
                  <a:pt x="450497" y="360000"/>
                  <a:pt x="549908" y="360000"/>
                </a:cubicBezTo>
                <a:cubicBezTo>
                  <a:pt x="649319" y="360000"/>
                  <a:pt x="729908" y="279411"/>
                  <a:pt x="729908" y="180000"/>
                </a:cubicBezTo>
                <a:cubicBezTo>
                  <a:pt x="729908" y="80589"/>
                  <a:pt x="649319" y="0"/>
                  <a:pt x="549908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050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95D909B1-7CD5-39DE-D512-14D74F92A551}"/>
              </a:ext>
            </a:extLst>
          </p:cNvPr>
          <p:cNvSpPr/>
          <p:nvPr/>
        </p:nvSpPr>
        <p:spPr>
          <a:xfrm flipH="1">
            <a:off x="3297856" y="3795659"/>
            <a:ext cx="547431" cy="270000"/>
          </a:xfrm>
          <a:custGeom>
            <a:avLst/>
            <a:gdLst>
              <a:gd name="connsiteX0" fmla="*/ 182612 w 729908"/>
              <a:gd name="connsiteY0" fmla="*/ 216385 h 360000"/>
              <a:gd name="connsiteX1" fmla="*/ 135812 w 729908"/>
              <a:gd name="connsiteY1" fmla="*/ 216385 h 360000"/>
              <a:gd name="connsiteX2" fmla="*/ 135812 w 729908"/>
              <a:gd name="connsiteY2" fmla="*/ 353185 h 360000"/>
              <a:gd name="connsiteX3" fmla="*/ 182612 w 729908"/>
              <a:gd name="connsiteY3" fmla="*/ 353185 h 360000"/>
              <a:gd name="connsiteX4" fmla="*/ 360000 w 729908"/>
              <a:gd name="connsiteY4" fmla="*/ 144000 h 360000"/>
              <a:gd name="connsiteX5" fmla="*/ 0 w 729908"/>
              <a:gd name="connsiteY5" fmla="*/ 144000 h 360000"/>
              <a:gd name="connsiteX6" fmla="*/ 0 w 729908"/>
              <a:gd name="connsiteY6" fmla="*/ 209043 h 360000"/>
              <a:gd name="connsiteX7" fmla="*/ 0 w 729908"/>
              <a:gd name="connsiteY7" fmla="*/ 216000 h 360000"/>
              <a:gd name="connsiteX8" fmla="*/ 0 w 729908"/>
              <a:gd name="connsiteY8" fmla="*/ 345843 h 360000"/>
              <a:gd name="connsiteX9" fmla="*/ 46800 w 729908"/>
              <a:gd name="connsiteY9" fmla="*/ 345843 h 360000"/>
              <a:gd name="connsiteX10" fmla="*/ 46800 w 729908"/>
              <a:gd name="connsiteY10" fmla="*/ 216000 h 360000"/>
              <a:gd name="connsiteX11" fmla="*/ 360000 w 729908"/>
              <a:gd name="connsiteY11" fmla="*/ 216000 h 360000"/>
              <a:gd name="connsiteX12" fmla="*/ 549908 w 729908"/>
              <a:gd name="connsiteY12" fmla="*/ 0 h 360000"/>
              <a:gd name="connsiteX13" fmla="*/ 369908 w 729908"/>
              <a:gd name="connsiteY13" fmla="*/ 180000 h 360000"/>
              <a:gd name="connsiteX14" fmla="*/ 549908 w 729908"/>
              <a:gd name="connsiteY14" fmla="*/ 360000 h 360000"/>
              <a:gd name="connsiteX15" fmla="*/ 729908 w 729908"/>
              <a:gd name="connsiteY15" fmla="*/ 180000 h 360000"/>
              <a:gd name="connsiteX16" fmla="*/ 549908 w 729908"/>
              <a:gd name="connsiteY16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9908" h="360000">
                <a:moveTo>
                  <a:pt x="182612" y="216385"/>
                </a:moveTo>
                <a:lnTo>
                  <a:pt x="135812" y="216385"/>
                </a:lnTo>
                <a:lnTo>
                  <a:pt x="135812" y="353185"/>
                </a:lnTo>
                <a:lnTo>
                  <a:pt x="182612" y="353185"/>
                </a:lnTo>
                <a:close/>
                <a:moveTo>
                  <a:pt x="360000" y="144000"/>
                </a:moveTo>
                <a:lnTo>
                  <a:pt x="0" y="144000"/>
                </a:lnTo>
                <a:lnTo>
                  <a:pt x="0" y="209043"/>
                </a:lnTo>
                <a:lnTo>
                  <a:pt x="0" y="216000"/>
                </a:lnTo>
                <a:lnTo>
                  <a:pt x="0" y="345843"/>
                </a:lnTo>
                <a:lnTo>
                  <a:pt x="46800" y="345843"/>
                </a:lnTo>
                <a:lnTo>
                  <a:pt x="46800" y="216000"/>
                </a:lnTo>
                <a:lnTo>
                  <a:pt x="360000" y="216000"/>
                </a:lnTo>
                <a:close/>
                <a:moveTo>
                  <a:pt x="549908" y="0"/>
                </a:moveTo>
                <a:cubicBezTo>
                  <a:pt x="450497" y="0"/>
                  <a:pt x="369908" y="80589"/>
                  <a:pt x="369908" y="180000"/>
                </a:cubicBezTo>
                <a:cubicBezTo>
                  <a:pt x="369908" y="279411"/>
                  <a:pt x="450497" y="360000"/>
                  <a:pt x="549908" y="360000"/>
                </a:cubicBezTo>
                <a:cubicBezTo>
                  <a:pt x="649319" y="360000"/>
                  <a:pt x="729908" y="279411"/>
                  <a:pt x="729908" y="180000"/>
                </a:cubicBezTo>
                <a:cubicBezTo>
                  <a:pt x="729908" y="80589"/>
                  <a:pt x="649319" y="0"/>
                  <a:pt x="549908" y="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05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938DC37-CD0D-904C-74A4-55B5BB5C822A}"/>
              </a:ext>
            </a:extLst>
          </p:cNvPr>
          <p:cNvSpPr txBox="1"/>
          <p:nvPr/>
        </p:nvSpPr>
        <p:spPr>
          <a:xfrm>
            <a:off x="1841899" y="860450"/>
            <a:ext cx="34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  <a:endParaRPr lang="fr-FR" sz="105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EEDBA36-8999-DCF8-53C0-E463DD41FB3A}"/>
              </a:ext>
            </a:extLst>
          </p:cNvPr>
          <p:cNvSpPr txBox="1"/>
          <p:nvPr/>
        </p:nvSpPr>
        <p:spPr>
          <a:xfrm>
            <a:off x="3390692" y="3788660"/>
            <a:ext cx="34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</a:t>
            </a:r>
            <a:endParaRPr lang="fr-FR" sz="105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6C33D0B-8648-1A2E-58EA-2972AC872DE7}"/>
              </a:ext>
            </a:extLst>
          </p:cNvPr>
          <p:cNvSpPr txBox="1"/>
          <p:nvPr/>
        </p:nvSpPr>
        <p:spPr>
          <a:xfrm>
            <a:off x="4574837" y="860450"/>
            <a:ext cx="34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</a:t>
            </a:r>
            <a:endParaRPr lang="fr-FR" sz="105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6EF374F-7A44-7911-2309-39AA5F4B576B}"/>
              </a:ext>
            </a:extLst>
          </p:cNvPr>
          <p:cNvSpPr txBox="1"/>
          <p:nvPr/>
        </p:nvSpPr>
        <p:spPr>
          <a:xfrm>
            <a:off x="5471372" y="3788660"/>
            <a:ext cx="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</a:t>
            </a:r>
            <a:endParaRPr lang="fr-FR" sz="105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96D01A0-F428-CFAA-BF55-1D56F7F1B421}"/>
              </a:ext>
            </a:extLst>
          </p:cNvPr>
          <p:cNvSpPr txBox="1"/>
          <p:nvPr/>
        </p:nvSpPr>
        <p:spPr>
          <a:xfrm>
            <a:off x="676329" y="1360366"/>
            <a:ext cx="3247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fr-FR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mplémenter</a:t>
            </a:r>
            <a:r>
              <a:rPr lang="fr-FR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un système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d’authentication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et d’</a:t>
            </a:r>
            <a:r>
              <a:rPr lang="fr-FR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autorisation pour protéger les données des clients et permettre aux utilisateurs de s'inscrire, de se connecter et de gérer leur compte.</a:t>
            </a:r>
            <a:endParaRPr lang="fr-FR" sz="12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0A18500-4157-0153-038E-93A76B84A35F}"/>
              </a:ext>
            </a:extLst>
          </p:cNvPr>
          <p:cNvSpPr txBox="1"/>
          <p:nvPr/>
        </p:nvSpPr>
        <p:spPr>
          <a:xfrm>
            <a:off x="4219629" y="1245817"/>
            <a:ext cx="212402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latin typeface="Times New Roman" panose="02020603050405020304" pitchFamily="18" charset="0"/>
                <a:ea typeface="Calibri" panose="020F0502020204030204" pitchFamily="34" charset="0"/>
              </a:rPr>
              <a:t>Intégrer une fonctionnalité de recherche avancées pour permettre aux clients de trouver rapidement les produits qu'ils recherchent.</a:t>
            </a:r>
            <a:endParaRPr lang="fr-FR" sz="12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6380C7F-26F9-251C-0C9E-A3AC70C071A4}"/>
              </a:ext>
            </a:extLst>
          </p:cNvPr>
          <p:cNvSpPr txBox="1"/>
          <p:nvPr/>
        </p:nvSpPr>
        <p:spPr>
          <a:xfrm>
            <a:off x="1497159" y="2829868"/>
            <a:ext cx="3247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Intégrer des fonctionnalités de gestion de catalogue pour permettre aux administrateurs de gérer facilement les produits, les catégories, les prix et les stocks</a:t>
            </a:r>
            <a:endParaRPr lang="fr-FR" sz="12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87CB028-08A3-365B-D30D-E42F4BBC0C3D}"/>
              </a:ext>
            </a:extLst>
          </p:cNvPr>
          <p:cNvSpPr txBox="1"/>
          <p:nvPr/>
        </p:nvSpPr>
        <p:spPr>
          <a:xfrm>
            <a:off x="4908495" y="2686787"/>
            <a:ext cx="1560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Concevoir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interfaces 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ergonomiques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accueillant, ainsi que intuitif pour les clients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02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904 -4.44444E-6 L -0.33125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33 0.02291 L 0.82331 0.0020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99" y="-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1" grpId="0" animBg="1"/>
      <p:bldP spid="12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Effective Administrative Process Strategies by Slidesgo">
  <a:themeElements>
    <a:clrScheme name="Simple Light">
      <a:dk1>
        <a:srgbClr val="191919"/>
      </a:dk1>
      <a:lt1>
        <a:srgbClr val="63AAE6"/>
      </a:lt1>
      <a:dk2>
        <a:srgbClr val="C2E3FF"/>
      </a:dk2>
      <a:lt2>
        <a:srgbClr val="E0F1FF"/>
      </a:lt2>
      <a:accent1>
        <a:srgbClr val="FFFFFF"/>
      </a:accent1>
      <a:accent2>
        <a:srgbClr val="FFE6B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Microsoft Office PowerPoint</Application>
  <PresentationFormat>Affichage à l'écran (16:9)</PresentationFormat>
  <Paragraphs>141</Paragraphs>
  <Slides>23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Bahnschrift</vt:lpstr>
      <vt:lpstr>Open Sans</vt:lpstr>
      <vt:lpstr>Times New Roman</vt:lpstr>
      <vt:lpstr>Anaheim</vt:lpstr>
      <vt:lpstr>Arial Black</vt:lpstr>
      <vt:lpstr>Asap</vt:lpstr>
      <vt:lpstr>Arial</vt:lpstr>
      <vt:lpstr>Actor</vt:lpstr>
      <vt:lpstr>Effective Administrative Process Strategies by Slidesgo</vt:lpstr>
      <vt:lpstr>CONCEPTION ET MISE EN OEUVRE D’UNE PLATEFORME DE  E-CPMMERCE</vt:lpstr>
      <vt:lpstr>Présentation PowerPoint</vt:lpstr>
      <vt:lpstr>INTRODUCTION</vt:lpstr>
      <vt:lpstr>Presentation de l’entreprise</vt:lpstr>
      <vt:lpstr>PRESENTATION DE L’ENTREPRISE</vt:lpstr>
      <vt:lpstr>ORGANIGRAMME</vt:lpstr>
      <vt:lpstr>PRESENTATION DU SUJET</vt:lpstr>
      <vt:lpstr>Présentation PowerPoint</vt:lpstr>
      <vt:lpstr>OBJECTIFS</vt:lpstr>
      <vt:lpstr>ANALYSE DE L’EXISTANT</vt:lpstr>
      <vt:lpstr>Mercury</vt:lpstr>
      <vt:lpstr>PLANNING PREVISIONNEL</vt:lpstr>
      <vt:lpstr>BUDJET</vt:lpstr>
      <vt:lpstr>TRAVAIL REALISÉ</vt:lpstr>
      <vt:lpstr>DIAGRAMME DE CAS D’UTILISATION</vt:lpstr>
      <vt:lpstr>DIAGRAMMDE DE SEQUENCE DE L’AUTHENTIFICATION</vt:lpstr>
      <vt:lpstr>DIAGRAMME DE CLASSE</vt:lpstr>
      <vt:lpstr>Ressources logicielles</vt:lpstr>
      <vt:lpstr>Our team</vt:lpstr>
      <vt:lpstr>Demo</vt:lpstr>
      <vt:lpstr>Présentation PowerPoint</vt:lpstr>
      <vt:lpstr>Thanks</vt:lpstr>
      <vt:lpstr>Alternative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MISE EN OEUVRE D’UNE PLATEFORME DE  E-CPMMERCE</dc:title>
  <dc:creator>Tempest</dc:creator>
  <cp:lastModifiedBy>Tempest</cp:lastModifiedBy>
  <cp:revision>1</cp:revision>
  <dcterms:modified xsi:type="dcterms:W3CDTF">2023-06-29T07:44:13Z</dcterms:modified>
</cp:coreProperties>
</file>