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Fira Sans Condensed ExtraBold"/>
      <p:bold r:id="rId20"/>
      <p:boldItalic r:id="rId21"/>
    </p:embeddedFont>
    <p:embeddedFont>
      <p:font typeface="Bebas Neue"/>
      <p:regular r:id="rId22"/>
    </p:embeddedFont>
    <p:embeddedFont>
      <p:font typeface="Fira Sans Condensed"/>
      <p:regular r:id="rId23"/>
      <p:bold r:id="rId24"/>
      <p:italic r:id="rId25"/>
      <p:boldItalic r:id="rId26"/>
    </p:embeddedFont>
    <p:embeddedFont>
      <p:font typeface="Fira Sans Condensed SemiBold"/>
      <p:regular r:id="rId27"/>
      <p:bold r:id="rId28"/>
      <p:italic r:id="rId29"/>
      <p:boldItalic r:id="rId30"/>
    </p:embeddedFont>
    <p:embeddedFont>
      <p:font typeface="Alber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1">
          <p15:clr>
            <a:srgbClr val="9AA0A6"/>
          </p15:clr>
        </p15:guide>
        <p15:guide id="2" pos="5311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0F3117-2DFC-4C5B-A917-F1351EAF3C4D}">
  <a:tblStyle styleId="{0C0F3117-2DFC-4C5B-A917-F1351EAF3C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55B27E4-C831-4DC4-B0C9-84CCAACB96D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1" orient="horz"/>
        <p:guide pos="5311"/>
        <p:guide pos="2899" orient="horz"/>
        <p:guide pos="4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ExtraBold-bold.fntdata"/><Relationship Id="rId22" Type="http://schemas.openxmlformats.org/officeDocument/2006/relationships/font" Target="fonts/BebasNeue-regular.fntdata"/><Relationship Id="rId21" Type="http://schemas.openxmlformats.org/officeDocument/2006/relationships/font" Target="fonts/FiraSansCondensedExtraBold-boldItalic.fntdata"/><Relationship Id="rId24" Type="http://schemas.openxmlformats.org/officeDocument/2006/relationships/font" Target="fonts/FiraSansCondensed-bold.fntdata"/><Relationship Id="rId23" Type="http://schemas.openxmlformats.org/officeDocument/2006/relationships/font" Target="fonts/FiraSans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Condensed-boldItalic.fntdata"/><Relationship Id="rId25" Type="http://schemas.openxmlformats.org/officeDocument/2006/relationships/font" Target="fonts/FiraSansCondensed-italic.fntdata"/><Relationship Id="rId28" Type="http://schemas.openxmlformats.org/officeDocument/2006/relationships/font" Target="fonts/FiraSansCondensedSemiBold-bold.fntdata"/><Relationship Id="rId27" Type="http://schemas.openxmlformats.org/officeDocument/2006/relationships/font" Target="fonts/FiraSansCondensed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Condensed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bertSans-regular.fntdata"/><Relationship Id="rId30" Type="http://schemas.openxmlformats.org/officeDocument/2006/relationships/font" Target="fonts/FiraSansCondensed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AlbertSans-italic.fntdata"/><Relationship Id="rId10" Type="http://schemas.openxmlformats.org/officeDocument/2006/relationships/slide" Target="slides/slide4.xml"/><Relationship Id="rId32" Type="http://schemas.openxmlformats.org/officeDocument/2006/relationships/font" Target="fonts/Albert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lbert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2" name="Google Shape;10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Analysis of Prism’s data over the last 6 months was performed </a:t>
            </a:r>
            <a:endParaRPr b="1" sz="1200">
              <a:solidFill>
                <a:srgbClr val="2F4A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with the goal to identify the success of Prism+ </a:t>
            </a:r>
            <a:endParaRPr b="1" sz="1200">
              <a:solidFill>
                <a:srgbClr val="2F4A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and whether the loyalty scheme should be rolled out. </a:t>
            </a:r>
            <a:endParaRPr b="1" sz="1200">
              <a:solidFill>
                <a:srgbClr val="2F4A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We believe this should be continued as there is room for improvement and high potential</a:t>
            </a:r>
            <a:endParaRPr b="1" sz="1300"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3" name="Google Shape;14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2" name="Google Shape;15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Redefined tier boundaries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Controlled discounting &amp; special perks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Assess scheme over 6 months of rewards then then experiment with A/B testing on benefits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5" name="Google Shape;15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7" name="Google Shape;15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Char char="●"/>
            </a:pPr>
            <a:r>
              <a:rPr b="1" lang="en" sz="1400">
                <a:solidFill>
                  <a:srgbClr val="2F4A7F"/>
                </a:solidFill>
              </a:rPr>
              <a:t>Focus was on these two key metrics</a:t>
            </a:r>
            <a:endParaRPr b="1" sz="1400">
              <a:solidFill>
                <a:srgbClr val="2F4A7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Char char="●"/>
            </a:pPr>
            <a:r>
              <a:rPr b="1" lang="en" sz="1400">
                <a:solidFill>
                  <a:srgbClr val="2F4A7F"/>
                </a:solidFill>
              </a:rPr>
              <a:t>In terms of profit Bronze tier contribute the least amount of average profit, but customers in the higher tiers only contribute £3 - £6 more </a:t>
            </a:r>
            <a:endParaRPr b="1" sz="1400">
              <a:solidFill>
                <a:srgbClr val="2F4A7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Char char="●"/>
            </a:pPr>
            <a:r>
              <a:rPr b="1" lang="en" sz="1400">
                <a:solidFill>
                  <a:srgbClr val="2F4A7F"/>
                </a:solidFill>
              </a:rPr>
              <a:t>Negative correlation between discount usage and conversion in this 6 month period</a:t>
            </a:r>
            <a:endParaRPr b="1" sz="1400">
              <a:solidFill>
                <a:srgbClr val="2F4A7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7" name="Google Shape;1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Excessive discounting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Poor member criteria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Transaction count not fair to use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Low profit from Prism+ users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0" name="Google Shape;1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8" name="Google Shape;12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2dc1d2578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4" name="Google Shape;1254;g22dc1d2578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0" name="Google Shape;12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Here are some key advantages above and in </a:t>
            </a:r>
            <a:r>
              <a:rPr b="1" lang="en" sz="1200">
                <a:solidFill>
                  <a:srgbClr val="2F4A7F"/>
                </a:solidFill>
              </a:rPr>
              <a:t>addition</a:t>
            </a:r>
            <a:r>
              <a:rPr b="1" lang="en" sz="1200">
                <a:solidFill>
                  <a:srgbClr val="2F4A7F"/>
                </a:solidFill>
              </a:rPr>
              <a:t> to this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  <a:highlight>
                  <a:srgbClr val="FFFFFF"/>
                </a:highlight>
              </a:rPr>
              <a:t>Over 80% of consumers say loyalty programs make them more likely to continue doing business with a company.</a:t>
            </a:r>
            <a:endParaRPr b="1" sz="1200">
              <a:solidFill>
                <a:srgbClr val="2F4A7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  <a:highlight>
                  <a:srgbClr val="FFFFFF"/>
                </a:highlight>
              </a:rPr>
              <a:t>Around 80% of Gen Z consumers increase the frequency they buy from a brand when they are part of that company’s loyalty program, with 76% of Gen X customers and 53% of baby boomers.</a:t>
            </a:r>
            <a:endParaRPr b="1" sz="1300"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7" name="Google Shape;12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Our argument is that the loyalty programme should be continued 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As research has shown how successful these schemes are for similar e-commerce companies. 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In addition, solutions have been provided to address the problems identified earlier, 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With further actionable recommendations prescribed to ensure Prism+ has a successful rollout and continued long-term success.</a:t>
            </a:r>
            <a:endParaRPr b="1" sz="1200">
              <a:solidFill>
                <a:srgbClr val="2F4A7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100"/>
              <a:buChar char="●"/>
            </a:pPr>
            <a:r>
              <a:t/>
            </a:r>
            <a:endParaRPr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3" name="Google Shape;14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Apply perks to </a:t>
            </a:r>
            <a:r>
              <a:rPr b="1" lang="en" sz="1000">
                <a:solidFill>
                  <a:schemeClr val="dk1"/>
                </a:solidFill>
              </a:rPr>
              <a:t>Bronze</a:t>
            </a:r>
            <a:r>
              <a:rPr lang="en" sz="1000">
                <a:solidFill>
                  <a:schemeClr val="dk1"/>
                </a:solidFill>
              </a:rPr>
              <a:t> (free next-day delivery), </a:t>
            </a:r>
            <a:r>
              <a:rPr b="1" lang="en" sz="1000">
                <a:solidFill>
                  <a:schemeClr val="dk1"/>
                </a:solidFill>
              </a:rPr>
              <a:t>Silver</a:t>
            </a:r>
            <a:r>
              <a:rPr lang="en" sz="1000">
                <a:solidFill>
                  <a:schemeClr val="dk1"/>
                </a:solidFill>
              </a:rPr>
              <a:t> (Bronze benefit + 5% off £50+), </a:t>
            </a:r>
            <a:r>
              <a:rPr b="1" lang="en" sz="1000">
                <a:solidFill>
                  <a:schemeClr val="dk1"/>
                </a:solidFill>
              </a:rPr>
              <a:t>Gold</a:t>
            </a:r>
            <a:r>
              <a:rPr lang="en" sz="1000">
                <a:solidFill>
                  <a:schemeClr val="dk1"/>
                </a:solidFill>
              </a:rPr>
              <a:t> (Bronze &amp; Silver benefit, 7.5% off £50+ and one-time Prism Flask) and </a:t>
            </a:r>
            <a:r>
              <a:rPr b="1" lang="en" sz="1000">
                <a:solidFill>
                  <a:schemeClr val="dk1"/>
                </a:solidFill>
              </a:rPr>
              <a:t>Platinum</a:t>
            </a:r>
            <a:r>
              <a:rPr lang="en" sz="1000">
                <a:solidFill>
                  <a:schemeClr val="dk1"/>
                </a:solidFill>
              </a:rPr>
              <a:t> (Bronze, Silver, Gold benefits +10% off £100+, early access to exclusive products and personalised gift).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" name="Google Shape;10;p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3" name="Google Shape;13;p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3134050" y="966200"/>
            <a:ext cx="51705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34050" y="2814150"/>
            <a:ext cx="5170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12" name="Google Shape;312;p1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15" name="Google Shape;315;p1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8" name="Google Shape;318;p11"/>
          <p:cNvGrpSpPr/>
          <p:nvPr/>
        </p:nvGrpSpPr>
        <p:grpSpPr>
          <a:xfrm rot="743544">
            <a:off x="8127338" y="86749"/>
            <a:ext cx="889055" cy="741407"/>
            <a:chOff x="3503500" y="2319800"/>
            <a:chExt cx="750575" cy="625925"/>
          </a:xfrm>
        </p:grpSpPr>
        <p:sp>
          <p:nvSpPr>
            <p:cNvPr id="319" name="Google Shape;319;p11"/>
            <p:cNvSpPr/>
            <p:nvPr/>
          </p:nvSpPr>
          <p:spPr>
            <a:xfrm>
              <a:off x="3511850" y="2384775"/>
              <a:ext cx="736375" cy="560950"/>
            </a:xfrm>
            <a:custGeom>
              <a:rect b="b" l="l" r="r" t="t"/>
              <a:pathLst>
                <a:path extrusionOk="0" h="22438" w="29455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3503500" y="2384875"/>
              <a:ext cx="750575" cy="327900"/>
            </a:xfrm>
            <a:custGeom>
              <a:rect b="b" l="l" r="r" t="t"/>
              <a:pathLst>
                <a:path extrusionOk="0" h="13116" w="30023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3525200" y="2699050"/>
              <a:ext cx="711350" cy="20025"/>
            </a:xfrm>
            <a:custGeom>
              <a:rect b="b" l="l" r="r" t="t"/>
              <a:pathLst>
                <a:path extrusionOk="0" h="801" w="28454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621925" y="2681700"/>
              <a:ext cx="57575" cy="73250"/>
            </a:xfrm>
            <a:custGeom>
              <a:rect b="b" l="l" r="r" t="t"/>
              <a:pathLst>
                <a:path extrusionOk="0" h="2930" w="2303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081425" y="2681700"/>
              <a:ext cx="57550" cy="73250"/>
            </a:xfrm>
            <a:custGeom>
              <a:rect b="b" l="l" r="r" t="t"/>
              <a:pathLst>
                <a:path extrusionOk="0" h="2930" w="2302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3619425" y="2722475"/>
              <a:ext cx="64225" cy="17575"/>
            </a:xfrm>
            <a:custGeom>
              <a:rect b="b" l="l" r="r" t="t"/>
              <a:pathLst>
                <a:path extrusionOk="0" h="703" w="2569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078075" y="2722475"/>
              <a:ext cx="64250" cy="17575"/>
            </a:xfrm>
            <a:custGeom>
              <a:rect b="b" l="l" r="r" t="t"/>
              <a:pathLst>
                <a:path extrusionOk="0" h="703" w="257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3722825" y="2319800"/>
              <a:ext cx="311925" cy="74050"/>
            </a:xfrm>
            <a:custGeom>
              <a:rect b="b" l="l" r="r" t="t"/>
              <a:pathLst>
                <a:path extrusionOk="0" h="2962" w="12477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726175" y="2383825"/>
              <a:ext cx="47550" cy="15025"/>
            </a:xfrm>
            <a:custGeom>
              <a:rect b="b" l="l" r="r" t="t"/>
              <a:pathLst>
                <a:path extrusionOk="0" h="601" w="1902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987175" y="2386325"/>
              <a:ext cx="48400" cy="12525"/>
            </a:xfrm>
            <a:custGeom>
              <a:rect b="b" l="l" r="r" t="t"/>
              <a:pathLst>
                <a:path extrusionOk="0" h="501" w="1936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11"/>
          <p:cNvGrpSpPr/>
          <p:nvPr/>
        </p:nvGrpSpPr>
        <p:grpSpPr>
          <a:xfrm rot="-5400000">
            <a:off x="635423" y="3443327"/>
            <a:ext cx="1891143" cy="2921209"/>
            <a:chOff x="7864024" y="121502"/>
            <a:chExt cx="1891143" cy="2921209"/>
          </a:xfrm>
        </p:grpSpPr>
        <p:sp>
          <p:nvSpPr>
            <p:cNvPr id="330" name="Google Shape;330;p11"/>
            <p:cNvSpPr/>
            <p:nvPr/>
          </p:nvSpPr>
          <p:spPr>
            <a:xfrm rot="6508762">
              <a:off x="7452925" y="1036930"/>
              <a:ext cx="2713340" cy="1087171"/>
            </a:xfrm>
            <a:custGeom>
              <a:rect b="b" l="l" r="r" t="t"/>
              <a:pathLst>
                <a:path extrusionOk="0" h="96932" w="241921">
                  <a:moveTo>
                    <a:pt x="240826" y="0"/>
                  </a:moveTo>
                  <a:lnTo>
                    <a:pt x="224899" y="15928"/>
                  </a:lnTo>
                  <a:lnTo>
                    <a:pt x="207907" y="1592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88" y="49059"/>
                  </a:lnTo>
                  <a:lnTo>
                    <a:pt x="129365" y="49059"/>
                  </a:lnTo>
                  <a:lnTo>
                    <a:pt x="112617" y="65807"/>
                  </a:lnTo>
                  <a:lnTo>
                    <a:pt x="99182" y="65807"/>
                  </a:lnTo>
                  <a:lnTo>
                    <a:pt x="92252" y="58877"/>
                  </a:lnTo>
                  <a:lnTo>
                    <a:pt x="64014" y="58877"/>
                  </a:lnTo>
                  <a:lnTo>
                    <a:pt x="47448" y="75442"/>
                  </a:lnTo>
                  <a:lnTo>
                    <a:pt x="20366" y="75442"/>
                  </a:lnTo>
                  <a:lnTo>
                    <a:pt x="1" y="95807"/>
                  </a:lnTo>
                  <a:lnTo>
                    <a:pt x="1065" y="96932"/>
                  </a:lnTo>
                  <a:lnTo>
                    <a:pt x="20974" y="76962"/>
                  </a:lnTo>
                  <a:lnTo>
                    <a:pt x="48056" y="76962"/>
                  </a:lnTo>
                  <a:lnTo>
                    <a:pt x="64622" y="60396"/>
                  </a:lnTo>
                  <a:lnTo>
                    <a:pt x="91644" y="60396"/>
                  </a:lnTo>
                  <a:lnTo>
                    <a:pt x="98513" y="67327"/>
                  </a:lnTo>
                  <a:lnTo>
                    <a:pt x="113225" y="67327"/>
                  </a:lnTo>
                  <a:lnTo>
                    <a:pt x="129973" y="50579"/>
                  </a:lnTo>
                  <a:lnTo>
                    <a:pt x="155596" y="50579"/>
                  </a:lnTo>
                  <a:lnTo>
                    <a:pt x="166904" y="39271"/>
                  </a:lnTo>
                  <a:lnTo>
                    <a:pt x="186752" y="39271"/>
                  </a:lnTo>
                  <a:lnTo>
                    <a:pt x="208546" y="17447"/>
                  </a:lnTo>
                  <a:lnTo>
                    <a:pt x="225506" y="17447"/>
                  </a:lnTo>
                  <a:lnTo>
                    <a:pt x="241920" y="1064"/>
                  </a:lnTo>
                  <a:lnTo>
                    <a:pt x="2408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 rot="6508762">
              <a:off x="8821528" y="2937998"/>
              <a:ext cx="92048" cy="92732"/>
            </a:xfrm>
            <a:custGeom>
              <a:rect b="b" l="l" r="r" t="t"/>
              <a:pathLst>
                <a:path extrusionOk="0" h="8268" w="8207">
                  <a:moveTo>
                    <a:pt x="0" y="0"/>
                  </a:moveTo>
                  <a:lnTo>
                    <a:pt x="0" y="1520"/>
                  </a:lnTo>
                  <a:lnTo>
                    <a:pt x="6687" y="1520"/>
                  </a:lnTo>
                  <a:lnTo>
                    <a:pt x="6687" y="8268"/>
                  </a:lnTo>
                  <a:lnTo>
                    <a:pt x="8207" y="8268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 rot="6508762">
              <a:off x="8722826" y="666647"/>
              <a:ext cx="97847" cy="82874"/>
            </a:xfrm>
            <a:custGeom>
              <a:rect b="b" l="l" r="r" t="t"/>
              <a:pathLst>
                <a:path extrusionOk="0" h="7389" w="8724">
                  <a:moveTo>
                    <a:pt x="4506" y="0"/>
                  </a:moveTo>
                  <a:cubicBezTo>
                    <a:pt x="2845" y="0"/>
                    <a:pt x="1209" y="832"/>
                    <a:pt x="669" y="2574"/>
                  </a:cubicBezTo>
                  <a:cubicBezTo>
                    <a:pt x="0" y="4854"/>
                    <a:pt x="1672" y="7285"/>
                    <a:pt x="4012" y="7377"/>
                  </a:cubicBezTo>
                  <a:cubicBezTo>
                    <a:pt x="4127" y="7385"/>
                    <a:pt x="4243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1" y="5036"/>
                    <a:pt x="8724" y="3577"/>
                    <a:pt x="8329" y="2361"/>
                  </a:cubicBezTo>
                  <a:cubicBezTo>
                    <a:pt x="8055" y="1693"/>
                    <a:pt x="7599" y="1054"/>
                    <a:pt x="6961" y="659"/>
                  </a:cubicBezTo>
                  <a:cubicBezTo>
                    <a:pt x="6235" y="223"/>
                    <a:pt x="5367" y="0"/>
                    <a:pt x="4506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 rot="6508762">
              <a:off x="8749456" y="69053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8" y="0"/>
                    <a:pt x="546" y="365"/>
                    <a:pt x="305" y="1130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0"/>
                    <a:pt x="1876" y="3261"/>
                    <a:pt x="1917" y="3261"/>
                  </a:cubicBezTo>
                  <a:cubicBezTo>
                    <a:pt x="2460" y="3261"/>
                    <a:pt x="3038" y="3074"/>
                    <a:pt x="3405" y="2650"/>
                  </a:cubicBezTo>
                  <a:cubicBezTo>
                    <a:pt x="3800" y="2194"/>
                    <a:pt x="3891" y="1586"/>
                    <a:pt x="3709" y="1039"/>
                  </a:cubicBezTo>
                  <a:cubicBezTo>
                    <a:pt x="3587" y="735"/>
                    <a:pt x="3405" y="492"/>
                    <a:pt x="3101" y="279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 rot="6508762">
              <a:off x="8841669" y="893229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4990"/>
                    <a:pt x="8724" y="356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 rot="6508762">
              <a:off x="8868730" y="917352"/>
              <a:ext cx="43641" cy="36496"/>
            </a:xfrm>
            <a:custGeom>
              <a:rect b="b" l="l" r="r" t="t"/>
              <a:pathLst>
                <a:path extrusionOk="0" h="3254" w="3891">
                  <a:moveTo>
                    <a:pt x="2004" y="1"/>
                  </a:moveTo>
                  <a:cubicBezTo>
                    <a:pt x="1264" y="1"/>
                    <a:pt x="545" y="372"/>
                    <a:pt x="304" y="1116"/>
                  </a:cubicBezTo>
                  <a:cubicBezTo>
                    <a:pt x="0" y="2119"/>
                    <a:pt x="730" y="3182"/>
                    <a:pt x="1794" y="3243"/>
                  </a:cubicBezTo>
                  <a:cubicBezTo>
                    <a:pt x="1858" y="3250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800" y="2240"/>
                    <a:pt x="3891" y="1571"/>
                    <a:pt x="3709" y="1055"/>
                  </a:cubicBezTo>
                  <a:cubicBezTo>
                    <a:pt x="3587" y="751"/>
                    <a:pt x="3405" y="477"/>
                    <a:pt x="3101" y="295"/>
                  </a:cubicBezTo>
                  <a:cubicBezTo>
                    <a:pt x="2771" y="99"/>
                    <a:pt x="2385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 rot="6508762">
              <a:off x="8741705" y="1191842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7" y="7398"/>
                  </a:cubicBezTo>
                  <a:cubicBezTo>
                    <a:pt x="5509" y="7398"/>
                    <a:pt x="6838" y="6991"/>
                    <a:pt x="7690" y="6054"/>
                  </a:cubicBezTo>
                  <a:cubicBezTo>
                    <a:pt x="8572" y="4990"/>
                    <a:pt x="8754" y="3562"/>
                    <a:pt x="8329" y="2376"/>
                  </a:cubicBezTo>
                  <a:cubicBezTo>
                    <a:pt x="8085" y="1677"/>
                    <a:pt x="762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 rot="6508762">
              <a:off x="8768877" y="1216119"/>
              <a:ext cx="43652" cy="36496"/>
            </a:xfrm>
            <a:custGeom>
              <a:rect b="b" l="l" r="r" t="t"/>
              <a:pathLst>
                <a:path extrusionOk="0" h="3254" w="3892">
                  <a:moveTo>
                    <a:pt x="1989" y="1"/>
                  </a:moveTo>
                  <a:cubicBezTo>
                    <a:pt x="1251" y="1"/>
                    <a:pt x="526" y="372"/>
                    <a:pt x="305" y="1116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800" y="2240"/>
                    <a:pt x="3892" y="1571"/>
                    <a:pt x="3679" y="1055"/>
                  </a:cubicBezTo>
                  <a:cubicBezTo>
                    <a:pt x="3588" y="751"/>
                    <a:pt x="3375" y="477"/>
                    <a:pt x="3071" y="295"/>
                  </a:cubicBezTo>
                  <a:cubicBezTo>
                    <a:pt x="2751" y="99"/>
                    <a:pt x="2369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 rot="6508762">
              <a:off x="8647490" y="1238897"/>
              <a:ext cx="98531" cy="83076"/>
            </a:xfrm>
            <a:custGeom>
              <a:rect b="b" l="l" r="r" t="t"/>
              <a:pathLst>
                <a:path extrusionOk="0" h="7407" w="8785">
                  <a:moveTo>
                    <a:pt x="4528" y="1"/>
                  </a:moveTo>
                  <a:cubicBezTo>
                    <a:pt x="2862" y="1"/>
                    <a:pt x="1222" y="839"/>
                    <a:pt x="699" y="2568"/>
                  </a:cubicBezTo>
                  <a:cubicBezTo>
                    <a:pt x="0" y="4848"/>
                    <a:pt x="1672" y="7279"/>
                    <a:pt x="4043" y="7401"/>
                  </a:cubicBezTo>
                  <a:cubicBezTo>
                    <a:pt x="4122" y="7405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42" y="5030"/>
                    <a:pt x="8785" y="3601"/>
                    <a:pt x="8329" y="2385"/>
                  </a:cubicBezTo>
                  <a:cubicBezTo>
                    <a:pt x="8055" y="1686"/>
                    <a:pt x="7599" y="1048"/>
                    <a:pt x="6961" y="653"/>
                  </a:cubicBezTo>
                  <a:cubicBezTo>
                    <a:pt x="6240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 rot="6508762">
              <a:off x="8675059" y="126272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9" y="0"/>
                    <a:pt x="546" y="365"/>
                    <a:pt x="305" y="1131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1"/>
                    <a:pt x="1876" y="3262"/>
                    <a:pt x="1917" y="3262"/>
                  </a:cubicBezTo>
                  <a:cubicBezTo>
                    <a:pt x="2461" y="3262"/>
                    <a:pt x="3038" y="3074"/>
                    <a:pt x="3405" y="2651"/>
                  </a:cubicBezTo>
                  <a:cubicBezTo>
                    <a:pt x="3831" y="2225"/>
                    <a:pt x="3891" y="1587"/>
                    <a:pt x="3709" y="1040"/>
                  </a:cubicBezTo>
                  <a:cubicBezTo>
                    <a:pt x="3588" y="736"/>
                    <a:pt x="3405" y="492"/>
                    <a:pt x="3101" y="280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 rot="6508762">
              <a:off x="8597897" y="1387794"/>
              <a:ext cx="98194" cy="83076"/>
            </a:xfrm>
            <a:custGeom>
              <a:rect b="b" l="l" r="r" t="t"/>
              <a:pathLst>
                <a:path extrusionOk="0" h="7407" w="8755">
                  <a:moveTo>
                    <a:pt x="4528" y="1"/>
                  </a:moveTo>
                  <a:cubicBezTo>
                    <a:pt x="2862" y="1"/>
                    <a:pt x="1223" y="839"/>
                    <a:pt x="700" y="2568"/>
                  </a:cubicBezTo>
                  <a:cubicBezTo>
                    <a:pt x="1" y="4848"/>
                    <a:pt x="1673" y="7279"/>
                    <a:pt x="4043" y="7401"/>
                  </a:cubicBezTo>
                  <a:cubicBezTo>
                    <a:pt x="4123" y="7405"/>
                    <a:pt x="4203" y="7406"/>
                    <a:pt x="4284" y="7406"/>
                  </a:cubicBezTo>
                  <a:cubicBezTo>
                    <a:pt x="5500" y="7406"/>
                    <a:pt x="6836" y="6975"/>
                    <a:pt x="7691" y="6063"/>
                  </a:cubicBezTo>
                  <a:cubicBezTo>
                    <a:pt x="8572" y="5030"/>
                    <a:pt x="8755" y="3601"/>
                    <a:pt x="8329" y="2385"/>
                  </a:cubicBezTo>
                  <a:cubicBezTo>
                    <a:pt x="8056" y="1686"/>
                    <a:pt x="7600" y="1048"/>
                    <a:pt x="6961" y="653"/>
                  </a:cubicBezTo>
                  <a:cubicBezTo>
                    <a:pt x="6241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 rot="6508762">
              <a:off x="8625363" y="1411945"/>
              <a:ext cx="43304" cy="36586"/>
            </a:xfrm>
            <a:custGeom>
              <a:rect b="b" l="l" r="r" t="t"/>
              <a:pathLst>
                <a:path extrusionOk="0" h="3262" w="3861">
                  <a:moveTo>
                    <a:pt x="1995" y="0"/>
                  </a:moveTo>
                  <a:cubicBezTo>
                    <a:pt x="1255" y="0"/>
                    <a:pt x="526" y="365"/>
                    <a:pt x="305" y="1131"/>
                  </a:cubicBezTo>
                  <a:cubicBezTo>
                    <a:pt x="1" y="2103"/>
                    <a:pt x="730" y="3167"/>
                    <a:pt x="1764" y="3258"/>
                  </a:cubicBezTo>
                  <a:cubicBezTo>
                    <a:pt x="1804" y="3261"/>
                    <a:pt x="1846" y="3262"/>
                    <a:pt x="1887" y="3262"/>
                  </a:cubicBezTo>
                  <a:cubicBezTo>
                    <a:pt x="2430" y="3262"/>
                    <a:pt x="3007" y="3074"/>
                    <a:pt x="3375" y="2651"/>
                  </a:cubicBezTo>
                  <a:cubicBezTo>
                    <a:pt x="3800" y="2225"/>
                    <a:pt x="3861" y="1587"/>
                    <a:pt x="3679" y="1040"/>
                  </a:cubicBezTo>
                  <a:cubicBezTo>
                    <a:pt x="3557" y="736"/>
                    <a:pt x="3375" y="492"/>
                    <a:pt x="3071" y="280"/>
                  </a:cubicBezTo>
                  <a:cubicBezTo>
                    <a:pt x="2753" y="95"/>
                    <a:pt x="2372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 rot="6508762">
              <a:off x="8712688" y="1623425"/>
              <a:ext cx="98531" cy="82975"/>
            </a:xfrm>
            <a:custGeom>
              <a:rect b="b" l="l" r="r" t="t"/>
              <a:pathLst>
                <a:path extrusionOk="0" h="7398" w="8785">
                  <a:moveTo>
                    <a:pt x="4487" y="0"/>
                  </a:moveTo>
                  <a:cubicBezTo>
                    <a:pt x="2828" y="0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0" y="6054"/>
                  </a:cubicBezTo>
                  <a:cubicBezTo>
                    <a:pt x="8572" y="5021"/>
                    <a:pt x="8785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23" y="227"/>
                    <a:pt x="5350" y="0"/>
                    <a:pt x="4487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 rot="6508762">
              <a:off x="8739754" y="1647450"/>
              <a:ext cx="43652" cy="36485"/>
            </a:xfrm>
            <a:custGeom>
              <a:rect b="b" l="l" r="r" t="t"/>
              <a:pathLst>
                <a:path extrusionOk="0" h="3253" w="3892">
                  <a:moveTo>
                    <a:pt x="2019" y="0"/>
                  </a:moveTo>
                  <a:cubicBezTo>
                    <a:pt x="1281" y="0"/>
                    <a:pt x="556" y="372"/>
                    <a:pt x="335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770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81" y="98"/>
                    <a:pt x="2398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6508762">
              <a:off x="8619120" y="1904411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6508762">
              <a:off x="8645856" y="192843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0" y="3040"/>
                    <a:pt x="3374" y="2635"/>
                  </a:cubicBezTo>
                  <a:cubicBezTo>
                    <a:pt x="3769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6508762">
              <a:off x="8704020" y="2062750"/>
              <a:ext cx="98194" cy="83042"/>
            </a:xfrm>
            <a:custGeom>
              <a:rect b="b" l="l" r="r" t="t"/>
              <a:pathLst>
                <a:path extrusionOk="0" h="7404" w="8755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 rot="6508762">
              <a:off x="8731366" y="2086813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4" y="3244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830" y="2239"/>
                    <a:pt x="3891" y="1571"/>
                    <a:pt x="3708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 rot="6508762">
              <a:off x="8635190" y="2269207"/>
              <a:ext cx="97858" cy="83042"/>
            </a:xfrm>
            <a:custGeom>
              <a:rect b="b" l="l" r="r" t="t"/>
              <a:pathLst>
                <a:path extrusionOk="0" h="7404" w="8725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128" y="7400"/>
                    <a:pt x="4243" y="7404"/>
                    <a:pt x="4359" y="7404"/>
                  </a:cubicBezTo>
                  <a:cubicBezTo>
                    <a:pt x="5567" y="7404"/>
                    <a:pt x="6828" y="6969"/>
                    <a:pt x="7660" y="6054"/>
                  </a:cubicBezTo>
                  <a:cubicBezTo>
                    <a:pt x="8542" y="5051"/>
                    <a:pt x="8724" y="3592"/>
                    <a:pt x="8329" y="2376"/>
                  </a:cubicBezTo>
                  <a:cubicBezTo>
                    <a:pt x="8055" y="1708"/>
                    <a:pt x="7600" y="1039"/>
                    <a:pt x="6961" y="674"/>
                  </a:cubicBezTo>
                  <a:cubicBezTo>
                    <a:pt x="6233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 rot="6508762">
              <a:off x="8662315" y="2293430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3" y="3242"/>
                  </a:cubicBezTo>
                  <a:cubicBezTo>
                    <a:pt x="1834" y="3244"/>
                    <a:pt x="1875" y="3246"/>
                    <a:pt x="1917" y="3246"/>
                  </a:cubicBezTo>
                  <a:cubicBezTo>
                    <a:pt x="2460" y="3246"/>
                    <a:pt x="3037" y="3058"/>
                    <a:pt x="3404" y="2634"/>
                  </a:cubicBezTo>
                  <a:cubicBezTo>
                    <a:pt x="3769" y="2239"/>
                    <a:pt x="3891" y="1571"/>
                    <a:pt x="3708" y="1054"/>
                  </a:cubicBezTo>
                  <a:cubicBezTo>
                    <a:pt x="3587" y="750"/>
                    <a:pt x="3404" y="476"/>
                    <a:pt x="3100" y="294"/>
                  </a:cubicBezTo>
                  <a:cubicBezTo>
                    <a:pt x="2770" y="98"/>
                    <a:pt x="2384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 rot="6508762">
              <a:off x="8786553" y="2579591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2" y="1"/>
                  </a:moveTo>
                  <a:cubicBezTo>
                    <a:pt x="2845" y="1"/>
                    <a:pt x="1219" y="839"/>
                    <a:pt x="699" y="2559"/>
                  </a:cubicBezTo>
                  <a:cubicBezTo>
                    <a:pt x="0" y="4839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8" y="7398"/>
                  </a:cubicBezTo>
                  <a:cubicBezTo>
                    <a:pt x="5510" y="7398"/>
                    <a:pt x="6839" y="6991"/>
                    <a:pt x="7690" y="6054"/>
                  </a:cubicBezTo>
                  <a:cubicBezTo>
                    <a:pt x="8572" y="4991"/>
                    <a:pt x="8754" y="3562"/>
                    <a:pt x="8329" y="2376"/>
                  </a:cubicBezTo>
                  <a:cubicBezTo>
                    <a:pt x="8055" y="1708"/>
                    <a:pt x="7599" y="1039"/>
                    <a:pt x="6961" y="674"/>
                  </a:cubicBezTo>
                  <a:cubicBezTo>
                    <a:pt x="6233" y="227"/>
                    <a:pt x="5363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 rot="6508762">
              <a:off x="8813946" y="2603717"/>
              <a:ext cx="43304" cy="36485"/>
            </a:xfrm>
            <a:custGeom>
              <a:rect b="b" l="l" r="r" t="t"/>
              <a:pathLst>
                <a:path extrusionOk="0" h="3253" w="386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63" y="3242"/>
                  </a:cubicBezTo>
                  <a:cubicBezTo>
                    <a:pt x="1828" y="3249"/>
                    <a:pt x="1893" y="3253"/>
                    <a:pt x="1960" y="3253"/>
                  </a:cubicBezTo>
                  <a:cubicBezTo>
                    <a:pt x="2486" y="3253"/>
                    <a:pt x="3050" y="3040"/>
                    <a:pt x="3374" y="2635"/>
                  </a:cubicBezTo>
                  <a:cubicBezTo>
                    <a:pt x="3800" y="2239"/>
                    <a:pt x="3860" y="1571"/>
                    <a:pt x="3678" y="1054"/>
                  </a:cubicBezTo>
                  <a:cubicBezTo>
                    <a:pt x="3556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 rot="6508762">
              <a:off x="8727668" y="2756295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472" y="1"/>
                  </a:moveTo>
                  <a:cubicBezTo>
                    <a:pt x="2815" y="1"/>
                    <a:pt x="1189" y="839"/>
                    <a:pt x="669" y="2559"/>
                  </a:cubicBezTo>
                  <a:cubicBezTo>
                    <a:pt x="1" y="4839"/>
                    <a:pt x="1673" y="7270"/>
                    <a:pt x="4013" y="7392"/>
                  </a:cubicBezTo>
                  <a:cubicBezTo>
                    <a:pt x="4097" y="7396"/>
                    <a:pt x="4182" y="7398"/>
                    <a:pt x="4268" y="7398"/>
                  </a:cubicBezTo>
                  <a:cubicBezTo>
                    <a:pt x="5480" y="7398"/>
                    <a:pt x="6809" y="6991"/>
                    <a:pt x="7660" y="6054"/>
                  </a:cubicBezTo>
                  <a:cubicBezTo>
                    <a:pt x="8542" y="4991"/>
                    <a:pt x="8724" y="3562"/>
                    <a:pt x="8299" y="2376"/>
                  </a:cubicBezTo>
                  <a:cubicBezTo>
                    <a:pt x="8056" y="1708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 rot="6508762">
              <a:off x="8754723" y="278042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58" y="3249"/>
                    <a:pt x="1923" y="3253"/>
                    <a:pt x="1989" y="3253"/>
                  </a:cubicBezTo>
                  <a:cubicBezTo>
                    <a:pt x="2510" y="3253"/>
                    <a:pt x="3050" y="3040"/>
                    <a:pt x="3374" y="2635"/>
                  </a:cubicBezTo>
                  <a:cubicBezTo>
                    <a:pt x="3800" y="2239"/>
                    <a:pt x="3891" y="1571"/>
                    <a:pt x="3678" y="1054"/>
                  </a:cubicBezTo>
                  <a:cubicBezTo>
                    <a:pt x="3587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1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56" name="Google Shape;356;p1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59" name="Google Shape;359;p1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12"/>
          <p:cNvSpPr txBox="1"/>
          <p:nvPr>
            <p:ph type="title"/>
          </p:nvPr>
        </p:nvSpPr>
        <p:spPr>
          <a:xfrm>
            <a:off x="2688900" y="1706700"/>
            <a:ext cx="3766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12"/>
          <p:cNvSpPr txBox="1"/>
          <p:nvPr>
            <p:ph idx="1" type="subTitle"/>
          </p:nvPr>
        </p:nvSpPr>
        <p:spPr>
          <a:xfrm>
            <a:off x="2194950" y="2371175"/>
            <a:ext cx="47541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3" name="Google Shape;3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4" name="Google Shape;364;p12"/>
          <p:cNvGrpSpPr/>
          <p:nvPr/>
        </p:nvGrpSpPr>
        <p:grpSpPr>
          <a:xfrm>
            <a:off x="5559284" y="105617"/>
            <a:ext cx="452039" cy="524114"/>
            <a:chOff x="5815634" y="1650855"/>
            <a:chExt cx="452039" cy="524114"/>
          </a:xfrm>
        </p:grpSpPr>
        <p:sp>
          <p:nvSpPr>
            <p:cNvPr id="365" name="Google Shape;365;p1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12"/>
          <p:cNvGrpSpPr/>
          <p:nvPr/>
        </p:nvGrpSpPr>
        <p:grpSpPr>
          <a:xfrm>
            <a:off x="6560209" y="4534017"/>
            <a:ext cx="452039" cy="524114"/>
            <a:chOff x="5815634" y="1650855"/>
            <a:chExt cx="452039" cy="524114"/>
          </a:xfrm>
        </p:grpSpPr>
        <p:sp>
          <p:nvSpPr>
            <p:cNvPr id="372" name="Google Shape;372;p1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12"/>
          <p:cNvGrpSpPr/>
          <p:nvPr/>
        </p:nvGrpSpPr>
        <p:grpSpPr>
          <a:xfrm>
            <a:off x="8494834" y="1346892"/>
            <a:ext cx="452039" cy="524114"/>
            <a:chOff x="5815634" y="1650855"/>
            <a:chExt cx="452039" cy="524114"/>
          </a:xfrm>
        </p:grpSpPr>
        <p:sp>
          <p:nvSpPr>
            <p:cNvPr id="379" name="Google Shape;379;p1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87" name="Google Shape;387;p1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1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90" name="Google Shape;390;p1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13"/>
          <p:cNvSpPr txBox="1"/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3" name="Google Shape;393;p13"/>
          <p:cNvSpPr txBox="1"/>
          <p:nvPr>
            <p:ph idx="2" type="title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394" name="Google Shape;394;p13"/>
          <p:cNvSpPr txBox="1"/>
          <p:nvPr>
            <p:ph idx="1" type="subTitle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95" name="Google Shape;395;p13"/>
          <p:cNvGrpSpPr/>
          <p:nvPr/>
        </p:nvGrpSpPr>
        <p:grpSpPr>
          <a:xfrm>
            <a:off x="2619284" y="4431317"/>
            <a:ext cx="452039" cy="524114"/>
            <a:chOff x="5815634" y="1650855"/>
            <a:chExt cx="452039" cy="524114"/>
          </a:xfrm>
        </p:grpSpPr>
        <p:sp>
          <p:nvSpPr>
            <p:cNvPr id="396" name="Google Shape;396;p13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3"/>
          <p:cNvGrpSpPr/>
          <p:nvPr/>
        </p:nvGrpSpPr>
        <p:grpSpPr>
          <a:xfrm>
            <a:off x="2415209" y="156705"/>
            <a:ext cx="452039" cy="524114"/>
            <a:chOff x="5815634" y="1650855"/>
            <a:chExt cx="452039" cy="524114"/>
          </a:xfrm>
        </p:grpSpPr>
        <p:sp>
          <p:nvSpPr>
            <p:cNvPr id="403" name="Google Shape;403;p13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4"/>
          <p:cNvSpPr txBox="1"/>
          <p:nvPr>
            <p:ph idx="1" type="body"/>
          </p:nvPr>
        </p:nvSpPr>
        <p:spPr>
          <a:xfrm>
            <a:off x="720000" y="3498225"/>
            <a:ext cx="7704000" cy="75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9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</a:lstStyle>
          <a:p/>
        </p:txBody>
      </p:sp>
      <p:sp>
        <p:nvSpPr>
          <p:cNvPr id="412" name="Google Shape;4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415" name="Google Shape;415;p1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418" name="Google Shape;418;p1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15"/>
          <p:cNvSpPr txBox="1"/>
          <p:nvPr>
            <p:ph type="title"/>
          </p:nvPr>
        </p:nvSpPr>
        <p:spPr>
          <a:xfrm>
            <a:off x="6019500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2" type="title"/>
          </p:nvPr>
        </p:nvSpPr>
        <p:spPr>
          <a:xfrm>
            <a:off x="3369748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2" name="Google Shape;422;p15"/>
          <p:cNvSpPr txBox="1"/>
          <p:nvPr>
            <p:ph idx="1" type="subTitle"/>
          </p:nvPr>
        </p:nvSpPr>
        <p:spPr>
          <a:xfrm>
            <a:off x="72000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3" type="subTitle"/>
          </p:nvPr>
        </p:nvSpPr>
        <p:spPr>
          <a:xfrm>
            <a:off x="336974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4" name="Google Shape;424;p15"/>
          <p:cNvSpPr txBox="1"/>
          <p:nvPr>
            <p:ph idx="4" type="title"/>
          </p:nvPr>
        </p:nvSpPr>
        <p:spPr>
          <a:xfrm>
            <a:off x="720001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5" name="Google Shape;425;p15"/>
          <p:cNvSpPr txBox="1"/>
          <p:nvPr>
            <p:ph idx="5" type="subTitle"/>
          </p:nvPr>
        </p:nvSpPr>
        <p:spPr>
          <a:xfrm>
            <a:off x="6019500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6" name="Google Shape;426;p1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7" name="Google Shape;4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8" name="Google Shape;428;p15"/>
          <p:cNvGrpSpPr/>
          <p:nvPr/>
        </p:nvGrpSpPr>
        <p:grpSpPr>
          <a:xfrm>
            <a:off x="7118665" y="4753451"/>
            <a:ext cx="1858407" cy="392151"/>
            <a:chOff x="1709725" y="4408400"/>
            <a:chExt cx="2119050" cy="447150"/>
          </a:xfrm>
        </p:grpSpPr>
        <p:sp>
          <p:nvSpPr>
            <p:cNvPr id="429" name="Google Shape;429;p15"/>
            <p:cNvSpPr/>
            <p:nvPr/>
          </p:nvSpPr>
          <p:spPr>
            <a:xfrm>
              <a:off x="1709725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2" y="476"/>
                  </a:cubicBezTo>
                  <a:cubicBezTo>
                    <a:pt x="1" y="709"/>
                    <a:pt x="67" y="8315"/>
                    <a:pt x="1402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7889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8473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9065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9657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20249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20833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1433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2025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2617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32100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3793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4394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4986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5578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26162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6754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769650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1" y="476"/>
                  </a:cubicBezTo>
                  <a:cubicBezTo>
                    <a:pt x="0" y="709"/>
                    <a:pt x="67" y="8315"/>
                    <a:pt x="1401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8488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9072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96645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30256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308570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31432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320330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32625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33217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33800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34401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34993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35585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36169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36761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37353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2294300" y="4408400"/>
              <a:ext cx="1058300" cy="231175"/>
            </a:xfrm>
            <a:custGeom>
              <a:rect b="b" l="l" r="r" t="t"/>
              <a:pathLst>
                <a:path extrusionOk="0" h="9247" w="42332">
                  <a:moveTo>
                    <a:pt x="21408" y="0"/>
                  </a:moveTo>
                  <a:cubicBezTo>
                    <a:pt x="12034" y="0"/>
                    <a:pt x="2569" y="159"/>
                    <a:pt x="1402" y="475"/>
                  </a:cubicBezTo>
                  <a:cubicBezTo>
                    <a:pt x="1" y="742"/>
                    <a:pt x="68" y="8314"/>
                    <a:pt x="1402" y="8781"/>
                  </a:cubicBezTo>
                  <a:cubicBezTo>
                    <a:pt x="2258" y="9108"/>
                    <a:pt x="10517" y="9246"/>
                    <a:pt x="19265" y="9246"/>
                  </a:cubicBezTo>
                  <a:cubicBezTo>
                    <a:pt x="29264" y="9246"/>
                    <a:pt x="39903" y="9066"/>
                    <a:pt x="40863" y="8781"/>
                  </a:cubicBezTo>
                  <a:cubicBezTo>
                    <a:pt x="42331" y="8481"/>
                    <a:pt x="41897" y="942"/>
                    <a:pt x="40863" y="475"/>
                  </a:cubicBezTo>
                  <a:cubicBezTo>
                    <a:pt x="40063" y="159"/>
                    <a:pt x="30781" y="0"/>
                    <a:pt x="2140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23727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431900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491125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5495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60870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26687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7279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78632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845525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0475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6395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0240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08237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14157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20080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26082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2324325" y="4619575"/>
              <a:ext cx="412825" cy="24225"/>
            </a:xfrm>
            <a:custGeom>
              <a:rect b="b" l="l" r="r" t="t"/>
              <a:pathLst>
                <a:path extrusionOk="0" h="969" w="16513">
                  <a:moveTo>
                    <a:pt x="1" y="1"/>
                  </a:moveTo>
                  <a:lnTo>
                    <a:pt x="1" y="401"/>
                  </a:lnTo>
                  <a:cubicBezTo>
                    <a:pt x="168" y="401"/>
                    <a:pt x="14544" y="701"/>
                    <a:pt x="15345" y="735"/>
                  </a:cubicBezTo>
                  <a:cubicBezTo>
                    <a:pt x="16012" y="801"/>
                    <a:pt x="16279" y="968"/>
                    <a:pt x="16279" y="968"/>
                  </a:cubicBezTo>
                  <a:lnTo>
                    <a:pt x="16513" y="635"/>
                  </a:lnTo>
                  <a:cubicBezTo>
                    <a:pt x="16479" y="568"/>
                    <a:pt x="16179" y="368"/>
                    <a:pt x="15345" y="334"/>
                  </a:cubicBezTo>
                  <a:cubicBezTo>
                    <a:pt x="14544" y="301"/>
                    <a:pt x="601" y="1"/>
                    <a:pt x="1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2793825" y="4619575"/>
              <a:ext cx="529575" cy="24225"/>
            </a:xfrm>
            <a:custGeom>
              <a:rect b="b" l="l" r="r" t="t"/>
              <a:pathLst>
                <a:path extrusionOk="0" h="969" w="21183">
                  <a:moveTo>
                    <a:pt x="21183" y="1"/>
                  </a:moveTo>
                  <a:cubicBezTo>
                    <a:pt x="6439" y="1"/>
                    <a:pt x="1368" y="334"/>
                    <a:pt x="1168" y="334"/>
                  </a:cubicBezTo>
                  <a:cubicBezTo>
                    <a:pt x="334" y="368"/>
                    <a:pt x="34" y="568"/>
                    <a:pt x="1" y="635"/>
                  </a:cubicBezTo>
                  <a:lnTo>
                    <a:pt x="234" y="968"/>
                  </a:lnTo>
                  <a:cubicBezTo>
                    <a:pt x="234" y="968"/>
                    <a:pt x="434" y="801"/>
                    <a:pt x="1202" y="735"/>
                  </a:cubicBezTo>
                  <a:cubicBezTo>
                    <a:pt x="1402" y="735"/>
                    <a:pt x="6505" y="401"/>
                    <a:pt x="21183" y="401"/>
                  </a:cubicBezTo>
                  <a:lnTo>
                    <a:pt x="21183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15"/>
          <p:cNvGrpSpPr/>
          <p:nvPr/>
        </p:nvGrpSpPr>
        <p:grpSpPr>
          <a:xfrm>
            <a:off x="114725" y="169100"/>
            <a:ext cx="551700" cy="2117650"/>
            <a:chOff x="6472275" y="2445175"/>
            <a:chExt cx="551700" cy="2117650"/>
          </a:xfrm>
        </p:grpSpPr>
        <p:sp>
          <p:nvSpPr>
            <p:cNvPr id="483" name="Google Shape;483;p15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1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491" name="Google Shape;491;p1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1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494" name="Google Shape;494;p1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7" name="Google Shape;497;p16"/>
          <p:cNvSpPr txBox="1"/>
          <p:nvPr>
            <p:ph idx="2" type="title"/>
          </p:nvPr>
        </p:nvSpPr>
        <p:spPr>
          <a:xfrm>
            <a:off x="720000" y="24873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16"/>
          <p:cNvSpPr txBox="1"/>
          <p:nvPr>
            <p:ph idx="3" type="title"/>
          </p:nvPr>
        </p:nvSpPr>
        <p:spPr>
          <a:xfrm>
            <a:off x="4901688" y="24873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9" name="Google Shape;499;p16"/>
          <p:cNvSpPr txBox="1"/>
          <p:nvPr>
            <p:ph idx="1" type="subTitle"/>
          </p:nvPr>
        </p:nvSpPr>
        <p:spPr>
          <a:xfrm>
            <a:off x="720000" y="2630625"/>
            <a:ext cx="35223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500" name="Google Shape;500;p16"/>
          <p:cNvSpPr txBox="1"/>
          <p:nvPr>
            <p:ph idx="4" type="subTitle"/>
          </p:nvPr>
        </p:nvSpPr>
        <p:spPr>
          <a:xfrm>
            <a:off x="4901700" y="2630625"/>
            <a:ext cx="35223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501" name="Google Shape;5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16"/>
          <p:cNvGrpSpPr/>
          <p:nvPr/>
        </p:nvGrpSpPr>
        <p:grpSpPr>
          <a:xfrm flipH="1" rot="10800000">
            <a:off x="7505003" y="256"/>
            <a:ext cx="1638701" cy="2363711"/>
            <a:chOff x="3924650" y="1876400"/>
            <a:chExt cx="2477625" cy="3573800"/>
          </a:xfrm>
        </p:grpSpPr>
        <p:sp>
          <p:nvSpPr>
            <p:cNvPr id="503" name="Google Shape;503;p16"/>
            <p:cNvSpPr/>
            <p:nvPr/>
          </p:nvSpPr>
          <p:spPr>
            <a:xfrm>
              <a:off x="5496625" y="3541525"/>
              <a:ext cx="497850" cy="465100"/>
            </a:xfrm>
            <a:custGeom>
              <a:rect b="b" l="l" r="r" t="t"/>
              <a:pathLst>
                <a:path extrusionOk="0" h="18604" w="19914">
                  <a:moveTo>
                    <a:pt x="19419" y="1"/>
                  </a:moveTo>
                  <a:cubicBezTo>
                    <a:pt x="17328" y="1"/>
                    <a:pt x="0" y="15847"/>
                    <a:pt x="1000" y="18072"/>
                  </a:cubicBezTo>
                  <a:cubicBezTo>
                    <a:pt x="1219" y="18370"/>
                    <a:pt x="2039" y="18604"/>
                    <a:pt x="3224" y="18604"/>
                  </a:cubicBezTo>
                  <a:cubicBezTo>
                    <a:pt x="6007" y="18604"/>
                    <a:pt x="10800" y="17317"/>
                    <a:pt x="14543" y="12568"/>
                  </a:cubicBezTo>
                  <a:cubicBezTo>
                    <a:pt x="19747" y="5896"/>
                    <a:pt x="19914" y="159"/>
                    <a:pt x="19580" y="59"/>
                  </a:cubicBezTo>
                  <a:cubicBezTo>
                    <a:pt x="19546" y="20"/>
                    <a:pt x="19492" y="1"/>
                    <a:pt x="19419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4785250" y="2718225"/>
              <a:ext cx="778075" cy="675450"/>
            </a:xfrm>
            <a:custGeom>
              <a:rect b="b" l="l" r="r" t="t"/>
              <a:pathLst>
                <a:path extrusionOk="0" h="27018" w="31123">
                  <a:moveTo>
                    <a:pt x="18747" y="0"/>
                  </a:moveTo>
                  <a:lnTo>
                    <a:pt x="14644" y="367"/>
                  </a:lnTo>
                  <a:lnTo>
                    <a:pt x="7973" y="7873"/>
                  </a:lnTo>
                  <a:cubicBezTo>
                    <a:pt x="7940" y="7873"/>
                    <a:pt x="6272" y="9140"/>
                    <a:pt x="5004" y="10074"/>
                  </a:cubicBezTo>
                  <a:cubicBezTo>
                    <a:pt x="3770" y="11042"/>
                    <a:pt x="1" y="17646"/>
                    <a:pt x="1" y="17646"/>
                  </a:cubicBezTo>
                  <a:cubicBezTo>
                    <a:pt x="1" y="17646"/>
                    <a:pt x="352" y="19592"/>
                    <a:pt x="2732" y="19592"/>
                  </a:cubicBezTo>
                  <a:cubicBezTo>
                    <a:pt x="2997" y="19592"/>
                    <a:pt x="3286" y="19568"/>
                    <a:pt x="3603" y="19514"/>
                  </a:cubicBezTo>
                  <a:cubicBezTo>
                    <a:pt x="6005" y="19014"/>
                    <a:pt x="7106" y="17313"/>
                    <a:pt x="7106" y="17313"/>
                  </a:cubicBezTo>
                  <a:lnTo>
                    <a:pt x="7106" y="17313"/>
                  </a:lnTo>
                  <a:cubicBezTo>
                    <a:pt x="7106" y="17313"/>
                    <a:pt x="5071" y="25352"/>
                    <a:pt x="5271" y="26052"/>
                  </a:cubicBezTo>
                  <a:cubicBezTo>
                    <a:pt x="5443" y="26616"/>
                    <a:pt x="6240" y="27017"/>
                    <a:pt x="7236" y="27017"/>
                  </a:cubicBezTo>
                  <a:cubicBezTo>
                    <a:pt x="8951" y="27017"/>
                    <a:pt x="11258" y="25825"/>
                    <a:pt x="11976" y="22216"/>
                  </a:cubicBezTo>
                  <a:cubicBezTo>
                    <a:pt x="12076" y="23150"/>
                    <a:pt x="12176" y="24184"/>
                    <a:pt x="12643" y="25018"/>
                  </a:cubicBezTo>
                  <a:cubicBezTo>
                    <a:pt x="12943" y="25552"/>
                    <a:pt x="13344" y="25919"/>
                    <a:pt x="13977" y="25986"/>
                  </a:cubicBezTo>
                  <a:cubicBezTo>
                    <a:pt x="14009" y="25987"/>
                    <a:pt x="14040" y="25987"/>
                    <a:pt x="14071" y="25987"/>
                  </a:cubicBezTo>
                  <a:cubicBezTo>
                    <a:pt x="14911" y="25987"/>
                    <a:pt x="15797" y="25560"/>
                    <a:pt x="16279" y="24885"/>
                  </a:cubicBezTo>
                  <a:cubicBezTo>
                    <a:pt x="16813" y="24151"/>
                    <a:pt x="16946" y="23150"/>
                    <a:pt x="17013" y="22250"/>
                  </a:cubicBezTo>
                  <a:cubicBezTo>
                    <a:pt x="17080" y="21683"/>
                    <a:pt x="17080" y="21049"/>
                    <a:pt x="17013" y="20482"/>
                  </a:cubicBezTo>
                  <a:cubicBezTo>
                    <a:pt x="17013" y="20081"/>
                    <a:pt x="16979" y="19748"/>
                    <a:pt x="16946" y="19381"/>
                  </a:cubicBezTo>
                  <a:cubicBezTo>
                    <a:pt x="16946" y="19247"/>
                    <a:pt x="16746" y="18213"/>
                    <a:pt x="16813" y="18180"/>
                  </a:cubicBezTo>
                  <a:cubicBezTo>
                    <a:pt x="17580" y="17746"/>
                    <a:pt x="17913" y="17179"/>
                    <a:pt x="17913" y="17179"/>
                  </a:cubicBezTo>
                  <a:lnTo>
                    <a:pt x="18514" y="11876"/>
                  </a:lnTo>
                  <a:lnTo>
                    <a:pt x="31123" y="8206"/>
                  </a:lnTo>
                  <a:lnTo>
                    <a:pt x="28955" y="834"/>
                  </a:lnTo>
                  <a:lnTo>
                    <a:pt x="24185" y="134"/>
                  </a:lnTo>
                  <a:lnTo>
                    <a:pt x="18747" y="0"/>
                  </a:lnTo>
                  <a:close/>
                </a:path>
              </a:pathLst>
            </a:custGeom>
            <a:solidFill>
              <a:srgbClr val="DD8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924650" y="1876400"/>
              <a:ext cx="1400175" cy="1140875"/>
            </a:xfrm>
            <a:custGeom>
              <a:rect b="b" l="l" r="r" t="t"/>
              <a:pathLst>
                <a:path extrusionOk="0" h="45635" w="56007">
                  <a:moveTo>
                    <a:pt x="13012" y="0"/>
                  </a:moveTo>
                  <a:cubicBezTo>
                    <a:pt x="11594" y="0"/>
                    <a:pt x="10254" y="878"/>
                    <a:pt x="9707" y="2284"/>
                  </a:cubicBezTo>
                  <a:lnTo>
                    <a:pt x="667" y="26035"/>
                  </a:lnTo>
                  <a:cubicBezTo>
                    <a:pt x="0" y="27836"/>
                    <a:pt x="901" y="29837"/>
                    <a:pt x="2702" y="30538"/>
                  </a:cubicBezTo>
                  <a:lnTo>
                    <a:pt x="41763" y="45415"/>
                  </a:lnTo>
                  <a:cubicBezTo>
                    <a:pt x="42166" y="45564"/>
                    <a:pt x="42580" y="45635"/>
                    <a:pt x="42988" y="45635"/>
                  </a:cubicBezTo>
                  <a:cubicBezTo>
                    <a:pt x="44405" y="45635"/>
                    <a:pt x="45748" y="44779"/>
                    <a:pt x="46266" y="43380"/>
                  </a:cubicBezTo>
                  <a:lnTo>
                    <a:pt x="55340" y="19630"/>
                  </a:lnTo>
                  <a:cubicBezTo>
                    <a:pt x="56007" y="17829"/>
                    <a:pt x="55073" y="15827"/>
                    <a:pt x="53271" y="15127"/>
                  </a:cubicBezTo>
                  <a:lnTo>
                    <a:pt x="14210" y="216"/>
                  </a:lnTo>
                  <a:cubicBezTo>
                    <a:pt x="13815" y="70"/>
                    <a:pt x="13410" y="0"/>
                    <a:pt x="13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4905350" y="2811625"/>
              <a:ext cx="45875" cy="83425"/>
            </a:xfrm>
            <a:custGeom>
              <a:rect b="b" l="l" r="r" t="t"/>
              <a:pathLst>
                <a:path extrusionOk="0" h="3337" w="1835">
                  <a:moveTo>
                    <a:pt x="1535" y="0"/>
                  </a:moveTo>
                  <a:cubicBezTo>
                    <a:pt x="967" y="301"/>
                    <a:pt x="500" y="801"/>
                    <a:pt x="267" y="1435"/>
                  </a:cubicBezTo>
                  <a:cubicBezTo>
                    <a:pt x="0" y="2102"/>
                    <a:pt x="33" y="2769"/>
                    <a:pt x="267" y="3336"/>
                  </a:cubicBezTo>
                  <a:cubicBezTo>
                    <a:pt x="834" y="3069"/>
                    <a:pt x="1301" y="2569"/>
                    <a:pt x="1535" y="1935"/>
                  </a:cubicBezTo>
                  <a:cubicBezTo>
                    <a:pt x="1835" y="1301"/>
                    <a:pt x="1801" y="634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801925" y="2765575"/>
              <a:ext cx="149300" cy="143650"/>
            </a:xfrm>
            <a:custGeom>
              <a:rect b="b" l="l" r="r" t="t"/>
              <a:pathLst>
                <a:path extrusionOk="0" h="5746" w="5972">
                  <a:moveTo>
                    <a:pt x="3236" y="408"/>
                  </a:moveTo>
                  <a:cubicBezTo>
                    <a:pt x="3503" y="408"/>
                    <a:pt x="3804" y="441"/>
                    <a:pt x="4070" y="508"/>
                  </a:cubicBezTo>
                  <a:cubicBezTo>
                    <a:pt x="4637" y="742"/>
                    <a:pt x="5104" y="1175"/>
                    <a:pt x="5405" y="1742"/>
                  </a:cubicBezTo>
                  <a:cubicBezTo>
                    <a:pt x="4838" y="2076"/>
                    <a:pt x="4437" y="2576"/>
                    <a:pt x="4170" y="3177"/>
                  </a:cubicBezTo>
                  <a:cubicBezTo>
                    <a:pt x="3970" y="3810"/>
                    <a:pt x="3937" y="4478"/>
                    <a:pt x="4137" y="5111"/>
                  </a:cubicBezTo>
                  <a:cubicBezTo>
                    <a:pt x="3825" y="5233"/>
                    <a:pt x="3514" y="5291"/>
                    <a:pt x="3202" y="5291"/>
                  </a:cubicBezTo>
                  <a:cubicBezTo>
                    <a:pt x="2913" y="5291"/>
                    <a:pt x="2624" y="5241"/>
                    <a:pt x="2336" y="5145"/>
                  </a:cubicBezTo>
                  <a:cubicBezTo>
                    <a:pt x="1102" y="4644"/>
                    <a:pt x="434" y="3243"/>
                    <a:pt x="935" y="1976"/>
                  </a:cubicBezTo>
                  <a:cubicBezTo>
                    <a:pt x="1302" y="975"/>
                    <a:pt x="2236" y="408"/>
                    <a:pt x="3236" y="408"/>
                  </a:cubicBezTo>
                  <a:close/>
                  <a:moveTo>
                    <a:pt x="3270" y="1"/>
                  </a:moveTo>
                  <a:cubicBezTo>
                    <a:pt x="2100" y="1"/>
                    <a:pt x="1010" y="699"/>
                    <a:pt x="568" y="1842"/>
                  </a:cubicBezTo>
                  <a:cubicBezTo>
                    <a:pt x="1" y="3343"/>
                    <a:pt x="768" y="4978"/>
                    <a:pt x="2236" y="5578"/>
                  </a:cubicBezTo>
                  <a:cubicBezTo>
                    <a:pt x="2503" y="5678"/>
                    <a:pt x="2903" y="5745"/>
                    <a:pt x="3236" y="5745"/>
                  </a:cubicBezTo>
                  <a:cubicBezTo>
                    <a:pt x="3670" y="5745"/>
                    <a:pt x="4104" y="5612"/>
                    <a:pt x="4504" y="5445"/>
                  </a:cubicBezTo>
                  <a:lnTo>
                    <a:pt x="4671" y="5345"/>
                  </a:lnTo>
                  <a:lnTo>
                    <a:pt x="4604" y="5178"/>
                  </a:lnTo>
                  <a:cubicBezTo>
                    <a:pt x="4404" y="4611"/>
                    <a:pt x="4404" y="3977"/>
                    <a:pt x="4604" y="3377"/>
                  </a:cubicBezTo>
                  <a:cubicBezTo>
                    <a:pt x="4804" y="2810"/>
                    <a:pt x="5271" y="2343"/>
                    <a:pt x="5805" y="2043"/>
                  </a:cubicBezTo>
                  <a:lnTo>
                    <a:pt x="5972" y="1976"/>
                  </a:lnTo>
                  <a:lnTo>
                    <a:pt x="5905" y="1809"/>
                  </a:lnTo>
                  <a:cubicBezTo>
                    <a:pt x="5605" y="1042"/>
                    <a:pt x="5004" y="475"/>
                    <a:pt x="4271" y="174"/>
                  </a:cubicBezTo>
                  <a:cubicBezTo>
                    <a:pt x="3939" y="57"/>
                    <a:pt x="3601" y="1"/>
                    <a:pt x="327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4153975" y="2104025"/>
              <a:ext cx="172650" cy="165050"/>
            </a:xfrm>
            <a:custGeom>
              <a:rect b="b" l="l" r="r" t="t"/>
              <a:pathLst>
                <a:path extrusionOk="0" h="6602" w="6906">
                  <a:moveTo>
                    <a:pt x="2496" y="1"/>
                  </a:moveTo>
                  <a:cubicBezTo>
                    <a:pt x="2037" y="1"/>
                    <a:pt x="1604" y="270"/>
                    <a:pt x="1401" y="751"/>
                  </a:cubicBezTo>
                  <a:lnTo>
                    <a:pt x="234" y="3787"/>
                  </a:lnTo>
                  <a:cubicBezTo>
                    <a:pt x="0" y="4421"/>
                    <a:pt x="301" y="5088"/>
                    <a:pt x="901" y="5355"/>
                  </a:cubicBezTo>
                  <a:lnTo>
                    <a:pt x="3970" y="6522"/>
                  </a:lnTo>
                  <a:cubicBezTo>
                    <a:pt x="4100" y="6576"/>
                    <a:pt x="4238" y="6601"/>
                    <a:pt x="4376" y="6601"/>
                  </a:cubicBezTo>
                  <a:cubicBezTo>
                    <a:pt x="4837" y="6601"/>
                    <a:pt x="5299" y="6317"/>
                    <a:pt x="5504" y="5855"/>
                  </a:cubicBezTo>
                  <a:lnTo>
                    <a:pt x="6672" y="2786"/>
                  </a:lnTo>
                  <a:cubicBezTo>
                    <a:pt x="6905" y="2186"/>
                    <a:pt x="6638" y="1519"/>
                    <a:pt x="6005" y="1252"/>
                  </a:cubicBezTo>
                  <a:lnTo>
                    <a:pt x="2936" y="84"/>
                  </a:lnTo>
                  <a:cubicBezTo>
                    <a:pt x="2791" y="28"/>
                    <a:pt x="2642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4225700" y="2110275"/>
              <a:ext cx="20850" cy="31725"/>
            </a:xfrm>
            <a:custGeom>
              <a:rect b="b" l="l" r="r" t="t"/>
              <a:pathLst>
                <a:path extrusionOk="0" h="1269" w="834">
                  <a:moveTo>
                    <a:pt x="434" y="1"/>
                  </a:moveTo>
                  <a:lnTo>
                    <a:pt x="0" y="1135"/>
                  </a:lnTo>
                  <a:lnTo>
                    <a:pt x="400" y="1269"/>
                  </a:lnTo>
                  <a:lnTo>
                    <a:pt x="834" y="13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271550" y="2126975"/>
              <a:ext cx="20875" cy="32550"/>
            </a:xfrm>
            <a:custGeom>
              <a:rect b="b" l="l" r="r" t="t"/>
              <a:pathLst>
                <a:path extrusionOk="0" h="1302" w="835">
                  <a:moveTo>
                    <a:pt x="434" y="0"/>
                  </a:moveTo>
                  <a:lnTo>
                    <a:pt x="1" y="1134"/>
                  </a:lnTo>
                  <a:lnTo>
                    <a:pt x="401" y="1301"/>
                  </a:lnTo>
                  <a:lnTo>
                    <a:pt x="835" y="1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186500" y="2213700"/>
              <a:ext cx="20875" cy="32550"/>
            </a:xfrm>
            <a:custGeom>
              <a:rect b="b" l="l" r="r" t="t"/>
              <a:pathLst>
                <a:path extrusionOk="0" h="1302" w="835">
                  <a:moveTo>
                    <a:pt x="434" y="0"/>
                  </a:moveTo>
                  <a:lnTo>
                    <a:pt x="0" y="1134"/>
                  </a:lnTo>
                  <a:lnTo>
                    <a:pt x="401" y="1301"/>
                  </a:lnTo>
                  <a:lnTo>
                    <a:pt x="834" y="1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231525" y="2231200"/>
              <a:ext cx="20875" cy="31725"/>
            </a:xfrm>
            <a:custGeom>
              <a:rect b="b" l="l" r="r" t="t"/>
              <a:pathLst>
                <a:path extrusionOk="0" h="1269" w="835">
                  <a:moveTo>
                    <a:pt x="434" y="1"/>
                  </a:moveTo>
                  <a:lnTo>
                    <a:pt x="1" y="1135"/>
                  </a:lnTo>
                  <a:lnTo>
                    <a:pt x="401" y="1268"/>
                  </a:lnTo>
                  <a:lnTo>
                    <a:pt x="834" y="13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284075" y="2172000"/>
              <a:ext cx="32525" cy="20875"/>
            </a:xfrm>
            <a:custGeom>
              <a:rect b="b" l="l" r="r" t="t"/>
              <a:pathLst>
                <a:path extrusionOk="0" h="835" w="1301">
                  <a:moveTo>
                    <a:pt x="167" y="0"/>
                  </a:moveTo>
                  <a:lnTo>
                    <a:pt x="0" y="401"/>
                  </a:lnTo>
                  <a:lnTo>
                    <a:pt x="1134" y="834"/>
                  </a:lnTo>
                  <a:lnTo>
                    <a:pt x="1301" y="4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266550" y="2220375"/>
              <a:ext cx="31725" cy="20875"/>
            </a:xfrm>
            <a:custGeom>
              <a:rect b="b" l="l" r="r" t="t"/>
              <a:pathLst>
                <a:path extrusionOk="0" h="835" w="1269">
                  <a:moveTo>
                    <a:pt x="167" y="0"/>
                  </a:moveTo>
                  <a:lnTo>
                    <a:pt x="1" y="400"/>
                  </a:lnTo>
                  <a:lnTo>
                    <a:pt x="1135" y="834"/>
                  </a:lnTo>
                  <a:lnTo>
                    <a:pt x="1268" y="4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180650" y="2133625"/>
              <a:ext cx="31725" cy="20050"/>
            </a:xfrm>
            <a:custGeom>
              <a:rect b="b" l="l" r="r" t="t"/>
              <a:pathLst>
                <a:path extrusionOk="0" h="802" w="1269">
                  <a:moveTo>
                    <a:pt x="134" y="1"/>
                  </a:moveTo>
                  <a:lnTo>
                    <a:pt x="1" y="368"/>
                  </a:lnTo>
                  <a:lnTo>
                    <a:pt x="1135" y="802"/>
                  </a:lnTo>
                  <a:lnTo>
                    <a:pt x="1268" y="4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163150" y="2181175"/>
              <a:ext cx="31700" cy="20025"/>
            </a:xfrm>
            <a:custGeom>
              <a:rect b="b" l="l" r="r" t="t"/>
              <a:pathLst>
                <a:path extrusionOk="0" h="801" w="1268">
                  <a:moveTo>
                    <a:pt x="134" y="0"/>
                  </a:moveTo>
                  <a:lnTo>
                    <a:pt x="0" y="367"/>
                  </a:lnTo>
                  <a:lnTo>
                    <a:pt x="1134" y="801"/>
                  </a:lnTo>
                  <a:lnTo>
                    <a:pt x="1268" y="4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224025" y="1978275"/>
              <a:ext cx="336100" cy="178725"/>
            </a:xfrm>
            <a:custGeom>
              <a:rect b="b" l="l" r="r" t="t"/>
              <a:pathLst>
                <a:path extrusionOk="0" h="7149" w="13444">
                  <a:moveTo>
                    <a:pt x="1668" y="478"/>
                  </a:moveTo>
                  <a:cubicBezTo>
                    <a:pt x="1802" y="478"/>
                    <a:pt x="1935" y="478"/>
                    <a:pt x="2068" y="578"/>
                  </a:cubicBezTo>
                  <a:lnTo>
                    <a:pt x="12109" y="4414"/>
                  </a:lnTo>
                  <a:cubicBezTo>
                    <a:pt x="12409" y="4480"/>
                    <a:pt x="12676" y="4747"/>
                    <a:pt x="12776" y="5047"/>
                  </a:cubicBezTo>
                  <a:cubicBezTo>
                    <a:pt x="12943" y="5314"/>
                    <a:pt x="12943" y="5648"/>
                    <a:pt x="12843" y="5948"/>
                  </a:cubicBezTo>
                  <a:cubicBezTo>
                    <a:pt x="12743" y="6248"/>
                    <a:pt x="12509" y="6482"/>
                    <a:pt x="12209" y="6615"/>
                  </a:cubicBezTo>
                  <a:cubicBezTo>
                    <a:pt x="12051" y="6703"/>
                    <a:pt x="11883" y="6745"/>
                    <a:pt x="11716" y="6745"/>
                  </a:cubicBezTo>
                  <a:cubicBezTo>
                    <a:pt x="11566" y="6745"/>
                    <a:pt x="11417" y="6712"/>
                    <a:pt x="11275" y="6649"/>
                  </a:cubicBezTo>
                  <a:lnTo>
                    <a:pt x="1235" y="2813"/>
                  </a:lnTo>
                  <a:cubicBezTo>
                    <a:pt x="934" y="2746"/>
                    <a:pt x="701" y="2479"/>
                    <a:pt x="567" y="2212"/>
                  </a:cubicBezTo>
                  <a:cubicBezTo>
                    <a:pt x="401" y="1912"/>
                    <a:pt x="401" y="1578"/>
                    <a:pt x="534" y="1278"/>
                  </a:cubicBezTo>
                  <a:cubicBezTo>
                    <a:pt x="601" y="978"/>
                    <a:pt x="868" y="744"/>
                    <a:pt x="1168" y="611"/>
                  </a:cubicBezTo>
                  <a:cubicBezTo>
                    <a:pt x="1335" y="544"/>
                    <a:pt x="1501" y="478"/>
                    <a:pt x="1668" y="478"/>
                  </a:cubicBezTo>
                  <a:close/>
                  <a:moveTo>
                    <a:pt x="1713" y="1"/>
                  </a:moveTo>
                  <a:cubicBezTo>
                    <a:pt x="1484" y="1"/>
                    <a:pt x="1254" y="52"/>
                    <a:pt x="1034" y="144"/>
                  </a:cubicBezTo>
                  <a:cubicBezTo>
                    <a:pt x="601" y="311"/>
                    <a:pt x="301" y="644"/>
                    <a:pt x="134" y="1078"/>
                  </a:cubicBezTo>
                  <a:cubicBezTo>
                    <a:pt x="0" y="1478"/>
                    <a:pt x="34" y="1912"/>
                    <a:pt x="200" y="2312"/>
                  </a:cubicBezTo>
                  <a:cubicBezTo>
                    <a:pt x="367" y="2746"/>
                    <a:pt x="701" y="3046"/>
                    <a:pt x="1101" y="3213"/>
                  </a:cubicBezTo>
                  <a:lnTo>
                    <a:pt x="11175" y="7049"/>
                  </a:lnTo>
                  <a:cubicBezTo>
                    <a:pt x="11375" y="7116"/>
                    <a:pt x="11542" y="7149"/>
                    <a:pt x="11742" y="7149"/>
                  </a:cubicBezTo>
                  <a:cubicBezTo>
                    <a:pt x="11942" y="7149"/>
                    <a:pt x="12209" y="7116"/>
                    <a:pt x="12409" y="6982"/>
                  </a:cubicBezTo>
                  <a:cubicBezTo>
                    <a:pt x="12843" y="6815"/>
                    <a:pt x="13110" y="6482"/>
                    <a:pt x="13276" y="6082"/>
                  </a:cubicBezTo>
                  <a:cubicBezTo>
                    <a:pt x="13443" y="5648"/>
                    <a:pt x="13410" y="5248"/>
                    <a:pt x="13243" y="4814"/>
                  </a:cubicBezTo>
                  <a:cubicBezTo>
                    <a:pt x="13076" y="4414"/>
                    <a:pt x="12743" y="4113"/>
                    <a:pt x="12342" y="3947"/>
                  </a:cubicBezTo>
                  <a:lnTo>
                    <a:pt x="2269" y="111"/>
                  </a:lnTo>
                  <a:cubicBezTo>
                    <a:pt x="2088" y="35"/>
                    <a:pt x="1901" y="1"/>
                    <a:pt x="171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4063900" y="2296725"/>
              <a:ext cx="60900" cy="80500"/>
            </a:xfrm>
            <a:custGeom>
              <a:rect b="b" l="l" r="r" t="t"/>
              <a:pathLst>
                <a:path extrusionOk="0" h="3220" w="2436">
                  <a:moveTo>
                    <a:pt x="1197" y="1"/>
                  </a:moveTo>
                  <a:cubicBezTo>
                    <a:pt x="1169" y="1"/>
                    <a:pt x="1148" y="5"/>
                    <a:pt x="1135" y="15"/>
                  </a:cubicBezTo>
                  <a:cubicBezTo>
                    <a:pt x="1001" y="82"/>
                    <a:pt x="1" y="2650"/>
                    <a:pt x="101" y="2750"/>
                  </a:cubicBezTo>
                  <a:cubicBezTo>
                    <a:pt x="165" y="2878"/>
                    <a:pt x="1084" y="3219"/>
                    <a:pt x="1309" y="3219"/>
                  </a:cubicBezTo>
                  <a:cubicBezTo>
                    <a:pt x="1319" y="3219"/>
                    <a:pt x="1328" y="3219"/>
                    <a:pt x="1335" y="3217"/>
                  </a:cubicBezTo>
                  <a:cubicBezTo>
                    <a:pt x="1502" y="3151"/>
                    <a:pt x="2436" y="582"/>
                    <a:pt x="2369" y="482"/>
                  </a:cubicBezTo>
                  <a:cubicBezTo>
                    <a:pt x="2339" y="391"/>
                    <a:pt x="1463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113100" y="2314425"/>
              <a:ext cx="60900" cy="80450"/>
            </a:xfrm>
            <a:custGeom>
              <a:rect b="b" l="l" r="r" t="t"/>
              <a:pathLst>
                <a:path extrusionOk="0" h="3218" w="2436">
                  <a:moveTo>
                    <a:pt x="1177" y="1"/>
                  </a:moveTo>
                  <a:cubicBezTo>
                    <a:pt x="1159" y="1"/>
                    <a:pt x="1144" y="3"/>
                    <a:pt x="1135" y="7"/>
                  </a:cubicBezTo>
                  <a:cubicBezTo>
                    <a:pt x="1002" y="108"/>
                    <a:pt x="1" y="2643"/>
                    <a:pt x="101" y="2776"/>
                  </a:cubicBezTo>
                  <a:cubicBezTo>
                    <a:pt x="163" y="2869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36" y="608"/>
                    <a:pt x="2369" y="474"/>
                  </a:cubicBezTo>
                  <a:cubicBezTo>
                    <a:pt x="2338" y="381"/>
                    <a:pt x="1414" y="1"/>
                    <a:pt x="117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4162300" y="2333425"/>
              <a:ext cx="60075" cy="80500"/>
            </a:xfrm>
            <a:custGeom>
              <a:rect b="b" l="l" r="r" t="t"/>
              <a:pathLst>
                <a:path extrusionOk="0" h="3220" w="2403">
                  <a:moveTo>
                    <a:pt x="1190" y="1"/>
                  </a:moveTo>
                  <a:cubicBezTo>
                    <a:pt x="1164" y="1"/>
                    <a:pt x="1145" y="5"/>
                    <a:pt x="1135" y="15"/>
                  </a:cubicBezTo>
                  <a:cubicBezTo>
                    <a:pt x="1002" y="81"/>
                    <a:pt x="1" y="2617"/>
                    <a:pt x="68" y="2750"/>
                  </a:cubicBezTo>
                  <a:cubicBezTo>
                    <a:pt x="163" y="2878"/>
                    <a:pt x="1084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4"/>
                    <a:pt x="2403" y="582"/>
                    <a:pt x="2369" y="448"/>
                  </a:cubicBezTo>
                  <a:cubicBezTo>
                    <a:pt x="2339" y="388"/>
                    <a:pt x="1437" y="1"/>
                    <a:pt x="119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4211500" y="2351950"/>
              <a:ext cx="60075" cy="80450"/>
            </a:xfrm>
            <a:custGeom>
              <a:rect b="b" l="l" r="r" t="t"/>
              <a:pathLst>
                <a:path extrusionOk="0" h="3218" w="2403">
                  <a:moveTo>
                    <a:pt x="1144" y="1"/>
                  </a:moveTo>
                  <a:cubicBezTo>
                    <a:pt x="1125" y="1"/>
                    <a:pt x="1111" y="3"/>
                    <a:pt x="1102" y="8"/>
                  </a:cubicBezTo>
                  <a:cubicBezTo>
                    <a:pt x="1002" y="108"/>
                    <a:pt x="1" y="2643"/>
                    <a:pt x="68" y="2776"/>
                  </a:cubicBezTo>
                  <a:cubicBezTo>
                    <a:pt x="160" y="2869"/>
                    <a:pt x="1021" y="3217"/>
                    <a:pt x="1283" y="3217"/>
                  </a:cubicBezTo>
                  <a:cubicBezTo>
                    <a:pt x="1305" y="3217"/>
                    <a:pt x="1323" y="3215"/>
                    <a:pt x="1335" y="3210"/>
                  </a:cubicBezTo>
                  <a:cubicBezTo>
                    <a:pt x="1469" y="3176"/>
                    <a:pt x="2403" y="608"/>
                    <a:pt x="2369" y="475"/>
                  </a:cubicBezTo>
                  <a:cubicBezTo>
                    <a:pt x="2307" y="382"/>
                    <a:pt x="1381" y="1"/>
                    <a:pt x="11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345775" y="2402825"/>
              <a:ext cx="59225" cy="81150"/>
            </a:xfrm>
            <a:custGeom>
              <a:rect b="b" l="l" r="r" t="t"/>
              <a:pathLst>
                <a:path extrusionOk="0" h="3246" w="2369">
                  <a:moveTo>
                    <a:pt x="1140" y="1"/>
                  </a:moveTo>
                  <a:cubicBezTo>
                    <a:pt x="1123" y="1"/>
                    <a:pt x="1110" y="3"/>
                    <a:pt x="1101" y="7"/>
                  </a:cubicBezTo>
                  <a:cubicBezTo>
                    <a:pt x="1001" y="107"/>
                    <a:pt x="0" y="2643"/>
                    <a:pt x="67" y="2776"/>
                  </a:cubicBezTo>
                  <a:cubicBezTo>
                    <a:pt x="163" y="2904"/>
                    <a:pt x="1083" y="3245"/>
                    <a:pt x="1309" y="3245"/>
                  </a:cubicBezTo>
                  <a:cubicBezTo>
                    <a:pt x="1319" y="3245"/>
                    <a:pt x="1328" y="3244"/>
                    <a:pt x="1335" y="3243"/>
                  </a:cubicBezTo>
                  <a:cubicBezTo>
                    <a:pt x="1502" y="3176"/>
                    <a:pt x="2369" y="608"/>
                    <a:pt x="2369" y="474"/>
                  </a:cubicBezTo>
                  <a:cubicBezTo>
                    <a:pt x="2338" y="412"/>
                    <a:pt x="1376" y="1"/>
                    <a:pt x="114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4394975" y="2421825"/>
              <a:ext cx="59225" cy="80475"/>
            </a:xfrm>
            <a:custGeom>
              <a:rect b="b" l="l" r="r" t="t"/>
              <a:pathLst>
                <a:path extrusionOk="0" h="3219" w="2369">
                  <a:moveTo>
                    <a:pt x="1165" y="1"/>
                  </a:moveTo>
                  <a:cubicBezTo>
                    <a:pt x="1136" y="1"/>
                    <a:pt x="1114" y="5"/>
                    <a:pt x="1101" y="15"/>
                  </a:cubicBezTo>
                  <a:cubicBezTo>
                    <a:pt x="1001" y="81"/>
                    <a:pt x="1" y="2650"/>
                    <a:pt x="67" y="2750"/>
                  </a:cubicBezTo>
                  <a:cubicBezTo>
                    <a:pt x="163" y="2878"/>
                    <a:pt x="1083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3"/>
                    <a:pt x="2369" y="582"/>
                    <a:pt x="2369" y="482"/>
                  </a:cubicBezTo>
                  <a:cubicBezTo>
                    <a:pt x="2339" y="391"/>
                    <a:pt x="1436" y="1"/>
                    <a:pt x="11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4443350" y="2440350"/>
              <a:ext cx="60050" cy="81150"/>
            </a:xfrm>
            <a:custGeom>
              <a:rect b="b" l="l" r="r" t="t"/>
              <a:pathLst>
                <a:path extrusionOk="0" h="3246" w="2402">
                  <a:moveTo>
                    <a:pt x="1173" y="1"/>
                  </a:moveTo>
                  <a:cubicBezTo>
                    <a:pt x="1156" y="1"/>
                    <a:pt x="1143" y="3"/>
                    <a:pt x="1134" y="7"/>
                  </a:cubicBezTo>
                  <a:cubicBezTo>
                    <a:pt x="1001" y="107"/>
                    <a:pt x="0" y="2643"/>
                    <a:pt x="100" y="2776"/>
                  </a:cubicBezTo>
                  <a:cubicBezTo>
                    <a:pt x="164" y="2904"/>
                    <a:pt x="1083" y="3245"/>
                    <a:pt x="1308" y="3245"/>
                  </a:cubicBezTo>
                  <a:cubicBezTo>
                    <a:pt x="1319" y="3245"/>
                    <a:pt x="1327" y="3244"/>
                    <a:pt x="1335" y="3243"/>
                  </a:cubicBezTo>
                  <a:cubicBezTo>
                    <a:pt x="1501" y="3176"/>
                    <a:pt x="2402" y="608"/>
                    <a:pt x="2402" y="474"/>
                  </a:cubicBezTo>
                  <a:cubicBezTo>
                    <a:pt x="2340" y="412"/>
                    <a:pt x="1405" y="1"/>
                    <a:pt x="117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4492550" y="2459350"/>
              <a:ext cx="59225" cy="80500"/>
            </a:xfrm>
            <a:custGeom>
              <a:rect b="b" l="l" r="r" t="t"/>
              <a:pathLst>
                <a:path extrusionOk="0" h="3220" w="2369">
                  <a:moveTo>
                    <a:pt x="1197" y="1"/>
                  </a:moveTo>
                  <a:cubicBezTo>
                    <a:pt x="1169" y="1"/>
                    <a:pt x="1147" y="5"/>
                    <a:pt x="1134" y="15"/>
                  </a:cubicBezTo>
                  <a:cubicBezTo>
                    <a:pt x="1001" y="81"/>
                    <a:pt x="0" y="2650"/>
                    <a:pt x="100" y="2750"/>
                  </a:cubicBezTo>
                  <a:cubicBezTo>
                    <a:pt x="164" y="2878"/>
                    <a:pt x="1083" y="3219"/>
                    <a:pt x="1309" y="3219"/>
                  </a:cubicBezTo>
                  <a:cubicBezTo>
                    <a:pt x="1319" y="3219"/>
                    <a:pt x="1327" y="3218"/>
                    <a:pt x="1335" y="3217"/>
                  </a:cubicBezTo>
                  <a:cubicBezTo>
                    <a:pt x="1501" y="3184"/>
                    <a:pt x="2369" y="582"/>
                    <a:pt x="2369" y="482"/>
                  </a:cubicBezTo>
                  <a:cubicBezTo>
                    <a:pt x="2339" y="391"/>
                    <a:pt x="1463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4625975" y="2510400"/>
              <a:ext cx="60900" cy="80450"/>
            </a:xfrm>
            <a:custGeom>
              <a:rect b="b" l="l" r="r" t="t"/>
              <a:pathLst>
                <a:path extrusionOk="0" h="3218" w="2436">
                  <a:moveTo>
                    <a:pt x="1176" y="0"/>
                  </a:moveTo>
                  <a:cubicBezTo>
                    <a:pt x="1158" y="0"/>
                    <a:pt x="1144" y="3"/>
                    <a:pt x="1135" y="7"/>
                  </a:cubicBezTo>
                  <a:cubicBezTo>
                    <a:pt x="1001" y="107"/>
                    <a:pt x="0" y="2643"/>
                    <a:pt x="101" y="2776"/>
                  </a:cubicBezTo>
                  <a:cubicBezTo>
                    <a:pt x="162" y="2868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36" y="608"/>
                    <a:pt x="2369" y="474"/>
                  </a:cubicBezTo>
                  <a:cubicBezTo>
                    <a:pt x="2338" y="381"/>
                    <a:pt x="1414" y="0"/>
                    <a:pt x="117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4675175" y="2529400"/>
              <a:ext cx="60075" cy="80500"/>
            </a:xfrm>
            <a:custGeom>
              <a:rect b="b" l="l" r="r" t="t"/>
              <a:pathLst>
                <a:path extrusionOk="0" h="3220" w="2403">
                  <a:moveTo>
                    <a:pt x="1189" y="1"/>
                  </a:moveTo>
                  <a:cubicBezTo>
                    <a:pt x="1163" y="1"/>
                    <a:pt x="1144" y="5"/>
                    <a:pt x="1135" y="15"/>
                  </a:cubicBezTo>
                  <a:cubicBezTo>
                    <a:pt x="1001" y="81"/>
                    <a:pt x="1" y="2616"/>
                    <a:pt x="67" y="2750"/>
                  </a:cubicBezTo>
                  <a:cubicBezTo>
                    <a:pt x="163" y="2878"/>
                    <a:pt x="1083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4"/>
                    <a:pt x="2402" y="582"/>
                    <a:pt x="2369" y="448"/>
                  </a:cubicBezTo>
                  <a:cubicBezTo>
                    <a:pt x="2339" y="388"/>
                    <a:pt x="1437" y="1"/>
                    <a:pt x="118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4724375" y="2547925"/>
              <a:ext cx="60075" cy="80450"/>
            </a:xfrm>
            <a:custGeom>
              <a:rect b="b" l="l" r="r" t="t"/>
              <a:pathLst>
                <a:path extrusionOk="0" h="3218" w="2403">
                  <a:moveTo>
                    <a:pt x="1144" y="1"/>
                  </a:moveTo>
                  <a:cubicBezTo>
                    <a:pt x="1125" y="1"/>
                    <a:pt x="1111" y="3"/>
                    <a:pt x="1101" y="7"/>
                  </a:cubicBezTo>
                  <a:cubicBezTo>
                    <a:pt x="1001" y="108"/>
                    <a:pt x="1" y="2643"/>
                    <a:pt x="67" y="2776"/>
                  </a:cubicBezTo>
                  <a:cubicBezTo>
                    <a:pt x="160" y="2869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02" y="608"/>
                    <a:pt x="2369" y="474"/>
                  </a:cubicBezTo>
                  <a:cubicBezTo>
                    <a:pt x="2338" y="381"/>
                    <a:pt x="1385" y="1"/>
                    <a:pt x="11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4772750" y="2566925"/>
              <a:ext cx="60900" cy="80500"/>
            </a:xfrm>
            <a:custGeom>
              <a:rect b="b" l="l" r="r" t="t"/>
              <a:pathLst>
                <a:path extrusionOk="0" h="3220" w="2436">
                  <a:moveTo>
                    <a:pt x="1197" y="1"/>
                  </a:moveTo>
                  <a:cubicBezTo>
                    <a:pt x="1169" y="1"/>
                    <a:pt x="1147" y="5"/>
                    <a:pt x="1134" y="15"/>
                  </a:cubicBezTo>
                  <a:cubicBezTo>
                    <a:pt x="1001" y="81"/>
                    <a:pt x="0" y="2617"/>
                    <a:pt x="100" y="2750"/>
                  </a:cubicBezTo>
                  <a:cubicBezTo>
                    <a:pt x="164" y="2878"/>
                    <a:pt x="1083" y="3219"/>
                    <a:pt x="1309" y="3219"/>
                  </a:cubicBezTo>
                  <a:cubicBezTo>
                    <a:pt x="1319" y="3219"/>
                    <a:pt x="1327" y="3218"/>
                    <a:pt x="1335" y="3217"/>
                  </a:cubicBezTo>
                  <a:cubicBezTo>
                    <a:pt x="1501" y="3184"/>
                    <a:pt x="2435" y="582"/>
                    <a:pt x="2402" y="448"/>
                  </a:cubicBezTo>
                  <a:cubicBezTo>
                    <a:pt x="2342" y="388"/>
                    <a:pt x="1464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4907850" y="2617800"/>
              <a:ext cx="59225" cy="80475"/>
            </a:xfrm>
            <a:custGeom>
              <a:rect b="b" l="l" r="r" t="t"/>
              <a:pathLst>
                <a:path extrusionOk="0" h="3219" w="2369">
                  <a:moveTo>
                    <a:pt x="1164" y="1"/>
                  </a:moveTo>
                  <a:cubicBezTo>
                    <a:pt x="1135" y="1"/>
                    <a:pt x="1114" y="5"/>
                    <a:pt x="1101" y="14"/>
                  </a:cubicBezTo>
                  <a:cubicBezTo>
                    <a:pt x="1001" y="81"/>
                    <a:pt x="0" y="2650"/>
                    <a:pt x="67" y="2750"/>
                  </a:cubicBezTo>
                  <a:cubicBezTo>
                    <a:pt x="163" y="2877"/>
                    <a:pt x="1083" y="3219"/>
                    <a:pt x="1308" y="3219"/>
                  </a:cubicBezTo>
                  <a:cubicBezTo>
                    <a:pt x="1319" y="3219"/>
                    <a:pt x="1327" y="3218"/>
                    <a:pt x="1334" y="3217"/>
                  </a:cubicBezTo>
                  <a:cubicBezTo>
                    <a:pt x="1501" y="3183"/>
                    <a:pt x="2369" y="582"/>
                    <a:pt x="2369" y="481"/>
                  </a:cubicBezTo>
                  <a:cubicBezTo>
                    <a:pt x="2338" y="391"/>
                    <a:pt x="1436" y="1"/>
                    <a:pt x="116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4956200" y="2636325"/>
              <a:ext cx="60900" cy="81150"/>
            </a:xfrm>
            <a:custGeom>
              <a:rect b="b" l="l" r="r" t="t"/>
              <a:pathLst>
                <a:path extrusionOk="0" h="3246" w="2436">
                  <a:moveTo>
                    <a:pt x="1173" y="1"/>
                  </a:moveTo>
                  <a:cubicBezTo>
                    <a:pt x="1157" y="1"/>
                    <a:pt x="1144" y="3"/>
                    <a:pt x="1135" y="7"/>
                  </a:cubicBezTo>
                  <a:cubicBezTo>
                    <a:pt x="1002" y="107"/>
                    <a:pt x="1" y="2643"/>
                    <a:pt x="101" y="2776"/>
                  </a:cubicBezTo>
                  <a:cubicBezTo>
                    <a:pt x="165" y="2904"/>
                    <a:pt x="1084" y="3245"/>
                    <a:pt x="1309" y="3245"/>
                  </a:cubicBezTo>
                  <a:cubicBezTo>
                    <a:pt x="1319" y="3245"/>
                    <a:pt x="1328" y="3244"/>
                    <a:pt x="1335" y="3243"/>
                  </a:cubicBezTo>
                  <a:cubicBezTo>
                    <a:pt x="1502" y="3143"/>
                    <a:pt x="2436" y="608"/>
                    <a:pt x="2403" y="474"/>
                  </a:cubicBezTo>
                  <a:cubicBezTo>
                    <a:pt x="2340" y="412"/>
                    <a:pt x="1406" y="1"/>
                    <a:pt x="117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5005400" y="2655325"/>
              <a:ext cx="60925" cy="80475"/>
            </a:xfrm>
            <a:custGeom>
              <a:rect b="b" l="l" r="r" t="t"/>
              <a:pathLst>
                <a:path extrusionOk="0" h="3219" w="2437">
                  <a:moveTo>
                    <a:pt x="1197" y="1"/>
                  </a:moveTo>
                  <a:cubicBezTo>
                    <a:pt x="1169" y="1"/>
                    <a:pt x="1148" y="5"/>
                    <a:pt x="1135" y="15"/>
                  </a:cubicBezTo>
                  <a:cubicBezTo>
                    <a:pt x="1002" y="81"/>
                    <a:pt x="1" y="2650"/>
                    <a:pt x="101" y="2750"/>
                  </a:cubicBezTo>
                  <a:cubicBezTo>
                    <a:pt x="165" y="2878"/>
                    <a:pt x="1084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50"/>
                    <a:pt x="2436" y="582"/>
                    <a:pt x="2369" y="482"/>
                  </a:cubicBezTo>
                  <a:cubicBezTo>
                    <a:pt x="2339" y="391"/>
                    <a:pt x="1464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4013875" y="2572275"/>
              <a:ext cx="146800" cy="64250"/>
            </a:xfrm>
            <a:custGeom>
              <a:rect b="b" l="l" r="r" t="t"/>
              <a:pathLst>
                <a:path extrusionOk="0" h="2570" w="5872">
                  <a:moveTo>
                    <a:pt x="134" y="1"/>
                  </a:moveTo>
                  <a:lnTo>
                    <a:pt x="0" y="401"/>
                  </a:lnTo>
                  <a:lnTo>
                    <a:pt x="5704" y="2569"/>
                  </a:lnTo>
                  <a:lnTo>
                    <a:pt x="5871" y="22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4992375" y="2467100"/>
              <a:ext cx="1323175" cy="1758050"/>
            </a:xfrm>
            <a:custGeom>
              <a:rect b="b" l="l" r="r" t="t"/>
              <a:pathLst>
                <a:path extrusionOk="0" h="70322" w="52927">
                  <a:moveTo>
                    <a:pt x="13465" y="8211"/>
                  </a:moveTo>
                  <a:cubicBezTo>
                    <a:pt x="13865" y="8511"/>
                    <a:pt x="14365" y="8711"/>
                    <a:pt x="14966" y="8844"/>
                  </a:cubicBezTo>
                  <a:cubicBezTo>
                    <a:pt x="15966" y="10679"/>
                    <a:pt x="17401" y="11880"/>
                    <a:pt x="19702" y="13047"/>
                  </a:cubicBezTo>
                  <a:cubicBezTo>
                    <a:pt x="18401" y="15216"/>
                    <a:pt x="17401" y="17451"/>
                    <a:pt x="16300" y="19119"/>
                  </a:cubicBezTo>
                  <a:cubicBezTo>
                    <a:pt x="14365" y="15916"/>
                    <a:pt x="12897" y="12514"/>
                    <a:pt x="11163" y="9445"/>
                  </a:cubicBezTo>
                  <a:cubicBezTo>
                    <a:pt x="11963" y="9078"/>
                    <a:pt x="12731" y="8678"/>
                    <a:pt x="13465" y="8211"/>
                  </a:cubicBezTo>
                  <a:close/>
                  <a:moveTo>
                    <a:pt x="15006" y="0"/>
                  </a:moveTo>
                  <a:cubicBezTo>
                    <a:pt x="13668" y="0"/>
                    <a:pt x="11997" y="638"/>
                    <a:pt x="10629" y="1306"/>
                  </a:cubicBezTo>
                  <a:lnTo>
                    <a:pt x="8728" y="6243"/>
                  </a:lnTo>
                  <a:lnTo>
                    <a:pt x="7360" y="5008"/>
                  </a:lnTo>
                  <a:cubicBezTo>
                    <a:pt x="6097" y="3979"/>
                    <a:pt x="4872" y="3544"/>
                    <a:pt x="3809" y="3544"/>
                  </a:cubicBezTo>
                  <a:cubicBezTo>
                    <a:pt x="1531" y="3544"/>
                    <a:pt x="0" y="5543"/>
                    <a:pt x="455" y="7977"/>
                  </a:cubicBezTo>
                  <a:cubicBezTo>
                    <a:pt x="1122" y="11580"/>
                    <a:pt x="3024" y="15583"/>
                    <a:pt x="4291" y="17317"/>
                  </a:cubicBezTo>
                  <a:cubicBezTo>
                    <a:pt x="5492" y="19085"/>
                    <a:pt x="7694" y="22688"/>
                    <a:pt x="8628" y="24689"/>
                  </a:cubicBezTo>
                  <a:cubicBezTo>
                    <a:pt x="9528" y="26691"/>
                    <a:pt x="11063" y="32295"/>
                    <a:pt x="11063" y="32295"/>
                  </a:cubicBezTo>
                  <a:cubicBezTo>
                    <a:pt x="11430" y="37365"/>
                    <a:pt x="13064" y="43202"/>
                    <a:pt x="16400" y="49273"/>
                  </a:cubicBezTo>
                  <a:cubicBezTo>
                    <a:pt x="21137" y="59481"/>
                    <a:pt x="32545" y="70322"/>
                    <a:pt x="32545" y="70322"/>
                  </a:cubicBezTo>
                  <a:lnTo>
                    <a:pt x="52926" y="61082"/>
                  </a:lnTo>
                  <a:cubicBezTo>
                    <a:pt x="52893" y="60982"/>
                    <a:pt x="40217" y="50074"/>
                    <a:pt x="39150" y="46872"/>
                  </a:cubicBezTo>
                  <a:cubicBezTo>
                    <a:pt x="37815" y="43936"/>
                    <a:pt x="36581" y="40067"/>
                    <a:pt x="36414" y="36431"/>
                  </a:cubicBezTo>
                  <a:cubicBezTo>
                    <a:pt x="36214" y="32762"/>
                    <a:pt x="36014" y="14916"/>
                    <a:pt x="34880" y="12681"/>
                  </a:cubicBezTo>
                  <a:cubicBezTo>
                    <a:pt x="33746" y="10412"/>
                    <a:pt x="18568" y="105"/>
                    <a:pt x="15199" y="5"/>
                  </a:cubicBezTo>
                  <a:cubicBezTo>
                    <a:pt x="15136" y="2"/>
                    <a:pt x="15071" y="0"/>
                    <a:pt x="15006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472400" y="2935875"/>
              <a:ext cx="220200" cy="125950"/>
            </a:xfrm>
            <a:custGeom>
              <a:rect b="b" l="l" r="r" t="t"/>
              <a:pathLst>
                <a:path extrusionOk="0" h="5038" w="8808">
                  <a:moveTo>
                    <a:pt x="8674" y="1"/>
                  </a:moveTo>
                  <a:cubicBezTo>
                    <a:pt x="3904" y="1702"/>
                    <a:pt x="34" y="4671"/>
                    <a:pt x="1" y="4704"/>
                  </a:cubicBezTo>
                  <a:lnTo>
                    <a:pt x="268" y="5038"/>
                  </a:lnTo>
                  <a:cubicBezTo>
                    <a:pt x="301" y="5004"/>
                    <a:pt x="4104" y="2102"/>
                    <a:pt x="8807" y="368"/>
                  </a:cubicBezTo>
                  <a:lnTo>
                    <a:pt x="867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395700" y="2941725"/>
              <a:ext cx="156800" cy="185975"/>
            </a:xfrm>
            <a:custGeom>
              <a:rect b="b" l="l" r="r" t="t"/>
              <a:pathLst>
                <a:path extrusionOk="0" h="7439" w="6272">
                  <a:moveTo>
                    <a:pt x="367" y="0"/>
                  </a:moveTo>
                  <a:lnTo>
                    <a:pt x="0" y="234"/>
                  </a:lnTo>
                  <a:cubicBezTo>
                    <a:pt x="100" y="467"/>
                    <a:pt x="3236" y="6305"/>
                    <a:pt x="6104" y="7439"/>
                  </a:cubicBezTo>
                  <a:lnTo>
                    <a:pt x="6271" y="7038"/>
                  </a:lnTo>
                  <a:cubicBezTo>
                    <a:pt x="3536" y="5938"/>
                    <a:pt x="400" y="67"/>
                    <a:pt x="367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5484925" y="2779925"/>
              <a:ext cx="88425" cy="20875"/>
            </a:xfrm>
            <a:custGeom>
              <a:rect b="b" l="l" r="r" t="t"/>
              <a:pathLst>
                <a:path extrusionOk="0" h="835" w="3537">
                  <a:moveTo>
                    <a:pt x="3436" y="1"/>
                  </a:moveTo>
                  <a:cubicBezTo>
                    <a:pt x="2329" y="339"/>
                    <a:pt x="1412" y="412"/>
                    <a:pt x="822" y="412"/>
                  </a:cubicBezTo>
                  <a:cubicBezTo>
                    <a:pt x="362" y="412"/>
                    <a:pt x="100" y="368"/>
                    <a:pt x="100" y="368"/>
                  </a:cubicBezTo>
                  <a:lnTo>
                    <a:pt x="0" y="768"/>
                  </a:lnTo>
                  <a:cubicBezTo>
                    <a:pt x="0" y="768"/>
                    <a:pt x="301" y="835"/>
                    <a:pt x="801" y="835"/>
                  </a:cubicBezTo>
                  <a:cubicBezTo>
                    <a:pt x="1435" y="835"/>
                    <a:pt x="2335" y="735"/>
                    <a:pt x="3536" y="401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5325650" y="2618975"/>
              <a:ext cx="29200" cy="57575"/>
            </a:xfrm>
            <a:custGeom>
              <a:rect b="b" l="l" r="r" t="t"/>
              <a:pathLst>
                <a:path extrusionOk="0" h="2303" w="1168">
                  <a:moveTo>
                    <a:pt x="1001" y="1"/>
                  </a:moveTo>
                  <a:lnTo>
                    <a:pt x="567" y="34"/>
                  </a:lnTo>
                  <a:cubicBezTo>
                    <a:pt x="734" y="1268"/>
                    <a:pt x="33" y="1969"/>
                    <a:pt x="0" y="2002"/>
                  </a:cubicBezTo>
                  <a:lnTo>
                    <a:pt x="300" y="2302"/>
                  </a:lnTo>
                  <a:cubicBezTo>
                    <a:pt x="300" y="2269"/>
                    <a:pt x="1168" y="1368"/>
                    <a:pt x="10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5364000" y="2659850"/>
              <a:ext cx="34225" cy="33375"/>
            </a:xfrm>
            <a:custGeom>
              <a:rect b="b" l="l" r="r" t="t"/>
              <a:pathLst>
                <a:path extrusionOk="0" h="1335" w="1369">
                  <a:moveTo>
                    <a:pt x="1001" y="0"/>
                  </a:moveTo>
                  <a:cubicBezTo>
                    <a:pt x="701" y="634"/>
                    <a:pt x="1" y="968"/>
                    <a:pt x="1" y="968"/>
                  </a:cubicBezTo>
                  <a:lnTo>
                    <a:pt x="167" y="1335"/>
                  </a:lnTo>
                  <a:cubicBezTo>
                    <a:pt x="201" y="1301"/>
                    <a:pt x="1035" y="901"/>
                    <a:pt x="1368" y="167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5206400" y="2619825"/>
              <a:ext cx="69225" cy="86750"/>
            </a:xfrm>
            <a:custGeom>
              <a:rect b="b" l="l" r="r" t="t"/>
              <a:pathLst>
                <a:path extrusionOk="0" h="3470" w="2769">
                  <a:moveTo>
                    <a:pt x="334" y="0"/>
                  </a:moveTo>
                  <a:lnTo>
                    <a:pt x="0" y="267"/>
                  </a:lnTo>
                  <a:cubicBezTo>
                    <a:pt x="67" y="267"/>
                    <a:pt x="1468" y="2102"/>
                    <a:pt x="2435" y="3469"/>
                  </a:cubicBezTo>
                  <a:lnTo>
                    <a:pt x="2769" y="3269"/>
                  </a:lnTo>
                  <a:cubicBezTo>
                    <a:pt x="1801" y="1902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958700" y="2969225"/>
              <a:ext cx="191850" cy="186000"/>
            </a:xfrm>
            <a:custGeom>
              <a:rect b="b" l="l" r="r" t="t"/>
              <a:pathLst>
                <a:path extrusionOk="0" h="7440" w="7674">
                  <a:moveTo>
                    <a:pt x="7373" y="1"/>
                  </a:moveTo>
                  <a:cubicBezTo>
                    <a:pt x="6305" y="1168"/>
                    <a:pt x="4738" y="2169"/>
                    <a:pt x="2703" y="3036"/>
                  </a:cubicBezTo>
                  <a:lnTo>
                    <a:pt x="2636" y="3070"/>
                  </a:lnTo>
                  <a:lnTo>
                    <a:pt x="2569" y="3170"/>
                  </a:lnTo>
                  <a:cubicBezTo>
                    <a:pt x="1836" y="4638"/>
                    <a:pt x="1002" y="5938"/>
                    <a:pt x="1" y="7173"/>
                  </a:cubicBezTo>
                  <a:lnTo>
                    <a:pt x="335" y="7440"/>
                  </a:lnTo>
                  <a:cubicBezTo>
                    <a:pt x="1335" y="6139"/>
                    <a:pt x="2169" y="4838"/>
                    <a:pt x="2903" y="3403"/>
                  </a:cubicBezTo>
                  <a:cubicBezTo>
                    <a:pt x="5005" y="2536"/>
                    <a:pt x="6539" y="1502"/>
                    <a:pt x="7673" y="301"/>
                  </a:cubicBezTo>
                  <a:lnTo>
                    <a:pt x="7373" y="1"/>
                  </a:ln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5079625" y="3058475"/>
              <a:ext cx="121775" cy="216825"/>
            </a:xfrm>
            <a:custGeom>
              <a:rect b="b" l="l" r="r" t="t"/>
              <a:pathLst>
                <a:path extrusionOk="0" h="8673" w="4871">
                  <a:moveTo>
                    <a:pt x="4504" y="0"/>
                  </a:moveTo>
                  <a:cubicBezTo>
                    <a:pt x="3870" y="1434"/>
                    <a:pt x="2803" y="3069"/>
                    <a:pt x="1135" y="5137"/>
                  </a:cubicBezTo>
                  <a:lnTo>
                    <a:pt x="1" y="8573"/>
                  </a:lnTo>
                  <a:lnTo>
                    <a:pt x="401" y="8673"/>
                  </a:lnTo>
                  <a:lnTo>
                    <a:pt x="1468" y="5337"/>
                  </a:lnTo>
                  <a:cubicBezTo>
                    <a:pt x="3170" y="3269"/>
                    <a:pt x="4237" y="1635"/>
                    <a:pt x="4871" y="167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4801100" y="3060125"/>
              <a:ext cx="69250" cy="88425"/>
            </a:xfrm>
            <a:custGeom>
              <a:rect b="b" l="l" r="r" t="t"/>
              <a:pathLst>
                <a:path extrusionOk="0" h="3537" w="2770">
                  <a:moveTo>
                    <a:pt x="2135" y="1"/>
                  </a:moveTo>
                  <a:lnTo>
                    <a:pt x="1969" y="368"/>
                  </a:lnTo>
                  <a:cubicBezTo>
                    <a:pt x="2035" y="401"/>
                    <a:pt x="2102" y="501"/>
                    <a:pt x="2135" y="568"/>
                  </a:cubicBezTo>
                  <a:cubicBezTo>
                    <a:pt x="2269" y="1068"/>
                    <a:pt x="1602" y="2169"/>
                    <a:pt x="1101" y="2803"/>
                  </a:cubicBezTo>
                  <a:lnTo>
                    <a:pt x="0" y="3170"/>
                  </a:lnTo>
                  <a:lnTo>
                    <a:pt x="134" y="3537"/>
                  </a:lnTo>
                  <a:lnTo>
                    <a:pt x="1335" y="3070"/>
                  </a:lnTo>
                  <a:lnTo>
                    <a:pt x="1368" y="3036"/>
                  </a:lnTo>
                  <a:cubicBezTo>
                    <a:pt x="1535" y="2870"/>
                    <a:pt x="2769" y="1335"/>
                    <a:pt x="2536" y="468"/>
                  </a:cubicBezTo>
                  <a:cubicBezTo>
                    <a:pt x="2502" y="234"/>
                    <a:pt x="2335" y="68"/>
                    <a:pt x="2135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926200" y="3232750"/>
              <a:ext cx="61725" cy="115125"/>
            </a:xfrm>
            <a:custGeom>
              <a:rect b="b" l="l" r="r" t="t"/>
              <a:pathLst>
                <a:path extrusionOk="0" h="4605" w="2469">
                  <a:moveTo>
                    <a:pt x="967" y="1"/>
                  </a:moveTo>
                  <a:lnTo>
                    <a:pt x="967" y="434"/>
                  </a:lnTo>
                  <a:cubicBezTo>
                    <a:pt x="1134" y="434"/>
                    <a:pt x="1301" y="501"/>
                    <a:pt x="1401" y="635"/>
                  </a:cubicBezTo>
                  <a:cubicBezTo>
                    <a:pt x="1868" y="1168"/>
                    <a:pt x="1868" y="2603"/>
                    <a:pt x="1835" y="3270"/>
                  </a:cubicBezTo>
                  <a:cubicBezTo>
                    <a:pt x="1101" y="3470"/>
                    <a:pt x="467" y="3904"/>
                    <a:pt x="0" y="4270"/>
                  </a:cubicBezTo>
                  <a:lnTo>
                    <a:pt x="267" y="4604"/>
                  </a:lnTo>
                  <a:cubicBezTo>
                    <a:pt x="701" y="4204"/>
                    <a:pt x="1334" y="3803"/>
                    <a:pt x="2068" y="3637"/>
                  </a:cubicBezTo>
                  <a:lnTo>
                    <a:pt x="2202" y="3603"/>
                  </a:lnTo>
                  <a:lnTo>
                    <a:pt x="2202" y="3470"/>
                  </a:lnTo>
                  <a:cubicBezTo>
                    <a:pt x="2202" y="3336"/>
                    <a:pt x="2468" y="1235"/>
                    <a:pt x="1701" y="401"/>
                  </a:cubicBezTo>
                  <a:cubicBezTo>
                    <a:pt x="1534" y="134"/>
                    <a:pt x="1234" y="1"/>
                    <a:pt x="967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5103825" y="3235525"/>
              <a:ext cx="62550" cy="108175"/>
            </a:xfrm>
            <a:custGeom>
              <a:rect b="b" l="l" r="r" t="t"/>
              <a:pathLst>
                <a:path extrusionOk="0" h="4327" w="2502">
                  <a:moveTo>
                    <a:pt x="394" y="1"/>
                  </a:moveTo>
                  <a:cubicBezTo>
                    <a:pt x="289" y="1"/>
                    <a:pt x="180" y="8"/>
                    <a:pt x="67" y="23"/>
                  </a:cubicBezTo>
                  <a:lnTo>
                    <a:pt x="100" y="457"/>
                  </a:lnTo>
                  <a:cubicBezTo>
                    <a:pt x="205" y="439"/>
                    <a:pt x="306" y="430"/>
                    <a:pt x="403" y="430"/>
                  </a:cubicBezTo>
                  <a:cubicBezTo>
                    <a:pt x="1201" y="430"/>
                    <a:pt x="1734" y="1042"/>
                    <a:pt x="2002" y="2291"/>
                  </a:cubicBezTo>
                  <a:cubicBezTo>
                    <a:pt x="1068" y="2825"/>
                    <a:pt x="434" y="3426"/>
                    <a:pt x="0" y="4093"/>
                  </a:cubicBezTo>
                  <a:lnTo>
                    <a:pt x="334" y="4326"/>
                  </a:lnTo>
                  <a:cubicBezTo>
                    <a:pt x="734" y="3659"/>
                    <a:pt x="1401" y="3059"/>
                    <a:pt x="2368" y="2558"/>
                  </a:cubicBezTo>
                  <a:lnTo>
                    <a:pt x="2502" y="2492"/>
                  </a:lnTo>
                  <a:lnTo>
                    <a:pt x="2435" y="2358"/>
                  </a:lnTo>
                  <a:cubicBezTo>
                    <a:pt x="2131" y="778"/>
                    <a:pt x="1468" y="1"/>
                    <a:pt x="394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008750" y="2573950"/>
              <a:ext cx="191825" cy="169325"/>
            </a:xfrm>
            <a:custGeom>
              <a:rect b="b" l="l" r="r" t="t"/>
              <a:pathLst>
                <a:path extrusionOk="0" h="6773" w="7673">
                  <a:moveTo>
                    <a:pt x="4037" y="1"/>
                  </a:moveTo>
                  <a:lnTo>
                    <a:pt x="4003" y="434"/>
                  </a:lnTo>
                  <a:cubicBezTo>
                    <a:pt x="4904" y="501"/>
                    <a:pt x="5871" y="1168"/>
                    <a:pt x="6572" y="2169"/>
                  </a:cubicBezTo>
                  <a:cubicBezTo>
                    <a:pt x="7039" y="2903"/>
                    <a:pt x="7206" y="3470"/>
                    <a:pt x="7139" y="3737"/>
                  </a:cubicBezTo>
                  <a:cubicBezTo>
                    <a:pt x="6914" y="4378"/>
                    <a:pt x="3293" y="6348"/>
                    <a:pt x="2336" y="6348"/>
                  </a:cubicBezTo>
                  <a:cubicBezTo>
                    <a:pt x="2298" y="6348"/>
                    <a:pt x="2264" y="6345"/>
                    <a:pt x="2235" y="6338"/>
                  </a:cubicBezTo>
                  <a:cubicBezTo>
                    <a:pt x="2069" y="6305"/>
                    <a:pt x="1735" y="5971"/>
                    <a:pt x="1401" y="5338"/>
                  </a:cubicBezTo>
                  <a:cubicBezTo>
                    <a:pt x="868" y="4337"/>
                    <a:pt x="467" y="2803"/>
                    <a:pt x="834" y="1802"/>
                  </a:cubicBezTo>
                  <a:lnTo>
                    <a:pt x="467" y="1635"/>
                  </a:lnTo>
                  <a:lnTo>
                    <a:pt x="467" y="1635"/>
                  </a:lnTo>
                  <a:cubicBezTo>
                    <a:pt x="0" y="2769"/>
                    <a:pt x="401" y="4437"/>
                    <a:pt x="1034" y="5571"/>
                  </a:cubicBezTo>
                  <a:cubicBezTo>
                    <a:pt x="1235" y="5971"/>
                    <a:pt x="1702" y="6639"/>
                    <a:pt x="2169" y="6772"/>
                  </a:cubicBezTo>
                  <a:lnTo>
                    <a:pt x="2335" y="6772"/>
                  </a:lnTo>
                  <a:cubicBezTo>
                    <a:pt x="3503" y="6772"/>
                    <a:pt x="7306" y="4671"/>
                    <a:pt x="7539" y="3837"/>
                  </a:cubicBezTo>
                  <a:cubicBezTo>
                    <a:pt x="7673" y="3436"/>
                    <a:pt x="7406" y="2669"/>
                    <a:pt x="6905" y="1969"/>
                  </a:cubicBezTo>
                  <a:cubicBezTo>
                    <a:pt x="6171" y="834"/>
                    <a:pt x="5071" y="101"/>
                    <a:pt x="403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5521625" y="3542975"/>
              <a:ext cx="612125" cy="625475"/>
            </a:xfrm>
            <a:custGeom>
              <a:rect b="b" l="l" r="r" t="t"/>
              <a:pathLst>
                <a:path extrusionOk="0" h="25019" w="24485">
                  <a:moveTo>
                    <a:pt x="18580" y="1"/>
                  </a:moveTo>
                  <a:lnTo>
                    <a:pt x="18580" y="1"/>
                  </a:lnTo>
                  <a:cubicBezTo>
                    <a:pt x="19033" y="2360"/>
                    <a:pt x="5046" y="18063"/>
                    <a:pt x="415" y="18063"/>
                  </a:cubicBezTo>
                  <a:cubicBezTo>
                    <a:pt x="267" y="18063"/>
                    <a:pt x="128" y="18047"/>
                    <a:pt x="0" y="18014"/>
                  </a:cubicBezTo>
                  <a:lnTo>
                    <a:pt x="0" y="18014"/>
                  </a:lnTo>
                  <a:lnTo>
                    <a:pt x="4236" y="25019"/>
                  </a:lnTo>
                  <a:cubicBezTo>
                    <a:pt x="14310" y="22517"/>
                    <a:pt x="24251" y="10341"/>
                    <a:pt x="24484" y="5171"/>
                  </a:cubicBezTo>
                  <a:lnTo>
                    <a:pt x="1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5603350" y="3647075"/>
              <a:ext cx="798925" cy="1803125"/>
            </a:xfrm>
            <a:custGeom>
              <a:rect b="b" l="l" r="r" t="t"/>
              <a:pathLst>
                <a:path extrusionOk="0" h="72125" w="31957">
                  <a:moveTo>
                    <a:pt x="20595" y="1"/>
                  </a:moveTo>
                  <a:cubicBezTo>
                    <a:pt x="20352" y="1"/>
                    <a:pt x="20148" y="73"/>
                    <a:pt x="20148" y="73"/>
                  </a:cubicBezTo>
                  <a:lnTo>
                    <a:pt x="21082" y="907"/>
                  </a:lnTo>
                  <a:cubicBezTo>
                    <a:pt x="20882" y="5777"/>
                    <a:pt x="5804" y="20554"/>
                    <a:pt x="801" y="20621"/>
                  </a:cubicBezTo>
                  <a:lnTo>
                    <a:pt x="267" y="19754"/>
                  </a:lnTo>
                  <a:cubicBezTo>
                    <a:pt x="100" y="19954"/>
                    <a:pt x="0" y="20221"/>
                    <a:pt x="167" y="20554"/>
                  </a:cubicBezTo>
                  <a:lnTo>
                    <a:pt x="25418" y="72125"/>
                  </a:lnTo>
                  <a:lnTo>
                    <a:pt x="31956" y="72125"/>
                  </a:lnTo>
                  <a:lnTo>
                    <a:pt x="31956" y="10380"/>
                  </a:lnTo>
                  <a:lnTo>
                    <a:pt x="21082" y="140"/>
                  </a:lnTo>
                  <a:cubicBezTo>
                    <a:pt x="20935" y="33"/>
                    <a:pt x="20756" y="1"/>
                    <a:pt x="20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617525" y="4035825"/>
              <a:ext cx="54225" cy="54225"/>
            </a:xfrm>
            <a:custGeom>
              <a:rect b="b" l="l" r="r" t="t"/>
              <a:pathLst>
                <a:path extrusionOk="0" h="2169" w="2169">
                  <a:moveTo>
                    <a:pt x="1068" y="1"/>
                  </a:moveTo>
                  <a:cubicBezTo>
                    <a:pt x="500" y="1"/>
                    <a:pt x="0" y="468"/>
                    <a:pt x="0" y="1068"/>
                  </a:cubicBezTo>
                  <a:cubicBezTo>
                    <a:pt x="0" y="1669"/>
                    <a:pt x="500" y="2169"/>
                    <a:pt x="1068" y="2169"/>
                  </a:cubicBezTo>
                  <a:cubicBezTo>
                    <a:pt x="1668" y="2169"/>
                    <a:pt x="2168" y="1669"/>
                    <a:pt x="2168" y="1068"/>
                  </a:cubicBezTo>
                  <a:cubicBezTo>
                    <a:pt x="2168" y="501"/>
                    <a:pt x="1668" y="1"/>
                    <a:pt x="1068" y="1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1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52" name="Google Shape;552;p1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1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55" name="Google Shape;555;p1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17"/>
          <p:cNvSpPr txBox="1"/>
          <p:nvPr>
            <p:ph idx="1" type="subTitle"/>
          </p:nvPr>
        </p:nvSpPr>
        <p:spPr>
          <a:xfrm>
            <a:off x="1092025" y="2243425"/>
            <a:ext cx="2196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8" name="Google Shape;55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0" name="Google Shape;560;p17"/>
          <p:cNvGrpSpPr/>
          <p:nvPr/>
        </p:nvGrpSpPr>
        <p:grpSpPr>
          <a:xfrm>
            <a:off x="3807559" y="4469092"/>
            <a:ext cx="452039" cy="524114"/>
            <a:chOff x="5815634" y="1650855"/>
            <a:chExt cx="452039" cy="524114"/>
          </a:xfrm>
        </p:grpSpPr>
        <p:sp>
          <p:nvSpPr>
            <p:cNvPr id="561" name="Google Shape;561;p1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1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69" name="Google Shape;569;p1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1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72" name="Google Shape;572;p1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18"/>
          <p:cNvSpPr txBox="1"/>
          <p:nvPr>
            <p:ph type="ctrTitle"/>
          </p:nvPr>
        </p:nvSpPr>
        <p:spPr>
          <a:xfrm>
            <a:off x="3538475" y="540000"/>
            <a:ext cx="4892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575" name="Google Shape;575;p18"/>
          <p:cNvSpPr txBox="1"/>
          <p:nvPr>
            <p:ph idx="1" type="subTitle"/>
          </p:nvPr>
        </p:nvSpPr>
        <p:spPr>
          <a:xfrm>
            <a:off x="3538475" y="1882194"/>
            <a:ext cx="489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6" name="Google Shape;576;p18"/>
          <p:cNvSpPr txBox="1"/>
          <p:nvPr>
            <p:ph idx="2" type="subTitle"/>
          </p:nvPr>
        </p:nvSpPr>
        <p:spPr>
          <a:xfrm>
            <a:off x="3538475" y="2221382"/>
            <a:ext cx="48924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7" name="Google Shape;577;p18"/>
          <p:cNvSpPr txBox="1"/>
          <p:nvPr>
            <p:ph idx="3" type="subTitle"/>
          </p:nvPr>
        </p:nvSpPr>
        <p:spPr>
          <a:xfrm>
            <a:off x="3538475" y="4141975"/>
            <a:ext cx="4892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8" name="Google Shape;578;p18"/>
          <p:cNvSpPr txBox="1"/>
          <p:nvPr/>
        </p:nvSpPr>
        <p:spPr>
          <a:xfrm>
            <a:off x="35384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1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81" name="Google Shape;581;p1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1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84" name="Google Shape;584;p1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87" name="Google Shape;587;p19"/>
          <p:cNvGrpSpPr/>
          <p:nvPr/>
        </p:nvGrpSpPr>
        <p:grpSpPr>
          <a:xfrm>
            <a:off x="8350335" y="19176"/>
            <a:ext cx="768895" cy="625639"/>
            <a:chOff x="481275" y="890825"/>
            <a:chExt cx="1708275" cy="1390000"/>
          </a:xfrm>
        </p:grpSpPr>
        <p:sp>
          <p:nvSpPr>
            <p:cNvPr id="588" name="Google Shape;588;p19"/>
            <p:cNvSpPr/>
            <p:nvPr/>
          </p:nvSpPr>
          <p:spPr>
            <a:xfrm>
              <a:off x="548150" y="907600"/>
              <a:ext cx="631500" cy="1102625"/>
            </a:xfrm>
            <a:custGeom>
              <a:rect b="b" l="l" r="r" t="t"/>
              <a:pathLst>
                <a:path extrusionOk="0" h="44105" w="25260">
                  <a:moveTo>
                    <a:pt x="17539" y="0"/>
                  </a:moveTo>
                  <a:lnTo>
                    <a:pt x="16353" y="608"/>
                  </a:lnTo>
                  <a:cubicBezTo>
                    <a:pt x="7295" y="5411"/>
                    <a:pt x="1399" y="13952"/>
                    <a:pt x="548" y="23527"/>
                  </a:cubicBezTo>
                  <a:cubicBezTo>
                    <a:pt x="0" y="29910"/>
                    <a:pt x="1885" y="37873"/>
                    <a:pt x="5107" y="42949"/>
                  </a:cubicBezTo>
                  <a:lnTo>
                    <a:pt x="5867" y="44104"/>
                  </a:lnTo>
                  <a:lnTo>
                    <a:pt x="19211" y="35533"/>
                  </a:lnTo>
                  <a:lnTo>
                    <a:pt x="18451" y="34347"/>
                  </a:lnTo>
                  <a:cubicBezTo>
                    <a:pt x="16900" y="31916"/>
                    <a:pt x="15958" y="27843"/>
                    <a:pt x="16201" y="24742"/>
                  </a:cubicBezTo>
                  <a:cubicBezTo>
                    <a:pt x="16627" y="20062"/>
                    <a:pt x="19514" y="15897"/>
                    <a:pt x="23952" y="13557"/>
                  </a:cubicBezTo>
                  <a:lnTo>
                    <a:pt x="25259" y="12888"/>
                  </a:lnTo>
                  <a:lnTo>
                    <a:pt x="1753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481275" y="891650"/>
              <a:ext cx="1147475" cy="1389175"/>
            </a:xfrm>
            <a:custGeom>
              <a:rect b="b" l="l" r="r" t="t"/>
              <a:pathLst>
                <a:path extrusionOk="0" h="55567" w="45899">
                  <a:moveTo>
                    <a:pt x="37205" y="0"/>
                  </a:moveTo>
                  <a:cubicBezTo>
                    <a:pt x="13040" y="1307"/>
                    <a:pt x="1" y="26596"/>
                    <a:pt x="14408" y="43983"/>
                  </a:cubicBezTo>
                  <a:cubicBezTo>
                    <a:pt x="21136" y="51974"/>
                    <a:pt x="30147" y="55566"/>
                    <a:pt x="38857" y="55566"/>
                  </a:cubicBezTo>
                  <a:cubicBezTo>
                    <a:pt x="41244" y="55566"/>
                    <a:pt x="43609" y="55296"/>
                    <a:pt x="45898" y="54773"/>
                  </a:cubicBezTo>
                  <a:lnTo>
                    <a:pt x="42494" y="43010"/>
                  </a:lnTo>
                  <a:cubicBezTo>
                    <a:pt x="41180" y="43315"/>
                    <a:pt x="39825" y="43473"/>
                    <a:pt x="38458" y="43473"/>
                  </a:cubicBezTo>
                  <a:cubicBezTo>
                    <a:pt x="33562" y="43473"/>
                    <a:pt x="28521" y="41452"/>
                    <a:pt x="24743" y="36961"/>
                  </a:cubicBezTo>
                  <a:cubicBezTo>
                    <a:pt x="16597" y="27113"/>
                    <a:pt x="23983" y="12857"/>
                    <a:pt x="37570" y="12098"/>
                  </a:cubicBezTo>
                  <a:lnTo>
                    <a:pt x="37205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1627200" y="948625"/>
              <a:ext cx="519025" cy="509150"/>
            </a:xfrm>
            <a:custGeom>
              <a:rect b="b" l="l" r="r" t="t"/>
              <a:pathLst>
                <a:path extrusionOk="0" h="20366" w="20761">
                  <a:moveTo>
                    <a:pt x="5958" y="1"/>
                  </a:moveTo>
                  <a:lnTo>
                    <a:pt x="0" y="11126"/>
                  </a:lnTo>
                  <a:cubicBezTo>
                    <a:pt x="3557" y="12585"/>
                    <a:pt x="6140" y="15259"/>
                    <a:pt x="7994" y="19424"/>
                  </a:cubicBezTo>
                  <a:cubicBezTo>
                    <a:pt x="8116" y="19697"/>
                    <a:pt x="8238" y="20001"/>
                    <a:pt x="8359" y="20366"/>
                  </a:cubicBezTo>
                  <a:lnTo>
                    <a:pt x="20761" y="16323"/>
                  </a:lnTo>
                  <a:cubicBezTo>
                    <a:pt x="20578" y="15776"/>
                    <a:pt x="20396" y="15199"/>
                    <a:pt x="20153" y="14712"/>
                  </a:cubicBezTo>
                  <a:cubicBezTo>
                    <a:pt x="16870" y="7357"/>
                    <a:pt x="12250" y="2584"/>
                    <a:pt x="595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1544375" y="1355925"/>
              <a:ext cx="645175" cy="906575"/>
            </a:xfrm>
            <a:custGeom>
              <a:rect b="b" l="l" r="r" t="t"/>
              <a:pathLst>
                <a:path extrusionOk="0" h="36263" w="25807">
                  <a:moveTo>
                    <a:pt x="24074" y="1"/>
                  </a:moveTo>
                  <a:lnTo>
                    <a:pt x="11672" y="4043"/>
                  </a:lnTo>
                  <a:cubicBezTo>
                    <a:pt x="12614" y="7022"/>
                    <a:pt x="12523" y="11521"/>
                    <a:pt x="11338" y="14773"/>
                  </a:cubicBezTo>
                  <a:cubicBezTo>
                    <a:pt x="9514" y="19910"/>
                    <a:pt x="5076" y="23345"/>
                    <a:pt x="0" y="24469"/>
                  </a:cubicBezTo>
                  <a:lnTo>
                    <a:pt x="3405" y="36263"/>
                  </a:lnTo>
                  <a:cubicBezTo>
                    <a:pt x="12432" y="34196"/>
                    <a:pt x="20244" y="28117"/>
                    <a:pt x="23526" y="19028"/>
                  </a:cubicBezTo>
                  <a:cubicBezTo>
                    <a:pt x="25593" y="13253"/>
                    <a:pt x="25806" y="5320"/>
                    <a:pt x="24074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1411375" y="890825"/>
              <a:ext cx="364775" cy="335950"/>
            </a:xfrm>
            <a:custGeom>
              <a:rect b="b" l="l" r="r" t="t"/>
              <a:pathLst>
                <a:path extrusionOk="0" h="13438" w="14591">
                  <a:moveTo>
                    <a:pt x="1962" y="0"/>
                  </a:moveTo>
                  <a:cubicBezTo>
                    <a:pt x="1301" y="0"/>
                    <a:pt x="647" y="20"/>
                    <a:pt x="1" y="64"/>
                  </a:cubicBezTo>
                  <a:lnTo>
                    <a:pt x="366" y="12191"/>
                  </a:lnTo>
                  <a:cubicBezTo>
                    <a:pt x="845" y="12149"/>
                    <a:pt x="1332" y="12126"/>
                    <a:pt x="1824" y="12126"/>
                  </a:cubicBezTo>
                  <a:cubicBezTo>
                    <a:pt x="2393" y="12126"/>
                    <a:pt x="2971" y="12157"/>
                    <a:pt x="3557" y="12222"/>
                  </a:cubicBezTo>
                  <a:cubicBezTo>
                    <a:pt x="5442" y="12404"/>
                    <a:pt x="7114" y="12799"/>
                    <a:pt x="8633" y="13438"/>
                  </a:cubicBezTo>
                  <a:lnTo>
                    <a:pt x="14591" y="2313"/>
                  </a:lnTo>
                  <a:cubicBezTo>
                    <a:pt x="11916" y="1219"/>
                    <a:pt x="8968" y="519"/>
                    <a:pt x="5655" y="185"/>
                  </a:cubicBezTo>
                  <a:cubicBezTo>
                    <a:pt x="4398" y="67"/>
                    <a:pt x="3168" y="0"/>
                    <a:pt x="1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19"/>
          <p:cNvGrpSpPr/>
          <p:nvPr/>
        </p:nvGrpSpPr>
        <p:grpSpPr>
          <a:xfrm rot="-5400000">
            <a:off x="-580562" y="3738745"/>
            <a:ext cx="1955999" cy="703517"/>
            <a:chOff x="3365825" y="3411425"/>
            <a:chExt cx="3866375" cy="1390625"/>
          </a:xfrm>
        </p:grpSpPr>
        <p:sp>
          <p:nvSpPr>
            <p:cNvPr id="594" name="Google Shape;594;p19"/>
            <p:cNvSpPr/>
            <p:nvPr/>
          </p:nvSpPr>
          <p:spPr>
            <a:xfrm>
              <a:off x="3510200" y="4007200"/>
              <a:ext cx="1109475" cy="718100"/>
            </a:xfrm>
            <a:custGeom>
              <a:rect b="b" l="l" r="r" t="t"/>
              <a:pathLst>
                <a:path extrusionOk="0" h="28724" w="44379">
                  <a:moveTo>
                    <a:pt x="44227" y="0"/>
                  </a:moveTo>
                  <a:lnTo>
                    <a:pt x="42069" y="486"/>
                  </a:lnTo>
                  <a:lnTo>
                    <a:pt x="42221" y="1216"/>
                  </a:lnTo>
                  <a:lnTo>
                    <a:pt x="44379" y="730"/>
                  </a:lnTo>
                  <a:lnTo>
                    <a:pt x="44227" y="0"/>
                  </a:lnTo>
                  <a:close/>
                  <a:moveTo>
                    <a:pt x="40275" y="912"/>
                  </a:moveTo>
                  <a:lnTo>
                    <a:pt x="38117" y="1398"/>
                  </a:lnTo>
                  <a:lnTo>
                    <a:pt x="38269" y="2128"/>
                  </a:lnTo>
                  <a:lnTo>
                    <a:pt x="40427" y="1641"/>
                  </a:lnTo>
                  <a:lnTo>
                    <a:pt x="40275" y="912"/>
                  </a:lnTo>
                  <a:close/>
                  <a:moveTo>
                    <a:pt x="36293" y="1824"/>
                  </a:moveTo>
                  <a:lnTo>
                    <a:pt x="34135" y="2310"/>
                  </a:lnTo>
                  <a:lnTo>
                    <a:pt x="34287" y="3040"/>
                  </a:lnTo>
                  <a:lnTo>
                    <a:pt x="36445" y="2553"/>
                  </a:lnTo>
                  <a:lnTo>
                    <a:pt x="36293" y="1824"/>
                  </a:lnTo>
                  <a:close/>
                  <a:moveTo>
                    <a:pt x="32312" y="2736"/>
                  </a:moveTo>
                  <a:lnTo>
                    <a:pt x="30153" y="3222"/>
                  </a:lnTo>
                  <a:lnTo>
                    <a:pt x="30305" y="3951"/>
                  </a:lnTo>
                  <a:lnTo>
                    <a:pt x="32464" y="3465"/>
                  </a:lnTo>
                  <a:lnTo>
                    <a:pt x="32312" y="2736"/>
                  </a:lnTo>
                  <a:close/>
                  <a:moveTo>
                    <a:pt x="28330" y="3617"/>
                  </a:moveTo>
                  <a:lnTo>
                    <a:pt x="26901" y="3951"/>
                  </a:lnTo>
                  <a:lnTo>
                    <a:pt x="26293" y="4863"/>
                  </a:lnTo>
                  <a:lnTo>
                    <a:pt x="26962" y="5289"/>
                  </a:lnTo>
                  <a:lnTo>
                    <a:pt x="27357" y="4590"/>
                  </a:lnTo>
                  <a:lnTo>
                    <a:pt x="28482" y="4316"/>
                  </a:lnTo>
                  <a:lnTo>
                    <a:pt x="28330" y="3617"/>
                  </a:lnTo>
                  <a:close/>
                  <a:moveTo>
                    <a:pt x="25229" y="6413"/>
                  </a:moveTo>
                  <a:lnTo>
                    <a:pt x="24014" y="8268"/>
                  </a:lnTo>
                  <a:lnTo>
                    <a:pt x="24682" y="8693"/>
                  </a:lnTo>
                  <a:lnTo>
                    <a:pt x="25898" y="6839"/>
                  </a:lnTo>
                  <a:lnTo>
                    <a:pt x="25229" y="6413"/>
                  </a:lnTo>
                  <a:close/>
                  <a:moveTo>
                    <a:pt x="23010" y="9787"/>
                  </a:moveTo>
                  <a:lnTo>
                    <a:pt x="21795" y="11672"/>
                  </a:lnTo>
                  <a:lnTo>
                    <a:pt x="22433" y="12067"/>
                  </a:lnTo>
                  <a:lnTo>
                    <a:pt x="23649" y="10213"/>
                  </a:lnTo>
                  <a:lnTo>
                    <a:pt x="23010" y="9787"/>
                  </a:lnTo>
                  <a:close/>
                  <a:moveTo>
                    <a:pt x="20761" y="13222"/>
                  </a:moveTo>
                  <a:lnTo>
                    <a:pt x="19545" y="15076"/>
                  </a:lnTo>
                  <a:lnTo>
                    <a:pt x="20184" y="15502"/>
                  </a:lnTo>
                  <a:lnTo>
                    <a:pt x="21399" y="13648"/>
                  </a:lnTo>
                  <a:lnTo>
                    <a:pt x="20761" y="13222"/>
                  </a:lnTo>
                  <a:close/>
                  <a:moveTo>
                    <a:pt x="18481" y="16626"/>
                  </a:moveTo>
                  <a:lnTo>
                    <a:pt x="17266" y="18511"/>
                  </a:lnTo>
                  <a:lnTo>
                    <a:pt x="17904" y="18906"/>
                  </a:lnTo>
                  <a:lnTo>
                    <a:pt x="19120" y="17052"/>
                  </a:lnTo>
                  <a:lnTo>
                    <a:pt x="18481" y="16626"/>
                  </a:lnTo>
                  <a:close/>
                  <a:moveTo>
                    <a:pt x="16263" y="20031"/>
                  </a:moveTo>
                  <a:lnTo>
                    <a:pt x="15472" y="21247"/>
                  </a:lnTo>
                  <a:lnTo>
                    <a:pt x="14986" y="21459"/>
                  </a:lnTo>
                  <a:lnTo>
                    <a:pt x="15290" y="22158"/>
                  </a:lnTo>
                  <a:lnTo>
                    <a:pt x="15959" y="21854"/>
                  </a:lnTo>
                  <a:lnTo>
                    <a:pt x="16931" y="20426"/>
                  </a:lnTo>
                  <a:lnTo>
                    <a:pt x="16263" y="20031"/>
                  </a:lnTo>
                  <a:close/>
                  <a:moveTo>
                    <a:pt x="13284" y="22219"/>
                  </a:moveTo>
                  <a:lnTo>
                    <a:pt x="11217" y="23131"/>
                  </a:lnTo>
                  <a:lnTo>
                    <a:pt x="11521" y="23830"/>
                  </a:lnTo>
                  <a:lnTo>
                    <a:pt x="13588" y="22918"/>
                  </a:lnTo>
                  <a:lnTo>
                    <a:pt x="13284" y="22219"/>
                  </a:lnTo>
                  <a:close/>
                  <a:moveTo>
                    <a:pt x="9545" y="23861"/>
                  </a:moveTo>
                  <a:lnTo>
                    <a:pt x="7509" y="24772"/>
                  </a:lnTo>
                  <a:lnTo>
                    <a:pt x="7813" y="25441"/>
                  </a:lnTo>
                  <a:lnTo>
                    <a:pt x="9849" y="24529"/>
                  </a:lnTo>
                  <a:lnTo>
                    <a:pt x="9545" y="23861"/>
                  </a:lnTo>
                  <a:close/>
                  <a:moveTo>
                    <a:pt x="5776" y="25502"/>
                  </a:moveTo>
                  <a:lnTo>
                    <a:pt x="3740" y="26414"/>
                  </a:lnTo>
                  <a:lnTo>
                    <a:pt x="4044" y="27082"/>
                  </a:lnTo>
                  <a:lnTo>
                    <a:pt x="6080" y="26171"/>
                  </a:lnTo>
                  <a:lnTo>
                    <a:pt x="5776" y="25502"/>
                  </a:lnTo>
                  <a:close/>
                  <a:moveTo>
                    <a:pt x="2068" y="27113"/>
                  </a:moveTo>
                  <a:lnTo>
                    <a:pt x="1" y="28025"/>
                  </a:lnTo>
                  <a:lnTo>
                    <a:pt x="305" y="28724"/>
                  </a:lnTo>
                  <a:lnTo>
                    <a:pt x="2372" y="27812"/>
                  </a:lnTo>
                  <a:lnTo>
                    <a:pt x="2068" y="271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717675" y="3584700"/>
              <a:ext cx="193050" cy="349575"/>
            </a:xfrm>
            <a:custGeom>
              <a:rect b="b" l="l" r="r" t="t"/>
              <a:pathLst>
                <a:path extrusionOk="0" h="13983" w="7722">
                  <a:moveTo>
                    <a:pt x="7022" y="0"/>
                  </a:moveTo>
                  <a:lnTo>
                    <a:pt x="5958" y="2067"/>
                  </a:lnTo>
                  <a:lnTo>
                    <a:pt x="6657" y="2432"/>
                  </a:lnTo>
                  <a:lnTo>
                    <a:pt x="7721" y="334"/>
                  </a:lnTo>
                  <a:lnTo>
                    <a:pt x="7022" y="0"/>
                  </a:lnTo>
                  <a:close/>
                  <a:moveTo>
                    <a:pt x="5046" y="3860"/>
                  </a:moveTo>
                  <a:lnTo>
                    <a:pt x="3983" y="5958"/>
                  </a:lnTo>
                  <a:lnTo>
                    <a:pt x="4682" y="6292"/>
                  </a:lnTo>
                  <a:lnTo>
                    <a:pt x="5745" y="4195"/>
                  </a:lnTo>
                  <a:lnTo>
                    <a:pt x="5046" y="3860"/>
                  </a:lnTo>
                  <a:close/>
                  <a:moveTo>
                    <a:pt x="3071" y="7690"/>
                  </a:moveTo>
                  <a:lnTo>
                    <a:pt x="2007" y="9787"/>
                  </a:lnTo>
                  <a:lnTo>
                    <a:pt x="2706" y="10122"/>
                  </a:lnTo>
                  <a:lnTo>
                    <a:pt x="3770" y="8055"/>
                  </a:lnTo>
                  <a:lnTo>
                    <a:pt x="3071" y="7690"/>
                  </a:lnTo>
                  <a:close/>
                  <a:moveTo>
                    <a:pt x="1065" y="11550"/>
                  </a:moveTo>
                  <a:lnTo>
                    <a:pt x="1" y="13617"/>
                  </a:lnTo>
                  <a:lnTo>
                    <a:pt x="700" y="13982"/>
                  </a:lnTo>
                  <a:lnTo>
                    <a:pt x="1764" y="11885"/>
                  </a:lnTo>
                  <a:lnTo>
                    <a:pt x="1065" y="11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5012525" y="3452475"/>
              <a:ext cx="466600" cy="68400"/>
            </a:xfrm>
            <a:custGeom>
              <a:rect b="b" l="l" r="r" t="t"/>
              <a:pathLst>
                <a:path extrusionOk="0" h="2736" w="18664">
                  <a:moveTo>
                    <a:pt x="18602" y="0"/>
                  </a:moveTo>
                  <a:lnTo>
                    <a:pt x="16353" y="213"/>
                  </a:lnTo>
                  <a:lnTo>
                    <a:pt x="16444" y="973"/>
                  </a:lnTo>
                  <a:lnTo>
                    <a:pt x="18663" y="760"/>
                  </a:lnTo>
                  <a:lnTo>
                    <a:pt x="18602" y="0"/>
                  </a:lnTo>
                  <a:close/>
                  <a:moveTo>
                    <a:pt x="14529" y="456"/>
                  </a:moveTo>
                  <a:lnTo>
                    <a:pt x="12310" y="669"/>
                  </a:lnTo>
                  <a:lnTo>
                    <a:pt x="12371" y="1429"/>
                  </a:lnTo>
                  <a:lnTo>
                    <a:pt x="14621" y="1216"/>
                  </a:lnTo>
                  <a:lnTo>
                    <a:pt x="14529" y="456"/>
                  </a:lnTo>
                  <a:close/>
                  <a:moveTo>
                    <a:pt x="10426" y="882"/>
                  </a:moveTo>
                  <a:lnTo>
                    <a:pt x="8177" y="1094"/>
                  </a:lnTo>
                  <a:lnTo>
                    <a:pt x="8268" y="1854"/>
                  </a:lnTo>
                  <a:lnTo>
                    <a:pt x="10517" y="1642"/>
                  </a:lnTo>
                  <a:lnTo>
                    <a:pt x="10426" y="882"/>
                  </a:lnTo>
                  <a:close/>
                  <a:moveTo>
                    <a:pt x="6323" y="1307"/>
                  </a:moveTo>
                  <a:lnTo>
                    <a:pt x="4104" y="1550"/>
                  </a:lnTo>
                  <a:lnTo>
                    <a:pt x="4164" y="2310"/>
                  </a:lnTo>
                  <a:lnTo>
                    <a:pt x="6414" y="2067"/>
                  </a:lnTo>
                  <a:lnTo>
                    <a:pt x="6323" y="1307"/>
                  </a:lnTo>
                  <a:close/>
                  <a:moveTo>
                    <a:pt x="2219" y="1733"/>
                  </a:moveTo>
                  <a:lnTo>
                    <a:pt x="0" y="1976"/>
                  </a:lnTo>
                  <a:lnTo>
                    <a:pt x="61" y="2736"/>
                  </a:lnTo>
                  <a:lnTo>
                    <a:pt x="2310" y="2493"/>
                  </a:lnTo>
                  <a:lnTo>
                    <a:pt x="2219" y="17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5571800" y="3520850"/>
              <a:ext cx="449875" cy="869350"/>
            </a:xfrm>
            <a:custGeom>
              <a:rect b="b" l="l" r="r" t="t"/>
              <a:pathLst>
                <a:path extrusionOk="0" h="34774" w="17995">
                  <a:moveTo>
                    <a:pt x="730" y="1"/>
                  </a:moveTo>
                  <a:lnTo>
                    <a:pt x="0" y="274"/>
                  </a:lnTo>
                  <a:lnTo>
                    <a:pt x="791" y="2311"/>
                  </a:lnTo>
                  <a:lnTo>
                    <a:pt x="1520" y="2037"/>
                  </a:lnTo>
                  <a:lnTo>
                    <a:pt x="730" y="1"/>
                  </a:lnTo>
                  <a:close/>
                  <a:moveTo>
                    <a:pt x="2159" y="3800"/>
                  </a:moveTo>
                  <a:lnTo>
                    <a:pt x="1429" y="4074"/>
                  </a:lnTo>
                  <a:lnTo>
                    <a:pt x="2250" y="6110"/>
                  </a:lnTo>
                  <a:lnTo>
                    <a:pt x="2949" y="5837"/>
                  </a:lnTo>
                  <a:lnTo>
                    <a:pt x="2159" y="3800"/>
                  </a:lnTo>
                  <a:close/>
                  <a:moveTo>
                    <a:pt x="3618" y="7600"/>
                  </a:moveTo>
                  <a:lnTo>
                    <a:pt x="2888" y="7873"/>
                  </a:lnTo>
                  <a:lnTo>
                    <a:pt x="3678" y="9910"/>
                  </a:lnTo>
                  <a:lnTo>
                    <a:pt x="4408" y="9636"/>
                  </a:lnTo>
                  <a:lnTo>
                    <a:pt x="3618" y="7600"/>
                  </a:lnTo>
                  <a:close/>
                  <a:moveTo>
                    <a:pt x="5077" y="11399"/>
                  </a:moveTo>
                  <a:lnTo>
                    <a:pt x="4377" y="11673"/>
                  </a:lnTo>
                  <a:lnTo>
                    <a:pt x="5168" y="13709"/>
                  </a:lnTo>
                  <a:lnTo>
                    <a:pt x="5897" y="13436"/>
                  </a:lnTo>
                  <a:lnTo>
                    <a:pt x="5077" y="11399"/>
                  </a:lnTo>
                  <a:close/>
                  <a:moveTo>
                    <a:pt x="6536" y="15168"/>
                  </a:moveTo>
                  <a:lnTo>
                    <a:pt x="5806" y="15411"/>
                  </a:lnTo>
                  <a:lnTo>
                    <a:pt x="6596" y="17478"/>
                  </a:lnTo>
                  <a:lnTo>
                    <a:pt x="7326" y="17205"/>
                  </a:lnTo>
                  <a:lnTo>
                    <a:pt x="6536" y="15168"/>
                  </a:lnTo>
                  <a:close/>
                  <a:moveTo>
                    <a:pt x="7964" y="18846"/>
                  </a:moveTo>
                  <a:lnTo>
                    <a:pt x="7326" y="19272"/>
                  </a:lnTo>
                  <a:lnTo>
                    <a:pt x="8542" y="21126"/>
                  </a:lnTo>
                  <a:lnTo>
                    <a:pt x="9180" y="20700"/>
                  </a:lnTo>
                  <a:lnTo>
                    <a:pt x="7964" y="18846"/>
                  </a:lnTo>
                  <a:close/>
                  <a:moveTo>
                    <a:pt x="10183" y="22220"/>
                  </a:moveTo>
                  <a:lnTo>
                    <a:pt x="9514" y="22646"/>
                  </a:lnTo>
                  <a:lnTo>
                    <a:pt x="10730" y="24500"/>
                  </a:lnTo>
                  <a:lnTo>
                    <a:pt x="11399" y="24074"/>
                  </a:lnTo>
                  <a:lnTo>
                    <a:pt x="10183" y="22220"/>
                  </a:lnTo>
                  <a:close/>
                  <a:moveTo>
                    <a:pt x="12371" y="25655"/>
                  </a:moveTo>
                  <a:lnTo>
                    <a:pt x="11733" y="26050"/>
                  </a:lnTo>
                  <a:lnTo>
                    <a:pt x="12949" y="27934"/>
                  </a:lnTo>
                  <a:lnTo>
                    <a:pt x="13587" y="27509"/>
                  </a:lnTo>
                  <a:lnTo>
                    <a:pt x="12371" y="25655"/>
                  </a:lnTo>
                  <a:close/>
                  <a:moveTo>
                    <a:pt x="14590" y="29059"/>
                  </a:moveTo>
                  <a:lnTo>
                    <a:pt x="13922" y="29485"/>
                  </a:lnTo>
                  <a:lnTo>
                    <a:pt x="15168" y="31339"/>
                  </a:lnTo>
                  <a:lnTo>
                    <a:pt x="15806" y="30913"/>
                  </a:lnTo>
                  <a:lnTo>
                    <a:pt x="14590" y="29059"/>
                  </a:lnTo>
                  <a:close/>
                  <a:moveTo>
                    <a:pt x="16779" y="32494"/>
                  </a:moveTo>
                  <a:lnTo>
                    <a:pt x="16141" y="32889"/>
                  </a:lnTo>
                  <a:lnTo>
                    <a:pt x="17356" y="34773"/>
                  </a:lnTo>
                  <a:lnTo>
                    <a:pt x="17995" y="34348"/>
                  </a:lnTo>
                  <a:lnTo>
                    <a:pt x="16779" y="3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6109050" y="4086975"/>
              <a:ext cx="815375" cy="320700"/>
            </a:xfrm>
            <a:custGeom>
              <a:rect b="b" l="l" r="r" t="t"/>
              <a:pathLst>
                <a:path extrusionOk="0" h="12828" w="32615">
                  <a:moveTo>
                    <a:pt x="32524" y="1"/>
                  </a:moveTo>
                  <a:lnTo>
                    <a:pt x="30244" y="213"/>
                  </a:lnTo>
                  <a:lnTo>
                    <a:pt x="30335" y="973"/>
                  </a:lnTo>
                  <a:lnTo>
                    <a:pt x="32615" y="760"/>
                  </a:lnTo>
                  <a:lnTo>
                    <a:pt x="32524" y="1"/>
                  </a:lnTo>
                  <a:close/>
                  <a:moveTo>
                    <a:pt x="28359" y="396"/>
                  </a:moveTo>
                  <a:lnTo>
                    <a:pt x="26080" y="639"/>
                  </a:lnTo>
                  <a:lnTo>
                    <a:pt x="26141" y="1399"/>
                  </a:lnTo>
                  <a:lnTo>
                    <a:pt x="28420" y="1156"/>
                  </a:lnTo>
                  <a:lnTo>
                    <a:pt x="28359" y="396"/>
                  </a:lnTo>
                  <a:close/>
                  <a:moveTo>
                    <a:pt x="24165" y="791"/>
                  </a:moveTo>
                  <a:lnTo>
                    <a:pt x="21885" y="1034"/>
                  </a:lnTo>
                  <a:lnTo>
                    <a:pt x="21976" y="1794"/>
                  </a:lnTo>
                  <a:lnTo>
                    <a:pt x="24256" y="1551"/>
                  </a:lnTo>
                  <a:lnTo>
                    <a:pt x="24165" y="791"/>
                  </a:lnTo>
                  <a:close/>
                  <a:moveTo>
                    <a:pt x="19940" y="1216"/>
                  </a:moveTo>
                  <a:lnTo>
                    <a:pt x="17660" y="1429"/>
                  </a:lnTo>
                  <a:lnTo>
                    <a:pt x="17751" y="2189"/>
                  </a:lnTo>
                  <a:lnTo>
                    <a:pt x="20031" y="1976"/>
                  </a:lnTo>
                  <a:lnTo>
                    <a:pt x="19940" y="1216"/>
                  </a:lnTo>
                  <a:close/>
                  <a:moveTo>
                    <a:pt x="15776" y="1642"/>
                  </a:moveTo>
                  <a:lnTo>
                    <a:pt x="13496" y="1855"/>
                  </a:lnTo>
                  <a:lnTo>
                    <a:pt x="13557" y="2615"/>
                  </a:lnTo>
                  <a:lnTo>
                    <a:pt x="15867" y="2402"/>
                  </a:lnTo>
                  <a:lnTo>
                    <a:pt x="15776" y="1642"/>
                  </a:lnTo>
                  <a:close/>
                  <a:moveTo>
                    <a:pt x="11794" y="3071"/>
                  </a:moveTo>
                  <a:lnTo>
                    <a:pt x="9970" y="4469"/>
                  </a:lnTo>
                  <a:lnTo>
                    <a:pt x="10426" y="5077"/>
                  </a:lnTo>
                  <a:lnTo>
                    <a:pt x="12250" y="3678"/>
                  </a:lnTo>
                  <a:lnTo>
                    <a:pt x="11794" y="3071"/>
                  </a:lnTo>
                  <a:close/>
                  <a:moveTo>
                    <a:pt x="8481" y="5654"/>
                  </a:moveTo>
                  <a:lnTo>
                    <a:pt x="6657" y="7052"/>
                  </a:lnTo>
                  <a:lnTo>
                    <a:pt x="7113" y="7660"/>
                  </a:lnTo>
                  <a:lnTo>
                    <a:pt x="8937" y="6262"/>
                  </a:lnTo>
                  <a:lnTo>
                    <a:pt x="8481" y="5654"/>
                  </a:lnTo>
                  <a:close/>
                  <a:moveTo>
                    <a:pt x="5167" y="8238"/>
                  </a:moveTo>
                  <a:lnTo>
                    <a:pt x="3344" y="9636"/>
                  </a:lnTo>
                  <a:lnTo>
                    <a:pt x="3800" y="10244"/>
                  </a:lnTo>
                  <a:lnTo>
                    <a:pt x="5623" y="8846"/>
                  </a:lnTo>
                  <a:lnTo>
                    <a:pt x="5167" y="8238"/>
                  </a:lnTo>
                  <a:close/>
                  <a:moveTo>
                    <a:pt x="1824" y="10821"/>
                  </a:moveTo>
                  <a:lnTo>
                    <a:pt x="0" y="12220"/>
                  </a:lnTo>
                  <a:lnTo>
                    <a:pt x="456" y="12827"/>
                  </a:lnTo>
                  <a:lnTo>
                    <a:pt x="2280" y="11429"/>
                  </a:lnTo>
                  <a:lnTo>
                    <a:pt x="1824" y="108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3365825" y="471692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0"/>
                  </a:moveTo>
                  <a:cubicBezTo>
                    <a:pt x="761" y="0"/>
                    <a:pt x="1" y="760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0"/>
                    <a:pt x="2676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855950" y="4495025"/>
              <a:ext cx="85900" cy="85900"/>
            </a:xfrm>
            <a:custGeom>
              <a:rect b="b" l="l" r="r" t="t"/>
              <a:pathLst>
                <a:path extrusionOk="0" h="3436" w="3436">
                  <a:moveTo>
                    <a:pt x="1703" y="1"/>
                  </a:moveTo>
                  <a:cubicBezTo>
                    <a:pt x="761" y="1"/>
                    <a:pt x="1" y="761"/>
                    <a:pt x="1" y="1734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76" y="3436"/>
                    <a:pt x="3436" y="2676"/>
                    <a:pt x="3436" y="1734"/>
                  </a:cubicBezTo>
                  <a:cubicBezTo>
                    <a:pt x="3436" y="761"/>
                    <a:pt x="2676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145475" y="407177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1"/>
                  </a:moveTo>
                  <a:cubicBezTo>
                    <a:pt x="791" y="1"/>
                    <a:pt x="1" y="761"/>
                    <a:pt x="1" y="1703"/>
                  </a:cubicBezTo>
                  <a:cubicBezTo>
                    <a:pt x="1" y="2645"/>
                    <a:pt x="79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648525" y="3955525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895500" y="3476775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45" y="3436"/>
                    <a:pt x="3405" y="2676"/>
                    <a:pt x="3405" y="1733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5511000" y="3411425"/>
              <a:ext cx="85150" cy="85900"/>
            </a:xfrm>
            <a:custGeom>
              <a:rect b="b" l="l" r="r" t="t"/>
              <a:pathLst>
                <a:path extrusionOk="0" h="3436" w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36"/>
                    <a:pt x="1703" y="3436"/>
                  </a:cubicBezTo>
                  <a:cubicBezTo>
                    <a:pt x="2645" y="3436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5723775" y="3943350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3" y="1"/>
                  </a:moveTo>
                  <a:cubicBezTo>
                    <a:pt x="760" y="1"/>
                    <a:pt x="1" y="761"/>
                    <a:pt x="1" y="1703"/>
                  </a:cubicBezTo>
                  <a:cubicBezTo>
                    <a:pt x="1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6011025" y="4392450"/>
              <a:ext cx="85875" cy="85900"/>
            </a:xfrm>
            <a:custGeom>
              <a:rect b="b" l="l" r="r" t="t"/>
              <a:pathLst>
                <a:path extrusionOk="0" h="3436" w="3435">
                  <a:moveTo>
                    <a:pt x="1733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3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6403125" y="4099900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6988250" y="3996550"/>
              <a:ext cx="243950" cy="177850"/>
            </a:xfrm>
            <a:custGeom>
              <a:rect b="b" l="l" r="r" t="t"/>
              <a:pathLst>
                <a:path extrusionOk="0" h="7114" w="9758">
                  <a:moveTo>
                    <a:pt x="0" y="0"/>
                  </a:moveTo>
                  <a:lnTo>
                    <a:pt x="851" y="7113"/>
                  </a:lnTo>
                  <a:lnTo>
                    <a:pt x="9757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11" name="Google Shape;611;p2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2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14" name="Google Shape;614;p2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20"/>
          <p:cNvGrpSpPr/>
          <p:nvPr/>
        </p:nvGrpSpPr>
        <p:grpSpPr>
          <a:xfrm>
            <a:off x="16859" y="89405"/>
            <a:ext cx="452039" cy="524114"/>
            <a:chOff x="5815634" y="1650855"/>
            <a:chExt cx="452039" cy="524114"/>
          </a:xfrm>
        </p:grpSpPr>
        <p:sp>
          <p:nvSpPr>
            <p:cNvPr id="618" name="Google Shape;618;p2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20"/>
          <p:cNvGrpSpPr/>
          <p:nvPr/>
        </p:nvGrpSpPr>
        <p:grpSpPr>
          <a:xfrm>
            <a:off x="8635809" y="4566605"/>
            <a:ext cx="452039" cy="524114"/>
            <a:chOff x="5815634" y="1650855"/>
            <a:chExt cx="452039" cy="524114"/>
          </a:xfrm>
        </p:grpSpPr>
        <p:sp>
          <p:nvSpPr>
            <p:cNvPr id="625" name="Google Shape;625;p2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>
            <a:off x="8635809" y="3938780"/>
            <a:ext cx="452039" cy="524114"/>
            <a:chOff x="5815634" y="1650855"/>
            <a:chExt cx="452039" cy="524114"/>
          </a:xfrm>
        </p:grpSpPr>
        <p:sp>
          <p:nvSpPr>
            <p:cNvPr id="632" name="Google Shape;632;p2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9" name="Google Shape;19;p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2" name="Google Shape;22;p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720000" y="1722975"/>
            <a:ext cx="4110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Open Sans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2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40" name="Google Shape;640;p2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2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43" name="Google Shape;643;p2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6" name="Google Shape;646;p21"/>
          <p:cNvSpPr/>
          <p:nvPr/>
        </p:nvSpPr>
        <p:spPr>
          <a:xfrm rot="-5400000">
            <a:off x="8390397" y="31364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1"/>
          <p:cNvSpPr/>
          <p:nvPr/>
        </p:nvSpPr>
        <p:spPr>
          <a:xfrm flipH="1" rot="5400000">
            <a:off x="-150678" y="438989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2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50" name="Google Shape;650;p2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2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53" name="Google Shape;653;p2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6" name="Google Shape;656;p22"/>
          <p:cNvGrpSpPr/>
          <p:nvPr/>
        </p:nvGrpSpPr>
        <p:grpSpPr>
          <a:xfrm flipH="1" rot="10800000">
            <a:off x="8549125" y="2965875"/>
            <a:ext cx="551700" cy="2117650"/>
            <a:chOff x="6472275" y="2445175"/>
            <a:chExt cx="551700" cy="2117650"/>
          </a:xfrm>
        </p:grpSpPr>
        <p:sp>
          <p:nvSpPr>
            <p:cNvPr id="657" name="Google Shape;657;p22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22"/>
          <p:cNvGrpSpPr/>
          <p:nvPr/>
        </p:nvGrpSpPr>
        <p:grpSpPr>
          <a:xfrm rot="3190324">
            <a:off x="-77109" y="30703"/>
            <a:ext cx="1035174" cy="1021942"/>
            <a:chOff x="5877275" y="2495575"/>
            <a:chExt cx="743200" cy="733700"/>
          </a:xfrm>
        </p:grpSpPr>
        <p:sp>
          <p:nvSpPr>
            <p:cNvPr id="664" name="Google Shape;664;p22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85" name="Google Shape;685;p2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2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88" name="Google Shape;688;p2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23"/>
          <p:cNvSpPr txBox="1"/>
          <p:nvPr>
            <p:ph type="title"/>
          </p:nvPr>
        </p:nvSpPr>
        <p:spPr>
          <a:xfrm>
            <a:off x="1682413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1" name="Google Shape;691;p23"/>
          <p:cNvSpPr txBox="1"/>
          <p:nvPr>
            <p:ph idx="2" type="title"/>
          </p:nvPr>
        </p:nvSpPr>
        <p:spPr>
          <a:xfrm>
            <a:off x="5577844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2" name="Google Shape;692;p23"/>
          <p:cNvSpPr txBox="1"/>
          <p:nvPr>
            <p:ph idx="1" type="subTitle"/>
          </p:nvPr>
        </p:nvSpPr>
        <p:spPr>
          <a:xfrm>
            <a:off x="1682406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3" name="Google Shape;693;p23"/>
          <p:cNvSpPr txBox="1"/>
          <p:nvPr>
            <p:ph idx="3" type="subTitle"/>
          </p:nvPr>
        </p:nvSpPr>
        <p:spPr>
          <a:xfrm>
            <a:off x="5577837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4" name="Google Shape;694;p23"/>
          <p:cNvSpPr txBox="1"/>
          <p:nvPr>
            <p:ph idx="4" type="title"/>
          </p:nvPr>
        </p:nvSpPr>
        <p:spPr>
          <a:xfrm>
            <a:off x="1682413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5" name="Google Shape;695;p23"/>
          <p:cNvSpPr txBox="1"/>
          <p:nvPr>
            <p:ph idx="5" type="title"/>
          </p:nvPr>
        </p:nvSpPr>
        <p:spPr>
          <a:xfrm>
            <a:off x="5577844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6" name="Google Shape;696;p23"/>
          <p:cNvSpPr txBox="1"/>
          <p:nvPr>
            <p:ph idx="6" type="subTitle"/>
          </p:nvPr>
        </p:nvSpPr>
        <p:spPr>
          <a:xfrm>
            <a:off x="1682406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7" name="Google Shape;697;p23"/>
          <p:cNvSpPr txBox="1"/>
          <p:nvPr>
            <p:ph idx="7" type="subTitle"/>
          </p:nvPr>
        </p:nvSpPr>
        <p:spPr>
          <a:xfrm>
            <a:off x="5577837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8" name="Google Shape;698;p2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99" name="Google Shape;699;p23"/>
          <p:cNvGrpSpPr/>
          <p:nvPr/>
        </p:nvGrpSpPr>
        <p:grpSpPr>
          <a:xfrm rot="2179334">
            <a:off x="7899506" y="154049"/>
            <a:ext cx="1298504" cy="1281906"/>
            <a:chOff x="5877275" y="2495575"/>
            <a:chExt cx="743200" cy="733700"/>
          </a:xfrm>
        </p:grpSpPr>
        <p:sp>
          <p:nvSpPr>
            <p:cNvPr id="700" name="Google Shape;700;p23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21" name="Google Shape;721;p2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2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24" name="Google Shape;724;p2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24"/>
          <p:cNvSpPr txBox="1"/>
          <p:nvPr>
            <p:ph type="title"/>
          </p:nvPr>
        </p:nvSpPr>
        <p:spPr>
          <a:xfrm>
            <a:off x="7200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7" name="Google Shape;727;p24"/>
          <p:cNvSpPr txBox="1"/>
          <p:nvPr>
            <p:ph idx="2" type="title"/>
          </p:nvPr>
        </p:nvSpPr>
        <p:spPr>
          <a:xfrm>
            <a:off x="34404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8" name="Google Shape;728;p24"/>
          <p:cNvSpPr txBox="1"/>
          <p:nvPr>
            <p:ph idx="1" type="subTitle"/>
          </p:nvPr>
        </p:nvSpPr>
        <p:spPr>
          <a:xfrm>
            <a:off x="720013" y="20352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9" name="Google Shape;729;p24"/>
          <p:cNvSpPr txBox="1"/>
          <p:nvPr>
            <p:ph idx="3" type="subTitle"/>
          </p:nvPr>
        </p:nvSpPr>
        <p:spPr>
          <a:xfrm>
            <a:off x="3440401" y="20352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4" type="title"/>
          </p:nvPr>
        </p:nvSpPr>
        <p:spPr>
          <a:xfrm>
            <a:off x="720006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5" type="title"/>
          </p:nvPr>
        </p:nvSpPr>
        <p:spPr>
          <a:xfrm>
            <a:off x="3440394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2" name="Google Shape;732;p24"/>
          <p:cNvSpPr txBox="1"/>
          <p:nvPr>
            <p:ph idx="6" type="subTitle"/>
          </p:nvPr>
        </p:nvSpPr>
        <p:spPr>
          <a:xfrm>
            <a:off x="720013" y="31025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24"/>
          <p:cNvSpPr txBox="1"/>
          <p:nvPr>
            <p:ph idx="7" type="subTitle"/>
          </p:nvPr>
        </p:nvSpPr>
        <p:spPr>
          <a:xfrm>
            <a:off x="3440401" y="31025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4" name="Google Shape;734;p2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5" name="Google Shape;735;p24"/>
          <p:cNvSpPr txBox="1"/>
          <p:nvPr>
            <p:ph idx="9" type="title"/>
          </p:nvPr>
        </p:nvSpPr>
        <p:spPr>
          <a:xfrm>
            <a:off x="6160938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6" name="Google Shape;736;p24"/>
          <p:cNvSpPr txBox="1"/>
          <p:nvPr>
            <p:ph idx="13" type="subTitle"/>
          </p:nvPr>
        </p:nvSpPr>
        <p:spPr>
          <a:xfrm>
            <a:off x="6160945" y="20352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7" name="Google Shape;737;p24"/>
          <p:cNvSpPr txBox="1"/>
          <p:nvPr>
            <p:ph idx="14" type="title"/>
          </p:nvPr>
        </p:nvSpPr>
        <p:spPr>
          <a:xfrm>
            <a:off x="6160938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8" name="Google Shape;738;p24"/>
          <p:cNvSpPr txBox="1"/>
          <p:nvPr>
            <p:ph idx="15" type="subTitle"/>
          </p:nvPr>
        </p:nvSpPr>
        <p:spPr>
          <a:xfrm>
            <a:off x="6160945" y="31025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9" name="Google Shape;7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0" name="Google Shape;740;p24"/>
          <p:cNvGrpSpPr/>
          <p:nvPr/>
        </p:nvGrpSpPr>
        <p:grpSpPr>
          <a:xfrm rot="10800000">
            <a:off x="7879173" y="100053"/>
            <a:ext cx="1891143" cy="2921209"/>
            <a:chOff x="7864024" y="121502"/>
            <a:chExt cx="1891143" cy="2921209"/>
          </a:xfrm>
        </p:grpSpPr>
        <p:sp>
          <p:nvSpPr>
            <p:cNvPr id="741" name="Google Shape;741;p24"/>
            <p:cNvSpPr/>
            <p:nvPr/>
          </p:nvSpPr>
          <p:spPr>
            <a:xfrm rot="6508762">
              <a:off x="7452925" y="1036930"/>
              <a:ext cx="2713340" cy="1087171"/>
            </a:xfrm>
            <a:custGeom>
              <a:rect b="b" l="l" r="r" t="t"/>
              <a:pathLst>
                <a:path extrusionOk="0" h="96932" w="241921">
                  <a:moveTo>
                    <a:pt x="240826" y="0"/>
                  </a:moveTo>
                  <a:lnTo>
                    <a:pt x="224899" y="15928"/>
                  </a:lnTo>
                  <a:lnTo>
                    <a:pt x="207907" y="1592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88" y="49059"/>
                  </a:lnTo>
                  <a:lnTo>
                    <a:pt x="129365" y="49059"/>
                  </a:lnTo>
                  <a:lnTo>
                    <a:pt x="112617" y="65807"/>
                  </a:lnTo>
                  <a:lnTo>
                    <a:pt x="99182" y="65807"/>
                  </a:lnTo>
                  <a:lnTo>
                    <a:pt x="92252" y="58877"/>
                  </a:lnTo>
                  <a:lnTo>
                    <a:pt x="64014" y="58877"/>
                  </a:lnTo>
                  <a:lnTo>
                    <a:pt x="47448" y="75442"/>
                  </a:lnTo>
                  <a:lnTo>
                    <a:pt x="20366" y="75442"/>
                  </a:lnTo>
                  <a:lnTo>
                    <a:pt x="1" y="95807"/>
                  </a:lnTo>
                  <a:lnTo>
                    <a:pt x="1065" y="96932"/>
                  </a:lnTo>
                  <a:lnTo>
                    <a:pt x="20974" y="76962"/>
                  </a:lnTo>
                  <a:lnTo>
                    <a:pt x="48056" y="76962"/>
                  </a:lnTo>
                  <a:lnTo>
                    <a:pt x="64622" y="60396"/>
                  </a:lnTo>
                  <a:lnTo>
                    <a:pt x="91644" y="60396"/>
                  </a:lnTo>
                  <a:lnTo>
                    <a:pt x="98513" y="67327"/>
                  </a:lnTo>
                  <a:lnTo>
                    <a:pt x="113225" y="67327"/>
                  </a:lnTo>
                  <a:lnTo>
                    <a:pt x="129973" y="50579"/>
                  </a:lnTo>
                  <a:lnTo>
                    <a:pt x="155596" y="50579"/>
                  </a:lnTo>
                  <a:lnTo>
                    <a:pt x="166904" y="39271"/>
                  </a:lnTo>
                  <a:lnTo>
                    <a:pt x="186752" y="39271"/>
                  </a:lnTo>
                  <a:lnTo>
                    <a:pt x="208546" y="17447"/>
                  </a:lnTo>
                  <a:lnTo>
                    <a:pt x="225506" y="17447"/>
                  </a:lnTo>
                  <a:lnTo>
                    <a:pt x="241920" y="1064"/>
                  </a:lnTo>
                  <a:lnTo>
                    <a:pt x="2408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 rot="6508762">
              <a:off x="8821528" y="2937998"/>
              <a:ext cx="92048" cy="92732"/>
            </a:xfrm>
            <a:custGeom>
              <a:rect b="b" l="l" r="r" t="t"/>
              <a:pathLst>
                <a:path extrusionOk="0" h="8268" w="8207">
                  <a:moveTo>
                    <a:pt x="0" y="0"/>
                  </a:moveTo>
                  <a:lnTo>
                    <a:pt x="0" y="1520"/>
                  </a:lnTo>
                  <a:lnTo>
                    <a:pt x="6687" y="1520"/>
                  </a:lnTo>
                  <a:lnTo>
                    <a:pt x="6687" y="8268"/>
                  </a:lnTo>
                  <a:lnTo>
                    <a:pt x="8207" y="8268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 rot="6508762">
              <a:off x="8722826" y="666647"/>
              <a:ext cx="97847" cy="82874"/>
            </a:xfrm>
            <a:custGeom>
              <a:rect b="b" l="l" r="r" t="t"/>
              <a:pathLst>
                <a:path extrusionOk="0" h="7389" w="8724">
                  <a:moveTo>
                    <a:pt x="4506" y="0"/>
                  </a:moveTo>
                  <a:cubicBezTo>
                    <a:pt x="2845" y="0"/>
                    <a:pt x="1209" y="832"/>
                    <a:pt x="669" y="2574"/>
                  </a:cubicBezTo>
                  <a:cubicBezTo>
                    <a:pt x="0" y="4854"/>
                    <a:pt x="1672" y="7285"/>
                    <a:pt x="4012" y="7377"/>
                  </a:cubicBezTo>
                  <a:cubicBezTo>
                    <a:pt x="4127" y="7385"/>
                    <a:pt x="4243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1" y="5036"/>
                    <a:pt x="8724" y="3577"/>
                    <a:pt x="8329" y="2361"/>
                  </a:cubicBezTo>
                  <a:cubicBezTo>
                    <a:pt x="8055" y="1693"/>
                    <a:pt x="7599" y="1054"/>
                    <a:pt x="6961" y="659"/>
                  </a:cubicBezTo>
                  <a:cubicBezTo>
                    <a:pt x="6235" y="223"/>
                    <a:pt x="5367" y="0"/>
                    <a:pt x="4506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 rot="6508762">
              <a:off x="8749456" y="69053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8" y="0"/>
                    <a:pt x="546" y="365"/>
                    <a:pt x="305" y="1130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0"/>
                    <a:pt x="1876" y="3261"/>
                    <a:pt x="1917" y="3261"/>
                  </a:cubicBezTo>
                  <a:cubicBezTo>
                    <a:pt x="2460" y="3261"/>
                    <a:pt x="3038" y="3074"/>
                    <a:pt x="3405" y="2650"/>
                  </a:cubicBezTo>
                  <a:cubicBezTo>
                    <a:pt x="3800" y="2194"/>
                    <a:pt x="3891" y="1586"/>
                    <a:pt x="3709" y="1039"/>
                  </a:cubicBezTo>
                  <a:cubicBezTo>
                    <a:pt x="3587" y="735"/>
                    <a:pt x="3405" y="492"/>
                    <a:pt x="3101" y="279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 rot="6508762">
              <a:off x="8841669" y="893229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4990"/>
                    <a:pt x="8724" y="356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 rot="6508762">
              <a:off x="8868730" y="917352"/>
              <a:ext cx="43641" cy="36496"/>
            </a:xfrm>
            <a:custGeom>
              <a:rect b="b" l="l" r="r" t="t"/>
              <a:pathLst>
                <a:path extrusionOk="0" h="3254" w="3891">
                  <a:moveTo>
                    <a:pt x="2004" y="1"/>
                  </a:moveTo>
                  <a:cubicBezTo>
                    <a:pt x="1264" y="1"/>
                    <a:pt x="545" y="372"/>
                    <a:pt x="304" y="1116"/>
                  </a:cubicBezTo>
                  <a:cubicBezTo>
                    <a:pt x="0" y="2119"/>
                    <a:pt x="730" y="3182"/>
                    <a:pt x="1794" y="3243"/>
                  </a:cubicBezTo>
                  <a:cubicBezTo>
                    <a:pt x="1858" y="3250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800" y="2240"/>
                    <a:pt x="3891" y="1571"/>
                    <a:pt x="3709" y="1055"/>
                  </a:cubicBezTo>
                  <a:cubicBezTo>
                    <a:pt x="3587" y="751"/>
                    <a:pt x="3405" y="477"/>
                    <a:pt x="3101" y="295"/>
                  </a:cubicBezTo>
                  <a:cubicBezTo>
                    <a:pt x="2771" y="99"/>
                    <a:pt x="2385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 rot="6508762">
              <a:off x="8741705" y="1191842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7" y="7398"/>
                  </a:cubicBezTo>
                  <a:cubicBezTo>
                    <a:pt x="5509" y="7398"/>
                    <a:pt x="6838" y="6991"/>
                    <a:pt x="7690" y="6054"/>
                  </a:cubicBezTo>
                  <a:cubicBezTo>
                    <a:pt x="8572" y="4990"/>
                    <a:pt x="8754" y="3562"/>
                    <a:pt x="8329" y="2376"/>
                  </a:cubicBezTo>
                  <a:cubicBezTo>
                    <a:pt x="8085" y="1677"/>
                    <a:pt x="762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4"/>
            <p:cNvSpPr/>
            <p:nvPr/>
          </p:nvSpPr>
          <p:spPr>
            <a:xfrm rot="6508762">
              <a:off x="8768877" y="1216119"/>
              <a:ext cx="43652" cy="36496"/>
            </a:xfrm>
            <a:custGeom>
              <a:rect b="b" l="l" r="r" t="t"/>
              <a:pathLst>
                <a:path extrusionOk="0" h="3254" w="3892">
                  <a:moveTo>
                    <a:pt x="1989" y="1"/>
                  </a:moveTo>
                  <a:cubicBezTo>
                    <a:pt x="1251" y="1"/>
                    <a:pt x="526" y="372"/>
                    <a:pt x="305" y="1116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800" y="2240"/>
                    <a:pt x="3892" y="1571"/>
                    <a:pt x="3679" y="1055"/>
                  </a:cubicBezTo>
                  <a:cubicBezTo>
                    <a:pt x="3588" y="751"/>
                    <a:pt x="3375" y="477"/>
                    <a:pt x="3071" y="295"/>
                  </a:cubicBezTo>
                  <a:cubicBezTo>
                    <a:pt x="2751" y="99"/>
                    <a:pt x="2369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4"/>
            <p:cNvSpPr/>
            <p:nvPr/>
          </p:nvSpPr>
          <p:spPr>
            <a:xfrm rot="6508762">
              <a:off x="8647490" y="1238897"/>
              <a:ext cx="98531" cy="83076"/>
            </a:xfrm>
            <a:custGeom>
              <a:rect b="b" l="l" r="r" t="t"/>
              <a:pathLst>
                <a:path extrusionOk="0" h="7407" w="8785">
                  <a:moveTo>
                    <a:pt x="4528" y="1"/>
                  </a:moveTo>
                  <a:cubicBezTo>
                    <a:pt x="2862" y="1"/>
                    <a:pt x="1222" y="839"/>
                    <a:pt x="699" y="2568"/>
                  </a:cubicBezTo>
                  <a:cubicBezTo>
                    <a:pt x="0" y="4848"/>
                    <a:pt x="1672" y="7279"/>
                    <a:pt x="4043" y="7401"/>
                  </a:cubicBezTo>
                  <a:cubicBezTo>
                    <a:pt x="4122" y="7405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42" y="5030"/>
                    <a:pt x="8785" y="3601"/>
                    <a:pt x="8329" y="2385"/>
                  </a:cubicBezTo>
                  <a:cubicBezTo>
                    <a:pt x="8055" y="1686"/>
                    <a:pt x="7599" y="1048"/>
                    <a:pt x="6961" y="653"/>
                  </a:cubicBezTo>
                  <a:cubicBezTo>
                    <a:pt x="6240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4"/>
            <p:cNvSpPr/>
            <p:nvPr/>
          </p:nvSpPr>
          <p:spPr>
            <a:xfrm rot="6508762">
              <a:off x="8675059" y="126272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9" y="0"/>
                    <a:pt x="546" y="365"/>
                    <a:pt x="305" y="1131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1"/>
                    <a:pt x="1876" y="3262"/>
                    <a:pt x="1917" y="3262"/>
                  </a:cubicBezTo>
                  <a:cubicBezTo>
                    <a:pt x="2461" y="3262"/>
                    <a:pt x="3038" y="3074"/>
                    <a:pt x="3405" y="2651"/>
                  </a:cubicBezTo>
                  <a:cubicBezTo>
                    <a:pt x="3831" y="2225"/>
                    <a:pt x="3891" y="1587"/>
                    <a:pt x="3709" y="1040"/>
                  </a:cubicBezTo>
                  <a:cubicBezTo>
                    <a:pt x="3588" y="736"/>
                    <a:pt x="3405" y="492"/>
                    <a:pt x="3101" y="280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4"/>
            <p:cNvSpPr/>
            <p:nvPr/>
          </p:nvSpPr>
          <p:spPr>
            <a:xfrm rot="6508762">
              <a:off x="8597897" y="1387794"/>
              <a:ext cx="98194" cy="83076"/>
            </a:xfrm>
            <a:custGeom>
              <a:rect b="b" l="l" r="r" t="t"/>
              <a:pathLst>
                <a:path extrusionOk="0" h="7407" w="8755">
                  <a:moveTo>
                    <a:pt x="4528" y="1"/>
                  </a:moveTo>
                  <a:cubicBezTo>
                    <a:pt x="2862" y="1"/>
                    <a:pt x="1223" y="839"/>
                    <a:pt x="700" y="2568"/>
                  </a:cubicBezTo>
                  <a:cubicBezTo>
                    <a:pt x="1" y="4848"/>
                    <a:pt x="1673" y="7279"/>
                    <a:pt x="4043" y="7401"/>
                  </a:cubicBezTo>
                  <a:cubicBezTo>
                    <a:pt x="4123" y="7405"/>
                    <a:pt x="4203" y="7406"/>
                    <a:pt x="4284" y="7406"/>
                  </a:cubicBezTo>
                  <a:cubicBezTo>
                    <a:pt x="5500" y="7406"/>
                    <a:pt x="6836" y="6975"/>
                    <a:pt x="7691" y="6063"/>
                  </a:cubicBezTo>
                  <a:cubicBezTo>
                    <a:pt x="8572" y="5030"/>
                    <a:pt x="8755" y="3601"/>
                    <a:pt x="8329" y="2385"/>
                  </a:cubicBezTo>
                  <a:cubicBezTo>
                    <a:pt x="8056" y="1686"/>
                    <a:pt x="7600" y="1048"/>
                    <a:pt x="6961" y="653"/>
                  </a:cubicBezTo>
                  <a:cubicBezTo>
                    <a:pt x="6241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4"/>
            <p:cNvSpPr/>
            <p:nvPr/>
          </p:nvSpPr>
          <p:spPr>
            <a:xfrm rot="6508762">
              <a:off x="8625363" y="1411945"/>
              <a:ext cx="43304" cy="36586"/>
            </a:xfrm>
            <a:custGeom>
              <a:rect b="b" l="l" r="r" t="t"/>
              <a:pathLst>
                <a:path extrusionOk="0" h="3262" w="3861">
                  <a:moveTo>
                    <a:pt x="1995" y="0"/>
                  </a:moveTo>
                  <a:cubicBezTo>
                    <a:pt x="1255" y="0"/>
                    <a:pt x="526" y="365"/>
                    <a:pt x="305" y="1131"/>
                  </a:cubicBezTo>
                  <a:cubicBezTo>
                    <a:pt x="1" y="2103"/>
                    <a:pt x="730" y="3167"/>
                    <a:pt x="1764" y="3258"/>
                  </a:cubicBezTo>
                  <a:cubicBezTo>
                    <a:pt x="1804" y="3261"/>
                    <a:pt x="1846" y="3262"/>
                    <a:pt x="1887" y="3262"/>
                  </a:cubicBezTo>
                  <a:cubicBezTo>
                    <a:pt x="2430" y="3262"/>
                    <a:pt x="3007" y="3074"/>
                    <a:pt x="3375" y="2651"/>
                  </a:cubicBezTo>
                  <a:cubicBezTo>
                    <a:pt x="3800" y="2225"/>
                    <a:pt x="3861" y="1587"/>
                    <a:pt x="3679" y="1040"/>
                  </a:cubicBezTo>
                  <a:cubicBezTo>
                    <a:pt x="3557" y="736"/>
                    <a:pt x="3375" y="492"/>
                    <a:pt x="3071" y="280"/>
                  </a:cubicBezTo>
                  <a:cubicBezTo>
                    <a:pt x="2753" y="95"/>
                    <a:pt x="2372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4"/>
            <p:cNvSpPr/>
            <p:nvPr/>
          </p:nvSpPr>
          <p:spPr>
            <a:xfrm rot="6508762">
              <a:off x="8712688" y="1623425"/>
              <a:ext cx="98531" cy="82975"/>
            </a:xfrm>
            <a:custGeom>
              <a:rect b="b" l="l" r="r" t="t"/>
              <a:pathLst>
                <a:path extrusionOk="0" h="7398" w="8785">
                  <a:moveTo>
                    <a:pt x="4487" y="0"/>
                  </a:moveTo>
                  <a:cubicBezTo>
                    <a:pt x="2828" y="0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0" y="6054"/>
                  </a:cubicBezTo>
                  <a:cubicBezTo>
                    <a:pt x="8572" y="5021"/>
                    <a:pt x="8785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23" y="227"/>
                    <a:pt x="5350" y="0"/>
                    <a:pt x="4487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 rot="6508762">
              <a:off x="8739754" y="1647450"/>
              <a:ext cx="43652" cy="36485"/>
            </a:xfrm>
            <a:custGeom>
              <a:rect b="b" l="l" r="r" t="t"/>
              <a:pathLst>
                <a:path extrusionOk="0" h="3253" w="3892">
                  <a:moveTo>
                    <a:pt x="2019" y="0"/>
                  </a:moveTo>
                  <a:cubicBezTo>
                    <a:pt x="1281" y="0"/>
                    <a:pt x="556" y="372"/>
                    <a:pt x="335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770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81" y="98"/>
                    <a:pt x="2398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4"/>
            <p:cNvSpPr/>
            <p:nvPr/>
          </p:nvSpPr>
          <p:spPr>
            <a:xfrm rot="6508762">
              <a:off x="8619120" y="1904411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4"/>
            <p:cNvSpPr/>
            <p:nvPr/>
          </p:nvSpPr>
          <p:spPr>
            <a:xfrm rot="6508762">
              <a:off x="8645856" y="192843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0" y="3040"/>
                    <a:pt x="3374" y="2635"/>
                  </a:cubicBezTo>
                  <a:cubicBezTo>
                    <a:pt x="3769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4"/>
            <p:cNvSpPr/>
            <p:nvPr/>
          </p:nvSpPr>
          <p:spPr>
            <a:xfrm rot="6508762">
              <a:off x="8704020" y="2062750"/>
              <a:ext cx="98194" cy="83042"/>
            </a:xfrm>
            <a:custGeom>
              <a:rect b="b" l="l" r="r" t="t"/>
              <a:pathLst>
                <a:path extrusionOk="0" h="7404" w="8755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4"/>
            <p:cNvSpPr/>
            <p:nvPr/>
          </p:nvSpPr>
          <p:spPr>
            <a:xfrm rot="6508762">
              <a:off x="8731366" y="2086813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4" y="3244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830" y="2239"/>
                    <a:pt x="3891" y="1571"/>
                    <a:pt x="3708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 rot="6508762">
              <a:off x="8635190" y="2269207"/>
              <a:ext cx="97858" cy="83042"/>
            </a:xfrm>
            <a:custGeom>
              <a:rect b="b" l="l" r="r" t="t"/>
              <a:pathLst>
                <a:path extrusionOk="0" h="7404" w="8725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128" y="7400"/>
                    <a:pt x="4243" y="7404"/>
                    <a:pt x="4359" y="7404"/>
                  </a:cubicBezTo>
                  <a:cubicBezTo>
                    <a:pt x="5567" y="7404"/>
                    <a:pt x="6828" y="6969"/>
                    <a:pt x="7660" y="6054"/>
                  </a:cubicBezTo>
                  <a:cubicBezTo>
                    <a:pt x="8542" y="5051"/>
                    <a:pt x="8724" y="3592"/>
                    <a:pt x="8329" y="2376"/>
                  </a:cubicBezTo>
                  <a:cubicBezTo>
                    <a:pt x="8055" y="1708"/>
                    <a:pt x="7600" y="1039"/>
                    <a:pt x="6961" y="674"/>
                  </a:cubicBezTo>
                  <a:cubicBezTo>
                    <a:pt x="6233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 rot="6508762">
              <a:off x="8662315" y="2293430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3" y="3242"/>
                  </a:cubicBezTo>
                  <a:cubicBezTo>
                    <a:pt x="1834" y="3244"/>
                    <a:pt x="1875" y="3246"/>
                    <a:pt x="1917" y="3246"/>
                  </a:cubicBezTo>
                  <a:cubicBezTo>
                    <a:pt x="2460" y="3246"/>
                    <a:pt x="3037" y="3058"/>
                    <a:pt x="3404" y="2634"/>
                  </a:cubicBezTo>
                  <a:cubicBezTo>
                    <a:pt x="3769" y="2239"/>
                    <a:pt x="3891" y="1571"/>
                    <a:pt x="3708" y="1054"/>
                  </a:cubicBezTo>
                  <a:cubicBezTo>
                    <a:pt x="3587" y="750"/>
                    <a:pt x="3404" y="476"/>
                    <a:pt x="3100" y="294"/>
                  </a:cubicBezTo>
                  <a:cubicBezTo>
                    <a:pt x="2770" y="98"/>
                    <a:pt x="2384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 rot="6508762">
              <a:off x="8786553" y="2579591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2" y="1"/>
                  </a:moveTo>
                  <a:cubicBezTo>
                    <a:pt x="2845" y="1"/>
                    <a:pt x="1219" y="839"/>
                    <a:pt x="699" y="2559"/>
                  </a:cubicBezTo>
                  <a:cubicBezTo>
                    <a:pt x="0" y="4839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8" y="7398"/>
                  </a:cubicBezTo>
                  <a:cubicBezTo>
                    <a:pt x="5510" y="7398"/>
                    <a:pt x="6839" y="6991"/>
                    <a:pt x="7690" y="6054"/>
                  </a:cubicBezTo>
                  <a:cubicBezTo>
                    <a:pt x="8572" y="4991"/>
                    <a:pt x="8754" y="3562"/>
                    <a:pt x="8329" y="2376"/>
                  </a:cubicBezTo>
                  <a:cubicBezTo>
                    <a:pt x="8055" y="1708"/>
                    <a:pt x="7599" y="1039"/>
                    <a:pt x="6961" y="674"/>
                  </a:cubicBezTo>
                  <a:cubicBezTo>
                    <a:pt x="6233" y="227"/>
                    <a:pt x="5363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 rot="6508762">
              <a:off x="8813946" y="2603717"/>
              <a:ext cx="43304" cy="36485"/>
            </a:xfrm>
            <a:custGeom>
              <a:rect b="b" l="l" r="r" t="t"/>
              <a:pathLst>
                <a:path extrusionOk="0" h="3253" w="386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63" y="3242"/>
                  </a:cubicBezTo>
                  <a:cubicBezTo>
                    <a:pt x="1828" y="3249"/>
                    <a:pt x="1893" y="3253"/>
                    <a:pt x="1960" y="3253"/>
                  </a:cubicBezTo>
                  <a:cubicBezTo>
                    <a:pt x="2486" y="3253"/>
                    <a:pt x="3050" y="3040"/>
                    <a:pt x="3374" y="2635"/>
                  </a:cubicBezTo>
                  <a:cubicBezTo>
                    <a:pt x="3800" y="2239"/>
                    <a:pt x="3860" y="1571"/>
                    <a:pt x="3678" y="1054"/>
                  </a:cubicBezTo>
                  <a:cubicBezTo>
                    <a:pt x="3556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 rot="6508762">
              <a:off x="8727668" y="2756295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472" y="1"/>
                  </a:moveTo>
                  <a:cubicBezTo>
                    <a:pt x="2815" y="1"/>
                    <a:pt x="1189" y="839"/>
                    <a:pt x="669" y="2559"/>
                  </a:cubicBezTo>
                  <a:cubicBezTo>
                    <a:pt x="1" y="4839"/>
                    <a:pt x="1673" y="7270"/>
                    <a:pt x="4013" y="7392"/>
                  </a:cubicBezTo>
                  <a:cubicBezTo>
                    <a:pt x="4097" y="7396"/>
                    <a:pt x="4182" y="7398"/>
                    <a:pt x="4268" y="7398"/>
                  </a:cubicBezTo>
                  <a:cubicBezTo>
                    <a:pt x="5480" y="7398"/>
                    <a:pt x="6809" y="6991"/>
                    <a:pt x="7660" y="6054"/>
                  </a:cubicBezTo>
                  <a:cubicBezTo>
                    <a:pt x="8542" y="4991"/>
                    <a:pt x="8724" y="3562"/>
                    <a:pt x="8299" y="2376"/>
                  </a:cubicBezTo>
                  <a:cubicBezTo>
                    <a:pt x="8056" y="1708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 rot="6508762">
              <a:off x="8754723" y="278042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58" y="3249"/>
                    <a:pt x="1923" y="3253"/>
                    <a:pt x="1989" y="3253"/>
                  </a:cubicBezTo>
                  <a:cubicBezTo>
                    <a:pt x="2510" y="3253"/>
                    <a:pt x="3050" y="3040"/>
                    <a:pt x="3374" y="2635"/>
                  </a:cubicBezTo>
                  <a:cubicBezTo>
                    <a:pt x="3800" y="2239"/>
                    <a:pt x="3891" y="1571"/>
                    <a:pt x="3678" y="1054"/>
                  </a:cubicBezTo>
                  <a:cubicBezTo>
                    <a:pt x="3587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2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67" name="Google Shape;767;p2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2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70" name="Google Shape;770;p2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25"/>
          <p:cNvSpPr txBox="1"/>
          <p:nvPr>
            <p:ph type="title"/>
          </p:nvPr>
        </p:nvSpPr>
        <p:spPr>
          <a:xfrm>
            <a:off x="1074575" y="2039025"/>
            <a:ext cx="3218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3" name="Google Shape;773;p25"/>
          <p:cNvSpPr txBox="1"/>
          <p:nvPr>
            <p:ph idx="1" type="subTitle"/>
          </p:nvPr>
        </p:nvSpPr>
        <p:spPr>
          <a:xfrm>
            <a:off x="1319225" y="2845500"/>
            <a:ext cx="27294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4" name="Google Shape;7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5" name="Google Shape;775;p25"/>
          <p:cNvGrpSpPr/>
          <p:nvPr/>
        </p:nvGrpSpPr>
        <p:grpSpPr>
          <a:xfrm>
            <a:off x="-61900" y="0"/>
            <a:ext cx="1360250" cy="919525"/>
            <a:chOff x="-286950" y="732175"/>
            <a:chExt cx="1360250" cy="919525"/>
          </a:xfrm>
        </p:grpSpPr>
        <p:sp>
          <p:nvSpPr>
            <p:cNvPr id="776" name="Google Shape;776;p25"/>
            <p:cNvSpPr/>
            <p:nvPr/>
          </p:nvSpPr>
          <p:spPr>
            <a:xfrm flipH="1" rot="10800000">
              <a:off x="-286950" y="732175"/>
              <a:ext cx="1360250" cy="919525"/>
            </a:xfrm>
            <a:custGeom>
              <a:rect b="b" l="l" r="r" t="t"/>
              <a:pathLst>
                <a:path extrusionOk="0" h="36781" w="54410">
                  <a:moveTo>
                    <a:pt x="43930" y="1"/>
                  </a:moveTo>
                  <a:cubicBezTo>
                    <a:pt x="35713" y="1"/>
                    <a:pt x="25156" y="320"/>
                    <a:pt x="24986" y="792"/>
                  </a:cubicBezTo>
                  <a:cubicBezTo>
                    <a:pt x="24743" y="1552"/>
                    <a:pt x="30427" y="7722"/>
                    <a:pt x="30427" y="7722"/>
                  </a:cubicBezTo>
                  <a:cubicBezTo>
                    <a:pt x="30427" y="7722"/>
                    <a:pt x="4074" y="31461"/>
                    <a:pt x="1" y="36780"/>
                  </a:cubicBezTo>
                  <a:lnTo>
                    <a:pt x="32099" y="36780"/>
                  </a:lnTo>
                  <a:cubicBezTo>
                    <a:pt x="36962" y="32008"/>
                    <a:pt x="45929" y="23649"/>
                    <a:pt x="45929" y="23649"/>
                  </a:cubicBezTo>
                  <a:cubicBezTo>
                    <a:pt x="45929" y="23649"/>
                    <a:pt x="51860" y="29464"/>
                    <a:pt x="52888" y="29464"/>
                  </a:cubicBezTo>
                  <a:cubicBezTo>
                    <a:pt x="52911" y="29464"/>
                    <a:pt x="52932" y="29461"/>
                    <a:pt x="52950" y="29455"/>
                  </a:cubicBezTo>
                  <a:cubicBezTo>
                    <a:pt x="53862" y="29181"/>
                    <a:pt x="54409" y="1096"/>
                    <a:pt x="53467" y="397"/>
                  </a:cubicBezTo>
                  <a:cubicBezTo>
                    <a:pt x="53098" y="120"/>
                    <a:pt x="48951" y="1"/>
                    <a:pt x="43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 flipH="1" rot="10800000">
              <a:off x="469900" y="1127325"/>
              <a:ext cx="326025" cy="334375"/>
            </a:xfrm>
            <a:custGeom>
              <a:rect b="b" l="l" r="r" t="t"/>
              <a:pathLst>
                <a:path extrusionOk="0" h="13375" w="13041">
                  <a:moveTo>
                    <a:pt x="275" y="1"/>
                  </a:moveTo>
                  <a:lnTo>
                    <a:pt x="1" y="274"/>
                  </a:lnTo>
                  <a:cubicBezTo>
                    <a:pt x="92" y="335"/>
                    <a:pt x="6384" y="7235"/>
                    <a:pt x="12767" y="13375"/>
                  </a:cubicBezTo>
                  <a:lnTo>
                    <a:pt x="13041" y="13101"/>
                  </a:lnTo>
                  <a:cubicBezTo>
                    <a:pt x="6658" y="6931"/>
                    <a:pt x="335" y="92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2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80" name="Google Shape;780;p2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2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83" name="Google Shape;783;p2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Google Shape;785;p26"/>
          <p:cNvSpPr txBox="1"/>
          <p:nvPr>
            <p:ph idx="1" type="subTitle"/>
          </p:nvPr>
        </p:nvSpPr>
        <p:spPr>
          <a:xfrm>
            <a:off x="1396813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6" name="Google Shape;786;p26"/>
          <p:cNvSpPr txBox="1"/>
          <p:nvPr>
            <p:ph idx="2" type="subTitle"/>
          </p:nvPr>
        </p:nvSpPr>
        <p:spPr>
          <a:xfrm>
            <a:off x="1396788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7" name="Google Shape;787;p26"/>
          <p:cNvSpPr txBox="1"/>
          <p:nvPr>
            <p:ph idx="3" type="subTitle"/>
          </p:nvPr>
        </p:nvSpPr>
        <p:spPr>
          <a:xfrm>
            <a:off x="1396813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8" name="Google Shape;788;p26"/>
          <p:cNvSpPr txBox="1"/>
          <p:nvPr>
            <p:ph idx="4" type="subTitle"/>
          </p:nvPr>
        </p:nvSpPr>
        <p:spPr>
          <a:xfrm>
            <a:off x="1396788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9" name="Google Shape;789;p26"/>
          <p:cNvSpPr txBox="1"/>
          <p:nvPr>
            <p:ph type="title"/>
          </p:nvPr>
        </p:nvSpPr>
        <p:spPr>
          <a:xfrm>
            <a:off x="720000" y="411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0" name="Google Shape;790;p26"/>
          <p:cNvSpPr txBox="1"/>
          <p:nvPr>
            <p:ph idx="5" type="subTitle"/>
          </p:nvPr>
        </p:nvSpPr>
        <p:spPr>
          <a:xfrm>
            <a:off x="1396813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1" name="Google Shape;791;p26"/>
          <p:cNvSpPr txBox="1"/>
          <p:nvPr>
            <p:ph idx="6" type="subTitle"/>
          </p:nvPr>
        </p:nvSpPr>
        <p:spPr>
          <a:xfrm>
            <a:off x="5369987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2" name="Google Shape;792;p26"/>
          <p:cNvSpPr txBox="1"/>
          <p:nvPr>
            <p:ph idx="7" type="subTitle"/>
          </p:nvPr>
        </p:nvSpPr>
        <p:spPr>
          <a:xfrm>
            <a:off x="5369962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3" name="Google Shape;793;p26"/>
          <p:cNvSpPr txBox="1"/>
          <p:nvPr>
            <p:ph idx="8" type="subTitle"/>
          </p:nvPr>
        </p:nvSpPr>
        <p:spPr>
          <a:xfrm>
            <a:off x="5369987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4" name="Google Shape;794;p26"/>
          <p:cNvSpPr txBox="1"/>
          <p:nvPr>
            <p:ph idx="9" type="subTitle"/>
          </p:nvPr>
        </p:nvSpPr>
        <p:spPr>
          <a:xfrm>
            <a:off x="5369962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26"/>
          <p:cNvSpPr txBox="1"/>
          <p:nvPr>
            <p:ph idx="13" type="subTitle"/>
          </p:nvPr>
        </p:nvSpPr>
        <p:spPr>
          <a:xfrm>
            <a:off x="5369987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6" name="Google Shape;7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7" name="Google Shape;797;p26"/>
          <p:cNvGrpSpPr/>
          <p:nvPr/>
        </p:nvGrpSpPr>
        <p:grpSpPr>
          <a:xfrm>
            <a:off x="8463581" y="73363"/>
            <a:ext cx="600579" cy="696338"/>
            <a:chOff x="5815634" y="1650855"/>
            <a:chExt cx="452039" cy="524114"/>
          </a:xfrm>
        </p:grpSpPr>
        <p:sp>
          <p:nvSpPr>
            <p:cNvPr id="798" name="Google Shape;798;p2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26"/>
          <p:cNvGrpSpPr/>
          <p:nvPr/>
        </p:nvGrpSpPr>
        <p:grpSpPr>
          <a:xfrm>
            <a:off x="8463581" y="899463"/>
            <a:ext cx="600579" cy="696338"/>
            <a:chOff x="5815634" y="1650855"/>
            <a:chExt cx="452039" cy="524114"/>
          </a:xfrm>
        </p:grpSpPr>
        <p:sp>
          <p:nvSpPr>
            <p:cNvPr id="805" name="Google Shape;805;p2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26"/>
          <p:cNvGrpSpPr/>
          <p:nvPr/>
        </p:nvGrpSpPr>
        <p:grpSpPr>
          <a:xfrm>
            <a:off x="43231" y="4373713"/>
            <a:ext cx="600579" cy="696338"/>
            <a:chOff x="5815634" y="1650855"/>
            <a:chExt cx="452039" cy="524114"/>
          </a:xfrm>
        </p:grpSpPr>
        <p:sp>
          <p:nvSpPr>
            <p:cNvPr id="812" name="Google Shape;812;p2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2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20" name="Google Shape;820;p2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2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23" name="Google Shape;823;p2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5" name="Google Shape;825;p27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6" name="Google Shape;826;p27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2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29" name="Google Shape;829;p2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2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32" name="Google Shape;832;p2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Google Shape;834;p28"/>
          <p:cNvSpPr txBox="1"/>
          <p:nvPr>
            <p:ph type="title"/>
          </p:nvPr>
        </p:nvSpPr>
        <p:spPr>
          <a:xfrm>
            <a:off x="988575" y="1037924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35" name="Google Shape;835;p28"/>
          <p:cNvSpPr txBox="1"/>
          <p:nvPr>
            <p:ph idx="1" type="subTitle"/>
          </p:nvPr>
        </p:nvSpPr>
        <p:spPr>
          <a:xfrm>
            <a:off x="988575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6" name="Google Shape;836;p28"/>
          <p:cNvSpPr txBox="1"/>
          <p:nvPr>
            <p:ph idx="2" type="title"/>
          </p:nvPr>
        </p:nvSpPr>
        <p:spPr>
          <a:xfrm>
            <a:off x="4779200" y="1037924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37" name="Google Shape;837;p28"/>
          <p:cNvSpPr txBox="1"/>
          <p:nvPr>
            <p:ph idx="3" type="subTitle"/>
          </p:nvPr>
        </p:nvSpPr>
        <p:spPr>
          <a:xfrm>
            <a:off x="4779200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8" name="Google Shape;838;p28"/>
          <p:cNvSpPr txBox="1"/>
          <p:nvPr>
            <p:ph idx="4" type="title"/>
          </p:nvPr>
        </p:nvSpPr>
        <p:spPr>
          <a:xfrm>
            <a:off x="4779200" y="2856499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39" name="Google Shape;839;p28"/>
          <p:cNvSpPr txBox="1"/>
          <p:nvPr>
            <p:ph idx="5" type="subTitle"/>
          </p:nvPr>
        </p:nvSpPr>
        <p:spPr>
          <a:xfrm>
            <a:off x="4779200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0" name="Google Shape;840;p28"/>
          <p:cNvSpPr txBox="1"/>
          <p:nvPr>
            <p:ph idx="6" type="title"/>
          </p:nvPr>
        </p:nvSpPr>
        <p:spPr>
          <a:xfrm>
            <a:off x="988575" y="2856499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41" name="Google Shape;841;p28"/>
          <p:cNvSpPr txBox="1"/>
          <p:nvPr>
            <p:ph idx="7" type="subTitle"/>
          </p:nvPr>
        </p:nvSpPr>
        <p:spPr>
          <a:xfrm>
            <a:off x="988575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3" name="Google Shape;843;p28"/>
          <p:cNvGrpSpPr/>
          <p:nvPr/>
        </p:nvGrpSpPr>
        <p:grpSpPr>
          <a:xfrm>
            <a:off x="8277192" y="212025"/>
            <a:ext cx="712368" cy="825899"/>
            <a:chOff x="5815634" y="1650855"/>
            <a:chExt cx="452039" cy="524114"/>
          </a:xfrm>
        </p:grpSpPr>
        <p:sp>
          <p:nvSpPr>
            <p:cNvPr id="844" name="Google Shape;844;p2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p28"/>
          <p:cNvGrpSpPr/>
          <p:nvPr/>
        </p:nvGrpSpPr>
        <p:grpSpPr>
          <a:xfrm>
            <a:off x="39242" y="2856500"/>
            <a:ext cx="712368" cy="825899"/>
            <a:chOff x="5815634" y="1650855"/>
            <a:chExt cx="452039" cy="524114"/>
          </a:xfrm>
        </p:grpSpPr>
        <p:sp>
          <p:nvSpPr>
            <p:cNvPr id="851" name="Google Shape;851;p2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p28"/>
          <p:cNvGrpSpPr/>
          <p:nvPr/>
        </p:nvGrpSpPr>
        <p:grpSpPr>
          <a:xfrm>
            <a:off x="4456467" y="4251900"/>
            <a:ext cx="712368" cy="825899"/>
            <a:chOff x="5815634" y="1650855"/>
            <a:chExt cx="452039" cy="524114"/>
          </a:xfrm>
        </p:grpSpPr>
        <p:sp>
          <p:nvSpPr>
            <p:cNvPr id="858" name="Google Shape;858;p2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2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66" name="Google Shape;866;p2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2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69" name="Google Shape;869;p2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29"/>
          <p:cNvSpPr txBox="1"/>
          <p:nvPr>
            <p:ph type="title"/>
          </p:nvPr>
        </p:nvSpPr>
        <p:spPr>
          <a:xfrm>
            <a:off x="6019500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2" name="Google Shape;872;p29"/>
          <p:cNvSpPr txBox="1"/>
          <p:nvPr>
            <p:ph idx="2" type="title"/>
          </p:nvPr>
        </p:nvSpPr>
        <p:spPr>
          <a:xfrm>
            <a:off x="3369748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3" name="Google Shape;873;p29"/>
          <p:cNvSpPr txBox="1"/>
          <p:nvPr>
            <p:ph idx="1" type="subTitle"/>
          </p:nvPr>
        </p:nvSpPr>
        <p:spPr>
          <a:xfrm>
            <a:off x="720001" y="1838963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4" name="Google Shape;874;p29"/>
          <p:cNvSpPr txBox="1"/>
          <p:nvPr>
            <p:ph idx="3" type="subTitle"/>
          </p:nvPr>
        </p:nvSpPr>
        <p:spPr>
          <a:xfrm>
            <a:off x="3369741" y="1838963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5" name="Google Shape;875;p29"/>
          <p:cNvSpPr txBox="1"/>
          <p:nvPr>
            <p:ph idx="4" type="title"/>
          </p:nvPr>
        </p:nvSpPr>
        <p:spPr>
          <a:xfrm>
            <a:off x="720001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6" name="Google Shape;876;p29"/>
          <p:cNvSpPr txBox="1"/>
          <p:nvPr>
            <p:ph idx="5" type="subTitle"/>
          </p:nvPr>
        </p:nvSpPr>
        <p:spPr>
          <a:xfrm>
            <a:off x="6019500" y="1838963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7" name="Google Shape;877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8" name="Google Shape;8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3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81" name="Google Shape;881;p3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3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84" name="Google Shape;884;p3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6" name="Google Shape;88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7" name="Google Shape;887;p30"/>
          <p:cNvSpPr txBox="1"/>
          <p:nvPr>
            <p:ph idx="2" type="title"/>
          </p:nvPr>
        </p:nvSpPr>
        <p:spPr>
          <a:xfrm>
            <a:off x="1967613" y="32484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8" name="Google Shape;888;p30"/>
          <p:cNvSpPr txBox="1"/>
          <p:nvPr>
            <p:ph idx="3" type="title"/>
          </p:nvPr>
        </p:nvSpPr>
        <p:spPr>
          <a:xfrm>
            <a:off x="4933638" y="32484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9" name="Google Shape;889;p30"/>
          <p:cNvSpPr txBox="1"/>
          <p:nvPr>
            <p:ph idx="1" type="subTitle"/>
          </p:nvPr>
        </p:nvSpPr>
        <p:spPr>
          <a:xfrm>
            <a:off x="4933805" y="3545875"/>
            <a:ext cx="1897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890" name="Google Shape;890;p30"/>
          <p:cNvSpPr txBox="1"/>
          <p:nvPr>
            <p:ph idx="4" type="subTitle"/>
          </p:nvPr>
        </p:nvSpPr>
        <p:spPr>
          <a:xfrm>
            <a:off x="1967625" y="3545875"/>
            <a:ext cx="18975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891" name="Google Shape;8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8" name="Google Shape;28;p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1" name="Google Shape;31;p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4"/>
          <p:cNvSpPr txBox="1"/>
          <p:nvPr>
            <p:ph type="title"/>
          </p:nvPr>
        </p:nvSpPr>
        <p:spPr>
          <a:xfrm>
            <a:off x="1682413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title"/>
          </p:nvPr>
        </p:nvSpPr>
        <p:spPr>
          <a:xfrm>
            <a:off x="5577844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682406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3" type="subTitle"/>
          </p:nvPr>
        </p:nvSpPr>
        <p:spPr>
          <a:xfrm>
            <a:off x="5577837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4" type="title"/>
          </p:nvPr>
        </p:nvSpPr>
        <p:spPr>
          <a:xfrm>
            <a:off x="1682413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5" type="title"/>
          </p:nvPr>
        </p:nvSpPr>
        <p:spPr>
          <a:xfrm>
            <a:off x="5577844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6" type="subTitle"/>
          </p:nvPr>
        </p:nvSpPr>
        <p:spPr>
          <a:xfrm>
            <a:off x="1682406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7" type="subTitle"/>
          </p:nvPr>
        </p:nvSpPr>
        <p:spPr>
          <a:xfrm>
            <a:off x="5577837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 rot="2179334">
            <a:off x="7899505" y="154050"/>
            <a:ext cx="1298504" cy="1281906"/>
            <a:chOff x="5877275" y="2495575"/>
            <a:chExt cx="743200" cy="733700"/>
          </a:xfrm>
        </p:grpSpPr>
        <p:sp>
          <p:nvSpPr>
            <p:cNvPr id="43" name="Google Shape;43;p4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3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94" name="Google Shape;894;p3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6" name="Google Shape;896;p3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97" name="Google Shape;897;p3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9" name="Google Shape;899;p31"/>
          <p:cNvSpPr txBox="1"/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0" name="Google Shape;900;p31"/>
          <p:cNvSpPr txBox="1"/>
          <p:nvPr>
            <p:ph idx="2" type="title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901" name="Google Shape;901;p31"/>
          <p:cNvSpPr txBox="1"/>
          <p:nvPr>
            <p:ph idx="1" type="subTitle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2" name="Google Shape;902;p31"/>
          <p:cNvSpPr/>
          <p:nvPr/>
        </p:nvSpPr>
        <p:spPr>
          <a:xfrm rot="-5400000">
            <a:off x="8000234" y="877971"/>
            <a:ext cx="1372494" cy="915118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05" name="Google Shape;905;p3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3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08" name="Google Shape;908;p3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1" name="Google Shape;911;p32"/>
          <p:cNvSpPr txBox="1"/>
          <p:nvPr>
            <p:ph idx="1" type="body"/>
          </p:nvPr>
        </p:nvSpPr>
        <p:spPr>
          <a:xfrm>
            <a:off x="720000" y="1203200"/>
            <a:ext cx="7704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12" name="Google Shape;9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3" name="Google Shape;913;p32"/>
          <p:cNvGrpSpPr/>
          <p:nvPr/>
        </p:nvGrpSpPr>
        <p:grpSpPr>
          <a:xfrm>
            <a:off x="8066919" y="92141"/>
            <a:ext cx="972630" cy="1011658"/>
            <a:chOff x="512425" y="919675"/>
            <a:chExt cx="1712075" cy="1780775"/>
          </a:xfrm>
        </p:grpSpPr>
        <p:sp>
          <p:nvSpPr>
            <p:cNvPr id="914" name="Google Shape;914;p32"/>
            <p:cNvSpPr/>
            <p:nvPr/>
          </p:nvSpPr>
          <p:spPr>
            <a:xfrm>
              <a:off x="512425" y="919675"/>
              <a:ext cx="1712075" cy="1780775"/>
            </a:xfrm>
            <a:custGeom>
              <a:rect b="b" l="l" r="r" t="t"/>
              <a:pathLst>
                <a:path extrusionOk="0" h="71231" w="68483">
                  <a:moveTo>
                    <a:pt x="48511" y="1"/>
                  </a:moveTo>
                  <a:cubicBezTo>
                    <a:pt x="43851" y="1"/>
                    <a:pt x="1284" y="13886"/>
                    <a:pt x="670" y="16022"/>
                  </a:cubicBezTo>
                  <a:cubicBezTo>
                    <a:pt x="1" y="18211"/>
                    <a:pt x="16263" y="69154"/>
                    <a:pt x="18846" y="71069"/>
                  </a:cubicBezTo>
                  <a:cubicBezTo>
                    <a:pt x="19003" y="71179"/>
                    <a:pt x="19306" y="71231"/>
                    <a:pt x="19738" y="71231"/>
                  </a:cubicBezTo>
                  <a:cubicBezTo>
                    <a:pt x="26583" y="71231"/>
                    <a:pt x="65740" y="58142"/>
                    <a:pt x="67084" y="55111"/>
                  </a:cubicBezTo>
                  <a:cubicBezTo>
                    <a:pt x="68482" y="51889"/>
                    <a:pt x="50519" y="1189"/>
                    <a:pt x="48877" y="65"/>
                  </a:cubicBezTo>
                  <a:cubicBezTo>
                    <a:pt x="48815" y="22"/>
                    <a:pt x="48691" y="1"/>
                    <a:pt x="48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66700" y="1096725"/>
              <a:ext cx="1075275" cy="488075"/>
            </a:xfrm>
            <a:custGeom>
              <a:rect b="b" l="l" r="r" t="t"/>
              <a:pathLst>
                <a:path extrusionOk="0" h="19523" w="43011">
                  <a:moveTo>
                    <a:pt x="39810" y="0"/>
                  </a:moveTo>
                  <a:cubicBezTo>
                    <a:pt x="38152" y="0"/>
                    <a:pt x="2087" y="11928"/>
                    <a:pt x="1064" y="12831"/>
                  </a:cubicBezTo>
                  <a:cubicBezTo>
                    <a:pt x="0" y="13743"/>
                    <a:pt x="1976" y="19214"/>
                    <a:pt x="3253" y="19518"/>
                  </a:cubicBezTo>
                  <a:cubicBezTo>
                    <a:pt x="3265" y="19521"/>
                    <a:pt x="3282" y="19522"/>
                    <a:pt x="3303" y="19522"/>
                  </a:cubicBezTo>
                  <a:cubicBezTo>
                    <a:pt x="5211" y="19522"/>
                    <a:pt x="41256" y="7443"/>
                    <a:pt x="42068" y="6691"/>
                  </a:cubicBezTo>
                  <a:cubicBezTo>
                    <a:pt x="43010" y="5779"/>
                    <a:pt x="41065" y="247"/>
                    <a:pt x="39849" y="4"/>
                  </a:cubicBezTo>
                  <a:cubicBezTo>
                    <a:pt x="39839" y="2"/>
                    <a:pt x="39826" y="0"/>
                    <a:pt x="39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831600" y="1775475"/>
              <a:ext cx="215825" cy="203450"/>
            </a:xfrm>
            <a:custGeom>
              <a:rect b="b" l="l" r="r" t="t"/>
              <a:pathLst>
                <a:path extrusionOk="0" h="8138" w="8633">
                  <a:moveTo>
                    <a:pt x="6431" y="1"/>
                  </a:moveTo>
                  <a:cubicBezTo>
                    <a:pt x="5256" y="1"/>
                    <a:pt x="119" y="1747"/>
                    <a:pt x="91" y="2216"/>
                  </a:cubicBezTo>
                  <a:cubicBezTo>
                    <a:pt x="0" y="2702"/>
                    <a:pt x="1641" y="7566"/>
                    <a:pt x="2037" y="8082"/>
                  </a:cubicBezTo>
                  <a:cubicBezTo>
                    <a:pt x="2066" y="8120"/>
                    <a:pt x="2141" y="8137"/>
                    <a:pt x="2252" y="8137"/>
                  </a:cubicBezTo>
                  <a:cubicBezTo>
                    <a:pt x="3413" y="8137"/>
                    <a:pt x="8574" y="6282"/>
                    <a:pt x="8602" y="5894"/>
                  </a:cubicBezTo>
                  <a:cubicBezTo>
                    <a:pt x="8632" y="5377"/>
                    <a:pt x="6991" y="544"/>
                    <a:pt x="6657" y="58"/>
                  </a:cubicBezTo>
                  <a:cubicBezTo>
                    <a:pt x="6629" y="19"/>
                    <a:pt x="6550" y="1"/>
                    <a:pt x="6431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093000" y="1688850"/>
              <a:ext cx="215825" cy="203600"/>
            </a:xfrm>
            <a:custGeom>
              <a:rect b="b" l="l" r="r" t="t"/>
              <a:pathLst>
                <a:path extrusionOk="0" h="8144" w="8633">
                  <a:moveTo>
                    <a:pt x="6432" y="1"/>
                  </a:moveTo>
                  <a:cubicBezTo>
                    <a:pt x="5261" y="1"/>
                    <a:pt x="147" y="1747"/>
                    <a:pt x="91" y="2216"/>
                  </a:cubicBezTo>
                  <a:cubicBezTo>
                    <a:pt x="0" y="2733"/>
                    <a:pt x="1642" y="7566"/>
                    <a:pt x="2006" y="8082"/>
                  </a:cubicBezTo>
                  <a:cubicBezTo>
                    <a:pt x="2040" y="8124"/>
                    <a:pt x="2123" y="8144"/>
                    <a:pt x="2247" y="8144"/>
                  </a:cubicBezTo>
                  <a:cubicBezTo>
                    <a:pt x="3459" y="8144"/>
                    <a:pt x="8547" y="6283"/>
                    <a:pt x="8602" y="5924"/>
                  </a:cubicBezTo>
                  <a:cubicBezTo>
                    <a:pt x="8633" y="5377"/>
                    <a:pt x="6991" y="544"/>
                    <a:pt x="6657" y="58"/>
                  </a:cubicBezTo>
                  <a:cubicBezTo>
                    <a:pt x="6629" y="19"/>
                    <a:pt x="6551" y="1"/>
                    <a:pt x="6432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1354400" y="1602400"/>
              <a:ext cx="215075" cy="203450"/>
            </a:xfrm>
            <a:custGeom>
              <a:rect b="b" l="l" r="r" t="t"/>
              <a:pathLst>
                <a:path extrusionOk="0" h="8138" w="8603">
                  <a:moveTo>
                    <a:pt x="6443" y="0"/>
                  </a:moveTo>
                  <a:cubicBezTo>
                    <a:pt x="5290" y="0"/>
                    <a:pt x="144" y="1740"/>
                    <a:pt x="61" y="2239"/>
                  </a:cubicBezTo>
                  <a:cubicBezTo>
                    <a:pt x="0" y="2726"/>
                    <a:pt x="1642" y="7589"/>
                    <a:pt x="2006" y="8075"/>
                  </a:cubicBezTo>
                  <a:cubicBezTo>
                    <a:pt x="2038" y="8118"/>
                    <a:pt x="2120" y="8137"/>
                    <a:pt x="2244" y="8137"/>
                  </a:cubicBezTo>
                  <a:cubicBezTo>
                    <a:pt x="3446" y="8137"/>
                    <a:pt x="8544" y="6303"/>
                    <a:pt x="8572" y="5917"/>
                  </a:cubicBezTo>
                  <a:cubicBezTo>
                    <a:pt x="8602" y="5370"/>
                    <a:pt x="6991" y="568"/>
                    <a:pt x="6657" y="51"/>
                  </a:cubicBezTo>
                  <a:cubicBezTo>
                    <a:pt x="6628" y="16"/>
                    <a:pt x="6554" y="0"/>
                    <a:pt x="644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1615800" y="1516550"/>
              <a:ext cx="215075" cy="202675"/>
            </a:xfrm>
            <a:custGeom>
              <a:rect b="b" l="l" r="r" t="t"/>
              <a:pathLst>
                <a:path extrusionOk="0" h="8107" w="8603">
                  <a:moveTo>
                    <a:pt x="6437" y="0"/>
                  </a:moveTo>
                  <a:cubicBezTo>
                    <a:pt x="5353" y="0"/>
                    <a:pt x="145" y="1764"/>
                    <a:pt x="61" y="2208"/>
                  </a:cubicBezTo>
                  <a:cubicBezTo>
                    <a:pt x="0" y="2695"/>
                    <a:pt x="1611" y="7558"/>
                    <a:pt x="2007" y="8044"/>
                  </a:cubicBezTo>
                  <a:cubicBezTo>
                    <a:pt x="2038" y="8087"/>
                    <a:pt x="2120" y="8106"/>
                    <a:pt x="2244" y="8106"/>
                  </a:cubicBezTo>
                  <a:cubicBezTo>
                    <a:pt x="3446" y="8106"/>
                    <a:pt x="8544" y="6272"/>
                    <a:pt x="8572" y="5886"/>
                  </a:cubicBezTo>
                  <a:cubicBezTo>
                    <a:pt x="8602" y="5369"/>
                    <a:pt x="6991" y="536"/>
                    <a:pt x="6627" y="50"/>
                  </a:cubicBezTo>
                  <a:cubicBezTo>
                    <a:pt x="6606" y="16"/>
                    <a:pt x="6540" y="0"/>
                    <a:pt x="6437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922775" y="2050150"/>
              <a:ext cx="215825" cy="203250"/>
            </a:xfrm>
            <a:custGeom>
              <a:rect b="b" l="l" r="r" t="t"/>
              <a:pathLst>
                <a:path extrusionOk="0" h="8130" w="8633">
                  <a:moveTo>
                    <a:pt x="6472" y="0"/>
                  </a:moveTo>
                  <a:cubicBezTo>
                    <a:pt x="5380" y="0"/>
                    <a:pt x="120" y="1755"/>
                    <a:pt x="92" y="220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0" y="8110"/>
                    <a:pt x="2124" y="8130"/>
                    <a:pt x="2248" y="8130"/>
                  </a:cubicBezTo>
                  <a:cubicBezTo>
                    <a:pt x="3465" y="8130"/>
                    <a:pt x="8575" y="6269"/>
                    <a:pt x="8603" y="5910"/>
                  </a:cubicBezTo>
                  <a:cubicBezTo>
                    <a:pt x="8633" y="5363"/>
                    <a:pt x="6992" y="530"/>
                    <a:pt x="6657" y="44"/>
                  </a:cubicBezTo>
                  <a:cubicBezTo>
                    <a:pt x="6632" y="14"/>
                    <a:pt x="6568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184175" y="1963525"/>
              <a:ext cx="215850" cy="203275"/>
            </a:xfrm>
            <a:custGeom>
              <a:rect b="b" l="l" r="r" t="t"/>
              <a:pathLst>
                <a:path extrusionOk="0" h="8131" w="8634">
                  <a:moveTo>
                    <a:pt x="6472" y="0"/>
                  </a:moveTo>
                  <a:cubicBezTo>
                    <a:pt x="5381" y="0"/>
                    <a:pt x="120" y="1757"/>
                    <a:pt x="92" y="223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5" y="6296"/>
                    <a:pt x="8572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445575" y="1877500"/>
              <a:ext cx="215850" cy="202675"/>
            </a:xfrm>
            <a:custGeom>
              <a:rect b="b" l="l" r="r" t="t"/>
              <a:pathLst>
                <a:path extrusionOk="0" h="8107" w="8634">
                  <a:moveTo>
                    <a:pt x="6454" y="0"/>
                  </a:moveTo>
                  <a:cubicBezTo>
                    <a:pt x="5323" y="0"/>
                    <a:pt x="117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1" y="16"/>
                    <a:pt x="6561" y="0"/>
                    <a:pt x="6454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1009400" y="2313075"/>
              <a:ext cx="215850" cy="203275"/>
            </a:xfrm>
            <a:custGeom>
              <a:rect b="b" l="l" r="r" t="t"/>
              <a:pathLst>
                <a:path extrusionOk="0" h="8131" w="8634">
                  <a:moveTo>
                    <a:pt x="6473" y="0"/>
                  </a:moveTo>
                  <a:cubicBezTo>
                    <a:pt x="5385" y="0"/>
                    <a:pt x="148" y="1757"/>
                    <a:pt x="92" y="2232"/>
                  </a:cubicBezTo>
                  <a:cubicBezTo>
                    <a:pt x="1" y="2718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8" y="6296"/>
                    <a:pt x="8603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1270800" y="2227050"/>
              <a:ext cx="215850" cy="202675"/>
            </a:xfrm>
            <a:custGeom>
              <a:rect b="b" l="l" r="r" t="t"/>
              <a:pathLst>
                <a:path extrusionOk="0" h="8107" w="8634">
                  <a:moveTo>
                    <a:pt x="6461" y="0"/>
                  </a:moveTo>
                  <a:cubicBezTo>
                    <a:pt x="5353" y="0"/>
                    <a:pt x="145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4" y="16"/>
                    <a:pt x="6566" y="0"/>
                    <a:pt x="6461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1532975" y="2140400"/>
              <a:ext cx="215825" cy="203425"/>
            </a:xfrm>
            <a:custGeom>
              <a:rect b="b" l="l" r="r" t="t"/>
              <a:pathLst>
                <a:path extrusionOk="0" h="8137" w="8633">
                  <a:moveTo>
                    <a:pt x="6453" y="1"/>
                  </a:moveTo>
                  <a:cubicBezTo>
                    <a:pt x="5323" y="1"/>
                    <a:pt x="117" y="1765"/>
                    <a:pt x="61" y="2209"/>
                  </a:cubicBezTo>
                  <a:cubicBezTo>
                    <a:pt x="0" y="2695"/>
                    <a:pt x="1642" y="7559"/>
                    <a:pt x="2006" y="8075"/>
                  </a:cubicBezTo>
                  <a:cubicBezTo>
                    <a:pt x="2037" y="8117"/>
                    <a:pt x="2118" y="8137"/>
                    <a:pt x="2240" y="8137"/>
                  </a:cubicBezTo>
                  <a:cubicBezTo>
                    <a:pt x="3433" y="8137"/>
                    <a:pt x="8544" y="6273"/>
                    <a:pt x="8572" y="5887"/>
                  </a:cubicBezTo>
                  <a:cubicBezTo>
                    <a:pt x="8633" y="5370"/>
                    <a:pt x="6991" y="537"/>
                    <a:pt x="6657" y="51"/>
                  </a:cubicBezTo>
                  <a:cubicBezTo>
                    <a:pt x="6631" y="17"/>
                    <a:pt x="6560" y="1"/>
                    <a:pt x="6453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1707750" y="1790875"/>
              <a:ext cx="300925" cy="466325"/>
            </a:xfrm>
            <a:custGeom>
              <a:rect b="b" l="l" r="r" t="t"/>
              <a:pathLst>
                <a:path extrusionOk="0" h="18653" w="12037">
                  <a:moveTo>
                    <a:pt x="6407" y="0"/>
                  </a:moveTo>
                  <a:cubicBezTo>
                    <a:pt x="5322" y="0"/>
                    <a:pt x="114" y="1764"/>
                    <a:pt x="31" y="2208"/>
                  </a:cubicBezTo>
                  <a:cubicBezTo>
                    <a:pt x="0" y="2634"/>
                    <a:pt x="5076" y="18074"/>
                    <a:pt x="5472" y="18591"/>
                  </a:cubicBezTo>
                  <a:cubicBezTo>
                    <a:pt x="5502" y="18633"/>
                    <a:pt x="5583" y="18653"/>
                    <a:pt x="5705" y="18653"/>
                  </a:cubicBezTo>
                  <a:cubicBezTo>
                    <a:pt x="6899" y="18653"/>
                    <a:pt x="12009" y="16792"/>
                    <a:pt x="12037" y="16433"/>
                  </a:cubicBezTo>
                  <a:cubicBezTo>
                    <a:pt x="12037" y="15916"/>
                    <a:pt x="6870" y="445"/>
                    <a:pt x="6596" y="50"/>
                  </a:cubicBezTo>
                  <a:cubicBezTo>
                    <a:pt x="6575" y="16"/>
                    <a:pt x="6509" y="0"/>
                    <a:pt x="6407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644650" y="1059325"/>
              <a:ext cx="1120875" cy="562600"/>
            </a:xfrm>
            <a:custGeom>
              <a:rect b="b" l="l" r="r" t="t"/>
              <a:pathLst>
                <a:path extrusionOk="0" h="22504" w="44835">
                  <a:moveTo>
                    <a:pt x="41278" y="315"/>
                  </a:moveTo>
                  <a:cubicBezTo>
                    <a:pt x="41947" y="527"/>
                    <a:pt x="43163" y="3050"/>
                    <a:pt x="43862" y="5603"/>
                  </a:cubicBezTo>
                  <a:cubicBezTo>
                    <a:pt x="44348" y="7488"/>
                    <a:pt x="44318" y="8430"/>
                    <a:pt x="44074" y="8704"/>
                  </a:cubicBezTo>
                  <a:cubicBezTo>
                    <a:pt x="43619" y="9160"/>
                    <a:pt x="34804" y="12290"/>
                    <a:pt x="24013" y="15877"/>
                  </a:cubicBezTo>
                  <a:cubicBezTo>
                    <a:pt x="12876" y="19590"/>
                    <a:pt x="4640" y="22112"/>
                    <a:pt x="3674" y="22112"/>
                  </a:cubicBezTo>
                  <a:cubicBezTo>
                    <a:pt x="3651" y="22112"/>
                    <a:pt x="3632" y="22111"/>
                    <a:pt x="3618" y="22108"/>
                  </a:cubicBezTo>
                  <a:cubicBezTo>
                    <a:pt x="2858" y="21895"/>
                    <a:pt x="1490" y="19069"/>
                    <a:pt x="882" y="16515"/>
                  </a:cubicBezTo>
                  <a:cubicBezTo>
                    <a:pt x="548" y="15087"/>
                    <a:pt x="487" y="14053"/>
                    <a:pt x="791" y="13749"/>
                  </a:cubicBezTo>
                  <a:cubicBezTo>
                    <a:pt x="1916" y="12655"/>
                    <a:pt x="39090" y="345"/>
                    <a:pt x="41278" y="345"/>
                  </a:cubicBezTo>
                  <a:lnTo>
                    <a:pt x="41278" y="315"/>
                  </a:lnTo>
                  <a:close/>
                  <a:moveTo>
                    <a:pt x="41283" y="0"/>
                  </a:moveTo>
                  <a:cubicBezTo>
                    <a:pt x="38961" y="0"/>
                    <a:pt x="1623" y="12370"/>
                    <a:pt x="487" y="13506"/>
                  </a:cubicBezTo>
                  <a:cubicBezTo>
                    <a:pt x="1" y="14023"/>
                    <a:pt x="244" y="15482"/>
                    <a:pt x="487" y="16607"/>
                  </a:cubicBezTo>
                  <a:cubicBezTo>
                    <a:pt x="1034" y="18795"/>
                    <a:pt x="2402" y="22139"/>
                    <a:pt x="3466" y="22503"/>
                  </a:cubicBezTo>
                  <a:lnTo>
                    <a:pt x="3587" y="22503"/>
                  </a:lnTo>
                  <a:cubicBezTo>
                    <a:pt x="5198" y="22503"/>
                    <a:pt x="19636" y="17762"/>
                    <a:pt x="24044" y="16272"/>
                  </a:cubicBezTo>
                  <a:cubicBezTo>
                    <a:pt x="30822" y="14023"/>
                    <a:pt x="43771" y="9585"/>
                    <a:pt x="44318" y="9008"/>
                  </a:cubicBezTo>
                  <a:cubicBezTo>
                    <a:pt x="44834" y="8430"/>
                    <a:pt x="44530" y="6819"/>
                    <a:pt x="44196" y="5543"/>
                  </a:cubicBezTo>
                  <a:cubicBezTo>
                    <a:pt x="43649" y="3536"/>
                    <a:pt x="42403" y="345"/>
                    <a:pt x="41369" y="11"/>
                  </a:cubicBezTo>
                  <a:cubicBezTo>
                    <a:pt x="41350" y="4"/>
                    <a:pt x="41321" y="0"/>
                    <a:pt x="41283" y="0"/>
                  </a:cubicBez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646925" y="1344525"/>
              <a:ext cx="1260700" cy="425575"/>
            </a:xfrm>
            <a:custGeom>
              <a:rect b="b" l="l" r="r" t="t"/>
              <a:pathLst>
                <a:path extrusionOk="0" h="17023" w="50428">
                  <a:moveTo>
                    <a:pt x="50306" y="1"/>
                  </a:moveTo>
                  <a:lnTo>
                    <a:pt x="1" y="16658"/>
                  </a:lnTo>
                  <a:lnTo>
                    <a:pt x="122" y="17022"/>
                  </a:lnTo>
                  <a:lnTo>
                    <a:pt x="50427" y="366"/>
                  </a:lnTo>
                  <a:lnTo>
                    <a:pt x="50306" y="1"/>
                  </a:ln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1819450" y="2009450"/>
              <a:ext cx="98050" cy="54725"/>
            </a:xfrm>
            <a:custGeom>
              <a:rect b="b" l="l" r="r" t="t"/>
              <a:pathLst>
                <a:path extrusionOk="0" h="2189" w="3922">
                  <a:moveTo>
                    <a:pt x="3587" y="0"/>
                  </a:moveTo>
                  <a:lnTo>
                    <a:pt x="0" y="1185"/>
                  </a:lnTo>
                  <a:lnTo>
                    <a:pt x="335" y="2189"/>
                  </a:lnTo>
                  <a:lnTo>
                    <a:pt x="3922" y="1003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1840725" y="1987400"/>
              <a:ext cx="54750" cy="98050"/>
            </a:xfrm>
            <a:custGeom>
              <a:rect b="b" l="l" r="r" t="t"/>
              <a:pathLst>
                <a:path extrusionOk="0" h="3922" w="2190">
                  <a:moveTo>
                    <a:pt x="1004" y="1"/>
                  </a:moveTo>
                  <a:lnTo>
                    <a:pt x="1" y="335"/>
                  </a:lnTo>
                  <a:lnTo>
                    <a:pt x="1186" y="3922"/>
                  </a:lnTo>
                  <a:lnTo>
                    <a:pt x="2189" y="3587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3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34" name="Google Shape;934;p3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6" name="Google Shape;936;p3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37" name="Google Shape;937;p3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0" name="Google Shape;940;p34"/>
          <p:cNvSpPr txBox="1"/>
          <p:nvPr>
            <p:ph idx="2" type="title"/>
          </p:nvPr>
        </p:nvSpPr>
        <p:spPr>
          <a:xfrm>
            <a:off x="1872300" y="1585200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1" name="Google Shape;941;p34"/>
          <p:cNvSpPr txBox="1"/>
          <p:nvPr>
            <p:ph idx="3" type="title"/>
          </p:nvPr>
        </p:nvSpPr>
        <p:spPr>
          <a:xfrm>
            <a:off x="5616000" y="1570275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2" name="Google Shape;942;p34"/>
          <p:cNvSpPr txBox="1"/>
          <p:nvPr>
            <p:ph idx="1" type="subTitle"/>
          </p:nvPr>
        </p:nvSpPr>
        <p:spPr>
          <a:xfrm>
            <a:off x="1872275" y="1982425"/>
            <a:ext cx="25311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3" name="Google Shape;943;p34"/>
          <p:cNvSpPr txBox="1"/>
          <p:nvPr>
            <p:ph idx="4" type="subTitle"/>
          </p:nvPr>
        </p:nvSpPr>
        <p:spPr>
          <a:xfrm>
            <a:off x="5616002" y="1968500"/>
            <a:ext cx="25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4" name="Google Shape;944;p34"/>
          <p:cNvSpPr txBox="1"/>
          <p:nvPr>
            <p:ph idx="5" type="title"/>
          </p:nvPr>
        </p:nvSpPr>
        <p:spPr>
          <a:xfrm>
            <a:off x="1872275" y="3094775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5" name="Google Shape;945;p34"/>
          <p:cNvSpPr txBox="1"/>
          <p:nvPr>
            <p:ph idx="6" type="title"/>
          </p:nvPr>
        </p:nvSpPr>
        <p:spPr>
          <a:xfrm>
            <a:off x="5616000" y="3094775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6" name="Google Shape;946;p34"/>
          <p:cNvSpPr txBox="1"/>
          <p:nvPr>
            <p:ph idx="7" type="subTitle"/>
          </p:nvPr>
        </p:nvSpPr>
        <p:spPr>
          <a:xfrm>
            <a:off x="1872301" y="3491975"/>
            <a:ext cx="25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7" name="Google Shape;947;p34"/>
          <p:cNvSpPr txBox="1"/>
          <p:nvPr>
            <p:ph idx="8" type="subTitle"/>
          </p:nvPr>
        </p:nvSpPr>
        <p:spPr>
          <a:xfrm>
            <a:off x="5616001" y="3491975"/>
            <a:ext cx="25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8" name="Google Shape;9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9" name="Google Shape;949;p34"/>
          <p:cNvSpPr txBox="1"/>
          <p:nvPr>
            <p:ph idx="9" type="title"/>
          </p:nvPr>
        </p:nvSpPr>
        <p:spPr>
          <a:xfrm>
            <a:off x="943977" y="1585193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0" name="Google Shape;950;p34"/>
          <p:cNvSpPr txBox="1"/>
          <p:nvPr>
            <p:ph idx="13" type="title"/>
          </p:nvPr>
        </p:nvSpPr>
        <p:spPr>
          <a:xfrm>
            <a:off x="943977" y="3094768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1" name="Google Shape;951;p34"/>
          <p:cNvSpPr txBox="1"/>
          <p:nvPr>
            <p:ph idx="14" type="title"/>
          </p:nvPr>
        </p:nvSpPr>
        <p:spPr>
          <a:xfrm>
            <a:off x="4687827" y="1585193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2" name="Google Shape;952;p34"/>
          <p:cNvSpPr txBox="1"/>
          <p:nvPr>
            <p:ph idx="15" type="title"/>
          </p:nvPr>
        </p:nvSpPr>
        <p:spPr>
          <a:xfrm>
            <a:off x="4687827" y="3094768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953" name="Google Shape;953;p34"/>
          <p:cNvGrpSpPr/>
          <p:nvPr/>
        </p:nvGrpSpPr>
        <p:grpSpPr>
          <a:xfrm>
            <a:off x="7843596" y="131343"/>
            <a:ext cx="1177606" cy="869950"/>
            <a:chOff x="887825" y="3946025"/>
            <a:chExt cx="1317675" cy="973425"/>
          </a:xfrm>
        </p:grpSpPr>
        <p:sp>
          <p:nvSpPr>
            <p:cNvPr id="954" name="Google Shape;954;p34"/>
            <p:cNvSpPr/>
            <p:nvPr/>
          </p:nvSpPr>
          <p:spPr>
            <a:xfrm>
              <a:off x="887825" y="3946025"/>
              <a:ext cx="1317675" cy="973425"/>
            </a:xfrm>
            <a:custGeom>
              <a:rect b="b" l="l" r="r" t="t"/>
              <a:pathLst>
                <a:path extrusionOk="0" h="38937" w="52707">
                  <a:moveTo>
                    <a:pt x="42898" y="1"/>
                  </a:moveTo>
                  <a:cubicBezTo>
                    <a:pt x="42574" y="1"/>
                    <a:pt x="42244" y="45"/>
                    <a:pt x="41916" y="137"/>
                  </a:cubicBezTo>
                  <a:cubicBezTo>
                    <a:pt x="28755" y="3572"/>
                    <a:pt x="15806" y="7128"/>
                    <a:pt x="3070" y="10715"/>
                  </a:cubicBezTo>
                  <a:cubicBezTo>
                    <a:pt x="1155" y="11262"/>
                    <a:pt x="0" y="13268"/>
                    <a:pt x="547" y="15213"/>
                  </a:cubicBezTo>
                  <a:cubicBezTo>
                    <a:pt x="2432" y="22235"/>
                    <a:pt x="4377" y="29226"/>
                    <a:pt x="6262" y="36247"/>
                  </a:cubicBezTo>
                  <a:cubicBezTo>
                    <a:pt x="6717" y="37865"/>
                    <a:pt x="8181" y="38936"/>
                    <a:pt x="9780" y="38936"/>
                  </a:cubicBezTo>
                  <a:cubicBezTo>
                    <a:pt x="10104" y="38936"/>
                    <a:pt x="10433" y="38892"/>
                    <a:pt x="10760" y="38800"/>
                  </a:cubicBezTo>
                  <a:cubicBezTo>
                    <a:pt x="23375" y="35548"/>
                    <a:pt x="36323" y="31992"/>
                    <a:pt x="49576" y="28192"/>
                  </a:cubicBezTo>
                  <a:cubicBezTo>
                    <a:pt x="51551" y="27675"/>
                    <a:pt x="52706" y="25669"/>
                    <a:pt x="52129" y="23724"/>
                  </a:cubicBezTo>
                  <a:cubicBezTo>
                    <a:pt x="50640" y="16611"/>
                    <a:pt x="48725" y="9590"/>
                    <a:pt x="46384" y="2660"/>
                  </a:cubicBezTo>
                  <a:cubicBezTo>
                    <a:pt x="45955" y="1068"/>
                    <a:pt x="44495" y="1"/>
                    <a:pt x="4289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1947100" y="4445975"/>
              <a:ext cx="157325" cy="158175"/>
            </a:xfrm>
            <a:custGeom>
              <a:rect b="b" l="l" r="r" t="t"/>
              <a:pathLst>
                <a:path extrusionOk="0" h="6327" w="6293">
                  <a:moveTo>
                    <a:pt x="2780" y="1"/>
                  </a:moveTo>
                  <a:cubicBezTo>
                    <a:pt x="2515" y="1"/>
                    <a:pt x="2245" y="36"/>
                    <a:pt x="1977" y="109"/>
                  </a:cubicBezTo>
                  <a:cubicBezTo>
                    <a:pt x="1065" y="352"/>
                    <a:pt x="366" y="990"/>
                    <a:pt x="1" y="1750"/>
                  </a:cubicBezTo>
                  <a:cubicBezTo>
                    <a:pt x="639" y="2176"/>
                    <a:pt x="1095" y="2784"/>
                    <a:pt x="1338" y="3574"/>
                  </a:cubicBezTo>
                  <a:cubicBezTo>
                    <a:pt x="1551" y="4334"/>
                    <a:pt x="1430" y="5124"/>
                    <a:pt x="1095" y="5823"/>
                  </a:cubicBezTo>
                  <a:cubicBezTo>
                    <a:pt x="1604" y="6141"/>
                    <a:pt x="2202" y="6326"/>
                    <a:pt x="2827" y="6326"/>
                  </a:cubicBezTo>
                  <a:cubicBezTo>
                    <a:pt x="3098" y="6326"/>
                    <a:pt x="3373" y="6292"/>
                    <a:pt x="3648" y="6218"/>
                  </a:cubicBezTo>
                  <a:cubicBezTo>
                    <a:pt x="5320" y="5762"/>
                    <a:pt x="6293" y="4030"/>
                    <a:pt x="5837" y="2358"/>
                  </a:cubicBezTo>
                  <a:cubicBezTo>
                    <a:pt x="5454" y="955"/>
                    <a:pt x="4171" y="1"/>
                    <a:pt x="278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936475" y="4489725"/>
              <a:ext cx="48650" cy="101850"/>
            </a:xfrm>
            <a:custGeom>
              <a:rect b="b" l="l" r="r" t="t"/>
              <a:pathLst>
                <a:path extrusionOk="0" h="4074" w="1946">
                  <a:moveTo>
                    <a:pt x="426" y="0"/>
                  </a:moveTo>
                  <a:cubicBezTo>
                    <a:pt x="92" y="669"/>
                    <a:pt x="0" y="1429"/>
                    <a:pt x="183" y="2249"/>
                  </a:cubicBezTo>
                  <a:cubicBezTo>
                    <a:pt x="426" y="3009"/>
                    <a:pt x="882" y="3648"/>
                    <a:pt x="1520" y="4073"/>
                  </a:cubicBezTo>
                  <a:cubicBezTo>
                    <a:pt x="1855" y="3374"/>
                    <a:pt x="1946" y="2614"/>
                    <a:pt x="1763" y="1824"/>
                  </a:cubicBezTo>
                  <a:cubicBezTo>
                    <a:pt x="1520" y="1034"/>
                    <a:pt x="1034" y="426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1016250" y="4560875"/>
              <a:ext cx="52450" cy="73950"/>
            </a:xfrm>
            <a:custGeom>
              <a:rect b="b" l="l" r="r" t="t"/>
              <a:pathLst>
                <a:path extrusionOk="0" h="2958" w="2098">
                  <a:moveTo>
                    <a:pt x="1183" y="1"/>
                  </a:moveTo>
                  <a:cubicBezTo>
                    <a:pt x="857" y="1"/>
                    <a:pt x="160" y="228"/>
                    <a:pt x="61" y="376"/>
                  </a:cubicBezTo>
                  <a:cubicBezTo>
                    <a:pt x="0" y="528"/>
                    <a:pt x="639" y="2838"/>
                    <a:pt x="760" y="2929"/>
                  </a:cubicBezTo>
                  <a:cubicBezTo>
                    <a:pt x="784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6" y="2595"/>
                  </a:cubicBezTo>
                  <a:cubicBezTo>
                    <a:pt x="2098" y="2473"/>
                    <a:pt x="1429" y="163"/>
                    <a:pt x="1338" y="42"/>
                  </a:cubicBezTo>
                  <a:cubicBezTo>
                    <a:pt x="1315" y="13"/>
                    <a:pt x="1259" y="1"/>
                    <a:pt x="118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1069425" y="4546000"/>
              <a:ext cx="52475" cy="73625"/>
            </a:xfrm>
            <a:custGeom>
              <a:rect b="b" l="l" r="r" t="t"/>
              <a:pathLst>
                <a:path extrusionOk="0" h="2945" w="2099">
                  <a:moveTo>
                    <a:pt x="1215" y="1"/>
                  </a:moveTo>
                  <a:cubicBezTo>
                    <a:pt x="901" y="1"/>
                    <a:pt x="138" y="236"/>
                    <a:pt x="62" y="363"/>
                  </a:cubicBezTo>
                  <a:cubicBezTo>
                    <a:pt x="1" y="515"/>
                    <a:pt x="639" y="2825"/>
                    <a:pt x="761" y="2916"/>
                  </a:cubicBezTo>
                  <a:cubicBezTo>
                    <a:pt x="785" y="2936"/>
                    <a:pt x="832" y="2944"/>
                    <a:pt x="894" y="2944"/>
                  </a:cubicBezTo>
                  <a:cubicBezTo>
                    <a:pt x="1219" y="2944"/>
                    <a:pt x="1956" y="2710"/>
                    <a:pt x="2007" y="2582"/>
                  </a:cubicBezTo>
                  <a:cubicBezTo>
                    <a:pt x="2098" y="2461"/>
                    <a:pt x="1429" y="150"/>
                    <a:pt x="1338" y="29"/>
                  </a:cubicBezTo>
                  <a:cubicBezTo>
                    <a:pt x="1319" y="9"/>
                    <a:pt x="1275" y="1"/>
                    <a:pt x="121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1122625" y="453157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204" y="0"/>
                  </a:moveTo>
                  <a:cubicBezTo>
                    <a:pt x="879" y="0"/>
                    <a:pt x="138" y="235"/>
                    <a:pt x="61" y="363"/>
                  </a:cubicBezTo>
                  <a:cubicBezTo>
                    <a:pt x="1" y="515"/>
                    <a:pt x="639" y="2855"/>
                    <a:pt x="760" y="2916"/>
                  </a:cubicBezTo>
                  <a:cubicBezTo>
                    <a:pt x="785" y="2935"/>
                    <a:pt x="831" y="2944"/>
                    <a:pt x="892" y="2944"/>
                  </a:cubicBezTo>
                  <a:cubicBezTo>
                    <a:pt x="1211" y="2944"/>
                    <a:pt x="1930" y="2709"/>
                    <a:pt x="2007" y="2582"/>
                  </a:cubicBezTo>
                  <a:cubicBezTo>
                    <a:pt x="2098" y="2460"/>
                    <a:pt x="1429" y="150"/>
                    <a:pt x="1338" y="28"/>
                  </a:cubicBezTo>
                  <a:cubicBezTo>
                    <a:pt x="1314" y="9"/>
                    <a:pt x="1267" y="0"/>
                    <a:pt x="120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1175825" y="45174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41" y="0"/>
                  </a:moveTo>
                  <a:cubicBezTo>
                    <a:pt x="939" y="0"/>
                    <a:pt x="141" y="249"/>
                    <a:pt x="61" y="382"/>
                  </a:cubicBezTo>
                  <a:cubicBezTo>
                    <a:pt x="0" y="534"/>
                    <a:pt x="639" y="2844"/>
                    <a:pt x="760" y="2904"/>
                  </a:cubicBezTo>
                  <a:cubicBezTo>
                    <a:pt x="785" y="2924"/>
                    <a:pt x="832" y="2932"/>
                    <a:pt x="894" y="2932"/>
                  </a:cubicBezTo>
                  <a:cubicBezTo>
                    <a:pt x="1218" y="2932"/>
                    <a:pt x="1955" y="2698"/>
                    <a:pt x="2006" y="2570"/>
                  </a:cubicBezTo>
                  <a:cubicBezTo>
                    <a:pt x="2098" y="2448"/>
                    <a:pt x="1429" y="138"/>
                    <a:pt x="1338" y="17"/>
                  </a:cubicBezTo>
                  <a:cubicBezTo>
                    <a:pt x="1318" y="5"/>
                    <a:pt x="1285" y="0"/>
                    <a:pt x="124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1300450" y="4483225"/>
              <a:ext cx="51700" cy="73325"/>
            </a:xfrm>
            <a:custGeom>
              <a:rect b="b" l="l" r="r" t="t"/>
              <a:pathLst>
                <a:path extrusionOk="0" h="2933" w="2068">
                  <a:moveTo>
                    <a:pt x="1230" y="0"/>
                  </a:moveTo>
                  <a:cubicBezTo>
                    <a:pt x="963" y="0"/>
                    <a:pt x="141" y="249"/>
                    <a:pt x="61" y="382"/>
                  </a:cubicBezTo>
                  <a:cubicBezTo>
                    <a:pt x="0" y="503"/>
                    <a:pt x="639" y="2844"/>
                    <a:pt x="760" y="2905"/>
                  </a:cubicBezTo>
                  <a:cubicBezTo>
                    <a:pt x="784" y="2924"/>
                    <a:pt x="831" y="2933"/>
                    <a:pt x="892" y="2933"/>
                  </a:cubicBezTo>
                  <a:cubicBezTo>
                    <a:pt x="1210" y="2933"/>
                    <a:pt x="1930" y="2698"/>
                    <a:pt x="2006" y="2570"/>
                  </a:cubicBezTo>
                  <a:cubicBezTo>
                    <a:pt x="2067" y="2449"/>
                    <a:pt x="1429" y="139"/>
                    <a:pt x="1307" y="17"/>
                  </a:cubicBezTo>
                  <a:cubicBezTo>
                    <a:pt x="1296" y="6"/>
                    <a:pt x="1269" y="0"/>
                    <a:pt x="123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1353625" y="4468925"/>
              <a:ext cx="51700" cy="73675"/>
            </a:xfrm>
            <a:custGeom>
              <a:rect b="b" l="l" r="r" t="t"/>
              <a:pathLst>
                <a:path extrusionOk="0" h="2947" w="2068">
                  <a:moveTo>
                    <a:pt x="1142" y="1"/>
                  </a:moveTo>
                  <a:cubicBezTo>
                    <a:pt x="809" y="1"/>
                    <a:pt x="136" y="228"/>
                    <a:pt x="62" y="376"/>
                  </a:cubicBezTo>
                  <a:cubicBezTo>
                    <a:pt x="1" y="528"/>
                    <a:pt x="639" y="2838"/>
                    <a:pt x="761" y="2929"/>
                  </a:cubicBezTo>
                  <a:cubicBezTo>
                    <a:pt x="780" y="2941"/>
                    <a:pt x="813" y="2946"/>
                    <a:pt x="856" y="2946"/>
                  </a:cubicBezTo>
                  <a:cubicBezTo>
                    <a:pt x="1152" y="2946"/>
                    <a:pt x="1927" y="2698"/>
                    <a:pt x="2007" y="2565"/>
                  </a:cubicBezTo>
                  <a:cubicBezTo>
                    <a:pt x="2068" y="2474"/>
                    <a:pt x="1429" y="133"/>
                    <a:pt x="1308" y="42"/>
                  </a:cubicBezTo>
                  <a:cubicBezTo>
                    <a:pt x="1279" y="13"/>
                    <a:pt x="1220" y="1"/>
                    <a:pt x="114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1405300" y="4454500"/>
              <a:ext cx="52475" cy="73950"/>
            </a:xfrm>
            <a:custGeom>
              <a:rect b="b" l="l" r="r" t="t"/>
              <a:pathLst>
                <a:path extrusionOk="0" h="2958" w="2099">
                  <a:moveTo>
                    <a:pt x="1181" y="0"/>
                  </a:moveTo>
                  <a:cubicBezTo>
                    <a:pt x="850" y="0"/>
                    <a:pt x="141" y="228"/>
                    <a:pt x="92" y="376"/>
                  </a:cubicBezTo>
                  <a:cubicBezTo>
                    <a:pt x="1" y="528"/>
                    <a:pt x="670" y="2838"/>
                    <a:pt x="761" y="2929"/>
                  </a:cubicBezTo>
                  <a:cubicBezTo>
                    <a:pt x="785" y="2948"/>
                    <a:pt x="832" y="2957"/>
                    <a:pt x="894" y="2957"/>
                  </a:cubicBezTo>
                  <a:cubicBezTo>
                    <a:pt x="1219" y="2957"/>
                    <a:pt x="1956" y="2722"/>
                    <a:pt x="2007" y="2595"/>
                  </a:cubicBezTo>
                  <a:cubicBezTo>
                    <a:pt x="2098" y="2473"/>
                    <a:pt x="1460" y="163"/>
                    <a:pt x="1338" y="41"/>
                  </a:cubicBezTo>
                  <a:cubicBezTo>
                    <a:pt x="1315" y="13"/>
                    <a:pt x="1258" y="0"/>
                    <a:pt x="118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1458500" y="44396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1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60" y="2933"/>
                    <a:pt x="1957" y="2688"/>
                    <a:pt x="2037" y="2582"/>
                  </a:cubicBezTo>
                  <a:cubicBezTo>
                    <a:pt x="2098" y="2460"/>
                    <a:pt x="1490" y="180"/>
                    <a:pt x="1338" y="28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1689500" y="4376825"/>
              <a:ext cx="52475" cy="73350"/>
            </a:xfrm>
            <a:custGeom>
              <a:rect b="b" l="l" r="r" t="t"/>
              <a:pathLst>
                <a:path extrusionOk="0" h="2934" w="2099">
                  <a:moveTo>
                    <a:pt x="1251" y="1"/>
                  </a:moveTo>
                  <a:cubicBezTo>
                    <a:pt x="964" y="1"/>
                    <a:pt x="145" y="250"/>
                    <a:pt x="92" y="382"/>
                  </a:cubicBezTo>
                  <a:cubicBezTo>
                    <a:pt x="1" y="534"/>
                    <a:pt x="639" y="2844"/>
                    <a:pt x="761" y="2905"/>
                  </a:cubicBezTo>
                  <a:cubicBezTo>
                    <a:pt x="785" y="2925"/>
                    <a:pt x="832" y="2933"/>
                    <a:pt x="894" y="2933"/>
                  </a:cubicBezTo>
                  <a:cubicBezTo>
                    <a:pt x="1219" y="2933"/>
                    <a:pt x="1956" y="2699"/>
                    <a:pt x="2007" y="2571"/>
                  </a:cubicBezTo>
                  <a:cubicBezTo>
                    <a:pt x="2098" y="2449"/>
                    <a:pt x="1460" y="139"/>
                    <a:pt x="1338" y="18"/>
                  </a:cubicBezTo>
                  <a:cubicBezTo>
                    <a:pt x="1323" y="6"/>
                    <a:pt x="1292" y="1"/>
                    <a:pt x="125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1742700" y="436287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0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58" y="2933"/>
                    <a:pt x="1954" y="2684"/>
                    <a:pt x="2007" y="2551"/>
                  </a:cubicBezTo>
                  <a:cubicBezTo>
                    <a:pt x="2098" y="2399"/>
                    <a:pt x="1429" y="120"/>
                    <a:pt x="1338" y="29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1867325" y="432842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196" y="0"/>
                  </a:moveTo>
                  <a:cubicBezTo>
                    <a:pt x="877" y="0"/>
                    <a:pt x="161" y="248"/>
                    <a:pt x="61" y="373"/>
                  </a:cubicBezTo>
                  <a:cubicBezTo>
                    <a:pt x="0" y="525"/>
                    <a:pt x="639" y="2835"/>
                    <a:pt x="760" y="2926"/>
                  </a:cubicBezTo>
                  <a:cubicBezTo>
                    <a:pt x="780" y="2938"/>
                    <a:pt x="813" y="2943"/>
                    <a:pt x="856" y="2943"/>
                  </a:cubicBezTo>
                  <a:cubicBezTo>
                    <a:pt x="1158" y="2943"/>
                    <a:pt x="1953" y="2694"/>
                    <a:pt x="2007" y="2562"/>
                  </a:cubicBezTo>
                  <a:cubicBezTo>
                    <a:pt x="2098" y="2470"/>
                    <a:pt x="1429" y="130"/>
                    <a:pt x="1338" y="39"/>
                  </a:cubicBezTo>
                  <a:cubicBezTo>
                    <a:pt x="1316" y="12"/>
                    <a:pt x="1266" y="0"/>
                    <a:pt x="119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1920525" y="4313925"/>
              <a:ext cx="52450" cy="73925"/>
            </a:xfrm>
            <a:custGeom>
              <a:rect b="b" l="l" r="r" t="t"/>
              <a:pathLst>
                <a:path extrusionOk="0" h="2957" w="2098">
                  <a:moveTo>
                    <a:pt x="1180" y="0"/>
                  </a:moveTo>
                  <a:cubicBezTo>
                    <a:pt x="848" y="0"/>
                    <a:pt x="135" y="228"/>
                    <a:pt x="61" y="376"/>
                  </a:cubicBezTo>
                  <a:cubicBezTo>
                    <a:pt x="0" y="528"/>
                    <a:pt x="638" y="2838"/>
                    <a:pt x="760" y="2929"/>
                  </a:cubicBezTo>
                  <a:cubicBezTo>
                    <a:pt x="784" y="2948"/>
                    <a:pt x="831" y="2957"/>
                    <a:pt x="893" y="2957"/>
                  </a:cubicBezTo>
                  <a:cubicBezTo>
                    <a:pt x="1218" y="2957"/>
                    <a:pt x="1955" y="2722"/>
                    <a:pt x="2006" y="2594"/>
                  </a:cubicBezTo>
                  <a:cubicBezTo>
                    <a:pt x="2097" y="2473"/>
                    <a:pt x="1429" y="163"/>
                    <a:pt x="1338" y="41"/>
                  </a:cubicBezTo>
                  <a:cubicBezTo>
                    <a:pt x="1314" y="12"/>
                    <a:pt x="1258" y="0"/>
                    <a:pt x="118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972950" y="4299475"/>
              <a:ext cx="51700" cy="73950"/>
            </a:xfrm>
            <a:custGeom>
              <a:rect b="b" l="l" r="r" t="t"/>
              <a:pathLst>
                <a:path extrusionOk="0" h="2958" w="2068">
                  <a:moveTo>
                    <a:pt x="1167" y="0"/>
                  </a:moveTo>
                  <a:cubicBezTo>
                    <a:pt x="857" y="0"/>
                    <a:pt x="160" y="228"/>
                    <a:pt x="61" y="376"/>
                  </a:cubicBezTo>
                  <a:cubicBezTo>
                    <a:pt x="0" y="528"/>
                    <a:pt x="639" y="2868"/>
                    <a:pt x="760" y="2929"/>
                  </a:cubicBezTo>
                  <a:cubicBezTo>
                    <a:pt x="785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7" y="2595"/>
                  </a:cubicBezTo>
                  <a:cubicBezTo>
                    <a:pt x="2067" y="2473"/>
                    <a:pt x="1429" y="163"/>
                    <a:pt x="1307" y="42"/>
                  </a:cubicBezTo>
                  <a:cubicBezTo>
                    <a:pt x="1290" y="13"/>
                    <a:pt x="1239" y="0"/>
                    <a:pt x="116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026150" y="4284600"/>
              <a:ext cx="53200" cy="73625"/>
            </a:xfrm>
            <a:custGeom>
              <a:rect b="b" l="l" r="r" t="t"/>
              <a:pathLst>
                <a:path extrusionOk="0" h="2945" w="2128">
                  <a:moveTo>
                    <a:pt x="1176" y="1"/>
                  </a:moveTo>
                  <a:cubicBezTo>
                    <a:pt x="857" y="1"/>
                    <a:pt x="137" y="236"/>
                    <a:pt x="61" y="363"/>
                  </a:cubicBezTo>
                  <a:cubicBezTo>
                    <a:pt x="0" y="515"/>
                    <a:pt x="638" y="2856"/>
                    <a:pt x="760" y="2916"/>
                  </a:cubicBezTo>
                  <a:cubicBezTo>
                    <a:pt x="784" y="2936"/>
                    <a:pt x="831" y="2944"/>
                    <a:pt x="891" y="2944"/>
                  </a:cubicBezTo>
                  <a:cubicBezTo>
                    <a:pt x="1210" y="2944"/>
                    <a:pt x="1930" y="2710"/>
                    <a:pt x="2006" y="2582"/>
                  </a:cubicBezTo>
                  <a:cubicBezTo>
                    <a:pt x="2128" y="2460"/>
                    <a:pt x="1459" y="181"/>
                    <a:pt x="1307" y="29"/>
                  </a:cubicBezTo>
                  <a:cubicBezTo>
                    <a:pt x="1283" y="9"/>
                    <a:pt x="1237" y="1"/>
                    <a:pt x="117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965325" y="4210375"/>
              <a:ext cx="323750" cy="172225"/>
            </a:xfrm>
            <a:custGeom>
              <a:rect b="b" l="l" r="r" t="t"/>
              <a:pathLst>
                <a:path extrusionOk="0" h="6889" w="12950">
                  <a:moveTo>
                    <a:pt x="10457" y="353"/>
                  </a:moveTo>
                  <a:cubicBezTo>
                    <a:pt x="11338" y="353"/>
                    <a:pt x="12129" y="961"/>
                    <a:pt x="12402" y="1812"/>
                  </a:cubicBezTo>
                  <a:cubicBezTo>
                    <a:pt x="12554" y="2359"/>
                    <a:pt x="12493" y="2876"/>
                    <a:pt x="12220" y="3332"/>
                  </a:cubicBezTo>
                  <a:cubicBezTo>
                    <a:pt x="11946" y="3849"/>
                    <a:pt x="11521" y="4153"/>
                    <a:pt x="11004" y="4305"/>
                  </a:cubicBezTo>
                  <a:lnTo>
                    <a:pt x="3162" y="6432"/>
                  </a:lnTo>
                  <a:cubicBezTo>
                    <a:pt x="3004" y="6468"/>
                    <a:pt x="2846" y="6486"/>
                    <a:pt x="2690" y="6486"/>
                  </a:cubicBezTo>
                  <a:cubicBezTo>
                    <a:pt x="1792" y="6486"/>
                    <a:pt x="959" y="5910"/>
                    <a:pt x="700" y="5004"/>
                  </a:cubicBezTo>
                  <a:cubicBezTo>
                    <a:pt x="426" y="3940"/>
                    <a:pt x="1034" y="2846"/>
                    <a:pt x="2098" y="2542"/>
                  </a:cubicBezTo>
                  <a:lnTo>
                    <a:pt x="9940" y="414"/>
                  </a:lnTo>
                  <a:cubicBezTo>
                    <a:pt x="10122" y="384"/>
                    <a:pt x="10274" y="353"/>
                    <a:pt x="10457" y="353"/>
                  </a:cubicBezTo>
                  <a:close/>
                  <a:moveTo>
                    <a:pt x="10460" y="1"/>
                  </a:moveTo>
                  <a:cubicBezTo>
                    <a:pt x="10258" y="1"/>
                    <a:pt x="10053" y="26"/>
                    <a:pt x="9849" y="80"/>
                  </a:cubicBezTo>
                  <a:lnTo>
                    <a:pt x="2037" y="2208"/>
                  </a:lnTo>
                  <a:cubicBezTo>
                    <a:pt x="761" y="2542"/>
                    <a:pt x="1" y="3879"/>
                    <a:pt x="365" y="5125"/>
                  </a:cubicBezTo>
                  <a:cubicBezTo>
                    <a:pt x="639" y="6189"/>
                    <a:pt x="1612" y="6888"/>
                    <a:pt x="2645" y="6888"/>
                  </a:cubicBezTo>
                  <a:cubicBezTo>
                    <a:pt x="2827" y="6888"/>
                    <a:pt x="3010" y="6828"/>
                    <a:pt x="3283" y="6767"/>
                  </a:cubicBezTo>
                  <a:lnTo>
                    <a:pt x="11126" y="4639"/>
                  </a:lnTo>
                  <a:cubicBezTo>
                    <a:pt x="11733" y="4487"/>
                    <a:pt x="12250" y="4092"/>
                    <a:pt x="12554" y="3515"/>
                  </a:cubicBezTo>
                  <a:cubicBezTo>
                    <a:pt x="12858" y="2998"/>
                    <a:pt x="12949" y="2359"/>
                    <a:pt x="12797" y="1752"/>
                  </a:cubicBezTo>
                  <a:cubicBezTo>
                    <a:pt x="12491" y="705"/>
                    <a:pt x="11519" y="1"/>
                    <a:pt x="1046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Google Shape;972;p34"/>
          <p:cNvGrpSpPr/>
          <p:nvPr/>
        </p:nvGrpSpPr>
        <p:grpSpPr>
          <a:xfrm>
            <a:off x="36037" y="4083290"/>
            <a:ext cx="1177569" cy="973387"/>
            <a:chOff x="390850" y="3207100"/>
            <a:chExt cx="1354150" cy="1119350"/>
          </a:xfrm>
        </p:grpSpPr>
        <p:sp>
          <p:nvSpPr>
            <p:cNvPr id="973" name="Google Shape;973;p34"/>
            <p:cNvSpPr/>
            <p:nvPr/>
          </p:nvSpPr>
          <p:spPr>
            <a:xfrm>
              <a:off x="390850" y="3207100"/>
              <a:ext cx="1354150" cy="1119350"/>
            </a:xfrm>
            <a:custGeom>
              <a:rect b="b" l="l" r="r" t="t"/>
              <a:pathLst>
                <a:path extrusionOk="0" h="44774" w="54166">
                  <a:moveTo>
                    <a:pt x="13913" y="0"/>
                  </a:moveTo>
                  <a:cubicBezTo>
                    <a:pt x="12570" y="0"/>
                    <a:pt x="11285" y="743"/>
                    <a:pt x="10639" y="2034"/>
                  </a:cubicBezTo>
                  <a:cubicBezTo>
                    <a:pt x="7052" y="8326"/>
                    <a:pt x="3800" y="14831"/>
                    <a:pt x="912" y="21548"/>
                  </a:cubicBezTo>
                  <a:cubicBezTo>
                    <a:pt x="1" y="23372"/>
                    <a:pt x="730" y="25530"/>
                    <a:pt x="2554" y="26442"/>
                  </a:cubicBezTo>
                  <a:cubicBezTo>
                    <a:pt x="14712" y="32612"/>
                    <a:pt x="26718" y="38600"/>
                    <a:pt x="38603" y="44375"/>
                  </a:cubicBezTo>
                  <a:cubicBezTo>
                    <a:pt x="39143" y="44645"/>
                    <a:pt x="39716" y="44774"/>
                    <a:pt x="40277" y="44774"/>
                  </a:cubicBezTo>
                  <a:cubicBezTo>
                    <a:pt x="41612" y="44774"/>
                    <a:pt x="42885" y="44047"/>
                    <a:pt x="43527" y="42764"/>
                  </a:cubicBezTo>
                  <a:cubicBezTo>
                    <a:pt x="46749" y="36259"/>
                    <a:pt x="50001" y="29724"/>
                    <a:pt x="53254" y="23220"/>
                  </a:cubicBezTo>
                  <a:cubicBezTo>
                    <a:pt x="54166" y="21396"/>
                    <a:pt x="53436" y="19238"/>
                    <a:pt x="51612" y="18326"/>
                  </a:cubicBezTo>
                  <a:cubicBezTo>
                    <a:pt x="39971" y="12368"/>
                    <a:pt x="27965" y="6381"/>
                    <a:pt x="15563" y="393"/>
                  </a:cubicBezTo>
                  <a:cubicBezTo>
                    <a:pt x="15031" y="126"/>
                    <a:pt x="14467" y="0"/>
                    <a:pt x="13913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445575" y="3527700"/>
              <a:ext cx="1140600" cy="680125"/>
            </a:xfrm>
            <a:custGeom>
              <a:rect b="b" l="l" r="r" t="t"/>
              <a:pathLst>
                <a:path extrusionOk="0" h="27205" w="45624">
                  <a:moveTo>
                    <a:pt x="2766" y="0"/>
                  </a:moveTo>
                  <a:cubicBezTo>
                    <a:pt x="1824" y="1976"/>
                    <a:pt x="851" y="3952"/>
                    <a:pt x="0" y="5928"/>
                  </a:cubicBezTo>
                  <a:lnTo>
                    <a:pt x="42706" y="27204"/>
                  </a:lnTo>
                  <a:lnTo>
                    <a:pt x="45624" y="21338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1423550" y="3646900"/>
              <a:ext cx="208225" cy="145275"/>
            </a:xfrm>
            <a:custGeom>
              <a:rect b="b" l="l" r="r" t="t"/>
              <a:pathLst>
                <a:path extrusionOk="0" h="5811" w="8329">
                  <a:moveTo>
                    <a:pt x="2128" y="339"/>
                  </a:moveTo>
                  <a:cubicBezTo>
                    <a:pt x="2371" y="339"/>
                    <a:pt x="2584" y="430"/>
                    <a:pt x="2766" y="491"/>
                  </a:cubicBezTo>
                  <a:lnTo>
                    <a:pt x="6991" y="2588"/>
                  </a:lnTo>
                  <a:cubicBezTo>
                    <a:pt x="7356" y="2771"/>
                    <a:pt x="7630" y="3074"/>
                    <a:pt x="7751" y="3470"/>
                  </a:cubicBezTo>
                  <a:cubicBezTo>
                    <a:pt x="7873" y="3834"/>
                    <a:pt x="7873" y="4260"/>
                    <a:pt x="7690" y="4594"/>
                  </a:cubicBezTo>
                  <a:cubicBezTo>
                    <a:pt x="7478" y="4989"/>
                    <a:pt x="7174" y="5263"/>
                    <a:pt x="6809" y="5354"/>
                  </a:cubicBezTo>
                  <a:cubicBezTo>
                    <a:pt x="6631" y="5409"/>
                    <a:pt x="6454" y="5439"/>
                    <a:pt x="6279" y="5439"/>
                  </a:cubicBezTo>
                  <a:cubicBezTo>
                    <a:pt x="6065" y="5439"/>
                    <a:pt x="5855" y="5394"/>
                    <a:pt x="5654" y="5293"/>
                  </a:cubicBezTo>
                  <a:lnTo>
                    <a:pt x="1459" y="3196"/>
                  </a:lnTo>
                  <a:cubicBezTo>
                    <a:pt x="699" y="2831"/>
                    <a:pt x="395" y="1950"/>
                    <a:pt x="760" y="1190"/>
                  </a:cubicBezTo>
                  <a:cubicBezTo>
                    <a:pt x="943" y="795"/>
                    <a:pt x="1247" y="552"/>
                    <a:pt x="1642" y="430"/>
                  </a:cubicBezTo>
                  <a:cubicBezTo>
                    <a:pt x="1824" y="400"/>
                    <a:pt x="1976" y="339"/>
                    <a:pt x="2128" y="339"/>
                  </a:cubicBezTo>
                  <a:close/>
                  <a:moveTo>
                    <a:pt x="2181" y="1"/>
                  </a:moveTo>
                  <a:cubicBezTo>
                    <a:pt x="1976" y="1"/>
                    <a:pt x="1766" y="32"/>
                    <a:pt x="1550" y="96"/>
                  </a:cubicBezTo>
                  <a:cubicBezTo>
                    <a:pt x="1064" y="217"/>
                    <a:pt x="699" y="582"/>
                    <a:pt x="456" y="1038"/>
                  </a:cubicBezTo>
                  <a:cubicBezTo>
                    <a:pt x="0" y="1950"/>
                    <a:pt x="395" y="3074"/>
                    <a:pt x="1307" y="3530"/>
                  </a:cubicBezTo>
                  <a:lnTo>
                    <a:pt x="5502" y="5628"/>
                  </a:lnTo>
                  <a:cubicBezTo>
                    <a:pt x="5775" y="5749"/>
                    <a:pt x="6049" y="5810"/>
                    <a:pt x="6353" y="5810"/>
                  </a:cubicBezTo>
                  <a:cubicBezTo>
                    <a:pt x="6535" y="5810"/>
                    <a:pt x="6718" y="5810"/>
                    <a:pt x="6961" y="5780"/>
                  </a:cubicBezTo>
                  <a:cubicBezTo>
                    <a:pt x="7447" y="5628"/>
                    <a:pt x="7842" y="5293"/>
                    <a:pt x="8055" y="4837"/>
                  </a:cubicBezTo>
                  <a:cubicBezTo>
                    <a:pt x="8298" y="4381"/>
                    <a:pt x="8329" y="3895"/>
                    <a:pt x="8177" y="3378"/>
                  </a:cubicBezTo>
                  <a:cubicBezTo>
                    <a:pt x="8025" y="2892"/>
                    <a:pt x="7690" y="2527"/>
                    <a:pt x="7234" y="2284"/>
                  </a:cubicBezTo>
                  <a:lnTo>
                    <a:pt x="3009" y="187"/>
                  </a:lnTo>
                  <a:cubicBezTo>
                    <a:pt x="2744" y="63"/>
                    <a:pt x="2467" y="1"/>
                    <a:pt x="218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469125" y="3753375"/>
              <a:ext cx="182400" cy="98050"/>
            </a:xfrm>
            <a:custGeom>
              <a:rect b="b" l="l" r="r" t="t"/>
              <a:pathLst>
                <a:path extrusionOk="0" h="3922" w="7296">
                  <a:moveTo>
                    <a:pt x="152" y="1"/>
                  </a:moveTo>
                  <a:lnTo>
                    <a:pt x="0" y="366"/>
                  </a:lnTo>
                  <a:lnTo>
                    <a:pt x="7143" y="3922"/>
                  </a:lnTo>
                  <a:lnTo>
                    <a:pt x="7295" y="355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02400" y="3870400"/>
              <a:ext cx="103375" cy="58550"/>
            </a:xfrm>
            <a:custGeom>
              <a:rect b="b" l="l" r="r" t="t"/>
              <a:pathLst>
                <a:path extrusionOk="0" h="2342" w="4135">
                  <a:moveTo>
                    <a:pt x="153" y="1"/>
                  </a:moveTo>
                  <a:lnTo>
                    <a:pt x="1" y="366"/>
                  </a:lnTo>
                  <a:lnTo>
                    <a:pt x="3983" y="2341"/>
                  </a:lnTo>
                  <a:lnTo>
                    <a:pt x="4135" y="200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37825" y="3484375"/>
              <a:ext cx="302450" cy="189250"/>
            </a:xfrm>
            <a:custGeom>
              <a:rect b="b" l="l" r="r" t="t"/>
              <a:pathLst>
                <a:path extrusionOk="0" h="7570" w="12098">
                  <a:moveTo>
                    <a:pt x="1216" y="487"/>
                  </a:moveTo>
                  <a:lnTo>
                    <a:pt x="11581" y="5685"/>
                  </a:lnTo>
                  <a:lnTo>
                    <a:pt x="10912" y="7053"/>
                  </a:lnTo>
                  <a:lnTo>
                    <a:pt x="547" y="1885"/>
                  </a:lnTo>
                  <a:lnTo>
                    <a:pt x="1216" y="487"/>
                  </a:lnTo>
                  <a:close/>
                  <a:moveTo>
                    <a:pt x="1034" y="1"/>
                  </a:moveTo>
                  <a:lnTo>
                    <a:pt x="0" y="2068"/>
                  </a:lnTo>
                  <a:lnTo>
                    <a:pt x="11064" y="7569"/>
                  </a:lnTo>
                  <a:lnTo>
                    <a:pt x="12098" y="553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81" name="Google Shape;981;p3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3" name="Google Shape;983;p3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84" name="Google Shape;984;p3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6" name="Google Shape;986;p35"/>
          <p:cNvSpPr txBox="1"/>
          <p:nvPr>
            <p:ph type="title"/>
          </p:nvPr>
        </p:nvSpPr>
        <p:spPr>
          <a:xfrm>
            <a:off x="72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7" name="Google Shape;987;p35"/>
          <p:cNvSpPr txBox="1"/>
          <p:nvPr>
            <p:ph idx="2" type="title"/>
          </p:nvPr>
        </p:nvSpPr>
        <p:spPr>
          <a:xfrm>
            <a:off x="3040300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988" name="Google Shape;988;p35"/>
          <p:cNvSpPr txBox="1"/>
          <p:nvPr>
            <p:ph idx="1" type="subTitle"/>
          </p:nvPr>
        </p:nvSpPr>
        <p:spPr>
          <a:xfrm>
            <a:off x="1224550" y="3478300"/>
            <a:ext cx="48546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oogle Shape;990;p3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91" name="Google Shape;991;p3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3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94" name="Google Shape;994;p3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6" name="Google Shape;996;p36"/>
          <p:cNvSpPr txBox="1"/>
          <p:nvPr>
            <p:ph type="title"/>
          </p:nvPr>
        </p:nvSpPr>
        <p:spPr>
          <a:xfrm>
            <a:off x="1243950" y="2554200"/>
            <a:ext cx="6656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7" name="Google Shape;997;p36"/>
          <p:cNvSpPr txBox="1"/>
          <p:nvPr>
            <p:ph idx="2" type="title"/>
          </p:nvPr>
        </p:nvSpPr>
        <p:spPr>
          <a:xfrm>
            <a:off x="3960450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998" name="Google Shape;998;p36"/>
          <p:cNvSpPr txBox="1"/>
          <p:nvPr>
            <p:ph idx="1" type="subTitle"/>
          </p:nvPr>
        </p:nvSpPr>
        <p:spPr>
          <a:xfrm>
            <a:off x="214470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99" name="Google Shape;999;p36"/>
          <p:cNvGrpSpPr/>
          <p:nvPr/>
        </p:nvGrpSpPr>
        <p:grpSpPr>
          <a:xfrm>
            <a:off x="720009" y="4489817"/>
            <a:ext cx="452039" cy="524114"/>
            <a:chOff x="5815634" y="1650855"/>
            <a:chExt cx="452039" cy="524114"/>
          </a:xfrm>
        </p:grpSpPr>
        <p:sp>
          <p:nvSpPr>
            <p:cNvPr id="1000" name="Google Shape;1000;p3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Google Shape;1006;p36"/>
          <p:cNvGrpSpPr/>
          <p:nvPr/>
        </p:nvGrpSpPr>
        <p:grpSpPr>
          <a:xfrm>
            <a:off x="6307609" y="165417"/>
            <a:ext cx="452039" cy="524114"/>
            <a:chOff x="5815634" y="1650855"/>
            <a:chExt cx="452039" cy="524114"/>
          </a:xfrm>
        </p:grpSpPr>
        <p:sp>
          <p:nvSpPr>
            <p:cNvPr id="1007" name="Google Shape;1007;p3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3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15" name="Google Shape;1015;p3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3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018" name="Google Shape;1018;p3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0" name="Google Shape;1020;p37"/>
          <p:cNvGrpSpPr/>
          <p:nvPr/>
        </p:nvGrpSpPr>
        <p:grpSpPr>
          <a:xfrm>
            <a:off x="8619559" y="65092"/>
            <a:ext cx="452039" cy="524114"/>
            <a:chOff x="5815634" y="1650855"/>
            <a:chExt cx="452039" cy="524114"/>
          </a:xfrm>
        </p:grpSpPr>
        <p:sp>
          <p:nvSpPr>
            <p:cNvPr id="1021" name="Google Shape;1021;p3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37"/>
          <p:cNvGrpSpPr/>
          <p:nvPr/>
        </p:nvGrpSpPr>
        <p:grpSpPr>
          <a:xfrm>
            <a:off x="9" y="3301492"/>
            <a:ext cx="452039" cy="524114"/>
            <a:chOff x="5815634" y="1650855"/>
            <a:chExt cx="452039" cy="524114"/>
          </a:xfrm>
        </p:grpSpPr>
        <p:sp>
          <p:nvSpPr>
            <p:cNvPr id="1028" name="Google Shape;1028;p3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37"/>
          <p:cNvGrpSpPr/>
          <p:nvPr/>
        </p:nvGrpSpPr>
        <p:grpSpPr>
          <a:xfrm>
            <a:off x="9" y="2681392"/>
            <a:ext cx="452039" cy="524114"/>
            <a:chOff x="5815634" y="1650855"/>
            <a:chExt cx="452039" cy="524114"/>
          </a:xfrm>
        </p:grpSpPr>
        <p:sp>
          <p:nvSpPr>
            <p:cNvPr id="1035" name="Google Shape;1035;p3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3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43" name="Google Shape;1043;p3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046" name="Google Shape;1046;p3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" name="Google Shape;1048;p38"/>
          <p:cNvSpPr/>
          <p:nvPr/>
        </p:nvSpPr>
        <p:spPr>
          <a:xfrm flipH="1" rot="5400000">
            <a:off x="-150678" y="31364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8"/>
          <p:cNvSpPr/>
          <p:nvPr/>
        </p:nvSpPr>
        <p:spPr>
          <a:xfrm rot="-5400000">
            <a:off x="8390397" y="438989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4" name="Google Shape;64;p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7" name="Google Shape;67;p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" name="Google Shape;70;p5"/>
          <p:cNvGrpSpPr/>
          <p:nvPr/>
        </p:nvGrpSpPr>
        <p:grpSpPr>
          <a:xfrm>
            <a:off x="7900012" y="90568"/>
            <a:ext cx="1177606" cy="869950"/>
            <a:chOff x="887825" y="3946025"/>
            <a:chExt cx="1317675" cy="973425"/>
          </a:xfrm>
        </p:grpSpPr>
        <p:sp>
          <p:nvSpPr>
            <p:cNvPr id="71" name="Google Shape;71;p5"/>
            <p:cNvSpPr/>
            <p:nvPr/>
          </p:nvSpPr>
          <p:spPr>
            <a:xfrm>
              <a:off x="887825" y="3946025"/>
              <a:ext cx="1317675" cy="973425"/>
            </a:xfrm>
            <a:custGeom>
              <a:rect b="b" l="l" r="r" t="t"/>
              <a:pathLst>
                <a:path extrusionOk="0" h="38937" w="52707">
                  <a:moveTo>
                    <a:pt x="42898" y="1"/>
                  </a:moveTo>
                  <a:cubicBezTo>
                    <a:pt x="42574" y="1"/>
                    <a:pt x="42244" y="45"/>
                    <a:pt x="41916" y="137"/>
                  </a:cubicBezTo>
                  <a:cubicBezTo>
                    <a:pt x="28755" y="3572"/>
                    <a:pt x="15806" y="7128"/>
                    <a:pt x="3070" y="10715"/>
                  </a:cubicBezTo>
                  <a:cubicBezTo>
                    <a:pt x="1155" y="11262"/>
                    <a:pt x="0" y="13268"/>
                    <a:pt x="547" y="15213"/>
                  </a:cubicBezTo>
                  <a:cubicBezTo>
                    <a:pt x="2432" y="22235"/>
                    <a:pt x="4377" y="29226"/>
                    <a:pt x="6262" y="36247"/>
                  </a:cubicBezTo>
                  <a:cubicBezTo>
                    <a:pt x="6717" y="37865"/>
                    <a:pt x="8181" y="38936"/>
                    <a:pt x="9780" y="38936"/>
                  </a:cubicBezTo>
                  <a:cubicBezTo>
                    <a:pt x="10104" y="38936"/>
                    <a:pt x="10433" y="38892"/>
                    <a:pt x="10760" y="38800"/>
                  </a:cubicBezTo>
                  <a:cubicBezTo>
                    <a:pt x="23375" y="35548"/>
                    <a:pt x="36323" y="31992"/>
                    <a:pt x="49576" y="28192"/>
                  </a:cubicBezTo>
                  <a:cubicBezTo>
                    <a:pt x="51551" y="27675"/>
                    <a:pt x="52706" y="25669"/>
                    <a:pt x="52129" y="23724"/>
                  </a:cubicBezTo>
                  <a:cubicBezTo>
                    <a:pt x="50640" y="16611"/>
                    <a:pt x="48725" y="9590"/>
                    <a:pt x="46384" y="2660"/>
                  </a:cubicBezTo>
                  <a:cubicBezTo>
                    <a:pt x="45955" y="1068"/>
                    <a:pt x="44495" y="1"/>
                    <a:pt x="4289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947100" y="4445975"/>
              <a:ext cx="157325" cy="158175"/>
            </a:xfrm>
            <a:custGeom>
              <a:rect b="b" l="l" r="r" t="t"/>
              <a:pathLst>
                <a:path extrusionOk="0" h="6327" w="6293">
                  <a:moveTo>
                    <a:pt x="2780" y="1"/>
                  </a:moveTo>
                  <a:cubicBezTo>
                    <a:pt x="2515" y="1"/>
                    <a:pt x="2245" y="36"/>
                    <a:pt x="1977" y="109"/>
                  </a:cubicBezTo>
                  <a:cubicBezTo>
                    <a:pt x="1065" y="352"/>
                    <a:pt x="366" y="990"/>
                    <a:pt x="1" y="1750"/>
                  </a:cubicBezTo>
                  <a:cubicBezTo>
                    <a:pt x="639" y="2176"/>
                    <a:pt x="1095" y="2784"/>
                    <a:pt x="1338" y="3574"/>
                  </a:cubicBezTo>
                  <a:cubicBezTo>
                    <a:pt x="1551" y="4334"/>
                    <a:pt x="1430" y="5124"/>
                    <a:pt x="1095" y="5823"/>
                  </a:cubicBezTo>
                  <a:cubicBezTo>
                    <a:pt x="1604" y="6141"/>
                    <a:pt x="2202" y="6326"/>
                    <a:pt x="2827" y="6326"/>
                  </a:cubicBezTo>
                  <a:cubicBezTo>
                    <a:pt x="3098" y="6326"/>
                    <a:pt x="3373" y="6292"/>
                    <a:pt x="3648" y="6218"/>
                  </a:cubicBezTo>
                  <a:cubicBezTo>
                    <a:pt x="5320" y="5762"/>
                    <a:pt x="6293" y="4030"/>
                    <a:pt x="5837" y="2358"/>
                  </a:cubicBezTo>
                  <a:cubicBezTo>
                    <a:pt x="5454" y="955"/>
                    <a:pt x="4171" y="1"/>
                    <a:pt x="278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36475" y="4489725"/>
              <a:ext cx="48650" cy="101850"/>
            </a:xfrm>
            <a:custGeom>
              <a:rect b="b" l="l" r="r" t="t"/>
              <a:pathLst>
                <a:path extrusionOk="0" h="4074" w="1946">
                  <a:moveTo>
                    <a:pt x="426" y="0"/>
                  </a:moveTo>
                  <a:cubicBezTo>
                    <a:pt x="92" y="669"/>
                    <a:pt x="0" y="1429"/>
                    <a:pt x="183" y="2249"/>
                  </a:cubicBezTo>
                  <a:cubicBezTo>
                    <a:pt x="426" y="3009"/>
                    <a:pt x="882" y="3648"/>
                    <a:pt x="1520" y="4073"/>
                  </a:cubicBezTo>
                  <a:cubicBezTo>
                    <a:pt x="1855" y="3374"/>
                    <a:pt x="1946" y="2614"/>
                    <a:pt x="1763" y="1824"/>
                  </a:cubicBezTo>
                  <a:cubicBezTo>
                    <a:pt x="1520" y="1034"/>
                    <a:pt x="1034" y="426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16250" y="4560875"/>
              <a:ext cx="52450" cy="73950"/>
            </a:xfrm>
            <a:custGeom>
              <a:rect b="b" l="l" r="r" t="t"/>
              <a:pathLst>
                <a:path extrusionOk="0" h="2958" w="2098">
                  <a:moveTo>
                    <a:pt x="1183" y="1"/>
                  </a:moveTo>
                  <a:cubicBezTo>
                    <a:pt x="857" y="1"/>
                    <a:pt x="160" y="228"/>
                    <a:pt x="61" y="376"/>
                  </a:cubicBezTo>
                  <a:cubicBezTo>
                    <a:pt x="0" y="528"/>
                    <a:pt x="639" y="2838"/>
                    <a:pt x="760" y="2929"/>
                  </a:cubicBezTo>
                  <a:cubicBezTo>
                    <a:pt x="784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6" y="2595"/>
                  </a:cubicBezTo>
                  <a:cubicBezTo>
                    <a:pt x="2098" y="2473"/>
                    <a:pt x="1429" y="163"/>
                    <a:pt x="1338" y="42"/>
                  </a:cubicBezTo>
                  <a:cubicBezTo>
                    <a:pt x="1315" y="13"/>
                    <a:pt x="1259" y="1"/>
                    <a:pt x="118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9425" y="4546000"/>
              <a:ext cx="52475" cy="73625"/>
            </a:xfrm>
            <a:custGeom>
              <a:rect b="b" l="l" r="r" t="t"/>
              <a:pathLst>
                <a:path extrusionOk="0" h="2945" w="2099">
                  <a:moveTo>
                    <a:pt x="1215" y="1"/>
                  </a:moveTo>
                  <a:cubicBezTo>
                    <a:pt x="901" y="1"/>
                    <a:pt x="138" y="236"/>
                    <a:pt x="62" y="363"/>
                  </a:cubicBezTo>
                  <a:cubicBezTo>
                    <a:pt x="1" y="515"/>
                    <a:pt x="639" y="2825"/>
                    <a:pt x="761" y="2916"/>
                  </a:cubicBezTo>
                  <a:cubicBezTo>
                    <a:pt x="785" y="2936"/>
                    <a:pt x="832" y="2944"/>
                    <a:pt x="894" y="2944"/>
                  </a:cubicBezTo>
                  <a:cubicBezTo>
                    <a:pt x="1219" y="2944"/>
                    <a:pt x="1956" y="2710"/>
                    <a:pt x="2007" y="2582"/>
                  </a:cubicBezTo>
                  <a:cubicBezTo>
                    <a:pt x="2098" y="2461"/>
                    <a:pt x="1429" y="150"/>
                    <a:pt x="1338" y="29"/>
                  </a:cubicBezTo>
                  <a:cubicBezTo>
                    <a:pt x="1319" y="9"/>
                    <a:pt x="1275" y="1"/>
                    <a:pt x="121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122625" y="453157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204" y="0"/>
                  </a:moveTo>
                  <a:cubicBezTo>
                    <a:pt x="879" y="0"/>
                    <a:pt x="138" y="235"/>
                    <a:pt x="61" y="363"/>
                  </a:cubicBezTo>
                  <a:cubicBezTo>
                    <a:pt x="1" y="515"/>
                    <a:pt x="639" y="2855"/>
                    <a:pt x="760" y="2916"/>
                  </a:cubicBezTo>
                  <a:cubicBezTo>
                    <a:pt x="785" y="2935"/>
                    <a:pt x="831" y="2944"/>
                    <a:pt x="892" y="2944"/>
                  </a:cubicBezTo>
                  <a:cubicBezTo>
                    <a:pt x="1211" y="2944"/>
                    <a:pt x="1930" y="2709"/>
                    <a:pt x="2007" y="2582"/>
                  </a:cubicBezTo>
                  <a:cubicBezTo>
                    <a:pt x="2098" y="2460"/>
                    <a:pt x="1429" y="150"/>
                    <a:pt x="1338" y="28"/>
                  </a:cubicBezTo>
                  <a:cubicBezTo>
                    <a:pt x="1314" y="9"/>
                    <a:pt x="1267" y="0"/>
                    <a:pt x="120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175825" y="45174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41" y="0"/>
                  </a:moveTo>
                  <a:cubicBezTo>
                    <a:pt x="939" y="0"/>
                    <a:pt x="141" y="249"/>
                    <a:pt x="61" y="382"/>
                  </a:cubicBezTo>
                  <a:cubicBezTo>
                    <a:pt x="0" y="534"/>
                    <a:pt x="639" y="2844"/>
                    <a:pt x="760" y="2904"/>
                  </a:cubicBezTo>
                  <a:cubicBezTo>
                    <a:pt x="785" y="2924"/>
                    <a:pt x="832" y="2932"/>
                    <a:pt x="894" y="2932"/>
                  </a:cubicBezTo>
                  <a:cubicBezTo>
                    <a:pt x="1218" y="2932"/>
                    <a:pt x="1955" y="2698"/>
                    <a:pt x="2006" y="2570"/>
                  </a:cubicBezTo>
                  <a:cubicBezTo>
                    <a:pt x="2098" y="2448"/>
                    <a:pt x="1429" y="138"/>
                    <a:pt x="1338" y="17"/>
                  </a:cubicBezTo>
                  <a:cubicBezTo>
                    <a:pt x="1318" y="5"/>
                    <a:pt x="1285" y="0"/>
                    <a:pt x="124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300450" y="4483225"/>
              <a:ext cx="51700" cy="73325"/>
            </a:xfrm>
            <a:custGeom>
              <a:rect b="b" l="l" r="r" t="t"/>
              <a:pathLst>
                <a:path extrusionOk="0" h="2933" w="2068">
                  <a:moveTo>
                    <a:pt x="1230" y="0"/>
                  </a:moveTo>
                  <a:cubicBezTo>
                    <a:pt x="963" y="0"/>
                    <a:pt x="141" y="249"/>
                    <a:pt x="61" y="382"/>
                  </a:cubicBezTo>
                  <a:cubicBezTo>
                    <a:pt x="0" y="503"/>
                    <a:pt x="639" y="2844"/>
                    <a:pt x="760" y="2905"/>
                  </a:cubicBezTo>
                  <a:cubicBezTo>
                    <a:pt x="784" y="2924"/>
                    <a:pt x="831" y="2933"/>
                    <a:pt x="892" y="2933"/>
                  </a:cubicBezTo>
                  <a:cubicBezTo>
                    <a:pt x="1210" y="2933"/>
                    <a:pt x="1930" y="2698"/>
                    <a:pt x="2006" y="2570"/>
                  </a:cubicBezTo>
                  <a:cubicBezTo>
                    <a:pt x="2067" y="2449"/>
                    <a:pt x="1429" y="139"/>
                    <a:pt x="1307" y="17"/>
                  </a:cubicBezTo>
                  <a:cubicBezTo>
                    <a:pt x="1296" y="6"/>
                    <a:pt x="1269" y="0"/>
                    <a:pt x="123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353625" y="4468925"/>
              <a:ext cx="51700" cy="73675"/>
            </a:xfrm>
            <a:custGeom>
              <a:rect b="b" l="l" r="r" t="t"/>
              <a:pathLst>
                <a:path extrusionOk="0" h="2947" w="2068">
                  <a:moveTo>
                    <a:pt x="1142" y="1"/>
                  </a:moveTo>
                  <a:cubicBezTo>
                    <a:pt x="809" y="1"/>
                    <a:pt x="136" y="228"/>
                    <a:pt x="62" y="376"/>
                  </a:cubicBezTo>
                  <a:cubicBezTo>
                    <a:pt x="1" y="528"/>
                    <a:pt x="639" y="2838"/>
                    <a:pt x="761" y="2929"/>
                  </a:cubicBezTo>
                  <a:cubicBezTo>
                    <a:pt x="780" y="2941"/>
                    <a:pt x="813" y="2946"/>
                    <a:pt x="856" y="2946"/>
                  </a:cubicBezTo>
                  <a:cubicBezTo>
                    <a:pt x="1152" y="2946"/>
                    <a:pt x="1927" y="2698"/>
                    <a:pt x="2007" y="2565"/>
                  </a:cubicBezTo>
                  <a:cubicBezTo>
                    <a:pt x="2068" y="2474"/>
                    <a:pt x="1429" y="133"/>
                    <a:pt x="1308" y="42"/>
                  </a:cubicBezTo>
                  <a:cubicBezTo>
                    <a:pt x="1279" y="13"/>
                    <a:pt x="1220" y="1"/>
                    <a:pt x="114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405300" y="4454500"/>
              <a:ext cx="52475" cy="73950"/>
            </a:xfrm>
            <a:custGeom>
              <a:rect b="b" l="l" r="r" t="t"/>
              <a:pathLst>
                <a:path extrusionOk="0" h="2958" w="2099">
                  <a:moveTo>
                    <a:pt x="1181" y="0"/>
                  </a:moveTo>
                  <a:cubicBezTo>
                    <a:pt x="850" y="0"/>
                    <a:pt x="141" y="228"/>
                    <a:pt x="92" y="376"/>
                  </a:cubicBezTo>
                  <a:cubicBezTo>
                    <a:pt x="1" y="528"/>
                    <a:pt x="670" y="2838"/>
                    <a:pt x="761" y="2929"/>
                  </a:cubicBezTo>
                  <a:cubicBezTo>
                    <a:pt x="785" y="2948"/>
                    <a:pt x="832" y="2957"/>
                    <a:pt x="894" y="2957"/>
                  </a:cubicBezTo>
                  <a:cubicBezTo>
                    <a:pt x="1219" y="2957"/>
                    <a:pt x="1956" y="2722"/>
                    <a:pt x="2007" y="2595"/>
                  </a:cubicBezTo>
                  <a:cubicBezTo>
                    <a:pt x="2098" y="2473"/>
                    <a:pt x="1460" y="163"/>
                    <a:pt x="1338" y="41"/>
                  </a:cubicBezTo>
                  <a:cubicBezTo>
                    <a:pt x="1315" y="13"/>
                    <a:pt x="1258" y="0"/>
                    <a:pt x="118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458500" y="44396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1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60" y="2933"/>
                    <a:pt x="1957" y="2688"/>
                    <a:pt x="2037" y="2582"/>
                  </a:cubicBezTo>
                  <a:cubicBezTo>
                    <a:pt x="2098" y="2460"/>
                    <a:pt x="1490" y="180"/>
                    <a:pt x="1338" y="28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689500" y="4376825"/>
              <a:ext cx="52475" cy="73350"/>
            </a:xfrm>
            <a:custGeom>
              <a:rect b="b" l="l" r="r" t="t"/>
              <a:pathLst>
                <a:path extrusionOk="0" h="2934" w="2099">
                  <a:moveTo>
                    <a:pt x="1251" y="1"/>
                  </a:moveTo>
                  <a:cubicBezTo>
                    <a:pt x="964" y="1"/>
                    <a:pt x="145" y="250"/>
                    <a:pt x="92" y="382"/>
                  </a:cubicBezTo>
                  <a:cubicBezTo>
                    <a:pt x="1" y="534"/>
                    <a:pt x="639" y="2844"/>
                    <a:pt x="761" y="2905"/>
                  </a:cubicBezTo>
                  <a:cubicBezTo>
                    <a:pt x="785" y="2925"/>
                    <a:pt x="832" y="2933"/>
                    <a:pt x="894" y="2933"/>
                  </a:cubicBezTo>
                  <a:cubicBezTo>
                    <a:pt x="1219" y="2933"/>
                    <a:pt x="1956" y="2699"/>
                    <a:pt x="2007" y="2571"/>
                  </a:cubicBezTo>
                  <a:cubicBezTo>
                    <a:pt x="2098" y="2449"/>
                    <a:pt x="1460" y="139"/>
                    <a:pt x="1338" y="18"/>
                  </a:cubicBezTo>
                  <a:cubicBezTo>
                    <a:pt x="1323" y="6"/>
                    <a:pt x="1292" y="1"/>
                    <a:pt x="125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742700" y="436287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0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58" y="2933"/>
                    <a:pt x="1954" y="2684"/>
                    <a:pt x="2007" y="2551"/>
                  </a:cubicBezTo>
                  <a:cubicBezTo>
                    <a:pt x="2098" y="2399"/>
                    <a:pt x="1429" y="120"/>
                    <a:pt x="1338" y="29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867325" y="432842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196" y="0"/>
                  </a:moveTo>
                  <a:cubicBezTo>
                    <a:pt x="877" y="0"/>
                    <a:pt x="161" y="248"/>
                    <a:pt x="61" y="373"/>
                  </a:cubicBezTo>
                  <a:cubicBezTo>
                    <a:pt x="0" y="525"/>
                    <a:pt x="639" y="2835"/>
                    <a:pt x="760" y="2926"/>
                  </a:cubicBezTo>
                  <a:cubicBezTo>
                    <a:pt x="780" y="2938"/>
                    <a:pt x="813" y="2943"/>
                    <a:pt x="856" y="2943"/>
                  </a:cubicBezTo>
                  <a:cubicBezTo>
                    <a:pt x="1158" y="2943"/>
                    <a:pt x="1953" y="2694"/>
                    <a:pt x="2007" y="2562"/>
                  </a:cubicBezTo>
                  <a:cubicBezTo>
                    <a:pt x="2098" y="2470"/>
                    <a:pt x="1429" y="130"/>
                    <a:pt x="1338" y="39"/>
                  </a:cubicBezTo>
                  <a:cubicBezTo>
                    <a:pt x="1316" y="12"/>
                    <a:pt x="1266" y="0"/>
                    <a:pt x="119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920525" y="4313925"/>
              <a:ext cx="52450" cy="73925"/>
            </a:xfrm>
            <a:custGeom>
              <a:rect b="b" l="l" r="r" t="t"/>
              <a:pathLst>
                <a:path extrusionOk="0" h="2957" w="2098">
                  <a:moveTo>
                    <a:pt x="1180" y="0"/>
                  </a:moveTo>
                  <a:cubicBezTo>
                    <a:pt x="848" y="0"/>
                    <a:pt x="135" y="228"/>
                    <a:pt x="61" y="376"/>
                  </a:cubicBezTo>
                  <a:cubicBezTo>
                    <a:pt x="0" y="528"/>
                    <a:pt x="638" y="2838"/>
                    <a:pt x="760" y="2929"/>
                  </a:cubicBezTo>
                  <a:cubicBezTo>
                    <a:pt x="784" y="2948"/>
                    <a:pt x="831" y="2957"/>
                    <a:pt x="893" y="2957"/>
                  </a:cubicBezTo>
                  <a:cubicBezTo>
                    <a:pt x="1218" y="2957"/>
                    <a:pt x="1955" y="2722"/>
                    <a:pt x="2006" y="2594"/>
                  </a:cubicBezTo>
                  <a:cubicBezTo>
                    <a:pt x="2097" y="2473"/>
                    <a:pt x="1429" y="163"/>
                    <a:pt x="1338" y="41"/>
                  </a:cubicBezTo>
                  <a:cubicBezTo>
                    <a:pt x="1314" y="12"/>
                    <a:pt x="1258" y="0"/>
                    <a:pt x="118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972950" y="4299475"/>
              <a:ext cx="51700" cy="73950"/>
            </a:xfrm>
            <a:custGeom>
              <a:rect b="b" l="l" r="r" t="t"/>
              <a:pathLst>
                <a:path extrusionOk="0" h="2958" w="2068">
                  <a:moveTo>
                    <a:pt x="1167" y="0"/>
                  </a:moveTo>
                  <a:cubicBezTo>
                    <a:pt x="857" y="0"/>
                    <a:pt x="160" y="228"/>
                    <a:pt x="61" y="376"/>
                  </a:cubicBezTo>
                  <a:cubicBezTo>
                    <a:pt x="0" y="528"/>
                    <a:pt x="639" y="2868"/>
                    <a:pt x="760" y="2929"/>
                  </a:cubicBezTo>
                  <a:cubicBezTo>
                    <a:pt x="785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7" y="2595"/>
                  </a:cubicBezTo>
                  <a:cubicBezTo>
                    <a:pt x="2067" y="2473"/>
                    <a:pt x="1429" y="163"/>
                    <a:pt x="1307" y="42"/>
                  </a:cubicBezTo>
                  <a:cubicBezTo>
                    <a:pt x="1290" y="13"/>
                    <a:pt x="1239" y="0"/>
                    <a:pt x="116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026150" y="4284600"/>
              <a:ext cx="53200" cy="73625"/>
            </a:xfrm>
            <a:custGeom>
              <a:rect b="b" l="l" r="r" t="t"/>
              <a:pathLst>
                <a:path extrusionOk="0" h="2945" w="2128">
                  <a:moveTo>
                    <a:pt x="1176" y="1"/>
                  </a:moveTo>
                  <a:cubicBezTo>
                    <a:pt x="857" y="1"/>
                    <a:pt x="137" y="236"/>
                    <a:pt x="61" y="363"/>
                  </a:cubicBezTo>
                  <a:cubicBezTo>
                    <a:pt x="0" y="515"/>
                    <a:pt x="638" y="2856"/>
                    <a:pt x="760" y="2916"/>
                  </a:cubicBezTo>
                  <a:cubicBezTo>
                    <a:pt x="784" y="2936"/>
                    <a:pt x="831" y="2944"/>
                    <a:pt x="891" y="2944"/>
                  </a:cubicBezTo>
                  <a:cubicBezTo>
                    <a:pt x="1210" y="2944"/>
                    <a:pt x="1930" y="2710"/>
                    <a:pt x="2006" y="2582"/>
                  </a:cubicBezTo>
                  <a:cubicBezTo>
                    <a:pt x="2128" y="2460"/>
                    <a:pt x="1459" y="181"/>
                    <a:pt x="1307" y="29"/>
                  </a:cubicBezTo>
                  <a:cubicBezTo>
                    <a:pt x="1283" y="9"/>
                    <a:pt x="1237" y="1"/>
                    <a:pt x="117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965325" y="4210375"/>
              <a:ext cx="323750" cy="172225"/>
            </a:xfrm>
            <a:custGeom>
              <a:rect b="b" l="l" r="r" t="t"/>
              <a:pathLst>
                <a:path extrusionOk="0" h="6889" w="12950">
                  <a:moveTo>
                    <a:pt x="10457" y="353"/>
                  </a:moveTo>
                  <a:cubicBezTo>
                    <a:pt x="11338" y="353"/>
                    <a:pt x="12129" y="961"/>
                    <a:pt x="12402" y="1812"/>
                  </a:cubicBezTo>
                  <a:cubicBezTo>
                    <a:pt x="12554" y="2359"/>
                    <a:pt x="12493" y="2876"/>
                    <a:pt x="12220" y="3332"/>
                  </a:cubicBezTo>
                  <a:cubicBezTo>
                    <a:pt x="11946" y="3849"/>
                    <a:pt x="11521" y="4153"/>
                    <a:pt x="11004" y="4305"/>
                  </a:cubicBezTo>
                  <a:lnTo>
                    <a:pt x="3162" y="6432"/>
                  </a:lnTo>
                  <a:cubicBezTo>
                    <a:pt x="3004" y="6468"/>
                    <a:pt x="2846" y="6486"/>
                    <a:pt x="2690" y="6486"/>
                  </a:cubicBezTo>
                  <a:cubicBezTo>
                    <a:pt x="1792" y="6486"/>
                    <a:pt x="959" y="5910"/>
                    <a:pt x="700" y="5004"/>
                  </a:cubicBezTo>
                  <a:cubicBezTo>
                    <a:pt x="426" y="3940"/>
                    <a:pt x="1034" y="2846"/>
                    <a:pt x="2098" y="2542"/>
                  </a:cubicBezTo>
                  <a:lnTo>
                    <a:pt x="9940" y="414"/>
                  </a:lnTo>
                  <a:cubicBezTo>
                    <a:pt x="10122" y="384"/>
                    <a:pt x="10274" y="353"/>
                    <a:pt x="10457" y="353"/>
                  </a:cubicBezTo>
                  <a:close/>
                  <a:moveTo>
                    <a:pt x="10460" y="1"/>
                  </a:moveTo>
                  <a:cubicBezTo>
                    <a:pt x="10258" y="1"/>
                    <a:pt x="10053" y="26"/>
                    <a:pt x="9849" y="80"/>
                  </a:cubicBezTo>
                  <a:lnTo>
                    <a:pt x="2037" y="2208"/>
                  </a:lnTo>
                  <a:cubicBezTo>
                    <a:pt x="761" y="2542"/>
                    <a:pt x="1" y="3879"/>
                    <a:pt x="365" y="5125"/>
                  </a:cubicBezTo>
                  <a:cubicBezTo>
                    <a:pt x="639" y="6189"/>
                    <a:pt x="1612" y="6888"/>
                    <a:pt x="2645" y="6888"/>
                  </a:cubicBezTo>
                  <a:cubicBezTo>
                    <a:pt x="2827" y="6888"/>
                    <a:pt x="3010" y="6828"/>
                    <a:pt x="3283" y="6767"/>
                  </a:cubicBezTo>
                  <a:lnTo>
                    <a:pt x="11126" y="4639"/>
                  </a:lnTo>
                  <a:cubicBezTo>
                    <a:pt x="11733" y="4487"/>
                    <a:pt x="12250" y="4092"/>
                    <a:pt x="12554" y="3515"/>
                  </a:cubicBezTo>
                  <a:cubicBezTo>
                    <a:pt x="12858" y="2998"/>
                    <a:pt x="12949" y="2359"/>
                    <a:pt x="12797" y="1752"/>
                  </a:cubicBezTo>
                  <a:cubicBezTo>
                    <a:pt x="12491" y="705"/>
                    <a:pt x="11519" y="1"/>
                    <a:pt x="1046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131196" y="87115"/>
            <a:ext cx="1177569" cy="973387"/>
            <a:chOff x="390850" y="3207100"/>
            <a:chExt cx="1354150" cy="1119350"/>
          </a:xfrm>
        </p:grpSpPr>
        <p:sp>
          <p:nvSpPr>
            <p:cNvPr id="90" name="Google Shape;90;p5"/>
            <p:cNvSpPr/>
            <p:nvPr/>
          </p:nvSpPr>
          <p:spPr>
            <a:xfrm>
              <a:off x="390850" y="3207100"/>
              <a:ext cx="1354150" cy="1119350"/>
            </a:xfrm>
            <a:custGeom>
              <a:rect b="b" l="l" r="r" t="t"/>
              <a:pathLst>
                <a:path extrusionOk="0" h="44774" w="54166">
                  <a:moveTo>
                    <a:pt x="13913" y="0"/>
                  </a:moveTo>
                  <a:cubicBezTo>
                    <a:pt x="12570" y="0"/>
                    <a:pt x="11285" y="743"/>
                    <a:pt x="10639" y="2034"/>
                  </a:cubicBezTo>
                  <a:cubicBezTo>
                    <a:pt x="7052" y="8326"/>
                    <a:pt x="3800" y="14831"/>
                    <a:pt x="912" y="21548"/>
                  </a:cubicBezTo>
                  <a:cubicBezTo>
                    <a:pt x="1" y="23372"/>
                    <a:pt x="730" y="25530"/>
                    <a:pt x="2554" y="26442"/>
                  </a:cubicBezTo>
                  <a:cubicBezTo>
                    <a:pt x="14712" y="32612"/>
                    <a:pt x="26718" y="38600"/>
                    <a:pt x="38603" y="44375"/>
                  </a:cubicBezTo>
                  <a:cubicBezTo>
                    <a:pt x="39143" y="44645"/>
                    <a:pt x="39716" y="44774"/>
                    <a:pt x="40277" y="44774"/>
                  </a:cubicBezTo>
                  <a:cubicBezTo>
                    <a:pt x="41612" y="44774"/>
                    <a:pt x="42885" y="44047"/>
                    <a:pt x="43527" y="42764"/>
                  </a:cubicBezTo>
                  <a:cubicBezTo>
                    <a:pt x="46749" y="36259"/>
                    <a:pt x="50001" y="29724"/>
                    <a:pt x="53254" y="23220"/>
                  </a:cubicBezTo>
                  <a:cubicBezTo>
                    <a:pt x="54166" y="21396"/>
                    <a:pt x="53436" y="19238"/>
                    <a:pt x="51612" y="18326"/>
                  </a:cubicBezTo>
                  <a:cubicBezTo>
                    <a:pt x="39971" y="12368"/>
                    <a:pt x="27965" y="6381"/>
                    <a:pt x="15563" y="393"/>
                  </a:cubicBezTo>
                  <a:cubicBezTo>
                    <a:pt x="15031" y="126"/>
                    <a:pt x="14467" y="0"/>
                    <a:pt x="13913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45575" y="3527700"/>
              <a:ext cx="1140600" cy="680125"/>
            </a:xfrm>
            <a:custGeom>
              <a:rect b="b" l="l" r="r" t="t"/>
              <a:pathLst>
                <a:path extrusionOk="0" h="27205" w="45624">
                  <a:moveTo>
                    <a:pt x="2766" y="0"/>
                  </a:moveTo>
                  <a:cubicBezTo>
                    <a:pt x="1824" y="1976"/>
                    <a:pt x="851" y="3952"/>
                    <a:pt x="0" y="5928"/>
                  </a:cubicBezTo>
                  <a:lnTo>
                    <a:pt x="42706" y="27204"/>
                  </a:lnTo>
                  <a:lnTo>
                    <a:pt x="45624" y="21338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423550" y="3646900"/>
              <a:ext cx="208225" cy="145275"/>
            </a:xfrm>
            <a:custGeom>
              <a:rect b="b" l="l" r="r" t="t"/>
              <a:pathLst>
                <a:path extrusionOk="0" h="5811" w="8329">
                  <a:moveTo>
                    <a:pt x="2128" y="339"/>
                  </a:moveTo>
                  <a:cubicBezTo>
                    <a:pt x="2371" y="339"/>
                    <a:pt x="2584" y="430"/>
                    <a:pt x="2766" y="491"/>
                  </a:cubicBezTo>
                  <a:lnTo>
                    <a:pt x="6991" y="2588"/>
                  </a:lnTo>
                  <a:cubicBezTo>
                    <a:pt x="7356" y="2771"/>
                    <a:pt x="7630" y="3074"/>
                    <a:pt x="7751" y="3470"/>
                  </a:cubicBezTo>
                  <a:cubicBezTo>
                    <a:pt x="7873" y="3834"/>
                    <a:pt x="7873" y="4260"/>
                    <a:pt x="7690" y="4594"/>
                  </a:cubicBezTo>
                  <a:cubicBezTo>
                    <a:pt x="7478" y="4989"/>
                    <a:pt x="7174" y="5263"/>
                    <a:pt x="6809" y="5354"/>
                  </a:cubicBezTo>
                  <a:cubicBezTo>
                    <a:pt x="6631" y="5409"/>
                    <a:pt x="6454" y="5439"/>
                    <a:pt x="6279" y="5439"/>
                  </a:cubicBezTo>
                  <a:cubicBezTo>
                    <a:pt x="6065" y="5439"/>
                    <a:pt x="5855" y="5394"/>
                    <a:pt x="5654" y="5293"/>
                  </a:cubicBezTo>
                  <a:lnTo>
                    <a:pt x="1459" y="3196"/>
                  </a:lnTo>
                  <a:cubicBezTo>
                    <a:pt x="699" y="2831"/>
                    <a:pt x="395" y="1950"/>
                    <a:pt x="760" y="1190"/>
                  </a:cubicBezTo>
                  <a:cubicBezTo>
                    <a:pt x="943" y="795"/>
                    <a:pt x="1247" y="552"/>
                    <a:pt x="1642" y="430"/>
                  </a:cubicBezTo>
                  <a:cubicBezTo>
                    <a:pt x="1824" y="400"/>
                    <a:pt x="1976" y="339"/>
                    <a:pt x="2128" y="339"/>
                  </a:cubicBezTo>
                  <a:close/>
                  <a:moveTo>
                    <a:pt x="2181" y="1"/>
                  </a:moveTo>
                  <a:cubicBezTo>
                    <a:pt x="1976" y="1"/>
                    <a:pt x="1766" y="32"/>
                    <a:pt x="1550" y="96"/>
                  </a:cubicBezTo>
                  <a:cubicBezTo>
                    <a:pt x="1064" y="217"/>
                    <a:pt x="699" y="582"/>
                    <a:pt x="456" y="1038"/>
                  </a:cubicBezTo>
                  <a:cubicBezTo>
                    <a:pt x="0" y="1950"/>
                    <a:pt x="395" y="3074"/>
                    <a:pt x="1307" y="3530"/>
                  </a:cubicBezTo>
                  <a:lnTo>
                    <a:pt x="5502" y="5628"/>
                  </a:lnTo>
                  <a:cubicBezTo>
                    <a:pt x="5775" y="5749"/>
                    <a:pt x="6049" y="5810"/>
                    <a:pt x="6353" y="5810"/>
                  </a:cubicBezTo>
                  <a:cubicBezTo>
                    <a:pt x="6535" y="5810"/>
                    <a:pt x="6718" y="5810"/>
                    <a:pt x="6961" y="5780"/>
                  </a:cubicBezTo>
                  <a:cubicBezTo>
                    <a:pt x="7447" y="5628"/>
                    <a:pt x="7842" y="5293"/>
                    <a:pt x="8055" y="4837"/>
                  </a:cubicBezTo>
                  <a:cubicBezTo>
                    <a:pt x="8298" y="4381"/>
                    <a:pt x="8329" y="3895"/>
                    <a:pt x="8177" y="3378"/>
                  </a:cubicBezTo>
                  <a:cubicBezTo>
                    <a:pt x="8025" y="2892"/>
                    <a:pt x="7690" y="2527"/>
                    <a:pt x="7234" y="2284"/>
                  </a:cubicBezTo>
                  <a:lnTo>
                    <a:pt x="3009" y="187"/>
                  </a:lnTo>
                  <a:cubicBezTo>
                    <a:pt x="2744" y="63"/>
                    <a:pt x="2467" y="1"/>
                    <a:pt x="218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9125" y="3753375"/>
              <a:ext cx="182400" cy="98050"/>
            </a:xfrm>
            <a:custGeom>
              <a:rect b="b" l="l" r="r" t="t"/>
              <a:pathLst>
                <a:path extrusionOk="0" h="3922" w="7296">
                  <a:moveTo>
                    <a:pt x="152" y="1"/>
                  </a:moveTo>
                  <a:lnTo>
                    <a:pt x="0" y="366"/>
                  </a:lnTo>
                  <a:lnTo>
                    <a:pt x="7143" y="3922"/>
                  </a:lnTo>
                  <a:lnTo>
                    <a:pt x="7295" y="355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02400" y="3870400"/>
              <a:ext cx="103375" cy="58550"/>
            </a:xfrm>
            <a:custGeom>
              <a:rect b="b" l="l" r="r" t="t"/>
              <a:pathLst>
                <a:path extrusionOk="0" h="2342" w="4135">
                  <a:moveTo>
                    <a:pt x="153" y="1"/>
                  </a:moveTo>
                  <a:lnTo>
                    <a:pt x="1" y="366"/>
                  </a:lnTo>
                  <a:lnTo>
                    <a:pt x="3983" y="2341"/>
                  </a:lnTo>
                  <a:lnTo>
                    <a:pt x="4135" y="200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37825" y="3484375"/>
              <a:ext cx="302450" cy="189250"/>
            </a:xfrm>
            <a:custGeom>
              <a:rect b="b" l="l" r="r" t="t"/>
              <a:pathLst>
                <a:path extrusionOk="0" h="7570" w="12098">
                  <a:moveTo>
                    <a:pt x="1216" y="487"/>
                  </a:moveTo>
                  <a:lnTo>
                    <a:pt x="11581" y="5685"/>
                  </a:lnTo>
                  <a:lnTo>
                    <a:pt x="10912" y="7053"/>
                  </a:lnTo>
                  <a:lnTo>
                    <a:pt x="547" y="1885"/>
                  </a:lnTo>
                  <a:lnTo>
                    <a:pt x="1216" y="487"/>
                  </a:lnTo>
                  <a:close/>
                  <a:moveTo>
                    <a:pt x="1034" y="1"/>
                  </a:moveTo>
                  <a:lnTo>
                    <a:pt x="0" y="2068"/>
                  </a:lnTo>
                  <a:lnTo>
                    <a:pt x="11064" y="7569"/>
                  </a:lnTo>
                  <a:lnTo>
                    <a:pt x="12098" y="553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 1">
  <p:cSld name="CUSTOM_9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8" name="Google Shape;98;p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01" name="Google Shape;101;p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idx="1" type="subTitle"/>
          </p:nvPr>
        </p:nvSpPr>
        <p:spPr>
          <a:xfrm>
            <a:off x="1396813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2" type="subTitle"/>
          </p:nvPr>
        </p:nvSpPr>
        <p:spPr>
          <a:xfrm>
            <a:off x="1396788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3" type="subTitle"/>
          </p:nvPr>
        </p:nvSpPr>
        <p:spPr>
          <a:xfrm>
            <a:off x="1396813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4" type="subTitle"/>
          </p:nvPr>
        </p:nvSpPr>
        <p:spPr>
          <a:xfrm>
            <a:off x="1396788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type="title"/>
          </p:nvPr>
        </p:nvSpPr>
        <p:spPr>
          <a:xfrm>
            <a:off x="720000" y="411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5" type="subTitle"/>
          </p:nvPr>
        </p:nvSpPr>
        <p:spPr>
          <a:xfrm>
            <a:off x="1396813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6"/>
          <p:cNvSpPr txBox="1"/>
          <p:nvPr>
            <p:ph idx="6" type="subTitle"/>
          </p:nvPr>
        </p:nvSpPr>
        <p:spPr>
          <a:xfrm>
            <a:off x="5369987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7" type="subTitle"/>
          </p:nvPr>
        </p:nvSpPr>
        <p:spPr>
          <a:xfrm>
            <a:off x="5369962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8" type="subTitle"/>
          </p:nvPr>
        </p:nvSpPr>
        <p:spPr>
          <a:xfrm>
            <a:off x="5369987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9" type="subTitle"/>
          </p:nvPr>
        </p:nvSpPr>
        <p:spPr>
          <a:xfrm>
            <a:off x="5369962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3" type="subTitle"/>
          </p:nvPr>
        </p:nvSpPr>
        <p:spPr>
          <a:xfrm>
            <a:off x="5369987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6"/>
          <p:cNvGrpSpPr/>
          <p:nvPr/>
        </p:nvGrpSpPr>
        <p:grpSpPr>
          <a:xfrm>
            <a:off x="8463581" y="73363"/>
            <a:ext cx="600579" cy="696338"/>
            <a:chOff x="5815634" y="1650855"/>
            <a:chExt cx="452039" cy="524114"/>
          </a:xfrm>
        </p:grpSpPr>
        <p:sp>
          <p:nvSpPr>
            <p:cNvPr id="116" name="Google Shape;116;p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8463581" y="899463"/>
            <a:ext cx="600579" cy="696338"/>
            <a:chOff x="5815634" y="1650855"/>
            <a:chExt cx="452039" cy="524114"/>
          </a:xfrm>
        </p:grpSpPr>
        <p:sp>
          <p:nvSpPr>
            <p:cNvPr id="123" name="Google Shape;123;p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43231" y="4373713"/>
            <a:ext cx="600579" cy="696338"/>
            <a:chOff x="5815634" y="1650855"/>
            <a:chExt cx="452039" cy="524114"/>
          </a:xfrm>
        </p:grpSpPr>
        <p:sp>
          <p:nvSpPr>
            <p:cNvPr id="130" name="Google Shape;130;p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38" name="Google Shape;138;p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41" name="Google Shape;141;p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7"/>
          <p:cNvSpPr txBox="1"/>
          <p:nvPr>
            <p:ph type="title"/>
          </p:nvPr>
        </p:nvSpPr>
        <p:spPr>
          <a:xfrm>
            <a:off x="720013" y="1716038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2" type="title"/>
          </p:nvPr>
        </p:nvSpPr>
        <p:spPr>
          <a:xfrm>
            <a:off x="5552369" y="1716038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" type="subTitle"/>
          </p:nvPr>
        </p:nvSpPr>
        <p:spPr>
          <a:xfrm>
            <a:off x="720006" y="2049763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3" type="subTitle"/>
          </p:nvPr>
        </p:nvSpPr>
        <p:spPr>
          <a:xfrm>
            <a:off x="5552362" y="2049763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7"/>
          <p:cNvSpPr txBox="1"/>
          <p:nvPr>
            <p:ph idx="4" type="title"/>
          </p:nvPr>
        </p:nvSpPr>
        <p:spPr>
          <a:xfrm>
            <a:off x="720013" y="32264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5" type="title"/>
          </p:nvPr>
        </p:nvSpPr>
        <p:spPr>
          <a:xfrm>
            <a:off x="5552369" y="32264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6" type="subTitle"/>
          </p:nvPr>
        </p:nvSpPr>
        <p:spPr>
          <a:xfrm>
            <a:off x="720006" y="35601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7"/>
          <p:cNvSpPr txBox="1"/>
          <p:nvPr>
            <p:ph idx="7" type="subTitle"/>
          </p:nvPr>
        </p:nvSpPr>
        <p:spPr>
          <a:xfrm>
            <a:off x="5552362" y="35601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2" name="Google Shape;152;p7"/>
          <p:cNvGrpSpPr/>
          <p:nvPr/>
        </p:nvGrpSpPr>
        <p:grpSpPr>
          <a:xfrm>
            <a:off x="8028554" y="61618"/>
            <a:ext cx="1019011" cy="1150876"/>
            <a:chOff x="8028554" y="61618"/>
            <a:chExt cx="1019011" cy="1150876"/>
          </a:xfrm>
        </p:grpSpPr>
        <p:sp>
          <p:nvSpPr>
            <p:cNvPr id="153" name="Google Shape;153;p7"/>
            <p:cNvSpPr/>
            <p:nvPr/>
          </p:nvSpPr>
          <p:spPr>
            <a:xfrm>
              <a:off x="8188875" y="156450"/>
              <a:ext cx="605400" cy="60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7"/>
            <p:cNvGrpSpPr/>
            <p:nvPr/>
          </p:nvGrpSpPr>
          <p:grpSpPr>
            <a:xfrm>
              <a:off x="8028554" y="61618"/>
              <a:ext cx="1019011" cy="1150876"/>
              <a:chOff x="3817200" y="2030450"/>
              <a:chExt cx="2497575" cy="2820775"/>
            </a:xfrm>
          </p:grpSpPr>
          <p:sp>
            <p:nvSpPr>
              <p:cNvPr id="155" name="Google Shape;155;p7"/>
              <p:cNvSpPr/>
              <p:nvPr/>
            </p:nvSpPr>
            <p:spPr>
              <a:xfrm>
                <a:off x="4818141" y="2446276"/>
                <a:ext cx="267820" cy="239269"/>
              </a:xfrm>
              <a:custGeom>
                <a:rect b="b" l="l" r="r" t="t"/>
                <a:pathLst>
                  <a:path extrusionOk="0" h="10186" w="11399">
                    <a:moveTo>
                      <a:pt x="10145" y="1"/>
                    </a:moveTo>
                    <a:cubicBezTo>
                      <a:pt x="9762" y="1"/>
                      <a:pt x="9390" y="190"/>
                      <a:pt x="9149" y="550"/>
                    </a:cubicBezTo>
                    <a:lnTo>
                      <a:pt x="5016" y="7268"/>
                    </a:lnTo>
                    <a:lnTo>
                      <a:pt x="2067" y="4502"/>
                    </a:lnTo>
                    <a:cubicBezTo>
                      <a:pt x="1847" y="4281"/>
                      <a:pt x="1562" y="4175"/>
                      <a:pt x="1279" y="4175"/>
                    </a:cubicBezTo>
                    <a:cubicBezTo>
                      <a:pt x="977" y="4175"/>
                      <a:pt x="676" y="4297"/>
                      <a:pt x="456" y="4532"/>
                    </a:cubicBezTo>
                    <a:cubicBezTo>
                      <a:pt x="0" y="4988"/>
                      <a:pt x="61" y="5718"/>
                      <a:pt x="517" y="6143"/>
                    </a:cubicBezTo>
                    <a:lnTo>
                      <a:pt x="4499" y="9882"/>
                    </a:lnTo>
                    <a:cubicBezTo>
                      <a:pt x="4712" y="10095"/>
                      <a:pt x="4985" y="10186"/>
                      <a:pt x="5289" y="10186"/>
                    </a:cubicBezTo>
                    <a:cubicBezTo>
                      <a:pt x="5319" y="10186"/>
                      <a:pt x="5411" y="10186"/>
                      <a:pt x="5411" y="10155"/>
                    </a:cubicBezTo>
                    <a:cubicBezTo>
                      <a:pt x="5745" y="10125"/>
                      <a:pt x="6049" y="9943"/>
                      <a:pt x="6231" y="9639"/>
                    </a:cubicBezTo>
                    <a:lnTo>
                      <a:pt x="11095" y="1736"/>
                    </a:lnTo>
                    <a:cubicBezTo>
                      <a:pt x="11399" y="1189"/>
                      <a:pt x="11247" y="520"/>
                      <a:pt x="10730" y="155"/>
                    </a:cubicBezTo>
                    <a:cubicBezTo>
                      <a:pt x="10543" y="52"/>
                      <a:pt x="10343" y="1"/>
                      <a:pt x="10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4818141" y="2842572"/>
                <a:ext cx="267820" cy="239269"/>
              </a:xfrm>
              <a:custGeom>
                <a:rect b="b" l="l" r="r" t="t"/>
                <a:pathLst>
                  <a:path extrusionOk="0" h="10186" w="11399">
                    <a:moveTo>
                      <a:pt x="10145" y="0"/>
                    </a:moveTo>
                    <a:cubicBezTo>
                      <a:pt x="9762" y="0"/>
                      <a:pt x="9390" y="189"/>
                      <a:pt x="9149" y="550"/>
                    </a:cubicBezTo>
                    <a:lnTo>
                      <a:pt x="5016" y="7267"/>
                    </a:lnTo>
                    <a:lnTo>
                      <a:pt x="2067" y="4501"/>
                    </a:lnTo>
                    <a:cubicBezTo>
                      <a:pt x="1847" y="4281"/>
                      <a:pt x="1562" y="4174"/>
                      <a:pt x="1279" y="4174"/>
                    </a:cubicBezTo>
                    <a:cubicBezTo>
                      <a:pt x="977" y="4174"/>
                      <a:pt x="676" y="4296"/>
                      <a:pt x="456" y="4532"/>
                    </a:cubicBezTo>
                    <a:cubicBezTo>
                      <a:pt x="0" y="4988"/>
                      <a:pt x="61" y="5717"/>
                      <a:pt x="517" y="6143"/>
                    </a:cubicBezTo>
                    <a:lnTo>
                      <a:pt x="4499" y="9881"/>
                    </a:lnTo>
                    <a:cubicBezTo>
                      <a:pt x="4712" y="10064"/>
                      <a:pt x="4985" y="10185"/>
                      <a:pt x="5289" y="10185"/>
                    </a:cubicBezTo>
                    <a:cubicBezTo>
                      <a:pt x="5319" y="10185"/>
                      <a:pt x="5411" y="10155"/>
                      <a:pt x="5411" y="10155"/>
                    </a:cubicBezTo>
                    <a:cubicBezTo>
                      <a:pt x="5745" y="10125"/>
                      <a:pt x="6049" y="9942"/>
                      <a:pt x="6231" y="9608"/>
                    </a:cubicBezTo>
                    <a:lnTo>
                      <a:pt x="11095" y="1735"/>
                    </a:lnTo>
                    <a:cubicBezTo>
                      <a:pt x="11399" y="1188"/>
                      <a:pt x="11247" y="520"/>
                      <a:pt x="10730" y="155"/>
                    </a:cubicBezTo>
                    <a:cubicBezTo>
                      <a:pt x="10543" y="51"/>
                      <a:pt x="10343" y="0"/>
                      <a:pt x="10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4819574" y="3238022"/>
                <a:ext cx="256401" cy="252236"/>
              </a:xfrm>
              <a:custGeom>
                <a:rect b="b" l="l" r="r" t="t"/>
                <a:pathLst>
                  <a:path extrusionOk="0" h="10738" w="10913">
                    <a:moveTo>
                      <a:pt x="9692" y="0"/>
                    </a:moveTo>
                    <a:cubicBezTo>
                      <a:pt x="9400" y="0"/>
                      <a:pt x="9104" y="114"/>
                      <a:pt x="8876" y="342"/>
                    </a:cubicBezTo>
                    <a:lnTo>
                      <a:pt x="456" y="8792"/>
                    </a:lnTo>
                    <a:cubicBezTo>
                      <a:pt x="0" y="9218"/>
                      <a:pt x="0" y="9917"/>
                      <a:pt x="456" y="10373"/>
                    </a:cubicBezTo>
                    <a:cubicBezTo>
                      <a:pt x="669" y="10616"/>
                      <a:pt x="942" y="10738"/>
                      <a:pt x="1246" y="10738"/>
                    </a:cubicBezTo>
                    <a:cubicBezTo>
                      <a:pt x="1550" y="10738"/>
                      <a:pt x="1824" y="10616"/>
                      <a:pt x="2037" y="10373"/>
                    </a:cubicBezTo>
                    <a:lnTo>
                      <a:pt x="10487" y="1953"/>
                    </a:lnTo>
                    <a:cubicBezTo>
                      <a:pt x="10912" y="1528"/>
                      <a:pt x="10912" y="798"/>
                      <a:pt x="10487" y="342"/>
                    </a:cubicBezTo>
                    <a:cubicBezTo>
                      <a:pt x="10274" y="114"/>
                      <a:pt x="9985" y="0"/>
                      <a:pt x="9692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4819574" y="3238022"/>
                <a:ext cx="256401" cy="252236"/>
              </a:xfrm>
              <a:custGeom>
                <a:rect b="b" l="l" r="r" t="t"/>
                <a:pathLst>
                  <a:path extrusionOk="0" h="10738" w="10913">
                    <a:moveTo>
                      <a:pt x="1258" y="0"/>
                    </a:moveTo>
                    <a:cubicBezTo>
                      <a:pt x="973" y="0"/>
                      <a:pt x="684" y="114"/>
                      <a:pt x="456" y="342"/>
                    </a:cubicBezTo>
                    <a:cubicBezTo>
                      <a:pt x="0" y="768"/>
                      <a:pt x="0" y="1497"/>
                      <a:pt x="456" y="1953"/>
                    </a:cubicBezTo>
                    <a:lnTo>
                      <a:pt x="8876" y="10373"/>
                    </a:lnTo>
                    <a:cubicBezTo>
                      <a:pt x="9119" y="10616"/>
                      <a:pt x="9362" y="10738"/>
                      <a:pt x="9666" y="10738"/>
                    </a:cubicBezTo>
                    <a:cubicBezTo>
                      <a:pt x="9970" y="10738"/>
                      <a:pt x="10243" y="10616"/>
                      <a:pt x="10487" y="10373"/>
                    </a:cubicBezTo>
                    <a:cubicBezTo>
                      <a:pt x="10912" y="9978"/>
                      <a:pt x="10912" y="9248"/>
                      <a:pt x="10487" y="8792"/>
                    </a:cubicBezTo>
                    <a:lnTo>
                      <a:pt x="2037" y="342"/>
                    </a:lnTo>
                    <a:cubicBezTo>
                      <a:pt x="1824" y="114"/>
                      <a:pt x="1543" y="0"/>
                      <a:pt x="1258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5194125" y="3514775"/>
                <a:ext cx="564625" cy="614775"/>
              </a:xfrm>
              <a:custGeom>
                <a:rect b="b" l="l" r="r" t="t"/>
                <a:pathLst>
                  <a:path extrusionOk="0" h="24591" w="22585">
                    <a:moveTo>
                      <a:pt x="10609" y="1"/>
                    </a:moveTo>
                    <a:lnTo>
                      <a:pt x="1" y="7387"/>
                    </a:lnTo>
                    <a:lnTo>
                      <a:pt x="12007" y="24591"/>
                    </a:lnTo>
                    <a:lnTo>
                      <a:pt x="22585" y="17205"/>
                    </a:lnTo>
                    <a:lnTo>
                      <a:pt x="10609" y="1"/>
                    </a:lnTo>
                    <a:close/>
                  </a:path>
                </a:pathLst>
              </a:custGeom>
              <a:solidFill>
                <a:srgbClr val="EFAC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817200" y="2030450"/>
                <a:ext cx="2101900" cy="1875625"/>
              </a:xfrm>
              <a:custGeom>
                <a:rect b="b" l="l" r="r" t="t"/>
                <a:pathLst>
                  <a:path extrusionOk="0" h="75025" w="84076">
                    <a:moveTo>
                      <a:pt x="47438" y="11022"/>
                    </a:moveTo>
                    <a:cubicBezTo>
                      <a:pt x="52330" y="11022"/>
                      <a:pt x="56954" y="12696"/>
                      <a:pt x="60883" y="15543"/>
                    </a:cubicBezTo>
                    <a:cubicBezTo>
                      <a:pt x="67966" y="20741"/>
                      <a:pt x="72616" y="29738"/>
                      <a:pt x="71674" y="38765"/>
                    </a:cubicBezTo>
                    <a:cubicBezTo>
                      <a:pt x="70671" y="47915"/>
                      <a:pt x="64318" y="55787"/>
                      <a:pt x="56871" y="60438"/>
                    </a:cubicBezTo>
                    <a:cubicBezTo>
                      <a:pt x="52966" y="62889"/>
                      <a:pt x="48624" y="64024"/>
                      <a:pt x="44297" y="64024"/>
                    </a:cubicBezTo>
                    <a:cubicBezTo>
                      <a:pt x="33602" y="64024"/>
                      <a:pt x="22994" y="57092"/>
                      <a:pt x="19272" y="45969"/>
                    </a:cubicBezTo>
                    <a:cubicBezTo>
                      <a:pt x="13253" y="28066"/>
                      <a:pt x="29606" y="11957"/>
                      <a:pt x="46445" y="11045"/>
                    </a:cubicBezTo>
                    <a:cubicBezTo>
                      <a:pt x="46777" y="11029"/>
                      <a:pt x="47108" y="11022"/>
                      <a:pt x="47438" y="11022"/>
                    </a:cubicBezTo>
                    <a:close/>
                    <a:moveTo>
                      <a:pt x="48507" y="1"/>
                    </a:moveTo>
                    <a:cubicBezTo>
                      <a:pt x="47994" y="1"/>
                      <a:pt x="47479" y="14"/>
                      <a:pt x="46962" y="42"/>
                    </a:cubicBezTo>
                    <a:cubicBezTo>
                      <a:pt x="23102" y="1318"/>
                      <a:pt x="1" y="24115"/>
                      <a:pt x="8512" y="49465"/>
                    </a:cubicBezTo>
                    <a:cubicBezTo>
                      <a:pt x="13813" y="65218"/>
                      <a:pt x="28820" y="75025"/>
                      <a:pt x="43969" y="75025"/>
                    </a:cubicBezTo>
                    <a:cubicBezTo>
                      <a:pt x="50099" y="75025"/>
                      <a:pt x="56252" y="73419"/>
                      <a:pt x="61795" y="69951"/>
                    </a:cubicBezTo>
                    <a:cubicBezTo>
                      <a:pt x="72343" y="63325"/>
                      <a:pt x="81340" y="52170"/>
                      <a:pt x="82707" y="39252"/>
                    </a:cubicBezTo>
                    <a:cubicBezTo>
                      <a:pt x="84075" y="26486"/>
                      <a:pt x="77540" y="13750"/>
                      <a:pt x="67418" y="6394"/>
                    </a:cubicBezTo>
                    <a:cubicBezTo>
                      <a:pt x="61931" y="2434"/>
                      <a:pt x="55390" y="1"/>
                      <a:pt x="485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5397775" y="3848350"/>
                <a:ext cx="917000" cy="1002875"/>
              </a:xfrm>
              <a:custGeom>
                <a:rect b="b" l="l" r="r" t="t"/>
                <a:pathLst>
                  <a:path extrusionOk="0" h="40115" w="36680">
                    <a:moveTo>
                      <a:pt x="12351" y="1"/>
                    </a:moveTo>
                    <a:cubicBezTo>
                      <a:pt x="12348" y="1"/>
                      <a:pt x="12345" y="1"/>
                      <a:pt x="12341" y="1"/>
                    </a:cubicBezTo>
                    <a:cubicBezTo>
                      <a:pt x="12007" y="32"/>
                      <a:pt x="12949" y="792"/>
                      <a:pt x="7387" y="4652"/>
                    </a:cubicBezTo>
                    <a:cubicBezTo>
                      <a:pt x="1794" y="8482"/>
                      <a:pt x="882" y="7722"/>
                      <a:pt x="639" y="7995"/>
                    </a:cubicBezTo>
                    <a:cubicBezTo>
                      <a:pt x="1" y="8786"/>
                      <a:pt x="15290" y="36506"/>
                      <a:pt x="19150" y="38300"/>
                    </a:cubicBezTo>
                    <a:cubicBezTo>
                      <a:pt x="20417" y="39560"/>
                      <a:pt x="22072" y="40114"/>
                      <a:pt x="23838" y="40114"/>
                    </a:cubicBezTo>
                    <a:cubicBezTo>
                      <a:pt x="29655" y="40114"/>
                      <a:pt x="36679" y="34101"/>
                      <a:pt x="35047" y="27479"/>
                    </a:cubicBezTo>
                    <a:cubicBezTo>
                      <a:pt x="33925" y="22992"/>
                      <a:pt x="13634" y="1"/>
                      <a:pt x="123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2" name="Google Shape;162;p7"/>
          <p:cNvGrpSpPr/>
          <p:nvPr/>
        </p:nvGrpSpPr>
        <p:grpSpPr>
          <a:xfrm>
            <a:off x="55656" y="4344619"/>
            <a:ext cx="3083543" cy="726888"/>
            <a:chOff x="2558825" y="1578175"/>
            <a:chExt cx="4373200" cy="1030900"/>
          </a:xfrm>
        </p:grpSpPr>
        <p:sp>
          <p:nvSpPr>
            <p:cNvPr id="163" name="Google Shape;163;p7"/>
            <p:cNvSpPr/>
            <p:nvPr/>
          </p:nvSpPr>
          <p:spPr>
            <a:xfrm>
              <a:off x="2558825" y="1621900"/>
              <a:ext cx="4373200" cy="950650"/>
            </a:xfrm>
            <a:custGeom>
              <a:rect b="b" l="l" r="r" t="t"/>
              <a:pathLst>
                <a:path extrusionOk="0" h="38026" w="174928">
                  <a:moveTo>
                    <a:pt x="49849" y="0"/>
                  </a:moveTo>
                  <a:lnTo>
                    <a:pt x="38299" y="20791"/>
                  </a:lnTo>
                  <a:lnTo>
                    <a:pt x="25077" y="22432"/>
                  </a:lnTo>
                  <a:lnTo>
                    <a:pt x="17326" y="15168"/>
                  </a:lnTo>
                  <a:lnTo>
                    <a:pt x="0" y="20548"/>
                  </a:lnTo>
                  <a:lnTo>
                    <a:pt x="122" y="20943"/>
                  </a:lnTo>
                  <a:lnTo>
                    <a:pt x="17235" y="15563"/>
                  </a:lnTo>
                  <a:lnTo>
                    <a:pt x="24925" y="22797"/>
                  </a:lnTo>
                  <a:lnTo>
                    <a:pt x="38512" y="21125"/>
                  </a:lnTo>
                  <a:lnTo>
                    <a:pt x="50001" y="487"/>
                  </a:lnTo>
                  <a:lnTo>
                    <a:pt x="63679" y="7903"/>
                  </a:lnTo>
                  <a:lnTo>
                    <a:pt x="66567" y="24286"/>
                  </a:lnTo>
                  <a:lnTo>
                    <a:pt x="78178" y="21885"/>
                  </a:lnTo>
                  <a:lnTo>
                    <a:pt x="86172" y="13374"/>
                  </a:lnTo>
                  <a:lnTo>
                    <a:pt x="94410" y="38025"/>
                  </a:lnTo>
                  <a:lnTo>
                    <a:pt x="108817" y="32615"/>
                  </a:lnTo>
                  <a:lnTo>
                    <a:pt x="115200" y="21125"/>
                  </a:lnTo>
                  <a:lnTo>
                    <a:pt x="125170" y="23435"/>
                  </a:lnTo>
                  <a:lnTo>
                    <a:pt x="131492" y="33679"/>
                  </a:lnTo>
                  <a:lnTo>
                    <a:pt x="151827" y="30730"/>
                  </a:lnTo>
                  <a:lnTo>
                    <a:pt x="151888" y="30700"/>
                  </a:lnTo>
                  <a:lnTo>
                    <a:pt x="160703" y="18086"/>
                  </a:lnTo>
                  <a:lnTo>
                    <a:pt x="174837" y="20791"/>
                  </a:lnTo>
                  <a:lnTo>
                    <a:pt x="174928" y="20396"/>
                  </a:lnTo>
                  <a:lnTo>
                    <a:pt x="160551" y="17660"/>
                  </a:lnTo>
                  <a:lnTo>
                    <a:pt x="151675" y="30365"/>
                  </a:lnTo>
                  <a:lnTo>
                    <a:pt x="131675" y="33253"/>
                  </a:lnTo>
                  <a:lnTo>
                    <a:pt x="125444" y="23192"/>
                  </a:lnTo>
                  <a:lnTo>
                    <a:pt x="125413" y="23101"/>
                  </a:lnTo>
                  <a:lnTo>
                    <a:pt x="115018" y="20700"/>
                  </a:lnTo>
                  <a:lnTo>
                    <a:pt x="108544" y="32311"/>
                  </a:lnTo>
                  <a:lnTo>
                    <a:pt x="94653" y="37539"/>
                  </a:lnTo>
                  <a:lnTo>
                    <a:pt x="86324" y="12645"/>
                  </a:lnTo>
                  <a:lnTo>
                    <a:pt x="77996" y="21551"/>
                  </a:lnTo>
                  <a:lnTo>
                    <a:pt x="66901" y="23830"/>
                  </a:lnTo>
                  <a:lnTo>
                    <a:pt x="64014" y="7690"/>
                  </a:lnTo>
                  <a:lnTo>
                    <a:pt x="498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4096850" y="1765625"/>
              <a:ext cx="121600" cy="101800"/>
            </a:xfrm>
            <a:custGeom>
              <a:rect b="b" l="l" r="r" t="t"/>
              <a:pathLst>
                <a:path extrusionOk="0" h="4072" w="4864">
                  <a:moveTo>
                    <a:pt x="2466" y="0"/>
                  </a:moveTo>
                  <a:cubicBezTo>
                    <a:pt x="1545" y="0"/>
                    <a:pt x="645" y="453"/>
                    <a:pt x="365" y="1394"/>
                  </a:cubicBezTo>
                  <a:cubicBezTo>
                    <a:pt x="0" y="2640"/>
                    <a:pt x="912" y="3978"/>
                    <a:pt x="2219" y="4069"/>
                  </a:cubicBezTo>
                  <a:cubicBezTo>
                    <a:pt x="2260" y="4071"/>
                    <a:pt x="2300" y="4072"/>
                    <a:pt x="2341" y="4072"/>
                  </a:cubicBezTo>
                  <a:cubicBezTo>
                    <a:pt x="3035" y="4072"/>
                    <a:pt x="3768" y="3826"/>
                    <a:pt x="4256" y="3309"/>
                  </a:cubicBezTo>
                  <a:cubicBezTo>
                    <a:pt x="4742" y="2762"/>
                    <a:pt x="4864" y="1972"/>
                    <a:pt x="4590" y="1333"/>
                  </a:cubicBezTo>
                  <a:cubicBezTo>
                    <a:pt x="4438" y="938"/>
                    <a:pt x="4195" y="604"/>
                    <a:pt x="3830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4131800" y="179480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35" y="0"/>
                  </a:moveTo>
                  <a:cubicBezTo>
                    <a:pt x="640" y="0"/>
                    <a:pt x="270" y="191"/>
                    <a:pt x="153" y="622"/>
                  </a:cubicBezTo>
                  <a:cubicBezTo>
                    <a:pt x="1" y="1170"/>
                    <a:pt x="365" y="1747"/>
                    <a:pt x="943" y="1777"/>
                  </a:cubicBezTo>
                  <a:cubicBezTo>
                    <a:pt x="1247" y="1777"/>
                    <a:pt x="1642" y="1717"/>
                    <a:pt x="1824" y="1443"/>
                  </a:cubicBezTo>
                  <a:cubicBezTo>
                    <a:pt x="2098" y="1230"/>
                    <a:pt x="2128" y="835"/>
                    <a:pt x="2007" y="562"/>
                  </a:cubicBezTo>
                  <a:cubicBezTo>
                    <a:pt x="1946" y="410"/>
                    <a:pt x="1824" y="258"/>
                    <a:pt x="1672" y="166"/>
                  </a:cubicBezTo>
                  <a:cubicBezTo>
                    <a:pt x="1478" y="58"/>
                    <a:pt x="1253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741975" y="1578175"/>
              <a:ext cx="120850" cy="101725"/>
            </a:xfrm>
            <a:custGeom>
              <a:rect b="b" l="l" r="r" t="t"/>
              <a:pathLst>
                <a:path extrusionOk="0" h="4069" w="4834">
                  <a:moveTo>
                    <a:pt x="2477" y="0"/>
                  </a:moveTo>
                  <a:cubicBezTo>
                    <a:pt x="1564" y="0"/>
                    <a:pt x="674" y="461"/>
                    <a:pt x="396" y="1415"/>
                  </a:cubicBezTo>
                  <a:cubicBezTo>
                    <a:pt x="1" y="2661"/>
                    <a:pt x="912" y="3999"/>
                    <a:pt x="2250" y="4059"/>
                  </a:cubicBezTo>
                  <a:cubicBezTo>
                    <a:pt x="2322" y="4065"/>
                    <a:pt x="2396" y="4068"/>
                    <a:pt x="2469" y="4068"/>
                  </a:cubicBezTo>
                  <a:cubicBezTo>
                    <a:pt x="3134" y="4068"/>
                    <a:pt x="3818" y="3820"/>
                    <a:pt x="4256" y="3299"/>
                  </a:cubicBezTo>
                  <a:cubicBezTo>
                    <a:pt x="4712" y="2813"/>
                    <a:pt x="4834" y="2023"/>
                    <a:pt x="4621" y="1324"/>
                  </a:cubicBezTo>
                  <a:cubicBezTo>
                    <a:pt x="4469" y="959"/>
                    <a:pt x="4226" y="594"/>
                    <a:pt x="3861" y="381"/>
                  </a:cubicBezTo>
                  <a:cubicBezTo>
                    <a:pt x="3451" y="129"/>
                    <a:pt x="2961" y="0"/>
                    <a:pt x="2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3777700" y="1607275"/>
              <a:ext cx="53200" cy="45050"/>
            </a:xfrm>
            <a:custGeom>
              <a:rect b="b" l="l" r="r" t="t"/>
              <a:pathLst>
                <a:path extrusionOk="0" h="1802" w="2128">
                  <a:moveTo>
                    <a:pt x="1055" y="1"/>
                  </a:moveTo>
                  <a:cubicBezTo>
                    <a:pt x="653" y="1"/>
                    <a:pt x="272" y="197"/>
                    <a:pt x="152" y="616"/>
                  </a:cubicBezTo>
                  <a:cubicBezTo>
                    <a:pt x="0" y="1193"/>
                    <a:pt x="365" y="1771"/>
                    <a:pt x="942" y="1801"/>
                  </a:cubicBezTo>
                  <a:cubicBezTo>
                    <a:pt x="1246" y="1801"/>
                    <a:pt x="1611" y="1740"/>
                    <a:pt x="1824" y="1467"/>
                  </a:cubicBezTo>
                  <a:cubicBezTo>
                    <a:pt x="2067" y="1224"/>
                    <a:pt x="2128" y="889"/>
                    <a:pt x="2006" y="585"/>
                  </a:cubicBezTo>
                  <a:cubicBezTo>
                    <a:pt x="1915" y="433"/>
                    <a:pt x="1824" y="281"/>
                    <a:pt x="1672" y="160"/>
                  </a:cubicBezTo>
                  <a:cubicBezTo>
                    <a:pt x="1484" y="55"/>
                    <a:pt x="1266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464625" y="2089550"/>
              <a:ext cx="120850" cy="101600"/>
            </a:xfrm>
            <a:custGeom>
              <a:rect b="b" l="l" r="r" t="t"/>
              <a:pathLst>
                <a:path extrusionOk="0" h="4064" w="4834">
                  <a:moveTo>
                    <a:pt x="2470" y="0"/>
                  </a:moveTo>
                  <a:cubicBezTo>
                    <a:pt x="1559" y="0"/>
                    <a:pt x="673" y="454"/>
                    <a:pt x="395" y="1386"/>
                  </a:cubicBezTo>
                  <a:cubicBezTo>
                    <a:pt x="0" y="2662"/>
                    <a:pt x="912" y="3969"/>
                    <a:pt x="2249" y="4061"/>
                  </a:cubicBezTo>
                  <a:cubicBezTo>
                    <a:pt x="2294" y="4062"/>
                    <a:pt x="2339" y="4063"/>
                    <a:pt x="2385" y="4063"/>
                  </a:cubicBezTo>
                  <a:cubicBezTo>
                    <a:pt x="3075" y="4063"/>
                    <a:pt x="3799" y="3843"/>
                    <a:pt x="4256" y="3301"/>
                  </a:cubicBezTo>
                  <a:cubicBezTo>
                    <a:pt x="4772" y="2754"/>
                    <a:pt x="4833" y="1963"/>
                    <a:pt x="4620" y="1325"/>
                  </a:cubicBezTo>
                  <a:cubicBezTo>
                    <a:pt x="4468" y="930"/>
                    <a:pt x="4225" y="595"/>
                    <a:pt x="3860" y="383"/>
                  </a:cubicBezTo>
                  <a:cubicBezTo>
                    <a:pt x="3448" y="129"/>
                    <a:pt x="2955" y="0"/>
                    <a:pt x="2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500325" y="21177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35" y="0"/>
                  </a:moveTo>
                  <a:cubicBezTo>
                    <a:pt x="640" y="0"/>
                    <a:pt x="270" y="192"/>
                    <a:pt x="153" y="623"/>
                  </a:cubicBezTo>
                  <a:cubicBezTo>
                    <a:pt x="1" y="1170"/>
                    <a:pt x="366" y="1747"/>
                    <a:pt x="943" y="1778"/>
                  </a:cubicBezTo>
                  <a:cubicBezTo>
                    <a:pt x="1247" y="1778"/>
                    <a:pt x="1612" y="1717"/>
                    <a:pt x="1825" y="1443"/>
                  </a:cubicBezTo>
                  <a:cubicBezTo>
                    <a:pt x="2068" y="1230"/>
                    <a:pt x="2128" y="866"/>
                    <a:pt x="2007" y="562"/>
                  </a:cubicBezTo>
                  <a:cubicBezTo>
                    <a:pt x="1916" y="410"/>
                    <a:pt x="1825" y="258"/>
                    <a:pt x="1673" y="167"/>
                  </a:cubicBezTo>
                  <a:cubicBezTo>
                    <a:pt x="1478" y="59"/>
                    <a:pt x="1253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125700" y="213417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81" y="0"/>
                  </a:moveTo>
                  <a:cubicBezTo>
                    <a:pt x="1562" y="0"/>
                    <a:pt x="656" y="453"/>
                    <a:pt x="396" y="1394"/>
                  </a:cubicBezTo>
                  <a:cubicBezTo>
                    <a:pt x="1" y="2640"/>
                    <a:pt x="913" y="3978"/>
                    <a:pt x="2250" y="4069"/>
                  </a:cubicBezTo>
                  <a:cubicBezTo>
                    <a:pt x="2289" y="4071"/>
                    <a:pt x="2328" y="4071"/>
                    <a:pt x="2367" y="4071"/>
                  </a:cubicBezTo>
                  <a:cubicBezTo>
                    <a:pt x="3039" y="4071"/>
                    <a:pt x="3797" y="3826"/>
                    <a:pt x="4256" y="3309"/>
                  </a:cubicBezTo>
                  <a:cubicBezTo>
                    <a:pt x="4712" y="2762"/>
                    <a:pt x="4834" y="1972"/>
                    <a:pt x="4590" y="1333"/>
                  </a:cubicBezTo>
                  <a:cubicBezTo>
                    <a:pt x="4438" y="938"/>
                    <a:pt x="4226" y="604"/>
                    <a:pt x="3831" y="361"/>
                  </a:cubicBezTo>
                  <a:cubicBezTo>
                    <a:pt x="3436" y="122"/>
                    <a:pt x="2957" y="0"/>
                    <a:pt x="2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3160650" y="21633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56" y="0"/>
                  </a:moveTo>
                  <a:cubicBezTo>
                    <a:pt x="667" y="0"/>
                    <a:pt x="290" y="191"/>
                    <a:pt x="153" y="622"/>
                  </a:cubicBezTo>
                  <a:cubicBezTo>
                    <a:pt x="1" y="1169"/>
                    <a:pt x="396" y="1747"/>
                    <a:pt x="974" y="1777"/>
                  </a:cubicBezTo>
                  <a:cubicBezTo>
                    <a:pt x="1277" y="1777"/>
                    <a:pt x="1642" y="1716"/>
                    <a:pt x="1825" y="1443"/>
                  </a:cubicBezTo>
                  <a:cubicBezTo>
                    <a:pt x="2068" y="1230"/>
                    <a:pt x="2129" y="835"/>
                    <a:pt x="2037" y="561"/>
                  </a:cubicBezTo>
                  <a:cubicBezTo>
                    <a:pt x="1946" y="409"/>
                    <a:pt x="1825" y="258"/>
                    <a:pt x="1673" y="166"/>
                  </a:cubicBezTo>
                  <a:cubicBezTo>
                    <a:pt x="1489" y="58"/>
                    <a:pt x="1271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926600" y="1967000"/>
              <a:ext cx="121625" cy="101800"/>
            </a:xfrm>
            <a:custGeom>
              <a:rect b="b" l="l" r="r" t="t"/>
              <a:pathLst>
                <a:path extrusionOk="0" h="4072" w="4865">
                  <a:moveTo>
                    <a:pt x="2466" y="0"/>
                  </a:moveTo>
                  <a:cubicBezTo>
                    <a:pt x="1546" y="0"/>
                    <a:pt x="646" y="453"/>
                    <a:pt x="366" y="1394"/>
                  </a:cubicBezTo>
                  <a:cubicBezTo>
                    <a:pt x="1" y="2640"/>
                    <a:pt x="882" y="3978"/>
                    <a:pt x="2220" y="4069"/>
                  </a:cubicBezTo>
                  <a:cubicBezTo>
                    <a:pt x="2260" y="4071"/>
                    <a:pt x="2301" y="4071"/>
                    <a:pt x="2342" y="4071"/>
                  </a:cubicBezTo>
                  <a:cubicBezTo>
                    <a:pt x="3036" y="4071"/>
                    <a:pt x="3768" y="3826"/>
                    <a:pt x="4256" y="3309"/>
                  </a:cubicBezTo>
                  <a:cubicBezTo>
                    <a:pt x="4743" y="2792"/>
                    <a:pt x="4864" y="2002"/>
                    <a:pt x="4591" y="1333"/>
                  </a:cubicBezTo>
                  <a:cubicBezTo>
                    <a:pt x="4439" y="938"/>
                    <a:pt x="4196" y="604"/>
                    <a:pt x="3831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961575" y="1995800"/>
              <a:ext cx="53200" cy="44825"/>
            </a:xfrm>
            <a:custGeom>
              <a:rect b="b" l="l" r="r" t="t"/>
              <a:pathLst>
                <a:path extrusionOk="0" h="1793" w="2128">
                  <a:moveTo>
                    <a:pt x="1030" y="0"/>
                  </a:moveTo>
                  <a:cubicBezTo>
                    <a:pt x="637" y="0"/>
                    <a:pt x="269" y="197"/>
                    <a:pt x="152" y="607"/>
                  </a:cubicBezTo>
                  <a:cubicBezTo>
                    <a:pt x="0" y="1184"/>
                    <a:pt x="365" y="1762"/>
                    <a:pt x="942" y="1792"/>
                  </a:cubicBezTo>
                  <a:cubicBezTo>
                    <a:pt x="1246" y="1792"/>
                    <a:pt x="1642" y="1731"/>
                    <a:pt x="1824" y="1458"/>
                  </a:cubicBezTo>
                  <a:cubicBezTo>
                    <a:pt x="2098" y="1245"/>
                    <a:pt x="2128" y="850"/>
                    <a:pt x="2006" y="576"/>
                  </a:cubicBezTo>
                  <a:cubicBezTo>
                    <a:pt x="1946" y="424"/>
                    <a:pt x="1824" y="272"/>
                    <a:pt x="1672" y="181"/>
                  </a:cubicBezTo>
                  <a:cubicBezTo>
                    <a:pt x="1476" y="62"/>
                    <a:pt x="1249" y="0"/>
                    <a:pt x="1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4450950" y="2111375"/>
              <a:ext cx="120850" cy="101200"/>
            </a:xfrm>
            <a:custGeom>
              <a:rect b="b" l="l" r="r" t="t"/>
              <a:pathLst>
                <a:path extrusionOk="0" h="4048" w="4834">
                  <a:moveTo>
                    <a:pt x="2466" y="0"/>
                  </a:moveTo>
                  <a:cubicBezTo>
                    <a:pt x="1546" y="0"/>
                    <a:pt x="646" y="453"/>
                    <a:pt x="366" y="1394"/>
                  </a:cubicBezTo>
                  <a:cubicBezTo>
                    <a:pt x="1" y="2640"/>
                    <a:pt x="913" y="3978"/>
                    <a:pt x="2250" y="4039"/>
                  </a:cubicBezTo>
                  <a:cubicBezTo>
                    <a:pt x="2320" y="4045"/>
                    <a:pt x="2390" y="4048"/>
                    <a:pt x="2462" y="4048"/>
                  </a:cubicBezTo>
                  <a:cubicBezTo>
                    <a:pt x="3109" y="4048"/>
                    <a:pt x="3818" y="3799"/>
                    <a:pt x="4256" y="3279"/>
                  </a:cubicBezTo>
                  <a:cubicBezTo>
                    <a:pt x="4712" y="2792"/>
                    <a:pt x="4834" y="2002"/>
                    <a:pt x="4591" y="1333"/>
                  </a:cubicBezTo>
                  <a:cubicBezTo>
                    <a:pt x="4439" y="938"/>
                    <a:pt x="4226" y="604"/>
                    <a:pt x="3831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485900" y="21405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49" y="0"/>
                  </a:moveTo>
                  <a:cubicBezTo>
                    <a:pt x="653" y="0"/>
                    <a:pt x="271" y="191"/>
                    <a:pt x="153" y="622"/>
                  </a:cubicBezTo>
                  <a:cubicBezTo>
                    <a:pt x="1" y="1170"/>
                    <a:pt x="396" y="1747"/>
                    <a:pt x="943" y="1777"/>
                  </a:cubicBezTo>
                  <a:cubicBezTo>
                    <a:pt x="1247" y="1777"/>
                    <a:pt x="1642" y="1717"/>
                    <a:pt x="1825" y="1443"/>
                  </a:cubicBezTo>
                  <a:cubicBezTo>
                    <a:pt x="2068" y="1230"/>
                    <a:pt x="2129" y="866"/>
                    <a:pt x="2007" y="562"/>
                  </a:cubicBezTo>
                  <a:cubicBezTo>
                    <a:pt x="1946" y="410"/>
                    <a:pt x="1825" y="258"/>
                    <a:pt x="1673" y="166"/>
                  </a:cubicBezTo>
                  <a:cubicBezTo>
                    <a:pt x="1489" y="58"/>
                    <a:pt x="1267" y="0"/>
                    <a:pt x="1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4640175" y="1900325"/>
              <a:ext cx="120075" cy="101600"/>
            </a:xfrm>
            <a:custGeom>
              <a:rect b="b" l="l" r="r" t="t"/>
              <a:pathLst>
                <a:path extrusionOk="0" h="4064" w="4803">
                  <a:moveTo>
                    <a:pt x="2440" y="1"/>
                  </a:moveTo>
                  <a:cubicBezTo>
                    <a:pt x="1528" y="1"/>
                    <a:pt x="643" y="454"/>
                    <a:pt x="365" y="1386"/>
                  </a:cubicBezTo>
                  <a:cubicBezTo>
                    <a:pt x="0" y="2663"/>
                    <a:pt x="882" y="4000"/>
                    <a:pt x="2219" y="4061"/>
                  </a:cubicBezTo>
                  <a:cubicBezTo>
                    <a:pt x="2264" y="4063"/>
                    <a:pt x="2309" y="4064"/>
                    <a:pt x="2355" y="4064"/>
                  </a:cubicBezTo>
                  <a:cubicBezTo>
                    <a:pt x="3045" y="4064"/>
                    <a:pt x="3771" y="3843"/>
                    <a:pt x="4256" y="3301"/>
                  </a:cubicBezTo>
                  <a:cubicBezTo>
                    <a:pt x="4712" y="2815"/>
                    <a:pt x="4803" y="2025"/>
                    <a:pt x="4590" y="1325"/>
                  </a:cubicBezTo>
                  <a:cubicBezTo>
                    <a:pt x="4438" y="961"/>
                    <a:pt x="4195" y="596"/>
                    <a:pt x="3830" y="383"/>
                  </a:cubicBezTo>
                  <a:cubicBezTo>
                    <a:pt x="3418" y="130"/>
                    <a:pt x="2925" y="1"/>
                    <a:pt x="2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4675125" y="1929475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55" y="1"/>
                  </a:moveTo>
                  <a:cubicBezTo>
                    <a:pt x="653" y="1"/>
                    <a:pt x="272" y="197"/>
                    <a:pt x="152" y="615"/>
                  </a:cubicBezTo>
                  <a:cubicBezTo>
                    <a:pt x="1" y="1193"/>
                    <a:pt x="365" y="1740"/>
                    <a:pt x="943" y="1801"/>
                  </a:cubicBezTo>
                  <a:cubicBezTo>
                    <a:pt x="1247" y="1801"/>
                    <a:pt x="1642" y="1710"/>
                    <a:pt x="1824" y="1436"/>
                  </a:cubicBezTo>
                  <a:cubicBezTo>
                    <a:pt x="2098" y="1223"/>
                    <a:pt x="2128" y="889"/>
                    <a:pt x="2007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84" y="55"/>
                    <a:pt x="1267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860550" y="2507500"/>
              <a:ext cx="120075" cy="101575"/>
            </a:xfrm>
            <a:custGeom>
              <a:rect b="b" l="l" r="r" t="t"/>
              <a:pathLst>
                <a:path extrusionOk="0" h="4063" w="4803">
                  <a:moveTo>
                    <a:pt x="2439" y="0"/>
                  </a:moveTo>
                  <a:cubicBezTo>
                    <a:pt x="1528" y="0"/>
                    <a:pt x="642" y="453"/>
                    <a:pt x="365" y="1385"/>
                  </a:cubicBezTo>
                  <a:cubicBezTo>
                    <a:pt x="0" y="2662"/>
                    <a:pt x="882" y="3969"/>
                    <a:pt x="2219" y="4060"/>
                  </a:cubicBezTo>
                  <a:cubicBezTo>
                    <a:pt x="2264" y="4062"/>
                    <a:pt x="2309" y="4063"/>
                    <a:pt x="2354" y="4063"/>
                  </a:cubicBezTo>
                  <a:cubicBezTo>
                    <a:pt x="3045" y="4063"/>
                    <a:pt x="3769" y="3842"/>
                    <a:pt x="4225" y="3300"/>
                  </a:cubicBezTo>
                  <a:cubicBezTo>
                    <a:pt x="4711" y="2753"/>
                    <a:pt x="4803" y="1963"/>
                    <a:pt x="4590" y="1325"/>
                  </a:cubicBezTo>
                  <a:cubicBezTo>
                    <a:pt x="4438" y="929"/>
                    <a:pt x="4195" y="595"/>
                    <a:pt x="3830" y="382"/>
                  </a:cubicBezTo>
                  <a:cubicBezTo>
                    <a:pt x="3418" y="129"/>
                    <a:pt x="2925" y="0"/>
                    <a:pt x="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4895500" y="2536625"/>
              <a:ext cx="52450" cy="45025"/>
            </a:xfrm>
            <a:custGeom>
              <a:rect b="b" l="l" r="r" t="t"/>
              <a:pathLst>
                <a:path extrusionOk="0" h="1801" w="2098">
                  <a:moveTo>
                    <a:pt x="1055" y="1"/>
                  </a:moveTo>
                  <a:cubicBezTo>
                    <a:pt x="653" y="1"/>
                    <a:pt x="272" y="197"/>
                    <a:pt x="152" y="615"/>
                  </a:cubicBezTo>
                  <a:cubicBezTo>
                    <a:pt x="0" y="1193"/>
                    <a:pt x="365" y="1740"/>
                    <a:pt x="943" y="1801"/>
                  </a:cubicBezTo>
                  <a:cubicBezTo>
                    <a:pt x="1246" y="1801"/>
                    <a:pt x="1642" y="1710"/>
                    <a:pt x="1824" y="1436"/>
                  </a:cubicBezTo>
                  <a:cubicBezTo>
                    <a:pt x="2037" y="1193"/>
                    <a:pt x="2098" y="828"/>
                    <a:pt x="2006" y="585"/>
                  </a:cubicBezTo>
                  <a:cubicBezTo>
                    <a:pt x="1946" y="433"/>
                    <a:pt x="1824" y="281"/>
                    <a:pt x="1672" y="160"/>
                  </a:cubicBezTo>
                  <a:cubicBezTo>
                    <a:pt x="1484" y="55"/>
                    <a:pt x="1266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5207800" y="238492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66" y="1"/>
                  </a:moveTo>
                  <a:cubicBezTo>
                    <a:pt x="1546" y="1"/>
                    <a:pt x="646" y="454"/>
                    <a:pt x="366" y="1395"/>
                  </a:cubicBezTo>
                  <a:cubicBezTo>
                    <a:pt x="1" y="2641"/>
                    <a:pt x="913" y="3978"/>
                    <a:pt x="2250" y="4069"/>
                  </a:cubicBezTo>
                  <a:cubicBezTo>
                    <a:pt x="2289" y="4071"/>
                    <a:pt x="2328" y="4072"/>
                    <a:pt x="2367" y="4072"/>
                  </a:cubicBezTo>
                  <a:cubicBezTo>
                    <a:pt x="3039" y="4072"/>
                    <a:pt x="3797" y="3826"/>
                    <a:pt x="4256" y="3310"/>
                  </a:cubicBezTo>
                  <a:cubicBezTo>
                    <a:pt x="4743" y="2793"/>
                    <a:pt x="4834" y="2003"/>
                    <a:pt x="4591" y="1334"/>
                  </a:cubicBezTo>
                  <a:cubicBezTo>
                    <a:pt x="4439" y="939"/>
                    <a:pt x="4226" y="604"/>
                    <a:pt x="3831" y="361"/>
                  </a:cubicBezTo>
                  <a:cubicBezTo>
                    <a:pt x="3426" y="123"/>
                    <a:pt x="2943" y="1"/>
                    <a:pt x="2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5242775" y="2414100"/>
              <a:ext cx="53200" cy="44450"/>
            </a:xfrm>
            <a:custGeom>
              <a:rect b="b" l="l" r="r" t="t"/>
              <a:pathLst>
                <a:path extrusionOk="0" h="1778" w="2128">
                  <a:moveTo>
                    <a:pt x="1055" y="1"/>
                  </a:moveTo>
                  <a:cubicBezTo>
                    <a:pt x="666" y="1"/>
                    <a:pt x="289" y="192"/>
                    <a:pt x="152" y="623"/>
                  </a:cubicBezTo>
                  <a:cubicBezTo>
                    <a:pt x="0" y="1170"/>
                    <a:pt x="395" y="1747"/>
                    <a:pt x="973" y="1778"/>
                  </a:cubicBezTo>
                  <a:cubicBezTo>
                    <a:pt x="1277" y="1778"/>
                    <a:pt x="1641" y="1717"/>
                    <a:pt x="1824" y="1443"/>
                  </a:cubicBezTo>
                  <a:cubicBezTo>
                    <a:pt x="2097" y="1231"/>
                    <a:pt x="2128" y="866"/>
                    <a:pt x="2037" y="562"/>
                  </a:cubicBezTo>
                  <a:cubicBezTo>
                    <a:pt x="1945" y="410"/>
                    <a:pt x="1824" y="258"/>
                    <a:pt x="1672" y="167"/>
                  </a:cubicBezTo>
                  <a:cubicBezTo>
                    <a:pt x="1488" y="59"/>
                    <a:pt x="1270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5370425" y="2089550"/>
              <a:ext cx="121600" cy="101600"/>
            </a:xfrm>
            <a:custGeom>
              <a:rect b="b" l="l" r="r" t="t"/>
              <a:pathLst>
                <a:path extrusionOk="0" h="4064" w="4864">
                  <a:moveTo>
                    <a:pt x="2440" y="0"/>
                  </a:moveTo>
                  <a:cubicBezTo>
                    <a:pt x="1529" y="0"/>
                    <a:pt x="643" y="454"/>
                    <a:pt x="365" y="1386"/>
                  </a:cubicBezTo>
                  <a:cubicBezTo>
                    <a:pt x="1" y="2662"/>
                    <a:pt x="912" y="3969"/>
                    <a:pt x="2219" y="4061"/>
                  </a:cubicBezTo>
                  <a:cubicBezTo>
                    <a:pt x="2264" y="4062"/>
                    <a:pt x="2310" y="4063"/>
                    <a:pt x="2355" y="4063"/>
                  </a:cubicBezTo>
                  <a:cubicBezTo>
                    <a:pt x="3045" y="4063"/>
                    <a:pt x="3771" y="3843"/>
                    <a:pt x="4256" y="3301"/>
                  </a:cubicBezTo>
                  <a:cubicBezTo>
                    <a:pt x="4742" y="2754"/>
                    <a:pt x="4864" y="1963"/>
                    <a:pt x="4590" y="1325"/>
                  </a:cubicBezTo>
                  <a:cubicBezTo>
                    <a:pt x="4438" y="930"/>
                    <a:pt x="4226" y="595"/>
                    <a:pt x="3830" y="383"/>
                  </a:cubicBezTo>
                  <a:cubicBezTo>
                    <a:pt x="3418" y="129"/>
                    <a:pt x="2926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406150" y="2117750"/>
              <a:ext cx="52450" cy="44450"/>
            </a:xfrm>
            <a:custGeom>
              <a:rect b="b" l="l" r="r" t="t"/>
              <a:pathLst>
                <a:path extrusionOk="0" h="1778" w="2098">
                  <a:moveTo>
                    <a:pt x="1055" y="0"/>
                  </a:moveTo>
                  <a:cubicBezTo>
                    <a:pt x="666" y="0"/>
                    <a:pt x="289" y="192"/>
                    <a:pt x="152" y="623"/>
                  </a:cubicBezTo>
                  <a:cubicBezTo>
                    <a:pt x="0" y="1170"/>
                    <a:pt x="395" y="1747"/>
                    <a:pt x="973" y="1778"/>
                  </a:cubicBezTo>
                  <a:cubicBezTo>
                    <a:pt x="1277" y="1778"/>
                    <a:pt x="1642" y="1717"/>
                    <a:pt x="1824" y="1443"/>
                  </a:cubicBezTo>
                  <a:cubicBezTo>
                    <a:pt x="2067" y="1230"/>
                    <a:pt x="2097" y="866"/>
                    <a:pt x="2037" y="562"/>
                  </a:cubicBezTo>
                  <a:cubicBezTo>
                    <a:pt x="1946" y="410"/>
                    <a:pt x="1824" y="258"/>
                    <a:pt x="1672" y="167"/>
                  </a:cubicBezTo>
                  <a:cubicBezTo>
                    <a:pt x="1488" y="59"/>
                    <a:pt x="1270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628800" y="2151125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47" y="1"/>
                  </a:moveTo>
                  <a:cubicBezTo>
                    <a:pt x="1533" y="1"/>
                    <a:pt x="643" y="461"/>
                    <a:pt x="365" y="1415"/>
                  </a:cubicBezTo>
                  <a:cubicBezTo>
                    <a:pt x="0" y="2661"/>
                    <a:pt x="912" y="3999"/>
                    <a:pt x="2249" y="4060"/>
                  </a:cubicBezTo>
                  <a:cubicBezTo>
                    <a:pt x="2292" y="4061"/>
                    <a:pt x="2336" y="4062"/>
                    <a:pt x="2380" y="4062"/>
                  </a:cubicBezTo>
                  <a:cubicBezTo>
                    <a:pt x="3048" y="4062"/>
                    <a:pt x="3799" y="3842"/>
                    <a:pt x="4256" y="3300"/>
                  </a:cubicBezTo>
                  <a:cubicBezTo>
                    <a:pt x="4711" y="2813"/>
                    <a:pt x="4833" y="2023"/>
                    <a:pt x="4590" y="1324"/>
                  </a:cubicBezTo>
                  <a:cubicBezTo>
                    <a:pt x="4438" y="959"/>
                    <a:pt x="4225" y="595"/>
                    <a:pt x="3830" y="382"/>
                  </a:cubicBezTo>
                  <a:cubicBezTo>
                    <a:pt x="3420" y="129"/>
                    <a:pt x="2930" y="1"/>
                    <a:pt x="2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663750" y="2180250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68" y="0"/>
                  </a:moveTo>
                  <a:cubicBezTo>
                    <a:pt x="666" y="0"/>
                    <a:pt x="272" y="197"/>
                    <a:pt x="152" y="615"/>
                  </a:cubicBezTo>
                  <a:cubicBezTo>
                    <a:pt x="0" y="1192"/>
                    <a:pt x="395" y="1770"/>
                    <a:pt x="943" y="1800"/>
                  </a:cubicBezTo>
                  <a:cubicBezTo>
                    <a:pt x="1247" y="1800"/>
                    <a:pt x="1642" y="1709"/>
                    <a:pt x="1824" y="1466"/>
                  </a:cubicBezTo>
                  <a:cubicBezTo>
                    <a:pt x="2098" y="1223"/>
                    <a:pt x="2128" y="858"/>
                    <a:pt x="2006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786850" y="240772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96" y="1"/>
                  </a:moveTo>
                  <a:cubicBezTo>
                    <a:pt x="1576" y="1"/>
                    <a:pt x="676" y="454"/>
                    <a:pt x="396" y="1395"/>
                  </a:cubicBezTo>
                  <a:cubicBezTo>
                    <a:pt x="0" y="2641"/>
                    <a:pt x="912" y="3978"/>
                    <a:pt x="2250" y="4069"/>
                  </a:cubicBezTo>
                  <a:cubicBezTo>
                    <a:pt x="2290" y="4071"/>
                    <a:pt x="2331" y="4072"/>
                    <a:pt x="2371" y="4072"/>
                  </a:cubicBezTo>
                  <a:cubicBezTo>
                    <a:pt x="3066" y="4072"/>
                    <a:pt x="3796" y="3826"/>
                    <a:pt x="4256" y="3309"/>
                  </a:cubicBezTo>
                  <a:cubicBezTo>
                    <a:pt x="4742" y="2762"/>
                    <a:pt x="4833" y="1972"/>
                    <a:pt x="4621" y="1334"/>
                  </a:cubicBezTo>
                  <a:cubicBezTo>
                    <a:pt x="4469" y="939"/>
                    <a:pt x="4225" y="604"/>
                    <a:pt x="3861" y="361"/>
                  </a:cubicBezTo>
                  <a:cubicBezTo>
                    <a:pt x="3456" y="122"/>
                    <a:pt x="2973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822575" y="2435575"/>
              <a:ext cx="53200" cy="45025"/>
            </a:xfrm>
            <a:custGeom>
              <a:rect b="b" l="l" r="r" t="t"/>
              <a:pathLst>
                <a:path extrusionOk="0" h="1801" w="2128">
                  <a:moveTo>
                    <a:pt x="1055" y="0"/>
                  </a:moveTo>
                  <a:cubicBezTo>
                    <a:pt x="652" y="0"/>
                    <a:pt x="272" y="196"/>
                    <a:pt x="152" y="615"/>
                  </a:cubicBezTo>
                  <a:cubicBezTo>
                    <a:pt x="0" y="1192"/>
                    <a:pt x="365" y="1770"/>
                    <a:pt x="942" y="1800"/>
                  </a:cubicBezTo>
                  <a:cubicBezTo>
                    <a:pt x="1246" y="1800"/>
                    <a:pt x="1641" y="1740"/>
                    <a:pt x="1824" y="1466"/>
                  </a:cubicBezTo>
                  <a:cubicBezTo>
                    <a:pt x="2097" y="1223"/>
                    <a:pt x="2128" y="888"/>
                    <a:pt x="2006" y="584"/>
                  </a:cubicBezTo>
                  <a:cubicBezTo>
                    <a:pt x="1945" y="432"/>
                    <a:pt x="1824" y="281"/>
                    <a:pt x="1672" y="159"/>
                  </a:cubicBezTo>
                  <a:cubicBezTo>
                    <a:pt x="1483" y="54"/>
                    <a:pt x="1266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93700" y="2334275"/>
              <a:ext cx="120850" cy="101550"/>
            </a:xfrm>
            <a:custGeom>
              <a:rect b="b" l="l" r="r" t="t"/>
              <a:pathLst>
                <a:path extrusionOk="0" h="4062" w="4834">
                  <a:moveTo>
                    <a:pt x="2447" y="0"/>
                  </a:moveTo>
                  <a:cubicBezTo>
                    <a:pt x="1533" y="0"/>
                    <a:pt x="643" y="460"/>
                    <a:pt x="365" y="1415"/>
                  </a:cubicBezTo>
                  <a:cubicBezTo>
                    <a:pt x="0" y="2661"/>
                    <a:pt x="912" y="3998"/>
                    <a:pt x="2250" y="4059"/>
                  </a:cubicBezTo>
                  <a:cubicBezTo>
                    <a:pt x="2293" y="4061"/>
                    <a:pt x="2336" y="4062"/>
                    <a:pt x="2380" y="4062"/>
                  </a:cubicBezTo>
                  <a:cubicBezTo>
                    <a:pt x="3049" y="4062"/>
                    <a:pt x="3799" y="3841"/>
                    <a:pt x="4256" y="3299"/>
                  </a:cubicBezTo>
                  <a:cubicBezTo>
                    <a:pt x="4712" y="2782"/>
                    <a:pt x="4833" y="1992"/>
                    <a:pt x="4590" y="1323"/>
                  </a:cubicBezTo>
                  <a:cubicBezTo>
                    <a:pt x="4438" y="959"/>
                    <a:pt x="4225" y="624"/>
                    <a:pt x="3830" y="381"/>
                  </a:cubicBezTo>
                  <a:cubicBezTo>
                    <a:pt x="3420" y="129"/>
                    <a:pt x="2930" y="0"/>
                    <a:pt x="2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328650" y="2362625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69" y="0"/>
                  </a:moveTo>
                  <a:cubicBezTo>
                    <a:pt x="666" y="0"/>
                    <a:pt x="272" y="196"/>
                    <a:pt x="153" y="615"/>
                  </a:cubicBezTo>
                  <a:cubicBezTo>
                    <a:pt x="1" y="1192"/>
                    <a:pt x="396" y="1770"/>
                    <a:pt x="943" y="1800"/>
                  </a:cubicBezTo>
                  <a:cubicBezTo>
                    <a:pt x="1247" y="1800"/>
                    <a:pt x="1642" y="1709"/>
                    <a:pt x="1824" y="1436"/>
                  </a:cubicBezTo>
                  <a:cubicBezTo>
                    <a:pt x="2067" y="1223"/>
                    <a:pt x="2128" y="888"/>
                    <a:pt x="2007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511775" y="2018150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78" y="1"/>
                  </a:moveTo>
                  <a:cubicBezTo>
                    <a:pt x="1564" y="1"/>
                    <a:pt x="674" y="461"/>
                    <a:pt x="396" y="1415"/>
                  </a:cubicBezTo>
                  <a:cubicBezTo>
                    <a:pt x="1" y="2661"/>
                    <a:pt x="913" y="3999"/>
                    <a:pt x="2250" y="4059"/>
                  </a:cubicBezTo>
                  <a:cubicBezTo>
                    <a:pt x="2295" y="4061"/>
                    <a:pt x="2340" y="4062"/>
                    <a:pt x="2386" y="4062"/>
                  </a:cubicBezTo>
                  <a:cubicBezTo>
                    <a:pt x="3076" y="4062"/>
                    <a:pt x="3800" y="3841"/>
                    <a:pt x="4256" y="3300"/>
                  </a:cubicBezTo>
                  <a:cubicBezTo>
                    <a:pt x="4712" y="2783"/>
                    <a:pt x="4834" y="1962"/>
                    <a:pt x="4621" y="1324"/>
                  </a:cubicBezTo>
                  <a:cubicBezTo>
                    <a:pt x="4469" y="959"/>
                    <a:pt x="4226" y="594"/>
                    <a:pt x="3861" y="382"/>
                  </a:cubicBezTo>
                  <a:cubicBezTo>
                    <a:pt x="3451" y="129"/>
                    <a:pt x="2961" y="1"/>
                    <a:pt x="2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547500" y="2046500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55" y="1"/>
                  </a:moveTo>
                  <a:cubicBezTo>
                    <a:pt x="653" y="1"/>
                    <a:pt x="272" y="197"/>
                    <a:pt x="153" y="615"/>
                  </a:cubicBezTo>
                  <a:cubicBezTo>
                    <a:pt x="1" y="1193"/>
                    <a:pt x="365" y="1740"/>
                    <a:pt x="943" y="1801"/>
                  </a:cubicBezTo>
                  <a:cubicBezTo>
                    <a:pt x="1247" y="1801"/>
                    <a:pt x="1612" y="1710"/>
                    <a:pt x="1824" y="1436"/>
                  </a:cubicBezTo>
                  <a:cubicBezTo>
                    <a:pt x="2067" y="1223"/>
                    <a:pt x="2128" y="889"/>
                    <a:pt x="2007" y="585"/>
                  </a:cubicBezTo>
                  <a:cubicBezTo>
                    <a:pt x="1915" y="433"/>
                    <a:pt x="1824" y="281"/>
                    <a:pt x="1672" y="159"/>
                  </a:cubicBezTo>
                  <a:cubicBezTo>
                    <a:pt x="1484" y="55"/>
                    <a:pt x="1267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4169800" y="2162525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47" y="1"/>
                  </a:moveTo>
                  <a:cubicBezTo>
                    <a:pt x="1533" y="1"/>
                    <a:pt x="643" y="461"/>
                    <a:pt x="365" y="1415"/>
                  </a:cubicBezTo>
                  <a:cubicBezTo>
                    <a:pt x="0" y="2661"/>
                    <a:pt x="912" y="3999"/>
                    <a:pt x="2219" y="4060"/>
                  </a:cubicBezTo>
                  <a:cubicBezTo>
                    <a:pt x="2264" y="4061"/>
                    <a:pt x="2309" y="4062"/>
                    <a:pt x="2355" y="4062"/>
                  </a:cubicBezTo>
                  <a:cubicBezTo>
                    <a:pt x="3045" y="4062"/>
                    <a:pt x="3771" y="3842"/>
                    <a:pt x="4256" y="3300"/>
                  </a:cubicBezTo>
                  <a:cubicBezTo>
                    <a:pt x="4712" y="2783"/>
                    <a:pt x="4833" y="1962"/>
                    <a:pt x="4590" y="1324"/>
                  </a:cubicBezTo>
                  <a:cubicBezTo>
                    <a:pt x="4438" y="959"/>
                    <a:pt x="4225" y="594"/>
                    <a:pt x="3830" y="382"/>
                  </a:cubicBezTo>
                  <a:cubicBezTo>
                    <a:pt x="3420" y="129"/>
                    <a:pt x="2930" y="1"/>
                    <a:pt x="2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4204750" y="2191650"/>
              <a:ext cx="52450" cy="45025"/>
            </a:xfrm>
            <a:custGeom>
              <a:rect b="b" l="l" r="r" t="t"/>
              <a:pathLst>
                <a:path extrusionOk="0" h="1801" w="2098">
                  <a:moveTo>
                    <a:pt x="1069" y="0"/>
                  </a:moveTo>
                  <a:cubicBezTo>
                    <a:pt x="666" y="0"/>
                    <a:pt x="272" y="196"/>
                    <a:pt x="153" y="615"/>
                  </a:cubicBezTo>
                  <a:cubicBezTo>
                    <a:pt x="1" y="1192"/>
                    <a:pt x="396" y="1770"/>
                    <a:pt x="943" y="1800"/>
                  </a:cubicBezTo>
                  <a:cubicBezTo>
                    <a:pt x="1247" y="1800"/>
                    <a:pt x="1642" y="1709"/>
                    <a:pt x="1824" y="1436"/>
                  </a:cubicBezTo>
                  <a:cubicBezTo>
                    <a:pt x="2067" y="1223"/>
                    <a:pt x="2098" y="858"/>
                    <a:pt x="2007" y="584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96" name="Google Shape;196;p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99" name="Google Shape;199;p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8"/>
          <p:cNvSpPr txBox="1"/>
          <p:nvPr>
            <p:ph type="title"/>
          </p:nvPr>
        </p:nvSpPr>
        <p:spPr>
          <a:xfrm>
            <a:off x="720000" y="846000"/>
            <a:ext cx="4714800" cy="25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8"/>
          <p:cNvGrpSpPr/>
          <p:nvPr/>
        </p:nvGrpSpPr>
        <p:grpSpPr>
          <a:xfrm>
            <a:off x="3626334" y="4513380"/>
            <a:ext cx="452039" cy="524114"/>
            <a:chOff x="5815634" y="1650855"/>
            <a:chExt cx="452039" cy="524114"/>
          </a:xfrm>
        </p:grpSpPr>
        <p:sp>
          <p:nvSpPr>
            <p:cNvPr id="204" name="Google Shape;204;p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8"/>
          <p:cNvGrpSpPr/>
          <p:nvPr/>
        </p:nvGrpSpPr>
        <p:grpSpPr>
          <a:xfrm>
            <a:off x="8479313" y="2956411"/>
            <a:ext cx="452735" cy="524789"/>
            <a:chOff x="8479313" y="2956411"/>
            <a:chExt cx="452735" cy="524789"/>
          </a:xfrm>
        </p:grpSpPr>
        <p:sp>
          <p:nvSpPr>
            <p:cNvPr id="211" name="Google Shape;211;p8"/>
            <p:cNvSpPr/>
            <p:nvPr/>
          </p:nvSpPr>
          <p:spPr>
            <a:xfrm>
              <a:off x="8479313" y="3101093"/>
              <a:ext cx="452735" cy="380107"/>
            </a:xfrm>
            <a:custGeom>
              <a:rect b="b" l="l" r="r" t="t"/>
              <a:pathLst>
                <a:path extrusionOk="0" h="18569" w="22117">
                  <a:moveTo>
                    <a:pt x="11330" y="1"/>
                  </a:moveTo>
                  <a:cubicBezTo>
                    <a:pt x="7143" y="1"/>
                    <a:pt x="3041" y="2086"/>
                    <a:pt x="1769" y="6409"/>
                  </a:cubicBezTo>
                  <a:cubicBezTo>
                    <a:pt x="1" y="12180"/>
                    <a:pt x="4204" y="18251"/>
                    <a:pt x="10208" y="18551"/>
                  </a:cubicBezTo>
                  <a:cubicBezTo>
                    <a:pt x="10436" y="18563"/>
                    <a:pt x="10665" y="18568"/>
                    <a:pt x="10895" y="18568"/>
                  </a:cubicBezTo>
                  <a:cubicBezTo>
                    <a:pt x="14005" y="18568"/>
                    <a:pt x="17300" y="17511"/>
                    <a:pt x="19381" y="15182"/>
                  </a:cubicBezTo>
                  <a:cubicBezTo>
                    <a:pt x="21616" y="12680"/>
                    <a:pt x="22117" y="9044"/>
                    <a:pt x="21016" y="6009"/>
                  </a:cubicBezTo>
                  <a:cubicBezTo>
                    <a:pt x="20382" y="4241"/>
                    <a:pt x="19214" y="2673"/>
                    <a:pt x="17547" y="1672"/>
                  </a:cubicBezTo>
                  <a:cubicBezTo>
                    <a:pt x="15709" y="565"/>
                    <a:pt x="13508" y="1"/>
                    <a:pt x="11330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527806" y="3140498"/>
              <a:ext cx="358491" cy="300356"/>
            </a:xfrm>
            <a:custGeom>
              <a:rect b="b" l="l" r="r" t="t"/>
              <a:pathLst>
                <a:path extrusionOk="0" h="14673" w="17513">
                  <a:moveTo>
                    <a:pt x="8977" y="1"/>
                  </a:moveTo>
                  <a:cubicBezTo>
                    <a:pt x="5668" y="1"/>
                    <a:pt x="2432" y="1642"/>
                    <a:pt x="1401" y="5085"/>
                  </a:cubicBezTo>
                  <a:cubicBezTo>
                    <a:pt x="0" y="9621"/>
                    <a:pt x="3336" y="14458"/>
                    <a:pt x="8072" y="14658"/>
                  </a:cubicBezTo>
                  <a:cubicBezTo>
                    <a:pt x="8254" y="14668"/>
                    <a:pt x="8437" y="14672"/>
                    <a:pt x="8621" y="14672"/>
                  </a:cubicBezTo>
                  <a:cubicBezTo>
                    <a:pt x="11041" y="14672"/>
                    <a:pt x="13637" y="13849"/>
                    <a:pt x="15311" y="11989"/>
                  </a:cubicBezTo>
                  <a:cubicBezTo>
                    <a:pt x="17112" y="10021"/>
                    <a:pt x="17513" y="7153"/>
                    <a:pt x="16645" y="4751"/>
                  </a:cubicBezTo>
                  <a:cubicBezTo>
                    <a:pt x="16145" y="3350"/>
                    <a:pt x="15244" y="2116"/>
                    <a:pt x="13910" y="1315"/>
                  </a:cubicBezTo>
                  <a:cubicBezTo>
                    <a:pt x="12447" y="447"/>
                    <a:pt x="10702" y="1"/>
                    <a:pt x="897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8638406" y="3166720"/>
              <a:ext cx="137968" cy="247892"/>
            </a:xfrm>
            <a:custGeom>
              <a:rect b="b" l="l" r="r" t="t"/>
              <a:pathLst>
                <a:path extrusionOk="0" h="12110" w="6740">
                  <a:moveTo>
                    <a:pt x="3103" y="1"/>
                  </a:moveTo>
                  <a:cubicBezTo>
                    <a:pt x="3003" y="1"/>
                    <a:pt x="2903" y="34"/>
                    <a:pt x="2836" y="34"/>
                  </a:cubicBezTo>
                  <a:cubicBezTo>
                    <a:pt x="2703" y="68"/>
                    <a:pt x="2569" y="201"/>
                    <a:pt x="2569" y="334"/>
                  </a:cubicBezTo>
                  <a:lnTo>
                    <a:pt x="2569" y="1469"/>
                  </a:lnTo>
                  <a:cubicBezTo>
                    <a:pt x="2236" y="1502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01" y="2703"/>
                  </a:cubicBezTo>
                  <a:cubicBezTo>
                    <a:pt x="368" y="3136"/>
                    <a:pt x="234" y="3570"/>
                    <a:pt x="234" y="4037"/>
                  </a:cubicBezTo>
                  <a:cubicBezTo>
                    <a:pt x="234" y="4604"/>
                    <a:pt x="401" y="5104"/>
                    <a:pt x="735" y="5505"/>
                  </a:cubicBezTo>
                  <a:cubicBezTo>
                    <a:pt x="1068" y="5872"/>
                    <a:pt x="1535" y="6205"/>
                    <a:pt x="2169" y="6405"/>
                  </a:cubicBezTo>
                  <a:lnTo>
                    <a:pt x="3737" y="6939"/>
                  </a:lnTo>
                  <a:cubicBezTo>
                    <a:pt x="4104" y="7073"/>
                    <a:pt x="4404" y="7239"/>
                    <a:pt x="4571" y="7439"/>
                  </a:cubicBezTo>
                  <a:cubicBezTo>
                    <a:pt x="4738" y="7673"/>
                    <a:pt x="4838" y="7873"/>
                    <a:pt x="4838" y="8173"/>
                  </a:cubicBezTo>
                  <a:cubicBezTo>
                    <a:pt x="4838" y="8440"/>
                    <a:pt x="4704" y="8707"/>
                    <a:pt x="4437" y="8840"/>
                  </a:cubicBezTo>
                  <a:cubicBezTo>
                    <a:pt x="4171" y="9007"/>
                    <a:pt x="3770" y="9107"/>
                    <a:pt x="3337" y="9107"/>
                  </a:cubicBezTo>
                  <a:cubicBezTo>
                    <a:pt x="2870" y="9107"/>
                    <a:pt x="2436" y="9041"/>
                    <a:pt x="2036" y="8874"/>
                  </a:cubicBezTo>
                  <a:cubicBezTo>
                    <a:pt x="1602" y="8707"/>
                    <a:pt x="1235" y="8507"/>
                    <a:pt x="902" y="8273"/>
                  </a:cubicBezTo>
                  <a:cubicBezTo>
                    <a:pt x="868" y="8240"/>
                    <a:pt x="810" y="8223"/>
                    <a:pt x="747" y="8223"/>
                  </a:cubicBezTo>
                  <a:cubicBezTo>
                    <a:pt x="685" y="8223"/>
                    <a:pt x="618" y="8240"/>
                    <a:pt x="568" y="8273"/>
                  </a:cubicBezTo>
                  <a:cubicBezTo>
                    <a:pt x="435" y="8373"/>
                    <a:pt x="368" y="8440"/>
                    <a:pt x="268" y="8574"/>
                  </a:cubicBezTo>
                  <a:cubicBezTo>
                    <a:pt x="201" y="8707"/>
                    <a:pt x="101" y="8840"/>
                    <a:pt x="68" y="9007"/>
                  </a:cubicBezTo>
                  <a:cubicBezTo>
                    <a:pt x="34" y="9174"/>
                    <a:pt x="1" y="9274"/>
                    <a:pt x="1" y="9441"/>
                  </a:cubicBezTo>
                  <a:cubicBezTo>
                    <a:pt x="1" y="9541"/>
                    <a:pt x="34" y="9674"/>
                    <a:pt x="101" y="9708"/>
                  </a:cubicBezTo>
                  <a:cubicBezTo>
                    <a:pt x="368" y="9875"/>
                    <a:pt x="668" y="10041"/>
                    <a:pt x="1002" y="10208"/>
                  </a:cubicBezTo>
                  <a:cubicBezTo>
                    <a:pt x="1335" y="10375"/>
                    <a:pt x="1702" y="10508"/>
                    <a:pt x="2102" y="10575"/>
                  </a:cubicBezTo>
                  <a:cubicBezTo>
                    <a:pt x="2236" y="10608"/>
                    <a:pt x="2369" y="10608"/>
                    <a:pt x="2503" y="10675"/>
                  </a:cubicBezTo>
                  <a:lnTo>
                    <a:pt x="2503" y="11776"/>
                  </a:lnTo>
                  <a:cubicBezTo>
                    <a:pt x="2503" y="11909"/>
                    <a:pt x="2569" y="12043"/>
                    <a:pt x="2736" y="12076"/>
                  </a:cubicBezTo>
                  <a:cubicBezTo>
                    <a:pt x="2903" y="12110"/>
                    <a:pt x="3070" y="12110"/>
                    <a:pt x="3337" y="12110"/>
                  </a:cubicBezTo>
                  <a:lnTo>
                    <a:pt x="3603" y="12110"/>
                  </a:lnTo>
                  <a:cubicBezTo>
                    <a:pt x="3737" y="12110"/>
                    <a:pt x="3837" y="12076"/>
                    <a:pt x="3904" y="12076"/>
                  </a:cubicBezTo>
                  <a:cubicBezTo>
                    <a:pt x="4037" y="12043"/>
                    <a:pt x="4171" y="11909"/>
                    <a:pt x="4171" y="11776"/>
                  </a:cubicBezTo>
                  <a:lnTo>
                    <a:pt x="4171" y="10708"/>
                  </a:lnTo>
                  <a:cubicBezTo>
                    <a:pt x="4537" y="10675"/>
                    <a:pt x="4871" y="10542"/>
                    <a:pt x="5171" y="10408"/>
                  </a:cubicBezTo>
                  <a:cubicBezTo>
                    <a:pt x="5672" y="10208"/>
                    <a:pt x="6039" y="9875"/>
                    <a:pt x="6339" y="9474"/>
                  </a:cubicBezTo>
                  <a:cubicBezTo>
                    <a:pt x="6606" y="9041"/>
                    <a:pt x="6739" y="8574"/>
                    <a:pt x="6739" y="8073"/>
                  </a:cubicBezTo>
                  <a:cubicBezTo>
                    <a:pt x="6739" y="7406"/>
                    <a:pt x="6572" y="6839"/>
                    <a:pt x="6172" y="6405"/>
                  </a:cubicBezTo>
                  <a:cubicBezTo>
                    <a:pt x="5772" y="6005"/>
                    <a:pt x="5271" y="5672"/>
                    <a:pt x="4604" y="5438"/>
                  </a:cubicBezTo>
                  <a:lnTo>
                    <a:pt x="3103" y="4904"/>
                  </a:lnTo>
                  <a:cubicBezTo>
                    <a:pt x="2770" y="4771"/>
                    <a:pt x="2536" y="4671"/>
                    <a:pt x="2336" y="4504"/>
                  </a:cubicBezTo>
                  <a:cubicBezTo>
                    <a:pt x="2169" y="4371"/>
                    <a:pt x="2102" y="4204"/>
                    <a:pt x="2102" y="3937"/>
                  </a:cubicBezTo>
                  <a:cubicBezTo>
                    <a:pt x="2102" y="3670"/>
                    <a:pt x="2236" y="3437"/>
                    <a:pt x="2436" y="3270"/>
                  </a:cubicBezTo>
                  <a:cubicBezTo>
                    <a:pt x="2703" y="3103"/>
                    <a:pt x="3036" y="3003"/>
                    <a:pt x="3503" y="3003"/>
                  </a:cubicBezTo>
                  <a:cubicBezTo>
                    <a:pt x="3870" y="3003"/>
                    <a:pt x="4204" y="3036"/>
                    <a:pt x="4537" y="3170"/>
                  </a:cubicBezTo>
                  <a:cubicBezTo>
                    <a:pt x="4871" y="3303"/>
                    <a:pt x="5238" y="3403"/>
                    <a:pt x="5538" y="3570"/>
                  </a:cubicBezTo>
                  <a:cubicBezTo>
                    <a:pt x="5587" y="3607"/>
                    <a:pt x="5632" y="3621"/>
                    <a:pt x="5673" y="3621"/>
                  </a:cubicBezTo>
                  <a:cubicBezTo>
                    <a:pt x="5745" y="3621"/>
                    <a:pt x="5808" y="3579"/>
                    <a:pt x="5872" y="3537"/>
                  </a:cubicBezTo>
                  <a:cubicBezTo>
                    <a:pt x="6039" y="3403"/>
                    <a:pt x="6172" y="3203"/>
                    <a:pt x="6239" y="3003"/>
                  </a:cubicBezTo>
                  <a:cubicBezTo>
                    <a:pt x="6339" y="2769"/>
                    <a:pt x="6372" y="2569"/>
                    <a:pt x="6372" y="2369"/>
                  </a:cubicBezTo>
                  <a:cubicBezTo>
                    <a:pt x="6372" y="2236"/>
                    <a:pt x="6339" y="2169"/>
                    <a:pt x="6205" y="2102"/>
                  </a:cubicBezTo>
                  <a:cubicBezTo>
                    <a:pt x="5872" y="1902"/>
                    <a:pt x="5405" y="1735"/>
                    <a:pt x="4938" y="1635"/>
                  </a:cubicBezTo>
                  <a:cubicBezTo>
                    <a:pt x="4738" y="1535"/>
                    <a:pt x="4504" y="1502"/>
                    <a:pt x="4237" y="1469"/>
                  </a:cubicBezTo>
                  <a:lnTo>
                    <a:pt x="4237" y="334"/>
                  </a:lnTo>
                  <a:cubicBezTo>
                    <a:pt x="4237" y="201"/>
                    <a:pt x="4171" y="68"/>
                    <a:pt x="4004" y="34"/>
                  </a:cubicBezTo>
                  <a:cubicBezTo>
                    <a:pt x="3904" y="34"/>
                    <a:pt x="3837" y="1"/>
                    <a:pt x="370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8703971" y="2956411"/>
              <a:ext cx="8208" cy="60120"/>
            </a:xfrm>
            <a:custGeom>
              <a:rect b="b" l="l" r="r" t="t"/>
              <a:pathLst>
                <a:path extrusionOk="0" h="2937" w="401">
                  <a:moveTo>
                    <a:pt x="0" y="1"/>
                  </a:moveTo>
                  <a:lnTo>
                    <a:pt x="0" y="2936"/>
                  </a:lnTo>
                  <a:lnTo>
                    <a:pt x="400" y="2936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654127" y="2987136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746303" y="2997392"/>
              <a:ext cx="8884" cy="73753"/>
            </a:xfrm>
            <a:custGeom>
              <a:rect b="b" l="l" r="r" t="t"/>
              <a:pathLst>
                <a:path extrusionOk="0" h="3603" w="434">
                  <a:moveTo>
                    <a:pt x="0" y="0"/>
                  </a:moveTo>
                  <a:lnTo>
                    <a:pt x="0" y="3603"/>
                  </a:lnTo>
                  <a:lnTo>
                    <a:pt x="434" y="36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8"/>
          <p:cNvGrpSpPr/>
          <p:nvPr/>
        </p:nvGrpSpPr>
        <p:grpSpPr>
          <a:xfrm>
            <a:off x="1550633" y="93826"/>
            <a:ext cx="453431" cy="524769"/>
            <a:chOff x="5416858" y="2175276"/>
            <a:chExt cx="453431" cy="524769"/>
          </a:xfrm>
        </p:grpSpPr>
        <p:sp>
          <p:nvSpPr>
            <p:cNvPr id="218" name="Google Shape;218;p8"/>
            <p:cNvSpPr/>
            <p:nvPr/>
          </p:nvSpPr>
          <p:spPr>
            <a:xfrm>
              <a:off x="5416858" y="2320265"/>
              <a:ext cx="453431" cy="379780"/>
            </a:xfrm>
            <a:custGeom>
              <a:rect b="b" l="l" r="r" t="t"/>
              <a:pathLst>
                <a:path extrusionOk="0" h="18553" w="22151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5466702" y="2359506"/>
              <a:ext cx="357140" cy="300193"/>
            </a:xfrm>
            <a:custGeom>
              <a:rect b="b" l="l" r="r" t="t"/>
              <a:pathLst>
                <a:path extrusionOk="0" h="14665" w="17447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576647" y="2385584"/>
              <a:ext cx="137947" cy="248567"/>
            </a:xfrm>
            <a:custGeom>
              <a:rect b="b" l="l" r="r" t="t"/>
              <a:pathLst>
                <a:path extrusionOk="0" h="12143" w="6739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642191" y="2175276"/>
              <a:ext cx="8904" cy="60100"/>
            </a:xfrm>
            <a:custGeom>
              <a:rect b="b" l="l" r="r" t="t"/>
              <a:pathLst>
                <a:path extrusionOk="0" h="2936" w="435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591672" y="2205305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685219" y="2216912"/>
              <a:ext cx="8208" cy="73098"/>
            </a:xfrm>
            <a:custGeom>
              <a:rect b="b" l="l" r="r" t="t"/>
              <a:pathLst>
                <a:path extrusionOk="0" h="3571" w="401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26" name="Google Shape;226;p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29" name="Google Shape;229;p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9"/>
          <p:cNvSpPr txBox="1"/>
          <p:nvPr>
            <p:ph type="title"/>
          </p:nvPr>
        </p:nvSpPr>
        <p:spPr>
          <a:xfrm>
            <a:off x="1391750" y="3899438"/>
            <a:ext cx="45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9"/>
          <p:cNvSpPr txBox="1"/>
          <p:nvPr>
            <p:ph idx="1" type="subTitle"/>
          </p:nvPr>
        </p:nvSpPr>
        <p:spPr>
          <a:xfrm>
            <a:off x="752600" y="2617238"/>
            <a:ext cx="58287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36" name="Google Shape;236;p1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1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39" name="Google Shape;239;p1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0"/>
          <p:cNvSpPr txBox="1"/>
          <p:nvPr>
            <p:ph type="title"/>
          </p:nvPr>
        </p:nvSpPr>
        <p:spPr>
          <a:xfrm>
            <a:off x="6019500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2" type="title"/>
          </p:nvPr>
        </p:nvSpPr>
        <p:spPr>
          <a:xfrm>
            <a:off x="3369748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0"/>
          <p:cNvSpPr txBox="1"/>
          <p:nvPr>
            <p:ph idx="1" type="subTitle"/>
          </p:nvPr>
        </p:nvSpPr>
        <p:spPr>
          <a:xfrm>
            <a:off x="72000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10"/>
          <p:cNvSpPr txBox="1"/>
          <p:nvPr>
            <p:ph idx="3" type="subTitle"/>
          </p:nvPr>
        </p:nvSpPr>
        <p:spPr>
          <a:xfrm>
            <a:off x="336974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10"/>
          <p:cNvSpPr txBox="1"/>
          <p:nvPr>
            <p:ph idx="4" type="title"/>
          </p:nvPr>
        </p:nvSpPr>
        <p:spPr>
          <a:xfrm>
            <a:off x="720001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10"/>
          <p:cNvSpPr txBox="1"/>
          <p:nvPr>
            <p:ph idx="5" type="subTitle"/>
          </p:nvPr>
        </p:nvSpPr>
        <p:spPr>
          <a:xfrm>
            <a:off x="6019500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1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" name="Google Shape;2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7118665" y="4753455"/>
            <a:ext cx="1858407" cy="392151"/>
            <a:chOff x="1709725" y="4408400"/>
            <a:chExt cx="2119050" cy="447150"/>
          </a:xfrm>
        </p:grpSpPr>
        <p:sp>
          <p:nvSpPr>
            <p:cNvPr id="250" name="Google Shape;250;p10"/>
            <p:cNvSpPr/>
            <p:nvPr/>
          </p:nvSpPr>
          <p:spPr>
            <a:xfrm>
              <a:off x="1709725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2" y="476"/>
                  </a:cubicBezTo>
                  <a:cubicBezTo>
                    <a:pt x="1" y="709"/>
                    <a:pt x="67" y="8315"/>
                    <a:pt x="1402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7889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8473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19065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19657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20249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20833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1433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22025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22617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232100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3793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4394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4986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5578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26162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26754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2769650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1" y="476"/>
                  </a:cubicBezTo>
                  <a:cubicBezTo>
                    <a:pt x="0" y="709"/>
                    <a:pt x="67" y="8315"/>
                    <a:pt x="1401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28488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29072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296645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30256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308570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31432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320330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32625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33217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33800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34401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34993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35585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36169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36761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37353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2294300" y="4408400"/>
              <a:ext cx="1058300" cy="231175"/>
            </a:xfrm>
            <a:custGeom>
              <a:rect b="b" l="l" r="r" t="t"/>
              <a:pathLst>
                <a:path extrusionOk="0" h="9247" w="42332">
                  <a:moveTo>
                    <a:pt x="21408" y="0"/>
                  </a:moveTo>
                  <a:cubicBezTo>
                    <a:pt x="12034" y="0"/>
                    <a:pt x="2569" y="159"/>
                    <a:pt x="1402" y="475"/>
                  </a:cubicBezTo>
                  <a:cubicBezTo>
                    <a:pt x="1" y="742"/>
                    <a:pt x="68" y="8314"/>
                    <a:pt x="1402" y="8781"/>
                  </a:cubicBezTo>
                  <a:cubicBezTo>
                    <a:pt x="2258" y="9108"/>
                    <a:pt x="10517" y="9246"/>
                    <a:pt x="19265" y="9246"/>
                  </a:cubicBezTo>
                  <a:cubicBezTo>
                    <a:pt x="29264" y="9246"/>
                    <a:pt x="39903" y="9066"/>
                    <a:pt x="40863" y="8781"/>
                  </a:cubicBezTo>
                  <a:cubicBezTo>
                    <a:pt x="42331" y="8481"/>
                    <a:pt x="41897" y="942"/>
                    <a:pt x="40863" y="475"/>
                  </a:cubicBezTo>
                  <a:cubicBezTo>
                    <a:pt x="40063" y="159"/>
                    <a:pt x="30781" y="0"/>
                    <a:pt x="2140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23727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2431900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2491125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25495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260870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6687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7279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78632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2845525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290475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296395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30240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308237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314157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320080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326082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2324325" y="4619575"/>
              <a:ext cx="412825" cy="24225"/>
            </a:xfrm>
            <a:custGeom>
              <a:rect b="b" l="l" r="r" t="t"/>
              <a:pathLst>
                <a:path extrusionOk="0" h="969" w="16513">
                  <a:moveTo>
                    <a:pt x="1" y="1"/>
                  </a:moveTo>
                  <a:lnTo>
                    <a:pt x="1" y="401"/>
                  </a:lnTo>
                  <a:cubicBezTo>
                    <a:pt x="168" y="401"/>
                    <a:pt x="14544" y="701"/>
                    <a:pt x="15345" y="735"/>
                  </a:cubicBezTo>
                  <a:cubicBezTo>
                    <a:pt x="16012" y="801"/>
                    <a:pt x="16279" y="968"/>
                    <a:pt x="16279" y="968"/>
                  </a:cubicBezTo>
                  <a:lnTo>
                    <a:pt x="16513" y="635"/>
                  </a:lnTo>
                  <a:cubicBezTo>
                    <a:pt x="16479" y="568"/>
                    <a:pt x="16179" y="368"/>
                    <a:pt x="15345" y="334"/>
                  </a:cubicBezTo>
                  <a:cubicBezTo>
                    <a:pt x="14544" y="301"/>
                    <a:pt x="601" y="1"/>
                    <a:pt x="1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2793825" y="4619575"/>
              <a:ext cx="529575" cy="24225"/>
            </a:xfrm>
            <a:custGeom>
              <a:rect b="b" l="l" r="r" t="t"/>
              <a:pathLst>
                <a:path extrusionOk="0" h="969" w="21183">
                  <a:moveTo>
                    <a:pt x="21183" y="1"/>
                  </a:moveTo>
                  <a:cubicBezTo>
                    <a:pt x="6439" y="1"/>
                    <a:pt x="1368" y="334"/>
                    <a:pt x="1168" y="334"/>
                  </a:cubicBezTo>
                  <a:cubicBezTo>
                    <a:pt x="334" y="368"/>
                    <a:pt x="34" y="568"/>
                    <a:pt x="1" y="635"/>
                  </a:cubicBezTo>
                  <a:lnTo>
                    <a:pt x="234" y="968"/>
                  </a:lnTo>
                  <a:cubicBezTo>
                    <a:pt x="234" y="968"/>
                    <a:pt x="434" y="801"/>
                    <a:pt x="1202" y="735"/>
                  </a:cubicBezTo>
                  <a:cubicBezTo>
                    <a:pt x="1402" y="735"/>
                    <a:pt x="6505" y="401"/>
                    <a:pt x="21183" y="401"/>
                  </a:cubicBezTo>
                  <a:lnTo>
                    <a:pt x="21183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0"/>
          <p:cNvGrpSpPr/>
          <p:nvPr/>
        </p:nvGrpSpPr>
        <p:grpSpPr>
          <a:xfrm>
            <a:off x="114725" y="169100"/>
            <a:ext cx="551700" cy="2117650"/>
            <a:chOff x="6472275" y="2445175"/>
            <a:chExt cx="551700" cy="2117650"/>
          </a:xfrm>
        </p:grpSpPr>
        <p:sp>
          <p:nvSpPr>
            <p:cNvPr id="304" name="Google Shape;304;p10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Condensed ExtraBold"/>
              <a:buNone/>
              <a:defRPr b="0" i="0" sz="25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b.gy/l0edq" TargetMode="External"/><Relationship Id="rId4" Type="http://schemas.openxmlformats.org/officeDocument/2006/relationships/hyperlink" Target="https://rb.gy/c5dbz" TargetMode="External"/><Relationship Id="rId5" Type="http://schemas.openxmlformats.org/officeDocument/2006/relationships/hyperlink" Target="https://rb.gy/99x9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9"/>
          <p:cNvGrpSpPr/>
          <p:nvPr/>
        </p:nvGrpSpPr>
        <p:grpSpPr>
          <a:xfrm>
            <a:off x="1755112" y="2557033"/>
            <a:ext cx="969446" cy="790771"/>
            <a:chOff x="481275" y="890825"/>
            <a:chExt cx="1708275" cy="1390000"/>
          </a:xfrm>
        </p:grpSpPr>
        <p:sp>
          <p:nvSpPr>
            <p:cNvPr id="1055" name="Google Shape;1055;p39"/>
            <p:cNvSpPr/>
            <p:nvPr/>
          </p:nvSpPr>
          <p:spPr>
            <a:xfrm>
              <a:off x="548150" y="907600"/>
              <a:ext cx="631500" cy="1102625"/>
            </a:xfrm>
            <a:custGeom>
              <a:rect b="b" l="l" r="r" t="t"/>
              <a:pathLst>
                <a:path extrusionOk="0" h="44105" w="25260">
                  <a:moveTo>
                    <a:pt x="17539" y="0"/>
                  </a:moveTo>
                  <a:lnTo>
                    <a:pt x="16353" y="608"/>
                  </a:lnTo>
                  <a:cubicBezTo>
                    <a:pt x="7295" y="5411"/>
                    <a:pt x="1399" y="13952"/>
                    <a:pt x="548" y="23527"/>
                  </a:cubicBezTo>
                  <a:cubicBezTo>
                    <a:pt x="0" y="29910"/>
                    <a:pt x="1885" y="37873"/>
                    <a:pt x="5107" y="42949"/>
                  </a:cubicBezTo>
                  <a:lnTo>
                    <a:pt x="5867" y="44104"/>
                  </a:lnTo>
                  <a:lnTo>
                    <a:pt x="19211" y="35533"/>
                  </a:lnTo>
                  <a:lnTo>
                    <a:pt x="18451" y="34347"/>
                  </a:lnTo>
                  <a:cubicBezTo>
                    <a:pt x="16900" y="31916"/>
                    <a:pt x="15958" y="27843"/>
                    <a:pt x="16201" y="24742"/>
                  </a:cubicBezTo>
                  <a:cubicBezTo>
                    <a:pt x="16627" y="20062"/>
                    <a:pt x="19514" y="15897"/>
                    <a:pt x="23952" y="13557"/>
                  </a:cubicBezTo>
                  <a:lnTo>
                    <a:pt x="25259" y="12888"/>
                  </a:lnTo>
                  <a:lnTo>
                    <a:pt x="17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81275" y="891650"/>
              <a:ext cx="1147475" cy="1389175"/>
            </a:xfrm>
            <a:custGeom>
              <a:rect b="b" l="l" r="r" t="t"/>
              <a:pathLst>
                <a:path extrusionOk="0" h="55567" w="45899">
                  <a:moveTo>
                    <a:pt x="37205" y="0"/>
                  </a:moveTo>
                  <a:cubicBezTo>
                    <a:pt x="13040" y="1307"/>
                    <a:pt x="1" y="26596"/>
                    <a:pt x="14408" y="43983"/>
                  </a:cubicBezTo>
                  <a:cubicBezTo>
                    <a:pt x="21136" y="51974"/>
                    <a:pt x="30147" y="55566"/>
                    <a:pt x="38857" y="55566"/>
                  </a:cubicBezTo>
                  <a:cubicBezTo>
                    <a:pt x="41244" y="55566"/>
                    <a:pt x="43609" y="55296"/>
                    <a:pt x="45898" y="54773"/>
                  </a:cubicBezTo>
                  <a:lnTo>
                    <a:pt x="42494" y="43010"/>
                  </a:lnTo>
                  <a:cubicBezTo>
                    <a:pt x="41180" y="43315"/>
                    <a:pt x="39825" y="43473"/>
                    <a:pt x="38458" y="43473"/>
                  </a:cubicBezTo>
                  <a:cubicBezTo>
                    <a:pt x="33562" y="43473"/>
                    <a:pt x="28521" y="41452"/>
                    <a:pt x="24743" y="36961"/>
                  </a:cubicBezTo>
                  <a:cubicBezTo>
                    <a:pt x="16597" y="27113"/>
                    <a:pt x="23983" y="12857"/>
                    <a:pt x="37570" y="12098"/>
                  </a:cubicBezTo>
                  <a:lnTo>
                    <a:pt x="37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1627200" y="948625"/>
              <a:ext cx="519025" cy="509150"/>
            </a:xfrm>
            <a:custGeom>
              <a:rect b="b" l="l" r="r" t="t"/>
              <a:pathLst>
                <a:path extrusionOk="0" h="20366" w="20761">
                  <a:moveTo>
                    <a:pt x="5958" y="1"/>
                  </a:moveTo>
                  <a:lnTo>
                    <a:pt x="0" y="11126"/>
                  </a:lnTo>
                  <a:cubicBezTo>
                    <a:pt x="3557" y="12585"/>
                    <a:pt x="6140" y="15259"/>
                    <a:pt x="7994" y="19424"/>
                  </a:cubicBezTo>
                  <a:cubicBezTo>
                    <a:pt x="8116" y="19697"/>
                    <a:pt x="8238" y="20001"/>
                    <a:pt x="8359" y="20366"/>
                  </a:cubicBezTo>
                  <a:lnTo>
                    <a:pt x="20761" y="16323"/>
                  </a:lnTo>
                  <a:cubicBezTo>
                    <a:pt x="20578" y="15776"/>
                    <a:pt x="20396" y="15199"/>
                    <a:pt x="20153" y="14712"/>
                  </a:cubicBezTo>
                  <a:cubicBezTo>
                    <a:pt x="16870" y="7357"/>
                    <a:pt x="12250" y="2584"/>
                    <a:pt x="5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1544375" y="1355925"/>
              <a:ext cx="645175" cy="906575"/>
            </a:xfrm>
            <a:custGeom>
              <a:rect b="b" l="l" r="r" t="t"/>
              <a:pathLst>
                <a:path extrusionOk="0" h="36263" w="25807">
                  <a:moveTo>
                    <a:pt x="24074" y="1"/>
                  </a:moveTo>
                  <a:lnTo>
                    <a:pt x="11672" y="4043"/>
                  </a:lnTo>
                  <a:cubicBezTo>
                    <a:pt x="12614" y="7022"/>
                    <a:pt x="12523" y="11521"/>
                    <a:pt x="11338" y="14773"/>
                  </a:cubicBezTo>
                  <a:cubicBezTo>
                    <a:pt x="9514" y="19910"/>
                    <a:pt x="5076" y="23345"/>
                    <a:pt x="0" y="24469"/>
                  </a:cubicBezTo>
                  <a:lnTo>
                    <a:pt x="3405" y="36263"/>
                  </a:lnTo>
                  <a:cubicBezTo>
                    <a:pt x="12432" y="34196"/>
                    <a:pt x="20244" y="28117"/>
                    <a:pt x="23526" y="19028"/>
                  </a:cubicBezTo>
                  <a:cubicBezTo>
                    <a:pt x="25593" y="13253"/>
                    <a:pt x="25806" y="5320"/>
                    <a:pt x="24074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411375" y="890825"/>
              <a:ext cx="364775" cy="335950"/>
            </a:xfrm>
            <a:custGeom>
              <a:rect b="b" l="l" r="r" t="t"/>
              <a:pathLst>
                <a:path extrusionOk="0" h="13438" w="14591">
                  <a:moveTo>
                    <a:pt x="1962" y="0"/>
                  </a:moveTo>
                  <a:cubicBezTo>
                    <a:pt x="1301" y="0"/>
                    <a:pt x="647" y="20"/>
                    <a:pt x="1" y="64"/>
                  </a:cubicBezTo>
                  <a:lnTo>
                    <a:pt x="366" y="12191"/>
                  </a:lnTo>
                  <a:cubicBezTo>
                    <a:pt x="845" y="12149"/>
                    <a:pt x="1332" y="12126"/>
                    <a:pt x="1824" y="12126"/>
                  </a:cubicBezTo>
                  <a:cubicBezTo>
                    <a:pt x="2393" y="12126"/>
                    <a:pt x="2971" y="12157"/>
                    <a:pt x="3557" y="12222"/>
                  </a:cubicBezTo>
                  <a:cubicBezTo>
                    <a:pt x="5442" y="12404"/>
                    <a:pt x="7114" y="12799"/>
                    <a:pt x="8633" y="13438"/>
                  </a:cubicBezTo>
                  <a:lnTo>
                    <a:pt x="14591" y="2313"/>
                  </a:lnTo>
                  <a:cubicBezTo>
                    <a:pt x="11916" y="1219"/>
                    <a:pt x="8968" y="519"/>
                    <a:pt x="5655" y="185"/>
                  </a:cubicBezTo>
                  <a:cubicBezTo>
                    <a:pt x="4398" y="67"/>
                    <a:pt x="3168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0" name="Google Shape;1060;p39"/>
          <p:cNvSpPr txBox="1"/>
          <p:nvPr>
            <p:ph idx="1" type="subTitle"/>
          </p:nvPr>
        </p:nvSpPr>
        <p:spPr>
          <a:xfrm>
            <a:off x="3134050" y="2879725"/>
            <a:ext cx="5170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E5931C"/>
                </a:solidFill>
              </a:rPr>
              <a:t>Team Yellow - </a:t>
            </a:r>
            <a:r>
              <a:rPr b="1" lang="en" sz="1400">
                <a:solidFill>
                  <a:schemeClr val="accent5"/>
                </a:solidFill>
              </a:rPr>
              <a:t>Mohammad, </a:t>
            </a:r>
            <a:r>
              <a:rPr b="1" lang="en" sz="1400">
                <a:solidFill>
                  <a:srgbClr val="E5931C"/>
                </a:solidFill>
              </a:rPr>
              <a:t>Beauchamp, Nazmie, Rayan, Charlie &amp; Jude</a:t>
            </a:r>
            <a:endParaRPr b="1" sz="1400">
              <a:solidFill>
                <a:srgbClr val="E5931C"/>
              </a:solidFill>
            </a:endParaRPr>
          </a:p>
        </p:txBody>
      </p:sp>
      <p:sp>
        <p:nvSpPr>
          <p:cNvPr id="1061" name="Google Shape;1061;p39"/>
          <p:cNvSpPr txBox="1"/>
          <p:nvPr>
            <p:ph type="ctrTitle"/>
          </p:nvPr>
        </p:nvSpPr>
        <p:spPr>
          <a:xfrm>
            <a:off x="3134050" y="764500"/>
            <a:ext cx="51705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" sz="3900">
                <a:solidFill>
                  <a:schemeClr val="accent3"/>
                </a:solidFill>
              </a:rPr>
              <a:t>Why Prism+ Should be Rolled Out and How to Make it Successful.</a:t>
            </a:r>
            <a:endParaRPr sz="3800">
              <a:solidFill>
                <a:schemeClr val="accent1"/>
              </a:solidFill>
            </a:endParaRPr>
          </a:p>
        </p:txBody>
      </p:sp>
      <p:grpSp>
        <p:nvGrpSpPr>
          <p:cNvPr id="1062" name="Google Shape;1062;p39"/>
          <p:cNvGrpSpPr/>
          <p:nvPr/>
        </p:nvGrpSpPr>
        <p:grpSpPr>
          <a:xfrm>
            <a:off x="4879479" y="3867264"/>
            <a:ext cx="1788985" cy="677210"/>
            <a:chOff x="2738925" y="2956250"/>
            <a:chExt cx="1826800" cy="691525"/>
          </a:xfrm>
        </p:grpSpPr>
        <p:sp>
          <p:nvSpPr>
            <p:cNvPr id="1063" name="Google Shape;1063;p39"/>
            <p:cNvSpPr/>
            <p:nvPr/>
          </p:nvSpPr>
          <p:spPr>
            <a:xfrm>
              <a:off x="2738925" y="3388650"/>
              <a:ext cx="323725" cy="254575"/>
            </a:xfrm>
            <a:custGeom>
              <a:rect b="b" l="l" r="r" t="t"/>
              <a:pathLst>
                <a:path extrusionOk="0" h="10183" w="12949">
                  <a:moveTo>
                    <a:pt x="0" y="0"/>
                  </a:moveTo>
                  <a:lnTo>
                    <a:pt x="0" y="10183"/>
                  </a:lnTo>
                  <a:lnTo>
                    <a:pt x="12949" y="10183"/>
                  </a:lnTo>
                  <a:lnTo>
                    <a:pt x="1294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3114300" y="2956250"/>
              <a:ext cx="323750" cy="686975"/>
            </a:xfrm>
            <a:custGeom>
              <a:rect b="b" l="l" r="r" t="t"/>
              <a:pathLst>
                <a:path extrusionOk="0" h="27479" w="12950">
                  <a:moveTo>
                    <a:pt x="1" y="1"/>
                  </a:moveTo>
                  <a:lnTo>
                    <a:pt x="1" y="27479"/>
                  </a:lnTo>
                  <a:lnTo>
                    <a:pt x="12949" y="27479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3490450" y="3260975"/>
              <a:ext cx="323750" cy="381500"/>
            </a:xfrm>
            <a:custGeom>
              <a:rect b="b" l="l" r="r" t="t"/>
              <a:pathLst>
                <a:path extrusionOk="0" h="15260" w="12950">
                  <a:moveTo>
                    <a:pt x="1" y="1"/>
                  </a:moveTo>
                  <a:lnTo>
                    <a:pt x="1" y="15259"/>
                  </a:lnTo>
                  <a:lnTo>
                    <a:pt x="12949" y="15259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3865850" y="3411425"/>
              <a:ext cx="323725" cy="231800"/>
            </a:xfrm>
            <a:custGeom>
              <a:rect b="b" l="l" r="r" t="t"/>
              <a:pathLst>
                <a:path extrusionOk="0" h="9272" w="12949">
                  <a:moveTo>
                    <a:pt x="0" y="1"/>
                  </a:moveTo>
                  <a:lnTo>
                    <a:pt x="0" y="9272"/>
                  </a:lnTo>
                  <a:lnTo>
                    <a:pt x="12949" y="9272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4240475" y="3134075"/>
              <a:ext cx="324500" cy="508400"/>
            </a:xfrm>
            <a:custGeom>
              <a:rect b="b" l="l" r="r" t="t"/>
              <a:pathLst>
                <a:path extrusionOk="0" h="20336" w="12980">
                  <a:moveTo>
                    <a:pt x="0" y="0"/>
                  </a:moveTo>
                  <a:lnTo>
                    <a:pt x="0" y="20335"/>
                  </a:lnTo>
                  <a:lnTo>
                    <a:pt x="12979" y="2033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2738925" y="3638650"/>
              <a:ext cx="1826800" cy="9125"/>
            </a:xfrm>
            <a:custGeom>
              <a:rect b="b" l="l" r="r" t="t"/>
              <a:pathLst>
                <a:path extrusionOk="0" h="365" w="73072">
                  <a:moveTo>
                    <a:pt x="0" y="0"/>
                  </a:moveTo>
                  <a:lnTo>
                    <a:pt x="0" y="365"/>
                  </a:lnTo>
                  <a:lnTo>
                    <a:pt x="73072" y="365"/>
                  </a:lnTo>
                  <a:lnTo>
                    <a:pt x="73072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4747645" y="3601155"/>
            <a:ext cx="2052658" cy="738283"/>
            <a:chOff x="3365825" y="3411425"/>
            <a:chExt cx="3866375" cy="1390625"/>
          </a:xfrm>
        </p:grpSpPr>
        <p:sp>
          <p:nvSpPr>
            <p:cNvPr id="1070" name="Google Shape;1070;p39"/>
            <p:cNvSpPr/>
            <p:nvPr/>
          </p:nvSpPr>
          <p:spPr>
            <a:xfrm>
              <a:off x="3441050" y="4726050"/>
              <a:ext cx="34225" cy="28900"/>
            </a:xfrm>
            <a:custGeom>
              <a:rect b="b" l="l" r="r" t="t"/>
              <a:pathLst>
                <a:path extrusionOk="0" h="1156" w="1369">
                  <a:moveTo>
                    <a:pt x="1065" y="0"/>
                  </a:moveTo>
                  <a:lnTo>
                    <a:pt x="1" y="456"/>
                  </a:lnTo>
                  <a:lnTo>
                    <a:pt x="305" y="1155"/>
                  </a:lnTo>
                  <a:lnTo>
                    <a:pt x="1369" y="699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3510200" y="4007200"/>
              <a:ext cx="1109475" cy="718100"/>
            </a:xfrm>
            <a:custGeom>
              <a:rect b="b" l="l" r="r" t="t"/>
              <a:pathLst>
                <a:path extrusionOk="0" h="28724" w="44379">
                  <a:moveTo>
                    <a:pt x="44227" y="0"/>
                  </a:moveTo>
                  <a:lnTo>
                    <a:pt x="42069" y="486"/>
                  </a:lnTo>
                  <a:lnTo>
                    <a:pt x="42221" y="1216"/>
                  </a:lnTo>
                  <a:lnTo>
                    <a:pt x="44379" y="730"/>
                  </a:lnTo>
                  <a:lnTo>
                    <a:pt x="44227" y="0"/>
                  </a:lnTo>
                  <a:close/>
                  <a:moveTo>
                    <a:pt x="40275" y="912"/>
                  </a:moveTo>
                  <a:lnTo>
                    <a:pt x="38117" y="1398"/>
                  </a:lnTo>
                  <a:lnTo>
                    <a:pt x="38269" y="2128"/>
                  </a:lnTo>
                  <a:lnTo>
                    <a:pt x="40427" y="1641"/>
                  </a:lnTo>
                  <a:lnTo>
                    <a:pt x="40275" y="912"/>
                  </a:lnTo>
                  <a:close/>
                  <a:moveTo>
                    <a:pt x="36293" y="1824"/>
                  </a:moveTo>
                  <a:lnTo>
                    <a:pt x="34135" y="2310"/>
                  </a:lnTo>
                  <a:lnTo>
                    <a:pt x="34287" y="3040"/>
                  </a:lnTo>
                  <a:lnTo>
                    <a:pt x="36445" y="2553"/>
                  </a:lnTo>
                  <a:lnTo>
                    <a:pt x="36293" y="1824"/>
                  </a:lnTo>
                  <a:close/>
                  <a:moveTo>
                    <a:pt x="32312" y="2736"/>
                  </a:moveTo>
                  <a:lnTo>
                    <a:pt x="30153" y="3222"/>
                  </a:lnTo>
                  <a:lnTo>
                    <a:pt x="30305" y="3951"/>
                  </a:lnTo>
                  <a:lnTo>
                    <a:pt x="32464" y="3465"/>
                  </a:lnTo>
                  <a:lnTo>
                    <a:pt x="32312" y="2736"/>
                  </a:lnTo>
                  <a:close/>
                  <a:moveTo>
                    <a:pt x="28330" y="3617"/>
                  </a:moveTo>
                  <a:lnTo>
                    <a:pt x="26901" y="3951"/>
                  </a:lnTo>
                  <a:lnTo>
                    <a:pt x="26293" y="4863"/>
                  </a:lnTo>
                  <a:lnTo>
                    <a:pt x="26962" y="5289"/>
                  </a:lnTo>
                  <a:lnTo>
                    <a:pt x="27357" y="4590"/>
                  </a:lnTo>
                  <a:lnTo>
                    <a:pt x="28482" y="4316"/>
                  </a:lnTo>
                  <a:lnTo>
                    <a:pt x="28330" y="3617"/>
                  </a:lnTo>
                  <a:close/>
                  <a:moveTo>
                    <a:pt x="25229" y="6413"/>
                  </a:moveTo>
                  <a:lnTo>
                    <a:pt x="24014" y="8268"/>
                  </a:lnTo>
                  <a:lnTo>
                    <a:pt x="24682" y="8693"/>
                  </a:lnTo>
                  <a:lnTo>
                    <a:pt x="25898" y="6839"/>
                  </a:lnTo>
                  <a:lnTo>
                    <a:pt x="25229" y="6413"/>
                  </a:lnTo>
                  <a:close/>
                  <a:moveTo>
                    <a:pt x="23010" y="9787"/>
                  </a:moveTo>
                  <a:lnTo>
                    <a:pt x="21795" y="11672"/>
                  </a:lnTo>
                  <a:lnTo>
                    <a:pt x="22433" y="12067"/>
                  </a:lnTo>
                  <a:lnTo>
                    <a:pt x="23649" y="10213"/>
                  </a:lnTo>
                  <a:lnTo>
                    <a:pt x="23010" y="9787"/>
                  </a:lnTo>
                  <a:close/>
                  <a:moveTo>
                    <a:pt x="20761" y="13222"/>
                  </a:moveTo>
                  <a:lnTo>
                    <a:pt x="19545" y="15076"/>
                  </a:lnTo>
                  <a:lnTo>
                    <a:pt x="20184" y="15502"/>
                  </a:lnTo>
                  <a:lnTo>
                    <a:pt x="21399" y="13648"/>
                  </a:lnTo>
                  <a:lnTo>
                    <a:pt x="20761" y="13222"/>
                  </a:lnTo>
                  <a:close/>
                  <a:moveTo>
                    <a:pt x="18481" y="16626"/>
                  </a:moveTo>
                  <a:lnTo>
                    <a:pt x="17266" y="18511"/>
                  </a:lnTo>
                  <a:lnTo>
                    <a:pt x="17904" y="18906"/>
                  </a:lnTo>
                  <a:lnTo>
                    <a:pt x="19120" y="17052"/>
                  </a:lnTo>
                  <a:lnTo>
                    <a:pt x="18481" y="16626"/>
                  </a:lnTo>
                  <a:close/>
                  <a:moveTo>
                    <a:pt x="16263" y="20031"/>
                  </a:moveTo>
                  <a:lnTo>
                    <a:pt x="15472" y="21247"/>
                  </a:lnTo>
                  <a:lnTo>
                    <a:pt x="14986" y="21459"/>
                  </a:lnTo>
                  <a:lnTo>
                    <a:pt x="15290" y="22158"/>
                  </a:lnTo>
                  <a:lnTo>
                    <a:pt x="15959" y="21854"/>
                  </a:lnTo>
                  <a:lnTo>
                    <a:pt x="16931" y="20426"/>
                  </a:lnTo>
                  <a:lnTo>
                    <a:pt x="16263" y="20031"/>
                  </a:lnTo>
                  <a:close/>
                  <a:moveTo>
                    <a:pt x="13284" y="22219"/>
                  </a:moveTo>
                  <a:lnTo>
                    <a:pt x="11217" y="23131"/>
                  </a:lnTo>
                  <a:lnTo>
                    <a:pt x="11521" y="23830"/>
                  </a:lnTo>
                  <a:lnTo>
                    <a:pt x="13588" y="22918"/>
                  </a:lnTo>
                  <a:lnTo>
                    <a:pt x="13284" y="22219"/>
                  </a:lnTo>
                  <a:close/>
                  <a:moveTo>
                    <a:pt x="9545" y="23861"/>
                  </a:moveTo>
                  <a:lnTo>
                    <a:pt x="7509" y="24772"/>
                  </a:lnTo>
                  <a:lnTo>
                    <a:pt x="7813" y="25441"/>
                  </a:lnTo>
                  <a:lnTo>
                    <a:pt x="9849" y="24529"/>
                  </a:lnTo>
                  <a:lnTo>
                    <a:pt x="9545" y="23861"/>
                  </a:lnTo>
                  <a:close/>
                  <a:moveTo>
                    <a:pt x="5776" y="25502"/>
                  </a:moveTo>
                  <a:lnTo>
                    <a:pt x="3740" y="26414"/>
                  </a:lnTo>
                  <a:lnTo>
                    <a:pt x="4044" y="27082"/>
                  </a:lnTo>
                  <a:lnTo>
                    <a:pt x="6080" y="26171"/>
                  </a:lnTo>
                  <a:lnTo>
                    <a:pt x="5776" y="25502"/>
                  </a:lnTo>
                  <a:close/>
                  <a:moveTo>
                    <a:pt x="2068" y="27113"/>
                  </a:moveTo>
                  <a:lnTo>
                    <a:pt x="1" y="28025"/>
                  </a:lnTo>
                  <a:lnTo>
                    <a:pt x="305" y="28724"/>
                  </a:lnTo>
                  <a:lnTo>
                    <a:pt x="2372" y="27812"/>
                  </a:lnTo>
                  <a:lnTo>
                    <a:pt x="2068" y="27113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4717675" y="3584700"/>
              <a:ext cx="193050" cy="349575"/>
            </a:xfrm>
            <a:custGeom>
              <a:rect b="b" l="l" r="r" t="t"/>
              <a:pathLst>
                <a:path extrusionOk="0" h="13983" w="7722">
                  <a:moveTo>
                    <a:pt x="7022" y="0"/>
                  </a:moveTo>
                  <a:lnTo>
                    <a:pt x="5958" y="2067"/>
                  </a:lnTo>
                  <a:lnTo>
                    <a:pt x="6657" y="2432"/>
                  </a:lnTo>
                  <a:lnTo>
                    <a:pt x="7721" y="334"/>
                  </a:lnTo>
                  <a:lnTo>
                    <a:pt x="7022" y="0"/>
                  </a:lnTo>
                  <a:close/>
                  <a:moveTo>
                    <a:pt x="5046" y="3860"/>
                  </a:moveTo>
                  <a:lnTo>
                    <a:pt x="3983" y="5958"/>
                  </a:lnTo>
                  <a:lnTo>
                    <a:pt x="4682" y="6292"/>
                  </a:lnTo>
                  <a:lnTo>
                    <a:pt x="5745" y="4195"/>
                  </a:lnTo>
                  <a:lnTo>
                    <a:pt x="5046" y="3860"/>
                  </a:lnTo>
                  <a:close/>
                  <a:moveTo>
                    <a:pt x="3071" y="7690"/>
                  </a:moveTo>
                  <a:lnTo>
                    <a:pt x="2007" y="9787"/>
                  </a:lnTo>
                  <a:lnTo>
                    <a:pt x="2706" y="10122"/>
                  </a:lnTo>
                  <a:lnTo>
                    <a:pt x="3770" y="8055"/>
                  </a:lnTo>
                  <a:lnTo>
                    <a:pt x="3071" y="7690"/>
                  </a:lnTo>
                  <a:close/>
                  <a:moveTo>
                    <a:pt x="1065" y="11550"/>
                  </a:moveTo>
                  <a:lnTo>
                    <a:pt x="1" y="13617"/>
                  </a:lnTo>
                  <a:lnTo>
                    <a:pt x="700" y="13982"/>
                  </a:lnTo>
                  <a:lnTo>
                    <a:pt x="1764" y="11885"/>
                  </a:lnTo>
                  <a:lnTo>
                    <a:pt x="1065" y="1155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5012525" y="3452475"/>
              <a:ext cx="466600" cy="68400"/>
            </a:xfrm>
            <a:custGeom>
              <a:rect b="b" l="l" r="r" t="t"/>
              <a:pathLst>
                <a:path extrusionOk="0" h="2736" w="18664">
                  <a:moveTo>
                    <a:pt x="18602" y="0"/>
                  </a:moveTo>
                  <a:lnTo>
                    <a:pt x="16353" y="213"/>
                  </a:lnTo>
                  <a:lnTo>
                    <a:pt x="16444" y="973"/>
                  </a:lnTo>
                  <a:lnTo>
                    <a:pt x="18663" y="760"/>
                  </a:lnTo>
                  <a:lnTo>
                    <a:pt x="18602" y="0"/>
                  </a:lnTo>
                  <a:close/>
                  <a:moveTo>
                    <a:pt x="14529" y="456"/>
                  </a:moveTo>
                  <a:lnTo>
                    <a:pt x="12310" y="669"/>
                  </a:lnTo>
                  <a:lnTo>
                    <a:pt x="12371" y="1429"/>
                  </a:lnTo>
                  <a:lnTo>
                    <a:pt x="14621" y="1216"/>
                  </a:lnTo>
                  <a:lnTo>
                    <a:pt x="14529" y="456"/>
                  </a:lnTo>
                  <a:close/>
                  <a:moveTo>
                    <a:pt x="10426" y="882"/>
                  </a:moveTo>
                  <a:lnTo>
                    <a:pt x="8177" y="1094"/>
                  </a:lnTo>
                  <a:lnTo>
                    <a:pt x="8268" y="1854"/>
                  </a:lnTo>
                  <a:lnTo>
                    <a:pt x="10517" y="1642"/>
                  </a:lnTo>
                  <a:lnTo>
                    <a:pt x="10426" y="882"/>
                  </a:lnTo>
                  <a:close/>
                  <a:moveTo>
                    <a:pt x="6323" y="1307"/>
                  </a:moveTo>
                  <a:lnTo>
                    <a:pt x="4104" y="1550"/>
                  </a:lnTo>
                  <a:lnTo>
                    <a:pt x="4164" y="2310"/>
                  </a:lnTo>
                  <a:lnTo>
                    <a:pt x="6414" y="2067"/>
                  </a:lnTo>
                  <a:lnTo>
                    <a:pt x="6323" y="1307"/>
                  </a:lnTo>
                  <a:close/>
                  <a:moveTo>
                    <a:pt x="2219" y="1733"/>
                  </a:moveTo>
                  <a:lnTo>
                    <a:pt x="0" y="1976"/>
                  </a:lnTo>
                  <a:lnTo>
                    <a:pt x="61" y="2736"/>
                  </a:lnTo>
                  <a:lnTo>
                    <a:pt x="2310" y="2493"/>
                  </a:lnTo>
                  <a:lnTo>
                    <a:pt x="2219" y="1733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5571800" y="3520850"/>
              <a:ext cx="449875" cy="869350"/>
            </a:xfrm>
            <a:custGeom>
              <a:rect b="b" l="l" r="r" t="t"/>
              <a:pathLst>
                <a:path extrusionOk="0" h="34774" w="17995">
                  <a:moveTo>
                    <a:pt x="730" y="1"/>
                  </a:moveTo>
                  <a:lnTo>
                    <a:pt x="0" y="274"/>
                  </a:lnTo>
                  <a:lnTo>
                    <a:pt x="791" y="2311"/>
                  </a:lnTo>
                  <a:lnTo>
                    <a:pt x="1520" y="2037"/>
                  </a:lnTo>
                  <a:lnTo>
                    <a:pt x="730" y="1"/>
                  </a:lnTo>
                  <a:close/>
                  <a:moveTo>
                    <a:pt x="2159" y="3800"/>
                  </a:moveTo>
                  <a:lnTo>
                    <a:pt x="1429" y="4074"/>
                  </a:lnTo>
                  <a:lnTo>
                    <a:pt x="2250" y="6110"/>
                  </a:lnTo>
                  <a:lnTo>
                    <a:pt x="2949" y="5837"/>
                  </a:lnTo>
                  <a:lnTo>
                    <a:pt x="2159" y="3800"/>
                  </a:lnTo>
                  <a:close/>
                  <a:moveTo>
                    <a:pt x="3618" y="7600"/>
                  </a:moveTo>
                  <a:lnTo>
                    <a:pt x="2888" y="7873"/>
                  </a:lnTo>
                  <a:lnTo>
                    <a:pt x="3678" y="9910"/>
                  </a:lnTo>
                  <a:lnTo>
                    <a:pt x="4408" y="9636"/>
                  </a:lnTo>
                  <a:lnTo>
                    <a:pt x="3618" y="7600"/>
                  </a:lnTo>
                  <a:close/>
                  <a:moveTo>
                    <a:pt x="5077" y="11399"/>
                  </a:moveTo>
                  <a:lnTo>
                    <a:pt x="4377" y="11673"/>
                  </a:lnTo>
                  <a:lnTo>
                    <a:pt x="5168" y="13709"/>
                  </a:lnTo>
                  <a:lnTo>
                    <a:pt x="5897" y="13436"/>
                  </a:lnTo>
                  <a:lnTo>
                    <a:pt x="5077" y="11399"/>
                  </a:lnTo>
                  <a:close/>
                  <a:moveTo>
                    <a:pt x="6536" y="15168"/>
                  </a:moveTo>
                  <a:lnTo>
                    <a:pt x="5806" y="15411"/>
                  </a:lnTo>
                  <a:lnTo>
                    <a:pt x="6596" y="17478"/>
                  </a:lnTo>
                  <a:lnTo>
                    <a:pt x="7326" y="17205"/>
                  </a:lnTo>
                  <a:lnTo>
                    <a:pt x="6536" y="15168"/>
                  </a:lnTo>
                  <a:close/>
                  <a:moveTo>
                    <a:pt x="7964" y="18846"/>
                  </a:moveTo>
                  <a:lnTo>
                    <a:pt x="7326" y="19272"/>
                  </a:lnTo>
                  <a:lnTo>
                    <a:pt x="8542" y="21126"/>
                  </a:lnTo>
                  <a:lnTo>
                    <a:pt x="9180" y="20700"/>
                  </a:lnTo>
                  <a:lnTo>
                    <a:pt x="7964" y="18846"/>
                  </a:lnTo>
                  <a:close/>
                  <a:moveTo>
                    <a:pt x="10183" y="22220"/>
                  </a:moveTo>
                  <a:lnTo>
                    <a:pt x="9514" y="22646"/>
                  </a:lnTo>
                  <a:lnTo>
                    <a:pt x="10730" y="24500"/>
                  </a:lnTo>
                  <a:lnTo>
                    <a:pt x="11399" y="24074"/>
                  </a:lnTo>
                  <a:lnTo>
                    <a:pt x="10183" y="22220"/>
                  </a:lnTo>
                  <a:close/>
                  <a:moveTo>
                    <a:pt x="12371" y="25655"/>
                  </a:moveTo>
                  <a:lnTo>
                    <a:pt x="11733" y="26050"/>
                  </a:lnTo>
                  <a:lnTo>
                    <a:pt x="12949" y="27934"/>
                  </a:lnTo>
                  <a:lnTo>
                    <a:pt x="13587" y="27509"/>
                  </a:lnTo>
                  <a:lnTo>
                    <a:pt x="12371" y="25655"/>
                  </a:lnTo>
                  <a:close/>
                  <a:moveTo>
                    <a:pt x="14590" y="29059"/>
                  </a:moveTo>
                  <a:lnTo>
                    <a:pt x="13922" y="29485"/>
                  </a:lnTo>
                  <a:lnTo>
                    <a:pt x="15168" y="31339"/>
                  </a:lnTo>
                  <a:lnTo>
                    <a:pt x="15806" y="30913"/>
                  </a:lnTo>
                  <a:lnTo>
                    <a:pt x="14590" y="29059"/>
                  </a:lnTo>
                  <a:close/>
                  <a:moveTo>
                    <a:pt x="16779" y="32494"/>
                  </a:moveTo>
                  <a:lnTo>
                    <a:pt x="16141" y="32889"/>
                  </a:lnTo>
                  <a:lnTo>
                    <a:pt x="17356" y="34773"/>
                  </a:lnTo>
                  <a:lnTo>
                    <a:pt x="17995" y="34348"/>
                  </a:lnTo>
                  <a:lnTo>
                    <a:pt x="16779" y="32494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6109050" y="4086975"/>
              <a:ext cx="815375" cy="320700"/>
            </a:xfrm>
            <a:custGeom>
              <a:rect b="b" l="l" r="r" t="t"/>
              <a:pathLst>
                <a:path extrusionOk="0" h="12828" w="32615">
                  <a:moveTo>
                    <a:pt x="32524" y="1"/>
                  </a:moveTo>
                  <a:lnTo>
                    <a:pt x="30244" y="213"/>
                  </a:lnTo>
                  <a:lnTo>
                    <a:pt x="30335" y="973"/>
                  </a:lnTo>
                  <a:lnTo>
                    <a:pt x="32615" y="760"/>
                  </a:lnTo>
                  <a:lnTo>
                    <a:pt x="32524" y="1"/>
                  </a:lnTo>
                  <a:close/>
                  <a:moveTo>
                    <a:pt x="28359" y="396"/>
                  </a:moveTo>
                  <a:lnTo>
                    <a:pt x="26080" y="639"/>
                  </a:lnTo>
                  <a:lnTo>
                    <a:pt x="26141" y="1399"/>
                  </a:lnTo>
                  <a:lnTo>
                    <a:pt x="28420" y="1156"/>
                  </a:lnTo>
                  <a:lnTo>
                    <a:pt x="28359" y="396"/>
                  </a:lnTo>
                  <a:close/>
                  <a:moveTo>
                    <a:pt x="24165" y="791"/>
                  </a:moveTo>
                  <a:lnTo>
                    <a:pt x="21885" y="1034"/>
                  </a:lnTo>
                  <a:lnTo>
                    <a:pt x="21976" y="1794"/>
                  </a:lnTo>
                  <a:lnTo>
                    <a:pt x="24256" y="1551"/>
                  </a:lnTo>
                  <a:lnTo>
                    <a:pt x="24165" y="791"/>
                  </a:lnTo>
                  <a:close/>
                  <a:moveTo>
                    <a:pt x="19940" y="1216"/>
                  </a:moveTo>
                  <a:lnTo>
                    <a:pt x="17660" y="1429"/>
                  </a:lnTo>
                  <a:lnTo>
                    <a:pt x="17751" y="2189"/>
                  </a:lnTo>
                  <a:lnTo>
                    <a:pt x="20031" y="1976"/>
                  </a:lnTo>
                  <a:lnTo>
                    <a:pt x="19940" y="1216"/>
                  </a:lnTo>
                  <a:close/>
                  <a:moveTo>
                    <a:pt x="15776" y="1642"/>
                  </a:moveTo>
                  <a:lnTo>
                    <a:pt x="13496" y="1855"/>
                  </a:lnTo>
                  <a:lnTo>
                    <a:pt x="13557" y="2615"/>
                  </a:lnTo>
                  <a:lnTo>
                    <a:pt x="15867" y="2402"/>
                  </a:lnTo>
                  <a:lnTo>
                    <a:pt x="15776" y="1642"/>
                  </a:lnTo>
                  <a:close/>
                  <a:moveTo>
                    <a:pt x="11794" y="3071"/>
                  </a:moveTo>
                  <a:lnTo>
                    <a:pt x="9970" y="4469"/>
                  </a:lnTo>
                  <a:lnTo>
                    <a:pt x="10426" y="5077"/>
                  </a:lnTo>
                  <a:lnTo>
                    <a:pt x="12250" y="3678"/>
                  </a:lnTo>
                  <a:lnTo>
                    <a:pt x="11794" y="3071"/>
                  </a:lnTo>
                  <a:close/>
                  <a:moveTo>
                    <a:pt x="8481" y="5654"/>
                  </a:moveTo>
                  <a:lnTo>
                    <a:pt x="6657" y="7052"/>
                  </a:lnTo>
                  <a:lnTo>
                    <a:pt x="7113" y="7660"/>
                  </a:lnTo>
                  <a:lnTo>
                    <a:pt x="8937" y="6262"/>
                  </a:lnTo>
                  <a:lnTo>
                    <a:pt x="8481" y="5654"/>
                  </a:lnTo>
                  <a:close/>
                  <a:moveTo>
                    <a:pt x="5167" y="8238"/>
                  </a:moveTo>
                  <a:lnTo>
                    <a:pt x="3344" y="9636"/>
                  </a:lnTo>
                  <a:lnTo>
                    <a:pt x="3800" y="10244"/>
                  </a:lnTo>
                  <a:lnTo>
                    <a:pt x="5623" y="8846"/>
                  </a:lnTo>
                  <a:lnTo>
                    <a:pt x="5167" y="8238"/>
                  </a:lnTo>
                  <a:close/>
                  <a:moveTo>
                    <a:pt x="1824" y="10821"/>
                  </a:moveTo>
                  <a:lnTo>
                    <a:pt x="0" y="12220"/>
                  </a:lnTo>
                  <a:lnTo>
                    <a:pt x="456" y="12827"/>
                  </a:lnTo>
                  <a:lnTo>
                    <a:pt x="2280" y="11429"/>
                  </a:lnTo>
                  <a:lnTo>
                    <a:pt x="1824" y="1082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6970000" y="4079375"/>
              <a:ext cx="29650" cy="22075"/>
            </a:xfrm>
            <a:custGeom>
              <a:rect b="b" l="l" r="r" t="t"/>
              <a:pathLst>
                <a:path extrusionOk="0" h="883" w="1186">
                  <a:moveTo>
                    <a:pt x="1125" y="1"/>
                  </a:moveTo>
                  <a:lnTo>
                    <a:pt x="1" y="122"/>
                  </a:lnTo>
                  <a:lnTo>
                    <a:pt x="61" y="882"/>
                  </a:lnTo>
                  <a:lnTo>
                    <a:pt x="1186" y="760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3365825" y="471692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0"/>
                  </a:moveTo>
                  <a:cubicBezTo>
                    <a:pt x="761" y="0"/>
                    <a:pt x="1" y="760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0"/>
                    <a:pt x="2676" y="0"/>
                    <a:pt x="17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3855950" y="4495025"/>
              <a:ext cx="85900" cy="85900"/>
            </a:xfrm>
            <a:custGeom>
              <a:rect b="b" l="l" r="r" t="t"/>
              <a:pathLst>
                <a:path extrusionOk="0" h="3436" w="3436">
                  <a:moveTo>
                    <a:pt x="1703" y="1"/>
                  </a:moveTo>
                  <a:cubicBezTo>
                    <a:pt x="761" y="1"/>
                    <a:pt x="1" y="761"/>
                    <a:pt x="1" y="1734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76" y="3436"/>
                    <a:pt x="3436" y="2676"/>
                    <a:pt x="3436" y="1734"/>
                  </a:cubicBezTo>
                  <a:cubicBezTo>
                    <a:pt x="3436" y="761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4145475" y="407177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1"/>
                  </a:moveTo>
                  <a:cubicBezTo>
                    <a:pt x="791" y="1"/>
                    <a:pt x="1" y="761"/>
                    <a:pt x="1" y="1703"/>
                  </a:cubicBezTo>
                  <a:cubicBezTo>
                    <a:pt x="1" y="2645"/>
                    <a:pt x="79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4648525" y="3955525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4895500" y="3476775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45" y="3436"/>
                    <a:pt x="3405" y="2676"/>
                    <a:pt x="3405" y="1733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5511000" y="3411425"/>
              <a:ext cx="85150" cy="85900"/>
            </a:xfrm>
            <a:custGeom>
              <a:rect b="b" l="l" r="r" t="t"/>
              <a:pathLst>
                <a:path extrusionOk="0" h="3436" w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36"/>
                    <a:pt x="1703" y="3436"/>
                  </a:cubicBezTo>
                  <a:cubicBezTo>
                    <a:pt x="2645" y="3436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5723775" y="3943350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3" y="1"/>
                  </a:moveTo>
                  <a:cubicBezTo>
                    <a:pt x="760" y="1"/>
                    <a:pt x="1" y="761"/>
                    <a:pt x="1" y="1703"/>
                  </a:cubicBezTo>
                  <a:cubicBezTo>
                    <a:pt x="1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6011025" y="4392450"/>
              <a:ext cx="85875" cy="85900"/>
            </a:xfrm>
            <a:custGeom>
              <a:rect b="b" l="l" r="r" t="t"/>
              <a:pathLst>
                <a:path extrusionOk="0" h="3436" w="3435">
                  <a:moveTo>
                    <a:pt x="1733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3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6403125" y="4099900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6988250" y="3996550"/>
              <a:ext cx="243950" cy="177850"/>
            </a:xfrm>
            <a:custGeom>
              <a:rect b="b" l="l" r="r" t="t"/>
              <a:pathLst>
                <a:path extrusionOk="0" h="7114" w="9758">
                  <a:moveTo>
                    <a:pt x="0" y="0"/>
                  </a:moveTo>
                  <a:lnTo>
                    <a:pt x="851" y="7113"/>
                  </a:lnTo>
                  <a:lnTo>
                    <a:pt x="9757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39"/>
          <p:cNvGrpSpPr/>
          <p:nvPr/>
        </p:nvGrpSpPr>
        <p:grpSpPr>
          <a:xfrm>
            <a:off x="990390" y="1245715"/>
            <a:ext cx="1342636" cy="1217594"/>
            <a:chOff x="2659125" y="656075"/>
            <a:chExt cx="1689275" cy="1531950"/>
          </a:xfrm>
        </p:grpSpPr>
        <p:sp>
          <p:nvSpPr>
            <p:cNvPr id="1088" name="Google Shape;1088;p39"/>
            <p:cNvSpPr/>
            <p:nvPr/>
          </p:nvSpPr>
          <p:spPr>
            <a:xfrm>
              <a:off x="4205500" y="862775"/>
              <a:ext cx="19025" cy="873900"/>
            </a:xfrm>
            <a:custGeom>
              <a:rect b="b" l="l" r="r" t="t"/>
              <a:pathLst>
                <a:path extrusionOk="0" h="34956" w="761">
                  <a:moveTo>
                    <a:pt x="1" y="0"/>
                  </a:moveTo>
                  <a:lnTo>
                    <a:pt x="1" y="34955"/>
                  </a:lnTo>
                  <a:lnTo>
                    <a:pt x="761" y="3495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4080125" y="999925"/>
              <a:ext cx="268275" cy="433250"/>
            </a:xfrm>
            <a:custGeom>
              <a:rect b="b" l="l" r="r" t="t"/>
              <a:pathLst>
                <a:path extrusionOk="0" h="17330" w="10731">
                  <a:moveTo>
                    <a:pt x="5427" y="0"/>
                  </a:moveTo>
                  <a:cubicBezTo>
                    <a:pt x="3018" y="0"/>
                    <a:pt x="583" y="145"/>
                    <a:pt x="396" y="411"/>
                  </a:cubicBezTo>
                  <a:cubicBezTo>
                    <a:pt x="122" y="806"/>
                    <a:pt x="1" y="16521"/>
                    <a:pt x="396" y="16885"/>
                  </a:cubicBezTo>
                  <a:cubicBezTo>
                    <a:pt x="696" y="17185"/>
                    <a:pt x="2951" y="17330"/>
                    <a:pt x="5235" y="17330"/>
                  </a:cubicBezTo>
                  <a:cubicBezTo>
                    <a:pt x="7578" y="17330"/>
                    <a:pt x="9951" y="17178"/>
                    <a:pt x="10274" y="16885"/>
                  </a:cubicBezTo>
                  <a:cubicBezTo>
                    <a:pt x="10730" y="16521"/>
                    <a:pt x="10730" y="836"/>
                    <a:pt x="10274" y="411"/>
                  </a:cubicBezTo>
                  <a:cubicBezTo>
                    <a:pt x="9964" y="130"/>
                    <a:pt x="7707" y="0"/>
                    <a:pt x="5427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3498050" y="1143925"/>
              <a:ext cx="19025" cy="823750"/>
            </a:xfrm>
            <a:custGeom>
              <a:rect b="b" l="l" r="r" t="t"/>
              <a:pathLst>
                <a:path extrusionOk="0" h="32950" w="761">
                  <a:moveTo>
                    <a:pt x="1" y="0"/>
                  </a:moveTo>
                  <a:lnTo>
                    <a:pt x="1" y="32949"/>
                  </a:lnTo>
                  <a:lnTo>
                    <a:pt x="760" y="3294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3367350" y="1221050"/>
              <a:ext cx="278150" cy="173375"/>
            </a:xfrm>
            <a:custGeom>
              <a:rect b="b" l="l" r="r" t="t"/>
              <a:pathLst>
                <a:path extrusionOk="0" h="6935" w="11126">
                  <a:moveTo>
                    <a:pt x="5628" y="0"/>
                  </a:moveTo>
                  <a:cubicBezTo>
                    <a:pt x="3223" y="0"/>
                    <a:pt x="796" y="145"/>
                    <a:pt x="608" y="411"/>
                  </a:cubicBezTo>
                  <a:cubicBezTo>
                    <a:pt x="213" y="958"/>
                    <a:pt x="1" y="5882"/>
                    <a:pt x="608" y="6490"/>
                  </a:cubicBezTo>
                  <a:cubicBezTo>
                    <a:pt x="908" y="6790"/>
                    <a:pt x="3156" y="6935"/>
                    <a:pt x="5436" y="6935"/>
                  </a:cubicBezTo>
                  <a:cubicBezTo>
                    <a:pt x="7775" y="6935"/>
                    <a:pt x="10148" y="6783"/>
                    <a:pt x="10487" y="6490"/>
                  </a:cubicBezTo>
                  <a:cubicBezTo>
                    <a:pt x="11125" y="5973"/>
                    <a:pt x="11125" y="1019"/>
                    <a:pt x="10487" y="411"/>
                  </a:cubicBezTo>
                  <a:cubicBezTo>
                    <a:pt x="10162" y="130"/>
                    <a:pt x="7904" y="0"/>
                    <a:pt x="562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3143950" y="1132525"/>
              <a:ext cx="19025" cy="648200"/>
            </a:xfrm>
            <a:custGeom>
              <a:rect b="b" l="l" r="r" t="t"/>
              <a:pathLst>
                <a:path extrusionOk="0" h="25928" w="761">
                  <a:moveTo>
                    <a:pt x="0" y="1"/>
                  </a:moveTo>
                  <a:lnTo>
                    <a:pt x="0" y="25928"/>
                  </a:lnTo>
                  <a:lnTo>
                    <a:pt x="760" y="2592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3014000" y="1316325"/>
              <a:ext cx="276625" cy="288325"/>
            </a:xfrm>
            <a:custGeom>
              <a:rect b="b" l="l" r="r" t="t"/>
              <a:pathLst>
                <a:path extrusionOk="0" h="11533" w="11065">
                  <a:moveTo>
                    <a:pt x="5534" y="0"/>
                  </a:moveTo>
                  <a:cubicBezTo>
                    <a:pt x="3159" y="0"/>
                    <a:pt x="793" y="137"/>
                    <a:pt x="608" y="399"/>
                  </a:cubicBezTo>
                  <a:cubicBezTo>
                    <a:pt x="213" y="947"/>
                    <a:pt x="1" y="10491"/>
                    <a:pt x="608" y="11099"/>
                  </a:cubicBezTo>
                  <a:cubicBezTo>
                    <a:pt x="904" y="11395"/>
                    <a:pt x="3095" y="11532"/>
                    <a:pt x="5343" y="11532"/>
                  </a:cubicBezTo>
                  <a:cubicBezTo>
                    <a:pt x="7712" y="11532"/>
                    <a:pt x="10144" y="11379"/>
                    <a:pt x="10487" y="11099"/>
                  </a:cubicBezTo>
                  <a:cubicBezTo>
                    <a:pt x="11065" y="10552"/>
                    <a:pt x="11065" y="1007"/>
                    <a:pt x="10487" y="399"/>
                  </a:cubicBezTo>
                  <a:cubicBezTo>
                    <a:pt x="10157" y="130"/>
                    <a:pt x="7842" y="0"/>
                    <a:pt x="553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3851400" y="656075"/>
              <a:ext cx="19025" cy="809300"/>
            </a:xfrm>
            <a:custGeom>
              <a:rect b="b" l="l" r="r" t="t"/>
              <a:pathLst>
                <a:path extrusionOk="0" h="32372" w="761">
                  <a:moveTo>
                    <a:pt x="1" y="1"/>
                  </a:moveTo>
                  <a:lnTo>
                    <a:pt x="1" y="32372"/>
                  </a:lnTo>
                  <a:lnTo>
                    <a:pt x="760" y="3237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21450" y="750975"/>
              <a:ext cx="277400" cy="539350"/>
            </a:xfrm>
            <a:custGeom>
              <a:rect b="b" l="l" r="r" t="t"/>
              <a:pathLst>
                <a:path extrusionOk="0" h="21574" w="11096">
                  <a:moveTo>
                    <a:pt x="5546" y="0"/>
                  </a:moveTo>
                  <a:cubicBezTo>
                    <a:pt x="3168" y="0"/>
                    <a:pt x="794" y="137"/>
                    <a:pt x="609" y="399"/>
                  </a:cubicBezTo>
                  <a:cubicBezTo>
                    <a:pt x="214" y="946"/>
                    <a:pt x="1" y="20521"/>
                    <a:pt x="609" y="21129"/>
                  </a:cubicBezTo>
                  <a:cubicBezTo>
                    <a:pt x="909" y="21429"/>
                    <a:pt x="3164" y="21574"/>
                    <a:pt x="5448" y="21574"/>
                  </a:cubicBezTo>
                  <a:cubicBezTo>
                    <a:pt x="7791" y="21574"/>
                    <a:pt x="10164" y="21421"/>
                    <a:pt x="10487" y="21129"/>
                  </a:cubicBezTo>
                  <a:cubicBezTo>
                    <a:pt x="11095" y="20551"/>
                    <a:pt x="11095" y="977"/>
                    <a:pt x="10487" y="399"/>
                  </a:cubicBezTo>
                  <a:cubicBezTo>
                    <a:pt x="10173" y="129"/>
                    <a:pt x="7857" y="0"/>
                    <a:pt x="5546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90600" y="1328575"/>
              <a:ext cx="19025" cy="859450"/>
            </a:xfrm>
            <a:custGeom>
              <a:rect b="b" l="l" r="r" t="t"/>
              <a:pathLst>
                <a:path extrusionOk="0" h="34378" w="761">
                  <a:moveTo>
                    <a:pt x="0" y="1"/>
                  </a:moveTo>
                  <a:lnTo>
                    <a:pt x="0" y="34378"/>
                  </a:lnTo>
                  <a:lnTo>
                    <a:pt x="760" y="3437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659125" y="1437900"/>
              <a:ext cx="278900" cy="514300"/>
            </a:xfrm>
            <a:custGeom>
              <a:rect b="b" l="l" r="r" t="t"/>
              <a:pathLst>
                <a:path extrusionOk="0" h="20572" w="11156">
                  <a:moveTo>
                    <a:pt x="5557" y="1"/>
                  </a:moveTo>
                  <a:cubicBezTo>
                    <a:pt x="3183" y="1"/>
                    <a:pt x="809" y="138"/>
                    <a:pt x="609" y="400"/>
                  </a:cubicBezTo>
                  <a:cubicBezTo>
                    <a:pt x="244" y="947"/>
                    <a:pt x="1" y="19519"/>
                    <a:pt x="609" y="20126"/>
                  </a:cubicBezTo>
                  <a:cubicBezTo>
                    <a:pt x="909" y="20427"/>
                    <a:pt x="3164" y="20571"/>
                    <a:pt x="5448" y="20571"/>
                  </a:cubicBezTo>
                  <a:cubicBezTo>
                    <a:pt x="7791" y="20571"/>
                    <a:pt x="10164" y="20419"/>
                    <a:pt x="10487" y="20126"/>
                  </a:cubicBezTo>
                  <a:cubicBezTo>
                    <a:pt x="11156" y="19610"/>
                    <a:pt x="11156" y="1008"/>
                    <a:pt x="10487" y="400"/>
                  </a:cubicBezTo>
                  <a:cubicBezTo>
                    <a:pt x="10173" y="130"/>
                    <a:pt x="7864" y="1"/>
                    <a:pt x="555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-76194" y="2294177"/>
            <a:ext cx="2630229" cy="2925895"/>
            <a:chOff x="425050" y="1800700"/>
            <a:chExt cx="3073775" cy="3419300"/>
          </a:xfrm>
        </p:grpSpPr>
        <p:sp>
          <p:nvSpPr>
            <p:cNvPr id="1099" name="Google Shape;1099;p39"/>
            <p:cNvSpPr/>
            <p:nvPr/>
          </p:nvSpPr>
          <p:spPr>
            <a:xfrm>
              <a:off x="2239675" y="2273800"/>
              <a:ext cx="129200" cy="244800"/>
            </a:xfrm>
            <a:custGeom>
              <a:rect b="b" l="l" r="r" t="t"/>
              <a:pathLst>
                <a:path extrusionOk="0" h="9792" w="5168">
                  <a:moveTo>
                    <a:pt x="1125" y="368"/>
                  </a:moveTo>
                  <a:cubicBezTo>
                    <a:pt x="1490" y="368"/>
                    <a:pt x="1946" y="703"/>
                    <a:pt x="2371" y="1372"/>
                  </a:cubicBezTo>
                  <a:cubicBezTo>
                    <a:pt x="2979" y="2162"/>
                    <a:pt x="3526" y="3256"/>
                    <a:pt x="3891" y="4472"/>
                  </a:cubicBezTo>
                  <a:cubicBezTo>
                    <a:pt x="4742" y="7147"/>
                    <a:pt x="4560" y="9214"/>
                    <a:pt x="3861" y="9457"/>
                  </a:cubicBezTo>
                  <a:cubicBezTo>
                    <a:pt x="3816" y="9471"/>
                    <a:pt x="3770" y="9479"/>
                    <a:pt x="3723" y="9479"/>
                  </a:cubicBezTo>
                  <a:cubicBezTo>
                    <a:pt x="3377" y="9479"/>
                    <a:pt x="2943" y="9102"/>
                    <a:pt x="2462" y="8514"/>
                  </a:cubicBezTo>
                  <a:cubicBezTo>
                    <a:pt x="1854" y="7694"/>
                    <a:pt x="1338" y="6600"/>
                    <a:pt x="943" y="5384"/>
                  </a:cubicBezTo>
                  <a:cubicBezTo>
                    <a:pt x="517" y="4138"/>
                    <a:pt x="335" y="2922"/>
                    <a:pt x="365" y="1979"/>
                  </a:cubicBezTo>
                  <a:cubicBezTo>
                    <a:pt x="426" y="1098"/>
                    <a:pt x="639" y="520"/>
                    <a:pt x="973" y="399"/>
                  </a:cubicBezTo>
                  <a:cubicBezTo>
                    <a:pt x="1064" y="368"/>
                    <a:pt x="1095" y="368"/>
                    <a:pt x="1125" y="368"/>
                  </a:cubicBezTo>
                  <a:close/>
                  <a:moveTo>
                    <a:pt x="1150" y="0"/>
                  </a:moveTo>
                  <a:cubicBezTo>
                    <a:pt x="1068" y="0"/>
                    <a:pt x="988" y="12"/>
                    <a:pt x="912" y="34"/>
                  </a:cubicBezTo>
                  <a:cubicBezTo>
                    <a:pt x="365" y="186"/>
                    <a:pt x="61" y="855"/>
                    <a:pt x="31" y="1919"/>
                  </a:cubicBezTo>
                  <a:cubicBezTo>
                    <a:pt x="0" y="2922"/>
                    <a:pt x="183" y="4198"/>
                    <a:pt x="608" y="5475"/>
                  </a:cubicBezTo>
                  <a:cubicBezTo>
                    <a:pt x="1034" y="6752"/>
                    <a:pt x="1550" y="7907"/>
                    <a:pt x="2158" y="8697"/>
                  </a:cubicBezTo>
                  <a:cubicBezTo>
                    <a:pt x="2706" y="9426"/>
                    <a:pt x="3253" y="9791"/>
                    <a:pt x="3709" y="9791"/>
                  </a:cubicBezTo>
                  <a:cubicBezTo>
                    <a:pt x="3800" y="9791"/>
                    <a:pt x="3861" y="9791"/>
                    <a:pt x="3982" y="9761"/>
                  </a:cubicBezTo>
                  <a:cubicBezTo>
                    <a:pt x="5046" y="9457"/>
                    <a:pt x="5168" y="7086"/>
                    <a:pt x="4286" y="4320"/>
                  </a:cubicBezTo>
                  <a:cubicBezTo>
                    <a:pt x="3861" y="3043"/>
                    <a:pt x="3344" y="1888"/>
                    <a:pt x="2736" y="1098"/>
                  </a:cubicBezTo>
                  <a:cubicBezTo>
                    <a:pt x="2192" y="373"/>
                    <a:pt x="1626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515500" y="2071750"/>
              <a:ext cx="845775" cy="1199925"/>
            </a:xfrm>
            <a:custGeom>
              <a:rect b="b" l="l" r="r" t="t"/>
              <a:pathLst>
                <a:path extrusionOk="0" h="47997" w="33831">
                  <a:moveTo>
                    <a:pt x="25168" y="0"/>
                  </a:moveTo>
                  <a:lnTo>
                    <a:pt x="2979" y="26384"/>
                  </a:lnTo>
                  <a:lnTo>
                    <a:pt x="730" y="33071"/>
                  </a:lnTo>
                  <a:lnTo>
                    <a:pt x="0" y="40396"/>
                  </a:lnTo>
                  <a:lnTo>
                    <a:pt x="3253" y="42372"/>
                  </a:lnTo>
                  <a:lnTo>
                    <a:pt x="9362" y="46627"/>
                  </a:lnTo>
                  <a:cubicBezTo>
                    <a:pt x="9362" y="46627"/>
                    <a:pt x="20183" y="47934"/>
                    <a:pt x="20821" y="47995"/>
                  </a:cubicBezTo>
                  <a:cubicBezTo>
                    <a:pt x="20827" y="47996"/>
                    <a:pt x="20833" y="47996"/>
                    <a:pt x="20838" y="47996"/>
                  </a:cubicBezTo>
                  <a:cubicBezTo>
                    <a:pt x="21454" y="47996"/>
                    <a:pt x="19453" y="43010"/>
                    <a:pt x="19453" y="43010"/>
                  </a:cubicBezTo>
                  <a:lnTo>
                    <a:pt x="19727" y="35928"/>
                  </a:lnTo>
                  <a:cubicBezTo>
                    <a:pt x="19727" y="35928"/>
                    <a:pt x="21870" y="36077"/>
                    <a:pt x="24231" y="36077"/>
                  </a:cubicBezTo>
                  <a:cubicBezTo>
                    <a:pt x="26395" y="36077"/>
                    <a:pt x="28741" y="35952"/>
                    <a:pt x="29788" y="35472"/>
                  </a:cubicBezTo>
                  <a:cubicBezTo>
                    <a:pt x="32432" y="34104"/>
                    <a:pt x="33101" y="32493"/>
                    <a:pt x="32128" y="22554"/>
                  </a:cubicBezTo>
                  <a:cubicBezTo>
                    <a:pt x="32037" y="21703"/>
                    <a:pt x="33831" y="21308"/>
                    <a:pt x="33587" y="19849"/>
                  </a:cubicBezTo>
                  <a:cubicBezTo>
                    <a:pt x="33344" y="18390"/>
                    <a:pt x="30517" y="14043"/>
                    <a:pt x="29940" y="11946"/>
                  </a:cubicBezTo>
                  <a:cubicBezTo>
                    <a:pt x="27903" y="4317"/>
                    <a:pt x="25168" y="0"/>
                    <a:pt x="2516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1105150" y="1800700"/>
              <a:ext cx="1168650" cy="1118600"/>
            </a:xfrm>
            <a:custGeom>
              <a:rect b="b" l="l" r="r" t="t"/>
              <a:pathLst>
                <a:path extrusionOk="0" h="44744" w="46746">
                  <a:moveTo>
                    <a:pt x="35587" y="0"/>
                  </a:moveTo>
                  <a:cubicBezTo>
                    <a:pt x="33757" y="0"/>
                    <a:pt x="31942" y="542"/>
                    <a:pt x="30487" y="1663"/>
                  </a:cubicBezTo>
                  <a:cubicBezTo>
                    <a:pt x="29154" y="1517"/>
                    <a:pt x="27860" y="1447"/>
                    <a:pt x="26608" y="1447"/>
                  </a:cubicBezTo>
                  <a:cubicBezTo>
                    <a:pt x="13760" y="1447"/>
                    <a:pt x="5386" y="8846"/>
                    <a:pt x="5441" y="17985"/>
                  </a:cubicBezTo>
                  <a:cubicBezTo>
                    <a:pt x="0" y="25676"/>
                    <a:pt x="6201" y="34156"/>
                    <a:pt x="16870" y="44703"/>
                  </a:cubicBezTo>
                  <a:cubicBezTo>
                    <a:pt x="17558" y="44727"/>
                    <a:pt x="18247" y="44744"/>
                    <a:pt x="18933" y="44744"/>
                  </a:cubicBezTo>
                  <a:cubicBezTo>
                    <a:pt x="24433" y="44744"/>
                    <a:pt x="29808" y="43661"/>
                    <a:pt x="33861" y="36284"/>
                  </a:cubicBezTo>
                  <a:cubicBezTo>
                    <a:pt x="33861" y="36284"/>
                    <a:pt x="30548" y="30995"/>
                    <a:pt x="33983" y="27986"/>
                  </a:cubicBezTo>
                  <a:cubicBezTo>
                    <a:pt x="34768" y="27304"/>
                    <a:pt x="35492" y="27040"/>
                    <a:pt x="36143" y="27040"/>
                  </a:cubicBezTo>
                  <a:cubicBezTo>
                    <a:pt x="38364" y="27040"/>
                    <a:pt x="39728" y="30113"/>
                    <a:pt x="39728" y="30113"/>
                  </a:cubicBezTo>
                  <a:cubicBezTo>
                    <a:pt x="40184" y="30833"/>
                    <a:pt x="40650" y="31269"/>
                    <a:pt x="41139" y="31269"/>
                  </a:cubicBezTo>
                  <a:cubicBezTo>
                    <a:pt x="41496" y="31269"/>
                    <a:pt x="41865" y="31035"/>
                    <a:pt x="42251" y="30508"/>
                  </a:cubicBezTo>
                  <a:cubicBezTo>
                    <a:pt x="37296" y="20235"/>
                    <a:pt x="43071" y="13700"/>
                    <a:pt x="43071" y="13700"/>
                  </a:cubicBezTo>
                  <a:cubicBezTo>
                    <a:pt x="46745" y="4914"/>
                    <a:pt x="41099" y="0"/>
                    <a:pt x="35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1947875" y="2704725"/>
              <a:ext cx="108675" cy="49425"/>
            </a:xfrm>
            <a:custGeom>
              <a:rect b="b" l="l" r="r" t="t"/>
              <a:pathLst>
                <a:path extrusionOk="0" h="1977" w="4347">
                  <a:moveTo>
                    <a:pt x="304" y="1"/>
                  </a:moveTo>
                  <a:lnTo>
                    <a:pt x="0" y="183"/>
                  </a:lnTo>
                  <a:cubicBezTo>
                    <a:pt x="31" y="275"/>
                    <a:pt x="1155" y="1977"/>
                    <a:pt x="3769" y="1977"/>
                  </a:cubicBezTo>
                  <a:cubicBezTo>
                    <a:pt x="3952" y="1977"/>
                    <a:pt x="4134" y="1977"/>
                    <a:pt x="4347" y="1946"/>
                  </a:cubicBezTo>
                  <a:lnTo>
                    <a:pt x="4286" y="1551"/>
                  </a:lnTo>
                  <a:cubicBezTo>
                    <a:pt x="4082" y="1571"/>
                    <a:pt x="3886" y="1580"/>
                    <a:pt x="3700" y="1580"/>
                  </a:cubicBezTo>
                  <a:cubicBezTo>
                    <a:pt x="1327" y="1580"/>
                    <a:pt x="332" y="86"/>
                    <a:pt x="30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1996500" y="2875700"/>
              <a:ext cx="16750" cy="95025"/>
            </a:xfrm>
            <a:custGeom>
              <a:rect b="b" l="l" r="r" t="t"/>
              <a:pathLst>
                <a:path extrusionOk="0" h="3801" w="670">
                  <a:moveTo>
                    <a:pt x="396" y="1"/>
                  </a:moveTo>
                  <a:lnTo>
                    <a:pt x="1" y="31"/>
                  </a:lnTo>
                  <a:lnTo>
                    <a:pt x="274" y="3800"/>
                  </a:lnTo>
                  <a:lnTo>
                    <a:pt x="669" y="3770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1958500" y="2518575"/>
              <a:ext cx="67675" cy="148950"/>
            </a:xfrm>
            <a:custGeom>
              <a:rect b="b" l="l" r="r" t="t"/>
              <a:pathLst>
                <a:path extrusionOk="0" h="5958" w="2707">
                  <a:moveTo>
                    <a:pt x="2311" y="0"/>
                  </a:moveTo>
                  <a:cubicBezTo>
                    <a:pt x="670" y="182"/>
                    <a:pt x="62" y="1398"/>
                    <a:pt x="31" y="2523"/>
                  </a:cubicBezTo>
                  <a:cubicBezTo>
                    <a:pt x="1" y="3982"/>
                    <a:pt x="1034" y="5745"/>
                    <a:pt x="2645" y="5958"/>
                  </a:cubicBezTo>
                  <a:lnTo>
                    <a:pt x="2706" y="5593"/>
                  </a:lnTo>
                  <a:cubicBezTo>
                    <a:pt x="1247" y="5350"/>
                    <a:pt x="366" y="3800"/>
                    <a:pt x="426" y="2523"/>
                  </a:cubicBezTo>
                  <a:cubicBezTo>
                    <a:pt x="457" y="1307"/>
                    <a:pt x="1186" y="486"/>
                    <a:pt x="2341" y="395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1978275" y="2611600"/>
              <a:ext cx="89675" cy="27800"/>
            </a:xfrm>
            <a:custGeom>
              <a:rect b="b" l="l" r="r" t="t"/>
              <a:pathLst>
                <a:path extrusionOk="0" h="1112" w="3587">
                  <a:moveTo>
                    <a:pt x="1782" y="1"/>
                  </a:moveTo>
                  <a:cubicBezTo>
                    <a:pt x="1695" y="1"/>
                    <a:pt x="1608" y="6"/>
                    <a:pt x="1520" y="18"/>
                  </a:cubicBezTo>
                  <a:cubicBezTo>
                    <a:pt x="578" y="109"/>
                    <a:pt x="31" y="808"/>
                    <a:pt x="0" y="838"/>
                  </a:cubicBezTo>
                  <a:lnTo>
                    <a:pt x="304" y="1082"/>
                  </a:lnTo>
                  <a:cubicBezTo>
                    <a:pt x="304" y="1082"/>
                    <a:pt x="760" y="474"/>
                    <a:pt x="1550" y="382"/>
                  </a:cubicBezTo>
                  <a:cubicBezTo>
                    <a:pt x="1586" y="381"/>
                    <a:pt x="1622" y="380"/>
                    <a:pt x="1658" y="380"/>
                  </a:cubicBezTo>
                  <a:cubicBezTo>
                    <a:pt x="2203" y="380"/>
                    <a:pt x="2773" y="599"/>
                    <a:pt x="3344" y="1112"/>
                  </a:cubicBezTo>
                  <a:lnTo>
                    <a:pt x="3587" y="808"/>
                  </a:lnTo>
                  <a:cubicBezTo>
                    <a:pt x="2976" y="276"/>
                    <a:pt x="2388" y="1"/>
                    <a:pt x="178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425050" y="3371725"/>
              <a:ext cx="1477250" cy="1411750"/>
            </a:xfrm>
            <a:custGeom>
              <a:rect b="b" l="l" r="r" t="t"/>
              <a:pathLst>
                <a:path extrusionOk="0" h="56470" w="59090">
                  <a:moveTo>
                    <a:pt x="29267" y="1"/>
                  </a:moveTo>
                  <a:cubicBezTo>
                    <a:pt x="24578" y="1"/>
                    <a:pt x="20669" y="495"/>
                    <a:pt x="20669" y="495"/>
                  </a:cubicBezTo>
                  <a:cubicBezTo>
                    <a:pt x="20669" y="495"/>
                    <a:pt x="0" y="42896"/>
                    <a:pt x="9545" y="52623"/>
                  </a:cubicBezTo>
                  <a:cubicBezTo>
                    <a:pt x="12282" y="55412"/>
                    <a:pt x="16286" y="56469"/>
                    <a:pt x="20944" y="56469"/>
                  </a:cubicBezTo>
                  <a:cubicBezTo>
                    <a:pt x="32529" y="56469"/>
                    <a:pt x="48158" y="49931"/>
                    <a:pt x="58390" y="47243"/>
                  </a:cubicBezTo>
                  <a:cubicBezTo>
                    <a:pt x="59090" y="44021"/>
                    <a:pt x="57691" y="36483"/>
                    <a:pt x="56628" y="34143"/>
                  </a:cubicBezTo>
                  <a:cubicBezTo>
                    <a:pt x="54406" y="34093"/>
                    <a:pt x="52120" y="34065"/>
                    <a:pt x="49799" y="34065"/>
                  </a:cubicBezTo>
                  <a:cubicBezTo>
                    <a:pt x="43643" y="34065"/>
                    <a:pt x="37240" y="34256"/>
                    <a:pt x="31126" y="34720"/>
                  </a:cubicBezTo>
                  <a:cubicBezTo>
                    <a:pt x="37296" y="25328"/>
                    <a:pt x="44013" y="13929"/>
                    <a:pt x="45016" y="7577"/>
                  </a:cubicBezTo>
                  <a:cubicBezTo>
                    <a:pt x="46021" y="1231"/>
                    <a:pt x="36671" y="1"/>
                    <a:pt x="2926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042125" y="2760875"/>
              <a:ext cx="456700" cy="734175"/>
            </a:xfrm>
            <a:custGeom>
              <a:rect b="b" l="l" r="r" t="t"/>
              <a:pathLst>
                <a:path extrusionOk="0" h="29367" w="18268">
                  <a:moveTo>
                    <a:pt x="11557" y="1"/>
                  </a:moveTo>
                  <a:cubicBezTo>
                    <a:pt x="10946" y="1"/>
                    <a:pt x="10297" y="395"/>
                    <a:pt x="9909" y="1342"/>
                  </a:cubicBezTo>
                  <a:lnTo>
                    <a:pt x="4104" y="15780"/>
                  </a:lnTo>
                  <a:lnTo>
                    <a:pt x="3800" y="13378"/>
                  </a:lnTo>
                  <a:cubicBezTo>
                    <a:pt x="3800" y="13378"/>
                    <a:pt x="4377" y="12011"/>
                    <a:pt x="4863" y="10369"/>
                  </a:cubicBezTo>
                  <a:cubicBezTo>
                    <a:pt x="5350" y="8728"/>
                    <a:pt x="3769" y="8029"/>
                    <a:pt x="3769" y="8029"/>
                  </a:cubicBezTo>
                  <a:cubicBezTo>
                    <a:pt x="3769" y="8029"/>
                    <a:pt x="942" y="11615"/>
                    <a:pt x="578" y="12345"/>
                  </a:cubicBezTo>
                  <a:cubicBezTo>
                    <a:pt x="183" y="13074"/>
                    <a:pt x="0" y="17603"/>
                    <a:pt x="183" y="18880"/>
                  </a:cubicBezTo>
                  <a:cubicBezTo>
                    <a:pt x="395" y="20187"/>
                    <a:pt x="3526" y="27330"/>
                    <a:pt x="3526" y="27330"/>
                  </a:cubicBezTo>
                  <a:lnTo>
                    <a:pt x="13465" y="29366"/>
                  </a:lnTo>
                  <a:cubicBezTo>
                    <a:pt x="13465" y="29366"/>
                    <a:pt x="16140" y="24959"/>
                    <a:pt x="17204" y="21646"/>
                  </a:cubicBezTo>
                  <a:cubicBezTo>
                    <a:pt x="18268" y="18394"/>
                    <a:pt x="17964" y="16175"/>
                    <a:pt x="17964" y="16175"/>
                  </a:cubicBezTo>
                  <a:cubicBezTo>
                    <a:pt x="17884" y="14540"/>
                    <a:pt x="17307" y="13827"/>
                    <a:pt x="16276" y="13827"/>
                  </a:cubicBezTo>
                  <a:cubicBezTo>
                    <a:pt x="16137" y="13827"/>
                    <a:pt x="15991" y="13839"/>
                    <a:pt x="15836" y="13865"/>
                  </a:cubicBezTo>
                  <a:cubicBezTo>
                    <a:pt x="16151" y="11463"/>
                    <a:pt x="15497" y="10325"/>
                    <a:pt x="13875" y="10325"/>
                  </a:cubicBezTo>
                  <a:cubicBezTo>
                    <a:pt x="13773" y="10325"/>
                    <a:pt x="13667" y="10330"/>
                    <a:pt x="13557" y="10339"/>
                  </a:cubicBezTo>
                  <a:cubicBezTo>
                    <a:pt x="13683" y="8540"/>
                    <a:pt x="13472" y="7649"/>
                    <a:pt x="12095" y="7649"/>
                  </a:cubicBezTo>
                  <a:cubicBezTo>
                    <a:pt x="11820" y="7649"/>
                    <a:pt x="11499" y="7684"/>
                    <a:pt x="11125" y="7755"/>
                  </a:cubicBezTo>
                  <a:lnTo>
                    <a:pt x="12918" y="2557"/>
                  </a:lnTo>
                  <a:cubicBezTo>
                    <a:pt x="13488" y="1095"/>
                    <a:pt x="12574" y="1"/>
                    <a:pt x="1155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114300" y="3153075"/>
              <a:ext cx="35750" cy="71450"/>
            </a:xfrm>
            <a:custGeom>
              <a:rect b="b" l="l" r="r" t="t"/>
              <a:pathLst>
                <a:path extrusionOk="0" h="2858" w="1430">
                  <a:moveTo>
                    <a:pt x="1065" y="0"/>
                  </a:moveTo>
                  <a:lnTo>
                    <a:pt x="1" y="2706"/>
                  </a:lnTo>
                  <a:lnTo>
                    <a:pt x="365" y="2858"/>
                  </a:lnTo>
                  <a:lnTo>
                    <a:pt x="1429" y="12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268575" y="2952450"/>
              <a:ext cx="56250" cy="139850"/>
            </a:xfrm>
            <a:custGeom>
              <a:rect b="b" l="l" r="r" t="t"/>
              <a:pathLst>
                <a:path extrusionOk="0" h="5594" w="2250">
                  <a:moveTo>
                    <a:pt x="1885" y="1"/>
                  </a:moveTo>
                  <a:lnTo>
                    <a:pt x="0" y="5472"/>
                  </a:lnTo>
                  <a:lnTo>
                    <a:pt x="365" y="5594"/>
                  </a:lnTo>
                  <a:lnTo>
                    <a:pt x="2249" y="123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352150" y="3017050"/>
              <a:ext cx="33450" cy="98800"/>
            </a:xfrm>
            <a:custGeom>
              <a:rect b="b" l="l" r="r" t="t"/>
              <a:pathLst>
                <a:path extrusionOk="0" h="3952" w="1338">
                  <a:moveTo>
                    <a:pt x="973" y="1"/>
                  </a:moveTo>
                  <a:lnTo>
                    <a:pt x="1" y="3830"/>
                  </a:lnTo>
                  <a:lnTo>
                    <a:pt x="365" y="3952"/>
                  </a:lnTo>
                  <a:lnTo>
                    <a:pt x="1338" y="92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426625" y="3105950"/>
              <a:ext cx="15975" cy="38025"/>
            </a:xfrm>
            <a:custGeom>
              <a:rect b="b" l="l" r="r" t="t"/>
              <a:pathLst>
                <a:path extrusionOk="0" h="1521" w="639">
                  <a:moveTo>
                    <a:pt x="274" y="1"/>
                  </a:moveTo>
                  <a:lnTo>
                    <a:pt x="0" y="1460"/>
                  </a:lnTo>
                  <a:lnTo>
                    <a:pt x="396" y="1521"/>
                  </a:lnTo>
                  <a:lnTo>
                    <a:pt x="639" y="6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061875" y="3374950"/>
              <a:ext cx="352625" cy="174050"/>
            </a:xfrm>
            <a:custGeom>
              <a:rect b="b" l="l" r="r" t="t"/>
              <a:pathLst>
                <a:path extrusionOk="0" h="6962" w="14105">
                  <a:moveTo>
                    <a:pt x="2954" y="1"/>
                  </a:moveTo>
                  <a:cubicBezTo>
                    <a:pt x="2299" y="1"/>
                    <a:pt x="1778" y="58"/>
                    <a:pt x="1459" y="183"/>
                  </a:cubicBezTo>
                  <a:cubicBezTo>
                    <a:pt x="852" y="852"/>
                    <a:pt x="0" y="4165"/>
                    <a:pt x="0" y="4165"/>
                  </a:cubicBezTo>
                  <a:lnTo>
                    <a:pt x="13618" y="6961"/>
                  </a:lnTo>
                  <a:cubicBezTo>
                    <a:pt x="13618" y="6961"/>
                    <a:pt x="14104" y="3284"/>
                    <a:pt x="13800" y="2767"/>
                  </a:cubicBezTo>
                  <a:cubicBezTo>
                    <a:pt x="12365" y="1332"/>
                    <a:pt x="611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819425" y="3052875"/>
              <a:ext cx="1815425" cy="2167125"/>
            </a:xfrm>
            <a:custGeom>
              <a:rect b="b" l="l" r="r" t="t"/>
              <a:pathLst>
                <a:path extrusionOk="0" h="86685" w="72617">
                  <a:moveTo>
                    <a:pt x="30163" y="0"/>
                  </a:moveTo>
                  <a:cubicBezTo>
                    <a:pt x="29419" y="0"/>
                    <a:pt x="28665" y="9"/>
                    <a:pt x="27904" y="27"/>
                  </a:cubicBezTo>
                  <a:cubicBezTo>
                    <a:pt x="27904" y="27"/>
                    <a:pt x="9849" y="3796"/>
                    <a:pt x="4894" y="13249"/>
                  </a:cubicBezTo>
                  <a:cubicBezTo>
                    <a:pt x="1" y="22732"/>
                    <a:pt x="11551" y="86684"/>
                    <a:pt x="11551" y="86684"/>
                  </a:cubicBezTo>
                  <a:lnTo>
                    <a:pt x="70184" y="86684"/>
                  </a:lnTo>
                  <a:cubicBezTo>
                    <a:pt x="70184" y="86684"/>
                    <a:pt x="66172" y="60119"/>
                    <a:pt x="66871" y="53492"/>
                  </a:cubicBezTo>
                  <a:cubicBezTo>
                    <a:pt x="68573" y="36896"/>
                    <a:pt x="72616" y="17048"/>
                    <a:pt x="68148" y="12702"/>
                  </a:cubicBezTo>
                  <a:cubicBezTo>
                    <a:pt x="61886" y="6653"/>
                    <a:pt x="47175" y="1303"/>
                    <a:pt x="47175" y="1303"/>
                  </a:cubicBezTo>
                  <a:cubicBezTo>
                    <a:pt x="47175" y="1303"/>
                    <a:pt x="39461" y="0"/>
                    <a:pt x="3016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912900" y="3783775"/>
              <a:ext cx="127675" cy="1000050"/>
            </a:xfrm>
            <a:custGeom>
              <a:rect b="b" l="l" r="r" t="t"/>
              <a:pathLst>
                <a:path extrusionOk="0" h="40002" w="5107">
                  <a:moveTo>
                    <a:pt x="365" y="1"/>
                  </a:moveTo>
                  <a:lnTo>
                    <a:pt x="0" y="31"/>
                  </a:lnTo>
                  <a:cubicBezTo>
                    <a:pt x="669" y="12189"/>
                    <a:pt x="2949" y="28512"/>
                    <a:pt x="4742" y="40001"/>
                  </a:cubicBezTo>
                  <a:lnTo>
                    <a:pt x="5107" y="39940"/>
                  </a:lnTo>
                  <a:cubicBezTo>
                    <a:pt x="3344" y="28421"/>
                    <a:pt x="1064" y="12159"/>
                    <a:pt x="3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2267775" y="3348200"/>
              <a:ext cx="1147475" cy="1454500"/>
            </a:xfrm>
            <a:custGeom>
              <a:rect b="b" l="l" r="r" t="t"/>
              <a:pathLst>
                <a:path extrusionOk="0" h="58180" w="45899">
                  <a:moveTo>
                    <a:pt x="8087" y="1"/>
                  </a:moveTo>
                  <a:cubicBezTo>
                    <a:pt x="1066" y="1"/>
                    <a:pt x="1" y="31102"/>
                    <a:pt x="1" y="31102"/>
                  </a:cubicBezTo>
                  <a:cubicBezTo>
                    <a:pt x="1" y="31102"/>
                    <a:pt x="20411" y="58180"/>
                    <a:pt x="32647" y="58180"/>
                  </a:cubicBezTo>
                  <a:cubicBezTo>
                    <a:pt x="32966" y="58180"/>
                    <a:pt x="33280" y="58161"/>
                    <a:pt x="33588" y="58123"/>
                  </a:cubicBezTo>
                  <a:cubicBezTo>
                    <a:pt x="45716" y="56664"/>
                    <a:pt x="45199" y="22165"/>
                    <a:pt x="45898" y="6755"/>
                  </a:cubicBezTo>
                  <a:cubicBezTo>
                    <a:pt x="42941" y="5089"/>
                    <a:pt x="35453" y="3885"/>
                    <a:pt x="32302" y="3885"/>
                  </a:cubicBezTo>
                  <a:cubicBezTo>
                    <a:pt x="32117" y="3885"/>
                    <a:pt x="31948" y="3889"/>
                    <a:pt x="31795" y="3898"/>
                  </a:cubicBezTo>
                  <a:cubicBezTo>
                    <a:pt x="29728" y="9703"/>
                    <a:pt x="27631" y="16026"/>
                    <a:pt x="25837" y="22378"/>
                  </a:cubicBezTo>
                  <a:cubicBezTo>
                    <a:pt x="20670" y="13442"/>
                    <a:pt x="14834" y="4506"/>
                    <a:pt x="10244" y="889"/>
                  </a:cubicBezTo>
                  <a:cubicBezTo>
                    <a:pt x="9469" y="279"/>
                    <a:pt x="8752" y="1"/>
                    <a:pt x="808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2306550" y="4171325"/>
              <a:ext cx="188475" cy="221150"/>
            </a:xfrm>
            <a:custGeom>
              <a:rect b="b" l="l" r="r" t="t"/>
              <a:pathLst>
                <a:path extrusionOk="0" h="8846" w="7539">
                  <a:moveTo>
                    <a:pt x="274" y="0"/>
                  </a:moveTo>
                  <a:lnTo>
                    <a:pt x="0" y="244"/>
                  </a:lnTo>
                  <a:lnTo>
                    <a:pt x="7265" y="8846"/>
                  </a:lnTo>
                  <a:lnTo>
                    <a:pt x="7538" y="860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2908375" y="3903850"/>
              <a:ext cx="189250" cy="316900"/>
            </a:xfrm>
            <a:custGeom>
              <a:rect b="b" l="l" r="r" t="t"/>
              <a:pathLst>
                <a:path extrusionOk="0" h="12676" w="7570">
                  <a:moveTo>
                    <a:pt x="335" y="0"/>
                  </a:moveTo>
                  <a:lnTo>
                    <a:pt x="1" y="183"/>
                  </a:lnTo>
                  <a:lnTo>
                    <a:pt x="7235" y="12675"/>
                  </a:lnTo>
                  <a:lnTo>
                    <a:pt x="7569" y="1249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1475975" y="2960250"/>
              <a:ext cx="565375" cy="152350"/>
            </a:xfrm>
            <a:custGeom>
              <a:rect b="b" l="l" r="r" t="t"/>
              <a:pathLst>
                <a:path extrusionOk="0" h="6094" w="22615">
                  <a:moveTo>
                    <a:pt x="6265" y="0"/>
                  </a:moveTo>
                  <a:cubicBezTo>
                    <a:pt x="4584" y="0"/>
                    <a:pt x="3151" y="132"/>
                    <a:pt x="2007" y="418"/>
                  </a:cubicBezTo>
                  <a:lnTo>
                    <a:pt x="1" y="4157"/>
                  </a:lnTo>
                  <a:cubicBezTo>
                    <a:pt x="2876" y="5524"/>
                    <a:pt x="7400" y="6094"/>
                    <a:pt x="13072" y="6094"/>
                  </a:cubicBezTo>
                  <a:cubicBezTo>
                    <a:pt x="15975" y="6094"/>
                    <a:pt x="19178" y="5944"/>
                    <a:pt x="22615" y="5677"/>
                  </a:cubicBezTo>
                  <a:lnTo>
                    <a:pt x="21278" y="1817"/>
                  </a:lnTo>
                  <a:cubicBezTo>
                    <a:pt x="15287" y="695"/>
                    <a:pt x="10122" y="0"/>
                    <a:pt x="6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2071725" y="2371900"/>
              <a:ext cx="269025" cy="131500"/>
            </a:xfrm>
            <a:custGeom>
              <a:rect b="b" l="l" r="r" t="t"/>
              <a:pathLst>
                <a:path extrusionOk="0" h="5260" w="10761">
                  <a:moveTo>
                    <a:pt x="10609" y="1"/>
                  </a:moveTo>
                  <a:lnTo>
                    <a:pt x="1" y="4925"/>
                  </a:lnTo>
                  <a:lnTo>
                    <a:pt x="153" y="5259"/>
                  </a:lnTo>
                  <a:lnTo>
                    <a:pt x="10761" y="365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3369625" y="34540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8"/>
          <p:cNvSpPr/>
          <p:nvPr/>
        </p:nvSpPr>
        <p:spPr>
          <a:xfrm rot="3630913">
            <a:off x="7210464" y="1779054"/>
            <a:ext cx="1040591" cy="567884"/>
          </a:xfrm>
          <a:custGeom>
            <a:rect b="b" l="l" r="r" t="t"/>
            <a:pathLst>
              <a:path extrusionOk="0" h="22715" w="41623">
                <a:moveTo>
                  <a:pt x="33902" y="0"/>
                </a:moveTo>
                <a:cubicBezTo>
                  <a:pt x="29039" y="61"/>
                  <a:pt x="9434" y="10487"/>
                  <a:pt x="8157" y="11399"/>
                </a:cubicBezTo>
                <a:cubicBezTo>
                  <a:pt x="1" y="16080"/>
                  <a:pt x="3865" y="22715"/>
                  <a:pt x="8854" y="22715"/>
                </a:cubicBezTo>
                <a:cubicBezTo>
                  <a:pt x="9146" y="22715"/>
                  <a:pt x="9441" y="22692"/>
                  <a:pt x="9738" y="22645"/>
                </a:cubicBezTo>
                <a:cubicBezTo>
                  <a:pt x="13324" y="22554"/>
                  <a:pt x="32595" y="16201"/>
                  <a:pt x="37580" y="9940"/>
                </a:cubicBezTo>
                <a:cubicBezTo>
                  <a:pt x="41623" y="4833"/>
                  <a:pt x="37975" y="92"/>
                  <a:pt x="33902" y="0"/>
                </a:cubicBezTo>
                <a:close/>
              </a:path>
            </a:pathLst>
          </a:custGeom>
          <a:solidFill>
            <a:srgbClr val="2F4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48"/>
          <p:cNvSpPr txBox="1"/>
          <p:nvPr>
            <p:ph type="title"/>
          </p:nvPr>
        </p:nvSpPr>
        <p:spPr>
          <a:xfrm>
            <a:off x="1092025" y="5413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>
                <a:solidFill>
                  <a:schemeClr val="accent3"/>
                </a:solidFill>
              </a:rPr>
              <a:t>More KPIs Could Lead To Better Tier Criteria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437" name="Google Shape;1437;p48"/>
          <p:cNvSpPr txBox="1"/>
          <p:nvPr>
            <p:ph idx="1" type="subTitle"/>
          </p:nvPr>
        </p:nvSpPr>
        <p:spPr>
          <a:xfrm>
            <a:off x="4619000" y="1960825"/>
            <a:ext cx="2196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1438" name="Google Shape;1438;p48"/>
          <p:cNvGrpSpPr/>
          <p:nvPr/>
        </p:nvGrpSpPr>
        <p:grpSpPr>
          <a:xfrm>
            <a:off x="3807537" y="1470325"/>
            <a:ext cx="4179756" cy="3205250"/>
            <a:chOff x="1557137" y="1544375"/>
            <a:chExt cx="4179756" cy="3205250"/>
          </a:xfrm>
        </p:grpSpPr>
        <p:sp>
          <p:nvSpPr>
            <p:cNvPr id="1439" name="Google Shape;1439;p48"/>
            <p:cNvSpPr/>
            <p:nvPr/>
          </p:nvSpPr>
          <p:spPr>
            <a:xfrm>
              <a:off x="3081625" y="2937275"/>
              <a:ext cx="1131500" cy="1812350"/>
            </a:xfrm>
            <a:custGeom>
              <a:rect b="b" l="l" r="r" t="t"/>
              <a:pathLst>
                <a:path extrusionOk="0" h="72494" w="45260">
                  <a:moveTo>
                    <a:pt x="4317" y="0"/>
                  </a:moveTo>
                  <a:lnTo>
                    <a:pt x="1" y="72493"/>
                  </a:lnTo>
                  <a:lnTo>
                    <a:pt x="45260" y="72493"/>
                  </a:lnTo>
                  <a:lnTo>
                    <a:pt x="41308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557137" y="1544375"/>
              <a:ext cx="4179756" cy="2667250"/>
            </a:xfrm>
            <a:custGeom>
              <a:rect b="b" l="l" r="r" t="t"/>
              <a:pathLst>
                <a:path extrusionOk="0" h="106690" w="174593">
                  <a:moveTo>
                    <a:pt x="3769" y="1"/>
                  </a:moveTo>
                  <a:cubicBezTo>
                    <a:pt x="1672" y="1"/>
                    <a:pt x="0" y="1673"/>
                    <a:pt x="0" y="3740"/>
                  </a:cubicBezTo>
                  <a:lnTo>
                    <a:pt x="0" y="102920"/>
                  </a:lnTo>
                  <a:cubicBezTo>
                    <a:pt x="0" y="105018"/>
                    <a:pt x="1672" y="106689"/>
                    <a:pt x="3769" y="106689"/>
                  </a:cubicBezTo>
                  <a:lnTo>
                    <a:pt x="170824" y="106689"/>
                  </a:lnTo>
                  <a:cubicBezTo>
                    <a:pt x="172891" y="106689"/>
                    <a:pt x="174593" y="105018"/>
                    <a:pt x="174593" y="102951"/>
                  </a:cubicBezTo>
                  <a:lnTo>
                    <a:pt x="174593" y="3740"/>
                  </a:lnTo>
                  <a:cubicBezTo>
                    <a:pt x="174593" y="1673"/>
                    <a:pt x="172921" y="1"/>
                    <a:pt x="170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UPT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AOV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CLV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Profit / ROI 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over time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2427375" y="4631825"/>
              <a:ext cx="2439275" cy="117800"/>
            </a:xfrm>
            <a:custGeom>
              <a:rect b="b" l="l" r="r" t="t"/>
              <a:pathLst>
                <a:path extrusionOk="0" h="4712" w="97571">
                  <a:moveTo>
                    <a:pt x="4711" y="0"/>
                  </a:moveTo>
                  <a:cubicBezTo>
                    <a:pt x="2097" y="0"/>
                    <a:pt x="0" y="2128"/>
                    <a:pt x="0" y="4711"/>
                  </a:cubicBezTo>
                  <a:lnTo>
                    <a:pt x="97570" y="4711"/>
                  </a:lnTo>
                  <a:cubicBezTo>
                    <a:pt x="97570" y="2128"/>
                    <a:pt x="95503" y="0"/>
                    <a:pt x="92920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3523125" y="1625700"/>
              <a:ext cx="202925" cy="38025"/>
            </a:xfrm>
            <a:custGeom>
              <a:rect b="b" l="l" r="r" t="t"/>
              <a:pathLst>
                <a:path extrusionOk="0" h="1521" w="8117">
                  <a:moveTo>
                    <a:pt x="7326" y="335"/>
                  </a:moveTo>
                  <a:cubicBezTo>
                    <a:pt x="7508" y="335"/>
                    <a:pt x="7691" y="547"/>
                    <a:pt x="7691" y="730"/>
                  </a:cubicBezTo>
                  <a:cubicBezTo>
                    <a:pt x="7691" y="912"/>
                    <a:pt x="7539" y="1095"/>
                    <a:pt x="7326" y="1095"/>
                  </a:cubicBezTo>
                  <a:lnTo>
                    <a:pt x="700" y="1095"/>
                  </a:lnTo>
                  <a:cubicBezTo>
                    <a:pt x="517" y="1095"/>
                    <a:pt x="335" y="912"/>
                    <a:pt x="335" y="730"/>
                  </a:cubicBezTo>
                  <a:cubicBezTo>
                    <a:pt x="335" y="547"/>
                    <a:pt x="487" y="335"/>
                    <a:pt x="700" y="335"/>
                  </a:cubicBezTo>
                  <a:close/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lnTo>
                    <a:pt x="7356" y="1520"/>
                  </a:lnTo>
                  <a:cubicBezTo>
                    <a:pt x="7782" y="1520"/>
                    <a:pt x="8116" y="1186"/>
                    <a:pt x="8116" y="760"/>
                  </a:cubicBezTo>
                  <a:cubicBezTo>
                    <a:pt x="8116" y="335"/>
                    <a:pt x="7782" y="0"/>
                    <a:pt x="735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3733625" y="1625700"/>
              <a:ext cx="40300" cy="38025"/>
            </a:xfrm>
            <a:custGeom>
              <a:rect b="b" l="l" r="r" t="t"/>
              <a:pathLst>
                <a:path extrusionOk="0" h="1521" w="1612">
                  <a:moveTo>
                    <a:pt x="791" y="335"/>
                  </a:moveTo>
                  <a:cubicBezTo>
                    <a:pt x="1034" y="335"/>
                    <a:pt x="1216" y="547"/>
                    <a:pt x="1216" y="730"/>
                  </a:cubicBezTo>
                  <a:cubicBezTo>
                    <a:pt x="1216" y="912"/>
                    <a:pt x="1034" y="1095"/>
                    <a:pt x="791" y="1095"/>
                  </a:cubicBezTo>
                  <a:cubicBezTo>
                    <a:pt x="578" y="1095"/>
                    <a:pt x="395" y="912"/>
                    <a:pt x="395" y="730"/>
                  </a:cubicBezTo>
                  <a:cubicBezTo>
                    <a:pt x="395" y="547"/>
                    <a:pt x="578" y="335"/>
                    <a:pt x="791" y="335"/>
                  </a:cubicBezTo>
                  <a:close/>
                  <a:moveTo>
                    <a:pt x="791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91" y="1520"/>
                  </a:cubicBezTo>
                  <a:cubicBezTo>
                    <a:pt x="1216" y="1520"/>
                    <a:pt x="1611" y="1186"/>
                    <a:pt x="1611" y="76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3113550" y="4206275"/>
              <a:ext cx="1070700" cy="9900"/>
            </a:xfrm>
            <a:custGeom>
              <a:rect b="b" l="l" r="r" t="t"/>
              <a:pathLst>
                <a:path extrusionOk="0" h="396" w="42828">
                  <a:moveTo>
                    <a:pt x="0" y="1"/>
                  </a:moveTo>
                  <a:lnTo>
                    <a:pt x="0" y="396"/>
                  </a:lnTo>
                  <a:lnTo>
                    <a:pt x="42828" y="396"/>
                  </a:lnTo>
                  <a:lnTo>
                    <a:pt x="42828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3090750" y="4627250"/>
              <a:ext cx="1115550" cy="9900"/>
            </a:xfrm>
            <a:custGeom>
              <a:rect b="b" l="l" r="r" t="t"/>
              <a:pathLst>
                <a:path extrusionOk="0" h="396" w="44622">
                  <a:moveTo>
                    <a:pt x="0" y="1"/>
                  </a:moveTo>
                  <a:lnTo>
                    <a:pt x="0" y="396"/>
                  </a:lnTo>
                  <a:lnTo>
                    <a:pt x="44621" y="396"/>
                  </a:lnTo>
                  <a:lnTo>
                    <a:pt x="4462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48"/>
          <p:cNvGrpSpPr/>
          <p:nvPr/>
        </p:nvGrpSpPr>
        <p:grpSpPr>
          <a:xfrm>
            <a:off x="7456150" y="1388850"/>
            <a:ext cx="1687850" cy="3754650"/>
            <a:chOff x="5420725" y="996500"/>
            <a:chExt cx="1687850" cy="3754650"/>
          </a:xfrm>
        </p:grpSpPr>
        <p:sp>
          <p:nvSpPr>
            <p:cNvPr id="1447" name="Google Shape;1447;p48"/>
            <p:cNvSpPr/>
            <p:nvPr/>
          </p:nvSpPr>
          <p:spPr>
            <a:xfrm>
              <a:off x="5808125" y="4533775"/>
              <a:ext cx="538800" cy="215850"/>
            </a:xfrm>
            <a:custGeom>
              <a:rect b="b" l="l" r="r" t="t"/>
              <a:pathLst>
                <a:path extrusionOk="0" h="8634" w="21552">
                  <a:moveTo>
                    <a:pt x="12816" y="0"/>
                  </a:moveTo>
                  <a:cubicBezTo>
                    <a:pt x="12376" y="0"/>
                    <a:pt x="11969" y="102"/>
                    <a:pt x="11642" y="366"/>
                  </a:cubicBezTo>
                  <a:cubicBezTo>
                    <a:pt x="11642" y="366"/>
                    <a:pt x="8086" y="3162"/>
                    <a:pt x="5745" y="3770"/>
                  </a:cubicBezTo>
                  <a:cubicBezTo>
                    <a:pt x="3374" y="4378"/>
                    <a:pt x="1" y="5047"/>
                    <a:pt x="31" y="8633"/>
                  </a:cubicBezTo>
                  <a:lnTo>
                    <a:pt x="21551" y="8633"/>
                  </a:lnTo>
                  <a:cubicBezTo>
                    <a:pt x="21399" y="5260"/>
                    <a:pt x="20791" y="2342"/>
                    <a:pt x="19575" y="883"/>
                  </a:cubicBezTo>
                  <a:cubicBezTo>
                    <a:pt x="18494" y="1003"/>
                    <a:pt x="17641" y="1123"/>
                    <a:pt x="16865" y="1123"/>
                  </a:cubicBezTo>
                  <a:cubicBezTo>
                    <a:pt x="16660" y="1123"/>
                    <a:pt x="16460" y="1114"/>
                    <a:pt x="16262" y="1095"/>
                  </a:cubicBezTo>
                  <a:cubicBezTo>
                    <a:pt x="15545" y="804"/>
                    <a:pt x="14051" y="0"/>
                    <a:pt x="1281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460125" y="4543575"/>
              <a:ext cx="446825" cy="207575"/>
            </a:xfrm>
            <a:custGeom>
              <a:rect b="b" l="l" r="r" t="t"/>
              <a:pathLst>
                <a:path extrusionOk="0" h="8303" w="17873">
                  <a:moveTo>
                    <a:pt x="8870" y="0"/>
                  </a:moveTo>
                  <a:cubicBezTo>
                    <a:pt x="7567" y="0"/>
                    <a:pt x="5989" y="666"/>
                    <a:pt x="5319" y="947"/>
                  </a:cubicBezTo>
                  <a:cubicBezTo>
                    <a:pt x="5128" y="976"/>
                    <a:pt x="4933" y="988"/>
                    <a:pt x="4733" y="988"/>
                  </a:cubicBezTo>
                  <a:cubicBezTo>
                    <a:pt x="3888" y="988"/>
                    <a:pt x="2961" y="766"/>
                    <a:pt x="1854" y="643"/>
                  </a:cubicBezTo>
                  <a:cubicBezTo>
                    <a:pt x="638" y="2010"/>
                    <a:pt x="152" y="5020"/>
                    <a:pt x="0" y="8302"/>
                  </a:cubicBezTo>
                  <a:lnTo>
                    <a:pt x="17842" y="8302"/>
                  </a:lnTo>
                  <a:cubicBezTo>
                    <a:pt x="17873" y="4807"/>
                    <a:pt x="15411" y="4199"/>
                    <a:pt x="13070" y="3591"/>
                  </a:cubicBezTo>
                  <a:cubicBezTo>
                    <a:pt x="11094" y="3135"/>
                    <a:pt x="10243" y="399"/>
                    <a:pt x="10243" y="399"/>
                  </a:cubicBezTo>
                  <a:cubicBezTo>
                    <a:pt x="9884" y="110"/>
                    <a:pt x="9399" y="0"/>
                    <a:pt x="887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278500" y="1398475"/>
              <a:ext cx="212025" cy="387625"/>
            </a:xfrm>
            <a:custGeom>
              <a:rect b="b" l="l" r="r" t="t"/>
              <a:pathLst>
                <a:path extrusionOk="0" h="15505" w="8481">
                  <a:moveTo>
                    <a:pt x="0" y="1"/>
                  </a:moveTo>
                  <a:lnTo>
                    <a:pt x="0" y="13801"/>
                  </a:lnTo>
                  <a:cubicBezTo>
                    <a:pt x="1162" y="14991"/>
                    <a:pt x="2418" y="15504"/>
                    <a:pt x="3750" y="15504"/>
                  </a:cubicBezTo>
                  <a:cubicBezTo>
                    <a:pt x="5241" y="15504"/>
                    <a:pt x="6827" y="14860"/>
                    <a:pt x="8481" y="13801"/>
                  </a:cubicBezTo>
                  <a:lnTo>
                    <a:pt x="8481" y="1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5911475" y="2644700"/>
              <a:ext cx="959000" cy="1939300"/>
            </a:xfrm>
            <a:custGeom>
              <a:rect b="b" l="l" r="r" t="t"/>
              <a:pathLst>
                <a:path extrusionOk="0" h="77572" w="38360">
                  <a:moveTo>
                    <a:pt x="7235" y="1"/>
                  </a:moveTo>
                  <a:cubicBezTo>
                    <a:pt x="0" y="30214"/>
                    <a:pt x="6019" y="76506"/>
                    <a:pt x="6079" y="76506"/>
                  </a:cubicBezTo>
                  <a:cubicBezTo>
                    <a:pt x="7719" y="76893"/>
                    <a:pt x="9733" y="77400"/>
                    <a:pt x="12799" y="77400"/>
                  </a:cubicBezTo>
                  <a:cubicBezTo>
                    <a:pt x="13826" y="77400"/>
                    <a:pt x="14972" y="77343"/>
                    <a:pt x="16262" y="77206"/>
                  </a:cubicBezTo>
                  <a:cubicBezTo>
                    <a:pt x="16961" y="64257"/>
                    <a:pt x="19758" y="16536"/>
                    <a:pt x="19758" y="16536"/>
                  </a:cubicBezTo>
                  <a:lnTo>
                    <a:pt x="23010" y="76993"/>
                  </a:lnTo>
                  <a:cubicBezTo>
                    <a:pt x="24055" y="77373"/>
                    <a:pt x="26039" y="77571"/>
                    <a:pt x="28002" y="77571"/>
                  </a:cubicBezTo>
                  <a:cubicBezTo>
                    <a:pt x="29808" y="77571"/>
                    <a:pt x="31595" y="77403"/>
                    <a:pt x="32615" y="77054"/>
                  </a:cubicBezTo>
                  <a:cubicBezTo>
                    <a:pt x="38360" y="7144"/>
                    <a:pt x="31977" y="578"/>
                    <a:pt x="31977" y="578"/>
                  </a:cubicBezTo>
                  <a:lnTo>
                    <a:pt x="7235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6059650" y="2742725"/>
              <a:ext cx="693050" cy="76775"/>
            </a:xfrm>
            <a:custGeom>
              <a:rect b="b" l="l" r="r" t="t"/>
              <a:pathLst>
                <a:path extrusionOk="0" h="3071" w="27722">
                  <a:moveTo>
                    <a:pt x="122" y="1"/>
                  </a:moveTo>
                  <a:lnTo>
                    <a:pt x="0" y="639"/>
                  </a:lnTo>
                  <a:cubicBezTo>
                    <a:pt x="3952" y="2250"/>
                    <a:pt x="8299" y="3071"/>
                    <a:pt x="13040" y="3071"/>
                  </a:cubicBezTo>
                  <a:lnTo>
                    <a:pt x="13496" y="1186"/>
                  </a:lnTo>
                  <a:lnTo>
                    <a:pt x="14043" y="3071"/>
                  </a:lnTo>
                  <a:cubicBezTo>
                    <a:pt x="19089" y="2949"/>
                    <a:pt x="23709" y="2402"/>
                    <a:pt x="27721" y="1156"/>
                  </a:cubicBezTo>
                  <a:lnTo>
                    <a:pt x="27478" y="31"/>
                  </a:ln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5932750" y="1666725"/>
              <a:ext cx="955200" cy="1102375"/>
            </a:xfrm>
            <a:custGeom>
              <a:rect b="b" l="l" r="r" t="t"/>
              <a:pathLst>
                <a:path extrusionOk="0" h="44095" w="38208">
                  <a:moveTo>
                    <a:pt x="23071" y="1"/>
                  </a:moveTo>
                  <a:cubicBezTo>
                    <a:pt x="23071" y="1"/>
                    <a:pt x="21004" y="1733"/>
                    <a:pt x="17356" y="1733"/>
                  </a:cubicBezTo>
                  <a:cubicBezTo>
                    <a:pt x="13709" y="1733"/>
                    <a:pt x="13071" y="31"/>
                    <a:pt x="13071" y="31"/>
                  </a:cubicBezTo>
                  <a:cubicBezTo>
                    <a:pt x="13071" y="31"/>
                    <a:pt x="5776" y="487"/>
                    <a:pt x="3131" y="2858"/>
                  </a:cubicBezTo>
                  <a:cubicBezTo>
                    <a:pt x="0" y="5745"/>
                    <a:pt x="3344" y="41916"/>
                    <a:pt x="5107" y="42919"/>
                  </a:cubicBezTo>
                  <a:cubicBezTo>
                    <a:pt x="6130" y="43646"/>
                    <a:pt x="13413" y="44094"/>
                    <a:pt x="20326" y="44094"/>
                  </a:cubicBezTo>
                  <a:cubicBezTo>
                    <a:pt x="26140" y="44094"/>
                    <a:pt x="31694" y="43777"/>
                    <a:pt x="33041" y="43041"/>
                  </a:cubicBezTo>
                  <a:cubicBezTo>
                    <a:pt x="35290" y="41916"/>
                    <a:pt x="38208" y="5989"/>
                    <a:pt x="34803" y="3162"/>
                  </a:cubicBezTo>
                  <a:cubicBezTo>
                    <a:pt x="31338" y="305"/>
                    <a:pt x="23071" y="1"/>
                    <a:pt x="2307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6238975" y="1615050"/>
              <a:ext cx="117050" cy="159600"/>
            </a:xfrm>
            <a:custGeom>
              <a:rect b="b" l="l" r="r" t="t"/>
              <a:pathLst>
                <a:path extrusionOk="0" h="6384" w="4682">
                  <a:moveTo>
                    <a:pt x="1581" y="1"/>
                  </a:moveTo>
                  <a:lnTo>
                    <a:pt x="1" y="2189"/>
                  </a:lnTo>
                  <a:cubicBezTo>
                    <a:pt x="578" y="3952"/>
                    <a:pt x="1490" y="5411"/>
                    <a:pt x="2797" y="6384"/>
                  </a:cubicBezTo>
                  <a:lnTo>
                    <a:pt x="4682" y="3800"/>
                  </a:lnTo>
                  <a:cubicBezTo>
                    <a:pt x="2949" y="2797"/>
                    <a:pt x="2402" y="1733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6386400" y="1602900"/>
              <a:ext cx="145925" cy="173275"/>
            </a:xfrm>
            <a:custGeom>
              <a:rect b="b" l="l" r="r" t="t"/>
              <a:pathLst>
                <a:path extrusionOk="0" h="6931" w="5837">
                  <a:moveTo>
                    <a:pt x="4165" y="0"/>
                  </a:moveTo>
                  <a:cubicBezTo>
                    <a:pt x="3466" y="2158"/>
                    <a:pt x="2250" y="3222"/>
                    <a:pt x="1" y="4347"/>
                  </a:cubicBezTo>
                  <a:lnTo>
                    <a:pt x="1672" y="6931"/>
                  </a:lnTo>
                  <a:cubicBezTo>
                    <a:pt x="3496" y="5776"/>
                    <a:pt x="4925" y="4408"/>
                    <a:pt x="5837" y="2675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583975" y="1726025"/>
              <a:ext cx="486350" cy="809500"/>
            </a:xfrm>
            <a:custGeom>
              <a:rect b="b" l="l" r="r" t="t"/>
              <a:pathLst>
                <a:path extrusionOk="0" h="32380" w="19454">
                  <a:moveTo>
                    <a:pt x="5418" y="1"/>
                  </a:moveTo>
                  <a:cubicBezTo>
                    <a:pt x="2851" y="1"/>
                    <a:pt x="1537" y="1941"/>
                    <a:pt x="912" y="4620"/>
                  </a:cubicBezTo>
                  <a:cubicBezTo>
                    <a:pt x="1" y="9027"/>
                    <a:pt x="6292" y="27842"/>
                    <a:pt x="6931" y="29058"/>
                  </a:cubicBezTo>
                  <a:cubicBezTo>
                    <a:pt x="8106" y="31419"/>
                    <a:pt x="10003" y="32379"/>
                    <a:pt x="11944" y="32379"/>
                  </a:cubicBezTo>
                  <a:cubicBezTo>
                    <a:pt x="15376" y="32379"/>
                    <a:pt x="18945" y="29377"/>
                    <a:pt x="18907" y="25805"/>
                  </a:cubicBezTo>
                  <a:cubicBezTo>
                    <a:pt x="19454" y="22553"/>
                    <a:pt x="14864" y="5106"/>
                    <a:pt x="8724" y="820"/>
                  </a:cubicBezTo>
                  <a:cubicBezTo>
                    <a:pt x="7440" y="255"/>
                    <a:pt x="6347" y="1"/>
                    <a:pt x="5418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6620450" y="2054275"/>
              <a:ext cx="145175" cy="265225"/>
            </a:xfrm>
            <a:custGeom>
              <a:rect b="b" l="l" r="r" t="t"/>
              <a:pathLst>
                <a:path extrusionOk="0" h="10609" w="5807">
                  <a:moveTo>
                    <a:pt x="335" y="0"/>
                  </a:moveTo>
                  <a:lnTo>
                    <a:pt x="1" y="122"/>
                  </a:lnTo>
                  <a:cubicBezTo>
                    <a:pt x="31" y="183"/>
                    <a:pt x="2463" y="6718"/>
                    <a:pt x="5533" y="10608"/>
                  </a:cubicBezTo>
                  <a:lnTo>
                    <a:pt x="5806" y="10365"/>
                  </a:lnTo>
                  <a:cubicBezTo>
                    <a:pt x="2767" y="6535"/>
                    <a:pt x="365" y="61"/>
                    <a:pt x="3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6218625" y="2630850"/>
              <a:ext cx="393500" cy="248250"/>
            </a:xfrm>
            <a:custGeom>
              <a:rect b="b" l="l" r="r" t="t"/>
              <a:pathLst>
                <a:path extrusionOk="0" h="9930" w="15740">
                  <a:moveTo>
                    <a:pt x="10097" y="1"/>
                  </a:moveTo>
                  <a:cubicBezTo>
                    <a:pt x="9212" y="1"/>
                    <a:pt x="7774" y="72"/>
                    <a:pt x="5891" y="676"/>
                  </a:cubicBezTo>
                  <a:lnTo>
                    <a:pt x="7289" y="2044"/>
                  </a:lnTo>
                  <a:cubicBezTo>
                    <a:pt x="7289" y="2044"/>
                    <a:pt x="1636" y="5236"/>
                    <a:pt x="1028" y="5722"/>
                  </a:cubicBezTo>
                  <a:cubicBezTo>
                    <a:pt x="0" y="6433"/>
                    <a:pt x="389" y="7373"/>
                    <a:pt x="1065" y="7373"/>
                  </a:cubicBezTo>
                  <a:cubicBezTo>
                    <a:pt x="1168" y="7373"/>
                    <a:pt x="1279" y="7351"/>
                    <a:pt x="1392" y="7303"/>
                  </a:cubicBezTo>
                  <a:lnTo>
                    <a:pt x="1392" y="7303"/>
                  </a:lnTo>
                  <a:cubicBezTo>
                    <a:pt x="836" y="7665"/>
                    <a:pt x="1242" y="8490"/>
                    <a:pt x="2013" y="8490"/>
                  </a:cubicBezTo>
                  <a:cubicBezTo>
                    <a:pt x="2211" y="8490"/>
                    <a:pt x="2433" y="8436"/>
                    <a:pt x="2669" y="8306"/>
                  </a:cubicBezTo>
                  <a:lnTo>
                    <a:pt x="2669" y="8306"/>
                  </a:lnTo>
                  <a:cubicBezTo>
                    <a:pt x="2191" y="8632"/>
                    <a:pt x="2233" y="9603"/>
                    <a:pt x="3173" y="9603"/>
                  </a:cubicBezTo>
                  <a:cubicBezTo>
                    <a:pt x="3370" y="9603"/>
                    <a:pt x="3606" y="9561"/>
                    <a:pt x="3885" y="9461"/>
                  </a:cubicBezTo>
                  <a:cubicBezTo>
                    <a:pt x="4017" y="9395"/>
                    <a:pt x="4516" y="9185"/>
                    <a:pt x="4700" y="9098"/>
                  </a:cubicBezTo>
                  <a:lnTo>
                    <a:pt x="4700" y="9098"/>
                  </a:lnTo>
                  <a:cubicBezTo>
                    <a:pt x="4492" y="9325"/>
                    <a:pt x="4747" y="9929"/>
                    <a:pt x="5464" y="9929"/>
                  </a:cubicBezTo>
                  <a:cubicBezTo>
                    <a:pt x="5647" y="9929"/>
                    <a:pt x="5860" y="9890"/>
                    <a:pt x="6104" y="9795"/>
                  </a:cubicBezTo>
                  <a:cubicBezTo>
                    <a:pt x="6104" y="9795"/>
                    <a:pt x="10876" y="7941"/>
                    <a:pt x="12639" y="6573"/>
                  </a:cubicBezTo>
                  <a:cubicBezTo>
                    <a:pt x="14402" y="5205"/>
                    <a:pt x="15739" y="4202"/>
                    <a:pt x="14463" y="1740"/>
                  </a:cubicBezTo>
                  <a:cubicBezTo>
                    <a:pt x="13703" y="251"/>
                    <a:pt x="11970" y="8"/>
                    <a:pt x="10754" y="8"/>
                  </a:cubicBezTo>
                  <a:cubicBezTo>
                    <a:pt x="10590" y="8"/>
                    <a:pt x="10370" y="1"/>
                    <a:pt x="1009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6332450" y="2798200"/>
              <a:ext cx="98050" cy="65375"/>
            </a:xfrm>
            <a:custGeom>
              <a:rect b="b" l="l" r="r" t="t"/>
              <a:pathLst>
                <a:path extrusionOk="0" h="2615" w="3922">
                  <a:moveTo>
                    <a:pt x="3739" y="1"/>
                  </a:moveTo>
                  <a:lnTo>
                    <a:pt x="1" y="2280"/>
                  </a:lnTo>
                  <a:lnTo>
                    <a:pt x="213" y="2615"/>
                  </a:lnTo>
                  <a:lnTo>
                    <a:pt x="3922" y="335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6281550" y="2767050"/>
              <a:ext cx="124625" cy="76000"/>
            </a:xfrm>
            <a:custGeom>
              <a:rect b="b" l="l" r="r" t="t"/>
              <a:pathLst>
                <a:path extrusionOk="0" h="3040" w="4985">
                  <a:moveTo>
                    <a:pt x="4803" y="0"/>
                  </a:moveTo>
                  <a:lnTo>
                    <a:pt x="0" y="2706"/>
                  </a:lnTo>
                  <a:lnTo>
                    <a:pt x="213" y="3040"/>
                  </a:lnTo>
                  <a:lnTo>
                    <a:pt x="4985" y="304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6251150" y="2731325"/>
              <a:ext cx="139075" cy="83625"/>
            </a:xfrm>
            <a:custGeom>
              <a:rect b="b" l="l" r="r" t="t"/>
              <a:pathLst>
                <a:path extrusionOk="0" h="3345" w="5563">
                  <a:moveTo>
                    <a:pt x="5380" y="1"/>
                  </a:moveTo>
                  <a:lnTo>
                    <a:pt x="0" y="3010"/>
                  </a:lnTo>
                  <a:lnTo>
                    <a:pt x="183" y="3344"/>
                  </a:lnTo>
                  <a:lnTo>
                    <a:pt x="5563" y="335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6457075" y="2584575"/>
              <a:ext cx="178600" cy="194650"/>
            </a:xfrm>
            <a:custGeom>
              <a:rect b="b" l="l" r="r" t="t"/>
              <a:pathLst>
                <a:path extrusionOk="0" h="7786" w="7144">
                  <a:moveTo>
                    <a:pt x="2507" y="1"/>
                  </a:moveTo>
                  <a:cubicBezTo>
                    <a:pt x="2288" y="1"/>
                    <a:pt x="2061" y="12"/>
                    <a:pt x="1824" y="35"/>
                  </a:cubicBezTo>
                  <a:lnTo>
                    <a:pt x="0" y="1403"/>
                  </a:lnTo>
                  <a:cubicBezTo>
                    <a:pt x="1976" y="3226"/>
                    <a:pt x="3770" y="5233"/>
                    <a:pt x="4925" y="7786"/>
                  </a:cubicBezTo>
                  <a:lnTo>
                    <a:pt x="7143" y="6418"/>
                  </a:lnTo>
                  <a:cubicBezTo>
                    <a:pt x="7029" y="2515"/>
                    <a:pt x="5767" y="1"/>
                    <a:pt x="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6476825" y="2239925"/>
              <a:ext cx="631750" cy="530000"/>
            </a:xfrm>
            <a:custGeom>
              <a:rect b="b" l="l" r="r" t="t"/>
              <a:pathLst>
                <a:path extrusionOk="0" h="21200" w="25270">
                  <a:moveTo>
                    <a:pt x="17821" y="1"/>
                  </a:moveTo>
                  <a:cubicBezTo>
                    <a:pt x="16539" y="1"/>
                    <a:pt x="15090" y="409"/>
                    <a:pt x="13557" y="1359"/>
                  </a:cubicBezTo>
                  <a:lnTo>
                    <a:pt x="1" y="14125"/>
                  </a:lnTo>
                  <a:cubicBezTo>
                    <a:pt x="1" y="14125"/>
                    <a:pt x="3283" y="16101"/>
                    <a:pt x="5350" y="21177"/>
                  </a:cubicBezTo>
                  <a:cubicBezTo>
                    <a:pt x="5350" y="21177"/>
                    <a:pt x="5323" y="21199"/>
                    <a:pt x="5342" y="21199"/>
                  </a:cubicBezTo>
                  <a:cubicBezTo>
                    <a:pt x="5372" y="21199"/>
                    <a:pt x="5519" y="21142"/>
                    <a:pt x="6080" y="20842"/>
                  </a:cubicBezTo>
                  <a:cubicBezTo>
                    <a:pt x="11369" y="17985"/>
                    <a:pt x="16597" y="14186"/>
                    <a:pt x="20214" y="10781"/>
                  </a:cubicBezTo>
                  <a:cubicBezTo>
                    <a:pt x="25270" y="6209"/>
                    <a:pt x="22817" y="1"/>
                    <a:pt x="1782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6548250" y="2288150"/>
              <a:ext cx="338950" cy="236525"/>
            </a:xfrm>
            <a:custGeom>
              <a:rect b="b" l="l" r="r" t="t"/>
              <a:pathLst>
                <a:path extrusionOk="0" h="9461" w="13558">
                  <a:moveTo>
                    <a:pt x="12246" y="0"/>
                  </a:moveTo>
                  <a:cubicBezTo>
                    <a:pt x="10888" y="0"/>
                    <a:pt x="9621" y="326"/>
                    <a:pt x="8512" y="949"/>
                  </a:cubicBezTo>
                  <a:lnTo>
                    <a:pt x="1" y="9187"/>
                  </a:lnTo>
                  <a:lnTo>
                    <a:pt x="274" y="9460"/>
                  </a:lnTo>
                  <a:lnTo>
                    <a:pt x="8724" y="1253"/>
                  </a:lnTo>
                  <a:cubicBezTo>
                    <a:pt x="9814" y="686"/>
                    <a:pt x="10953" y="390"/>
                    <a:pt x="12207" y="390"/>
                  </a:cubicBezTo>
                  <a:cubicBezTo>
                    <a:pt x="12633" y="390"/>
                    <a:pt x="13072" y="424"/>
                    <a:pt x="13527" y="494"/>
                  </a:cubicBezTo>
                  <a:lnTo>
                    <a:pt x="13557" y="98"/>
                  </a:lnTo>
                  <a:cubicBezTo>
                    <a:pt x="13113" y="33"/>
                    <a:pt x="12675" y="0"/>
                    <a:pt x="1224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6144750" y="1361250"/>
              <a:ext cx="81350" cy="10675"/>
            </a:xfrm>
            <a:custGeom>
              <a:rect b="b" l="l" r="r" t="t"/>
              <a:pathLst>
                <a:path extrusionOk="0" h="427" w="3254">
                  <a:moveTo>
                    <a:pt x="3253" y="1"/>
                  </a:moveTo>
                  <a:lnTo>
                    <a:pt x="1" y="31"/>
                  </a:lnTo>
                  <a:lnTo>
                    <a:pt x="31" y="426"/>
                  </a:lnTo>
                  <a:lnTo>
                    <a:pt x="3253" y="365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6162225" y="1168450"/>
              <a:ext cx="382175" cy="425300"/>
            </a:xfrm>
            <a:custGeom>
              <a:rect b="b" l="l" r="r" t="t"/>
              <a:pathLst>
                <a:path extrusionOk="0" h="17012" w="15287">
                  <a:moveTo>
                    <a:pt x="6074" y="0"/>
                  </a:moveTo>
                  <a:cubicBezTo>
                    <a:pt x="4726" y="0"/>
                    <a:pt x="3457" y="661"/>
                    <a:pt x="2493" y="2302"/>
                  </a:cubicBezTo>
                  <a:cubicBezTo>
                    <a:pt x="2493" y="2302"/>
                    <a:pt x="1" y="10995"/>
                    <a:pt x="274" y="13366"/>
                  </a:cubicBezTo>
                  <a:cubicBezTo>
                    <a:pt x="521" y="15472"/>
                    <a:pt x="1185" y="17012"/>
                    <a:pt x="4614" y="17012"/>
                  </a:cubicBezTo>
                  <a:cubicBezTo>
                    <a:pt x="4996" y="17012"/>
                    <a:pt x="5413" y="16993"/>
                    <a:pt x="5867" y="16953"/>
                  </a:cubicBezTo>
                  <a:cubicBezTo>
                    <a:pt x="10396" y="16588"/>
                    <a:pt x="12615" y="13853"/>
                    <a:pt x="14135" y="9658"/>
                  </a:cubicBezTo>
                  <a:cubicBezTo>
                    <a:pt x="15287" y="6479"/>
                    <a:pt x="10293" y="0"/>
                    <a:pt x="60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6278500" y="1553500"/>
              <a:ext cx="132250" cy="44875"/>
            </a:xfrm>
            <a:custGeom>
              <a:rect b="b" l="l" r="r" t="t"/>
              <a:pathLst>
                <a:path extrusionOk="0" h="1795" w="5290">
                  <a:moveTo>
                    <a:pt x="5016" y="1"/>
                  </a:moveTo>
                  <a:cubicBezTo>
                    <a:pt x="3557" y="1308"/>
                    <a:pt x="31" y="1399"/>
                    <a:pt x="0" y="1399"/>
                  </a:cubicBezTo>
                  <a:lnTo>
                    <a:pt x="0" y="1794"/>
                  </a:lnTo>
                  <a:cubicBezTo>
                    <a:pt x="152" y="1794"/>
                    <a:pt x="3709" y="1672"/>
                    <a:pt x="5289" y="274"/>
                  </a:cubicBezTo>
                  <a:lnTo>
                    <a:pt x="5016" y="1"/>
                  </a:lnTo>
                  <a:close/>
                </a:path>
              </a:pathLst>
            </a:custGeom>
            <a:solidFill>
              <a:srgbClr val="0506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6194900" y="1077975"/>
              <a:ext cx="392900" cy="452750"/>
            </a:xfrm>
            <a:custGeom>
              <a:rect b="b" l="l" r="r" t="t"/>
              <a:pathLst>
                <a:path extrusionOk="0" h="18110" w="15716">
                  <a:moveTo>
                    <a:pt x="7614" y="0"/>
                  </a:moveTo>
                  <a:cubicBezTo>
                    <a:pt x="6493" y="0"/>
                    <a:pt x="5355" y="289"/>
                    <a:pt x="4317" y="663"/>
                  </a:cubicBezTo>
                  <a:cubicBezTo>
                    <a:pt x="3861" y="724"/>
                    <a:pt x="3375" y="784"/>
                    <a:pt x="2949" y="967"/>
                  </a:cubicBezTo>
                  <a:cubicBezTo>
                    <a:pt x="2554" y="1179"/>
                    <a:pt x="2189" y="1483"/>
                    <a:pt x="1885" y="1818"/>
                  </a:cubicBezTo>
                  <a:cubicBezTo>
                    <a:pt x="1186" y="2638"/>
                    <a:pt x="670" y="3702"/>
                    <a:pt x="487" y="4766"/>
                  </a:cubicBezTo>
                  <a:cubicBezTo>
                    <a:pt x="366" y="5344"/>
                    <a:pt x="1" y="7715"/>
                    <a:pt x="670" y="7958"/>
                  </a:cubicBezTo>
                  <a:cubicBezTo>
                    <a:pt x="791" y="7563"/>
                    <a:pt x="882" y="7259"/>
                    <a:pt x="882" y="7259"/>
                  </a:cubicBezTo>
                  <a:cubicBezTo>
                    <a:pt x="882" y="7259"/>
                    <a:pt x="1076" y="6021"/>
                    <a:pt x="3125" y="6021"/>
                  </a:cubicBezTo>
                  <a:cubicBezTo>
                    <a:pt x="4001" y="6021"/>
                    <a:pt x="5216" y="6247"/>
                    <a:pt x="6901" y="6894"/>
                  </a:cubicBezTo>
                  <a:cubicBezTo>
                    <a:pt x="7053" y="7107"/>
                    <a:pt x="7205" y="7259"/>
                    <a:pt x="7326" y="7471"/>
                  </a:cubicBezTo>
                  <a:cubicBezTo>
                    <a:pt x="7569" y="8018"/>
                    <a:pt x="7357" y="8626"/>
                    <a:pt x="7144" y="9143"/>
                  </a:cubicBezTo>
                  <a:cubicBezTo>
                    <a:pt x="6901" y="9629"/>
                    <a:pt x="6597" y="10207"/>
                    <a:pt x="6658" y="10784"/>
                  </a:cubicBezTo>
                  <a:cubicBezTo>
                    <a:pt x="6688" y="11271"/>
                    <a:pt x="6992" y="11757"/>
                    <a:pt x="7448" y="12000"/>
                  </a:cubicBezTo>
                  <a:cubicBezTo>
                    <a:pt x="7509" y="11240"/>
                    <a:pt x="7661" y="10450"/>
                    <a:pt x="8238" y="9933"/>
                  </a:cubicBezTo>
                  <a:cubicBezTo>
                    <a:pt x="8511" y="9720"/>
                    <a:pt x="8840" y="9617"/>
                    <a:pt x="9167" y="9617"/>
                  </a:cubicBezTo>
                  <a:cubicBezTo>
                    <a:pt x="9676" y="9617"/>
                    <a:pt x="10179" y="9866"/>
                    <a:pt x="10457" y="10329"/>
                  </a:cubicBezTo>
                  <a:cubicBezTo>
                    <a:pt x="10943" y="11149"/>
                    <a:pt x="10609" y="12243"/>
                    <a:pt x="10183" y="13186"/>
                  </a:cubicBezTo>
                  <a:cubicBezTo>
                    <a:pt x="9758" y="14098"/>
                    <a:pt x="9272" y="15070"/>
                    <a:pt x="9576" y="16013"/>
                  </a:cubicBezTo>
                  <a:cubicBezTo>
                    <a:pt x="9697" y="16377"/>
                    <a:pt x="9910" y="16681"/>
                    <a:pt x="10153" y="16985"/>
                  </a:cubicBezTo>
                  <a:cubicBezTo>
                    <a:pt x="10609" y="17563"/>
                    <a:pt x="11825" y="18110"/>
                    <a:pt x="11825" y="18110"/>
                  </a:cubicBezTo>
                  <a:cubicBezTo>
                    <a:pt x="11825" y="18110"/>
                    <a:pt x="15108" y="16803"/>
                    <a:pt x="15472" y="12730"/>
                  </a:cubicBezTo>
                  <a:cubicBezTo>
                    <a:pt x="15260" y="11362"/>
                    <a:pt x="15533" y="10237"/>
                    <a:pt x="15655" y="8870"/>
                  </a:cubicBezTo>
                  <a:cubicBezTo>
                    <a:pt x="15716" y="8079"/>
                    <a:pt x="15533" y="7289"/>
                    <a:pt x="15260" y="6529"/>
                  </a:cubicBezTo>
                  <a:cubicBezTo>
                    <a:pt x="14773" y="5222"/>
                    <a:pt x="14135" y="4158"/>
                    <a:pt x="13132" y="3246"/>
                  </a:cubicBezTo>
                  <a:cubicBezTo>
                    <a:pt x="11916" y="2152"/>
                    <a:pt x="10791" y="663"/>
                    <a:pt x="9150" y="207"/>
                  </a:cubicBezTo>
                  <a:cubicBezTo>
                    <a:pt x="8649" y="62"/>
                    <a:pt x="8133" y="0"/>
                    <a:pt x="761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6135650" y="1285825"/>
              <a:ext cx="82075" cy="154475"/>
            </a:xfrm>
            <a:custGeom>
              <a:rect b="b" l="l" r="r" t="t"/>
              <a:pathLst>
                <a:path extrusionOk="0" h="6179" w="3283">
                  <a:moveTo>
                    <a:pt x="2219" y="343"/>
                  </a:moveTo>
                  <a:cubicBezTo>
                    <a:pt x="2280" y="343"/>
                    <a:pt x="2401" y="404"/>
                    <a:pt x="2493" y="525"/>
                  </a:cubicBezTo>
                  <a:cubicBezTo>
                    <a:pt x="2827" y="981"/>
                    <a:pt x="2857" y="2045"/>
                    <a:pt x="2644" y="3200"/>
                  </a:cubicBezTo>
                  <a:cubicBezTo>
                    <a:pt x="2290" y="4738"/>
                    <a:pt x="1532" y="5786"/>
                    <a:pt x="1071" y="5786"/>
                  </a:cubicBezTo>
                  <a:cubicBezTo>
                    <a:pt x="1059" y="5786"/>
                    <a:pt x="1046" y="5785"/>
                    <a:pt x="1034" y="5784"/>
                  </a:cubicBezTo>
                  <a:cubicBezTo>
                    <a:pt x="973" y="5784"/>
                    <a:pt x="851" y="5692"/>
                    <a:pt x="760" y="5571"/>
                  </a:cubicBezTo>
                  <a:cubicBezTo>
                    <a:pt x="426" y="5115"/>
                    <a:pt x="395" y="4051"/>
                    <a:pt x="608" y="2926"/>
                  </a:cubicBezTo>
                  <a:cubicBezTo>
                    <a:pt x="973" y="1376"/>
                    <a:pt x="1672" y="343"/>
                    <a:pt x="2189" y="343"/>
                  </a:cubicBezTo>
                  <a:close/>
                  <a:moveTo>
                    <a:pt x="2173" y="0"/>
                  </a:moveTo>
                  <a:cubicBezTo>
                    <a:pt x="1416" y="0"/>
                    <a:pt x="651" y="1213"/>
                    <a:pt x="274" y="2896"/>
                  </a:cubicBezTo>
                  <a:cubicBezTo>
                    <a:pt x="0" y="4142"/>
                    <a:pt x="91" y="5267"/>
                    <a:pt x="456" y="5844"/>
                  </a:cubicBezTo>
                  <a:cubicBezTo>
                    <a:pt x="608" y="6027"/>
                    <a:pt x="821" y="6148"/>
                    <a:pt x="1003" y="6179"/>
                  </a:cubicBezTo>
                  <a:lnTo>
                    <a:pt x="1094" y="6179"/>
                  </a:lnTo>
                  <a:cubicBezTo>
                    <a:pt x="1854" y="6179"/>
                    <a:pt x="2675" y="4963"/>
                    <a:pt x="3009" y="3291"/>
                  </a:cubicBezTo>
                  <a:cubicBezTo>
                    <a:pt x="3283" y="2045"/>
                    <a:pt x="3192" y="920"/>
                    <a:pt x="2827" y="343"/>
                  </a:cubicBezTo>
                  <a:cubicBezTo>
                    <a:pt x="2675" y="160"/>
                    <a:pt x="2493" y="39"/>
                    <a:pt x="2280" y="8"/>
                  </a:cubicBezTo>
                  <a:cubicBezTo>
                    <a:pt x="2244" y="3"/>
                    <a:pt x="2208" y="0"/>
                    <a:pt x="217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6228350" y="1299500"/>
              <a:ext cx="81325" cy="155250"/>
            </a:xfrm>
            <a:custGeom>
              <a:rect b="b" l="l" r="r" t="t"/>
              <a:pathLst>
                <a:path extrusionOk="0" h="6210" w="3253">
                  <a:moveTo>
                    <a:pt x="2219" y="313"/>
                  </a:moveTo>
                  <a:cubicBezTo>
                    <a:pt x="2310" y="313"/>
                    <a:pt x="2432" y="404"/>
                    <a:pt x="2493" y="525"/>
                  </a:cubicBezTo>
                  <a:cubicBezTo>
                    <a:pt x="2827" y="981"/>
                    <a:pt x="2888" y="2045"/>
                    <a:pt x="2645" y="3170"/>
                  </a:cubicBezTo>
                  <a:cubicBezTo>
                    <a:pt x="2324" y="4716"/>
                    <a:pt x="1582" y="5759"/>
                    <a:pt x="1120" y="5759"/>
                  </a:cubicBezTo>
                  <a:cubicBezTo>
                    <a:pt x="1101" y="5759"/>
                    <a:pt x="1082" y="5757"/>
                    <a:pt x="1064" y="5753"/>
                  </a:cubicBezTo>
                  <a:cubicBezTo>
                    <a:pt x="973" y="5753"/>
                    <a:pt x="851" y="5662"/>
                    <a:pt x="791" y="5571"/>
                  </a:cubicBezTo>
                  <a:cubicBezTo>
                    <a:pt x="426" y="5115"/>
                    <a:pt x="395" y="4051"/>
                    <a:pt x="639" y="2896"/>
                  </a:cubicBezTo>
                  <a:cubicBezTo>
                    <a:pt x="973" y="1346"/>
                    <a:pt x="1702" y="313"/>
                    <a:pt x="2189" y="313"/>
                  </a:cubicBezTo>
                  <a:cubicBezTo>
                    <a:pt x="2189" y="313"/>
                    <a:pt x="2189" y="340"/>
                    <a:pt x="2198" y="340"/>
                  </a:cubicBezTo>
                  <a:cubicBezTo>
                    <a:pt x="2202" y="340"/>
                    <a:pt x="2209" y="333"/>
                    <a:pt x="2219" y="313"/>
                  </a:cubicBezTo>
                  <a:close/>
                  <a:moveTo>
                    <a:pt x="2171" y="1"/>
                  </a:moveTo>
                  <a:cubicBezTo>
                    <a:pt x="1388" y="1"/>
                    <a:pt x="621" y="1240"/>
                    <a:pt x="243" y="2896"/>
                  </a:cubicBezTo>
                  <a:cubicBezTo>
                    <a:pt x="0" y="4142"/>
                    <a:pt x="61" y="5297"/>
                    <a:pt x="456" y="5875"/>
                  </a:cubicBezTo>
                  <a:cubicBezTo>
                    <a:pt x="608" y="6057"/>
                    <a:pt x="791" y="6179"/>
                    <a:pt x="973" y="6209"/>
                  </a:cubicBezTo>
                  <a:lnTo>
                    <a:pt x="1095" y="6209"/>
                  </a:lnTo>
                  <a:cubicBezTo>
                    <a:pt x="1854" y="6209"/>
                    <a:pt x="2645" y="4993"/>
                    <a:pt x="2979" y="3322"/>
                  </a:cubicBezTo>
                  <a:cubicBezTo>
                    <a:pt x="3253" y="2075"/>
                    <a:pt x="3192" y="920"/>
                    <a:pt x="2797" y="373"/>
                  </a:cubicBezTo>
                  <a:cubicBezTo>
                    <a:pt x="2645" y="161"/>
                    <a:pt x="2462" y="69"/>
                    <a:pt x="2280" y="9"/>
                  </a:cubicBezTo>
                  <a:cubicBezTo>
                    <a:pt x="2244" y="3"/>
                    <a:pt x="2208" y="1"/>
                    <a:pt x="217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6207075" y="1324350"/>
              <a:ext cx="45600" cy="17175"/>
            </a:xfrm>
            <a:custGeom>
              <a:rect b="b" l="l" r="r" t="t"/>
              <a:pathLst>
                <a:path extrusionOk="0" h="687" w="1824">
                  <a:moveTo>
                    <a:pt x="672" y="1"/>
                  </a:moveTo>
                  <a:cubicBezTo>
                    <a:pt x="420" y="1"/>
                    <a:pt x="196" y="69"/>
                    <a:pt x="0" y="200"/>
                  </a:cubicBezTo>
                  <a:lnTo>
                    <a:pt x="243" y="504"/>
                  </a:lnTo>
                  <a:cubicBezTo>
                    <a:pt x="379" y="417"/>
                    <a:pt x="535" y="371"/>
                    <a:pt x="713" y="371"/>
                  </a:cubicBezTo>
                  <a:cubicBezTo>
                    <a:pt x="974" y="371"/>
                    <a:pt x="1281" y="470"/>
                    <a:pt x="1642" y="686"/>
                  </a:cubicBezTo>
                  <a:lnTo>
                    <a:pt x="1824" y="382"/>
                  </a:lnTo>
                  <a:cubicBezTo>
                    <a:pt x="1390" y="122"/>
                    <a:pt x="1006" y="1"/>
                    <a:pt x="67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6299025" y="1374925"/>
              <a:ext cx="80575" cy="11425"/>
            </a:xfrm>
            <a:custGeom>
              <a:rect b="b" l="l" r="r" t="t"/>
              <a:pathLst>
                <a:path extrusionOk="0" h="457" w="3223">
                  <a:moveTo>
                    <a:pt x="3222" y="1"/>
                  </a:moveTo>
                  <a:lnTo>
                    <a:pt x="0" y="62"/>
                  </a:lnTo>
                  <a:lnTo>
                    <a:pt x="0" y="457"/>
                  </a:lnTo>
                  <a:lnTo>
                    <a:pt x="3222" y="396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5420725" y="996500"/>
              <a:ext cx="272050" cy="171950"/>
            </a:xfrm>
            <a:custGeom>
              <a:rect b="b" l="l" r="r" t="t"/>
              <a:pathLst>
                <a:path extrusionOk="0" h="6878" w="10882">
                  <a:moveTo>
                    <a:pt x="4777" y="0"/>
                  </a:moveTo>
                  <a:cubicBezTo>
                    <a:pt x="3276" y="0"/>
                    <a:pt x="1474" y="267"/>
                    <a:pt x="638" y="1291"/>
                  </a:cubicBezTo>
                  <a:cubicBezTo>
                    <a:pt x="0" y="2263"/>
                    <a:pt x="395" y="3753"/>
                    <a:pt x="486" y="4482"/>
                  </a:cubicBezTo>
                  <a:cubicBezTo>
                    <a:pt x="666" y="5301"/>
                    <a:pt x="953" y="6228"/>
                    <a:pt x="1747" y="6228"/>
                  </a:cubicBezTo>
                  <a:cubicBezTo>
                    <a:pt x="1896" y="6228"/>
                    <a:pt x="2062" y="6196"/>
                    <a:pt x="2249" y="6124"/>
                  </a:cubicBezTo>
                  <a:cubicBezTo>
                    <a:pt x="2282" y="6609"/>
                    <a:pt x="2839" y="6844"/>
                    <a:pt x="3339" y="6844"/>
                  </a:cubicBezTo>
                  <a:cubicBezTo>
                    <a:pt x="3778" y="6844"/>
                    <a:pt x="4173" y="6663"/>
                    <a:pt x="4134" y="6310"/>
                  </a:cubicBezTo>
                  <a:lnTo>
                    <a:pt x="4134" y="6310"/>
                  </a:lnTo>
                  <a:cubicBezTo>
                    <a:pt x="4180" y="6695"/>
                    <a:pt x="4588" y="6878"/>
                    <a:pt x="5003" y="6878"/>
                  </a:cubicBezTo>
                  <a:cubicBezTo>
                    <a:pt x="5468" y="6878"/>
                    <a:pt x="5943" y="6648"/>
                    <a:pt x="5927" y="6215"/>
                  </a:cubicBezTo>
                  <a:lnTo>
                    <a:pt x="5927" y="6215"/>
                  </a:lnTo>
                  <a:cubicBezTo>
                    <a:pt x="6045" y="6595"/>
                    <a:pt x="6402" y="6783"/>
                    <a:pt x="6759" y="6783"/>
                  </a:cubicBezTo>
                  <a:cubicBezTo>
                    <a:pt x="7228" y="6783"/>
                    <a:pt x="7698" y="6458"/>
                    <a:pt x="7629" y="5820"/>
                  </a:cubicBezTo>
                  <a:lnTo>
                    <a:pt x="7599" y="3266"/>
                  </a:lnTo>
                  <a:lnTo>
                    <a:pt x="10882" y="3236"/>
                  </a:lnTo>
                  <a:cubicBezTo>
                    <a:pt x="10882" y="3236"/>
                    <a:pt x="9149" y="865"/>
                    <a:pt x="7143" y="257"/>
                  </a:cubicBezTo>
                  <a:cubicBezTo>
                    <a:pt x="6943" y="164"/>
                    <a:pt x="5952" y="0"/>
                    <a:pt x="4777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5461750" y="1059150"/>
              <a:ext cx="19775" cy="90450"/>
            </a:xfrm>
            <a:custGeom>
              <a:rect b="b" l="l" r="r" t="t"/>
              <a:pathLst>
                <a:path extrusionOk="0" h="3618" w="791">
                  <a:moveTo>
                    <a:pt x="31" y="0"/>
                  </a:moveTo>
                  <a:lnTo>
                    <a:pt x="31" y="0"/>
                  </a:lnTo>
                  <a:cubicBezTo>
                    <a:pt x="0" y="1095"/>
                    <a:pt x="122" y="2280"/>
                    <a:pt x="426" y="3618"/>
                  </a:cubicBezTo>
                  <a:lnTo>
                    <a:pt x="791" y="3526"/>
                  </a:lnTo>
                  <a:cubicBezTo>
                    <a:pt x="487" y="2219"/>
                    <a:pt x="365" y="1095"/>
                    <a:pt x="426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5508875" y="1056100"/>
              <a:ext cx="21300" cy="98825"/>
            </a:xfrm>
            <a:custGeom>
              <a:rect b="b" l="l" r="r" t="t"/>
              <a:pathLst>
                <a:path extrusionOk="0" h="3953" w="852">
                  <a:moveTo>
                    <a:pt x="61" y="1"/>
                  </a:moveTo>
                  <a:cubicBezTo>
                    <a:pt x="0" y="1156"/>
                    <a:pt x="122" y="2433"/>
                    <a:pt x="456" y="3952"/>
                  </a:cubicBezTo>
                  <a:lnTo>
                    <a:pt x="851" y="3861"/>
                  </a:lnTo>
                  <a:cubicBezTo>
                    <a:pt x="517" y="2402"/>
                    <a:pt x="334" y="1156"/>
                    <a:pt x="426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5557500" y="1052300"/>
              <a:ext cx="15975" cy="99575"/>
            </a:xfrm>
            <a:custGeom>
              <a:rect b="b" l="l" r="r" t="t"/>
              <a:pathLst>
                <a:path extrusionOk="0" h="3983" w="639">
                  <a:moveTo>
                    <a:pt x="92" y="1"/>
                  </a:moveTo>
                  <a:lnTo>
                    <a:pt x="92" y="1"/>
                  </a:lnTo>
                  <a:cubicBezTo>
                    <a:pt x="0" y="1186"/>
                    <a:pt x="92" y="2463"/>
                    <a:pt x="274" y="3983"/>
                  </a:cubicBezTo>
                  <a:lnTo>
                    <a:pt x="639" y="3952"/>
                  </a:lnTo>
                  <a:cubicBezTo>
                    <a:pt x="456" y="2463"/>
                    <a:pt x="395" y="1186"/>
                    <a:pt x="456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639984" y="694817"/>
            <a:ext cx="452039" cy="524114"/>
            <a:chOff x="5815634" y="1650855"/>
            <a:chExt cx="452039" cy="524114"/>
          </a:xfrm>
        </p:grpSpPr>
        <p:sp>
          <p:nvSpPr>
            <p:cNvPr id="1496" name="Google Shape;1496;p4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2" name="Google Shape;1502;p48"/>
          <p:cNvGrpSpPr/>
          <p:nvPr/>
        </p:nvGrpSpPr>
        <p:grpSpPr>
          <a:xfrm>
            <a:off x="6660309" y="1218917"/>
            <a:ext cx="452039" cy="524114"/>
            <a:chOff x="5815634" y="1650855"/>
            <a:chExt cx="452039" cy="524114"/>
          </a:xfrm>
        </p:grpSpPr>
        <p:sp>
          <p:nvSpPr>
            <p:cNvPr id="1503" name="Google Shape;1503;p4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9" name="Google Shape;1509;p48"/>
          <p:cNvSpPr/>
          <p:nvPr/>
        </p:nvSpPr>
        <p:spPr>
          <a:xfrm>
            <a:off x="3865100" y="1510150"/>
            <a:ext cx="4081800" cy="257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9"/>
          <p:cNvSpPr/>
          <p:nvPr/>
        </p:nvSpPr>
        <p:spPr>
          <a:xfrm>
            <a:off x="6778650" y="20269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49"/>
          <p:cNvSpPr/>
          <p:nvPr/>
        </p:nvSpPr>
        <p:spPr>
          <a:xfrm>
            <a:off x="4128900" y="20028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49"/>
          <p:cNvSpPr/>
          <p:nvPr/>
        </p:nvSpPr>
        <p:spPr>
          <a:xfrm>
            <a:off x="1479150" y="20269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49"/>
          <p:cNvSpPr txBox="1"/>
          <p:nvPr>
            <p:ph idx="6" type="title"/>
          </p:nvPr>
        </p:nvSpPr>
        <p:spPr>
          <a:xfrm>
            <a:off x="720000" y="636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accent3"/>
                </a:solidFill>
              </a:rPr>
              <a:t>Our Proposals Will Create Between £110k-550k Profit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18" name="Google Shape;1518;p49"/>
          <p:cNvSpPr txBox="1"/>
          <p:nvPr>
            <p:ph type="title"/>
          </p:nvPr>
        </p:nvSpPr>
        <p:spPr>
          <a:xfrm>
            <a:off x="5859900" y="3099525"/>
            <a:ext cx="272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Experiment With A/B Tests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19" name="Google Shape;1519;p49"/>
          <p:cNvSpPr txBox="1"/>
          <p:nvPr>
            <p:ph idx="2" type="title"/>
          </p:nvPr>
        </p:nvSpPr>
        <p:spPr>
          <a:xfrm>
            <a:off x="3369748" y="3099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Modify Tier Criteria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0" name="Google Shape;1520;p49"/>
          <p:cNvSpPr txBox="1"/>
          <p:nvPr>
            <p:ph idx="4" type="title"/>
          </p:nvPr>
        </p:nvSpPr>
        <p:spPr>
          <a:xfrm>
            <a:off x="720001" y="3099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Offer New Incentives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21" name="Google Shape;1521;p49"/>
          <p:cNvGrpSpPr/>
          <p:nvPr/>
        </p:nvGrpSpPr>
        <p:grpSpPr>
          <a:xfrm>
            <a:off x="1708708" y="2234216"/>
            <a:ext cx="423444" cy="423416"/>
            <a:chOff x="1178033" y="2629028"/>
            <a:chExt cx="423444" cy="423416"/>
          </a:xfrm>
        </p:grpSpPr>
        <p:sp>
          <p:nvSpPr>
            <p:cNvPr id="1522" name="Google Shape;1522;p49"/>
            <p:cNvSpPr/>
            <p:nvPr/>
          </p:nvSpPr>
          <p:spPr>
            <a:xfrm>
              <a:off x="1403127" y="2684989"/>
              <a:ext cx="143582" cy="142361"/>
            </a:xfrm>
            <a:custGeom>
              <a:rect b="b" l="l" r="r" t="t"/>
              <a:pathLst>
                <a:path extrusionOk="0" h="5243" w="5288">
                  <a:moveTo>
                    <a:pt x="3092" y="1121"/>
                  </a:moveTo>
                  <a:lnTo>
                    <a:pt x="3092" y="4168"/>
                  </a:lnTo>
                  <a:lnTo>
                    <a:pt x="2196" y="4168"/>
                  </a:lnTo>
                  <a:lnTo>
                    <a:pt x="2196" y="1121"/>
                  </a:lnTo>
                  <a:close/>
                  <a:moveTo>
                    <a:pt x="2644" y="0"/>
                  </a:moveTo>
                  <a:cubicBezTo>
                    <a:pt x="1165" y="0"/>
                    <a:pt x="0" y="1165"/>
                    <a:pt x="0" y="2599"/>
                  </a:cubicBezTo>
                  <a:cubicBezTo>
                    <a:pt x="0" y="4078"/>
                    <a:pt x="1165" y="5243"/>
                    <a:pt x="2644" y="5243"/>
                  </a:cubicBezTo>
                  <a:cubicBezTo>
                    <a:pt x="4078" y="5243"/>
                    <a:pt x="5288" y="4078"/>
                    <a:pt x="5288" y="2599"/>
                  </a:cubicBezTo>
                  <a:cubicBezTo>
                    <a:pt x="5288" y="1165"/>
                    <a:pt x="4078" y="0"/>
                    <a:pt x="2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1348361" y="2629028"/>
              <a:ext cx="253116" cy="253088"/>
            </a:xfrm>
            <a:custGeom>
              <a:rect b="b" l="l" r="r" t="t"/>
              <a:pathLst>
                <a:path extrusionOk="0" h="9321" w="9322">
                  <a:moveTo>
                    <a:pt x="4661" y="1165"/>
                  </a:moveTo>
                  <a:cubicBezTo>
                    <a:pt x="6633" y="1165"/>
                    <a:pt x="8201" y="2733"/>
                    <a:pt x="8201" y="4660"/>
                  </a:cubicBezTo>
                  <a:cubicBezTo>
                    <a:pt x="8201" y="6632"/>
                    <a:pt x="6633" y="8200"/>
                    <a:pt x="4661" y="8200"/>
                  </a:cubicBezTo>
                  <a:cubicBezTo>
                    <a:pt x="2689" y="8200"/>
                    <a:pt x="1121" y="6632"/>
                    <a:pt x="1121" y="4660"/>
                  </a:cubicBezTo>
                  <a:cubicBezTo>
                    <a:pt x="1121" y="2733"/>
                    <a:pt x="2689" y="1165"/>
                    <a:pt x="4661" y="1165"/>
                  </a:cubicBezTo>
                  <a:close/>
                  <a:moveTo>
                    <a:pt x="4661" y="0"/>
                  </a:moveTo>
                  <a:cubicBezTo>
                    <a:pt x="2062" y="0"/>
                    <a:pt x="1" y="2106"/>
                    <a:pt x="1" y="4660"/>
                  </a:cubicBezTo>
                  <a:cubicBezTo>
                    <a:pt x="1" y="7259"/>
                    <a:pt x="2062" y="9320"/>
                    <a:pt x="4661" y="9320"/>
                  </a:cubicBezTo>
                  <a:cubicBezTo>
                    <a:pt x="7215" y="9320"/>
                    <a:pt x="9321" y="7259"/>
                    <a:pt x="9321" y="4660"/>
                  </a:cubicBezTo>
                  <a:cubicBezTo>
                    <a:pt x="9321" y="2106"/>
                    <a:pt x="7215" y="0"/>
                    <a:pt x="4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1178033" y="2852873"/>
              <a:ext cx="395449" cy="199571"/>
            </a:xfrm>
            <a:custGeom>
              <a:rect b="b" l="l" r="r" t="t"/>
              <a:pathLst>
                <a:path extrusionOk="0" h="7350" w="14564">
                  <a:moveTo>
                    <a:pt x="1" y="1"/>
                  </a:moveTo>
                  <a:lnTo>
                    <a:pt x="1" y="4258"/>
                  </a:lnTo>
                  <a:lnTo>
                    <a:pt x="1255" y="4258"/>
                  </a:lnTo>
                  <a:lnTo>
                    <a:pt x="5826" y="7350"/>
                  </a:lnTo>
                  <a:lnTo>
                    <a:pt x="13936" y="7350"/>
                  </a:lnTo>
                  <a:cubicBezTo>
                    <a:pt x="14295" y="7350"/>
                    <a:pt x="14519" y="7081"/>
                    <a:pt x="14519" y="6812"/>
                  </a:cubicBezTo>
                  <a:cubicBezTo>
                    <a:pt x="14564" y="6409"/>
                    <a:pt x="14295" y="6185"/>
                    <a:pt x="14026" y="6185"/>
                  </a:cubicBezTo>
                  <a:lnTo>
                    <a:pt x="7797" y="6185"/>
                  </a:lnTo>
                  <a:cubicBezTo>
                    <a:pt x="7394" y="6185"/>
                    <a:pt x="7080" y="6005"/>
                    <a:pt x="6767" y="5737"/>
                  </a:cubicBezTo>
                  <a:lnTo>
                    <a:pt x="2958" y="1928"/>
                  </a:lnTo>
                  <a:lnTo>
                    <a:pt x="3585" y="1300"/>
                  </a:lnTo>
                  <a:lnTo>
                    <a:pt x="7394" y="5109"/>
                  </a:lnTo>
                  <a:cubicBezTo>
                    <a:pt x="7506" y="5221"/>
                    <a:pt x="7652" y="5277"/>
                    <a:pt x="7797" y="5277"/>
                  </a:cubicBezTo>
                  <a:cubicBezTo>
                    <a:pt x="7943" y="5277"/>
                    <a:pt x="8089" y="5221"/>
                    <a:pt x="8201" y="5109"/>
                  </a:cubicBezTo>
                  <a:cubicBezTo>
                    <a:pt x="8290" y="5020"/>
                    <a:pt x="8335" y="4885"/>
                    <a:pt x="8335" y="4706"/>
                  </a:cubicBezTo>
                  <a:cubicBezTo>
                    <a:pt x="8335" y="4572"/>
                    <a:pt x="8290" y="4437"/>
                    <a:pt x="8201" y="4347"/>
                  </a:cubicBezTo>
                  <a:lnTo>
                    <a:pt x="4213" y="359"/>
                  </a:lnTo>
                  <a:cubicBezTo>
                    <a:pt x="3944" y="91"/>
                    <a:pt x="3854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4402364" y="2276298"/>
            <a:ext cx="339253" cy="339253"/>
            <a:chOff x="5651375" y="3806450"/>
            <a:chExt cx="481825" cy="481825"/>
          </a:xfrm>
        </p:grpSpPr>
        <p:sp>
          <p:nvSpPr>
            <p:cNvPr id="1526" name="Google Shape;1526;p49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0" name="Google Shape;1530;p49"/>
          <p:cNvGrpSpPr/>
          <p:nvPr/>
        </p:nvGrpSpPr>
        <p:grpSpPr>
          <a:xfrm>
            <a:off x="7053050" y="2260469"/>
            <a:ext cx="337522" cy="370909"/>
            <a:chOff x="-39998250" y="3605325"/>
            <a:chExt cx="288875" cy="317450"/>
          </a:xfrm>
        </p:grpSpPr>
        <p:sp>
          <p:nvSpPr>
            <p:cNvPr id="1531" name="Google Shape;1531;p49"/>
            <p:cNvSpPr/>
            <p:nvPr/>
          </p:nvSpPr>
          <p:spPr>
            <a:xfrm>
              <a:off x="-39998250" y="3799600"/>
              <a:ext cx="288875" cy="123175"/>
            </a:xfrm>
            <a:custGeom>
              <a:rect b="b" l="l" r="r" t="t"/>
              <a:pathLst>
                <a:path extrusionOk="0" h="4927" w="11555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-39940950" y="3605325"/>
              <a:ext cx="160700" cy="212050"/>
            </a:xfrm>
            <a:custGeom>
              <a:rect b="b" l="l" r="r" t="t"/>
              <a:pathLst>
                <a:path extrusionOk="0" h="8482" w="6428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0"/>
          <p:cNvSpPr txBox="1"/>
          <p:nvPr>
            <p:ph type="ctrTitle"/>
          </p:nvPr>
        </p:nvSpPr>
        <p:spPr>
          <a:xfrm>
            <a:off x="3538475" y="540000"/>
            <a:ext cx="4892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38" name="Google Shape;1538;p50"/>
          <p:cNvSpPr txBox="1"/>
          <p:nvPr>
            <p:ph idx="1" type="subTitle"/>
          </p:nvPr>
        </p:nvSpPr>
        <p:spPr>
          <a:xfrm>
            <a:off x="3245038" y="2470019"/>
            <a:ext cx="489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lt2"/>
                </a:solidFill>
              </a:rPr>
              <a:t>Do you have any questions?</a:t>
            </a:r>
            <a:endParaRPr sz="2400">
              <a:solidFill>
                <a:schemeClr val="lt2"/>
              </a:solidFill>
            </a:endParaRPr>
          </a:p>
        </p:txBody>
      </p:sp>
      <p:grpSp>
        <p:nvGrpSpPr>
          <p:cNvPr id="1539" name="Google Shape;1539;p50"/>
          <p:cNvGrpSpPr/>
          <p:nvPr/>
        </p:nvGrpSpPr>
        <p:grpSpPr>
          <a:xfrm>
            <a:off x="791685" y="2286651"/>
            <a:ext cx="2360906" cy="2240406"/>
            <a:chOff x="3916300" y="2959225"/>
            <a:chExt cx="2175750" cy="2064700"/>
          </a:xfrm>
        </p:grpSpPr>
        <p:sp>
          <p:nvSpPr>
            <p:cNvPr id="1540" name="Google Shape;1540;p50"/>
            <p:cNvSpPr/>
            <p:nvPr/>
          </p:nvSpPr>
          <p:spPr>
            <a:xfrm>
              <a:off x="4247375" y="3082975"/>
              <a:ext cx="744725" cy="644800"/>
            </a:xfrm>
            <a:custGeom>
              <a:rect b="b" l="l" r="r" t="t"/>
              <a:pathLst>
                <a:path extrusionOk="0" h="25792" w="29789">
                  <a:moveTo>
                    <a:pt x="15302" y="1"/>
                  </a:moveTo>
                  <a:cubicBezTo>
                    <a:pt x="9652" y="1"/>
                    <a:pt x="4092" y="2910"/>
                    <a:pt x="2335" y="8927"/>
                  </a:cubicBezTo>
                  <a:cubicBezTo>
                    <a:pt x="0" y="16900"/>
                    <a:pt x="5671" y="25339"/>
                    <a:pt x="13743" y="25773"/>
                  </a:cubicBezTo>
                  <a:cubicBezTo>
                    <a:pt x="14016" y="25785"/>
                    <a:pt x="14290" y="25791"/>
                    <a:pt x="14566" y="25791"/>
                  </a:cubicBezTo>
                  <a:cubicBezTo>
                    <a:pt x="18750" y="25791"/>
                    <a:pt x="23271" y="24353"/>
                    <a:pt x="26119" y="21036"/>
                  </a:cubicBezTo>
                  <a:cubicBezTo>
                    <a:pt x="29121" y="17633"/>
                    <a:pt x="29788" y="12563"/>
                    <a:pt x="28321" y="8327"/>
                  </a:cubicBezTo>
                  <a:cubicBezTo>
                    <a:pt x="27487" y="5892"/>
                    <a:pt x="25919" y="3690"/>
                    <a:pt x="23651" y="2322"/>
                  </a:cubicBezTo>
                  <a:cubicBezTo>
                    <a:pt x="21189" y="784"/>
                    <a:pt x="18233" y="1"/>
                    <a:pt x="1530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4309925" y="3136550"/>
              <a:ext cx="622950" cy="537775"/>
            </a:xfrm>
            <a:custGeom>
              <a:rect b="b" l="l" r="r" t="t"/>
              <a:pathLst>
                <a:path extrusionOk="0" h="21511" w="24918">
                  <a:moveTo>
                    <a:pt x="12792" y="0"/>
                  </a:moveTo>
                  <a:cubicBezTo>
                    <a:pt x="8084" y="0"/>
                    <a:pt x="3460" y="2427"/>
                    <a:pt x="1968" y="7451"/>
                  </a:cubicBezTo>
                  <a:cubicBezTo>
                    <a:pt x="0" y="14123"/>
                    <a:pt x="4737" y="21161"/>
                    <a:pt x="11475" y="21495"/>
                  </a:cubicBezTo>
                  <a:cubicBezTo>
                    <a:pt x="11704" y="21505"/>
                    <a:pt x="11935" y="21510"/>
                    <a:pt x="12167" y="21510"/>
                  </a:cubicBezTo>
                  <a:cubicBezTo>
                    <a:pt x="15680" y="21510"/>
                    <a:pt x="19438" y="20314"/>
                    <a:pt x="21816" y="17592"/>
                  </a:cubicBezTo>
                  <a:cubicBezTo>
                    <a:pt x="24351" y="14690"/>
                    <a:pt x="24918" y="10487"/>
                    <a:pt x="23684" y="6951"/>
                  </a:cubicBezTo>
                  <a:cubicBezTo>
                    <a:pt x="22983" y="4916"/>
                    <a:pt x="21682" y="3115"/>
                    <a:pt x="19781" y="1947"/>
                  </a:cubicBezTo>
                  <a:cubicBezTo>
                    <a:pt x="17714" y="657"/>
                    <a:pt x="15242" y="0"/>
                    <a:pt x="12792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4275725" y="3057625"/>
              <a:ext cx="121775" cy="118450"/>
            </a:xfrm>
            <a:custGeom>
              <a:rect b="b" l="l" r="r" t="t"/>
              <a:pathLst>
                <a:path extrusionOk="0" h="4738" w="4871">
                  <a:moveTo>
                    <a:pt x="2102" y="1"/>
                  </a:moveTo>
                  <a:lnTo>
                    <a:pt x="1502" y="2102"/>
                  </a:lnTo>
                  <a:lnTo>
                    <a:pt x="0" y="2636"/>
                  </a:lnTo>
                  <a:lnTo>
                    <a:pt x="1502" y="3170"/>
                  </a:lnTo>
                  <a:lnTo>
                    <a:pt x="2102" y="4737"/>
                  </a:lnTo>
                  <a:lnTo>
                    <a:pt x="2636" y="3170"/>
                  </a:lnTo>
                  <a:lnTo>
                    <a:pt x="4871" y="2636"/>
                  </a:lnTo>
                  <a:lnTo>
                    <a:pt x="2636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4796925" y="3536300"/>
              <a:ext cx="95100" cy="91775"/>
            </a:xfrm>
            <a:custGeom>
              <a:rect b="b" l="l" r="r" t="t"/>
              <a:pathLst>
                <a:path extrusionOk="0" h="3671" w="3804">
                  <a:moveTo>
                    <a:pt x="1635" y="1"/>
                  </a:moveTo>
                  <a:lnTo>
                    <a:pt x="1168" y="1635"/>
                  </a:lnTo>
                  <a:lnTo>
                    <a:pt x="1" y="2036"/>
                  </a:lnTo>
                  <a:lnTo>
                    <a:pt x="1168" y="2503"/>
                  </a:lnTo>
                  <a:lnTo>
                    <a:pt x="1635" y="3670"/>
                  </a:lnTo>
                  <a:lnTo>
                    <a:pt x="2035" y="2503"/>
                  </a:lnTo>
                  <a:lnTo>
                    <a:pt x="3803" y="2036"/>
                  </a:lnTo>
                  <a:lnTo>
                    <a:pt x="2035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4417500" y="3294475"/>
              <a:ext cx="57550" cy="56725"/>
            </a:xfrm>
            <a:custGeom>
              <a:rect b="b" l="l" r="r" t="t"/>
              <a:pathLst>
                <a:path extrusionOk="0" h="2269" w="2302">
                  <a:moveTo>
                    <a:pt x="968" y="0"/>
                  </a:moveTo>
                  <a:lnTo>
                    <a:pt x="701" y="1001"/>
                  </a:lnTo>
                  <a:lnTo>
                    <a:pt x="0" y="1268"/>
                  </a:lnTo>
                  <a:lnTo>
                    <a:pt x="701" y="1501"/>
                  </a:lnTo>
                  <a:lnTo>
                    <a:pt x="968" y="2268"/>
                  </a:lnTo>
                  <a:lnTo>
                    <a:pt x="1268" y="1501"/>
                  </a:lnTo>
                  <a:lnTo>
                    <a:pt x="2302" y="1268"/>
                  </a:lnTo>
                  <a:lnTo>
                    <a:pt x="1268" y="10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5001250" y="3394550"/>
              <a:ext cx="58400" cy="55050"/>
            </a:xfrm>
            <a:custGeom>
              <a:rect b="b" l="l" r="r" t="t"/>
              <a:pathLst>
                <a:path extrusionOk="0" h="2202" w="2336">
                  <a:moveTo>
                    <a:pt x="1001" y="0"/>
                  </a:moveTo>
                  <a:lnTo>
                    <a:pt x="767" y="967"/>
                  </a:lnTo>
                  <a:lnTo>
                    <a:pt x="0" y="1201"/>
                  </a:lnTo>
                  <a:lnTo>
                    <a:pt x="767" y="1501"/>
                  </a:lnTo>
                  <a:lnTo>
                    <a:pt x="1001" y="2202"/>
                  </a:lnTo>
                  <a:lnTo>
                    <a:pt x="1268" y="1501"/>
                  </a:lnTo>
                  <a:lnTo>
                    <a:pt x="2335" y="1201"/>
                  </a:lnTo>
                  <a:lnTo>
                    <a:pt x="1268" y="9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4246525" y="3197725"/>
              <a:ext cx="58400" cy="55075"/>
            </a:xfrm>
            <a:custGeom>
              <a:rect b="b" l="l" r="r" t="t"/>
              <a:pathLst>
                <a:path extrusionOk="0" h="2203" w="2336">
                  <a:moveTo>
                    <a:pt x="1002" y="1"/>
                  </a:moveTo>
                  <a:lnTo>
                    <a:pt x="701" y="968"/>
                  </a:lnTo>
                  <a:lnTo>
                    <a:pt x="1" y="1235"/>
                  </a:lnTo>
                  <a:lnTo>
                    <a:pt x="701" y="1502"/>
                  </a:lnTo>
                  <a:lnTo>
                    <a:pt x="1002" y="2202"/>
                  </a:lnTo>
                  <a:lnTo>
                    <a:pt x="1269" y="1502"/>
                  </a:lnTo>
                  <a:lnTo>
                    <a:pt x="2336" y="1235"/>
                  </a:lnTo>
                  <a:lnTo>
                    <a:pt x="1269" y="96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4558425" y="2959225"/>
              <a:ext cx="20875" cy="92600"/>
            </a:xfrm>
            <a:custGeom>
              <a:rect b="b" l="l" r="r" t="t"/>
              <a:pathLst>
                <a:path extrusionOk="0" h="3704" w="835">
                  <a:moveTo>
                    <a:pt x="401" y="1"/>
                  </a:moveTo>
                  <a:cubicBezTo>
                    <a:pt x="167" y="1"/>
                    <a:pt x="1" y="134"/>
                    <a:pt x="1" y="401"/>
                  </a:cubicBezTo>
                  <a:lnTo>
                    <a:pt x="1" y="3270"/>
                  </a:lnTo>
                  <a:cubicBezTo>
                    <a:pt x="1" y="3536"/>
                    <a:pt x="167" y="3703"/>
                    <a:pt x="401" y="3703"/>
                  </a:cubicBezTo>
                  <a:cubicBezTo>
                    <a:pt x="668" y="3703"/>
                    <a:pt x="834" y="3470"/>
                    <a:pt x="834" y="3270"/>
                  </a:cubicBezTo>
                  <a:lnTo>
                    <a:pt x="834" y="401"/>
                  </a:lnTo>
                  <a:cubicBezTo>
                    <a:pt x="834" y="134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5143000" y="3030950"/>
              <a:ext cx="57575" cy="55050"/>
            </a:xfrm>
            <a:custGeom>
              <a:rect b="b" l="l" r="r" t="t"/>
              <a:pathLst>
                <a:path extrusionOk="0" h="2202" w="2303">
                  <a:moveTo>
                    <a:pt x="1002" y="0"/>
                  </a:moveTo>
                  <a:lnTo>
                    <a:pt x="701" y="1001"/>
                  </a:lnTo>
                  <a:lnTo>
                    <a:pt x="1" y="1235"/>
                  </a:lnTo>
                  <a:lnTo>
                    <a:pt x="701" y="1501"/>
                  </a:lnTo>
                  <a:lnTo>
                    <a:pt x="1002" y="2202"/>
                  </a:lnTo>
                  <a:lnTo>
                    <a:pt x="1268" y="1501"/>
                  </a:lnTo>
                  <a:lnTo>
                    <a:pt x="2303" y="1235"/>
                  </a:lnTo>
                  <a:lnTo>
                    <a:pt x="1268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3916300" y="3359075"/>
              <a:ext cx="2119050" cy="1664850"/>
            </a:xfrm>
            <a:custGeom>
              <a:rect b="b" l="l" r="r" t="t"/>
              <a:pathLst>
                <a:path extrusionOk="0" h="66594" w="84762">
                  <a:moveTo>
                    <a:pt x="40494" y="0"/>
                  </a:moveTo>
                  <a:cubicBezTo>
                    <a:pt x="22378" y="0"/>
                    <a:pt x="4671" y="1029"/>
                    <a:pt x="3069" y="3320"/>
                  </a:cubicBezTo>
                  <a:cubicBezTo>
                    <a:pt x="1168" y="6389"/>
                    <a:pt x="1" y="61162"/>
                    <a:pt x="3069" y="64164"/>
                  </a:cubicBezTo>
                  <a:cubicBezTo>
                    <a:pt x="4676" y="65719"/>
                    <a:pt x="24433" y="66594"/>
                    <a:pt x="43653" y="66594"/>
                  </a:cubicBezTo>
                  <a:cubicBezTo>
                    <a:pt x="61539" y="66594"/>
                    <a:pt x="78961" y="65836"/>
                    <a:pt x="80858" y="64164"/>
                  </a:cubicBezTo>
                  <a:cubicBezTo>
                    <a:pt x="84761" y="60728"/>
                    <a:pt x="82593" y="6956"/>
                    <a:pt x="80858" y="3320"/>
                  </a:cubicBezTo>
                  <a:cubicBezTo>
                    <a:pt x="80182" y="1205"/>
                    <a:pt x="60098" y="0"/>
                    <a:pt x="40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975500" y="3395375"/>
              <a:ext cx="1987275" cy="1605350"/>
            </a:xfrm>
            <a:custGeom>
              <a:rect b="b" l="l" r="r" t="t"/>
              <a:pathLst>
                <a:path extrusionOk="0" h="64214" w="79491">
                  <a:moveTo>
                    <a:pt x="30189" y="0"/>
                  </a:moveTo>
                  <a:lnTo>
                    <a:pt x="30189" y="434"/>
                  </a:lnTo>
                  <a:lnTo>
                    <a:pt x="31857" y="434"/>
                  </a:lnTo>
                  <a:lnTo>
                    <a:pt x="31857" y="0"/>
                  </a:lnTo>
                  <a:close/>
                  <a:moveTo>
                    <a:pt x="33525" y="0"/>
                  </a:moveTo>
                  <a:lnTo>
                    <a:pt x="33525" y="434"/>
                  </a:lnTo>
                  <a:lnTo>
                    <a:pt x="35193" y="434"/>
                  </a:lnTo>
                  <a:lnTo>
                    <a:pt x="35193" y="0"/>
                  </a:lnTo>
                  <a:close/>
                  <a:moveTo>
                    <a:pt x="36861" y="0"/>
                  </a:moveTo>
                  <a:lnTo>
                    <a:pt x="36861" y="434"/>
                  </a:lnTo>
                  <a:lnTo>
                    <a:pt x="38528" y="434"/>
                  </a:lnTo>
                  <a:lnTo>
                    <a:pt x="38528" y="0"/>
                  </a:lnTo>
                  <a:close/>
                  <a:moveTo>
                    <a:pt x="40196" y="0"/>
                  </a:moveTo>
                  <a:lnTo>
                    <a:pt x="40196" y="434"/>
                  </a:lnTo>
                  <a:lnTo>
                    <a:pt x="41864" y="434"/>
                  </a:lnTo>
                  <a:lnTo>
                    <a:pt x="41864" y="0"/>
                  </a:lnTo>
                  <a:close/>
                  <a:moveTo>
                    <a:pt x="43532" y="0"/>
                  </a:moveTo>
                  <a:lnTo>
                    <a:pt x="43532" y="434"/>
                  </a:lnTo>
                  <a:cubicBezTo>
                    <a:pt x="44066" y="467"/>
                    <a:pt x="44666" y="467"/>
                    <a:pt x="45200" y="467"/>
                  </a:cubicBezTo>
                  <a:lnTo>
                    <a:pt x="45200" y="67"/>
                  </a:lnTo>
                  <a:cubicBezTo>
                    <a:pt x="44666" y="0"/>
                    <a:pt x="44066" y="0"/>
                    <a:pt x="43532" y="0"/>
                  </a:cubicBezTo>
                  <a:close/>
                  <a:moveTo>
                    <a:pt x="28555" y="67"/>
                  </a:moveTo>
                  <a:cubicBezTo>
                    <a:pt x="28021" y="100"/>
                    <a:pt x="27454" y="100"/>
                    <a:pt x="26887" y="100"/>
                  </a:cubicBezTo>
                  <a:lnTo>
                    <a:pt x="26887" y="501"/>
                  </a:lnTo>
                  <a:cubicBezTo>
                    <a:pt x="27454" y="467"/>
                    <a:pt x="27988" y="467"/>
                    <a:pt x="28555" y="467"/>
                  </a:cubicBezTo>
                  <a:lnTo>
                    <a:pt x="28555" y="67"/>
                  </a:lnTo>
                  <a:close/>
                  <a:moveTo>
                    <a:pt x="46834" y="67"/>
                  </a:moveTo>
                  <a:lnTo>
                    <a:pt x="46834" y="467"/>
                  </a:lnTo>
                  <a:cubicBezTo>
                    <a:pt x="47368" y="467"/>
                    <a:pt x="47968" y="501"/>
                    <a:pt x="48502" y="501"/>
                  </a:cubicBezTo>
                  <a:lnTo>
                    <a:pt x="48502" y="100"/>
                  </a:lnTo>
                  <a:cubicBezTo>
                    <a:pt x="47968" y="67"/>
                    <a:pt x="47368" y="67"/>
                    <a:pt x="46834" y="67"/>
                  </a:cubicBezTo>
                  <a:close/>
                  <a:moveTo>
                    <a:pt x="25219" y="134"/>
                  </a:moveTo>
                  <a:cubicBezTo>
                    <a:pt x="24652" y="134"/>
                    <a:pt x="24118" y="167"/>
                    <a:pt x="23551" y="167"/>
                  </a:cubicBezTo>
                  <a:lnTo>
                    <a:pt x="23551" y="601"/>
                  </a:lnTo>
                  <a:cubicBezTo>
                    <a:pt x="24118" y="567"/>
                    <a:pt x="24652" y="567"/>
                    <a:pt x="25219" y="567"/>
                  </a:cubicBezTo>
                  <a:lnTo>
                    <a:pt x="25219" y="134"/>
                  </a:lnTo>
                  <a:close/>
                  <a:moveTo>
                    <a:pt x="50170" y="134"/>
                  </a:moveTo>
                  <a:lnTo>
                    <a:pt x="50170" y="567"/>
                  </a:lnTo>
                  <a:cubicBezTo>
                    <a:pt x="50704" y="567"/>
                    <a:pt x="51304" y="601"/>
                    <a:pt x="51838" y="601"/>
                  </a:cubicBezTo>
                  <a:lnTo>
                    <a:pt x="51838" y="167"/>
                  </a:lnTo>
                  <a:cubicBezTo>
                    <a:pt x="51304" y="167"/>
                    <a:pt x="50704" y="134"/>
                    <a:pt x="50170" y="134"/>
                  </a:cubicBezTo>
                  <a:close/>
                  <a:moveTo>
                    <a:pt x="21883" y="201"/>
                  </a:moveTo>
                  <a:cubicBezTo>
                    <a:pt x="21316" y="201"/>
                    <a:pt x="20782" y="267"/>
                    <a:pt x="20215" y="267"/>
                  </a:cubicBezTo>
                  <a:lnTo>
                    <a:pt x="20215" y="668"/>
                  </a:lnTo>
                  <a:cubicBezTo>
                    <a:pt x="20782" y="668"/>
                    <a:pt x="21316" y="634"/>
                    <a:pt x="21883" y="634"/>
                  </a:cubicBezTo>
                  <a:lnTo>
                    <a:pt x="21883" y="201"/>
                  </a:lnTo>
                  <a:close/>
                  <a:moveTo>
                    <a:pt x="53506" y="267"/>
                  </a:moveTo>
                  <a:lnTo>
                    <a:pt x="53506" y="668"/>
                  </a:lnTo>
                  <a:cubicBezTo>
                    <a:pt x="54073" y="668"/>
                    <a:pt x="54640" y="734"/>
                    <a:pt x="55174" y="734"/>
                  </a:cubicBezTo>
                  <a:lnTo>
                    <a:pt x="55174" y="301"/>
                  </a:lnTo>
                  <a:cubicBezTo>
                    <a:pt x="54640" y="301"/>
                    <a:pt x="54039" y="267"/>
                    <a:pt x="53506" y="267"/>
                  </a:cubicBezTo>
                  <a:close/>
                  <a:moveTo>
                    <a:pt x="18547" y="334"/>
                  </a:moveTo>
                  <a:cubicBezTo>
                    <a:pt x="17980" y="367"/>
                    <a:pt x="17447" y="367"/>
                    <a:pt x="16880" y="434"/>
                  </a:cubicBezTo>
                  <a:lnTo>
                    <a:pt x="16880" y="834"/>
                  </a:lnTo>
                  <a:cubicBezTo>
                    <a:pt x="17447" y="801"/>
                    <a:pt x="18014" y="768"/>
                    <a:pt x="18547" y="768"/>
                  </a:cubicBezTo>
                  <a:lnTo>
                    <a:pt x="18547" y="334"/>
                  </a:lnTo>
                  <a:close/>
                  <a:moveTo>
                    <a:pt x="56841" y="334"/>
                  </a:moveTo>
                  <a:lnTo>
                    <a:pt x="56841" y="768"/>
                  </a:lnTo>
                  <a:cubicBezTo>
                    <a:pt x="57409" y="801"/>
                    <a:pt x="57976" y="801"/>
                    <a:pt x="58509" y="834"/>
                  </a:cubicBezTo>
                  <a:lnTo>
                    <a:pt x="58509" y="434"/>
                  </a:lnTo>
                  <a:cubicBezTo>
                    <a:pt x="57976" y="401"/>
                    <a:pt x="57375" y="401"/>
                    <a:pt x="56841" y="334"/>
                  </a:cubicBezTo>
                  <a:close/>
                  <a:moveTo>
                    <a:pt x="15212" y="501"/>
                  </a:moveTo>
                  <a:cubicBezTo>
                    <a:pt x="14645" y="501"/>
                    <a:pt x="14111" y="567"/>
                    <a:pt x="13544" y="601"/>
                  </a:cubicBezTo>
                  <a:lnTo>
                    <a:pt x="13611" y="1001"/>
                  </a:lnTo>
                  <a:cubicBezTo>
                    <a:pt x="14144" y="968"/>
                    <a:pt x="14678" y="968"/>
                    <a:pt x="15278" y="934"/>
                  </a:cubicBezTo>
                  <a:lnTo>
                    <a:pt x="15212" y="501"/>
                  </a:lnTo>
                  <a:close/>
                  <a:moveTo>
                    <a:pt x="60144" y="501"/>
                  </a:moveTo>
                  <a:lnTo>
                    <a:pt x="60144" y="934"/>
                  </a:lnTo>
                  <a:cubicBezTo>
                    <a:pt x="60711" y="968"/>
                    <a:pt x="61245" y="968"/>
                    <a:pt x="61812" y="1001"/>
                  </a:cubicBezTo>
                  <a:lnTo>
                    <a:pt x="61812" y="601"/>
                  </a:lnTo>
                  <a:cubicBezTo>
                    <a:pt x="61245" y="567"/>
                    <a:pt x="60711" y="567"/>
                    <a:pt x="60144" y="501"/>
                  </a:cubicBezTo>
                  <a:close/>
                  <a:moveTo>
                    <a:pt x="63513" y="668"/>
                  </a:moveTo>
                  <a:lnTo>
                    <a:pt x="63480" y="1101"/>
                  </a:lnTo>
                  <a:cubicBezTo>
                    <a:pt x="64047" y="1101"/>
                    <a:pt x="64580" y="1135"/>
                    <a:pt x="65147" y="1168"/>
                  </a:cubicBezTo>
                  <a:lnTo>
                    <a:pt x="65181" y="768"/>
                  </a:lnTo>
                  <a:cubicBezTo>
                    <a:pt x="64647" y="768"/>
                    <a:pt x="64080" y="734"/>
                    <a:pt x="63513" y="668"/>
                  </a:cubicBezTo>
                  <a:close/>
                  <a:moveTo>
                    <a:pt x="11876" y="701"/>
                  </a:moveTo>
                  <a:cubicBezTo>
                    <a:pt x="11309" y="768"/>
                    <a:pt x="10775" y="801"/>
                    <a:pt x="10208" y="834"/>
                  </a:cubicBezTo>
                  <a:lnTo>
                    <a:pt x="10275" y="1268"/>
                  </a:lnTo>
                  <a:cubicBezTo>
                    <a:pt x="10809" y="1235"/>
                    <a:pt x="11342" y="1168"/>
                    <a:pt x="11943" y="1135"/>
                  </a:cubicBezTo>
                  <a:lnTo>
                    <a:pt x="11876" y="701"/>
                  </a:lnTo>
                  <a:close/>
                  <a:moveTo>
                    <a:pt x="66849" y="901"/>
                  </a:moveTo>
                  <a:lnTo>
                    <a:pt x="66815" y="1301"/>
                  </a:lnTo>
                  <a:cubicBezTo>
                    <a:pt x="67382" y="1335"/>
                    <a:pt x="67916" y="1401"/>
                    <a:pt x="68483" y="1435"/>
                  </a:cubicBezTo>
                  <a:lnTo>
                    <a:pt x="68516" y="1001"/>
                  </a:lnTo>
                  <a:cubicBezTo>
                    <a:pt x="67983" y="968"/>
                    <a:pt x="67416" y="934"/>
                    <a:pt x="66849" y="901"/>
                  </a:cubicBezTo>
                  <a:close/>
                  <a:moveTo>
                    <a:pt x="8574" y="1001"/>
                  </a:moveTo>
                  <a:cubicBezTo>
                    <a:pt x="8007" y="1101"/>
                    <a:pt x="7406" y="1135"/>
                    <a:pt x="6906" y="1235"/>
                  </a:cubicBezTo>
                  <a:lnTo>
                    <a:pt x="6973" y="1635"/>
                  </a:lnTo>
                  <a:cubicBezTo>
                    <a:pt x="7473" y="1568"/>
                    <a:pt x="8007" y="1501"/>
                    <a:pt x="8640" y="1435"/>
                  </a:cubicBezTo>
                  <a:lnTo>
                    <a:pt x="8574" y="1001"/>
                  </a:lnTo>
                  <a:close/>
                  <a:moveTo>
                    <a:pt x="70151" y="1168"/>
                  </a:moveTo>
                  <a:lnTo>
                    <a:pt x="70084" y="1602"/>
                  </a:lnTo>
                  <a:cubicBezTo>
                    <a:pt x="70685" y="1635"/>
                    <a:pt x="71252" y="1735"/>
                    <a:pt x="71752" y="1768"/>
                  </a:cubicBezTo>
                  <a:lnTo>
                    <a:pt x="71819" y="1335"/>
                  </a:lnTo>
                  <a:cubicBezTo>
                    <a:pt x="71252" y="1301"/>
                    <a:pt x="70718" y="1235"/>
                    <a:pt x="70151" y="1168"/>
                  </a:cubicBezTo>
                  <a:close/>
                  <a:moveTo>
                    <a:pt x="5205" y="1435"/>
                  </a:moveTo>
                  <a:cubicBezTo>
                    <a:pt x="4604" y="1535"/>
                    <a:pt x="4037" y="1668"/>
                    <a:pt x="3603" y="1802"/>
                  </a:cubicBezTo>
                  <a:lnTo>
                    <a:pt x="3704" y="2235"/>
                  </a:lnTo>
                  <a:cubicBezTo>
                    <a:pt x="4171" y="2135"/>
                    <a:pt x="4704" y="2002"/>
                    <a:pt x="5305" y="1835"/>
                  </a:cubicBezTo>
                  <a:lnTo>
                    <a:pt x="5205" y="1435"/>
                  </a:lnTo>
                  <a:close/>
                  <a:moveTo>
                    <a:pt x="73420" y="1568"/>
                  </a:moveTo>
                  <a:lnTo>
                    <a:pt x="73387" y="1968"/>
                  </a:lnTo>
                  <a:cubicBezTo>
                    <a:pt x="74020" y="2069"/>
                    <a:pt x="74554" y="2169"/>
                    <a:pt x="75021" y="2269"/>
                  </a:cubicBezTo>
                  <a:lnTo>
                    <a:pt x="75088" y="1835"/>
                  </a:lnTo>
                  <a:cubicBezTo>
                    <a:pt x="74587" y="1735"/>
                    <a:pt x="74054" y="1635"/>
                    <a:pt x="73420" y="1568"/>
                  </a:cubicBezTo>
                  <a:close/>
                  <a:moveTo>
                    <a:pt x="76756" y="2335"/>
                  </a:moveTo>
                  <a:lnTo>
                    <a:pt x="76589" y="2702"/>
                  </a:lnTo>
                  <a:cubicBezTo>
                    <a:pt x="76923" y="2836"/>
                    <a:pt x="76956" y="2936"/>
                    <a:pt x="76956" y="2969"/>
                  </a:cubicBezTo>
                  <a:cubicBezTo>
                    <a:pt x="77023" y="3103"/>
                    <a:pt x="77089" y="3336"/>
                    <a:pt x="77223" y="3937"/>
                  </a:cubicBezTo>
                  <a:lnTo>
                    <a:pt x="77623" y="3903"/>
                  </a:lnTo>
                  <a:cubicBezTo>
                    <a:pt x="77556" y="3403"/>
                    <a:pt x="77423" y="3069"/>
                    <a:pt x="77356" y="2836"/>
                  </a:cubicBezTo>
                  <a:cubicBezTo>
                    <a:pt x="77256" y="2636"/>
                    <a:pt x="77089" y="2502"/>
                    <a:pt x="76756" y="2335"/>
                  </a:cubicBezTo>
                  <a:close/>
                  <a:moveTo>
                    <a:pt x="2002" y="2569"/>
                  </a:moveTo>
                  <a:cubicBezTo>
                    <a:pt x="1936" y="2636"/>
                    <a:pt x="1869" y="2702"/>
                    <a:pt x="1836" y="2769"/>
                  </a:cubicBezTo>
                  <a:cubicBezTo>
                    <a:pt x="1669" y="3003"/>
                    <a:pt x="1535" y="3470"/>
                    <a:pt x="1435" y="4237"/>
                  </a:cubicBezTo>
                  <a:lnTo>
                    <a:pt x="1836" y="4303"/>
                  </a:lnTo>
                  <a:cubicBezTo>
                    <a:pt x="2002" y="3436"/>
                    <a:pt x="2136" y="3103"/>
                    <a:pt x="2202" y="2969"/>
                  </a:cubicBezTo>
                  <a:cubicBezTo>
                    <a:pt x="2202" y="2936"/>
                    <a:pt x="2236" y="2902"/>
                    <a:pt x="2303" y="2836"/>
                  </a:cubicBezTo>
                  <a:lnTo>
                    <a:pt x="2002" y="2569"/>
                  </a:lnTo>
                  <a:close/>
                  <a:moveTo>
                    <a:pt x="77890" y="5504"/>
                  </a:moveTo>
                  <a:lnTo>
                    <a:pt x="77490" y="5571"/>
                  </a:lnTo>
                  <a:cubicBezTo>
                    <a:pt x="77556" y="6038"/>
                    <a:pt x="77590" y="6638"/>
                    <a:pt x="77690" y="7239"/>
                  </a:cubicBezTo>
                  <a:lnTo>
                    <a:pt x="78090" y="7172"/>
                  </a:lnTo>
                  <a:cubicBezTo>
                    <a:pt x="78023" y="6538"/>
                    <a:pt x="77990" y="6005"/>
                    <a:pt x="77890" y="5504"/>
                  </a:cubicBezTo>
                  <a:close/>
                  <a:moveTo>
                    <a:pt x="1168" y="5838"/>
                  </a:moveTo>
                  <a:cubicBezTo>
                    <a:pt x="1135" y="6338"/>
                    <a:pt x="1035" y="6939"/>
                    <a:pt x="1002" y="7506"/>
                  </a:cubicBezTo>
                  <a:lnTo>
                    <a:pt x="1435" y="7572"/>
                  </a:lnTo>
                  <a:cubicBezTo>
                    <a:pt x="1502" y="6972"/>
                    <a:pt x="1535" y="6438"/>
                    <a:pt x="1602" y="5905"/>
                  </a:cubicBezTo>
                  <a:lnTo>
                    <a:pt x="1168" y="5838"/>
                  </a:lnTo>
                  <a:close/>
                  <a:moveTo>
                    <a:pt x="78257" y="8807"/>
                  </a:moveTo>
                  <a:lnTo>
                    <a:pt x="77857" y="8840"/>
                  </a:lnTo>
                  <a:cubicBezTo>
                    <a:pt x="77890" y="9407"/>
                    <a:pt x="77923" y="9941"/>
                    <a:pt x="77990" y="10508"/>
                  </a:cubicBezTo>
                  <a:lnTo>
                    <a:pt x="78390" y="10475"/>
                  </a:lnTo>
                  <a:cubicBezTo>
                    <a:pt x="78357" y="9908"/>
                    <a:pt x="78324" y="9340"/>
                    <a:pt x="78257" y="8807"/>
                  </a:cubicBezTo>
                  <a:close/>
                  <a:moveTo>
                    <a:pt x="868" y="9174"/>
                  </a:moveTo>
                  <a:cubicBezTo>
                    <a:pt x="835" y="9741"/>
                    <a:pt x="801" y="10274"/>
                    <a:pt x="768" y="10842"/>
                  </a:cubicBezTo>
                  <a:lnTo>
                    <a:pt x="1168" y="10908"/>
                  </a:lnTo>
                  <a:cubicBezTo>
                    <a:pt x="1202" y="10308"/>
                    <a:pt x="1268" y="9774"/>
                    <a:pt x="1302" y="9240"/>
                  </a:cubicBezTo>
                  <a:lnTo>
                    <a:pt x="868" y="9174"/>
                  </a:lnTo>
                  <a:close/>
                  <a:moveTo>
                    <a:pt x="78524" y="12142"/>
                  </a:moveTo>
                  <a:lnTo>
                    <a:pt x="78090" y="12176"/>
                  </a:lnTo>
                  <a:cubicBezTo>
                    <a:pt x="78157" y="12743"/>
                    <a:pt x="78190" y="13277"/>
                    <a:pt x="78223" y="13844"/>
                  </a:cubicBezTo>
                  <a:lnTo>
                    <a:pt x="78657" y="13810"/>
                  </a:lnTo>
                  <a:cubicBezTo>
                    <a:pt x="78590" y="13243"/>
                    <a:pt x="78557" y="12676"/>
                    <a:pt x="78524" y="12142"/>
                  </a:cubicBezTo>
                  <a:close/>
                  <a:moveTo>
                    <a:pt x="635" y="12509"/>
                  </a:moveTo>
                  <a:cubicBezTo>
                    <a:pt x="601" y="13076"/>
                    <a:pt x="601" y="13610"/>
                    <a:pt x="535" y="14177"/>
                  </a:cubicBezTo>
                  <a:lnTo>
                    <a:pt x="968" y="14244"/>
                  </a:lnTo>
                  <a:cubicBezTo>
                    <a:pt x="1002" y="13644"/>
                    <a:pt x="1035" y="13110"/>
                    <a:pt x="1035" y="12576"/>
                  </a:cubicBezTo>
                  <a:lnTo>
                    <a:pt x="635" y="12509"/>
                  </a:lnTo>
                  <a:close/>
                  <a:moveTo>
                    <a:pt x="78757" y="15445"/>
                  </a:moveTo>
                  <a:lnTo>
                    <a:pt x="78357" y="15478"/>
                  </a:lnTo>
                  <a:cubicBezTo>
                    <a:pt x="78357" y="16012"/>
                    <a:pt x="78390" y="16579"/>
                    <a:pt x="78424" y="17146"/>
                  </a:cubicBezTo>
                  <a:lnTo>
                    <a:pt x="78857" y="17113"/>
                  </a:lnTo>
                  <a:cubicBezTo>
                    <a:pt x="78857" y="16512"/>
                    <a:pt x="78824" y="15979"/>
                    <a:pt x="78757" y="15445"/>
                  </a:cubicBezTo>
                  <a:close/>
                  <a:moveTo>
                    <a:pt x="468" y="15845"/>
                  </a:moveTo>
                  <a:cubicBezTo>
                    <a:pt x="435" y="16412"/>
                    <a:pt x="435" y="16946"/>
                    <a:pt x="368" y="17513"/>
                  </a:cubicBezTo>
                  <a:lnTo>
                    <a:pt x="801" y="17513"/>
                  </a:lnTo>
                  <a:cubicBezTo>
                    <a:pt x="835" y="16979"/>
                    <a:pt x="835" y="16446"/>
                    <a:pt x="868" y="15845"/>
                  </a:cubicBezTo>
                  <a:close/>
                  <a:moveTo>
                    <a:pt x="78924" y="18781"/>
                  </a:moveTo>
                  <a:lnTo>
                    <a:pt x="78524" y="18814"/>
                  </a:lnTo>
                  <a:cubicBezTo>
                    <a:pt x="78557" y="19348"/>
                    <a:pt x="78557" y="19948"/>
                    <a:pt x="78590" y="20482"/>
                  </a:cubicBezTo>
                  <a:lnTo>
                    <a:pt x="79024" y="20448"/>
                  </a:lnTo>
                  <a:cubicBezTo>
                    <a:pt x="78991" y="19848"/>
                    <a:pt x="78991" y="19314"/>
                    <a:pt x="78924" y="18781"/>
                  </a:cubicBezTo>
                  <a:close/>
                  <a:moveTo>
                    <a:pt x="301" y="19181"/>
                  </a:moveTo>
                  <a:cubicBezTo>
                    <a:pt x="301" y="19748"/>
                    <a:pt x="268" y="20315"/>
                    <a:pt x="268" y="20849"/>
                  </a:cubicBezTo>
                  <a:lnTo>
                    <a:pt x="668" y="20849"/>
                  </a:lnTo>
                  <a:cubicBezTo>
                    <a:pt x="701" y="20315"/>
                    <a:pt x="701" y="19748"/>
                    <a:pt x="701" y="19181"/>
                  </a:cubicBezTo>
                  <a:close/>
                  <a:moveTo>
                    <a:pt x="78690" y="22150"/>
                  </a:moveTo>
                  <a:cubicBezTo>
                    <a:pt x="78724" y="22683"/>
                    <a:pt x="78724" y="23284"/>
                    <a:pt x="78757" y="23817"/>
                  </a:cubicBezTo>
                  <a:lnTo>
                    <a:pt x="79191" y="23817"/>
                  </a:lnTo>
                  <a:cubicBezTo>
                    <a:pt x="79157" y="23250"/>
                    <a:pt x="79157" y="22683"/>
                    <a:pt x="79091" y="22150"/>
                  </a:cubicBezTo>
                  <a:close/>
                  <a:moveTo>
                    <a:pt x="201" y="22517"/>
                  </a:moveTo>
                  <a:cubicBezTo>
                    <a:pt x="201" y="23084"/>
                    <a:pt x="168" y="23651"/>
                    <a:pt x="168" y="24184"/>
                  </a:cubicBezTo>
                  <a:lnTo>
                    <a:pt x="601" y="24184"/>
                  </a:lnTo>
                  <a:cubicBezTo>
                    <a:pt x="601" y="23617"/>
                    <a:pt x="635" y="23084"/>
                    <a:pt x="635" y="22517"/>
                  </a:cubicBezTo>
                  <a:close/>
                  <a:moveTo>
                    <a:pt x="78824" y="25485"/>
                  </a:moveTo>
                  <a:cubicBezTo>
                    <a:pt x="78824" y="26019"/>
                    <a:pt x="78857" y="26619"/>
                    <a:pt x="78857" y="27153"/>
                  </a:cubicBezTo>
                  <a:lnTo>
                    <a:pt x="79258" y="27153"/>
                  </a:lnTo>
                  <a:cubicBezTo>
                    <a:pt x="79258" y="26619"/>
                    <a:pt x="79224" y="26019"/>
                    <a:pt x="79224" y="25485"/>
                  </a:cubicBezTo>
                  <a:close/>
                  <a:moveTo>
                    <a:pt x="134" y="25852"/>
                  </a:moveTo>
                  <a:cubicBezTo>
                    <a:pt x="134" y="26419"/>
                    <a:pt x="68" y="26986"/>
                    <a:pt x="68" y="27520"/>
                  </a:cubicBezTo>
                  <a:lnTo>
                    <a:pt x="501" y="27520"/>
                  </a:lnTo>
                  <a:cubicBezTo>
                    <a:pt x="501" y="26953"/>
                    <a:pt x="535" y="26419"/>
                    <a:pt x="535" y="25852"/>
                  </a:cubicBezTo>
                  <a:close/>
                  <a:moveTo>
                    <a:pt x="78924" y="28788"/>
                  </a:moveTo>
                  <a:cubicBezTo>
                    <a:pt x="78924" y="29321"/>
                    <a:pt x="78991" y="29922"/>
                    <a:pt x="78991" y="30456"/>
                  </a:cubicBezTo>
                  <a:lnTo>
                    <a:pt x="79391" y="30456"/>
                  </a:lnTo>
                  <a:cubicBezTo>
                    <a:pt x="79391" y="29922"/>
                    <a:pt x="79358" y="29321"/>
                    <a:pt x="79358" y="28788"/>
                  </a:cubicBezTo>
                  <a:close/>
                  <a:moveTo>
                    <a:pt x="101" y="29188"/>
                  </a:moveTo>
                  <a:cubicBezTo>
                    <a:pt x="34" y="29755"/>
                    <a:pt x="34" y="30322"/>
                    <a:pt x="34" y="30856"/>
                  </a:cubicBezTo>
                  <a:lnTo>
                    <a:pt x="468" y="30856"/>
                  </a:lnTo>
                  <a:cubicBezTo>
                    <a:pt x="468" y="30289"/>
                    <a:pt x="468" y="29755"/>
                    <a:pt x="501" y="29188"/>
                  </a:cubicBezTo>
                  <a:close/>
                  <a:moveTo>
                    <a:pt x="78991" y="32123"/>
                  </a:moveTo>
                  <a:cubicBezTo>
                    <a:pt x="79024" y="32657"/>
                    <a:pt x="79024" y="33258"/>
                    <a:pt x="79024" y="33791"/>
                  </a:cubicBezTo>
                  <a:lnTo>
                    <a:pt x="79424" y="33791"/>
                  </a:lnTo>
                  <a:cubicBezTo>
                    <a:pt x="79391" y="33258"/>
                    <a:pt x="79391" y="32657"/>
                    <a:pt x="79391" y="32123"/>
                  </a:cubicBezTo>
                  <a:close/>
                  <a:moveTo>
                    <a:pt x="1" y="32490"/>
                  </a:moveTo>
                  <a:lnTo>
                    <a:pt x="1" y="34158"/>
                  </a:lnTo>
                  <a:lnTo>
                    <a:pt x="435" y="34158"/>
                  </a:lnTo>
                  <a:lnTo>
                    <a:pt x="435" y="32490"/>
                  </a:lnTo>
                  <a:close/>
                  <a:moveTo>
                    <a:pt x="79057" y="35459"/>
                  </a:moveTo>
                  <a:lnTo>
                    <a:pt x="79057" y="37127"/>
                  </a:lnTo>
                  <a:lnTo>
                    <a:pt x="79491" y="37127"/>
                  </a:lnTo>
                  <a:lnTo>
                    <a:pt x="79491" y="35459"/>
                  </a:lnTo>
                  <a:close/>
                  <a:moveTo>
                    <a:pt x="1" y="35826"/>
                  </a:moveTo>
                  <a:lnTo>
                    <a:pt x="1" y="37494"/>
                  </a:lnTo>
                  <a:lnTo>
                    <a:pt x="435" y="37494"/>
                  </a:lnTo>
                  <a:lnTo>
                    <a:pt x="435" y="35826"/>
                  </a:lnTo>
                  <a:close/>
                  <a:moveTo>
                    <a:pt x="79057" y="38795"/>
                  </a:moveTo>
                  <a:lnTo>
                    <a:pt x="79057" y="39362"/>
                  </a:lnTo>
                  <a:lnTo>
                    <a:pt x="79057" y="40463"/>
                  </a:lnTo>
                  <a:lnTo>
                    <a:pt x="79491" y="40463"/>
                  </a:lnTo>
                  <a:lnTo>
                    <a:pt x="79491" y="39362"/>
                  </a:lnTo>
                  <a:lnTo>
                    <a:pt x="79491" y="38795"/>
                  </a:lnTo>
                  <a:close/>
                  <a:moveTo>
                    <a:pt x="1" y="39162"/>
                  </a:moveTo>
                  <a:lnTo>
                    <a:pt x="1" y="40830"/>
                  </a:lnTo>
                  <a:lnTo>
                    <a:pt x="435" y="40830"/>
                  </a:lnTo>
                  <a:lnTo>
                    <a:pt x="435" y="39162"/>
                  </a:lnTo>
                  <a:close/>
                  <a:moveTo>
                    <a:pt x="79024" y="42131"/>
                  </a:moveTo>
                  <a:lnTo>
                    <a:pt x="79024" y="43798"/>
                  </a:lnTo>
                  <a:lnTo>
                    <a:pt x="79424" y="43798"/>
                  </a:lnTo>
                  <a:cubicBezTo>
                    <a:pt x="79491" y="43265"/>
                    <a:pt x="79491" y="42664"/>
                    <a:pt x="79424" y="42131"/>
                  </a:cubicBezTo>
                  <a:close/>
                  <a:moveTo>
                    <a:pt x="1" y="42497"/>
                  </a:moveTo>
                  <a:cubicBezTo>
                    <a:pt x="34" y="43098"/>
                    <a:pt x="34" y="43632"/>
                    <a:pt x="34" y="44165"/>
                  </a:cubicBezTo>
                  <a:lnTo>
                    <a:pt x="468" y="44165"/>
                  </a:lnTo>
                  <a:cubicBezTo>
                    <a:pt x="435" y="43632"/>
                    <a:pt x="435" y="43031"/>
                    <a:pt x="435" y="42497"/>
                  </a:cubicBezTo>
                  <a:close/>
                  <a:moveTo>
                    <a:pt x="79024" y="45466"/>
                  </a:moveTo>
                  <a:cubicBezTo>
                    <a:pt x="79024" y="46033"/>
                    <a:pt x="78991" y="46600"/>
                    <a:pt x="78991" y="47134"/>
                  </a:cubicBezTo>
                  <a:lnTo>
                    <a:pt x="79391" y="47134"/>
                  </a:lnTo>
                  <a:cubicBezTo>
                    <a:pt x="79391" y="46534"/>
                    <a:pt x="79391" y="46000"/>
                    <a:pt x="79424" y="45466"/>
                  </a:cubicBezTo>
                  <a:close/>
                  <a:moveTo>
                    <a:pt x="68" y="45833"/>
                  </a:moveTo>
                  <a:cubicBezTo>
                    <a:pt x="68" y="46434"/>
                    <a:pt x="134" y="46967"/>
                    <a:pt x="134" y="47501"/>
                  </a:cubicBezTo>
                  <a:lnTo>
                    <a:pt x="535" y="47501"/>
                  </a:lnTo>
                  <a:cubicBezTo>
                    <a:pt x="535" y="46967"/>
                    <a:pt x="501" y="46434"/>
                    <a:pt x="501" y="45833"/>
                  </a:cubicBezTo>
                  <a:close/>
                  <a:moveTo>
                    <a:pt x="78891" y="48769"/>
                  </a:moveTo>
                  <a:cubicBezTo>
                    <a:pt x="78857" y="49336"/>
                    <a:pt x="78857" y="49869"/>
                    <a:pt x="78824" y="50437"/>
                  </a:cubicBezTo>
                  <a:lnTo>
                    <a:pt x="79224" y="50437"/>
                  </a:lnTo>
                  <a:cubicBezTo>
                    <a:pt x="79258" y="49869"/>
                    <a:pt x="79324" y="49336"/>
                    <a:pt x="79324" y="48769"/>
                  </a:cubicBezTo>
                  <a:close/>
                  <a:moveTo>
                    <a:pt x="168" y="49169"/>
                  </a:moveTo>
                  <a:cubicBezTo>
                    <a:pt x="201" y="49769"/>
                    <a:pt x="201" y="50303"/>
                    <a:pt x="268" y="50837"/>
                  </a:cubicBezTo>
                  <a:lnTo>
                    <a:pt x="668" y="50837"/>
                  </a:lnTo>
                  <a:cubicBezTo>
                    <a:pt x="635" y="50303"/>
                    <a:pt x="635" y="49769"/>
                    <a:pt x="601" y="49169"/>
                  </a:cubicBezTo>
                  <a:close/>
                  <a:moveTo>
                    <a:pt x="78724" y="52038"/>
                  </a:moveTo>
                  <a:cubicBezTo>
                    <a:pt x="78690" y="52638"/>
                    <a:pt x="78657" y="53172"/>
                    <a:pt x="78590" y="53706"/>
                  </a:cubicBezTo>
                  <a:lnTo>
                    <a:pt x="79024" y="53772"/>
                  </a:lnTo>
                  <a:cubicBezTo>
                    <a:pt x="79057" y="53205"/>
                    <a:pt x="79091" y="52671"/>
                    <a:pt x="79157" y="52104"/>
                  </a:cubicBezTo>
                  <a:lnTo>
                    <a:pt x="78724" y="52038"/>
                  </a:lnTo>
                  <a:close/>
                  <a:moveTo>
                    <a:pt x="768" y="52438"/>
                  </a:moveTo>
                  <a:lnTo>
                    <a:pt x="334" y="52471"/>
                  </a:lnTo>
                  <a:cubicBezTo>
                    <a:pt x="368" y="53038"/>
                    <a:pt x="435" y="53605"/>
                    <a:pt x="468" y="54139"/>
                  </a:cubicBezTo>
                  <a:lnTo>
                    <a:pt x="868" y="54106"/>
                  </a:lnTo>
                  <a:cubicBezTo>
                    <a:pt x="835" y="53539"/>
                    <a:pt x="801" y="53005"/>
                    <a:pt x="768" y="52438"/>
                  </a:cubicBezTo>
                  <a:close/>
                  <a:moveTo>
                    <a:pt x="78490" y="55440"/>
                  </a:moveTo>
                  <a:cubicBezTo>
                    <a:pt x="78390" y="55974"/>
                    <a:pt x="78357" y="56541"/>
                    <a:pt x="78257" y="57041"/>
                  </a:cubicBezTo>
                  <a:lnTo>
                    <a:pt x="78690" y="57108"/>
                  </a:lnTo>
                  <a:cubicBezTo>
                    <a:pt x="78757" y="56608"/>
                    <a:pt x="78824" y="56007"/>
                    <a:pt x="78891" y="55473"/>
                  </a:cubicBezTo>
                  <a:lnTo>
                    <a:pt x="78490" y="55440"/>
                  </a:lnTo>
                  <a:close/>
                  <a:moveTo>
                    <a:pt x="1002" y="55774"/>
                  </a:moveTo>
                  <a:lnTo>
                    <a:pt x="601" y="55807"/>
                  </a:lnTo>
                  <a:cubicBezTo>
                    <a:pt x="635" y="56374"/>
                    <a:pt x="701" y="56975"/>
                    <a:pt x="768" y="57475"/>
                  </a:cubicBezTo>
                  <a:lnTo>
                    <a:pt x="1168" y="57442"/>
                  </a:lnTo>
                  <a:cubicBezTo>
                    <a:pt x="1135" y="56874"/>
                    <a:pt x="1035" y="56341"/>
                    <a:pt x="1002" y="55774"/>
                  </a:cubicBezTo>
                  <a:close/>
                  <a:moveTo>
                    <a:pt x="77990" y="58676"/>
                  </a:moveTo>
                  <a:cubicBezTo>
                    <a:pt x="77857" y="59310"/>
                    <a:pt x="77723" y="59843"/>
                    <a:pt x="77590" y="60277"/>
                  </a:cubicBezTo>
                  <a:lnTo>
                    <a:pt x="78023" y="60377"/>
                  </a:lnTo>
                  <a:cubicBezTo>
                    <a:pt x="78190" y="59943"/>
                    <a:pt x="78324" y="59376"/>
                    <a:pt x="78390" y="58742"/>
                  </a:cubicBezTo>
                  <a:lnTo>
                    <a:pt x="77990" y="58676"/>
                  </a:lnTo>
                  <a:close/>
                  <a:moveTo>
                    <a:pt x="1435" y="59009"/>
                  </a:moveTo>
                  <a:lnTo>
                    <a:pt x="1002" y="59109"/>
                  </a:lnTo>
                  <a:cubicBezTo>
                    <a:pt x="1135" y="59777"/>
                    <a:pt x="1268" y="60344"/>
                    <a:pt x="1369" y="60777"/>
                  </a:cubicBezTo>
                  <a:lnTo>
                    <a:pt x="1802" y="60610"/>
                  </a:lnTo>
                  <a:cubicBezTo>
                    <a:pt x="1669" y="60177"/>
                    <a:pt x="1535" y="59676"/>
                    <a:pt x="1435" y="59009"/>
                  </a:cubicBezTo>
                  <a:close/>
                  <a:moveTo>
                    <a:pt x="78390" y="60277"/>
                  </a:moveTo>
                  <a:lnTo>
                    <a:pt x="77156" y="61378"/>
                  </a:lnTo>
                  <a:lnTo>
                    <a:pt x="77023" y="61478"/>
                  </a:lnTo>
                  <a:cubicBezTo>
                    <a:pt x="76856" y="61645"/>
                    <a:pt x="76489" y="61845"/>
                    <a:pt x="75555" y="62045"/>
                  </a:cubicBezTo>
                  <a:lnTo>
                    <a:pt x="75655" y="62478"/>
                  </a:lnTo>
                  <a:cubicBezTo>
                    <a:pt x="76489" y="62278"/>
                    <a:pt x="77023" y="62045"/>
                    <a:pt x="77323" y="61778"/>
                  </a:cubicBezTo>
                  <a:lnTo>
                    <a:pt x="78690" y="60544"/>
                  </a:lnTo>
                  <a:lnTo>
                    <a:pt x="78390" y="60277"/>
                  </a:lnTo>
                  <a:close/>
                  <a:moveTo>
                    <a:pt x="2636" y="61778"/>
                  </a:moveTo>
                  <a:lnTo>
                    <a:pt x="2469" y="62145"/>
                  </a:lnTo>
                  <a:cubicBezTo>
                    <a:pt x="2870" y="62278"/>
                    <a:pt x="3437" y="62445"/>
                    <a:pt x="4137" y="62545"/>
                  </a:cubicBezTo>
                  <a:lnTo>
                    <a:pt x="4204" y="62178"/>
                  </a:lnTo>
                  <a:cubicBezTo>
                    <a:pt x="3503" y="62011"/>
                    <a:pt x="3003" y="61878"/>
                    <a:pt x="2636" y="61778"/>
                  </a:cubicBezTo>
                  <a:close/>
                  <a:moveTo>
                    <a:pt x="5838" y="62378"/>
                  </a:moveTo>
                  <a:lnTo>
                    <a:pt x="5805" y="62812"/>
                  </a:lnTo>
                  <a:cubicBezTo>
                    <a:pt x="6305" y="62879"/>
                    <a:pt x="6872" y="62945"/>
                    <a:pt x="7473" y="63012"/>
                  </a:cubicBezTo>
                  <a:lnTo>
                    <a:pt x="7506" y="62612"/>
                  </a:lnTo>
                  <a:cubicBezTo>
                    <a:pt x="6872" y="62512"/>
                    <a:pt x="6339" y="62478"/>
                    <a:pt x="5838" y="62378"/>
                  </a:cubicBezTo>
                  <a:close/>
                  <a:moveTo>
                    <a:pt x="73920" y="62345"/>
                  </a:moveTo>
                  <a:cubicBezTo>
                    <a:pt x="73487" y="62445"/>
                    <a:pt x="72886" y="62512"/>
                    <a:pt x="72319" y="62612"/>
                  </a:cubicBezTo>
                  <a:lnTo>
                    <a:pt x="72353" y="63012"/>
                  </a:lnTo>
                  <a:cubicBezTo>
                    <a:pt x="72986" y="62945"/>
                    <a:pt x="73520" y="62879"/>
                    <a:pt x="74020" y="62779"/>
                  </a:cubicBezTo>
                  <a:lnTo>
                    <a:pt x="73920" y="62345"/>
                  </a:lnTo>
                  <a:close/>
                  <a:moveTo>
                    <a:pt x="9141" y="62779"/>
                  </a:moveTo>
                  <a:lnTo>
                    <a:pt x="9107" y="63179"/>
                  </a:lnTo>
                  <a:cubicBezTo>
                    <a:pt x="9641" y="63212"/>
                    <a:pt x="10175" y="63279"/>
                    <a:pt x="10775" y="63312"/>
                  </a:cubicBezTo>
                  <a:lnTo>
                    <a:pt x="10809" y="62879"/>
                  </a:lnTo>
                  <a:cubicBezTo>
                    <a:pt x="10208" y="62845"/>
                    <a:pt x="9674" y="62812"/>
                    <a:pt x="9141" y="62779"/>
                  </a:cubicBezTo>
                  <a:close/>
                  <a:moveTo>
                    <a:pt x="70651" y="62779"/>
                  </a:moveTo>
                  <a:cubicBezTo>
                    <a:pt x="70084" y="62845"/>
                    <a:pt x="69551" y="62879"/>
                    <a:pt x="68983" y="62945"/>
                  </a:cubicBezTo>
                  <a:lnTo>
                    <a:pt x="69017" y="63346"/>
                  </a:lnTo>
                  <a:cubicBezTo>
                    <a:pt x="69584" y="63312"/>
                    <a:pt x="70184" y="63279"/>
                    <a:pt x="70685" y="63179"/>
                  </a:cubicBezTo>
                  <a:lnTo>
                    <a:pt x="70651" y="62779"/>
                  </a:lnTo>
                  <a:close/>
                  <a:moveTo>
                    <a:pt x="12476" y="63012"/>
                  </a:moveTo>
                  <a:lnTo>
                    <a:pt x="12443" y="63446"/>
                  </a:lnTo>
                  <a:cubicBezTo>
                    <a:pt x="12977" y="63479"/>
                    <a:pt x="13511" y="63513"/>
                    <a:pt x="14111" y="63546"/>
                  </a:cubicBezTo>
                  <a:lnTo>
                    <a:pt x="14144" y="63146"/>
                  </a:lnTo>
                  <a:cubicBezTo>
                    <a:pt x="13544" y="63112"/>
                    <a:pt x="13010" y="63046"/>
                    <a:pt x="12476" y="63012"/>
                  </a:cubicBezTo>
                  <a:close/>
                  <a:moveTo>
                    <a:pt x="67349" y="63046"/>
                  </a:moveTo>
                  <a:cubicBezTo>
                    <a:pt x="66815" y="63112"/>
                    <a:pt x="66248" y="63146"/>
                    <a:pt x="65681" y="63179"/>
                  </a:cubicBezTo>
                  <a:lnTo>
                    <a:pt x="65714" y="63613"/>
                  </a:lnTo>
                  <a:cubicBezTo>
                    <a:pt x="66248" y="63546"/>
                    <a:pt x="66849" y="63513"/>
                    <a:pt x="67382" y="63479"/>
                  </a:cubicBezTo>
                  <a:lnTo>
                    <a:pt x="67349" y="63046"/>
                  </a:lnTo>
                  <a:close/>
                  <a:moveTo>
                    <a:pt x="15812" y="63212"/>
                  </a:moveTo>
                  <a:lnTo>
                    <a:pt x="15779" y="63646"/>
                  </a:lnTo>
                  <a:cubicBezTo>
                    <a:pt x="16313" y="63679"/>
                    <a:pt x="16846" y="63679"/>
                    <a:pt x="17447" y="63713"/>
                  </a:cubicBezTo>
                  <a:lnTo>
                    <a:pt x="17480" y="63312"/>
                  </a:lnTo>
                  <a:cubicBezTo>
                    <a:pt x="16880" y="63279"/>
                    <a:pt x="16346" y="63279"/>
                    <a:pt x="15812" y="63212"/>
                  </a:cubicBezTo>
                  <a:close/>
                  <a:moveTo>
                    <a:pt x="64047" y="63279"/>
                  </a:moveTo>
                  <a:cubicBezTo>
                    <a:pt x="63513" y="63312"/>
                    <a:pt x="62979" y="63312"/>
                    <a:pt x="62379" y="63346"/>
                  </a:cubicBezTo>
                  <a:lnTo>
                    <a:pt x="62379" y="63779"/>
                  </a:lnTo>
                  <a:cubicBezTo>
                    <a:pt x="62912" y="63779"/>
                    <a:pt x="63513" y="63713"/>
                    <a:pt x="64080" y="63679"/>
                  </a:cubicBezTo>
                  <a:lnTo>
                    <a:pt x="64047" y="63279"/>
                  </a:lnTo>
                  <a:close/>
                  <a:moveTo>
                    <a:pt x="19115" y="63346"/>
                  </a:moveTo>
                  <a:lnTo>
                    <a:pt x="19115" y="63779"/>
                  </a:lnTo>
                  <a:cubicBezTo>
                    <a:pt x="19648" y="63813"/>
                    <a:pt x="20215" y="63813"/>
                    <a:pt x="20782" y="63846"/>
                  </a:cubicBezTo>
                  <a:lnTo>
                    <a:pt x="20782" y="63446"/>
                  </a:lnTo>
                  <a:cubicBezTo>
                    <a:pt x="20182" y="63379"/>
                    <a:pt x="19648" y="63379"/>
                    <a:pt x="19115" y="63346"/>
                  </a:cubicBezTo>
                  <a:close/>
                  <a:moveTo>
                    <a:pt x="60711" y="63446"/>
                  </a:moveTo>
                  <a:cubicBezTo>
                    <a:pt x="60177" y="63479"/>
                    <a:pt x="59577" y="63513"/>
                    <a:pt x="59043" y="63513"/>
                  </a:cubicBezTo>
                  <a:lnTo>
                    <a:pt x="59043" y="63946"/>
                  </a:lnTo>
                  <a:cubicBezTo>
                    <a:pt x="59643" y="63879"/>
                    <a:pt x="60177" y="63879"/>
                    <a:pt x="60711" y="63846"/>
                  </a:cubicBezTo>
                  <a:lnTo>
                    <a:pt x="60711" y="63446"/>
                  </a:lnTo>
                  <a:close/>
                  <a:moveTo>
                    <a:pt x="22384" y="63513"/>
                  </a:moveTo>
                  <a:lnTo>
                    <a:pt x="22384" y="63946"/>
                  </a:lnTo>
                  <a:cubicBezTo>
                    <a:pt x="22951" y="63946"/>
                    <a:pt x="23518" y="63980"/>
                    <a:pt x="24051" y="63980"/>
                  </a:cubicBezTo>
                  <a:lnTo>
                    <a:pt x="24051" y="63546"/>
                  </a:lnTo>
                  <a:cubicBezTo>
                    <a:pt x="23484" y="63546"/>
                    <a:pt x="22951" y="63513"/>
                    <a:pt x="22384" y="63513"/>
                  </a:cubicBezTo>
                  <a:close/>
                  <a:moveTo>
                    <a:pt x="57375" y="63546"/>
                  </a:moveTo>
                  <a:cubicBezTo>
                    <a:pt x="56841" y="63546"/>
                    <a:pt x="56241" y="63613"/>
                    <a:pt x="55707" y="63613"/>
                  </a:cubicBezTo>
                  <a:lnTo>
                    <a:pt x="55707" y="64013"/>
                  </a:lnTo>
                  <a:cubicBezTo>
                    <a:pt x="56308" y="64013"/>
                    <a:pt x="56841" y="64013"/>
                    <a:pt x="57375" y="63980"/>
                  </a:cubicBezTo>
                  <a:lnTo>
                    <a:pt x="57375" y="63546"/>
                  </a:lnTo>
                  <a:close/>
                  <a:moveTo>
                    <a:pt x="25719" y="63613"/>
                  </a:moveTo>
                  <a:lnTo>
                    <a:pt x="25719" y="64013"/>
                  </a:lnTo>
                  <a:cubicBezTo>
                    <a:pt x="26286" y="64013"/>
                    <a:pt x="26853" y="64046"/>
                    <a:pt x="27387" y="64046"/>
                  </a:cubicBezTo>
                  <a:lnTo>
                    <a:pt x="27387" y="63646"/>
                  </a:lnTo>
                  <a:cubicBezTo>
                    <a:pt x="26820" y="63646"/>
                    <a:pt x="26286" y="63613"/>
                    <a:pt x="25719" y="63613"/>
                  </a:cubicBezTo>
                  <a:close/>
                  <a:moveTo>
                    <a:pt x="54039" y="63646"/>
                  </a:moveTo>
                  <a:cubicBezTo>
                    <a:pt x="53506" y="63646"/>
                    <a:pt x="52905" y="63679"/>
                    <a:pt x="52372" y="63679"/>
                  </a:cubicBezTo>
                  <a:lnTo>
                    <a:pt x="52372" y="64113"/>
                  </a:lnTo>
                  <a:cubicBezTo>
                    <a:pt x="52972" y="64113"/>
                    <a:pt x="53506" y="64113"/>
                    <a:pt x="54039" y="64046"/>
                  </a:cubicBezTo>
                  <a:lnTo>
                    <a:pt x="54039" y="63646"/>
                  </a:lnTo>
                  <a:close/>
                  <a:moveTo>
                    <a:pt x="29055" y="63679"/>
                  </a:moveTo>
                  <a:lnTo>
                    <a:pt x="29055" y="64113"/>
                  </a:lnTo>
                  <a:cubicBezTo>
                    <a:pt x="29622" y="64146"/>
                    <a:pt x="30189" y="64146"/>
                    <a:pt x="30723" y="64146"/>
                  </a:cubicBezTo>
                  <a:lnTo>
                    <a:pt x="30723" y="63713"/>
                  </a:lnTo>
                  <a:cubicBezTo>
                    <a:pt x="30189" y="63713"/>
                    <a:pt x="29622" y="63679"/>
                    <a:pt x="29055" y="63679"/>
                  </a:cubicBezTo>
                  <a:close/>
                  <a:moveTo>
                    <a:pt x="32391" y="63713"/>
                  </a:moveTo>
                  <a:lnTo>
                    <a:pt x="32391" y="64146"/>
                  </a:lnTo>
                  <a:cubicBezTo>
                    <a:pt x="32958" y="64180"/>
                    <a:pt x="33525" y="64180"/>
                    <a:pt x="34059" y="64180"/>
                  </a:cubicBezTo>
                  <a:lnTo>
                    <a:pt x="34059" y="63779"/>
                  </a:lnTo>
                  <a:cubicBezTo>
                    <a:pt x="33525" y="63713"/>
                    <a:pt x="32958" y="63713"/>
                    <a:pt x="32391" y="63713"/>
                  </a:cubicBezTo>
                  <a:close/>
                  <a:moveTo>
                    <a:pt x="45734" y="63779"/>
                  </a:moveTo>
                  <a:lnTo>
                    <a:pt x="45734" y="64180"/>
                  </a:lnTo>
                  <a:lnTo>
                    <a:pt x="47401" y="64180"/>
                  </a:lnTo>
                  <a:lnTo>
                    <a:pt x="47401" y="63779"/>
                  </a:lnTo>
                  <a:close/>
                  <a:moveTo>
                    <a:pt x="50704" y="63713"/>
                  </a:moveTo>
                  <a:cubicBezTo>
                    <a:pt x="50170" y="63779"/>
                    <a:pt x="49570" y="63779"/>
                    <a:pt x="49036" y="63779"/>
                  </a:cubicBezTo>
                  <a:lnTo>
                    <a:pt x="49036" y="64180"/>
                  </a:lnTo>
                  <a:cubicBezTo>
                    <a:pt x="49636" y="64146"/>
                    <a:pt x="50170" y="64146"/>
                    <a:pt x="50704" y="64146"/>
                  </a:cubicBezTo>
                  <a:lnTo>
                    <a:pt x="50704" y="63713"/>
                  </a:lnTo>
                  <a:close/>
                  <a:moveTo>
                    <a:pt x="35726" y="63813"/>
                  </a:moveTo>
                  <a:lnTo>
                    <a:pt x="35726" y="64213"/>
                  </a:lnTo>
                  <a:lnTo>
                    <a:pt x="37394" y="64213"/>
                  </a:lnTo>
                  <a:lnTo>
                    <a:pt x="37394" y="63813"/>
                  </a:lnTo>
                  <a:close/>
                  <a:moveTo>
                    <a:pt x="39062" y="63813"/>
                  </a:moveTo>
                  <a:lnTo>
                    <a:pt x="39062" y="64213"/>
                  </a:lnTo>
                  <a:lnTo>
                    <a:pt x="40730" y="64213"/>
                  </a:lnTo>
                  <a:lnTo>
                    <a:pt x="40730" y="63813"/>
                  </a:lnTo>
                  <a:close/>
                  <a:moveTo>
                    <a:pt x="42398" y="63813"/>
                  </a:moveTo>
                  <a:lnTo>
                    <a:pt x="42398" y="64213"/>
                  </a:lnTo>
                  <a:lnTo>
                    <a:pt x="44066" y="64213"/>
                  </a:lnTo>
                  <a:lnTo>
                    <a:pt x="44066" y="63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5463250" y="3999650"/>
              <a:ext cx="628800" cy="416300"/>
            </a:xfrm>
            <a:custGeom>
              <a:rect b="b" l="l" r="r" t="t"/>
              <a:pathLst>
                <a:path extrusionOk="0" h="16652" w="25152">
                  <a:moveTo>
                    <a:pt x="12583" y="1"/>
                  </a:moveTo>
                  <a:cubicBezTo>
                    <a:pt x="6957" y="1"/>
                    <a:pt x="1289" y="176"/>
                    <a:pt x="901" y="514"/>
                  </a:cubicBezTo>
                  <a:cubicBezTo>
                    <a:pt x="167" y="1181"/>
                    <a:pt x="0" y="15291"/>
                    <a:pt x="901" y="16025"/>
                  </a:cubicBezTo>
                  <a:cubicBezTo>
                    <a:pt x="1386" y="16424"/>
                    <a:pt x="7291" y="16651"/>
                    <a:pt x="13012" y="16651"/>
                  </a:cubicBezTo>
                  <a:cubicBezTo>
                    <a:pt x="18296" y="16651"/>
                    <a:pt x="23423" y="16457"/>
                    <a:pt x="23984" y="16025"/>
                  </a:cubicBezTo>
                  <a:cubicBezTo>
                    <a:pt x="25151" y="15158"/>
                    <a:pt x="24851" y="1248"/>
                    <a:pt x="23984" y="514"/>
                  </a:cubicBezTo>
                  <a:cubicBezTo>
                    <a:pt x="23523" y="168"/>
                    <a:pt x="18073" y="1"/>
                    <a:pt x="12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5464900" y="3994325"/>
              <a:ext cx="537925" cy="426800"/>
            </a:xfrm>
            <a:custGeom>
              <a:rect b="b" l="l" r="r" t="t"/>
              <a:pathLst>
                <a:path extrusionOk="0" h="17072" w="21517">
                  <a:moveTo>
                    <a:pt x="12006" y="0"/>
                  </a:moveTo>
                  <a:cubicBezTo>
                    <a:pt x="6592" y="0"/>
                    <a:pt x="1154" y="161"/>
                    <a:pt x="735" y="560"/>
                  </a:cubicBezTo>
                  <a:cubicBezTo>
                    <a:pt x="101" y="1127"/>
                    <a:pt x="1" y="7632"/>
                    <a:pt x="67" y="10500"/>
                  </a:cubicBezTo>
                  <a:cubicBezTo>
                    <a:pt x="101" y="14070"/>
                    <a:pt x="334" y="16071"/>
                    <a:pt x="735" y="16405"/>
                  </a:cubicBezTo>
                  <a:cubicBezTo>
                    <a:pt x="1235" y="16872"/>
                    <a:pt x="7106" y="17072"/>
                    <a:pt x="12743" y="17072"/>
                  </a:cubicBezTo>
                  <a:cubicBezTo>
                    <a:pt x="16146" y="17072"/>
                    <a:pt x="19481" y="17005"/>
                    <a:pt x="21516" y="16838"/>
                  </a:cubicBezTo>
                  <a:lnTo>
                    <a:pt x="21483" y="16405"/>
                  </a:lnTo>
                  <a:cubicBezTo>
                    <a:pt x="19280" y="16577"/>
                    <a:pt x="16014" y="16654"/>
                    <a:pt x="12731" y="16654"/>
                  </a:cubicBezTo>
                  <a:cubicBezTo>
                    <a:pt x="7116" y="16654"/>
                    <a:pt x="1452" y="16429"/>
                    <a:pt x="968" y="16071"/>
                  </a:cubicBezTo>
                  <a:cubicBezTo>
                    <a:pt x="234" y="15404"/>
                    <a:pt x="234" y="1794"/>
                    <a:pt x="968" y="894"/>
                  </a:cubicBezTo>
                  <a:cubicBezTo>
                    <a:pt x="1416" y="616"/>
                    <a:pt x="7040" y="421"/>
                    <a:pt x="12684" y="421"/>
                  </a:cubicBezTo>
                  <a:cubicBezTo>
                    <a:pt x="15862" y="421"/>
                    <a:pt x="19045" y="483"/>
                    <a:pt x="21316" y="627"/>
                  </a:cubicBezTo>
                  <a:lnTo>
                    <a:pt x="21349" y="193"/>
                  </a:lnTo>
                  <a:cubicBezTo>
                    <a:pt x="19260" y="72"/>
                    <a:pt x="15638" y="0"/>
                    <a:pt x="1200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5573325" y="4112150"/>
              <a:ext cx="227675" cy="191725"/>
            </a:xfrm>
            <a:custGeom>
              <a:rect b="b" l="l" r="r" t="t"/>
              <a:pathLst>
                <a:path extrusionOk="0" h="7669" w="9107">
                  <a:moveTo>
                    <a:pt x="4678" y="0"/>
                  </a:moveTo>
                  <a:cubicBezTo>
                    <a:pt x="2939" y="0"/>
                    <a:pt x="1241" y="868"/>
                    <a:pt x="734" y="2652"/>
                  </a:cubicBezTo>
                  <a:cubicBezTo>
                    <a:pt x="0" y="5020"/>
                    <a:pt x="1735" y="7522"/>
                    <a:pt x="4237" y="7655"/>
                  </a:cubicBezTo>
                  <a:cubicBezTo>
                    <a:pt x="4358" y="7664"/>
                    <a:pt x="4479" y="7669"/>
                    <a:pt x="4601" y="7669"/>
                  </a:cubicBezTo>
                  <a:cubicBezTo>
                    <a:pt x="5860" y="7669"/>
                    <a:pt x="7155" y="7200"/>
                    <a:pt x="8006" y="6288"/>
                  </a:cubicBezTo>
                  <a:cubicBezTo>
                    <a:pt x="8907" y="5254"/>
                    <a:pt x="9107" y="3753"/>
                    <a:pt x="8640" y="2485"/>
                  </a:cubicBezTo>
                  <a:cubicBezTo>
                    <a:pt x="8406" y="1785"/>
                    <a:pt x="7906" y="1117"/>
                    <a:pt x="7239" y="684"/>
                  </a:cubicBezTo>
                  <a:cubicBezTo>
                    <a:pt x="6479" y="230"/>
                    <a:pt x="5573" y="0"/>
                    <a:pt x="4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5576650" y="4108375"/>
              <a:ext cx="224350" cy="200175"/>
            </a:xfrm>
            <a:custGeom>
              <a:rect b="b" l="l" r="r" t="t"/>
              <a:pathLst>
                <a:path extrusionOk="0" h="8007" w="8974">
                  <a:moveTo>
                    <a:pt x="4003" y="1"/>
                  </a:moveTo>
                  <a:cubicBezTo>
                    <a:pt x="2202" y="168"/>
                    <a:pt x="835" y="1235"/>
                    <a:pt x="368" y="2769"/>
                  </a:cubicBezTo>
                  <a:cubicBezTo>
                    <a:pt x="1" y="3970"/>
                    <a:pt x="201" y="5271"/>
                    <a:pt x="968" y="6305"/>
                  </a:cubicBezTo>
                  <a:cubicBezTo>
                    <a:pt x="1702" y="7339"/>
                    <a:pt x="2836" y="7973"/>
                    <a:pt x="4037" y="8007"/>
                  </a:cubicBezTo>
                  <a:lnTo>
                    <a:pt x="4337" y="8007"/>
                  </a:lnTo>
                  <a:cubicBezTo>
                    <a:pt x="5805" y="8007"/>
                    <a:pt x="7172" y="7473"/>
                    <a:pt x="8006" y="6572"/>
                  </a:cubicBezTo>
                  <a:cubicBezTo>
                    <a:pt x="8607" y="5938"/>
                    <a:pt x="8940" y="5104"/>
                    <a:pt x="8974" y="4237"/>
                  </a:cubicBezTo>
                  <a:lnTo>
                    <a:pt x="8540" y="4170"/>
                  </a:lnTo>
                  <a:cubicBezTo>
                    <a:pt x="8507" y="4971"/>
                    <a:pt x="8206" y="5705"/>
                    <a:pt x="7706" y="6272"/>
                  </a:cubicBezTo>
                  <a:cubicBezTo>
                    <a:pt x="6922" y="7119"/>
                    <a:pt x="5695" y="7612"/>
                    <a:pt x="4358" y="7612"/>
                  </a:cubicBezTo>
                  <a:cubicBezTo>
                    <a:pt x="4273" y="7612"/>
                    <a:pt x="4189" y="7610"/>
                    <a:pt x="4104" y="7606"/>
                  </a:cubicBezTo>
                  <a:cubicBezTo>
                    <a:pt x="3003" y="7573"/>
                    <a:pt x="2002" y="6972"/>
                    <a:pt x="1335" y="6038"/>
                  </a:cubicBezTo>
                  <a:cubicBezTo>
                    <a:pt x="668" y="5138"/>
                    <a:pt x="468" y="3970"/>
                    <a:pt x="801" y="2870"/>
                  </a:cubicBezTo>
                  <a:cubicBezTo>
                    <a:pt x="1201" y="1502"/>
                    <a:pt x="2436" y="601"/>
                    <a:pt x="4037" y="434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4053900" y="4759150"/>
              <a:ext cx="492050" cy="169000"/>
            </a:xfrm>
            <a:custGeom>
              <a:rect b="b" l="l" r="r" t="t"/>
              <a:pathLst>
                <a:path extrusionOk="0" h="6760" w="19682">
                  <a:moveTo>
                    <a:pt x="2592" y="395"/>
                  </a:moveTo>
                  <a:cubicBezTo>
                    <a:pt x="6999" y="395"/>
                    <a:pt x="18046" y="1000"/>
                    <a:pt x="18814" y="1356"/>
                  </a:cubicBezTo>
                  <a:cubicBezTo>
                    <a:pt x="19181" y="1656"/>
                    <a:pt x="19214" y="5459"/>
                    <a:pt x="18747" y="6160"/>
                  </a:cubicBezTo>
                  <a:cubicBezTo>
                    <a:pt x="18565" y="6254"/>
                    <a:pt x="17855" y="6295"/>
                    <a:pt x="16818" y="6295"/>
                  </a:cubicBezTo>
                  <a:cubicBezTo>
                    <a:pt x="12366" y="6295"/>
                    <a:pt x="1884" y="5539"/>
                    <a:pt x="1235" y="5025"/>
                  </a:cubicBezTo>
                  <a:cubicBezTo>
                    <a:pt x="701" y="4392"/>
                    <a:pt x="501" y="989"/>
                    <a:pt x="834" y="489"/>
                  </a:cubicBezTo>
                  <a:cubicBezTo>
                    <a:pt x="995" y="424"/>
                    <a:pt x="1638" y="395"/>
                    <a:pt x="2592" y="395"/>
                  </a:cubicBezTo>
                  <a:close/>
                  <a:moveTo>
                    <a:pt x="2824" y="0"/>
                  </a:moveTo>
                  <a:cubicBezTo>
                    <a:pt x="2062" y="0"/>
                    <a:pt x="1474" y="17"/>
                    <a:pt x="1135" y="55"/>
                  </a:cubicBezTo>
                  <a:cubicBezTo>
                    <a:pt x="701" y="89"/>
                    <a:pt x="568" y="155"/>
                    <a:pt x="501" y="255"/>
                  </a:cubicBezTo>
                  <a:cubicBezTo>
                    <a:pt x="0" y="889"/>
                    <a:pt x="234" y="4558"/>
                    <a:pt x="868" y="5326"/>
                  </a:cubicBezTo>
                  <a:cubicBezTo>
                    <a:pt x="1468" y="6093"/>
                    <a:pt x="12643" y="6760"/>
                    <a:pt x="16679" y="6760"/>
                  </a:cubicBezTo>
                  <a:lnTo>
                    <a:pt x="17246" y="6760"/>
                  </a:lnTo>
                  <a:cubicBezTo>
                    <a:pt x="18747" y="6727"/>
                    <a:pt x="18981" y="6593"/>
                    <a:pt x="19047" y="6460"/>
                  </a:cubicBezTo>
                  <a:cubicBezTo>
                    <a:pt x="19548" y="5759"/>
                    <a:pt x="19681" y="1623"/>
                    <a:pt x="19047" y="1089"/>
                  </a:cubicBezTo>
                  <a:cubicBezTo>
                    <a:pt x="18503" y="631"/>
                    <a:pt x="7455" y="0"/>
                    <a:pt x="28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6" name="Google Shape;1556;p50"/>
          <p:cNvGrpSpPr/>
          <p:nvPr/>
        </p:nvGrpSpPr>
        <p:grpSpPr>
          <a:xfrm>
            <a:off x="1796617" y="1456200"/>
            <a:ext cx="712368" cy="825899"/>
            <a:chOff x="5815634" y="1650855"/>
            <a:chExt cx="452039" cy="524114"/>
          </a:xfrm>
        </p:grpSpPr>
        <p:sp>
          <p:nvSpPr>
            <p:cNvPr id="1557" name="Google Shape;1557;p5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3" name="Google Shape;1563;p50"/>
          <p:cNvGrpSpPr/>
          <p:nvPr/>
        </p:nvGrpSpPr>
        <p:grpSpPr>
          <a:xfrm>
            <a:off x="941742" y="798000"/>
            <a:ext cx="712368" cy="825899"/>
            <a:chOff x="5815634" y="1650855"/>
            <a:chExt cx="452039" cy="524114"/>
          </a:xfrm>
        </p:grpSpPr>
        <p:sp>
          <p:nvSpPr>
            <p:cNvPr id="1564" name="Google Shape;1564;p5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1615954" y="67925"/>
            <a:ext cx="712368" cy="825899"/>
            <a:chOff x="5815634" y="1650855"/>
            <a:chExt cx="452039" cy="524114"/>
          </a:xfrm>
        </p:grpSpPr>
        <p:sp>
          <p:nvSpPr>
            <p:cNvPr id="1571" name="Google Shape;1571;p5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8229879" y="1731225"/>
            <a:ext cx="712368" cy="825899"/>
            <a:chOff x="5815634" y="1650855"/>
            <a:chExt cx="452039" cy="524114"/>
          </a:xfrm>
        </p:grpSpPr>
        <p:sp>
          <p:nvSpPr>
            <p:cNvPr id="1578" name="Google Shape;1578;p5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4" name="Google Shape;1584;p50"/>
          <p:cNvSpPr/>
          <p:nvPr/>
        </p:nvSpPr>
        <p:spPr>
          <a:xfrm>
            <a:off x="3506250" y="3274500"/>
            <a:ext cx="4925100" cy="114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1"/>
          <p:cNvSpPr txBox="1"/>
          <p:nvPr>
            <p:ph idx="4294967295" type="body"/>
          </p:nvPr>
        </p:nvSpPr>
        <p:spPr>
          <a:xfrm>
            <a:off x="720000" y="1315575"/>
            <a:ext cx="77040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  <a:highlight>
                  <a:schemeClr val="accent6"/>
                </a:highlight>
              </a:rPr>
              <a:t>Our workings:- </a:t>
            </a:r>
            <a:r>
              <a:rPr b="1" lang="en" sz="1800" u="sng">
                <a:solidFill>
                  <a:schemeClr val="lt2"/>
                </a:solidFill>
                <a:highlight>
                  <a:schemeClr val="accent6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https://rb.gy/l0edq</a:t>
            </a:r>
            <a:r>
              <a:rPr b="1" lang="en" sz="1800">
                <a:solidFill>
                  <a:schemeClr val="lt2"/>
                </a:solidFill>
                <a:highlight>
                  <a:schemeClr val="accent6"/>
                </a:highlight>
              </a:rPr>
              <a:t> </a:t>
            </a:r>
            <a:endParaRPr b="1" sz="1800">
              <a:solidFill>
                <a:schemeClr val="lt2"/>
              </a:solidFill>
              <a:highlight>
                <a:schemeClr val="accent6"/>
              </a:highlight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</a:rPr>
              <a:t>Our dashboard:- </a:t>
            </a:r>
            <a:r>
              <a:rPr b="1" lang="en" sz="18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https://rb.gy/c5dbz</a:t>
            </a:r>
            <a:r>
              <a:rPr b="1" lang="en" sz="1800">
                <a:solidFill>
                  <a:schemeClr val="lt2"/>
                </a:solidFill>
              </a:rPr>
              <a:t> 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</a:rPr>
              <a:t>Our research:- </a:t>
            </a:r>
            <a:r>
              <a:rPr b="1" lang="en" sz="18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https://rb.gy/99x96</a:t>
            </a:r>
            <a:r>
              <a:rPr b="1" lang="en" sz="1800">
                <a:solidFill>
                  <a:schemeClr val="lt2"/>
                </a:solidFill>
              </a:rPr>
              <a:t> 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590" name="Google Shape;159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600">
                <a:solidFill>
                  <a:schemeClr val="accent3"/>
                </a:solidFill>
              </a:rPr>
              <a:t>Appendix</a:t>
            </a:r>
            <a:endParaRPr sz="3600">
              <a:solidFill>
                <a:schemeClr val="accent3"/>
              </a:solidFill>
            </a:endParaRPr>
          </a:p>
        </p:txBody>
      </p:sp>
      <p:grpSp>
        <p:nvGrpSpPr>
          <p:cNvPr id="1591" name="Google Shape;1591;p51"/>
          <p:cNvGrpSpPr/>
          <p:nvPr/>
        </p:nvGrpSpPr>
        <p:grpSpPr>
          <a:xfrm>
            <a:off x="2472711" y="3267415"/>
            <a:ext cx="1448727" cy="1173690"/>
            <a:chOff x="3094050" y="1809225"/>
            <a:chExt cx="856475" cy="693875"/>
          </a:xfrm>
        </p:grpSpPr>
        <p:sp>
          <p:nvSpPr>
            <p:cNvPr id="1592" name="Google Shape;1592;p51"/>
            <p:cNvSpPr/>
            <p:nvPr/>
          </p:nvSpPr>
          <p:spPr>
            <a:xfrm>
              <a:off x="3146575" y="2173675"/>
              <a:ext cx="766425" cy="320250"/>
            </a:xfrm>
            <a:custGeom>
              <a:rect b="b" l="l" r="r" t="t"/>
              <a:pathLst>
                <a:path extrusionOk="0" h="12810" w="30657">
                  <a:moveTo>
                    <a:pt x="1" y="0"/>
                  </a:moveTo>
                  <a:lnTo>
                    <a:pt x="1" y="12809"/>
                  </a:lnTo>
                  <a:lnTo>
                    <a:pt x="30656" y="12809"/>
                  </a:lnTo>
                  <a:lnTo>
                    <a:pt x="306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3136575" y="2162825"/>
              <a:ext cx="788100" cy="340275"/>
            </a:xfrm>
            <a:custGeom>
              <a:rect b="b" l="l" r="r" t="t"/>
              <a:pathLst>
                <a:path extrusionOk="0" h="13611" w="31524">
                  <a:moveTo>
                    <a:pt x="30656" y="868"/>
                  </a:moveTo>
                  <a:lnTo>
                    <a:pt x="30656" y="12776"/>
                  </a:lnTo>
                  <a:lnTo>
                    <a:pt x="868" y="12776"/>
                  </a:lnTo>
                  <a:lnTo>
                    <a:pt x="868" y="868"/>
                  </a:lnTo>
                  <a:close/>
                  <a:moveTo>
                    <a:pt x="1" y="0"/>
                  </a:moveTo>
                  <a:lnTo>
                    <a:pt x="1" y="13610"/>
                  </a:lnTo>
                  <a:lnTo>
                    <a:pt x="31523" y="13610"/>
                  </a:lnTo>
                  <a:lnTo>
                    <a:pt x="31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1"/>
            <p:cNvSpPr/>
            <p:nvPr/>
          </p:nvSpPr>
          <p:spPr>
            <a:xfrm>
              <a:off x="3174100" y="2200350"/>
              <a:ext cx="713050" cy="266875"/>
            </a:xfrm>
            <a:custGeom>
              <a:rect b="b" l="l" r="r" t="t"/>
              <a:pathLst>
                <a:path extrusionOk="0" h="10675" w="28522">
                  <a:moveTo>
                    <a:pt x="14244" y="1068"/>
                  </a:moveTo>
                  <a:cubicBezTo>
                    <a:pt x="16546" y="1068"/>
                    <a:pt x="18414" y="2936"/>
                    <a:pt x="18414" y="5238"/>
                  </a:cubicBezTo>
                  <a:cubicBezTo>
                    <a:pt x="18414" y="7539"/>
                    <a:pt x="16546" y="9407"/>
                    <a:pt x="14244" y="9407"/>
                  </a:cubicBezTo>
                  <a:cubicBezTo>
                    <a:pt x="11976" y="9407"/>
                    <a:pt x="10075" y="7539"/>
                    <a:pt x="10075" y="5238"/>
                  </a:cubicBezTo>
                  <a:cubicBezTo>
                    <a:pt x="10075" y="2936"/>
                    <a:pt x="11976" y="1068"/>
                    <a:pt x="14244" y="1068"/>
                  </a:cubicBezTo>
                  <a:close/>
                  <a:moveTo>
                    <a:pt x="1735" y="1"/>
                  </a:moveTo>
                  <a:lnTo>
                    <a:pt x="1735" y="67"/>
                  </a:lnTo>
                  <a:cubicBezTo>
                    <a:pt x="1735" y="1101"/>
                    <a:pt x="1001" y="2002"/>
                    <a:pt x="1" y="2169"/>
                  </a:cubicBezTo>
                  <a:lnTo>
                    <a:pt x="1" y="5338"/>
                  </a:lnTo>
                  <a:lnTo>
                    <a:pt x="1" y="8507"/>
                  </a:lnTo>
                  <a:cubicBezTo>
                    <a:pt x="1001" y="8673"/>
                    <a:pt x="1735" y="9541"/>
                    <a:pt x="1735" y="10575"/>
                  </a:cubicBezTo>
                  <a:lnTo>
                    <a:pt x="1735" y="10675"/>
                  </a:lnTo>
                  <a:lnTo>
                    <a:pt x="26753" y="10675"/>
                  </a:lnTo>
                  <a:lnTo>
                    <a:pt x="26753" y="10575"/>
                  </a:lnTo>
                  <a:cubicBezTo>
                    <a:pt x="26753" y="9541"/>
                    <a:pt x="27520" y="8673"/>
                    <a:pt x="28521" y="8507"/>
                  </a:cubicBezTo>
                  <a:lnTo>
                    <a:pt x="28521" y="5338"/>
                  </a:lnTo>
                  <a:lnTo>
                    <a:pt x="28521" y="2169"/>
                  </a:lnTo>
                  <a:cubicBezTo>
                    <a:pt x="27520" y="2002"/>
                    <a:pt x="26753" y="1101"/>
                    <a:pt x="26753" y="67"/>
                  </a:cubicBezTo>
                  <a:lnTo>
                    <a:pt x="26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3122400" y="1976850"/>
              <a:ext cx="815600" cy="468700"/>
            </a:xfrm>
            <a:custGeom>
              <a:rect b="b" l="l" r="r" t="t"/>
              <a:pathLst>
                <a:path extrusionOk="0" h="18748" w="32624">
                  <a:moveTo>
                    <a:pt x="30022" y="1"/>
                  </a:moveTo>
                  <a:lnTo>
                    <a:pt x="1" y="6205"/>
                  </a:lnTo>
                  <a:lnTo>
                    <a:pt x="2602" y="18748"/>
                  </a:lnTo>
                  <a:lnTo>
                    <a:pt x="32624" y="12510"/>
                  </a:lnTo>
                  <a:lnTo>
                    <a:pt x="30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3110725" y="1963525"/>
              <a:ext cx="839800" cy="492875"/>
            </a:xfrm>
            <a:custGeom>
              <a:rect b="b" l="l" r="r" t="t"/>
              <a:pathLst>
                <a:path extrusionOk="0" h="19715" w="33592">
                  <a:moveTo>
                    <a:pt x="30155" y="1001"/>
                  </a:moveTo>
                  <a:lnTo>
                    <a:pt x="32590" y="12676"/>
                  </a:lnTo>
                  <a:lnTo>
                    <a:pt x="3403" y="18713"/>
                  </a:lnTo>
                  <a:lnTo>
                    <a:pt x="968" y="7038"/>
                  </a:lnTo>
                  <a:lnTo>
                    <a:pt x="30155" y="1001"/>
                  </a:lnTo>
                  <a:close/>
                  <a:moveTo>
                    <a:pt x="30856" y="0"/>
                  </a:moveTo>
                  <a:lnTo>
                    <a:pt x="1" y="6371"/>
                  </a:lnTo>
                  <a:lnTo>
                    <a:pt x="2736" y="19714"/>
                  </a:lnTo>
                  <a:lnTo>
                    <a:pt x="33591" y="13343"/>
                  </a:lnTo>
                  <a:lnTo>
                    <a:pt x="30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1"/>
            <p:cNvSpPr/>
            <p:nvPr/>
          </p:nvSpPr>
          <p:spPr>
            <a:xfrm>
              <a:off x="3165775" y="2016875"/>
              <a:ext cx="729700" cy="387825"/>
            </a:xfrm>
            <a:custGeom>
              <a:rect b="b" l="l" r="r" t="t"/>
              <a:pathLst>
                <a:path extrusionOk="0" h="15513" w="29188">
                  <a:moveTo>
                    <a:pt x="14535" y="3525"/>
                  </a:moveTo>
                  <a:cubicBezTo>
                    <a:pt x="16490" y="3525"/>
                    <a:pt x="18237" y="4848"/>
                    <a:pt x="18647" y="6839"/>
                  </a:cubicBezTo>
                  <a:cubicBezTo>
                    <a:pt x="19147" y="9074"/>
                    <a:pt x="17679" y="11276"/>
                    <a:pt x="15411" y="11743"/>
                  </a:cubicBezTo>
                  <a:cubicBezTo>
                    <a:pt x="15126" y="11802"/>
                    <a:pt x="14842" y="11831"/>
                    <a:pt x="14561" y="11831"/>
                  </a:cubicBezTo>
                  <a:cubicBezTo>
                    <a:pt x="12643" y="11831"/>
                    <a:pt x="10915" y="10490"/>
                    <a:pt x="10508" y="8540"/>
                  </a:cubicBezTo>
                  <a:cubicBezTo>
                    <a:pt x="10041" y="6272"/>
                    <a:pt x="11475" y="4071"/>
                    <a:pt x="13710" y="3604"/>
                  </a:cubicBezTo>
                  <a:cubicBezTo>
                    <a:pt x="13987" y="3551"/>
                    <a:pt x="14263" y="3525"/>
                    <a:pt x="14535" y="3525"/>
                  </a:cubicBezTo>
                  <a:close/>
                  <a:moveTo>
                    <a:pt x="25819" y="1"/>
                  </a:moveTo>
                  <a:lnTo>
                    <a:pt x="13543" y="2536"/>
                  </a:lnTo>
                  <a:lnTo>
                    <a:pt x="1301" y="5071"/>
                  </a:lnTo>
                  <a:lnTo>
                    <a:pt x="1301" y="5105"/>
                  </a:lnTo>
                  <a:cubicBezTo>
                    <a:pt x="1501" y="6139"/>
                    <a:pt x="967" y="7173"/>
                    <a:pt x="0" y="7540"/>
                  </a:cubicBezTo>
                  <a:lnTo>
                    <a:pt x="634" y="10609"/>
                  </a:lnTo>
                  <a:lnTo>
                    <a:pt x="1234" y="13711"/>
                  </a:lnTo>
                  <a:cubicBezTo>
                    <a:pt x="1257" y="13710"/>
                    <a:pt x="1280" y="13710"/>
                    <a:pt x="1303" y="13710"/>
                  </a:cubicBezTo>
                  <a:cubicBezTo>
                    <a:pt x="2277" y="13710"/>
                    <a:pt x="3174" y="14402"/>
                    <a:pt x="3369" y="15412"/>
                  </a:cubicBezTo>
                  <a:lnTo>
                    <a:pt x="3369" y="15512"/>
                  </a:lnTo>
                  <a:lnTo>
                    <a:pt x="15645" y="12944"/>
                  </a:lnTo>
                  <a:lnTo>
                    <a:pt x="27887" y="10408"/>
                  </a:lnTo>
                  <a:lnTo>
                    <a:pt x="27887" y="10375"/>
                  </a:lnTo>
                  <a:cubicBezTo>
                    <a:pt x="27687" y="9341"/>
                    <a:pt x="28254" y="8340"/>
                    <a:pt x="29188" y="7940"/>
                  </a:cubicBezTo>
                  <a:lnTo>
                    <a:pt x="28554" y="4871"/>
                  </a:lnTo>
                  <a:lnTo>
                    <a:pt x="27920" y="1769"/>
                  </a:lnTo>
                  <a:cubicBezTo>
                    <a:pt x="27897" y="1770"/>
                    <a:pt x="27874" y="1770"/>
                    <a:pt x="27852" y="1770"/>
                  </a:cubicBezTo>
                  <a:cubicBezTo>
                    <a:pt x="26879" y="1770"/>
                    <a:pt x="26014" y="1078"/>
                    <a:pt x="25819" y="68"/>
                  </a:cubicBezTo>
                  <a:lnTo>
                    <a:pt x="258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1"/>
            <p:cNvSpPr/>
            <p:nvPr/>
          </p:nvSpPr>
          <p:spPr>
            <a:xfrm>
              <a:off x="3108225" y="1821750"/>
              <a:ext cx="828950" cy="557075"/>
            </a:xfrm>
            <a:custGeom>
              <a:rect b="b" l="l" r="r" t="t"/>
              <a:pathLst>
                <a:path extrusionOk="0" h="22283" w="33158">
                  <a:moveTo>
                    <a:pt x="28888" y="0"/>
                  </a:moveTo>
                  <a:lnTo>
                    <a:pt x="0" y="10208"/>
                  </a:lnTo>
                  <a:lnTo>
                    <a:pt x="4270" y="22283"/>
                  </a:lnTo>
                  <a:lnTo>
                    <a:pt x="33157" y="12076"/>
                  </a:lnTo>
                  <a:lnTo>
                    <a:pt x="288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1"/>
            <p:cNvSpPr/>
            <p:nvPr/>
          </p:nvSpPr>
          <p:spPr>
            <a:xfrm>
              <a:off x="3094050" y="1809225"/>
              <a:ext cx="856475" cy="583800"/>
            </a:xfrm>
            <a:custGeom>
              <a:rect b="b" l="l" r="r" t="t"/>
              <a:pathLst>
                <a:path extrusionOk="0" h="23352" w="34259">
                  <a:moveTo>
                    <a:pt x="29221" y="1035"/>
                  </a:moveTo>
                  <a:lnTo>
                    <a:pt x="33191" y="12310"/>
                  </a:lnTo>
                  <a:lnTo>
                    <a:pt x="5071" y="22217"/>
                  </a:lnTo>
                  <a:lnTo>
                    <a:pt x="1101" y="10976"/>
                  </a:lnTo>
                  <a:lnTo>
                    <a:pt x="29221" y="1035"/>
                  </a:lnTo>
                  <a:close/>
                  <a:moveTo>
                    <a:pt x="29722" y="1"/>
                  </a:moveTo>
                  <a:lnTo>
                    <a:pt x="0" y="10509"/>
                  </a:lnTo>
                  <a:lnTo>
                    <a:pt x="4537" y="23351"/>
                  </a:lnTo>
                  <a:lnTo>
                    <a:pt x="34258" y="12844"/>
                  </a:lnTo>
                  <a:lnTo>
                    <a:pt x="29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1"/>
            <p:cNvSpPr/>
            <p:nvPr/>
          </p:nvSpPr>
          <p:spPr>
            <a:xfrm>
              <a:off x="3161600" y="1870950"/>
              <a:ext cx="723025" cy="458675"/>
            </a:xfrm>
            <a:custGeom>
              <a:rect b="b" l="l" r="r" t="t"/>
              <a:pathLst>
                <a:path extrusionOk="0" h="18347" w="28921">
                  <a:moveTo>
                    <a:pt x="14432" y="4964"/>
                  </a:moveTo>
                  <a:cubicBezTo>
                    <a:pt x="16143" y="4964"/>
                    <a:pt x="17742" y="6031"/>
                    <a:pt x="18347" y="7739"/>
                  </a:cubicBezTo>
                  <a:cubicBezTo>
                    <a:pt x="19081" y="9874"/>
                    <a:pt x="17980" y="12243"/>
                    <a:pt x="15812" y="13043"/>
                  </a:cubicBezTo>
                  <a:cubicBezTo>
                    <a:pt x="15358" y="13197"/>
                    <a:pt x="14894" y="13270"/>
                    <a:pt x="14438" y="13270"/>
                  </a:cubicBezTo>
                  <a:cubicBezTo>
                    <a:pt x="12712" y="13270"/>
                    <a:pt x="11088" y="12223"/>
                    <a:pt x="10508" y="10508"/>
                  </a:cubicBezTo>
                  <a:cubicBezTo>
                    <a:pt x="9741" y="8340"/>
                    <a:pt x="10875" y="5938"/>
                    <a:pt x="13043" y="5204"/>
                  </a:cubicBezTo>
                  <a:cubicBezTo>
                    <a:pt x="13503" y="5041"/>
                    <a:pt x="13971" y="4964"/>
                    <a:pt x="14432" y="4964"/>
                  </a:cubicBezTo>
                  <a:close/>
                  <a:moveTo>
                    <a:pt x="24518" y="0"/>
                  </a:moveTo>
                  <a:lnTo>
                    <a:pt x="12709" y="4170"/>
                  </a:lnTo>
                  <a:lnTo>
                    <a:pt x="901" y="8340"/>
                  </a:lnTo>
                  <a:cubicBezTo>
                    <a:pt x="901" y="8340"/>
                    <a:pt x="901" y="8373"/>
                    <a:pt x="934" y="8373"/>
                  </a:cubicBezTo>
                  <a:cubicBezTo>
                    <a:pt x="1301" y="9374"/>
                    <a:pt x="868" y="10408"/>
                    <a:pt x="0" y="10908"/>
                  </a:cubicBezTo>
                  <a:lnTo>
                    <a:pt x="1034" y="13910"/>
                  </a:lnTo>
                  <a:lnTo>
                    <a:pt x="2068" y="16913"/>
                  </a:lnTo>
                  <a:cubicBezTo>
                    <a:pt x="2181" y="16894"/>
                    <a:pt x="2293" y="16885"/>
                    <a:pt x="2405" y="16885"/>
                  </a:cubicBezTo>
                  <a:cubicBezTo>
                    <a:pt x="3285" y="16885"/>
                    <a:pt x="4107" y="17451"/>
                    <a:pt x="4403" y="18280"/>
                  </a:cubicBezTo>
                  <a:lnTo>
                    <a:pt x="4403" y="18347"/>
                  </a:lnTo>
                  <a:lnTo>
                    <a:pt x="16212" y="14177"/>
                  </a:lnTo>
                  <a:lnTo>
                    <a:pt x="28020" y="10008"/>
                  </a:lnTo>
                  <a:cubicBezTo>
                    <a:pt x="28020" y="10008"/>
                    <a:pt x="28020" y="9941"/>
                    <a:pt x="27954" y="9941"/>
                  </a:cubicBezTo>
                  <a:cubicBezTo>
                    <a:pt x="27653" y="8940"/>
                    <a:pt x="28054" y="7906"/>
                    <a:pt x="28921" y="7406"/>
                  </a:cubicBezTo>
                  <a:lnTo>
                    <a:pt x="27887" y="4404"/>
                  </a:lnTo>
                  <a:lnTo>
                    <a:pt x="26853" y="1401"/>
                  </a:lnTo>
                  <a:cubicBezTo>
                    <a:pt x="26736" y="1421"/>
                    <a:pt x="26619" y="1430"/>
                    <a:pt x="26503" y="1430"/>
                  </a:cubicBezTo>
                  <a:cubicBezTo>
                    <a:pt x="25628" y="1430"/>
                    <a:pt x="24812" y="888"/>
                    <a:pt x="24518" y="34"/>
                  </a:cubicBezTo>
                  <a:lnTo>
                    <a:pt x="24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1" name="Google Shape;1601;p51"/>
          <p:cNvGrpSpPr/>
          <p:nvPr/>
        </p:nvGrpSpPr>
        <p:grpSpPr>
          <a:xfrm>
            <a:off x="917425" y="2747350"/>
            <a:ext cx="1747100" cy="1111475"/>
            <a:chOff x="1410350" y="1578425"/>
            <a:chExt cx="1747100" cy="1111475"/>
          </a:xfrm>
        </p:grpSpPr>
        <p:sp>
          <p:nvSpPr>
            <p:cNvPr id="1602" name="Google Shape;1602;p51"/>
            <p:cNvSpPr/>
            <p:nvPr/>
          </p:nvSpPr>
          <p:spPr>
            <a:xfrm>
              <a:off x="2936425" y="1698225"/>
              <a:ext cx="221025" cy="198700"/>
            </a:xfrm>
            <a:custGeom>
              <a:rect b="b" l="l" r="r" t="t"/>
              <a:pathLst>
                <a:path extrusionOk="0" h="7948" w="8841">
                  <a:moveTo>
                    <a:pt x="4417" y="0"/>
                  </a:moveTo>
                  <a:cubicBezTo>
                    <a:pt x="4072" y="0"/>
                    <a:pt x="3720" y="45"/>
                    <a:pt x="3370" y="138"/>
                  </a:cubicBezTo>
                  <a:cubicBezTo>
                    <a:pt x="1235" y="738"/>
                    <a:pt x="1" y="2907"/>
                    <a:pt x="568" y="5008"/>
                  </a:cubicBezTo>
                  <a:cubicBezTo>
                    <a:pt x="1070" y="6793"/>
                    <a:pt x="2667" y="7948"/>
                    <a:pt x="4425" y="7948"/>
                  </a:cubicBezTo>
                  <a:cubicBezTo>
                    <a:pt x="4770" y="7948"/>
                    <a:pt x="5121" y="7903"/>
                    <a:pt x="5471" y="7810"/>
                  </a:cubicBezTo>
                  <a:cubicBezTo>
                    <a:pt x="7573" y="7210"/>
                    <a:pt x="8841" y="5041"/>
                    <a:pt x="8240" y="2940"/>
                  </a:cubicBezTo>
                  <a:cubicBezTo>
                    <a:pt x="7766" y="1155"/>
                    <a:pt x="6173" y="0"/>
                    <a:pt x="4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2962275" y="1722075"/>
              <a:ext cx="169325" cy="151550"/>
            </a:xfrm>
            <a:custGeom>
              <a:rect b="b" l="l" r="r" t="t"/>
              <a:pathLst>
                <a:path extrusionOk="0" h="6062" w="6773">
                  <a:moveTo>
                    <a:pt x="3423" y="0"/>
                  </a:moveTo>
                  <a:cubicBezTo>
                    <a:pt x="3152" y="0"/>
                    <a:pt x="2877" y="38"/>
                    <a:pt x="2603" y="118"/>
                  </a:cubicBezTo>
                  <a:cubicBezTo>
                    <a:pt x="968" y="552"/>
                    <a:pt x="1" y="2219"/>
                    <a:pt x="468" y="3821"/>
                  </a:cubicBezTo>
                  <a:cubicBezTo>
                    <a:pt x="858" y="5185"/>
                    <a:pt x="2085" y="6061"/>
                    <a:pt x="3391" y="6061"/>
                  </a:cubicBezTo>
                  <a:cubicBezTo>
                    <a:pt x="3650" y="6061"/>
                    <a:pt x="3912" y="6027"/>
                    <a:pt x="4171" y="5955"/>
                  </a:cubicBezTo>
                  <a:cubicBezTo>
                    <a:pt x="5805" y="5488"/>
                    <a:pt x="6772" y="3821"/>
                    <a:pt x="6305" y="2219"/>
                  </a:cubicBezTo>
                  <a:cubicBezTo>
                    <a:pt x="5946" y="892"/>
                    <a:pt x="4738" y="0"/>
                    <a:pt x="3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2962275" y="1721550"/>
              <a:ext cx="123450" cy="145250"/>
            </a:xfrm>
            <a:custGeom>
              <a:rect b="b" l="l" r="r" t="t"/>
              <a:pathLst>
                <a:path extrusionOk="0" h="5810" w="4938">
                  <a:moveTo>
                    <a:pt x="3482" y="0"/>
                  </a:moveTo>
                  <a:cubicBezTo>
                    <a:pt x="3194" y="0"/>
                    <a:pt x="2898" y="44"/>
                    <a:pt x="2603" y="139"/>
                  </a:cubicBezTo>
                  <a:cubicBezTo>
                    <a:pt x="968" y="573"/>
                    <a:pt x="1" y="2240"/>
                    <a:pt x="468" y="3842"/>
                  </a:cubicBezTo>
                  <a:cubicBezTo>
                    <a:pt x="701" y="4709"/>
                    <a:pt x="1302" y="5409"/>
                    <a:pt x="2102" y="5810"/>
                  </a:cubicBezTo>
                  <a:cubicBezTo>
                    <a:pt x="1435" y="5409"/>
                    <a:pt x="935" y="4742"/>
                    <a:pt x="668" y="3975"/>
                  </a:cubicBezTo>
                  <a:cubicBezTo>
                    <a:pt x="268" y="2340"/>
                    <a:pt x="1202" y="673"/>
                    <a:pt x="2803" y="206"/>
                  </a:cubicBezTo>
                  <a:cubicBezTo>
                    <a:pt x="3078" y="131"/>
                    <a:pt x="3353" y="93"/>
                    <a:pt x="3625" y="93"/>
                  </a:cubicBezTo>
                  <a:cubicBezTo>
                    <a:pt x="4078" y="93"/>
                    <a:pt x="4521" y="197"/>
                    <a:pt x="4938" y="406"/>
                  </a:cubicBezTo>
                  <a:cubicBezTo>
                    <a:pt x="4507" y="147"/>
                    <a:pt x="4007" y="0"/>
                    <a:pt x="3482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51"/>
            <p:cNvSpPr/>
            <p:nvPr/>
          </p:nvSpPr>
          <p:spPr>
            <a:xfrm>
              <a:off x="2591200" y="2146575"/>
              <a:ext cx="221000" cy="199000"/>
            </a:xfrm>
            <a:custGeom>
              <a:rect b="b" l="l" r="r" t="t"/>
              <a:pathLst>
                <a:path extrusionOk="0" h="7960" w="8840">
                  <a:moveTo>
                    <a:pt x="4444" y="1"/>
                  </a:moveTo>
                  <a:cubicBezTo>
                    <a:pt x="4090" y="1"/>
                    <a:pt x="3729" y="49"/>
                    <a:pt x="3369" y="150"/>
                  </a:cubicBezTo>
                  <a:cubicBezTo>
                    <a:pt x="1268" y="717"/>
                    <a:pt x="0" y="2885"/>
                    <a:pt x="600" y="5020"/>
                  </a:cubicBezTo>
                  <a:cubicBezTo>
                    <a:pt x="1074" y="6805"/>
                    <a:pt x="2667" y="7960"/>
                    <a:pt x="4424" y="7960"/>
                  </a:cubicBezTo>
                  <a:cubicBezTo>
                    <a:pt x="4769" y="7960"/>
                    <a:pt x="5120" y="7915"/>
                    <a:pt x="5471" y="7822"/>
                  </a:cubicBezTo>
                  <a:cubicBezTo>
                    <a:pt x="7605" y="7222"/>
                    <a:pt x="8840" y="5054"/>
                    <a:pt x="8239" y="2919"/>
                  </a:cubicBezTo>
                  <a:cubicBezTo>
                    <a:pt x="7768" y="1172"/>
                    <a:pt x="6189" y="1"/>
                    <a:pt x="4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1"/>
            <p:cNvSpPr/>
            <p:nvPr/>
          </p:nvSpPr>
          <p:spPr>
            <a:xfrm>
              <a:off x="2617050" y="2169400"/>
              <a:ext cx="169300" cy="151500"/>
            </a:xfrm>
            <a:custGeom>
              <a:rect b="b" l="l" r="r" t="t"/>
              <a:pathLst>
                <a:path extrusionOk="0" h="6060" w="6772">
                  <a:moveTo>
                    <a:pt x="3393" y="1"/>
                  </a:moveTo>
                  <a:cubicBezTo>
                    <a:pt x="3132" y="1"/>
                    <a:pt x="2867" y="34"/>
                    <a:pt x="2602" y="104"/>
                  </a:cubicBezTo>
                  <a:cubicBezTo>
                    <a:pt x="967" y="571"/>
                    <a:pt x="0" y="2239"/>
                    <a:pt x="467" y="3807"/>
                  </a:cubicBezTo>
                  <a:cubicBezTo>
                    <a:pt x="854" y="5163"/>
                    <a:pt x="2068" y="6059"/>
                    <a:pt x="3365" y="6059"/>
                  </a:cubicBezTo>
                  <a:cubicBezTo>
                    <a:pt x="3632" y="6059"/>
                    <a:pt x="3902" y="6022"/>
                    <a:pt x="4170" y="5942"/>
                  </a:cubicBezTo>
                  <a:cubicBezTo>
                    <a:pt x="5804" y="5475"/>
                    <a:pt x="6772" y="3807"/>
                    <a:pt x="6305" y="2239"/>
                  </a:cubicBezTo>
                  <a:cubicBezTo>
                    <a:pt x="5969" y="897"/>
                    <a:pt x="4743" y="1"/>
                    <a:pt x="3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1"/>
            <p:cNvSpPr/>
            <p:nvPr/>
          </p:nvSpPr>
          <p:spPr>
            <a:xfrm>
              <a:off x="2617050" y="2169775"/>
              <a:ext cx="123425" cy="144850"/>
            </a:xfrm>
            <a:custGeom>
              <a:rect b="b" l="l" r="r" t="t"/>
              <a:pathLst>
                <a:path extrusionOk="0" h="5794" w="4937">
                  <a:moveTo>
                    <a:pt x="3470" y="0"/>
                  </a:moveTo>
                  <a:cubicBezTo>
                    <a:pt x="3186" y="0"/>
                    <a:pt x="2894" y="41"/>
                    <a:pt x="2602" y="123"/>
                  </a:cubicBezTo>
                  <a:cubicBezTo>
                    <a:pt x="967" y="590"/>
                    <a:pt x="0" y="2258"/>
                    <a:pt x="467" y="3825"/>
                  </a:cubicBezTo>
                  <a:cubicBezTo>
                    <a:pt x="734" y="4726"/>
                    <a:pt x="1301" y="5427"/>
                    <a:pt x="2102" y="5793"/>
                  </a:cubicBezTo>
                  <a:cubicBezTo>
                    <a:pt x="1434" y="5427"/>
                    <a:pt x="934" y="4759"/>
                    <a:pt x="667" y="3959"/>
                  </a:cubicBezTo>
                  <a:cubicBezTo>
                    <a:pt x="267" y="2324"/>
                    <a:pt x="1234" y="656"/>
                    <a:pt x="2802" y="223"/>
                  </a:cubicBezTo>
                  <a:cubicBezTo>
                    <a:pt x="3086" y="136"/>
                    <a:pt x="3362" y="96"/>
                    <a:pt x="3629" y="96"/>
                  </a:cubicBezTo>
                  <a:cubicBezTo>
                    <a:pt x="4084" y="96"/>
                    <a:pt x="4517" y="213"/>
                    <a:pt x="4937" y="423"/>
                  </a:cubicBezTo>
                  <a:cubicBezTo>
                    <a:pt x="4503" y="141"/>
                    <a:pt x="3999" y="0"/>
                    <a:pt x="3470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1"/>
            <p:cNvSpPr/>
            <p:nvPr/>
          </p:nvSpPr>
          <p:spPr>
            <a:xfrm>
              <a:off x="2722950" y="2074600"/>
              <a:ext cx="221025" cy="198725"/>
            </a:xfrm>
            <a:custGeom>
              <a:rect b="b" l="l" r="r" t="t"/>
              <a:pathLst>
                <a:path extrusionOk="0" h="7949" w="8841">
                  <a:moveTo>
                    <a:pt x="4366" y="1"/>
                  </a:moveTo>
                  <a:cubicBezTo>
                    <a:pt x="4034" y="1"/>
                    <a:pt x="3700" y="42"/>
                    <a:pt x="3370" y="127"/>
                  </a:cubicBezTo>
                  <a:cubicBezTo>
                    <a:pt x="1235" y="727"/>
                    <a:pt x="0" y="2896"/>
                    <a:pt x="568" y="5031"/>
                  </a:cubicBezTo>
                  <a:cubicBezTo>
                    <a:pt x="1067" y="6778"/>
                    <a:pt x="2650" y="7949"/>
                    <a:pt x="4377" y="7949"/>
                  </a:cubicBezTo>
                  <a:cubicBezTo>
                    <a:pt x="4727" y="7949"/>
                    <a:pt x="5083" y="7900"/>
                    <a:pt x="5438" y="7799"/>
                  </a:cubicBezTo>
                  <a:cubicBezTo>
                    <a:pt x="7573" y="7232"/>
                    <a:pt x="8840" y="5064"/>
                    <a:pt x="8240" y="2929"/>
                  </a:cubicBezTo>
                  <a:cubicBezTo>
                    <a:pt x="7763" y="1135"/>
                    <a:pt x="6109" y="1"/>
                    <a:pt x="4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1"/>
            <p:cNvSpPr/>
            <p:nvPr/>
          </p:nvSpPr>
          <p:spPr>
            <a:xfrm>
              <a:off x="2748800" y="2098175"/>
              <a:ext cx="168475" cy="151850"/>
            </a:xfrm>
            <a:custGeom>
              <a:rect b="b" l="l" r="r" t="t"/>
              <a:pathLst>
                <a:path extrusionOk="0" h="6074" w="6739">
                  <a:moveTo>
                    <a:pt x="3388" y="0"/>
                  </a:moveTo>
                  <a:cubicBezTo>
                    <a:pt x="3117" y="0"/>
                    <a:pt x="2842" y="38"/>
                    <a:pt x="2569" y="118"/>
                  </a:cubicBezTo>
                  <a:cubicBezTo>
                    <a:pt x="935" y="585"/>
                    <a:pt x="1" y="2253"/>
                    <a:pt x="468" y="3821"/>
                  </a:cubicBezTo>
                  <a:cubicBezTo>
                    <a:pt x="827" y="5176"/>
                    <a:pt x="2036" y="6073"/>
                    <a:pt x="3351" y="6073"/>
                  </a:cubicBezTo>
                  <a:cubicBezTo>
                    <a:pt x="3622" y="6073"/>
                    <a:pt x="3897" y="6035"/>
                    <a:pt x="4170" y="5956"/>
                  </a:cubicBezTo>
                  <a:cubicBezTo>
                    <a:pt x="5805" y="5489"/>
                    <a:pt x="6739" y="3821"/>
                    <a:pt x="6305" y="2253"/>
                  </a:cubicBezTo>
                  <a:cubicBezTo>
                    <a:pt x="5918" y="897"/>
                    <a:pt x="4704" y="0"/>
                    <a:pt x="3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2748800" y="2097675"/>
              <a:ext cx="122625" cy="145225"/>
            </a:xfrm>
            <a:custGeom>
              <a:rect b="b" l="l" r="r" t="t"/>
              <a:pathLst>
                <a:path extrusionOk="0" h="5809" w="4905">
                  <a:moveTo>
                    <a:pt x="3434" y="1"/>
                  </a:moveTo>
                  <a:cubicBezTo>
                    <a:pt x="3150" y="1"/>
                    <a:pt x="2860" y="45"/>
                    <a:pt x="2569" y="138"/>
                  </a:cubicBezTo>
                  <a:cubicBezTo>
                    <a:pt x="935" y="605"/>
                    <a:pt x="1" y="2273"/>
                    <a:pt x="468" y="3841"/>
                  </a:cubicBezTo>
                  <a:cubicBezTo>
                    <a:pt x="701" y="4708"/>
                    <a:pt x="1301" y="5442"/>
                    <a:pt x="2069" y="5809"/>
                  </a:cubicBezTo>
                  <a:cubicBezTo>
                    <a:pt x="1402" y="5442"/>
                    <a:pt x="901" y="4775"/>
                    <a:pt x="668" y="3974"/>
                  </a:cubicBezTo>
                  <a:cubicBezTo>
                    <a:pt x="201" y="2340"/>
                    <a:pt x="1168" y="672"/>
                    <a:pt x="2769" y="205"/>
                  </a:cubicBezTo>
                  <a:cubicBezTo>
                    <a:pt x="3035" y="135"/>
                    <a:pt x="3293" y="102"/>
                    <a:pt x="3544" y="102"/>
                  </a:cubicBezTo>
                  <a:cubicBezTo>
                    <a:pt x="4018" y="102"/>
                    <a:pt x="4468" y="220"/>
                    <a:pt x="4904" y="438"/>
                  </a:cubicBezTo>
                  <a:cubicBezTo>
                    <a:pt x="4469" y="156"/>
                    <a:pt x="3964" y="1"/>
                    <a:pt x="3434" y="1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2758800" y="1913925"/>
              <a:ext cx="221025" cy="199000"/>
            </a:xfrm>
            <a:custGeom>
              <a:rect b="b" l="l" r="r" t="t"/>
              <a:pathLst>
                <a:path extrusionOk="0" h="7960" w="8841">
                  <a:moveTo>
                    <a:pt x="4462" y="0"/>
                  </a:moveTo>
                  <a:cubicBezTo>
                    <a:pt x="4113" y="0"/>
                    <a:pt x="3757" y="48"/>
                    <a:pt x="3403" y="149"/>
                  </a:cubicBezTo>
                  <a:cubicBezTo>
                    <a:pt x="1268" y="716"/>
                    <a:pt x="1" y="2885"/>
                    <a:pt x="601" y="5020"/>
                  </a:cubicBezTo>
                  <a:cubicBezTo>
                    <a:pt x="1075" y="6804"/>
                    <a:pt x="2668" y="7959"/>
                    <a:pt x="4425" y="7959"/>
                  </a:cubicBezTo>
                  <a:cubicBezTo>
                    <a:pt x="4770" y="7959"/>
                    <a:pt x="5121" y="7915"/>
                    <a:pt x="5471" y="7822"/>
                  </a:cubicBezTo>
                  <a:cubicBezTo>
                    <a:pt x="7606" y="7221"/>
                    <a:pt x="8840" y="5053"/>
                    <a:pt x="8273" y="2951"/>
                  </a:cubicBezTo>
                  <a:cubicBezTo>
                    <a:pt x="7774" y="1176"/>
                    <a:pt x="6190" y="0"/>
                    <a:pt x="4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2785500" y="1936750"/>
              <a:ext cx="168475" cy="151475"/>
            </a:xfrm>
            <a:custGeom>
              <a:rect b="b" l="l" r="r" t="t"/>
              <a:pathLst>
                <a:path extrusionOk="0" h="6059" w="6739">
                  <a:moveTo>
                    <a:pt x="3360" y="0"/>
                  </a:moveTo>
                  <a:cubicBezTo>
                    <a:pt x="3099" y="0"/>
                    <a:pt x="2833" y="33"/>
                    <a:pt x="2569" y="104"/>
                  </a:cubicBezTo>
                  <a:cubicBezTo>
                    <a:pt x="934" y="571"/>
                    <a:pt x="0" y="2239"/>
                    <a:pt x="434" y="3806"/>
                  </a:cubicBezTo>
                  <a:cubicBezTo>
                    <a:pt x="821" y="5162"/>
                    <a:pt x="2035" y="6059"/>
                    <a:pt x="3351" y="6059"/>
                  </a:cubicBezTo>
                  <a:cubicBezTo>
                    <a:pt x="3622" y="6059"/>
                    <a:pt x="3897" y="6021"/>
                    <a:pt x="4170" y="5941"/>
                  </a:cubicBezTo>
                  <a:cubicBezTo>
                    <a:pt x="5771" y="5474"/>
                    <a:pt x="6738" y="3806"/>
                    <a:pt x="6271" y="2239"/>
                  </a:cubicBezTo>
                  <a:cubicBezTo>
                    <a:pt x="5936" y="897"/>
                    <a:pt x="4710" y="0"/>
                    <a:pt x="3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2785500" y="1937300"/>
              <a:ext cx="122600" cy="144650"/>
            </a:xfrm>
            <a:custGeom>
              <a:rect b="b" l="l" r="r" t="t"/>
              <a:pathLst>
                <a:path extrusionOk="0" h="5786" w="4904">
                  <a:moveTo>
                    <a:pt x="3396" y="0"/>
                  </a:moveTo>
                  <a:cubicBezTo>
                    <a:pt x="3125" y="0"/>
                    <a:pt x="2847" y="37"/>
                    <a:pt x="2569" y="115"/>
                  </a:cubicBezTo>
                  <a:cubicBezTo>
                    <a:pt x="934" y="582"/>
                    <a:pt x="0" y="2250"/>
                    <a:pt x="434" y="3851"/>
                  </a:cubicBezTo>
                  <a:cubicBezTo>
                    <a:pt x="701" y="4718"/>
                    <a:pt x="1268" y="5419"/>
                    <a:pt x="2068" y="5786"/>
                  </a:cubicBezTo>
                  <a:cubicBezTo>
                    <a:pt x="1401" y="5419"/>
                    <a:pt x="901" y="4752"/>
                    <a:pt x="667" y="3951"/>
                  </a:cubicBezTo>
                  <a:cubicBezTo>
                    <a:pt x="234" y="2350"/>
                    <a:pt x="1201" y="615"/>
                    <a:pt x="2769" y="215"/>
                  </a:cubicBezTo>
                  <a:cubicBezTo>
                    <a:pt x="3057" y="140"/>
                    <a:pt x="3335" y="103"/>
                    <a:pt x="3606" y="103"/>
                  </a:cubicBezTo>
                  <a:cubicBezTo>
                    <a:pt x="4057" y="103"/>
                    <a:pt x="4487" y="207"/>
                    <a:pt x="4904" y="415"/>
                  </a:cubicBezTo>
                  <a:cubicBezTo>
                    <a:pt x="4459" y="148"/>
                    <a:pt x="3940" y="0"/>
                    <a:pt x="3396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1"/>
            <p:cNvSpPr/>
            <p:nvPr/>
          </p:nvSpPr>
          <p:spPr>
            <a:xfrm>
              <a:off x="1701375" y="1843425"/>
              <a:ext cx="426175" cy="619650"/>
            </a:xfrm>
            <a:custGeom>
              <a:rect b="b" l="l" r="r" t="t"/>
              <a:pathLst>
                <a:path extrusionOk="0" h="24786" w="17047">
                  <a:moveTo>
                    <a:pt x="5405" y="1"/>
                  </a:moveTo>
                  <a:lnTo>
                    <a:pt x="1" y="801"/>
                  </a:lnTo>
                  <a:lnTo>
                    <a:pt x="12944" y="24785"/>
                  </a:lnTo>
                  <a:lnTo>
                    <a:pt x="17046" y="18514"/>
                  </a:lnTo>
                  <a:lnTo>
                    <a:pt x="11409" y="13777"/>
                  </a:lnTo>
                  <a:lnTo>
                    <a:pt x="10075" y="6439"/>
                  </a:lnTo>
                  <a:lnTo>
                    <a:pt x="4037" y="5104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1"/>
            <p:cNvSpPr/>
            <p:nvPr/>
          </p:nvSpPr>
          <p:spPr>
            <a:xfrm>
              <a:off x="1903200" y="2140200"/>
              <a:ext cx="221025" cy="199000"/>
            </a:xfrm>
            <a:custGeom>
              <a:rect b="b" l="l" r="r" t="t"/>
              <a:pathLst>
                <a:path extrusionOk="0" h="7960" w="8841">
                  <a:moveTo>
                    <a:pt x="4405" y="1"/>
                  </a:moveTo>
                  <a:cubicBezTo>
                    <a:pt x="4062" y="1"/>
                    <a:pt x="3714" y="45"/>
                    <a:pt x="3369" y="138"/>
                  </a:cubicBezTo>
                  <a:cubicBezTo>
                    <a:pt x="1268" y="739"/>
                    <a:pt x="0" y="2907"/>
                    <a:pt x="601" y="5008"/>
                  </a:cubicBezTo>
                  <a:cubicBezTo>
                    <a:pt x="1072" y="6784"/>
                    <a:pt x="2652" y="7960"/>
                    <a:pt x="4398" y="7960"/>
                  </a:cubicBezTo>
                  <a:cubicBezTo>
                    <a:pt x="4751" y="7960"/>
                    <a:pt x="5112" y="7911"/>
                    <a:pt x="5471" y="7810"/>
                  </a:cubicBezTo>
                  <a:cubicBezTo>
                    <a:pt x="7606" y="7243"/>
                    <a:pt x="8840" y="5075"/>
                    <a:pt x="8273" y="2940"/>
                  </a:cubicBezTo>
                  <a:cubicBezTo>
                    <a:pt x="7771" y="1156"/>
                    <a:pt x="615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1929050" y="2163075"/>
              <a:ext cx="169300" cy="151150"/>
            </a:xfrm>
            <a:custGeom>
              <a:rect b="b" l="l" r="r" t="t"/>
              <a:pathLst>
                <a:path extrusionOk="0" h="6046" w="6772">
                  <a:moveTo>
                    <a:pt x="3328" y="0"/>
                  </a:moveTo>
                  <a:cubicBezTo>
                    <a:pt x="3086" y="0"/>
                    <a:pt x="2842" y="29"/>
                    <a:pt x="2602" y="91"/>
                  </a:cubicBezTo>
                  <a:cubicBezTo>
                    <a:pt x="968" y="558"/>
                    <a:pt x="0" y="2225"/>
                    <a:pt x="467" y="3827"/>
                  </a:cubicBezTo>
                  <a:cubicBezTo>
                    <a:pt x="855" y="5154"/>
                    <a:pt x="2067" y="6046"/>
                    <a:pt x="3364" y="6046"/>
                  </a:cubicBezTo>
                  <a:cubicBezTo>
                    <a:pt x="3631" y="6046"/>
                    <a:pt x="3902" y="6008"/>
                    <a:pt x="4170" y="5928"/>
                  </a:cubicBezTo>
                  <a:cubicBezTo>
                    <a:pt x="5805" y="5494"/>
                    <a:pt x="6772" y="3827"/>
                    <a:pt x="6305" y="2225"/>
                  </a:cubicBezTo>
                  <a:cubicBezTo>
                    <a:pt x="5966" y="897"/>
                    <a:pt x="4669" y="0"/>
                    <a:pt x="3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1929050" y="2163525"/>
              <a:ext cx="123450" cy="145250"/>
            </a:xfrm>
            <a:custGeom>
              <a:rect b="b" l="l" r="r" t="t"/>
              <a:pathLst>
                <a:path extrusionOk="0" h="5810" w="4938">
                  <a:moveTo>
                    <a:pt x="3481" y="0"/>
                  </a:moveTo>
                  <a:cubicBezTo>
                    <a:pt x="3193" y="0"/>
                    <a:pt x="2898" y="45"/>
                    <a:pt x="2602" y="139"/>
                  </a:cubicBezTo>
                  <a:cubicBezTo>
                    <a:pt x="968" y="573"/>
                    <a:pt x="0" y="2241"/>
                    <a:pt x="467" y="3842"/>
                  </a:cubicBezTo>
                  <a:cubicBezTo>
                    <a:pt x="701" y="4709"/>
                    <a:pt x="1301" y="5410"/>
                    <a:pt x="2102" y="5810"/>
                  </a:cubicBezTo>
                  <a:cubicBezTo>
                    <a:pt x="1435" y="5410"/>
                    <a:pt x="934" y="4743"/>
                    <a:pt x="668" y="3975"/>
                  </a:cubicBezTo>
                  <a:cubicBezTo>
                    <a:pt x="234" y="2341"/>
                    <a:pt x="1168" y="640"/>
                    <a:pt x="2802" y="206"/>
                  </a:cubicBezTo>
                  <a:cubicBezTo>
                    <a:pt x="3078" y="131"/>
                    <a:pt x="3353" y="93"/>
                    <a:pt x="3625" y="93"/>
                  </a:cubicBezTo>
                  <a:cubicBezTo>
                    <a:pt x="4077" y="93"/>
                    <a:pt x="4520" y="198"/>
                    <a:pt x="4937" y="406"/>
                  </a:cubicBezTo>
                  <a:cubicBezTo>
                    <a:pt x="4506" y="148"/>
                    <a:pt x="4006" y="0"/>
                    <a:pt x="3481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1916550" y="1694150"/>
              <a:ext cx="407800" cy="562925"/>
            </a:xfrm>
            <a:custGeom>
              <a:rect b="b" l="l" r="r" t="t"/>
              <a:pathLst>
                <a:path extrusionOk="0" h="22517" w="16312">
                  <a:moveTo>
                    <a:pt x="12943" y="1"/>
                  </a:moveTo>
                  <a:lnTo>
                    <a:pt x="0" y="2603"/>
                  </a:lnTo>
                  <a:lnTo>
                    <a:pt x="1901" y="6439"/>
                  </a:lnTo>
                  <a:lnTo>
                    <a:pt x="4437" y="6806"/>
                  </a:lnTo>
                  <a:lnTo>
                    <a:pt x="7606" y="10742"/>
                  </a:lnTo>
                  <a:lnTo>
                    <a:pt x="7272" y="14578"/>
                  </a:lnTo>
                  <a:lnTo>
                    <a:pt x="10107" y="17280"/>
                  </a:lnTo>
                  <a:lnTo>
                    <a:pt x="8139" y="20249"/>
                  </a:lnTo>
                  <a:lnTo>
                    <a:pt x="15678" y="22517"/>
                  </a:lnTo>
                  <a:lnTo>
                    <a:pt x="15678" y="22517"/>
                  </a:lnTo>
                  <a:lnTo>
                    <a:pt x="13576" y="14611"/>
                  </a:lnTo>
                  <a:lnTo>
                    <a:pt x="16312" y="12510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1946550" y="1790500"/>
              <a:ext cx="223525" cy="198100"/>
            </a:xfrm>
            <a:custGeom>
              <a:rect b="b" l="l" r="r" t="t"/>
              <a:pathLst>
                <a:path extrusionOk="0" h="7924" w="8941">
                  <a:moveTo>
                    <a:pt x="4459" y="0"/>
                  </a:moveTo>
                  <a:cubicBezTo>
                    <a:pt x="2843" y="0"/>
                    <a:pt x="1333" y="999"/>
                    <a:pt x="735" y="2585"/>
                  </a:cubicBezTo>
                  <a:cubicBezTo>
                    <a:pt x="1" y="4653"/>
                    <a:pt x="1035" y="6921"/>
                    <a:pt x="3103" y="7688"/>
                  </a:cubicBezTo>
                  <a:cubicBezTo>
                    <a:pt x="3545" y="7848"/>
                    <a:pt x="3999" y="7924"/>
                    <a:pt x="4445" y="7924"/>
                  </a:cubicBezTo>
                  <a:cubicBezTo>
                    <a:pt x="6053" y="7924"/>
                    <a:pt x="7573" y="6939"/>
                    <a:pt x="8173" y="5320"/>
                  </a:cubicBezTo>
                  <a:cubicBezTo>
                    <a:pt x="8941" y="3285"/>
                    <a:pt x="7873" y="1017"/>
                    <a:pt x="5838" y="250"/>
                  </a:cubicBezTo>
                  <a:cubicBezTo>
                    <a:pt x="5382" y="80"/>
                    <a:pt x="4916" y="0"/>
                    <a:pt x="4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1973250" y="1813075"/>
              <a:ext cx="170150" cy="151950"/>
            </a:xfrm>
            <a:custGeom>
              <a:rect b="b" l="l" r="r" t="t"/>
              <a:pathLst>
                <a:path extrusionOk="0" h="6078" w="6806">
                  <a:moveTo>
                    <a:pt x="3386" y="1"/>
                  </a:moveTo>
                  <a:cubicBezTo>
                    <a:pt x="2553" y="1"/>
                    <a:pt x="1724" y="335"/>
                    <a:pt x="1135" y="1014"/>
                  </a:cubicBezTo>
                  <a:cubicBezTo>
                    <a:pt x="0" y="2249"/>
                    <a:pt x="100" y="4183"/>
                    <a:pt x="1368" y="5318"/>
                  </a:cubicBezTo>
                  <a:cubicBezTo>
                    <a:pt x="1937" y="5825"/>
                    <a:pt x="2656" y="6078"/>
                    <a:pt x="3376" y="6078"/>
                  </a:cubicBezTo>
                  <a:cubicBezTo>
                    <a:pt x="4217" y="6078"/>
                    <a:pt x="5060" y="5734"/>
                    <a:pt x="5671" y="5051"/>
                  </a:cubicBezTo>
                  <a:cubicBezTo>
                    <a:pt x="6805" y="3816"/>
                    <a:pt x="6672" y="1882"/>
                    <a:pt x="5404" y="748"/>
                  </a:cubicBezTo>
                  <a:cubicBezTo>
                    <a:pt x="4831" y="252"/>
                    <a:pt x="4107" y="1"/>
                    <a:pt x="3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1973250" y="1813400"/>
              <a:ext cx="95100" cy="151525"/>
            </a:xfrm>
            <a:custGeom>
              <a:rect b="b" l="l" r="r" t="t"/>
              <a:pathLst>
                <a:path extrusionOk="0" h="6061" w="3804">
                  <a:moveTo>
                    <a:pt x="3236" y="1"/>
                  </a:moveTo>
                  <a:lnTo>
                    <a:pt x="3236" y="1"/>
                  </a:lnTo>
                  <a:cubicBezTo>
                    <a:pt x="2469" y="34"/>
                    <a:pt x="1702" y="368"/>
                    <a:pt x="1135" y="1001"/>
                  </a:cubicBezTo>
                  <a:cubicBezTo>
                    <a:pt x="0" y="2236"/>
                    <a:pt x="134" y="4170"/>
                    <a:pt x="1368" y="5305"/>
                  </a:cubicBezTo>
                  <a:cubicBezTo>
                    <a:pt x="1936" y="5816"/>
                    <a:pt x="2697" y="6061"/>
                    <a:pt x="3425" y="6061"/>
                  </a:cubicBezTo>
                  <a:cubicBezTo>
                    <a:pt x="3553" y="6061"/>
                    <a:pt x="3679" y="6053"/>
                    <a:pt x="3803" y="6038"/>
                  </a:cubicBezTo>
                  <a:lnTo>
                    <a:pt x="3803" y="6038"/>
                  </a:lnTo>
                  <a:cubicBezTo>
                    <a:pt x="3755" y="6041"/>
                    <a:pt x="3707" y="6042"/>
                    <a:pt x="3659" y="6042"/>
                  </a:cubicBezTo>
                  <a:cubicBezTo>
                    <a:pt x="2937" y="6042"/>
                    <a:pt x="2198" y="5805"/>
                    <a:pt x="1635" y="5305"/>
                  </a:cubicBezTo>
                  <a:cubicBezTo>
                    <a:pt x="367" y="4170"/>
                    <a:pt x="234" y="2236"/>
                    <a:pt x="1368" y="1001"/>
                  </a:cubicBezTo>
                  <a:cubicBezTo>
                    <a:pt x="1868" y="401"/>
                    <a:pt x="2536" y="67"/>
                    <a:pt x="3236" y="1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1533775" y="1863450"/>
              <a:ext cx="618800" cy="751525"/>
            </a:xfrm>
            <a:custGeom>
              <a:rect b="b" l="l" r="r" t="t"/>
              <a:pathLst>
                <a:path extrusionOk="0" h="30061" w="24752">
                  <a:moveTo>
                    <a:pt x="6672" y="0"/>
                  </a:moveTo>
                  <a:cubicBezTo>
                    <a:pt x="6238" y="400"/>
                    <a:pt x="5771" y="867"/>
                    <a:pt x="5337" y="1334"/>
                  </a:cubicBezTo>
                  <a:cubicBezTo>
                    <a:pt x="3903" y="2969"/>
                    <a:pt x="2902" y="4904"/>
                    <a:pt x="2168" y="7005"/>
                  </a:cubicBezTo>
                  <a:cubicBezTo>
                    <a:pt x="0" y="13043"/>
                    <a:pt x="3770" y="20081"/>
                    <a:pt x="9340" y="22716"/>
                  </a:cubicBezTo>
                  <a:cubicBezTo>
                    <a:pt x="10074" y="23050"/>
                    <a:pt x="10841" y="23384"/>
                    <a:pt x="11642" y="23550"/>
                  </a:cubicBezTo>
                  <a:lnTo>
                    <a:pt x="11675" y="23550"/>
                  </a:lnTo>
                  <a:cubicBezTo>
                    <a:pt x="11775" y="23550"/>
                    <a:pt x="11842" y="23584"/>
                    <a:pt x="11942" y="23584"/>
                  </a:cubicBezTo>
                  <a:cubicBezTo>
                    <a:pt x="15515" y="24567"/>
                    <a:pt x="18476" y="30060"/>
                    <a:pt x="19147" y="30060"/>
                  </a:cubicBezTo>
                  <a:cubicBezTo>
                    <a:pt x="19159" y="30060"/>
                    <a:pt x="19170" y="30059"/>
                    <a:pt x="19181" y="30055"/>
                  </a:cubicBezTo>
                  <a:cubicBezTo>
                    <a:pt x="19848" y="29788"/>
                    <a:pt x="23650" y="28220"/>
                    <a:pt x="24451" y="27353"/>
                  </a:cubicBezTo>
                  <a:cubicBezTo>
                    <a:pt x="24684" y="27086"/>
                    <a:pt x="23650" y="26886"/>
                    <a:pt x="23317" y="26219"/>
                  </a:cubicBezTo>
                  <a:cubicBezTo>
                    <a:pt x="22450" y="24685"/>
                    <a:pt x="21916" y="23050"/>
                    <a:pt x="22983" y="22516"/>
                  </a:cubicBezTo>
                  <a:cubicBezTo>
                    <a:pt x="23150" y="22416"/>
                    <a:pt x="23250" y="22350"/>
                    <a:pt x="23317" y="22216"/>
                  </a:cubicBezTo>
                  <a:cubicBezTo>
                    <a:pt x="23650" y="22049"/>
                    <a:pt x="24418" y="21582"/>
                    <a:pt x="24751" y="21416"/>
                  </a:cubicBezTo>
                  <a:lnTo>
                    <a:pt x="17246" y="18247"/>
                  </a:lnTo>
                  <a:lnTo>
                    <a:pt x="18113" y="11208"/>
                  </a:lnTo>
                  <a:lnTo>
                    <a:pt x="14010" y="6405"/>
                  </a:lnTo>
                  <a:lnTo>
                    <a:pt x="14277" y="2335"/>
                  </a:lnTo>
                  <a:cubicBezTo>
                    <a:pt x="14277" y="2335"/>
                    <a:pt x="7572" y="334"/>
                    <a:pt x="6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1669700" y="1872625"/>
              <a:ext cx="78400" cy="73400"/>
            </a:xfrm>
            <a:custGeom>
              <a:rect b="b" l="l" r="r" t="t"/>
              <a:pathLst>
                <a:path extrusionOk="0" h="2936" w="3136">
                  <a:moveTo>
                    <a:pt x="2335" y="0"/>
                  </a:moveTo>
                  <a:cubicBezTo>
                    <a:pt x="2169" y="167"/>
                    <a:pt x="2002" y="300"/>
                    <a:pt x="1835" y="467"/>
                  </a:cubicBezTo>
                  <a:cubicBezTo>
                    <a:pt x="1468" y="867"/>
                    <a:pt x="1034" y="1301"/>
                    <a:pt x="701" y="1701"/>
                  </a:cubicBezTo>
                  <a:lnTo>
                    <a:pt x="201" y="2335"/>
                  </a:lnTo>
                  <a:cubicBezTo>
                    <a:pt x="134" y="2469"/>
                    <a:pt x="100" y="2535"/>
                    <a:pt x="0" y="2669"/>
                  </a:cubicBezTo>
                  <a:lnTo>
                    <a:pt x="634" y="2936"/>
                  </a:lnTo>
                  <a:cubicBezTo>
                    <a:pt x="1501" y="2035"/>
                    <a:pt x="2302" y="1134"/>
                    <a:pt x="3136" y="267"/>
                  </a:cubicBezTo>
                  <a:cubicBezTo>
                    <a:pt x="2869" y="167"/>
                    <a:pt x="2636" y="100"/>
                    <a:pt x="2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1890700" y="1578425"/>
              <a:ext cx="912325" cy="860525"/>
            </a:xfrm>
            <a:custGeom>
              <a:rect b="b" l="l" r="r" t="t"/>
              <a:pathLst>
                <a:path extrusionOk="0" h="34421" w="36493">
                  <a:moveTo>
                    <a:pt x="21904" y="0"/>
                  </a:moveTo>
                  <a:cubicBezTo>
                    <a:pt x="21528" y="0"/>
                    <a:pt x="21090" y="181"/>
                    <a:pt x="20548" y="627"/>
                  </a:cubicBezTo>
                  <a:cubicBezTo>
                    <a:pt x="19147" y="1794"/>
                    <a:pt x="18046" y="2228"/>
                    <a:pt x="17012" y="2295"/>
                  </a:cubicBezTo>
                  <a:cubicBezTo>
                    <a:pt x="14010" y="2562"/>
                    <a:pt x="9273" y="2595"/>
                    <a:pt x="5204" y="4096"/>
                  </a:cubicBezTo>
                  <a:cubicBezTo>
                    <a:pt x="3369" y="4763"/>
                    <a:pt x="1635" y="5597"/>
                    <a:pt x="0" y="6698"/>
                  </a:cubicBezTo>
                  <a:cubicBezTo>
                    <a:pt x="1101" y="7232"/>
                    <a:pt x="7272" y="9900"/>
                    <a:pt x="7272" y="9900"/>
                  </a:cubicBezTo>
                  <a:lnTo>
                    <a:pt x="6872" y="15104"/>
                  </a:lnTo>
                  <a:lnTo>
                    <a:pt x="11875" y="20074"/>
                  </a:lnTo>
                  <a:lnTo>
                    <a:pt x="10941" y="24277"/>
                  </a:lnTo>
                  <a:lnTo>
                    <a:pt x="14077" y="28413"/>
                  </a:lnTo>
                  <a:cubicBezTo>
                    <a:pt x="14077" y="28413"/>
                    <a:pt x="14844" y="29948"/>
                    <a:pt x="14911" y="30815"/>
                  </a:cubicBezTo>
                  <a:cubicBezTo>
                    <a:pt x="14977" y="30815"/>
                    <a:pt x="15011" y="30782"/>
                    <a:pt x="15044" y="30782"/>
                  </a:cubicBezTo>
                  <a:cubicBezTo>
                    <a:pt x="15456" y="30687"/>
                    <a:pt x="15822" y="30644"/>
                    <a:pt x="16147" y="30644"/>
                  </a:cubicBezTo>
                  <a:cubicBezTo>
                    <a:pt x="19195" y="30644"/>
                    <a:pt x="18667" y="34420"/>
                    <a:pt x="19284" y="34420"/>
                  </a:cubicBezTo>
                  <a:cubicBezTo>
                    <a:pt x="19294" y="34420"/>
                    <a:pt x="19304" y="34420"/>
                    <a:pt x="19314" y="34418"/>
                  </a:cubicBezTo>
                  <a:cubicBezTo>
                    <a:pt x="20014" y="34251"/>
                    <a:pt x="24751" y="33050"/>
                    <a:pt x="25652" y="32249"/>
                  </a:cubicBezTo>
                  <a:cubicBezTo>
                    <a:pt x="25885" y="32049"/>
                    <a:pt x="24918" y="31649"/>
                    <a:pt x="24651" y="30982"/>
                  </a:cubicBezTo>
                  <a:cubicBezTo>
                    <a:pt x="23984" y="29314"/>
                    <a:pt x="23684" y="26379"/>
                    <a:pt x="25919" y="23410"/>
                  </a:cubicBezTo>
                  <a:cubicBezTo>
                    <a:pt x="26052" y="23243"/>
                    <a:pt x="26152" y="23110"/>
                    <a:pt x="26185" y="23043"/>
                  </a:cubicBezTo>
                  <a:cubicBezTo>
                    <a:pt x="27686" y="20808"/>
                    <a:pt x="29755" y="17606"/>
                    <a:pt x="32490" y="16205"/>
                  </a:cubicBezTo>
                  <a:cubicBezTo>
                    <a:pt x="36493" y="13970"/>
                    <a:pt x="32924" y="13803"/>
                    <a:pt x="33858" y="11401"/>
                  </a:cubicBezTo>
                  <a:cubicBezTo>
                    <a:pt x="34492" y="9846"/>
                    <a:pt x="34855" y="4217"/>
                    <a:pt x="33310" y="4217"/>
                  </a:cubicBezTo>
                  <a:cubicBezTo>
                    <a:pt x="33231" y="4217"/>
                    <a:pt x="33146" y="4232"/>
                    <a:pt x="33057" y="4263"/>
                  </a:cubicBezTo>
                  <a:cubicBezTo>
                    <a:pt x="31906" y="4651"/>
                    <a:pt x="30393" y="4797"/>
                    <a:pt x="28878" y="4797"/>
                  </a:cubicBezTo>
                  <a:cubicBezTo>
                    <a:pt x="26747" y="4797"/>
                    <a:pt x="24614" y="4508"/>
                    <a:pt x="23483" y="4196"/>
                  </a:cubicBezTo>
                  <a:cubicBezTo>
                    <a:pt x="22316" y="3862"/>
                    <a:pt x="23884" y="3229"/>
                    <a:pt x="25351" y="3062"/>
                  </a:cubicBezTo>
                  <a:cubicBezTo>
                    <a:pt x="23770" y="2206"/>
                    <a:pt x="23216" y="0"/>
                    <a:pt x="2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2399375" y="1917650"/>
              <a:ext cx="357800" cy="512900"/>
            </a:xfrm>
            <a:custGeom>
              <a:rect b="b" l="l" r="r" t="t"/>
              <a:pathLst>
                <a:path extrusionOk="0" h="20516" w="14312">
                  <a:moveTo>
                    <a:pt x="13811" y="0"/>
                  </a:moveTo>
                  <a:lnTo>
                    <a:pt x="13811" y="0"/>
                  </a:lnTo>
                  <a:cubicBezTo>
                    <a:pt x="13044" y="267"/>
                    <a:pt x="10275" y="2002"/>
                    <a:pt x="10275" y="2002"/>
                  </a:cubicBezTo>
                  <a:cubicBezTo>
                    <a:pt x="7406" y="2369"/>
                    <a:pt x="9674" y="2802"/>
                    <a:pt x="4671" y="8507"/>
                  </a:cubicBezTo>
                  <a:cubicBezTo>
                    <a:pt x="4334" y="8886"/>
                    <a:pt x="4101" y="9050"/>
                    <a:pt x="3919" y="9050"/>
                  </a:cubicBezTo>
                  <a:cubicBezTo>
                    <a:pt x="3384" y="9050"/>
                    <a:pt x="3299" y="7617"/>
                    <a:pt x="2303" y="6071"/>
                  </a:cubicBezTo>
                  <a:lnTo>
                    <a:pt x="2303" y="6071"/>
                  </a:lnTo>
                  <a:cubicBezTo>
                    <a:pt x="2469" y="7973"/>
                    <a:pt x="2636" y="13343"/>
                    <a:pt x="2303" y="16512"/>
                  </a:cubicBezTo>
                  <a:cubicBezTo>
                    <a:pt x="2136" y="17913"/>
                    <a:pt x="1869" y="19381"/>
                    <a:pt x="1" y="20515"/>
                  </a:cubicBezTo>
                  <a:cubicBezTo>
                    <a:pt x="1535" y="20081"/>
                    <a:pt x="4304" y="19214"/>
                    <a:pt x="5071" y="18714"/>
                  </a:cubicBezTo>
                  <a:cubicBezTo>
                    <a:pt x="5138" y="18680"/>
                    <a:pt x="5171" y="18647"/>
                    <a:pt x="5205" y="18647"/>
                  </a:cubicBezTo>
                  <a:cubicBezTo>
                    <a:pt x="5471" y="18414"/>
                    <a:pt x="4504" y="18047"/>
                    <a:pt x="4204" y="17380"/>
                  </a:cubicBezTo>
                  <a:cubicBezTo>
                    <a:pt x="3537" y="15712"/>
                    <a:pt x="3270" y="12743"/>
                    <a:pt x="5505" y="9807"/>
                  </a:cubicBezTo>
                  <a:cubicBezTo>
                    <a:pt x="5638" y="9641"/>
                    <a:pt x="5705" y="9507"/>
                    <a:pt x="5738" y="9407"/>
                  </a:cubicBezTo>
                  <a:cubicBezTo>
                    <a:pt x="7239" y="7206"/>
                    <a:pt x="9341" y="4003"/>
                    <a:pt x="12043" y="2569"/>
                  </a:cubicBezTo>
                  <a:cubicBezTo>
                    <a:pt x="12510" y="2335"/>
                    <a:pt x="13010" y="2035"/>
                    <a:pt x="13410" y="1702"/>
                  </a:cubicBezTo>
                  <a:cubicBezTo>
                    <a:pt x="14311" y="1001"/>
                    <a:pt x="14144" y="534"/>
                    <a:pt x="13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2252625" y="2205350"/>
              <a:ext cx="90900" cy="162650"/>
            </a:xfrm>
            <a:custGeom>
              <a:rect b="b" l="l" r="r" t="t"/>
              <a:pathLst>
                <a:path extrusionOk="0" h="6506" w="3636">
                  <a:moveTo>
                    <a:pt x="2001" y="1"/>
                  </a:moveTo>
                  <a:lnTo>
                    <a:pt x="2001" y="1"/>
                  </a:lnTo>
                  <a:cubicBezTo>
                    <a:pt x="1086" y="1896"/>
                    <a:pt x="2028" y="4240"/>
                    <a:pt x="1722" y="4240"/>
                  </a:cubicBezTo>
                  <a:cubicBezTo>
                    <a:pt x="1716" y="4240"/>
                    <a:pt x="1709" y="4239"/>
                    <a:pt x="1701" y="4237"/>
                  </a:cubicBezTo>
                  <a:cubicBezTo>
                    <a:pt x="1408" y="4159"/>
                    <a:pt x="1092" y="4126"/>
                    <a:pt x="753" y="4126"/>
                  </a:cubicBezTo>
                  <a:cubicBezTo>
                    <a:pt x="514" y="4126"/>
                    <a:pt x="263" y="4143"/>
                    <a:pt x="0" y="4170"/>
                  </a:cubicBezTo>
                  <a:cubicBezTo>
                    <a:pt x="200" y="4671"/>
                    <a:pt x="334" y="5204"/>
                    <a:pt x="367" y="5705"/>
                  </a:cubicBezTo>
                  <a:cubicBezTo>
                    <a:pt x="400" y="5705"/>
                    <a:pt x="467" y="5671"/>
                    <a:pt x="500" y="5671"/>
                  </a:cubicBezTo>
                  <a:cubicBezTo>
                    <a:pt x="935" y="5561"/>
                    <a:pt x="1319" y="5511"/>
                    <a:pt x="1659" y="5511"/>
                  </a:cubicBezTo>
                  <a:cubicBezTo>
                    <a:pt x="2650" y="5511"/>
                    <a:pt x="3263" y="5934"/>
                    <a:pt x="3636" y="6505"/>
                  </a:cubicBezTo>
                  <a:cubicBezTo>
                    <a:pt x="2735" y="4704"/>
                    <a:pt x="1635" y="2369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2422725" y="1669125"/>
              <a:ext cx="130950" cy="50075"/>
            </a:xfrm>
            <a:custGeom>
              <a:rect b="b" l="l" r="r" t="t"/>
              <a:pathLst>
                <a:path extrusionOk="0" h="2003" w="5238">
                  <a:moveTo>
                    <a:pt x="2036" y="1"/>
                  </a:moveTo>
                  <a:lnTo>
                    <a:pt x="1769" y="168"/>
                  </a:lnTo>
                  <a:cubicBezTo>
                    <a:pt x="1102" y="735"/>
                    <a:pt x="668" y="1102"/>
                    <a:pt x="1" y="2002"/>
                  </a:cubicBezTo>
                  <a:cubicBezTo>
                    <a:pt x="1283" y="1287"/>
                    <a:pt x="3631" y="1024"/>
                    <a:pt x="4854" y="1024"/>
                  </a:cubicBezTo>
                  <a:cubicBezTo>
                    <a:pt x="4999" y="1024"/>
                    <a:pt x="5128" y="1028"/>
                    <a:pt x="5238" y="1035"/>
                  </a:cubicBezTo>
                  <a:cubicBezTo>
                    <a:pt x="4004" y="935"/>
                    <a:pt x="2903" y="768"/>
                    <a:pt x="2202" y="568"/>
                  </a:cubicBezTo>
                  <a:cubicBezTo>
                    <a:pt x="1836" y="468"/>
                    <a:pt x="1902" y="134"/>
                    <a:pt x="2036" y="1"/>
                  </a:cubicBezTo>
                  <a:close/>
                </a:path>
              </a:pathLst>
            </a:custGeom>
            <a:solidFill>
              <a:srgbClr val="D95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51"/>
            <p:cNvSpPr/>
            <p:nvPr/>
          </p:nvSpPr>
          <p:spPr>
            <a:xfrm>
              <a:off x="1918200" y="1710000"/>
              <a:ext cx="117625" cy="58400"/>
            </a:xfrm>
            <a:custGeom>
              <a:rect b="b" l="l" r="r" t="t"/>
              <a:pathLst>
                <a:path extrusionOk="0" h="2336" w="4705">
                  <a:moveTo>
                    <a:pt x="4037" y="0"/>
                  </a:moveTo>
                  <a:cubicBezTo>
                    <a:pt x="3637" y="134"/>
                    <a:pt x="3337" y="234"/>
                    <a:pt x="2936" y="401"/>
                  </a:cubicBezTo>
                  <a:cubicBezTo>
                    <a:pt x="2703" y="501"/>
                    <a:pt x="2436" y="634"/>
                    <a:pt x="2202" y="768"/>
                  </a:cubicBezTo>
                  <a:lnTo>
                    <a:pt x="1435" y="1135"/>
                  </a:lnTo>
                  <a:cubicBezTo>
                    <a:pt x="935" y="1368"/>
                    <a:pt x="501" y="1668"/>
                    <a:pt x="1" y="1969"/>
                  </a:cubicBezTo>
                  <a:cubicBezTo>
                    <a:pt x="268" y="2102"/>
                    <a:pt x="535" y="2202"/>
                    <a:pt x="835" y="2335"/>
                  </a:cubicBezTo>
                  <a:cubicBezTo>
                    <a:pt x="835" y="2302"/>
                    <a:pt x="868" y="2202"/>
                    <a:pt x="935" y="2169"/>
                  </a:cubicBezTo>
                  <a:cubicBezTo>
                    <a:pt x="2102" y="1435"/>
                    <a:pt x="3403" y="868"/>
                    <a:pt x="4704" y="334"/>
                  </a:cubicBezTo>
                  <a:cubicBezTo>
                    <a:pt x="4471" y="201"/>
                    <a:pt x="4237" y="134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1580475" y="2177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A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1580475" y="2177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7A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1410350" y="2071100"/>
              <a:ext cx="181825" cy="192650"/>
            </a:xfrm>
            <a:custGeom>
              <a:rect b="b" l="l" r="r" t="t"/>
              <a:pathLst>
                <a:path extrusionOk="0" h="7706" w="7273">
                  <a:moveTo>
                    <a:pt x="2269" y="0"/>
                  </a:moveTo>
                  <a:lnTo>
                    <a:pt x="2202" y="34"/>
                  </a:lnTo>
                  <a:lnTo>
                    <a:pt x="2068" y="100"/>
                  </a:lnTo>
                  <a:lnTo>
                    <a:pt x="1902" y="234"/>
                  </a:lnTo>
                  <a:cubicBezTo>
                    <a:pt x="1768" y="334"/>
                    <a:pt x="1702" y="400"/>
                    <a:pt x="1568" y="534"/>
                  </a:cubicBezTo>
                  <a:cubicBezTo>
                    <a:pt x="0" y="2068"/>
                    <a:pt x="0" y="4704"/>
                    <a:pt x="1435" y="6338"/>
                  </a:cubicBezTo>
                  <a:cubicBezTo>
                    <a:pt x="2249" y="7243"/>
                    <a:pt x="3426" y="7706"/>
                    <a:pt x="4589" y="7706"/>
                  </a:cubicBezTo>
                  <a:cubicBezTo>
                    <a:pt x="5570" y="7706"/>
                    <a:pt x="6540" y="7376"/>
                    <a:pt x="7272" y="6705"/>
                  </a:cubicBezTo>
                  <a:cubicBezTo>
                    <a:pt x="7072" y="5904"/>
                    <a:pt x="6872" y="5204"/>
                    <a:pt x="6705" y="4503"/>
                  </a:cubicBezTo>
                  <a:lnTo>
                    <a:pt x="6672" y="4603"/>
                  </a:lnTo>
                  <a:lnTo>
                    <a:pt x="6638" y="4704"/>
                  </a:lnTo>
                  <a:lnTo>
                    <a:pt x="6638" y="4737"/>
                  </a:lnTo>
                  <a:cubicBezTo>
                    <a:pt x="6293" y="5714"/>
                    <a:pt x="5304" y="6246"/>
                    <a:pt x="4333" y="6246"/>
                  </a:cubicBezTo>
                  <a:cubicBezTo>
                    <a:pt x="4177" y="6246"/>
                    <a:pt x="4022" y="6232"/>
                    <a:pt x="3870" y="6205"/>
                  </a:cubicBezTo>
                  <a:cubicBezTo>
                    <a:pt x="3236" y="6105"/>
                    <a:pt x="2669" y="5771"/>
                    <a:pt x="2235" y="5337"/>
                  </a:cubicBezTo>
                  <a:lnTo>
                    <a:pt x="2202" y="5271"/>
                  </a:lnTo>
                  <a:lnTo>
                    <a:pt x="2068" y="5171"/>
                  </a:lnTo>
                  <a:cubicBezTo>
                    <a:pt x="2035" y="5104"/>
                    <a:pt x="2035" y="5070"/>
                    <a:pt x="2002" y="5037"/>
                  </a:cubicBezTo>
                  <a:cubicBezTo>
                    <a:pt x="1935" y="5004"/>
                    <a:pt x="1902" y="4904"/>
                    <a:pt x="1868" y="4870"/>
                  </a:cubicBezTo>
                  <a:cubicBezTo>
                    <a:pt x="1835" y="4804"/>
                    <a:pt x="1835" y="4770"/>
                    <a:pt x="1835" y="4770"/>
                  </a:cubicBezTo>
                  <a:cubicBezTo>
                    <a:pt x="1768" y="4704"/>
                    <a:pt x="1735" y="4570"/>
                    <a:pt x="1702" y="4503"/>
                  </a:cubicBezTo>
                  <a:cubicBezTo>
                    <a:pt x="1268" y="3436"/>
                    <a:pt x="1368" y="2235"/>
                    <a:pt x="1702" y="1201"/>
                  </a:cubicBezTo>
                  <a:cubicBezTo>
                    <a:pt x="1735" y="1101"/>
                    <a:pt x="1768" y="1034"/>
                    <a:pt x="1835" y="901"/>
                  </a:cubicBezTo>
                  <a:cubicBezTo>
                    <a:pt x="1868" y="867"/>
                    <a:pt x="1868" y="767"/>
                    <a:pt x="1902" y="701"/>
                  </a:cubicBezTo>
                  <a:cubicBezTo>
                    <a:pt x="2068" y="367"/>
                    <a:pt x="2235" y="34"/>
                    <a:pt x="2269" y="0"/>
                  </a:cubicBezTo>
                  <a:close/>
                </a:path>
              </a:pathLst>
            </a:custGeom>
            <a:solidFill>
              <a:srgbClr val="F16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1424525" y="2069425"/>
              <a:ext cx="42550" cy="133450"/>
            </a:xfrm>
            <a:custGeom>
              <a:rect b="b" l="l" r="r" t="t"/>
              <a:pathLst>
                <a:path extrusionOk="0" h="5338" w="1702">
                  <a:moveTo>
                    <a:pt x="1702" y="0"/>
                  </a:moveTo>
                  <a:lnTo>
                    <a:pt x="1635" y="67"/>
                  </a:lnTo>
                  <a:lnTo>
                    <a:pt x="1501" y="134"/>
                  </a:lnTo>
                  <a:lnTo>
                    <a:pt x="1335" y="267"/>
                  </a:lnTo>
                  <a:cubicBezTo>
                    <a:pt x="1201" y="334"/>
                    <a:pt x="1135" y="434"/>
                    <a:pt x="1001" y="568"/>
                  </a:cubicBezTo>
                  <a:cubicBezTo>
                    <a:pt x="100" y="1602"/>
                    <a:pt x="0" y="3269"/>
                    <a:pt x="801" y="4470"/>
                  </a:cubicBezTo>
                  <a:cubicBezTo>
                    <a:pt x="1068" y="4837"/>
                    <a:pt x="1335" y="5137"/>
                    <a:pt x="1668" y="5338"/>
                  </a:cubicBezTo>
                  <a:lnTo>
                    <a:pt x="1635" y="5304"/>
                  </a:lnTo>
                  <a:lnTo>
                    <a:pt x="1501" y="5171"/>
                  </a:lnTo>
                  <a:cubicBezTo>
                    <a:pt x="1468" y="5137"/>
                    <a:pt x="1468" y="5104"/>
                    <a:pt x="1435" y="5071"/>
                  </a:cubicBezTo>
                  <a:cubicBezTo>
                    <a:pt x="1368" y="5004"/>
                    <a:pt x="1335" y="4937"/>
                    <a:pt x="1301" y="4871"/>
                  </a:cubicBezTo>
                  <a:cubicBezTo>
                    <a:pt x="1268" y="4837"/>
                    <a:pt x="1268" y="4804"/>
                    <a:pt x="1268" y="4804"/>
                  </a:cubicBezTo>
                  <a:cubicBezTo>
                    <a:pt x="1201" y="4737"/>
                    <a:pt x="1168" y="4604"/>
                    <a:pt x="1135" y="4504"/>
                  </a:cubicBezTo>
                  <a:cubicBezTo>
                    <a:pt x="701" y="3470"/>
                    <a:pt x="801" y="2269"/>
                    <a:pt x="1135" y="1235"/>
                  </a:cubicBezTo>
                  <a:cubicBezTo>
                    <a:pt x="1168" y="1135"/>
                    <a:pt x="1201" y="1068"/>
                    <a:pt x="1268" y="934"/>
                  </a:cubicBezTo>
                  <a:cubicBezTo>
                    <a:pt x="1301" y="901"/>
                    <a:pt x="1301" y="801"/>
                    <a:pt x="1335" y="734"/>
                  </a:cubicBezTo>
                  <a:cubicBezTo>
                    <a:pt x="1501" y="401"/>
                    <a:pt x="1668" y="67"/>
                    <a:pt x="1702" y="0"/>
                  </a:cubicBezTo>
                  <a:close/>
                </a:path>
              </a:pathLst>
            </a:custGeom>
            <a:solidFill>
              <a:srgbClr val="D95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2026625" y="2348800"/>
              <a:ext cx="127600" cy="262700"/>
            </a:xfrm>
            <a:custGeom>
              <a:rect b="b" l="l" r="r" t="t"/>
              <a:pathLst>
                <a:path extrusionOk="0" h="10508" w="5104">
                  <a:moveTo>
                    <a:pt x="334" y="0"/>
                  </a:moveTo>
                  <a:lnTo>
                    <a:pt x="334" y="0"/>
                  </a:lnTo>
                  <a:cubicBezTo>
                    <a:pt x="1401" y="1635"/>
                    <a:pt x="1601" y="4236"/>
                    <a:pt x="1568" y="6171"/>
                  </a:cubicBezTo>
                  <a:cubicBezTo>
                    <a:pt x="1568" y="7272"/>
                    <a:pt x="934" y="9974"/>
                    <a:pt x="0" y="10508"/>
                  </a:cubicBezTo>
                  <a:cubicBezTo>
                    <a:pt x="200" y="10441"/>
                    <a:pt x="434" y="10307"/>
                    <a:pt x="734" y="10241"/>
                  </a:cubicBezTo>
                  <a:cubicBezTo>
                    <a:pt x="767" y="10241"/>
                    <a:pt x="834" y="10174"/>
                    <a:pt x="868" y="10174"/>
                  </a:cubicBezTo>
                  <a:cubicBezTo>
                    <a:pt x="934" y="10141"/>
                    <a:pt x="1001" y="10141"/>
                    <a:pt x="1068" y="10107"/>
                  </a:cubicBezTo>
                  <a:cubicBezTo>
                    <a:pt x="1101" y="10074"/>
                    <a:pt x="1201" y="10074"/>
                    <a:pt x="1234" y="10007"/>
                  </a:cubicBezTo>
                  <a:cubicBezTo>
                    <a:pt x="1268" y="9974"/>
                    <a:pt x="1368" y="9974"/>
                    <a:pt x="1401" y="9941"/>
                  </a:cubicBezTo>
                  <a:cubicBezTo>
                    <a:pt x="1501" y="9907"/>
                    <a:pt x="1535" y="9907"/>
                    <a:pt x="1601" y="9840"/>
                  </a:cubicBezTo>
                  <a:cubicBezTo>
                    <a:pt x="1668" y="9807"/>
                    <a:pt x="1735" y="9807"/>
                    <a:pt x="1768" y="9774"/>
                  </a:cubicBezTo>
                  <a:lnTo>
                    <a:pt x="2035" y="9640"/>
                  </a:lnTo>
                  <a:cubicBezTo>
                    <a:pt x="2068" y="9607"/>
                    <a:pt x="2102" y="9607"/>
                    <a:pt x="2202" y="9574"/>
                  </a:cubicBezTo>
                  <a:lnTo>
                    <a:pt x="2435" y="9440"/>
                  </a:lnTo>
                  <a:cubicBezTo>
                    <a:pt x="2502" y="9440"/>
                    <a:pt x="2535" y="9407"/>
                    <a:pt x="2569" y="9407"/>
                  </a:cubicBezTo>
                  <a:cubicBezTo>
                    <a:pt x="2702" y="9307"/>
                    <a:pt x="2836" y="9273"/>
                    <a:pt x="2936" y="9173"/>
                  </a:cubicBezTo>
                  <a:cubicBezTo>
                    <a:pt x="3069" y="9140"/>
                    <a:pt x="3169" y="9073"/>
                    <a:pt x="3269" y="9007"/>
                  </a:cubicBezTo>
                  <a:cubicBezTo>
                    <a:pt x="3336" y="9007"/>
                    <a:pt x="3369" y="8973"/>
                    <a:pt x="3403" y="8973"/>
                  </a:cubicBezTo>
                  <a:lnTo>
                    <a:pt x="3670" y="8840"/>
                  </a:lnTo>
                  <a:cubicBezTo>
                    <a:pt x="3703" y="8806"/>
                    <a:pt x="3736" y="8806"/>
                    <a:pt x="3770" y="8773"/>
                  </a:cubicBezTo>
                  <a:cubicBezTo>
                    <a:pt x="3870" y="8740"/>
                    <a:pt x="3903" y="8673"/>
                    <a:pt x="4003" y="8640"/>
                  </a:cubicBezTo>
                  <a:cubicBezTo>
                    <a:pt x="4036" y="8606"/>
                    <a:pt x="4070" y="8606"/>
                    <a:pt x="4103" y="8573"/>
                  </a:cubicBezTo>
                  <a:cubicBezTo>
                    <a:pt x="4203" y="8506"/>
                    <a:pt x="4237" y="8473"/>
                    <a:pt x="4270" y="8439"/>
                  </a:cubicBezTo>
                  <a:cubicBezTo>
                    <a:pt x="4337" y="8406"/>
                    <a:pt x="4370" y="8406"/>
                    <a:pt x="4370" y="8339"/>
                  </a:cubicBezTo>
                  <a:cubicBezTo>
                    <a:pt x="4403" y="8306"/>
                    <a:pt x="4503" y="8273"/>
                    <a:pt x="4537" y="8239"/>
                  </a:cubicBezTo>
                  <a:cubicBezTo>
                    <a:pt x="4570" y="8239"/>
                    <a:pt x="4570" y="8173"/>
                    <a:pt x="4604" y="8173"/>
                  </a:cubicBezTo>
                  <a:cubicBezTo>
                    <a:pt x="4670" y="8139"/>
                    <a:pt x="4704" y="8106"/>
                    <a:pt x="4770" y="8073"/>
                  </a:cubicBezTo>
                  <a:lnTo>
                    <a:pt x="4837" y="8006"/>
                  </a:lnTo>
                  <a:cubicBezTo>
                    <a:pt x="4837" y="7972"/>
                    <a:pt x="4870" y="7972"/>
                    <a:pt x="4870" y="7939"/>
                  </a:cubicBezTo>
                  <a:lnTo>
                    <a:pt x="4870" y="7906"/>
                  </a:lnTo>
                  <a:cubicBezTo>
                    <a:pt x="4870" y="7839"/>
                    <a:pt x="4837" y="7839"/>
                    <a:pt x="4837" y="7806"/>
                  </a:cubicBezTo>
                  <a:lnTo>
                    <a:pt x="4770" y="7806"/>
                  </a:lnTo>
                  <a:lnTo>
                    <a:pt x="4704" y="7739"/>
                  </a:lnTo>
                  <a:cubicBezTo>
                    <a:pt x="4670" y="7672"/>
                    <a:pt x="4604" y="7672"/>
                    <a:pt x="4570" y="7639"/>
                  </a:cubicBezTo>
                  <a:cubicBezTo>
                    <a:pt x="4503" y="7606"/>
                    <a:pt x="4370" y="7505"/>
                    <a:pt x="4270" y="7439"/>
                  </a:cubicBezTo>
                  <a:cubicBezTo>
                    <a:pt x="4270" y="7439"/>
                    <a:pt x="4237" y="7439"/>
                    <a:pt x="4237" y="7405"/>
                  </a:cubicBezTo>
                  <a:lnTo>
                    <a:pt x="4103" y="7272"/>
                  </a:lnTo>
                  <a:cubicBezTo>
                    <a:pt x="4003" y="7139"/>
                    <a:pt x="3836" y="7005"/>
                    <a:pt x="3736" y="6838"/>
                  </a:cubicBezTo>
                  <a:cubicBezTo>
                    <a:pt x="2869" y="5271"/>
                    <a:pt x="2335" y="3636"/>
                    <a:pt x="3369" y="3102"/>
                  </a:cubicBezTo>
                  <a:cubicBezTo>
                    <a:pt x="3403" y="3069"/>
                    <a:pt x="3503" y="3002"/>
                    <a:pt x="3536" y="3002"/>
                  </a:cubicBezTo>
                  <a:cubicBezTo>
                    <a:pt x="3569" y="2969"/>
                    <a:pt x="3603" y="2969"/>
                    <a:pt x="3603" y="2936"/>
                  </a:cubicBezTo>
                  <a:lnTo>
                    <a:pt x="3703" y="2835"/>
                  </a:lnTo>
                  <a:cubicBezTo>
                    <a:pt x="4036" y="2669"/>
                    <a:pt x="4770" y="2235"/>
                    <a:pt x="5104" y="2068"/>
                  </a:cubicBezTo>
                  <a:lnTo>
                    <a:pt x="3036" y="11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2168375" y="2428025"/>
              <a:ext cx="216850" cy="261875"/>
            </a:xfrm>
            <a:custGeom>
              <a:rect b="b" l="l" r="r" t="t"/>
              <a:pathLst>
                <a:path extrusionOk="0" h="10475" w="8674">
                  <a:moveTo>
                    <a:pt x="4838" y="0"/>
                  </a:moveTo>
                  <a:lnTo>
                    <a:pt x="1669" y="2068"/>
                  </a:lnTo>
                  <a:lnTo>
                    <a:pt x="1" y="8740"/>
                  </a:lnTo>
                  <a:lnTo>
                    <a:pt x="234" y="9140"/>
                  </a:lnTo>
                  <a:lnTo>
                    <a:pt x="7039" y="10474"/>
                  </a:lnTo>
                  <a:lnTo>
                    <a:pt x="8674" y="5337"/>
                  </a:lnTo>
                  <a:lnTo>
                    <a:pt x="8374" y="4937"/>
                  </a:lnTo>
                  <a:lnTo>
                    <a:pt x="5205" y="3803"/>
                  </a:lnTo>
                  <a:lnTo>
                    <a:pt x="5071" y="434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2168375" y="2428025"/>
              <a:ext cx="209350" cy="251850"/>
            </a:xfrm>
            <a:custGeom>
              <a:rect b="b" l="l" r="r" t="t"/>
              <a:pathLst>
                <a:path extrusionOk="0" h="10074" w="8374">
                  <a:moveTo>
                    <a:pt x="4838" y="0"/>
                  </a:moveTo>
                  <a:lnTo>
                    <a:pt x="1669" y="2068"/>
                  </a:lnTo>
                  <a:lnTo>
                    <a:pt x="1" y="8740"/>
                  </a:lnTo>
                  <a:lnTo>
                    <a:pt x="6739" y="10074"/>
                  </a:lnTo>
                  <a:lnTo>
                    <a:pt x="8374" y="4937"/>
                  </a:lnTo>
                  <a:lnTo>
                    <a:pt x="4938" y="3402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6" name="Google Shape;1636;p51"/>
          <p:cNvGrpSpPr/>
          <p:nvPr/>
        </p:nvGrpSpPr>
        <p:grpSpPr>
          <a:xfrm>
            <a:off x="4864718" y="2747340"/>
            <a:ext cx="1988554" cy="1596817"/>
            <a:chOff x="10947975" y="1964950"/>
            <a:chExt cx="2338375" cy="1877725"/>
          </a:xfrm>
        </p:grpSpPr>
        <p:sp>
          <p:nvSpPr>
            <p:cNvPr id="1637" name="Google Shape;1637;p51"/>
            <p:cNvSpPr/>
            <p:nvPr/>
          </p:nvSpPr>
          <p:spPr>
            <a:xfrm>
              <a:off x="10947975" y="2030950"/>
              <a:ext cx="2319175" cy="1811725"/>
            </a:xfrm>
            <a:custGeom>
              <a:rect b="b" l="l" r="r" t="t"/>
              <a:pathLst>
                <a:path extrusionOk="0" h="72469" w="92767">
                  <a:moveTo>
                    <a:pt x="12610" y="1"/>
                  </a:moveTo>
                  <a:cubicBezTo>
                    <a:pt x="11411" y="1"/>
                    <a:pt x="10350" y="847"/>
                    <a:pt x="10141" y="2039"/>
                  </a:cubicBezTo>
                  <a:lnTo>
                    <a:pt x="268" y="55044"/>
                  </a:lnTo>
                  <a:cubicBezTo>
                    <a:pt x="1" y="56412"/>
                    <a:pt x="935" y="57712"/>
                    <a:pt x="2269" y="57979"/>
                  </a:cubicBezTo>
                  <a:lnTo>
                    <a:pt x="79724" y="72423"/>
                  </a:lnTo>
                  <a:cubicBezTo>
                    <a:pt x="79878" y="72454"/>
                    <a:pt x="80032" y="72469"/>
                    <a:pt x="80184" y="72469"/>
                  </a:cubicBezTo>
                  <a:cubicBezTo>
                    <a:pt x="81352" y="72469"/>
                    <a:pt x="82424" y="71598"/>
                    <a:pt x="82660" y="70388"/>
                  </a:cubicBezTo>
                  <a:lnTo>
                    <a:pt x="92533" y="17384"/>
                  </a:lnTo>
                  <a:cubicBezTo>
                    <a:pt x="92767" y="16016"/>
                    <a:pt x="91866" y="14715"/>
                    <a:pt x="90532" y="14482"/>
                  </a:cubicBezTo>
                  <a:lnTo>
                    <a:pt x="13043" y="38"/>
                  </a:lnTo>
                  <a:cubicBezTo>
                    <a:pt x="12898" y="13"/>
                    <a:pt x="12753" y="1"/>
                    <a:pt x="1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13013625" y="2466350"/>
              <a:ext cx="247700" cy="1325150"/>
            </a:xfrm>
            <a:custGeom>
              <a:rect b="b" l="l" r="r" t="t"/>
              <a:pathLst>
                <a:path extrusionOk="0" h="53006" w="9908">
                  <a:moveTo>
                    <a:pt x="9907" y="1"/>
                  </a:moveTo>
                  <a:lnTo>
                    <a:pt x="0" y="53006"/>
                  </a:lnTo>
                </a:path>
              </a:pathLst>
            </a:custGeom>
            <a:solidFill>
              <a:srgbClr val="CC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11164800" y="2214425"/>
              <a:ext cx="1958925" cy="1086250"/>
            </a:xfrm>
            <a:custGeom>
              <a:rect b="b" l="l" r="r" t="t"/>
              <a:pathLst>
                <a:path extrusionOk="0" h="43450" w="78357">
                  <a:moveTo>
                    <a:pt x="7531" y="1"/>
                  </a:moveTo>
                  <a:cubicBezTo>
                    <a:pt x="6313" y="1"/>
                    <a:pt x="5276" y="847"/>
                    <a:pt x="5037" y="2039"/>
                  </a:cubicBezTo>
                  <a:lnTo>
                    <a:pt x="234" y="27791"/>
                  </a:lnTo>
                  <a:cubicBezTo>
                    <a:pt x="1" y="29158"/>
                    <a:pt x="901" y="30459"/>
                    <a:pt x="2235" y="30693"/>
                  </a:cubicBezTo>
                  <a:lnTo>
                    <a:pt x="70384" y="43402"/>
                  </a:lnTo>
                  <a:cubicBezTo>
                    <a:pt x="70550" y="43434"/>
                    <a:pt x="70716" y="43450"/>
                    <a:pt x="70878" y="43450"/>
                  </a:cubicBezTo>
                  <a:cubicBezTo>
                    <a:pt x="72053" y="43450"/>
                    <a:pt x="73085" y="42631"/>
                    <a:pt x="73320" y="41400"/>
                  </a:cubicBezTo>
                  <a:lnTo>
                    <a:pt x="78090" y="15682"/>
                  </a:lnTo>
                  <a:cubicBezTo>
                    <a:pt x="78357" y="14314"/>
                    <a:pt x="77423" y="13013"/>
                    <a:pt x="76088" y="12780"/>
                  </a:cubicBezTo>
                  <a:lnTo>
                    <a:pt x="7973" y="37"/>
                  </a:lnTo>
                  <a:cubicBezTo>
                    <a:pt x="7824" y="13"/>
                    <a:pt x="7676" y="1"/>
                    <a:pt x="7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11334100" y="2271900"/>
              <a:ext cx="115100" cy="77275"/>
            </a:xfrm>
            <a:custGeom>
              <a:rect b="b" l="l" r="r" t="t"/>
              <a:pathLst>
                <a:path extrusionOk="0" h="3091" w="4604">
                  <a:moveTo>
                    <a:pt x="693" y="0"/>
                  </a:moveTo>
                  <a:cubicBezTo>
                    <a:pt x="520" y="0"/>
                    <a:pt x="363" y="103"/>
                    <a:pt x="334" y="307"/>
                  </a:cubicBezTo>
                  <a:lnTo>
                    <a:pt x="33" y="1975"/>
                  </a:lnTo>
                  <a:cubicBezTo>
                    <a:pt x="0" y="2175"/>
                    <a:pt x="100" y="2375"/>
                    <a:pt x="334" y="2408"/>
                  </a:cubicBezTo>
                  <a:lnTo>
                    <a:pt x="3836" y="3076"/>
                  </a:lnTo>
                  <a:cubicBezTo>
                    <a:pt x="3867" y="3086"/>
                    <a:pt x="3897" y="3091"/>
                    <a:pt x="3926" y="3091"/>
                  </a:cubicBezTo>
                  <a:cubicBezTo>
                    <a:pt x="4086" y="3091"/>
                    <a:pt x="4213" y="2950"/>
                    <a:pt x="4270" y="2809"/>
                  </a:cubicBezTo>
                  <a:lnTo>
                    <a:pt x="4570" y="1141"/>
                  </a:lnTo>
                  <a:cubicBezTo>
                    <a:pt x="4603" y="907"/>
                    <a:pt x="4503" y="707"/>
                    <a:pt x="4270" y="674"/>
                  </a:cubicBezTo>
                  <a:lnTo>
                    <a:pt x="767" y="7"/>
                  </a:lnTo>
                  <a:cubicBezTo>
                    <a:pt x="742" y="3"/>
                    <a:pt x="717" y="0"/>
                    <a:pt x="6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11581775" y="2317775"/>
              <a:ext cx="115925" cy="77325"/>
            </a:xfrm>
            <a:custGeom>
              <a:rect b="b" l="l" r="r" t="t"/>
              <a:pathLst>
                <a:path extrusionOk="0" h="3093" w="4637">
                  <a:moveTo>
                    <a:pt x="725" y="0"/>
                  </a:moveTo>
                  <a:cubicBezTo>
                    <a:pt x="545" y="0"/>
                    <a:pt x="363" y="102"/>
                    <a:pt x="334" y="307"/>
                  </a:cubicBezTo>
                  <a:lnTo>
                    <a:pt x="33" y="1974"/>
                  </a:lnTo>
                  <a:cubicBezTo>
                    <a:pt x="0" y="2175"/>
                    <a:pt x="134" y="2375"/>
                    <a:pt x="334" y="2408"/>
                  </a:cubicBezTo>
                  <a:lnTo>
                    <a:pt x="3836" y="3075"/>
                  </a:lnTo>
                  <a:cubicBezTo>
                    <a:pt x="3866" y="3087"/>
                    <a:pt x="3896" y="3093"/>
                    <a:pt x="3927" y="3093"/>
                  </a:cubicBezTo>
                  <a:cubicBezTo>
                    <a:pt x="4071" y="3093"/>
                    <a:pt x="4221" y="2973"/>
                    <a:pt x="4303" y="2808"/>
                  </a:cubicBezTo>
                  <a:lnTo>
                    <a:pt x="4603" y="1141"/>
                  </a:lnTo>
                  <a:cubicBezTo>
                    <a:pt x="4637" y="907"/>
                    <a:pt x="4503" y="707"/>
                    <a:pt x="4303" y="674"/>
                  </a:cubicBezTo>
                  <a:lnTo>
                    <a:pt x="801" y="6"/>
                  </a:lnTo>
                  <a:cubicBezTo>
                    <a:pt x="776" y="2"/>
                    <a:pt x="750" y="0"/>
                    <a:pt x="725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11706025" y="2340300"/>
              <a:ext cx="115925" cy="77850"/>
            </a:xfrm>
            <a:custGeom>
              <a:rect b="b" l="l" r="r" t="t"/>
              <a:pathLst>
                <a:path extrusionOk="0" h="3114" w="4637">
                  <a:moveTo>
                    <a:pt x="730" y="1"/>
                  </a:moveTo>
                  <a:cubicBezTo>
                    <a:pt x="528" y="1"/>
                    <a:pt x="364" y="127"/>
                    <a:pt x="334" y="306"/>
                  </a:cubicBezTo>
                  <a:lnTo>
                    <a:pt x="34" y="1974"/>
                  </a:lnTo>
                  <a:cubicBezTo>
                    <a:pt x="0" y="2174"/>
                    <a:pt x="134" y="2408"/>
                    <a:pt x="334" y="2441"/>
                  </a:cubicBezTo>
                  <a:lnTo>
                    <a:pt x="3836" y="3108"/>
                  </a:lnTo>
                  <a:cubicBezTo>
                    <a:pt x="3854" y="3112"/>
                    <a:pt x="3871" y="3113"/>
                    <a:pt x="3889" y="3113"/>
                  </a:cubicBezTo>
                  <a:cubicBezTo>
                    <a:pt x="4043" y="3113"/>
                    <a:pt x="4214" y="2987"/>
                    <a:pt x="4303" y="2808"/>
                  </a:cubicBezTo>
                  <a:lnTo>
                    <a:pt x="4570" y="1140"/>
                  </a:lnTo>
                  <a:cubicBezTo>
                    <a:pt x="4637" y="940"/>
                    <a:pt x="4504" y="740"/>
                    <a:pt x="4303" y="673"/>
                  </a:cubicBezTo>
                  <a:lnTo>
                    <a:pt x="801" y="6"/>
                  </a:lnTo>
                  <a:cubicBezTo>
                    <a:pt x="777" y="3"/>
                    <a:pt x="753" y="1"/>
                    <a:pt x="73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11828600" y="2363625"/>
              <a:ext cx="115950" cy="77350"/>
            </a:xfrm>
            <a:custGeom>
              <a:rect b="b" l="l" r="r" t="t"/>
              <a:pathLst>
                <a:path extrusionOk="0" h="3094" w="4638">
                  <a:moveTo>
                    <a:pt x="727" y="1"/>
                  </a:moveTo>
                  <a:cubicBezTo>
                    <a:pt x="553" y="1"/>
                    <a:pt x="393" y="103"/>
                    <a:pt x="334" y="307"/>
                  </a:cubicBezTo>
                  <a:lnTo>
                    <a:pt x="68" y="1975"/>
                  </a:lnTo>
                  <a:cubicBezTo>
                    <a:pt x="1" y="2175"/>
                    <a:pt x="134" y="2375"/>
                    <a:pt x="334" y="2409"/>
                  </a:cubicBezTo>
                  <a:lnTo>
                    <a:pt x="3837" y="3076"/>
                  </a:lnTo>
                  <a:cubicBezTo>
                    <a:pt x="3878" y="3088"/>
                    <a:pt x="3919" y="3093"/>
                    <a:pt x="3957" y="3093"/>
                  </a:cubicBezTo>
                  <a:cubicBezTo>
                    <a:pt x="4136" y="3093"/>
                    <a:pt x="4276" y="2974"/>
                    <a:pt x="4304" y="2809"/>
                  </a:cubicBezTo>
                  <a:lnTo>
                    <a:pt x="4604" y="1141"/>
                  </a:lnTo>
                  <a:cubicBezTo>
                    <a:pt x="4637" y="908"/>
                    <a:pt x="4504" y="708"/>
                    <a:pt x="4304" y="674"/>
                  </a:cubicBezTo>
                  <a:lnTo>
                    <a:pt x="801" y="7"/>
                  </a:lnTo>
                  <a:cubicBezTo>
                    <a:pt x="776" y="3"/>
                    <a:pt x="751" y="1"/>
                    <a:pt x="727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11952875" y="2386175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8" y="1"/>
                  </a:moveTo>
                  <a:cubicBezTo>
                    <a:pt x="554" y="1"/>
                    <a:pt x="364" y="126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3" y="2407"/>
                    <a:pt x="334" y="2441"/>
                  </a:cubicBezTo>
                  <a:lnTo>
                    <a:pt x="3836" y="3108"/>
                  </a:lnTo>
                  <a:cubicBezTo>
                    <a:pt x="3857" y="3111"/>
                    <a:pt x="3878" y="3113"/>
                    <a:pt x="3899" y="3113"/>
                  </a:cubicBezTo>
                  <a:cubicBezTo>
                    <a:pt x="4082" y="3113"/>
                    <a:pt x="4273" y="2987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40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12077125" y="2410350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0" y="1"/>
                  </a:moveTo>
                  <a:cubicBezTo>
                    <a:pt x="528" y="1"/>
                    <a:pt x="364" y="127"/>
                    <a:pt x="334" y="306"/>
                  </a:cubicBezTo>
                  <a:lnTo>
                    <a:pt x="34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54" y="3111"/>
                    <a:pt x="3871" y="3113"/>
                    <a:pt x="3889" y="3113"/>
                  </a:cubicBezTo>
                  <a:cubicBezTo>
                    <a:pt x="4070" y="3113"/>
                    <a:pt x="4242" y="2960"/>
                    <a:pt x="4303" y="2808"/>
                  </a:cubicBezTo>
                  <a:lnTo>
                    <a:pt x="4570" y="1140"/>
                  </a:lnTo>
                  <a:cubicBezTo>
                    <a:pt x="4637" y="940"/>
                    <a:pt x="4503" y="707"/>
                    <a:pt x="4303" y="673"/>
                  </a:cubicBezTo>
                  <a:lnTo>
                    <a:pt x="801" y="6"/>
                  </a:lnTo>
                  <a:cubicBezTo>
                    <a:pt x="777" y="3"/>
                    <a:pt x="753" y="1"/>
                    <a:pt x="73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12201375" y="2433400"/>
              <a:ext cx="115100" cy="77300"/>
            </a:xfrm>
            <a:custGeom>
              <a:rect b="b" l="l" r="r" t="t"/>
              <a:pathLst>
                <a:path extrusionOk="0" h="3092" w="4604">
                  <a:moveTo>
                    <a:pt x="662" y="1"/>
                  </a:moveTo>
                  <a:cubicBezTo>
                    <a:pt x="502" y="1"/>
                    <a:pt x="362" y="120"/>
                    <a:pt x="334" y="285"/>
                  </a:cubicBezTo>
                  <a:lnTo>
                    <a:pt x="34" y="1953"/>
                  </a:lnTo>
                  <a:cubicBezTo>
                    <a:pt x="0" y="2186"/>
                    <a:pt x="101" y="2386"/>
                    <a:pt x="334" y="2420"/>
                  </a:cubicBezTo>
                  <a:lnTo>
                    <a:pt x="3837" y="3087"/>
                  </a:lnTo>
                  <a:cubicBezTo>
                    <a:pt x="3854" y="3090"/>
                    <a:pt x="3871" y="3091"/>
                    <a:pt x="3889" y="3091"/>
                  </a:cubicBezTo>
                  <a:cubicBezTo>
                    <a:pt x="4070" y="3091"/>
                    <a:pt x="4240" y="2939"/>
                    <a:pt x="4270" y="2787"/>
                  </a:cubicBezTo>
                  <a:lnTo>
                    <a:pt x="4570" y="1119"/>
                  </a:lnTo>
                  <a:cubicBezTo>
                    <a:pt x="4604" y="919"/>
                    <a:pt x="4504" y="719"/>
                    <a:pt x="4270" y="685"/>
                  </a:cubicBezTo>
                  <a:lnTo>
                    <a:pt x="768" y="18"/>
                  </a:lnTo>
                  <a:cubicBezTo>
                    <a:pt x="732" y="6"/>
                    <a:pt x="697" y="1"/>
                    <a:pt x="66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12324800" y="2456225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9" y="1"/>
                  </a:moveTo>
                  <a:cubicBezTo>
                    <a:pt x="561" y="1"/>
                    <a:pt x="394" y="126"/>
                    <a:pt x="334" y="306"/>
                  </a:cubicBezTo>
                  <a:lnTo>
                    <a:pt x="67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61" y="3111"/>
                    <a:pt x="3884" y="3113"/>
                    <a:pt x="3907" y="3113"/>
                  </a:cubicBezTo>
                  <a:cubicBezTo>
                    <a:pt x="4109" y="3113"/>
                    <a:pt x="4274" y="2987"/>
                    <a:pt x="4303" y="2808"/>
                  </a:cubicBezTo>
                  <a:lnTo>
                    <a:pt x="4604" y="1140"/>
                  </a:lnTo>
                  <a:cubicBezTo>
                    <a:pt x="4637" y="940"/>
                    <a:pt x="4504" y="706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60" y="1"/>
                    <a:pt x="73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12449050" y="2479275"/>
              <a:ext cx="115950" cy="77325"/>
            </a:xfrm>
            <a:custGeom>
              <a:rect b="b" l="l" r="r" t="t"/>
              <a:pathLst>
                <a:path extrusionOk="0" h="3093" w="4638">
                  <a:moveTo>
                    <a:pt x="693" y="0"/>
                  </a:moveTo>
                  <a:cubicBezTo>
                    <a:pt x="525" y="0"/>
                    <a:pt x="362" y="120"/>
                    <a:pt x="334" y="285"/>
                  </a:cubicBezTo>
                  <a:lnTo>
                    <a:pt x="34" y="1952"/>
                  </a:lnTo>
                  <a:cubicBezTo>
                    <a:pt x="1" y="2186"/>
                    <a:pt x="134" y="2386"/>
                    <a:pt x="334" y="2419"/>
                  </a:cubicBezTo>
                  <a:lnTo>
                    <a:pt x="3837" y="3087"/>
                  </a:lnTo>
                  <a:cubicBezTo>
                    <a:pt x="3862" y="3091"/>
                    <a:pt x="3887" y="3093"/>
                    <a:pt x="3913" y="3093"/>
                  </a:cubicBezTo>
                  <a:cubicBezTo>
                    <a:pt x="4092" y="3093"/>
                    <a:pt x="4274" y="2991"/>
                    <a:pt x="4304" y="2786"/>
                  </a:cubicBezTo>
                  <a:lnTo>
                    <a:pt x="4604" y="1118"/>
                  </a:lnTo>
                  <a:cubicBezTo>
                    <a:pt x="4637" y="918"/>
                    <a:pt x="4504" y="718"/>
                    <a:pt x="4304" y="685"/>
                  </a:cubicBezTo>
                  <a:lnTo>
                    <a:pt x="801" y="18"/>
                  </a:lnTo>
                  <a:cubicBezTo>
                    <a:pt x="766" y="6"/>
                    <a:pt x="729" y="0"/>
                    <a:pt x="6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12573300" y="2502100"/>
              <a:ext cx="115950" cy="77825"/>
            </a:xfrm>
            <a:custGeom>
              <a:rect b="b" l="l" r="r" t="t"/>
              <a:pathLst>
                <a:path extrusionOk="0" h="3113" w="4638">
                  <a:moveTo>
                    <a:pt x="730" y="0"/>
                  </a:moveTo>
                  <a:cubicBezTo>
                    <a:pt x="528" y="0"/>
                    <a:pt x="364" y="126"/>
                    <a:pt x="334" y="306"/>
                  </a:cubicBezTo>
                  <a:lnTo>
                    <a:pt x="34" y="1973"/>
                  </a:lnTo>
                  <a:cubicBezTo>
                    <a:pt x="1" y="2174"/>
                    <a:pt x="134" y="2374"/>
                    <a:pt x="334" y="2440"/>
                  </a:cubicBezTo>
                  <a:lnTo>
                    <a:pt x="3837" y="3108"/>
                  </a:lnTo>
                  <a:cubicBezTo>
                    <a:pt x="3858" y="3111"/>
                    <a:pt x="3878" y="3113"/>
                    <a:pt x="3899" y="3113"/>
                  </a:cubicBezTo>
                  <a:cubicBezTo>
                    <a:pt x="4077" y="3113"/>
                    <a:pt x="4244" y="2987"/>
                    <a:pt x="4304" y="2807"/>
                  </a:cubicBezTo>
                  <a:lnTo>
                    <a:pt x="4571" y="1139"/>
                  </a:lnTo>
                  <a:cubicBezTo>
                    <a:pt x="4637" y="939"/>
                    <a:pt x="4504" y="706"/>
                    <a:pt x="4304" y="672"/>
                  </a:cubicBezTo>
                  <a:lnTo>
                    <a:pt x="801" y="5"/>
                  </a:lnTo>
                  <a:cubicBezTo>
                    <a:pt x="777" y="2"/>
                    <a:pt x="754" y="0"/>
                    <a:pt x="73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12697550" y="2526250"/>
              <a:ext cx="115125" cy="76900"/>
            </a:xfrm>
            <a:custGeom>
              <a:rect b="b" l="l" r="r" t="t"/>
              <a:pathLst>
                <a:path extrusionOk="0" h="3076" w="4605">
                  <a:moveTo>
                    <a:pt x="693" y="0"/>
                  </a:moveTo>
                  <a:cubicBezTo>
                    <a:pt x="521" y="0"/>
                    <a:pt x="364" y="103"/>
                    <a:pt x="335" y="307"/>
                  </a:cubicBezTo>
                  <a:lnTo>
                    <a:pt x="34" y="1975"/>
                  </a:lnTo>
                  <a:cubicBezTo>
                    <a:pt x="1" y="2175"/>
                    <a:pt x="101" y="2375"/>
                    <a:pt x="335" y="2408"/>
                  </a:cubicBezTo>
                  <a:lnTo>
                    <a:pt x="3837" y="3076"/>
                  </a:lnTo>
                  <a:cubicBezTo>
                    <a:pt x="4037" y="3076"/>
                    <a:pt x="4237" y="2975"/>
                    <a:pt x="4271" y="2809"/>
                  </a:cubicBezTo>
                  <a:lnTo>
                    <a:pt x="4571" y="1141"/>
                  </a:lnTo>
                  <a:cubicBezTo>
                    <a:pt x="4604" y="907"/>
                    <a:pt x="4504" y="707"/>
                    <a:pt x="4271" y="674"/>
                  </a:cubicBezTo>
                  <a:lnTo>
                    <a:pt x="768" y="7"/>
                  </a:lnTo>
                  <a:cubicBezTo>
                    <a:pt x="743" y="2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12820975" y="2548800"/>
              <a:ext cx="115950" cy="77800"/>
            </a:xfrm>
            <a:custGeom>
              <a:rect b="b" l="l" r="r" t="t"/>
              <a:pathLst>
                <a:path extrusionOk="0" h="3112" w="4638">
                  <a:moveTo>
                    <a:pt x="740" y="0"/>
                  </a:moveTo>
                  <a:cubicBezTo>
                    <a:pt x="561" y="0"/>
                    <a:pt x="394" y="126"/>
                    <a:pt x="334" y="306"/>
                  </a:cubicBezTo>
                  <a:lnTo>
                    <a:pt x="68" y="1973"/>
                  </a:lnTo>
                  <a:cubicBezTo>
                    <a:pt x="1" y="2174"/>
                    <a:pt x="134" y="2407"/>
                    <a:pt x="334" y="2440"/>
                  </a:cubicBezTo>
                  <a:lnTo>
                    <a:pt x="3837" y="3108"/>
                  </a:lnTo>
                  <a:cubicBezTo>
                    <a:pt x="3857" y="3110"/>
                    <a:pt x="3877" y="3112"/>
                    <a:pt x="3897" y="3112"/>
                  </a:cubicBezTo>
                  <a:cubicBezTo>
                    <a:pt x="4104" y="3112"/>
                    <a:pt x="4273" y="2960"/>
                    <a:pt x="4304" y="2807"/>
                  </a:cubicBezTo>
                  <a:lnTo>
                    <a:pt x="4604" y="1139"/>
                  </a:lnTo>
                  <a:cubicBezTo>
                    <a:pt x="4638" y="939"/>
                    <a:pt x="4504" y="739"/>
                    <a:pt x="4304" y="672"/>
                  </a:cubicBezTo>
                  <a:lnTo>
                    <a:pt x="801" y="5"/>
                  </a:lnTo>
                  <a:cubicBezTo>
                    <a:pt x="781" y="2"/>
                    <a:pt x="760" y="0"/>
                    <a:pt x="7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12945250" y="2572125"/>
              <a:ext cx="115925" cy="77325"/>
            </a:xfrm>
            <a:custGeom>
              <a:rect b="b" l="l" r="r" t="t"/>
              <a:pathLst>
                <a:path extrusionOk="0" h="3093" w="4637">
                  <a:moveTo>
                    <a:pt x="724" y="0"/>
                  </a:moveTo>
                  <a:cubicBezTo>
                    <a:pt x="545" y="0"/>
                    <a:pt x="363" y="102"/>
                    <a:pt x="334" y="307"/>
                  </a:cubicBezTo>
                  <a:lnTo>
                    <a:pt x="33" y="1974"/>
                  </a:lnTo>
                  <a:cubicBezTo>
                    <a:pt x="0" y="2175"/>
                    <a:pt x="134" y="2375"/>
                    <a:pt x="334" y="2408"/>
                  </a:cubicBezTo>
                  <a:lnTo>
                    <a:pt x="3836" y="3075"/>
                  </a:lnTo>
                  <a:cubicBezTo>
                    <a:pt x="3872" y="3087"/>
                    <a:pt x="3906" y="3093"/>
                    <a:pt x="3939" y="3093"/>
                  </a:cubicBezTo>
                  <a:cubicBezTo>
                    <a:pt x="4093" y="3093"/>
                    <a:pt x="4221" y="2973"/>
                    <a:pt x="4303" y="2808"/>
                  </a:cubicBezTo>
                  <a:lnTo>
                    <a:pt x="4603" y="1140"/>
                  </a:lnTo>
                  <a:cubicBezTo>
                    <a:pt x="4637" y="907"/>
                    <a:pt x="4503" y="707"/>
                    <a:pt x="4303" y="673"/>
                  </a:cubicBezTo>
                  <a:lnTo>
                    <a:pt x="801" y="6"/>
                  </a:lnTo>
                  <a:cubicBezTo>
                    <a:pt x="776" y="2"/>
                    <a:pt x="750" y="0"/>
                    <a:pt x="72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11310750" y="235000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3" y="3588"/>
                  </a:lnTo>
                  <a:cubicBezTo>
                    <a:pt x="0" y="3788"/>
                    <a:pt x="133" y="4021"/>
                    <a:pt x="334" y="4055"/>
                  </a:cubicBezTo>
                  <a:lnTo>
                    <a:pt x="3636" y="4688"/>
                  </a:lnTo>
                  <a:cubicBezTo>
                    <a:pt x="3653" y="4691"/>
                    <a:pt x="3671" y="4693"/>
                    <a:pt x="3688" y="4693"/>
                  </a:cubicBezTo>
                  <a:cubicBezTo>
                    <a:pt x="3870" y="4693"/>
                    <a:pt x="4042" y="4540"/>
                    <a:pt x="4103" y="4388"/>
                  </a:cubicBezTo>
                  <a:lnTo>
                    <a:pt x="4703" y="1086"/>
                  </a:lnTo>
                  <a:cubicBezTo>
                    <a:pt x="4770" y="886"/>
                    <a:pt x="4637" y="685"/>
                    <a:pt x="4437" y="619"/>
                  </a:cubicBezTo>
                  <a:lnTo>
                    <a:pt x="1134" y="18"/>
                  </a:lnTo>
                  <a:cubicBezTo>
                    <a:pt x="1099" y="6"/>
                    <a:pt x="1062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11430825" y="237197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49" y="0"/>
                  </a:moveTo>
                  <a:cubicBezTo>
                    <a:pt x="854" y="0"/>
                    <a:pt x="697" y="102"/>
                    <a:pt x="668" y="307"/>
                  </a:cubicBezTo>
                  <a:lnTo>
                    <a:pt x="34" y="3576"/>
                  </a:lnTo>
                  <a:cubicBezTo>
                    <a:pt x="0" y="3809"/>
                    <a:pt x="134" y="4009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8" y="4682"/>
                  </a:cubicBezTo>
                  <a:cubicBezTo>
                    <a:pt x="3876" y="4682"/>
                    <a:pt x="4040" y="4556"/>
                    <a:pt x="4070" y="4376"/>
                  </a:cubicBezTo>
                  <a:lnTo>
                    <a:pt x="4704" y="1074"/>
                  </a:lnTo>
                  <a:cubicBezTo>
                    <a:pt x="4737" y="874"/>
                    <a:pt x="4637" y="674"/>
                    <a:pt x="4404" y="640"/>
                  </a:cubicBezTo>
                  <a:lnTo>
                    <a:pt x="1135" y="7"/>
                  </a:lnTo>
                  <a:cubicBezTo>
                    <a:pt x="1105" y="2"/>
                    <a:pt x="1077" y="0"/>
                    <a:pt x="104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11550900" y="2394525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40" y="0"/>
                  </a:moveTo>
                  <a:cubicBezTo>
                    <a:pt x="862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1" y="3808"/>
                    <a:pt x="101" y="4008"/>
                    <a:pt x="334" y="4075"/>
                  </a:cubicBezTo>
                  <a:lnTo>
                    <a:pt x="3603" y="4675"/>
                  </a:lnTo>
                  <a:cubicBezTo>
                    <a:pt x="3837" y="4675"/>
                    <a:pt x="4004" y="4575"/>
                    <a:pt x="4070" y="4408"/>
                  </a:cubicBezTo>
                  <a:lnTo>
                    <a:pt x="4704" y="1106"/>
                  </a:lnTo>
                  <a:cubicBezTo>
                    <a:pt x="4738" y="906"/>
                    <a:pt x="4604" y="672"/>
                    <a:pt x="4404" y="639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11670150" y="2416725"/>
              <a:ext cx="119300" cy="117325"/>
            </a:xfrm>
            <a:custGeom>
              <a:rect b="b" l="l" r="r" t="t"/>
              <a:pathLst>
                <a:path extrusionOk="0" h="4693" w="4772">
                  <a:moveTo>
                    <a:pt x="1030" y="1"/>
                  </a:moveTo>
                  <a:cubicBezTo>
                    <a:pt x="868" y="1"/>
                    <a:pt x="723" y="120"/>
                    <a:pt x="668" y="285"/>
                  </a:cubicBezTo>
                  <a:lnTo>
                    <a:pt x="68" y="3587"/>
                  </a:lnTo>
                  <a:cubicBezTo>
                    <a:pt x="1" y="3787"/>
                    <a:pt x="134" y="4021"/>
                    <a:pt x="335" y="4054"/>
                  </a:cubicBezTo>
                  <a:lnTo>
                    <a:pt x="3637" y="4688"/>
                  </a:lnTo>
                  <a:cubicBezTo>
                    <a:pt x="3658" y="4691"/>
                    <a:pt x="3678" y="4693"/>
                    <a:pt x="3698" y="4693"/>
                  </a:cubicBezTo>
                  <a:cubicBezTo>
                    <a:pt x="3871" y="4693"/>
                    <a:pt x="4014" y="4567"/>
                    <a:pt x="4104" y="4388"/>
                  </a:cubicBezTo>
                  <a:lnTo>
                    <a:pt x="4738" y="1085"/>
                  </a:lnTo>
                  <a:cubicBezTo>
                    <a:pt x="4771" y="885"/>
                    <a:pt x="4638" y="685"/>
                    <a:pt x="4437" y="618"/>
                  </a:cubicBezTo>
                  <a:lnTo>
                    <a:pt x="1135" y="18"/>
                  </a:lnTo>
                  <a:cubicBezTo>
                    <a:pt x="1100" y="6"/>
                    <a:pt x="1064" y="1"/>
                    <a:pt x="103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11790250" y="2438675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8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1"/>
                    <a:pt x="3671" y="4682"/>
                    <a:pt x="3689" y="4682"/>
                  </a:cubicBezTo>
                  <a:cubicBezTo>
                    <a:pt x="3843" y="4682"/>
                    <a:pt x="4014" y="4556"/>
                    <a:pt x="4103" y="4377"/>
                  </a:cubicBezTo>
                  <a:lnTo>
                    <a:pt x="4704" y="1075"/>
                  </a:lnTo>
                  <a:cubicBezTo>
                    <a:pt x="4770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8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11909500" y="2461225"/>
              <a:ext cx="118450" cy="117275"/>
            </a:xfrm>
            <a:custGeom>
              <a:rect b="b" l="l" r="r" t="t"/>
              <a:pathLst>
                <a:path extrusionOk="0" h="4691" w="4738">
                  <a:moveTo>
                    <a:pt x="1039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8"/>
                  </a:lnTo>
                  <a:cubicBezTo>
                    <a:pt x="0" y="3809"/>
                    <a:pt x="101" y="4009"/>
                    <a:pt x="334" y="4075"/>
                  </a:cubicBezTo>
                  <a:lnTo>
                    <a:pt x="3603" y="4676"/>
                  </a:lnTo>
                  <a:cubicBezTo>
                    <a:pt x="3639" y="4686"/>
                    <a:pt x="3675" y="4691"/>
                    <a:pt x="3709" y="4691"/>
                  </a:cubicBezTo>
                  <a:cubicBezTo>
                    <a:pt x="3895" y="4691"/>
                    <a:pt x="4042" y="4550"/>
                    <a:pt x="4070" y="4409"/>
                  </a:cubicBezTo>
                  <a:lnTo>
                    <a:pt x="4704" y="1107"/>
                  </a:lnTo>
                  <a:cubicBezTo>
                    <a:pt x="4737" y="906"/>
                    <a:pt x="4604" y="673"/>
                    <a:pt x="4404" y="640"/>
                  </a:cubicBezTo>
                  <a:lnTo>
                    <a:pt x="1101" y="6"/>
                  </a:lnTo>
                  <a:cubicBezTo>
                    <a:pt x="1081" y="2"/>
                    <a:pt x="1060" y="1"/>
                    <a:pt x="103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12028750" y="24834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9" y="0"/>
                  </a:moveTo>
                  <a:cubicBezTo>
                    <a:pt x="868" y="0"/>
                    <a:pt x="723" y="120"/>
                    <a:pt x="668" y="284"/>
                  </a:cubicBezTo>
                  <a:lnTo>
                    <a:pt x="67" y="3587"/>
                  </a:lnTo>
                  <a:cubicBezTo>
                    <a:pt x="1" y="3787"/>
                    <a:pt x="134" y="4020"/>
                    <a:pt x="334" y="4054"/>
                  </a:cubicBezTo>
                  <a:lnTo>
                    <a:pt x="3636" y="4687"/>
                  </a:lnTo>
                  <a:cubicBezTo>
                    <a:pt x="3657" y="4691"/>
                    <a:pt x="3678" y="4693"/>
                    <a:pt x="3699" y="4693"/>
                  </a:cubicBezTo>
                  <a:cubicBezTo>
                    <a:pt x="3883" y="4693"/>
                    <a:pt x="4074" y="4567"/>
                    <a:pt x="4103" y="4387"/>
                  </a:cubicBezTo>
                  <a:lnTo>
                    <a:pt x="4737" y="1085"/>
                  </a:lnTo>
                  <a:cubicBezTo>
                    <a:pt x="4771" y="885"/>
                    <a:pt x="4637" y="685"/>
                    <a:pt x="4437" y="618"/>
                  </a:cubicBezTo>
                  <a:lnTo>
                    <a:pt x="1135" y="17"/>
                  </a:lnTo>
                  <a:cubicBezTo>
                    <a:pt x="1099" y="6"/>
                    <a:pt x="1064" y="0"/>
                    <a:pt x="102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12148825" y="2506250"/>
              <a:ext cx="119300" cy="117025"/>
            </a:xfrm>
            <a:custGeom>
              <a:rect b="b" l="l" r="r" t="t"/>
              <a:pathLst>
                <a:path extrusionOk="0" h="4681" w="4772">
                  <a:moveTo>
                    <a:pt x="1072" y="1"/>
                  </a:moveTo>
                  <a:cubicBezTo>
                    <a:pt x="889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5" y="4042"/>
                  </a:cubicBezTo>
                  <a:lnTo>
                    <a:pt x="3637" y="4676"/>
                  </a:lnTo>
                  <a:cubicBezTo>
                    <a:pt x="3654" y="4679"/>
                    <a:pt x="3672" y="4680"/>
                    <a:pt x="3689" y="4680"/>
                  </a:cubicBezTo>
                  <a:cubicBezTo>
                    <a:pt x="3871" y="4680"/>
                    <a:pt x="4043" y="4528"/>
                    <a:pt x="4104" y="4376"/>
                  </a:cubicBezTo>
                  <a:lnTo>
                    <a:pt x="4704" y="1107"/>
                  </a:lnTo>
                  <a:cubicBezTo>
                    <a:pt x="4771" y="873"/>
                    <a:pt x="4638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3" y="1"/>
                    <a:pt x="107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12268925" y="25279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63" y="0"/>
                  </a:moveTo>
                  <a:cubicBezTo>
                    <a:pt x="862" y="0"/>
                    <a:pt x="697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75"/>
                  </a:lnTo>
                  <a:cubicBezTo>
                    <a:pt x="3672" y="4687"/>
                    <a:pt x="3707" y="4693"/>
                    <a:pt x="3742" y="4693"/>
                  </a:cubicBezTo>
                  <a:cubicBezTo>
                    <a:pt x="3902" y="4693"/>
                    <a:pt x="4043" y="4573"/>
                    <a:pt x="4070" y="4409"/>
                  </a:cubicBezTo>
                  <a:lnTo>
                    <a:pt x="4704" y="1106"/>
                  </a:lnTo>
                  <a:cubicBezTo>
                    <a:pt x="4737" y="906"/>
                    <a:pt x="4637" y="673"/>
                    <a:pt x="4404" y="639"/>
                  </a:cubicBezTo>
                  <a:lnTo>
                    <a:pt x="1135" y="5"/>
                  </a:lnTo>
                  <a:cubicBezTo>
                    <a:pt x="1110" y="2"/>
                    <a:pt x="1087" y="0"/>
                    <a:pt x="106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12389000" y="2550150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996" y="1"/>
                  </a:moveTo>
                  <a:cubicBezTo>
                    <a:pt x="836" y="1"/>
                    <a:pt x="695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01" y="4021"/>
                    <a:pt x="334" y="4054"/>
                  </a:cubicBezTo>
                  <a:lnTo>
                    <a:pt x="3603" y="4688"/>
                  </a:lnTo>
                  <a:cubicBezTo>
                    <a:pt x="3628" y="4691"/>
                    <a:pt x="3651" y="4693"/>
                    <a:pt x="3674" y="4693"/>
                  </a:cubicBezTo>
                  <a:cubicBezTo>
                    <a:pt x="3870" y="4693"/>
                    <a:pt x="4011" y="4567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04" y="685"/>
                    <a:pt x="4404" y="618"/>
                  </a:cubicBezTo>
                  <a:lnTo>
                    <a:pt x="1102" y="18"/>
                  </a:lnTo>
                  <a:cubicBezTo>
                    <a:pt x="1066" y="6"/>
                    <a:pt x="1031" y="1"/>
                    <a:pt x="99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11710200" y="2541825"/>
              <a:ext cx="118425" cy="117325"/>
            </a:xfrm>
            <a:custGeom>
              <a:rect b="b" l="l" r="r" t="t"/>
              <a:pathLst>
                <a:path extrusionOk="0" h="4693" w="4737">
                  <a:moveTo>
                    <a:pt x="1014" y="0"/>
                  </a:moveTo>
                  <a:cubicBezTo>
                    <a:pt x="835" y="0"/>
                    <a:pt x="695" y="120"/>
                    <a:pt x="667" y="284"/>
                  </a:cubicBezTo>
                  <a:lnTo>
                    <a:pt x="33" y="3587"/>
                  </a:lnTo>
                  <a:cubicBezTo>
                    <a:pt x="0" y="3787"/>
                    <a:pt x="134" y="4020"/>
                    <a:pt x="334" y="4054"/>
                  </a:cubicBezTo>
                  <a:lnTo>
                    <a:pt x="3636" y="4687"/>
                  </a:lnTo>
                  <a:cubicBezTo>
                    <a:pt x="3657" y="4691"/>
                    <a:pt x="3677" y="4693"/>
                    <a:pt x="3698" y="4693"/>
                  </a:cubicBezTo>
                  <a:cubicBezTo>
                    <a:pt x="3876" y="4693"/>
                    <a:pt x="4040" y="4567"/>
                    <a:pt x="4070" y="4387"/>
                  </a:cubicBezTo>
                  <a:lnTo>
                    <a:pt x="4703" y="1085"/>
                  </a:lnTo>
                  <a:cubicBezTo>
                    <a:pt x="4737" y="885"/>
                    <a:pt x="4637" y="685"/>
                    <a:pt x="4403" y="618"/>
                  </a:cubicBezTo>
                  <a:lnTo>
                    <a:pt x="1134" y="17"/>
                  </a:lnTo>
                  <a:cubicBezTo>
                    <a:pt x="1093" y="6"/>
                    <a:pt x="1053" y="0"/>
                    <a:pt x="101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11589275" y="2519600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63" y="1"/>
                  </a:moveTo>
                  <a:cubicBezTo>
                    <a:pt x="861" y="1"/>
                    <a:pt x="697" y="127"/>
                    <a:pt x="667" y="306"/>
                  </a:cubicBezTo>
                  <a:lnTo>
                    <a:pt x="34" y="3608"/>
                  </a:lnTo>
                  <a:cubicBezTo>
                    <a:pt x="0" y="3809"/>
                    <a:pt x="134" y="4009"/>
                    <a:pt x="334" y="4075"/>
                  </a:cubicBezTo>
                  <a:lnTo>
                    <a:pt x="3636" y="4676"/>
                  </a:lnTo>
                  <a:cubicBezTo>
                    <a:pt x="3836" y="4676"/>
                    <a:pt x="4037" y="4576"/>
                    <a:pt x="4070" y="4409"/>
                  </a:cubicBezTo>
                  <a:lnTo>
                    <a:pt x="4704" y="1107"/>
                  </a:lnTo>
                  <a:cubicBezTo>
                    <a:pt x="4737" y="906"/>
                    <a:pt x="4637" y="673"/>
                    <a:pt x="4403" y="640"/>
                  </a:cubicBezTo>
                  <a:lnTo>
                    <a:pt x="1134" y="6"/>
                  </a:lnTo>
                  <a:cubicBezTo>
                    <a:pt x="1110" y="2"/>
                    <a:pt x="1087" y="1"/>
                    <a:pt x="106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11469175" y="2497050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9" y="1"/>
                  </a:moveTo>
                  <a:cubicBezTo>
                    <a:pt x="880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10"/>
                    <a:pt x="134" y="4010"/>
                    <a:pt x="334" y="4043"/>
                  </a:cubicBezTo>
                  <a:lnTo>
                    <a:pt x="3637" y="4677"/>
                  </a:lnTo>
                  <a:cubicBezTo>
                    <a:pt x="3657" y="4681"/>
                    <a:pt x="3678" y="4682"/>
                    <a:pt x="3699" y="4682"/>
                  </a:cubicBezTo>
                  <a:cubicBezTo>
                    <a:pt x="3877" y="4682"/>
                    <a:pt x="4044" y="4556"/>
                    <a:pt x="4104" y="4377"/>
                  </a:cubicBezTo>
                  <a:lnTo>
                    <a:pt x="4704" y="1075"/>
                  </a:lnTo>
                  <a:cubicBezTo>
                    <a:pt x="4771" y="874"/>
                    <a:pt x="4638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11830275" y="2564625"/>
              <a:ext cx="118450" cy="117025"/>
            </a:xfrm>
            <a:custGeom>
              <a:rect b="b" l="l" r="r" t="t"/>
              <a:pathLst>
                <a:path extrusionOk="0" h="4681" w="4738">
                  <a:moveTo>
                    <a:pt x="1040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01" y="4009"/>
                    <a:pt x="334" y="4042"/>
                  </a:cubicBezTo>
                  <a:lnTo>
                    <a:pt x="3603" y="4676"/>
                  </a:lnTo>
                  <a:cubicBezTo>
                    <a:pt x="3623" y="4679"/>
                    <a:pt x="3644" y="4680"/>
                    <a:pt x="3663" y="4680"/>
                  </a:cubicBezTo>
                  <a:cubicBezTo>
                    <a:pt x="3870" y="4680"/>
                    <a:pt x="4040" y="4528"/>
                    <a:pt x="4070" y="4376"/>
                  </a:cubicBezTo>
                  <a:lnTo>
                    <a:pt x="4704" y="1107"/>
                  </a:lnTo>
                  <a:cubicBezTo>
                    <a:pt x="4737" y="873"/>
                    <a:pt x="4604" y="673"/>
                    <a:pt x="4404" y="640"/>
                  </a:cubicBezTo>
                  <a:lnTo>
                    <a:pt x="1101" y="6"/>
                  </a:lnTo>
                  <a:cubicBezTo>
                    <a:pt x="1081" y="3"/>
                    <a:pt x="1060" y="1"/>
                    <a:pt x="104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11949525" y="258632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73" y="0"/>
                  </a:moveTo>
                  <a:cubicBezTo>
                    <a:pt x="895" y="0"/>
                    <a:pt x="728" y="126"/>
                    <a:pt x="668" y="306"/>
                  </a:cubicBezTo>
                  <a:lnTo>
                    <a:pt x="67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5"/>
                  </a:lnTo>
                  <a:cubicBezTo>
                    <a:pt x="3672" y="4687"/>
                    <a:pt x="3706" y="4693"/>
                    <a:pt x="3740" y="4693"/>
                  </a:cubicBezTo>
                  <a:cubicBezTo>
                    <a:pt x="3894" y="4693"/>
                    <a:pt x="4021" y="4573"/>
                    <a:pt x="4104" y="4409"/>
                  </a:cubicBezTo>
                  <a:lnTo>
                    <a:pt x="4737" y="1106"/>
                  </a:lnTo>
                  <a:cubicBezTo>
                    <a:pt x="4771" y="906"/>
                    <a:pt x="4637" y="673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12069625" y="26085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3" y="3587"/>
                  </a:lnTo>
                  <a:cubicBezTo>
                    <a:pt x="0" y="3787"/>
                    <a:pt x="133" y="4021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7" y="4693"/>
                    <a:pt x="3697" y="4693"/>
                  </a:cubicBezTo>
                  <a:cubicBezTo>
                    <a:pt x="3870" y="4693"/>
                    <a:pt x="4013" y="4567"/>
                    <a:pt x="4103" y="4388"/>
                  </a:cubicBezTo>
                  <a:lnTo>
                    <a:pt x="4703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8"/>
                  </a:lnTo>
                  <a:cubicBezTo>
                    <a:pt x="1099" y="6"/>
                    <a:pt x="1062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12189700" y="2631350"/>
              <a:ext cx="118450" cy="117000"/>
            </a:xfrm>
            <a:custGeom>
              <a:rect b="b" l="l" r="r" t="t"/>
              <a:pathLst>
                <a:path extrusionOk="0" h="4680" w="4738">
                  <a:moveTo>
                    <a:pt x="1064" y="1"/>
                  </a:moveTo>
                  <a:cubicBezTo>
                    <a:pt x="862" y="1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34" y="4009"/>
                    <a:pt x="334" y="4042"/>
                  </a:cubicBezTo>
                  <a:lnTo>
                    <a:pt x="3636" y="4676"/>
                  </a:lnTo>
                  <a:cubicBezTo>
                    <a:pt x="3651" y="4679"/>
                    <a:pt x="3666" y="4680"/>
                    <a:pt x="3681" y="4680"/>
                  </a:cubicBezTo>
                  <a:cubicBezTo>
                    <a:pt x="3837" y="4680"/>
                    <a:pt x="4009" y="4528"/>
                    <a:pt x="4070" y="4375"/>
                  </a:cubicBezTo>
                  <a:lnTo>
                    <a:pt x="4704" y="1106"/>
                  </a:lnTo>
                  <a:cubicBezTo>
                    <a:pt x="4737" y="873"/>
                    <a:pt x="4637" y="673"/>
                    <a:pt x="4404" y="639"/>
                  </a:cubicBezTo>
                  <a:lnTo>
                    <a:pt x="1135" y="6"/>
                  </a:lnTo>
                  <a:cubicBezTo>
                    <a:pt x="1111" y="2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12308125" y="26530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3" y="1"/>
                  </a:moveTo>
                  <a:cubicBezTo>
                    <a:pt x="894" y="1"/>
                    <a:pt x="727" y="127"/>
                    <a:pt x="667" y="306"/>
                  </a:cubicBezTo>
                  <a:lnTo>
                    <a:pt x="67" y="3609"/>
                  </a:lnTo>
                  <a:cubicBezTo>
                    <a:pt x="0" y="3809"/>
                    <a:pt x="134" y="4009"/>
                    <a:pt x="334" y="4076"/>
                  </a:cubicBezTo>
                  <a:lnTo>
                    <a:pt x="3636" y="4676"/>
                  </a:lnTo>
                  <a:cubicBezTo>
                    <a:pt x="3672" y="4688"/>
                    <a:pt x="3708" y="4693"/>
                    <a:pt x="3744" y="4693"/>
                  </a:cubicBezTo>
                  <a:cubicBezTo>
                    <a:pt x="3913" y="4693"/>
                    <a:pt x="4076" y="4574"/>
                    <a:pt x="4103" y="4409"/>
                  </a:cubicBezTo>
                  <a:lnTo>
                    <a:pt x="4737" y="1107"/>
                  </a:lnTo>
                  <a:cubicBezTo>
                    <a:pt x="4770" y="907"/>
                    <a:pt x="4637" y="673"/>
                    <a:pt x="4437" y="640"/>
                  </a:cubicBezTo>
                  <a:lnTo>
                    <a:pt x="1134" y="6"/>
                  </a:lnTo>
                  <a:cubicBezTo>
                    <a:pt x="1114" y="3"/>
                    <a:pt x="1093" y="1"/>
                    <a:pt x="107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12428200" y="267607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8" y="1"/>
                  </a:moveTo>
                  <a:cubicBezTo>
                    <a:pt x="859" y="1"/>
                    <a:pt x="695" y="125"/>
                    <a:pt x="668" y="318"/>
                  </a:cubicBezTo>
                  <a:lnTo>
                    <a:pt x="34" y="3587"/>
                  </a:lnTo>
                  <a:cubicBezTo>
                    <a:pt x="1" y="3821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1" y="4692"/>
                    <a:pt x="3689" y="4692"/>
                  </a:cubicBezTo>
                  <a:cubicBezTo>
                    <a:pt x="3871" y="4692"/>
                    <a:pt x="4043" y="4540"/>
                    <a:pt x="4104" y="4388"/>
                  </a:cubicBezTo>
                  <a:lnTo>
                    <a:pt x="4704" y="1085"/>
                  </a:lnTo>
                  <a:cubicBezTo>
                    <a:pt x="4771" y="885"/>
                    <a:pt x="4637" y="685"/>
                    <a:pt x="4437" y="652"/>
                  </a:cubicBezTo>
                  <a:lnTo>
                    <a:pt x="1135" y="18"/>
                  </a:lnTo>
                  <a:cubicBezTo>
                    <a:pt x="1100" y="6"/>
                    <a:pt x="1064" y="1"/>
                    <a:pt x="1028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12548300" y="2698075"/>
              <a:ext cx="118425" cy="117050"/>
            </a:xfrm>
            <a:custGeom>
              <a:rect b="b" l="l" r="r" t="t"/>
              <a:pathLst>
                <a:path extrusionOk="0" h="4682" w="4737">
                  <a:moveTo>
                    <a:pt x="1063" y="0"/>
                  </a:moveTo>
                  <a:cubicBezTo>
                    <a:pt x="861" y="0"/>
                    <a:pt x="697" y="126"/>
                    <a:pt x="667" y="305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41"/>
                  </a:cubicBezTo>
                  <a:lnTo>
                    <a:pt x="3636" y="4675"/>
                  </a:lnTo>
                  <a:cubicBezTo>
                    <a:pt x="3661" y="4679"/>
                    <a:pt x="3686" y="4682"/>
                    <a:pt x="3711" y="4682"/>
                  </a:cubicBezTo>
                  <a:cubicBezTo>
                    <a:pt x="3884" y="4682"/>
                    <a:pt x="4040" y="4579"/>
                    <a:pt x="4070" y="4375"/>
                  </a:cubicBezTo>
                  <a:lnTo>
                    <a:pt x="4703" y="1106"/>
                  </a:lnTo>
                  <a:cubicBezTo>
                    <a:pt x="4737" y="873"/>
                    <a:pt x="4637" y="672"/>
                    <a:pt x="4403" y="639"/>
                  </a:cubicBezTo>
                  <a:lnTo>
                    <a:pt x="1134" y="5"/>
                  </a:lnTo>
                  <a:cubicBezTo>
                    <a:pt x="1110" y="2"/>
                    <a:pt x="1086" y="0"/>
                    <a:pt x="106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12668375" y="27197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40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01" y="4008"/>
                    <a:pt x="334" y="4075"/>
                  </a:cubicBezTo>
                  <a:lnTo>
                    <a:pt x="3603" y="4676"/>
                  </a:lnTo>
                  <a:cubicBezTo>
                    <a:pt x="3644" y="4687"/>
                    <a:pt x="3684" y="4693"/>
                    <a:pt x="3721" y="4693"/>
                  </a:cubicBezTo>
                  <a:cubicBezTo>
                    <a:pt x="3893" y="4693"/>
                    <a:pt x="4015" y="4573"/>
                    <a:pt x="4070" y="4409"/>
                  </a:cubicBezTo>
                  <a:lnTo>
                    <a:pt x="4704" y="1106"/>
                  </a:lnTo>
                  <a:cubicBezTo>
                    <a:pt x="4737" y="906"/>
                    <a:pt x="4604" y="673"/>
                    <a:pt x="4404" y="639"/>
                  </a:cubicBezTo>
                  <a:lnTo>
                    <a:pt x="1101" y="6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11718525" y="266690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15" y="1"/>
                  </a:moveTo>
                  <a:cubicBezTo>
                    <a:pt x="836" y="1"/>
                    <a:pt x="695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1" y="4692"/>
                    <a:pt x="3688" y="4692"/>
                  </a:cubicBezTo>
                  <a:cubicBezTo>
                    <a:pt x="3865" y="4692"/>
                    <a:pt x="4009" y="4540"/>
                    <a:pt x="4070" y="4388"/>
                  </a:cubicBezTo>
                  <a:lnTo>
                    <a:pt x="4704" y="1085"/>
                  </a:lnTo>
                  <a:cubicBezTo>
                    <a:pt x="4737" y="885"/>
                    <a:pt x="4637" y="685"/>
                    <a:pt x="4404" y="618"/>
                  </a:cubicBezTo>
                  <a:lnTo>
                    <a:pt x="1135" y="18"/>
                  </a:lnTo>
                  <a:cubicBezTo>
                    <a:pt x="1093" y="6"/>
                    <a:pt x="1053" y="1"/>
                    <a:pt x="1015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11597600" y="2643850"/>
              <a:ext cx="118450" cy="117075"/>
            </a:xfrm>
            <a:custGeom>
              <a:rect b="b" l="l" r="r" t="t"/>
              <a:pathLst>
                <a:path extrusionOk="0" h="4683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62" y="4680"/>
                    <a:pt x="3686" y="4682"/>
                    <a:pt x="3710" y="4682"/>
                  </a:cubicBezTo>
                  <a:cubicBezTo>
                    <a:pt x="3877" y="4682"/>
                    <a:pt x="4012" y="4580"/>
                    <a:pt x="4070" y="4376"/>
                  </a:cubicBezTo>
                  <a:lnTo>
                    <a:pt x="4704" y="1107"/>
                  </a:lnTo>
                  <a:cubicBezTo>
                    <a:pt x="4738" y="873"/>
                    <a:pt x="4638" y="673"/>
                    <a:pt x="4404" y="640"/>
                  </a:cubicBezTo>
                  <a:lnTo>
                    <a:pt x="1135" y="6"/>
                  </a:lnTo>
                  <a:cubicBezTo>
                    <a:pt x="1111" y="3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11477525" y="26221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8" y="0"/>
                  </a:moveTo>
                  <a:cubicBezTo>
                    <a:pt x="879" y="0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09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0"/>
                    <a:pt x="3671" y="4681"/>
                    <a:pt x="3688" y="4681"/>
                  </a:cubicBezTo>
                  <a:cubicBezTo>
                    <a:pt x="3865" y="4681"/>
                    <a:pt x="4012" y="4529"/>
                    <a:pt x="4103" y="4377"/>
                  </a:cubicBezTo>
                  <a:lnTo>
                    <a:pt x="4704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0"/>
                    <a:pt x="1058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11838625" y="2688875"/>
              <a:ext cx="118425" cy="117050"/>
            </a:xfrm>
            <a:custGeom>
              <a:rect b="b" l="l" r="r" t="t"/>
              <a:pathLst>
                <a:path extrusionOk="0" h="4682" w="4737">
                  <a:moveTo>
                    <a:pt x="1026" y="0"/>
                  </a:moveTo>
                  <a:cubicBezTo>
                    <a:pt x="853" y="0"/>
                    <a:pt x="696" y="102"/>
                    <a:pt x="667" y="307"/>
                  </a:cubicBezTo>
                  <a:lnTo>
                    <a:pt x="33" y="3576"/>
                  </a:lnTo>
                  <a:cubicBezTo>
                    <a:pt x="0" y="3809"/>
                    <a:pt x="100" y="4009"/>
                    <a:pt x="334" y="4043"/>
                  </a:cubicBezTo>
                  <a:lnTo>
                    <a:pt x="3603" y="4676"/>
                  </a:lnTo>
                  <a:cubicBezTo>
                    <a:pt x="3627" y="4680"/>
                    <a:pt x="3650" y="4681"/>
                    <a:pt x="3673" y="4681"/>
                  </a:cubicBezTo>
                  <a:cubicBezTo>
                    <a:pt x="3870" y="4681"/>
                    <a:pt x="4010" y="4556"/>
                    <a:pt x="4070" y="4376"/>
                  </a:cubicBezTo>
                  <a:lnTo>
                    <a:pt x="4703" y="1074"/>
                  </a:lnTo>
                  <a:cubicBezTo>
                    <a:pt x="4737" y="874"/>
                    <a:pt x="4603" y="673"/>
                    <a:pt x="4403" y="640"/>
                  </a:cubicBezTo>
                  <a:lnTo>
                    <a:pt x="1101" y="6"/>
                  </a:lnTo>
                  <a:cubicBezTo>
                    <a:pt x="1076" y="2"/>
                    <a:pt x="1051" y="0"/>
                    <a:pt x="102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11957025" y="27105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9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2"/>
                  </a:cubicBezTo>
                  <a:lnTo>
                    <a:pt x="3637" y="4676"/>
                  </a:lnTo>
                  <a:cubicBezTo>
                    <a:pt x="3662" y="4680"/>
                    <a:pt x="3687" y="4682"/>
                    <a:pt x="3712" y="4682"/>
                  </a:cubicBezTo>
                  <a:cubicBezTo>
                    <a:pt x="3885" y="4682"/>
                    <a:pt x="4045" y="4580"/>
                    <a:pt x="4104" y="4375"/>
                  </a:cubicBezTo>
                  <a:lnTo>
                    <a:pt x="4704" y="1106"/>
                  </a:lnTo>
                  <a:cubicBezTo>
                    <a:pt x="4771" y="873"/>
                    <a:pt x="4637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12077125" y="2733625"/>
              <a:ext cx="118425" cy="117325"/>
            </a:xfrm>
            <a:custGeom>
              <a:rect b="b" l="l" r="r" t="t"/>
              <a:pathLst>
                <a:path extrusionOk="0" h="4693" w="4737">
                  <a:moveTo>
                    <a:pt x="1014" y="0"/>
                  </a:moveTo>
                  <a:cubicBezTo>
                    <a:pt x="835" y="0"/>
                    <a:pt x="695" y="120"/>
                    <a:pt x="667" y="284"/>
                  </a:cubicBezTo>
                  <a:lnTo>
                    <a:pt x="34" y="3587"/>
                  </a:lnTo>
                  <a:cubicBezTo>
                    <a:pt x="0" y="3787"/>
                    <a:pt x="134" y="4020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8" y="4693"/>
                    <a:pt x="3698" y="4693"/>
                  </a:cubicBezTo>
                  <a:cubicBezTo>
                    <a:pt x="3876" y="4693"/>
                    <a:pt x="4040" y="4567"/>
                    <a:pt x="4070" y="4387"/>
                  </a:cubicBezTo>
                  <a:lnTo>
                    <a:pt x="4704" y="1085"/>
                  </a:lnTo>
                  <a:cubicBezTo>
                    <a:pt x="4737" y="885"/>
                    <a:pt x="4637" y="685"/>
                    <a:pt x="4403" y="618"/>
                  </a:cubicBezTo>
                  <a:lnTo>
                    <a:pt x="1134" y="18"/>
                  </a:lnTo>
                  <a:cubicBezTo>
                    <a:pt x="1093" y="6"/>
                    <a:pt x="1053" y="0"/>
                    <a:pt x="101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12197200" y="2755575"/>
              <a:ext cx="118450" cy="117075"/>
            </a:xfrm>
            <a:custGeom>
              <a:rect b="b" l="l" r="r" t="t"/>
              <a:pathLst>
                <a:path extrusionOk="0" h="4683" w="4738">
                  <a:moveTo>
                    <a:pt x="1027" y="1"/>
                  </a:moveTo>
                  <a:cubicBezTo>
                    <a:pt x="854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10"/>
                    <a:pt x="101" y="4010"/>
                    <a:pt x="334" y="4043"/>
                  </a:cubicBezTo>
                  <a:lnTo>
                    <a:pt x="3603" y="4677"/>
                  </a:lnTo>
                  <a:cubicBezTo>
                    <a:pt x="3627" y="4680"/>
                    <a:pt x="3651" y="4682"/>
                    <a:pt x="3674" y="4682"/>
                  </a:cubicBezTo>
                  <a:cubicBezTo>
                    <a:pt x="3876" y="4682"/>
                    <a:pt x="4040" y="4556"/>
                    <a:pt x="4070" y="4377"/>
                  </a:cubicBezTo>
                  <a:lnTo>
                    <a:pt x="4704" y="1074"/>
                  </a:lnTo>
                  <a:cubicBezTo>
                    <a:pt x="4737" y="874"/>
                    <a:pt x="4604" y="674"/>
                    <a:pt x="4404" y="641"/>
                  </a:cubicBezTo>
                  <a:lnTo>
                    <a:pt x="1101" y="7"/>
                  </a:lnTo>
                  <a:cubicBezTo>
                    <a:pt x="1076" y="3"/>
                    <a:pt x="1051" y="1"/>
                    <a:pt x="1027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12316450" y="2778125"/>
              <a:ext cx="119275" cy="117275"/>
            </a:xfrm>
            <a:custGeom>
              <a:rect b="b" l="l" r="r" t="t"/>
              <a:pathLst>
                <a:path extrusionOk="0" h="4691" w="4771">
                  <a:moveTo>
                    <a:pt x="1073" y="0"/>
                  </a:moveTo>
                  <a:cubicBezTo>
                    <a:pt x="895" y="0"/>
                    <a:pt x="728" y="126"/>
                    <a:pt x="668" y="306"/>
                  </a:cubicBezTo>
                  <a:lnTo>
                    <a:pt x="67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6"/>
                  </a:lnTo>
                  <a:cubicBezTo>
                    <a:pt x="3668" y="4686"/>
                    <a:pt x="3699" y="4691"/>
                    <a:pt x="3731" y="4691"/>
                  </a:cubicBezTo>
                  <a:cubicBezTo>
                    <a:pt x="3904" y="4691"/>
                    <a:pt x="4076" y="4550"/>
                    <a:pt x="4104" y="4409"/>
                  </a:cubicBezTo>
                  <a:lnTo>
                    <a:pt x="4737" y="1106"/>
                  </a:lnTo>
                  <a:cubicBezTo>
                    <a:pt x="4771" y="906"/>
                    <a:pt x="4637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4" y="0"/>
                    <a:pt x="107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12436550" y="28003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4" y="3587"/>
                  </a:lnTo>
                  <a:cubicBezTo>
                    <a:pt x="0" y="3788"/>
                    <a:pt x="134" y="4021"/>
                    <a:pt x="334" y="4054"/>
                  </a:cubicBezTo>
                  <a:lnTo>
                    <a:pt x="3636" y="4688"/>
                  </a:lnTo>
                  <a:cubicBezTo>
                    <a:pt x="3657" y="4692"/>
                    <a:pt x="3677" y="4693"/>
                    <a:pt x="3697" y="4693"/>
                  </a:cubicBezTo>
                  <a:cubicBezTo>
                    <a:pt x="3870" y="4693"/>
                    <a:pt x="4013" y="4567"/>
                    <a:pt x="4103" y="4388"/>
                  </a:cubicBezTo>
                  <a:lnTo>
                    <a:pt x="4704" y="1086"/>
                  </a:lnTo>
                  <a:cubicBezTo>
                    <a:pt x="4770" y="885"/>
                    <a:pt x="4637" y="685"/>
                    <a:pt x="4437" y="619"/>
                  </a:cubicBezTo>
                  <a:lnTo>
                    <a:pt x="1134" y="18"/>
                  </a:lnTo>
                  <a:cubicBezTo>
                    <a:pt x="1099" y="6"/>
                    <a:pt x="1062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12556625" y="2823150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8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837" y="4676"/>
                    <a:pt x="4003" y="4542"/>
                    <a:pt x="4070" y="4376"/>
                  </a:cubicBezTo>
                  <a:lnTo>
                    <a:pt x="4704" y="1107"/>
                  </a:lnTo>
                  <a:cubicBezTo>
                    <a:pt x="4737" y="873"/>
                    <a:pt x="4637" y="673"/>
                    <a:pt x="4404" y="640"/>
                  </a:cubicBezTo>
                  <a:lnTo>
                    <a:pt x="1135" y="6"/>
                  </a:lnTo>
                  <a:cubicBezTo>
                    <a:pt x="1111" y="2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11756900" y="279617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6" y="0"/>
                  </a:moveTo>
                  <a:cubicBezTo>
                    <a:pt x="858" y="0"/>
                    <a:pt x="695" y="120"/>
                    <a:pt x="667" y="284"/>
                  </a:cubicBezTo>
                  <a:lnTo>
                    <a:pt x="33" y="3587"/>
                  </a:lnTo>
                  <a:cubicBezTo>
                    <a:pt x="0" y="3787"/>
                    <a:pt x="134" y="4020"/>
                    <a:pt x="334" y="4054"/>
                  </a:cubicBezTo>
                  <a:lnTo>
                    <a:pt x="3636" y="4687"/>
                  </a:lnTo>
                  <a:cubicBezTo>
                    <a:pt x="3657" y="4691"/>
                    <a:pt x="3677" y="4693"/>
                    <a:pt x="3698" y="4693"/>
                  </a:cubicBezTo>
                  <a:cubicBezTo>
                    <a:pt x="3876" y="4693"/>
                    <a:pt x="4043" y="4567"/>
                    <a:pt x="4103" y="4387"/>
                  </a:cubicBezTo>
                  <a:lnTo>
                    <a:pt x="4703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7"/>
                  </a:lnTo>
                  <a:cubicBezTo>
                    <a:pt x="1099" y="6"/>
                    <a:pt x="1062" y="0"/>
                    <a:pt x="102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11635975" y="277312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8" y="0"/>
                    <a:pt x="697" y="126"/>
                    <a:pt x="667" y="306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42"/>
                  </a:cubicBezTo>
                  <a:lnTo>
                    <a:pt x="3636" y="4675"/>
                  </a:lnTo>
                  <a:cubicBezTo>
                    <a:pt x="3661" y="4680"/>
                    <a:pt x="3686" y="4682"/>
                    <a:pt x="3711" y="4682"/>
                  </a:cubicBezTo>
                  <a:cubicBezTo>
                    <a:pt x="3884" y="4682"/>
                    <a:pt x="4045" y="4580"/>
                    <a:pt x="4103" y="4375"/>
                  </a:cubicBezTo>
                  <a:lnTo>
                    <a:pt x="4704" y="1106"/>
                  </a:lnTo>
                  <a:cubicBezTo>
                    <a:pt x="4770" y="873"/>
                    <a:pt x="4637" y="673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11515875" y="275140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1"/>
                  </a:moveTo>
                  <a:cubicBezTo>
                    <a:pt x="887" y="1"/>
                    <a:pt x="726" y="103"/>
                    <a:pt x="668" y="307"/>
                  </a:cubicBezTo>
                  <a:lnTo>
                    <a:pt x="68" y="3576"/>
                  </a:lnTo>
                  <a:cubicBezTo>
                    <a:pt x="1" y="3810"/>
                    <a:pt x="134" y="4010"/>
                    <a:pt x="334" y="4043"/>
                  </a:cubicBezTo>
                  <a:lnTo>
                    <a:pt x="3637" y="4677"/>
                  </a:lnTo>
                  <a:cubicBezTo>
                    <a:pt x="3654" y="4680"/>
                    <a:pt x="3672" y="4681"/>
                    <a:pt x="3690" y="4681"/>
                  </a:cubicBezTo>
                  <a:cubicBezTo>
                    <a:pt x="3876" y="4681"/>
                    <a:pt x="4073" y="4529"/>
                    <a:pt x="4104" y="4377"/>
                  </a:cubicBezTo>
                  <a:lnTo>
                    <a:pt x="4738" y="1075"/>
                  </a:lnTo>
                  <a:cubicBezTo>
                    <a:pt x="4771" y="874"/>
                    <a:pt x="4638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5" y="1"/>
                    <a:pt x="106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11876975" y="281812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49" y="0"/>
                  </a:moveTo>
                  <a:cubicBezTo>
                    <a:pt x="854" y="0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09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8" y="4682"/>
                  </a:cubicBezTo>
                  <a:cubicBezTo>
                    <a:pt x="3876" y="4682"/>
                    <a:pt x="4040" y="4556"/>
                    <a:pt x="4070" y="4376"/>
                  </a:cubicBezTo>
                  <a:lnTo>
                    <a:pt x="4704" y="1074"/>
                  </a:lnTo>
                  <a:cubicBezTo>
                    <a:pt x="4737" y="874"/>
                    <a:pt x="4637" y="674"/>
                    <a:pt x="4404" y="640"/>
                  </a:cubicBezTo>
                  <a:lnTo>
                    <a:pt x="1135" y="7"/>
                  </a:lnTo>
                  <a:cubicBezTo>
                    <a:pt x="1106" y="3"/>
                    <a:pt x="1077" y="0"/>
                    <a:pt x="104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11997050" y="2840675"/>
              <a:ext cx="118450" cy="117275"/>
            </a:xfrm>
            <a:custGeom>
              <a:rect b="b" l="l" r="r" t="t"/>
              <a:pathLst>
                <a:path extrusionOk="0" h="4691" w="4738">
                  <a:moveTo>
                    <a:pt x="1040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01" y="4008"/>
                    <a:pt x="335" y="4075"/>
                  </a:cubicBezTo>
                  <a:lnTo>
                    <a:pt x="3604" y="4675"/>
                  </a:lnTo>
                  <a:cubicBezTo>
                    <a:pt x="3640" y="4686"/>
                    <a:pt x="3674" y="4690"/>
                    <a:pt x="3707" y="4690"/>
                  </a:cubicBezTo>
                  <a:cubicBezTo>
                    <a:pt x="3886" y="4690"/>
                    <a:pt x="4014" y="4549"/>
                    <a:pt x="4071" y="4408"/>
                  </a:cubicBezTo>
                  <a:lnTo>
                    <a:pt x="4704" y="1106"/>
                  </a:lnTo>
                  <a:cubicBezTo>
                    <a:pt x="4738" y="906"/>
                    <a:pt x="4604" y="672"/>
                    <a:pt x="4404" y="639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12116325" y="286287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9" y="1"/>
                  </a:moveTo>
                  <a:cubicBezTo>
                    <a:pt x="867" y="1"/>
                    <a:pt x="722" y="120"/>
                    <a:pt x="667" y="285"/>
                  </a:cubicBezTo>
                  <a:lnTo>
                    <a:pt x="67" y="3587"/>
                  </a:lnTo>
                  <a:cubicBezTo>
                    <a:pt x="0" y="3787"/>
                    <a:pt x="133" y="4021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7" y="4693"/>
                    <a:pt x="3697" y="4693"/>
                  </a:cubicBezTo>
                  <a:cubicBezTo>
                    <a:pt x="3870" y="4693"/>
                    <a:pt x="4013" y="4567"/>
                    <a:pt x="4103" y="4388"/>
                  </a:cubicBezTo>
                  <a:lnTo>
                    <a:pt x="4737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8"/>
                  </a:lnTo>
                  <a:cubicBezTo>
                    <a:pt x="1099" y="6"/>
                    <a:pt x="1063" y="1"/>
                    <a:pt x="102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12236400" y="288457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8" y="0"/>
                  </a:moveTo>
                  <a:cubicBezTo>
                    <a:pt x="859" y="0"/>
                    <a:pt x="695" y="125"/>
                    <a:pt x="668" y="317"/>
                  </a:cubicBezTo>
                  <a:lnTo>
                    <a:pt x="34" y="3586"/>
                  </a:lnTo>
                  <a:cubicBezTo>
                    <a:pt x="0" y="3820"/>
                    <a:pt x="134" y="4020"/>
                    <a:pt x="334" y="4053"/>
                  </a:cubicBezTo>
                  <a:lnTo>
                    <a:pt x="3636" y="4687"/>
                  </a:lnTo>
                  <a:cubicBezTo>
                    <a:pt x="3654" y="4691"/>
                    <a:pt x="3671" y="4692"/>
                    <a:pt x="3689" y="4692"/>
                  </a:cubicBezTo>
                  <a:cubicBezTo>
                    <a:pt x="3843" y="4692"/>
                    <a:pt x="4014" y="4567"/>
                    <a:pt x="4103" y="4387"/>
                  </a:cubicBezTo>
                  <a:lnTo>
                    <a:pt x="4704" y="1085"/>
                  </a:lnTo>
                  <a:cubicBezTo>
                    <a:pt x="4771" y="885"/>
                    <a:pt x="4637" y="684"/>
                    <a:pt x="4437" y="651"/>
                  </a:cubicBezTo>
                  <a:lnTo>
                    <a:pt x="1135" y="17"/>
                  </a:lnTo>
                  <a:cubicBezTo>
                    <a:pt x="1100" y="6"/>
                    <a:pt x="1064" y="0"/>
                    <a:pt x="1028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12355650" y="2907375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1040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8"/>
                  </a:lnTo>
                  <a:cubicBezTo>
                    <a:pt x="1" y="3809"/>
                    <a:pt x="101" y="4009"/>
                    <a:pt x="334" y="4075"/>
                  </a:cubicBezTo>
                  <a:lnTo>
                    <a:pt x="3603" y="4676"/>
                  </a:lnTo>
                  <a:cubicBezTo>
                    <a:pt x="3644" y="4688"/>
                    <a:pt x="3685" y="4693"/>
                    <a:pt x="3723" y="4693"/>
                  </a:cubicBezTo>
                  <a:cubicBezTo>
                    <a:pt x="3902" y="4693"/>
                    <a:pt x="4043" y="4574"/>
                    <a:pt x="4070" y="4409"/>
                  </a:cubicBezTo>
                  <a:lnTo>
                    <a:pt x="4704" y="1107"/>
                  </a:lnTo>
                  <a:cubicBezTo>
                    <a:pt x="4737" y="907"/>
                    <a:pt x="4604" y="673"/>
                    <a:pt x="4404" y="640"/>
                  </a:cubicBezTo>
                  <a:lnTo>
                    <a:pt x="1101" y="6"/>
                  </a:lnTo>
                  <a:cubicBezTo>
                    <a:pt x="1081" y="2"/>
                    <a:pt x="1060" y="1"/>
                    <a:pt x="104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12474900" y="292960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9" y="0"/>
                  </a:moveTo>
                  <a:cubicBezTo>
                    <a:pt x="868" y="0"/>
                    <a:pt x="723" y="120"/>
                    <a:pt x="668" y="284"/>
                  </a:cubicBezTo>
                  <a:lnTo>
                    <a:pt x="67" y="3587"/>
                  </a:lnTo>
                  <a:cubicBezTo>
                    <a:pt x="1" y="3787"/>
                    <a:pt x="134" y="4020"/>
                    <a:pt x="334" y="4054"/>
                  </a:cubicBezTo>
                  <a:lnTo>
                    <a:pt x="3637" y="4688"/>
                  </a:lnTo>
                  <a:cubicBezTo>
                    <a:pt x="3657" y="4691"/>
                    <a:pt x="3678" y="4693"/>
                    <a:pt x="3699" y="4693"/>
                  </a:cubicBezTo>
                  <a:cubicBezTo>
                    <a:pt x="3883" y="4693"/>
                    <a:pt x="4074" y="4567"/>
                    <a:pt x="4104" y="4387"/>
                  </a:cubicBezTo>
                  <a:lnTo>
                    <a:pt x="4737" y="1085"/>
                  </a:lnTo>
                  <a:cubicBezTo>
                    <a:pt x="4771" y="885"/>
                    <a:pt x="4637" y="685"/>
                    <a:pt x="4437" y="618"/>
                  </a:cubicBezTo>
                  <a:lnTo>
                    <a:pt x="1135" y="18"/>
                  </a:lnTo>
                  <a:cubicBezTo>
                    <a:pt x="1099" y="6"/>
                    <a:pt x="1064" y="0"/>
                    <a:pt x="102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12595000" y="2952425"/>
              <a:ext cx="119275" cy="117000"/>
            </a:xfrm>
            <a:custGeom>
              <a:rect b="b" l="l" r="r" t="t"/>
              <a:pathLst>
                <a:path extrusionOk="0" h="4680" w="4771">
                  <a:moveTo>
                    <a:pt x="1071" y="0"/>
                  </a:moveTo>
                  <a:cubicBezTo>
                    <a:pt x="888" y="0"/>
                    <a:pt x="697" y="126"/>
                    <a:pt x="667" y="305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41"/>
                  </a:cubicBezTo>
                  <a:lnTo>
                    <a:pt x="3636" y="4675"/>
                  </a:lnTo>
                  <a:cubicBezTo>
                    <a:pt x="3653" y="4678"/>
                    <a:pt x="3671" y="4679"/>
                    <a:pt x="3688" y="4679"/>
                  </a:cubicBezTo>
                  <a:cubicBezTo>
                    <a:pt x="3870" y="4679"/>
                    <a:pt x="4042" y="4527"/>
                    <a:pt x="4103" y="4375"/>
                  </a:cubicBezTo>
                  <a:lnTo>
                    <a:pt x="4703" y="1106"/>
                  </a:lnTo>
                  <a:cubicBezTo>
                    <a:pt x="4770" y="872"/>
                    <a:pt x="4637" y="672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12676725" y="2844850"/>
              <a:ext cx="118425" cy="117325"/>
            </a:xfrm>
            <a:custGeom>
              <a:rect b="b" l="l" r="r" t="t"/>
              <a:pathLst>
                <a:path extrusionOk="0" h="4693" w="4737">
                  <a:moveTo>
                    <a:pt x="1039" y="0"/>
                  </a:moveTo>
                  <a:cubicBezTo>
                    <a:pt x="861" y="0"/>
                    <a:pt x="697" y="126"/>
                    <a:pt x="667" y="305"/>
                  </a:cubicBezTo>
                  <a:lnTo>
                    <a:pt x="33" y="3608"/>
                  </a:lnTo>
                  <a:cubicBezTo>
                    <a:pt x="0" y="3808"/>
                    <a:pt x="100" y="4008"/>
                    <a:pt x="334" y="4075"/>
                  </a:cubicBezTo>
                  <a:lnTo>
                    <a:pt x="3603" y="4675"/>
                  </a:lnTo>
                  <a:cubicBezTo>
                    <a:pt x="3632" y="4687"/>
                    <a:pt x="3664" y="4692"/>
                    <a:pt x="3696" y="4692"/>
                  </a:cubicBezTo>
                  <a:cubicBezTo>
                    <a:pt x="3847" y="4692"/>
                    <a:pt x="4015" y="4573"/>
                    <a:pt x="4070" y="4408"/>
                  </a:cubicBezTo>
                  <a:lnTo>
                    <a:pt x="4703" y="1106"/>
                  </a:lnTo>
                  <a:cubicBezTo>
                    <a:pt x="4737" y="906"/>
                    <a:pt x="4603" y="672"/>
                    <a:pt x="4403" y="639"/>
                  </a:cubicBezTo>
                  <a:lnTo>
                    <a:pt x="1101" y="5"/>
                  </a:lnTo>
                  <a:cubicBezTo>
                    <a:pt x="1080" y="2"/>
                    <a:pt x="1060" y="0"/>
                    <a:pt x="103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12787625" y="27430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0"/>
                  </a:moveTo>
                  <a:cubicBezTo>
                    <a:pt x="887" y="0"/>
                    <a:pt x="726" y="102"/>
                    <a:pt x="668" y="307"/>
                  </a:cubicBezTo>
                  <a:lnTo>
                    <a:pt x="67" y="3576"/>
                  </a:lnTo>
                  <a:cubicBezTo>
                    <a:pt x="1" y="3809"/>
                    <a:pt x="134" y="4009"/>
                    <a:pt x="334" y="4043"/>
                  </a:cubicBezTo>
                  <a:lnTo>
                    <a:pt x="3637" y="4677"/>
                  </a:lnTo>
                  <a:cubicBezTo>
                    <a:pt x="3657" y="4680"/>
                    <a:pt x="3677" y="4682"/>
                    <a:pt x="3697" y="4682"/>
                  </a:cubicBezTo>
                  <a:cubicBezTo>
                    <a:pt x="3870" y="4682"/>
                    <a:pt x="4014" y="4556"/>
                    <a:pt x="4104" y="4376"/>
                  </a:cubicBezTo>
                  <a:lnTo>
                    <a:pt x="4737" y="1074"/>
                  </a:lnTo>
                  <a:cubicBezTo>
                    <a:pt x="4771" y="874"/>
                    <a:pt x="4637" y="674"/>
                    <a:pt x="4437" y="640"/>
                  </a:cubicBezTo>
                  <a:lnTo>
                    <a:pt x="1135" y="7"/>
                  </a:lnTo>
                  <a:cubicBezTo>
                    <a:pt x="1110" y="2"/>
                    <a:pt x="1085" y="0"/>
                    <a:pt x="106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12907725" y="2764775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71" y="1"/>
                  </a:moveTo>
                  <a:cubicBezTo>
                    <a:pt x="888" y="1"/>
                    <a:pt x="697" y="127"/>
                    <a:pt x="667" y="306"/>
                  </a:cubicBezTo>
                  <a:lnTo>
                    <a:pt x="33" y="3608"/>
                  </a:lnTo>
                  <a:cubicBezTo>
                    <a:pt x="0" y="3809"/>
                    <a:pt x="133" y="4009"/>
                    <a:pt x="334" y="4042"/>
                  </a:cubicBezTo>
                  <a:lnTo>
                    <a:pt x="3636" y="4676"/>
                  </a:lnTo>
                  <a:cubicBezTo>
                    <a:pt x="3657" y="4680"/>
                    <a:pt x="3678" y="4682"/>
                    <a:pt x="3700" y="4682"/>
                  </a:cubicBezTo>
                  <a:cubicBezTo>
                    <a:pt x="3851" y="4682"/>
                    <a:pt x="4015" y="4580"/>
                    <a:pt x="4103" y="4376"/>
                  </a:cubicBezTo>
                  <a:lnTo>
                    <a:pt x="4703" y="1107"/>
                  </a:lnTo>
                  <a:cubicBezTo>
                    <a:pt x="4770" y="873"/>
                    <a:pt x="4637" y="673"/>
                    <a:pt x="4437" y="640"/>
                  </a:cubicBezTo>
                  <a:lnTo>
                    <a:pt x="1134" y="6"/>
                  </a:lnTo>
                  <a:cubicBezTo>
                    <a:pt x="1113" y="2"/>
                    <a:pt x="1092" y="1"/>
                    <a:pt x="107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12508250" y="25729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3" y="1"/>
                  </a:moveTo>
                  <a:cubicBezTo>
                    <a:pt x="895" y="1"/>
                    <a:pt x="728" y="126"/>
                    <a:pt x="668" y="306"/>
                  </a:cubicBezTo>
                  <a:lnTo>
                    <a:pt x="68" y="3608"/>
                  </a:lnTo>
                  <a:cubicBezTo>
                    <a:pt x="1" y="3808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58" y="4680"/>
                    <a:pt x="3679" y="4682"/>
                    <a:pt x="3701" y="4682"/>
                  </a:cubicBezTo>
                  <a:cubicBezTo>
                    <a:pt x="3852" y="4682"/>
                    <a:pt x="4016" y="4580"/>
                    <a:pt x="4104" y="4375"/>
                  </a:cubicBezTo>
                  <a:lnTo>
                    <a:pt x="4738" y="1106"/>
                  </a:lnTo>
                  <a:cubicBezTo>
                    <a:pt x="4771" y="873"/>
                    <a:pt x="4638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4" y="1"/>
                    <a:pt x="107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12627500" y="2594650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5" y="4076"/>
                  </a:cubicBezTo>
                  <a:lnTo>
                    <a:pt x="3637" y="4676"/>
                  </a:lnTo>
                  <a:cubicBezTo>
                    <a:pt x="3672" y="4688"/>
                    <a:pt x="3708" y="4693"/>
                    <a:pt x="3742" y="4693"/>
                  </a:cubicBezTo>
                  <a:cubicBezTo>
                    <a:pt x="3903" y="4693"/>
                    <a:pt x="4043" y="4574"/>
                    <a:pt x="4071" y="4409"/>
                  </a:cubicBezTo>
                  <a:lnTo>
                    <a:pt x="4704" y="1107"/>
                  </a:lnTo>
                  <a:cubicBezTo>
                    <a:pt x="4738" y="907"/>
                    <a:pt x="4638" y="673"/>
                    <a:pt x="4404" y="640"/>
                  </a:cubicBezTo>
                  <a:lnTo>
                    <a:pt x="1135" y="6"/>
                  </a:lnTo>
                  <a:cubicBezTo>
                    <a:pt x="1111" y="3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12747600" y="261797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26" y="1"/>
                  </a:moveTo>
                  <a:cubicBezTo>
                    <a:pt x="854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00" y="4010"/>
                    <a:pt x="334" y="4043"/>
                  </a:cubicBezTo>
                  <a:lnTo>
                    <a:pt x="3603" y="4677"/>
                  </a:lnTo>
                  <a:cubicBezTo>
                    <a:pt x="3623" y="4680"/>
                    <a:pt x="3643" y="4681"/>
                    <a:pt x="3663" y="4681"/>
                  </a:cubicBezTo>
                  <a:cubicBezTo>
                    <a:pt x="3870" y="4681"/>
                    <a:pt x="4040" y="4529"/>
                    <a:pt x="4070" y="4377"/>
                  </a:cubicBezTo>
                  <a:lnTo>
                    <a:pt x="4704" y="1074"/>
                  </a:lnTo>
                  <a:cubicBezTo>
                    <a:pt x="4737" y="874"/>
                    <a:pt x="4604" y="674"/>
                    <a:pt x="4404" y="641"/>
                  </a:cubicBezTo>
                  <a:lnTo>
                    <a:pt x="1101" y="7"/>
                  </a:lnTo>
                  <a:cubicBezTo>
                    <a:pt x="1076" y="3"/>
                    <a:pt x="1051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12870175" y="2640525"/>
              <a:ext cx="179325" cy="127875"/>
            </a:xfrm>
            <a:custGeom>
              <a:rect b="b" l="l" r="r" t="t"/>
              <a:pathLst>
                <a:path extrusionOk="0" h="5115" w="7173">
                  <a:moveTo>
                    <a:pt x="1072" y="0"/>
                  </a:moveTo>
                  <a:cubicBezTo>
                    <a:pt x="889" y="0"/>
                    <a:pt x="698" y="126"/>
                    <a:pt x="668" y="306"/>
                  </a:cubicBezTo>
                  <a:lnTo>
                    <a:pt x="34" y="3575"/>
                  </a:lnTo>
                  <a:cubicBezTo>
                    <a:pt x="1" y="3775"/>
                    <a:pt x="134" y="3975"/>
                    <a:pt x="335" y="4008"/>
                  </a:cubicBezTo>
                  <a:lnTo>
                    <a:pt x="6039" y="5109"/>
                  </a:lnTo>
                  <a:cubicBezTo>
                    <a:pt x="6063" y="5113"/>
                    <a:pt x="6086" y="5114"/>
                    <a:pt x="6110" y="5114"/>
                  </a:cubicBezTo>
                  <a:cubicBezTo>
                    <a:pt x="6312" y="5114"/>
                    <a:pt x="6476" y="4989"/>
                    <a:pt x="6506" y="4809"/>
                  </a:cubicBezTo>
                  <a:lnTo>
                    <a:pt x="7139" y="1573"/>
                  </a:lnTo>
                  <a:cubicBezTo>
                    <a:pt x="7173" y="1340"/>
                    <a:pt x="7039" y="1140"/>
                    <a:pt x="6839" y="1106"/>
                  </a:cubicBezTo>
                  <a:lnTo>
                    <a:pt x="1135" y="6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11289050" y="2465400"/>
              <a:ext cx="179325" cy="127875"/>
            </a:xfrm>
            <a:custGeom>
              <a:rect b="b" l="l" r="r" t="t"/>
              <a:pathLst>
                <a:path extrusionOk="0" h="5115" w="7173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575"/>
                  </a:lnTo>
                  <a:cubicBezTo>
                    <a:pt x="1" y="3775"/>
                    <a:pt x="134" y="3975"/>
                    <a:pt x="334" y="4008"/>
                  </a:cubicBezTo>
                  <a:lnTo>
                    <a:pt x="6038" y="5109"/>
                  </a:lnTo>
                  <a:cubicBezTo>
                    <a:pt x="6059" y="5113"/>
                    <a:pt x="6080" y="5114"/>
                    <a:pt x="6101" y="5114"/>
                  </a:cubicBezTo>
                  <a:cubicBezTo>
                    <a:pt x="6285" y="5114"/>
                    <a:pt x="6475" y="4989"/>
                    <a:pt x="6505" y="4809"/>
                  </a:cubicBezTo>
                  <a:lnTo>
                    <a:pt x="7139" y="1573"/>
                  </a:lnTo>
                  <a:cubicBezTo>
                    <a:pt x="7173" y="1340"/>
                    <a:pt x="7039" y="1140"/>
                    <a:pt x="6839" y="1106"/>
                  </a:cubicBezTo>
                  <a:lnTo>
                    <a:pt x="1135" y="6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12793475" y="2869850"/>
              <a:ext cx="210175" cy="131225"/>
            </a:xfrm>
            <a:custGeom>
              <a:rect b="b" l="l" r="r" t="t"/>
              <a:pathLst>
                <a:path extrusionOk="0" h="5249" w="8407">
                  <a:moveTo>
                    <a:pt x="1006" y="1"/>
                  </a:moveTo>
                  <a:cubicBezTo>
                    <a:pt x="827" y="1"/>
                    <a:pt x="660" y="127"/>
                    <a:pt x="600" y="306"/>
                  </a:cubicBezTo>
                  <a:lnTo>
                    <a:pt x="33" y="3475"/>
                  </a:lnTo>
                  <a:cubicBezTo>
                    <a:pt x="0" y="3675"/>
                    <a:pt x="100" y="3909"/>
                    <a:pt x="334" y="3942"/>
                  </a:cubicBezTo>
                  <a:lnTo>
                    <a:pt x="7339" y="5243"/>
                  </a:lnTo>
                  <a:cubicBezTo>
                    <a:pt x="7359" y="5246"/>
                    <a:pt x="7380" y="5248"/>
                    <a:pt x="7399" y="5248"/>
                  </a:cubicBezTo>
                  <a:cubicBezTo>
                    <a:pt x="7572" y="5248"/>
                    <a:pt x="7712" y="5122"/>
                    <a:pt x="7772" y="4943"/>
                  </a:cubicBezTo>
                  <a:lnTo>
                    <a:pt x="8373" y="1774"/>
                  </a:lnTo>
                  <a:cubicBezTo>
                    <a:pt x="8406" y="1574"/>
                    <a:pt x="8273" y="1340"/>
                    <a:pt x="8073" y="1307"/>
                  </a:cubicBezTo>
                  <a:lnTo>
                    <a:pt x="1067" y="6"/>
                  </a:lnTo>
                  <a:cubicBezTo>
                    <a:pt x="1047" y="2"/>
                    <a:pt x="1026" y="1"/>
                    <a:pt x="100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11268200" y="2585475"/>
              <a:ext cx="210175" cy="130700"/>
            </a:xfrm>
            <a:custGeom>
              <a:rect b="b" l="l" r="r" t="t"/>
              <a:pathLst>
                <a:path extrusionOk="0" h="5228" w="8407">
                  <a:moveTo>
                    <a:pt x="1006" y="1"/>
                  </a:moveTo>
                  <a:cubicBezTo>
                    <a:pt x="828" y="1"/>
                    <a:pt x="661" y="127"/>
                    <a:pt x="601" y="306"/>
                  </a:cubicBezTo>
                  <a:lnTo>
                    <a:pt x="34" y="3475"/>
                  </a:lnTo>
                  <a:cubicBezTo>
                    <a:pt x="1" y="3675"/>
                    <a:pt x="101" y="3875"/>
                    <a:pt x="334" y="3942"/>
                  </a:cubicBezTo>
                  <a:lnTo>
                    <a:pt x="7339" y="5210"/>
                  </a:lnTo>
                  <a:cubicBezTo>
                    <a:pt x="7375" y="5222"/>
                    <a:pt x="7410" y="5227"/>
                    <a:pt x="7445" y="5227"/>
                  </a:cubicBezTo>
                  <a:cubicBezTo>
                    <a:pt x="7606" y="5227"/>
                    <a:pt x="7752" y="5108"/>
                    <a:pt x="7806" y="4943"/>
                  </a:cubicBezTo>
                  <a:lnTo>
                    <a:pt x="8373" y="1774"/>
                  </a:lnTo>
                  <a:cubicBezTo>
                    <a:pt x="8407" y="1540"/>
                    <a:pt x="8307" y="1340"/>
                    <a:pt x="8073" y="1307"/>
                  </a:cubicBezTo>
                  <a:lnTo>
                    <a:pt x="1068" y="6"/>
                  </a:lnTo>
                  <a:cubicBezTo>
                    <a:pt x="1048" y="3"/>
                    <a:pt x="1027" y="1"/>
                    <a:pt x="100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12713400" y="2974100"/>
              <a:ext cx="271900" cy="143725"/>
            </a:xfrm>
            <a:custGeom>
              <a:rect b="b" l="l" r="r" t="t"/>
              <a:pathLst>
                <a:path extrusionOk="0" h="5749" w="10876">
                  <a:moveTo>
                    <a:pt x="1040" y="0"/>
                  </a:moveTo>
                  <a:cubicBezTo>
                    <a:pt x="862" y="0"/>
                    <a:pt x="694" y="126"/>
                    <a:pt x="635" y="306"/>
                  </a:cubicBezTo>
                  <a:lnTo>
                    <a:pt x="67" y="3508"/>
                  </a:lnTo>
                  <a:cubicBezTo>
                    <a:pt x="1" y="3741"/>
                    <a:pt x="134" y="3942"/>
                    <a:pt x="334" y="3975"/>
                  </a:cubicBezTo>
                  <a:lnTo>
                    <a:pt x="9774" y="5743"/>
                  </a:lnTo>
                  <a:cubicBezTo>
                    <a:pt x="9795" y="5746"/>
                    <a:pt x="9815" y="5748"/>
                    <a:pt x="9835" y="5748"/>
                  </a:cubicBezTo>
                  <a:cubicBezTo>
                    <a:pt x="10008" y="5748"/>
                    <a:pt x="10152" y="5622"/>
                    <a:pt x="10241" y="5443"/>
                  </a:cubicBezTo>
                  <a:lnTo>
                    <a:pt x="10809" y="2240"/>
                  </a:lnTo>
                  <a:cubicBezTo>
                    <a:pt x="10875" y="2007"/>
                    <a:pt x="10742" y="1807"/>
                    <a:pt x="10542" y="1773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11244025" y="2701375"/>
              <a:ext cx="271050" cy="142900"/>
            </a:xfrm>
            <a:custGeom>
              <a:rect b="b" l="l" r="r" t="t"/>
              <a:pathLst>
                <a:path extrusionOk="0" h="5716" w="10842">
                  <a:moveTo>
                    <a:pt x="993" y="0"/>
                  </a:moveTo>
                  <a:cubicBezTo>
                    <a:pt x="820" y="0"/>
                    <a:pt x="663" y="103"/>
                    <a:pt x="634" y="307"/>
                  </a:cubicBezTo>
                  <a:lnTo>
                    <a:pt x="34" y="3509"/>
                  </a:lnTo>
                  <a:cubicBezTo>
                    <a:pt x="0" y="3709"/>
                    <a:pt x="134" y="3909"/>
                    <a:pt x="334" y="3976"/>
                  </a:cubicBezTo>
                  <a:lnTo>
                    <a:pt x="9741" y="5711"/>
                  </a:lnTo>
                  <a:cubicBezTo>
                    <a:pt x="9761" y="5714"/>
                    <a:pt x="9781" y="5715"/>
                    <a:pt x="9801" y="5715"/>
                  </a:cubicBezTo>
                  <a:cubicBezTo>
                    <a:pt x="10008" y="5715"/>
                    <a:pt x="10177" y="5563"/>
                    <a:pt x="10208" y="5411"/>
                  </a:cubicBezTo>
                  <a:lnTo>
                    <a:pt x="10808" y="2208"/>
                  </a:lnTo>
                  <a:cubicBezTo>
                    <a:pt x="10842" y="2008"/>
                    <a:pt x="10708" y="1808"/>
                    <a:pt x="10508" y="1741"/>
                  </a:cubicBezTo>
                  <a:lnTo>
                    <a:pt x="1068" y="7"/>
                  </a:lnTo>
                  <a:cubicBezTo>
                    <a:pt x="1043" y="3"/>
                    <a:pt x="1018" y="0"/>
                    <a:pt x="9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11221500" y="2818125"/>
              <a:ext cx="120950" cy="128725"/>
            </a:xfrm>
            <a:custGeom>
              <a:rect b="b" l="l" r="r" t="t"/>
              <a:pathLst>
                <a:path extrusionOk="0" h="5149" w="4838">
                  <a:moveTo>
                    <a:pt x="1126" y="0"/>
                  </a:moveTo>
                  <a:cubicBezTo>
                    <a:pt x="946" y="0"/>
                    <a:pt x="764" y="103"/>
                    <a:pt x="735" y="307"/>
                  </a:cubicBezTo>
                  <a:lnTo>
                    <a:pt x="34" y="4043"/>
                  </a:lnTo>
                  <a:cubicBezTo>
                    <a:pt x="1" y="4243"/>
                    <a:pt x="101" y="4477"/>
                    <a:pt x="334" y="4510"/>
                  </a:cubicBezTo>
                  <a:lnTo>
                    <a:pt x="3603" y="5144"/>
                  </a:lnTo>
                  <a:cubicBezTo>
                    <a:pt x="3628" y="5147"/>
                    <a:pt x="3651" y="5149"/>
                    <a:pt x="3674" y="5149"/>
                  </a:cubicBezTo>
                  <a:cubicBezTo>
                    <a:pt x="3876" y="5149"/>
                    <a:pt x="4040" y="5023"/>
                    <a:pt x="4070" y="4843"/>
                  </a:cubicBezTo>
                  <a:lnTo>
                    <a:pt x="4771" y="1074"/>
                  </a:lnTo>
                  <a:cubicBezTo>
                    <a:pt x="4838" y="874"/>
                    <a:pt x="4704" y="674"/>
                    <a:pt x="4504" y="640"/>
                  </a:cubicBezTo>
                  <a:lnTo>
                    <a:pt x="1202" y="7"/>
                  </a:lnTo>
                  <a:cubicBezTo>
                    <a:pt x="1177" y="3"/>
                    <a:pt x="1151" y="0"/>
                    <a:pt x="112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11342425" y="2840675"/>
              <a:ext cx="120950" cy="128725"/>
            </a:xfrm>
            <a:custGeom>
              <a:rect b="b" l="l" r="r" t="t"/>
              <a:pathLst>
                <a:path extrusionOk="0" h="5149" w="4838">
                  <a:moveTo>
                    <a:pt x="1139" y="0"/>
                  </a:moveTo>
                  <a:cubicBezTo>
                    <a:pt x="955" y="0"/>
                    <a:pt x="764" y="126"/>
                    <a:pt x="734" y="306"/>
                  </a:cubicBezTo>
                  <a:lnTo>
                    <a:pt x="34" y="4075"/>
                  </a:lnTo>
                  <a:cubicBezTo>
                    <a:pt x="1" y="4275"/>
                    <a:pt x="101" y="4475"/>
                    <a:pt x="334" y="4509"/>
                  </a:cubicBezTo>
                  <a:lnTo>
                    <a:pt x="3603" y="5142"/>
                  </a:lnTo>
                  <a:cubicBezTo>
                    <a:pt x="3632" y="5147"/>
                    <a:pt x="3661" y="5149"/>
                    <a:pt x="3688" y="5149"/>
                  </a:cubicBezTo>
                  <a:cubicBezTo>
                    <a:pt x="3877" y="5149"/>
                    <a:pt x="4012" y="5046"/>
                    <a:pt x="4070" y="4842"/>
                  </a:cubicBezTo>
                  <a:lnTo>
                    <a:pt x="4771" y="1106"/>
                  </a:lnTo>
                  <a:cubicBezTo>
                    <a:pt x="4837" y="906"/>
                    <a:pt x="4704" y="672"/>
                    <a:pt x="4504" y="639"/>
                  </a:cubicBezTo>
                  <a:lnTo>
                    <a:pt x="1201" y="5"/>
                  </a:lnTo>
                  <a:cubicBezTo>
                    <a:pt x="1181" y="2"/>
                    <a:pt x="1160" y="0"/>
                    <a:pt x="113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11463350" y="2865675"/>
              <a:ext cx="268550" cy="153775"/>
            </a:xfrm>
            <a:custGeom>
              <a:rect b="b" l="l" r="r" t="t"/>
              <a:pathLst>
                <a:path extrusionOk="0" h="6151" w="10742">
                  <a:moveTo>
                    <a:pt x="1097" y="1"/>
                  </a:moveTo>
                  <a:cubicBezTo>
                    <a:pt x="895" y="1"/>
                    <a:pt x="731" y="127"/>
                    <a:pt x="701" y="306"/>
                  </a:cubicBezTo>
                  <a:lnTo>
                    <a:pt x="34" y="3976"/>
                  </a:lnTo>
                  <a:cubicBezTo>
                    <a:pt x="0" y="4176"/>
                    <a:pt x="100" y="4409"/>
                    <a:pt x="334" y="4443"/>
                  </a:cubicBezTo>
                  <a:lnTo>
                    <a:pt x="9574" y="6144"/>
                  </a:lnTo>
                  <a:cubicBezTo>
                    <a:pt x="9595" y="6148"/>
                    <a:pt x="9616" y="6150"/>
                    <a:pt x="9638" y="6150"/>
                  </a:cubicBezTo>
                  <a:cubicBezTo>
                    <a:pt x="9789" y="6150"/>
                    <a:pt x="9953" y="6048"/>
                    <a:pt x="10041" y="5844"/>
                  </a:cubicBezTo>
                  <a:lnTo>
                    <a:pt x="10708" y="2174"/>
                  </a:lnTo>
                  <a:cubicBezTo>
                    <a:pt x="10741" y="1974"/>
                    <a:pt x="10608" y="1774"/>
                    <a:pt x="10408" y="1741"/>
                  </a:cubicBezTo>
                  <a:lnTo>
                    <a:pt x="1168" y="6"/>
                  </a:lnTo>
                  <a:cubicBezTo>
                    <a:pt x="1144" y="3"/>
                    <a:pt x="1120" y="1"/>
                    <a:pt x="1097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11732700" y="2914025"/>
              <a:ext cx="599625" cy="217825"/>
            </a:xfrm>
            <a:custGeom>
              <a:rect b="b" l="l" r="r" t="t"/>
              <a:pathLst>
                <a:path extrusionOk="0" h="8713" w="23985">
                  <a:moveTo>
                    <a:pt x="1149" y="1"/>
                  </a:moveTo>
                  <a:cubicBezTo>
                    <a:pt x="954" y="1"/>
                    <a:pt x="797" y="103"/>
                    <a:pt x="768" y="307"/>
                  </a:cubicBezTo>
                  <a:lnTo>
                    <a:pt x="67" y="4076"/>
                  </a:lnTo>
                  <a:cubicBezTo>
                    <a:pt x="1" y="4310"/>
                    <a:pt x="134" y="4510"/>
                    <a:pt x="334" y="4543"/>
                  </a:cubicBezTo>
                  <a:lnTo>
                    <a:pt x="22784" y="8713"/>
                  </a:lnTo>
                  <a:cubicBezTo>
                    <a:pt x="22984" y="8713"/>
                    <a:pt x="23151" y="8580"/>
                    <a:pt x="23251" y="8413"/>
                  </a:cubicBezTo>
                  <a:lnTo>
                    <a:pt x="23951" y="4643"/>
                  </a:lnTo>
                  <a:cubicBezTo>
                    <a:pt x="23985" y="4410"/>
                    <a:pt x="23851" y="4210"/>
                    <a:pt x="23651" y="4176"/>
                  </a:cubicBezTo>
                  <a:lnTo>
                    <a:pt x="1235" y="7"/>
                  </a:lnTo>
                  <a:cubicBezTo>
                    <a:pt x="1206" y="3"/>
                    <a:pt x="1177" y="1"/>
                    <a:pt x="114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12330625" y="3024125"/>
              <a:ext cx="150150" cy="136225"/>
            </a:xfrm>
            <a:custGeom>
              <a:rect b="b" l="l" r="r" t="t"/>
              <a:pathLst>
                <a:path extrusionOk="0" h="5449" w="6006">
                  <a:moveTo>
                    <a:pt x="1139" y="1"/>
                  </a:moveTo>
                  <a:cubicBezTo>
                    <a:pt x="956" y="1"/>
                    <a:pt x="765" y="127"/>
                    <a:pt x="735" y="306"/>
                  </a:cubicBezTo>
                  <a:lnTo>
                    <a:pt x="34" y="4142"/>
                  </a:lnTo>
                  <a:cubicBezTo>
                    <a:pt x="1" y="4342"/>
                    <a:pt x="101" y="4576"/>
                    <a:pt x="334" y="4609"/>
                  </a:cubicBezTo>
                  <a:lnTo>
                    <a:pt x="4771" y="5443"/>
                  </a:lnTo>
                  <a:cubicBezTo>
                    <a:pt x="4795" y="5447"/>
                    <a:pt x="4818" y="5448"/>
                    <a:pt x="4841" y="5448"/>
                  </a:cubicBezTo>
                  <a:cubicBezTo>
                    <a:pt x="5038" y="5448"/>
                    <a:pt x="5178" y="5322"/>
                    <a:pt x="5238" y="5143"/>
                  </a:cubicBezTo>
                  <a:lnTo>
                    <a:pt x="5938" y="1307"/>
                  </a:lnTo>
                  <a:cubicBezTo>
                    <a:pt x="6005" y="1107"/>
                    <a:pt x="5872" y="907"/>
                    <a:pt x="5672" y="840"/>
                  </a:cubicBezTo>
                  <a:lnTo>
                    <a:pt x="1202" y="6"/>
                  </a:lnTo>
                  <a:cubicBezTo>
                    <a:pt x="1181" y="2"/>
                    <a:pt x="1160" y="1"/>
                    <a:pt x="113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51"/>
            <p:cNvSpPr/>
            <p:nvPr/>
          </p:nvSpPr>
          <p:spPr>
            <a:xfrm>
              <a:off x="12480750" y="3051625"/>
              <a:ext cx="119275" cy="130425"/>
            </a:xfrm>
            <a:custGeom>
              <a:rect b="b" l="l" r="r" t="t"/>
              <a:pathLst>
                <a:path extrusionOk="0" h="5217" w="4771">
                  <a:moveTo>
                    <a:pt x="1125" y="0"/>
                  </a:moveTo>
                  <a:cubicBezTo>
                    <a:pt x="946" y="0"/>
                    <a:pt x="763" y="103"/>
                    <a:pt x="734" y="307"/>
                  </a:cubicBezTo>
                  <a:lnTo>
                    <a:pt x="33" y="4143"/>
                  </a:lnTo>
                  <a:cubicBezTo>
                    <a:pt x="0" y="4343"/>
                    <a:pt x="100" y="4543"/>
                    <a:pt x="334" y="4577"/>
                  </a:cubicBezTo>
                  <a:lnTo>
                    <a:pt x="3569" y="5210"/>
                  </a:lnTo>
                  <a:cubicBezTo>
                    <a:pt x="3594" y="5215"/>
                    <a:pt x="3619" y="5217"/>
                    <a:pt x="3643" y="5217"/>
                  </a:cubicBezTo>
                  <a:cubicBezTo>
                    <a:pt x="3810" y="5217"/>
                    <a:pt x="3949" y="5115"/>
                    <a:pt x="4036" y="4910"/>
                  </a:cubicBezTo>
                  <a:lnTo>
                    <a:pt x="4737" y="1074"/>
                  </a:lnTo>
                  <a:cubicBezTo>
                    <a:pt x="4770" y="874"/>
                    <a:pt x="4670" y="674"/>
                    <a:pt x="4437" y="640"/>
                  </a:cubicBezTo>
                  <a:lnTo>
                    <a:pt x="1201" y="7"/>
                  </a:lnTo>
                  <a:cubicBezTo>
                    <a:pt x="1176" y="3"/>
                    <a:pt x="1150" y="0"/>
                    <a:pt x="1125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51"/>
            <p:cNvSpPr/>
            <p:nvPr/>
          </p:nvSpPr>
          <p:spPr>
            <a:xfrm>
              <a:off x="12599150" y="3130575"/>
              <a:ext cx="110950" cy="74800"/>
            </a:xfrm>
            <a:custGeom>
              <a:rect b="b" l="l" r="r" t="t"/>
              <a:pathLst>
                <a:path extrusionOk="0" h="2992" w="4438">
                  <a:moveTo>
                    <a:pt x="695" y="0"/>
                  </a:moveTo>
                  <a:cubicBezTo>
                    <a:pt x="526" y="0"/>
                    <a:pt x="362" y="125"/>
                    <a:pt x="334" y="318"/>
                  </a:cubicBezTo>
                  <a:lnTo>
                    <a:pt x="34" y="1886"/>
                  </a:lnTo>
                  <a:cubicBezTo>
                    <a:pt x="1" y="2086"/>
                    <a:pt x="134" y="2319"/>
                    <a:pt x="334" y="2353"/>
                  </a:cubicBezTo>
                  <a:lnTo>
                    <a:pt x="3637" y="2986"/>
                  </a:lnTo>
                  <a:cubicBezTo>
                    <a:pt x="3657" y="2990"/>
                    <a:pt x="3678" y="2992"/>
                    <a:pt x="3699" y="2992"/>
                  </a:cubicBezTo>
                  <a:cubicBezTo>
                    <a:pt x="3877" y="2992"/>
                    <a:pt x="4044" y="2866"/>
                    <a:pt x="4104" y="2686"/>
                  </a:cubicBezTo>
                  <a:lnTo>
                    <a:pt x="4371" y="1085"/>
                  </a:lnTo>
                  <a:cubicBezTo>
                    <a:pt x="4437" y="885"/>
                    <a:pt x="4304" y="685"/>
                    <a:pt x="4104" y="651"/>
                  </a:cubicBezTo>
                  <a:lnTo>
                    <a:pt x="801" y="18"/>
                  </a:lnTo>
                  <a:cubicBezTo>
                    <a:pt x="767" y="6"/>
                    <a:pt x="731" y="0"/>
                    <a:pt x="695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12839325" y="3175600"/>
              <a:ext cx="110100" cy="74275"/>
            </a:xfrm>
            <a:custGeom>
              <a:rect b="b" l="l" r="r" t="t"/>
              <a:pathLst>
                <a:path extrusionOk="0" h="2971" w="4404">
                  <a:moveTo>
                    <a:pt x="663" y="1"/>
                  </a:moveTo>
                  <a:cubicBezTo>
                    <a:pt x="502" y="1"/>
                    <a:pt x="362" y="120"/>
                    <a:pt x="334" y="285"/>
                  </a:cubicBezTo>
                  <a:lnTo>
                    <a:pt x="34" y="1886"/>
                  </a:lnTo>
                  <a:cubicBezTo>
                    <a:pt x="1" y="2086"/>
                    <a:pt x="101" y="2286"/>
                    <a:pt x="334" y="2353"/>
                  </a:cubicBezTo>
                  <a:lnTo>
                    <a:pt x="3603" y="2953"/>
                  </a:lnTo>
                  <a:cubicBezTo>
                    <a:pt x="3645" y="2965"/>
                    <a:pt x="3684" y="2971"/>
                    <a:pt x="3721" y="2971"/>
                  </a:cubicBezTo>
                  <a:cubicBezTo>
                    <a:pt x="3893" y="2971"/>
                    <a:pt x="4015" y="2851"/>
                    <a:pt x="4070" y="2687"/>
                  </a:cubicBezTo>
                  <a:lnTo>
                    <a:pt x="4371" y="1085"/>
                  </a:lnTo>
                  <a:cubicBezTo>
                    <a:pt x="4404" y="885"/>
                    <a:pt x="4270" y="685"/>
                    <a:pt x="4070" y="618"/>
                  </a:cubicBezTo>
                  <a:lnTo>
                    <a:pt x="768" y="18"/>
                  </a:lnTo>
                  <a:cubicBezTo>
                    <a:pt x="732" y="6"/>
                    <a:pt x="697" y="1"/>
                    <a:pt x="66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51"/>
            <p:cNvSpPr/>
            <p:nvPr/>
          </p:nvSpPr>
          <p:spPr>
            <a:xfrm>
              <a:off x="12729250" y="3095025"/>
              <a:ext cx="110950" cy="76875"/>
            </a:xfrm>
            <a:custGeom>
              <a:rect b="b" l="l" r="r" t="t"/>
              <a:pathLst>
                <a:path extrusionOk="0" h="3075" w="4438">
                  <a:moveTo>
                    <a:pt x="716" y="0"/>
                  </a:moveTo>
                  <a:cubicBezTo>
                    <a:pt x="568" y="0"/>
                    <a:pt x="431" y="123"/>
                    <a:pt x="401" y="272"/>
                  </a:cubicBezTo>
                  <a:lnTo>
                    <a:pt x="1" y="2307"/>
                  </a:lnTo>
                  <a:lnTo>
                    <a:pt x="4003" y="3074"/>
                  </a:lnTo>
                  <a:lnTo>
                    <a:pt x="4404" y="1006"/>
                  </a:lnTo>
                  <a:cubicBezTo>
                    <a:pt x="4437" y="839"/>
                    <a:pt x="4304" y="672"/>
                    <a:pt x="4137" y="639"/>
                  </a:cubicBezTo>
                  <a:lnTo>
                    <a:pt x="768" y="5"/>
                  </a:lnTo>
                  <a:cubicBezTo>
                    <a:pt x="750" y="2"/>
                    <a:pt x="733" y="0"/>
                    <a:pt x="71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12720075" y="3152675"/>
              <a:ext cx="110950" cy="73550"/>
            </a:xfrm>
            <a:custGeom>
              <a:rect b="b" l="l" r="r" t="t"/>
              <a:pathLst>
                <a:path extrusionOk="0" h="2942" w="4438">
                  <a:moveTo>
                    <a:pt x="434" y="1"/>
                  </a:moveTo>
                  <a:lnTo>
                    <a:pt x="34" y="1936"/>
                  </a:lnTo>
                  <a:cubicBezTo>
                    <a:pt x="1" y="2136"/>
                    <a:pt x="134" y="2269"/>
                    <a:pt x="301" y="2303"/>
                  </a:cubicBezTo>
                  <a:lnTo>
                    <a:pt x="3670" y="2936"/>
                  </a:lnTo>
                  <a:cubicBezTo>
                    <a:pt x="3687" y="2940"/>
                    <a:pt x="3705" y="2942"/>
                    <a:pt x="3722" y="2942"/>
                  </a:cubicBezTo>
                  <a:cubicBezTo>
                    <a:pt x="3870" y="2942"/>
                    <a:pt x="4007" y="2819"/>
                    <a:pt x="4037" y="2670"/>
                  </a:cubicBezTo>
                  <a:lnTo>
                    <a:pt x="4437" y="7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11334100" y="2267450"/>
              <a:ext cx="115100" cy="77625"/>
            </a:xfrm>
            <a:custGeom>
              <a:rect b="b" l="l" r="r" t="t"/>
              <a:pathLst>
                <a:path extrusionOk="0" h="3105" w="4604">
                  <a:moveTo>
                    <a:pt x="664" y="1"/>
                  </a:moveTo>
                  <a:cubicBezTo>
                    <a:pt x="502" y="1"/>
                    <a:pt x="361" y="125"/>
                    <a:pt x="334" y="318"/>
                  </a:cubicBezTo>
                  <a:lnTo>
                    <a:pt x="33" y="1986"/>
                  </a:lnTo>
                  <a:cubicBezTo>
                    <a:pt x="0" y="2186"/>
                    <a:pt x="100" y="2386"/>
                    <a:pt x="334" y="2420"/>
                  </a:cubicBezTo>
                  <a:lnTo>
                    <a:pt x="3836" y="3087"/>
                  </a:lnTo>
                  <a:cubicBezTo>
                    <a:pt x="3872" y="3099"/>
                    <a:pt x="3907" y="3104"/>
                    <a:pt x="3942" y="3104"/>
                  </a:cubicBezTo>
                  <a:cubicBezTo>
                    <a:pt x="4102" y="3104"/>
                    <a:pt x="4242" y="2985"/>
                    <a:pt x="4270" y="2820"/>
                  </a:cubicBezTo>
                  <a:lnTo>
                    <a:pt x="4570" y="1152"/>
                  </a:lnTo>
                  <a:cubicBezTo>
                    <a:pt x="4603" y="919"/>
                    <a:pt x="4503" y="718"/>
                    <a:pt x="4270" y="685"/>
                  </a:cubicBezTo>
                  <a:lnTo>
                    <a:pt x="767" y="18"/>
                  </a:lnTo>
                  <a:cubicBezTo>
                    <a:pt x="732" y="6"/>
                    <a:pt x="698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11581775" y="2314450"/>
              <a:ext cx="115925" cy="77850"/>
            </a:xfrm>
            <a:custGeom>
              <a:rect b="b" l="l" r="r" t="t"/>
              <a:pathLst>
                <a:path extrusionOk="0" h="3114" w="4637">
                  <a:moveTo>
                    <a:pt x="738" y="1"/>
                  </a:moveTo>
                  <a:cubicBezTo>
                    <a:pt x="554" y="1"/>
                    <a:pt x="364" y="127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57" y="3112"/>
                    <a:pt x="3878" y="3113"/>
                    <a:pt x="3899" y="3113"/>
                  </a:cubicBezTo>
                  <a:cubicBezTo>
                    <a:pt x="4082" y="3113"/>
                    <a:pt x="4273" y="2987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06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11706025" y="2337500"/>
              <a:ext cx="115925" cy="77350"/>
            </a:xfrm>
            <a:custGeom>
              <a:rect b="b" l="l" r="r" t="t"/>
              <a:pathLst>
                <a:path extrusionOk="0" h="3094" w="4637">
                  <a:moveTo>
                    <a:pt x="681" y="1"/>
                  </a:moveTo>
                  <a:cubicBezTo>
                    <a:pt x="502" y="1"/>
                    <a:pt x="361" y="120"/>
                    <a:pt x="334" y="285"/>
                  </a:cubicBezTo>
                  <a:lnTo>
                    <a:pt x="34" y="1953"/>
                  </a:lnTo>
                  <a:cubicBezTo>
                    <a:pt x="0" y="2186"/>
                    <a:pt x="134" y="2386"/>
                    <a:pt x="334" y="2420"/>
                  </a:cubicBezTo>
                  <a:lnTo>
                    <a:pt x="3836" y="3087"/>
                  </a:lnTo>
                  <a:cubicBezTo>
                    <a:pt x="3861" y="3091"/>
                    <a:pt x="3886" y="3093"/>
                    <a:pt x="3911" y="3093"/>
                  </a:cubicBezTo>
                  <a:cubicBezTo>
                    <a:pt x="4085" y="3093"/>
                    <a:pt x="4245" y="2991"/>
                    <a:pt x="4303" y="2787"/>
                  </a:cubicBezTo>
                  <a:lnTo>
                    <a:pt x="4570" y="1119"/>
                  </a:lnTo>
                  <a:cubicBezTo>
                    <a:pt x="4637" y="919"/>
                    <a:pt x="4504" y="718"/>
                    <a:pt x="4303" y="685"/>
                  </a:cubicBezTo>
                  <a:lnTo>
                    <a:pt x="801" y="18"/>
                  </a:lnTo>
                  <a:cubicBezTo>
                    <a:pt x="760" y="6"/>
                    <a:pt x="719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11830275" y="2360325"/>
              <a:ext cx="115100" cy="77825"/>
            </a:xfrm>
            <a:custGeom>
              <a:rect b="b" l="l" r="r" t="t"/>
              <a:pathLst>
                <a:path extrusionOk="0" h="3113" w="4604">
                  <a:moveTo>
                    <a:pt x="706" y="0"/>
                  </a:moveTo>
                  <a:cubicBezTo>
                    <a:pt x="528" y="0"/>
                    <a:pt x="364" y="126"/>
                    <a:pt x="334" y="306"/>
                  </a:cubicBezTo>
                  <a:lnTo>
                    <a:pt x="34" y="1974"/>
                  </a:lnTo>
                  <a:cubicBezTo>
                    <a:pt x="1" y="2174"/>
                    <a:pt x="101" y="2374"/>
                    <a:pt x="334" y="2441"/>
                  </a:cubicBezTo>
                  <a:lnTo>
                    <a:pt x="3837" y="3108"/>
                  </a:lnTo>
                  <a:cubicBezTo>
                    <a:pt x="3857" y="3111"/>
                    <a:pt x="3878" y="3113"/>
                    <a:pt x="3898" y="3113"/>
                  </a:cubicBezTo>
                  <a:cubicBezTo>
                    <a:pt x="4076" y="3113"/>
                    <a:pt x="4240" y="2987"/>
                    <a:pt x="4270" y="2808"/>
                  </a:cubicBezTo>
                  <a:lnTo>
                    <a:pt x="4570" y="1140"/>
                  </a:lnTo>
                  <a:cubicBezTo>
                    <a:pt x="4604" y="940"/>
                    <a:pt x="4504" y="706"/>
                    <a:pt x="4270" y="673"/>
                  </a:cubicBezTo>
                  <a:lnTo>
                    <a:pt x="768" y="6"/>
                  </a:lnTo>
                  <a:cubicBezTo>
                    <a:pt x="747" y="2"/>
                    <a:pt x="7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11953700" y="2383375"/>
              <a:ext cx="115950" cy="77325"/>
            </a:xfrm>
            <a:custGeom>
              <a:rect b="b" l="l" r="r" t="t"/>
              <a:pathLst>
                <a:path extrusionOk="0" h="3093" w="4638">
                  <a:moveTo>
                    <a:pt x="695" y="0"/>
                  </a:moveTo>
                  <a:cubicBezTo>
                    <a:pt x="534" y="0"/>
                    <a:pt x="389" y="120"/>
                    <a:pt x="334" y="284"/>
                  </a:cubicBezTo>
                  <a:lnTo>
                    <a:pt x="67" y="1952"/>
                  </a:lnTo>
                  <a:cubicBezTo>
                    <a:pt x="0" y="2186"/>
                    <a:pt x="134" y="2386"/>
                    <a:pt x="334" y="2419"/>
                  </a:cubicBezTo>
                  <a:lnTo>
                    <a:pt x="3836" y="3086"/>
                  </a:lnTo>
                  <a:cubicBezTo>
                    <a:pt x="3866" y="3091"/>
                    <a:pt x="3894" y="3093"/>
                    <a:pt x="3922" y="3093"/>
                  </a:cubicBezTo>
                  <a:cubicBezTo>
                    <a:pt x="4117" y="3093"/>
                    <a:pt x="4274" y="2991"/>
                    <a:pt x="4303" y="2786"/>
                  </a:cubicBezTo>
                  <a:lnTo>
                    <a:pt x="4604" y="1118"/>
                  </a:lnTo>
                  <a:cubicBezTo>
                    <a:pt x="4637" y="918"/>
                    <a:pt x="4504" y="718"/>
                    <a:pt x="4303" y="685"/>
                  </a:cubicBezTo>
                  <a:lnTo>
                    <a:pt x="801" y="18"/>
                  </a:lnTo>
                  <a:cubicBezTo>
                    <a:pt x="766" y="6"/>
                    <a:pt x="730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12077950" y="2407025"/>
              <a:ext cx="115950" cy="77700"/>
            </a:xfrm>
            <a:custGeom>
              <a:rect b="b" l="l" r="r" t="t"/>
              <a:pathLst>
                <a:path extrusionOk="0" h="3108" w="4638">
                  <a:moveTo>
                    <a:pt x="738" y="0"/>
                  </a:moveTo>
                  <a:cubicBezTo>
                    <a:pt x="555" y="0"/>
                    <a:pt x="364" y="126"/>
                    <a:pt x="334" y="306"/>
                  </a:cubicBezTo>
                  <a:lnTo>
                    <a:pt x="34" y="1974"/>
                  </a:lnTo>
                  <a:cubicBezTo>
                    <a:pt x="1" y="2174"/>
                    <a:pt x="134" y="2407"/>
                    <a:pt x="334" y="2441"/>
                  </a:cubicBezTo>
                  <a:lnTo>
                    <a:pt x="3837" y="3108"/>
                  </a:lnTo>
                  <a:cubicBezTo>
                    <a:pt x="4037" y="3108"/>
                    <a:pt x="4204" y="2974"/>
                    <a:pt x="4304" y="2808"/>
                  </a:cubicBezTo>
                  <a:lnTo>
                    <a:pt x="4604" y="1140"/>
                  </a:lnTo>
                  <a:cubicBezTo>
                    <a:pt x="4637" y="940"/>
                    <a:pt x="4504" y="739"/>
                    <a:pt x="4304" y="673"/>
                  </a:cubicBezTo>
                  <a:lnTo>
                    <a:pt x="801" y="6"/>
                  </a:lnTo>
                  <a:cubicBezTo>
                    <a:pt x="781" y="2"/>
                    <a:pt x="760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12202200" y="2430350"/>
              <a:ext cx="115950" cy="77275"/>
            </a:xfrm>
            <a:custGeom>
              <a:rect b="b" l="l" r="r" t="t"/>
              <a:pathLst>
                <a:path extrusionOk="0" h="3091" w="4638">
                  <a:moveTo>
                    <a:pt x="716" y="0"/>
                  </a:moveTo>
                  <a:cubicBezTo>
                    <a:pt x="520" y="0"/>
                    <a:pt x="364" y="102"/>
                    <a:pt x="334" y="307"/>
                  </a:cubicBezTo>
                  <a:lnTo>
                    <a:pt x="34" y="1975"/>
                  </a:lnTo>
                  <a:cubicBezTo>
                    <a:pt x="1" y="2175"/>
                    <a:pt x="134" y="2375"/>
                    <a:pt x="334" y="2408"/>
                  </a:cubicBezTo>
                  <a:lnTo>
                    <a:pt x="3837" y="3075"/>
                  </a:lnTo>
                  <a:cubicBezTo>
                    <a:pt x="3868" y="3086"/>
                    <a:pt x="3898" y="3091"/>
                    <a:pt x="3927" y="3091"/>
                  </a:cubicBezTo>
                  <a:cubicBezTo>
                    <a:pt x="4087" y="3091"/>
                    <a:pt x="4219" y="2950"/>
                    <a:pt x="4304" y="2809"/>
                  </a:cubicBezTo>
                  <a:lnTo>
                    <a:pt x="4571" y="1141"/>
                  </a:lnTo>
                  <a:cubicBezTo>
                    <a:pt x="4637" y="907"/>
                    <a:pt x="4504" y="707"/>
                    <a:pt x="4304" y="674"/>
                  </a:cubicBezTo>
                  <a:lnTo>
                    <a:pt x="801" y="7"/>
                  </a:lnTo>
                  <a:cubicBezTo>
                    <a:pt x="772" y="2"/>
                    <a:pt x="744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51"/>
            <p:cNvSpPr/>
            <p:nvPr/>
          </p:nvSpPr>
          <p:spPr>
            <a:xfrm>
              <a:off x="12326475" y="2452900"/>
              <a:ext cx="115100" cy="77825"/>
            </a:xfrm>
            <a:custGeom>
              <a:rect b="b" l="l" r="r" t="t"/>
              <a:pathLst>
                <a:path extrusionOk="0" h="3113" w="4604">
                  <a:moveTo>
                    <a:pt x="706" y="0"/>
                  </a:moveTo>
                  <a:cubicBezTo>
                    <a:pt x="528" y="0"/>
                    <a:pt x="364" y="126"/>
                    <a:pt x="334" y="305"/>
                  </a:cubicBezTo>
                  <a:lnTo>
                    <a:pt x="33" y="1973"/>
                  </a:lnTo>
                  <a:cubicBezTo>
                    <a:pt x="0" y="2173"/>
                    <a:pt x="100" y="2407"/>
                    <a:pt x="334" y="2440"/>
                  </a:cubicBezTo>
                  <a:lnTo>
                    <a:pt x="3836" y="3107"/>
                  </a:lnTo>
                  <a:cubicBezTo>
                    <a:pt x="3857" y="3111"/>
                    <a:pt x="3877" y="3113"/>
                    <a:pt x="3897" y="3113"/>
                  </a:cubicBezTo>
                  <a:cubicBezTo>
                    <a:pt x="4070" y="3113"/>
                    <a:pt x="4210" y="2987"/>
                    <a:pt x="4270" y="2807"/>
                  </a:cubicBezTo>
                  <a:lnTo>
                    <a:pt x="4570" y="1139"/>
                  </a:lnTo>
                  <a:cubicBezTo>
                    <a:pt x="4603" y="939"/>
                    <a:pt x="4503" y="739"/>
                    <a:pt x="4270" y="672"/>
                  </a:cubicBezTo>
                  <a:lnTo>
                    <a:pt x="767" y="5"/>
                  </a:lnTo>
                  <a:cubicBezTo>
                    <a:pt x="747" y="2"/>
                    <a:pt x="7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51"/>
            <p:cNvSpPr/>
            <p:nvPr/>
          </p:nvSpPr>
          <p:spPr>
            <a:xfrm>
              <a:off x="12449875" y="2476200"/>
              <a:ext cx="115950" cy="77350"/>
            </a:xfrm>
            <a:custGeom>
              <a:rect b="b" l="l" r="r" t="t"/>
              <a:pathLst>
                <a:path extrusionOk="0" h="3094" w="4638">
                  <a:moveTo>
                    <a:pt x="727" y="1"/>
                  </a:moveTo>
                  <a:cubicBezTo>
                    <a:pt x="553" y="1"/>
                    <a:pt x="393" y="103"/>
                    <a:pt x="334" y="307"/>
                  </a:cubicBezTo>
                  <a:lnTo>
                    <a:pt x="68" y="1975"/>
                  </a:lnTo>
                  <a:cubicBezTo>
                    <a:pt x="1" y="2175"/>
                    <a:pt x="134" y="2376"/>
                    <a:pt x="334" y="2409"/>
                  </a:cubicBezTo>
                  <a:lnTo>
                    <a:pt x="3837" y="3076"/>
                  </a:lnTo>
                  <a:cubicBezTo>
                    <a:pt x="3878" y="3088"/>
                    <a:pt x="3918" y="3093"/>
                    <a:pt x="3955" y="3093"/>
                  </a:cubicBezTo>
                  <a:cubicBezTo>
                    <a:pt x="4126" y="3093"/>
                    <a:pt x="4249" y="2974"/>
                    <a:pt x="4304" y="2809"/>
                  </a:cubicBezTo>
                  <a:lnTo>
                    <a:pt x="4604" y="1141"/>
                  </a:lnTo>
                  <a:cubicBezTo>
                    <a:pt x="4638" y="908"/>
                    <a:pt x="4504" y="708"/>
                    <a:pt x="4304" y="674"/>
                  </a:cubicBezTo>
                  <a:lnTo>
                    <a:pt x="801" y="7"/>
                  </a:lnTo>
                  <a:cubicBezTo>
                    <a:pt x="776" y="3"/>
                    <a:pt x="751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12574150" y="2498750"/>
              <a:ext cx="115925" cy="77850"/>
            </a:xfrm>
            <a:custGeom>
              <a:rect b="b" l="l" r="r" t="t"/>
              <a:pathLst>
                <a:path extrusionOk="0" h="3114" w="4637">
                  <a:moveTo>
                    <a:pt x="738" y="1"/>
                  </a:moveTo>
                  <a:cubicBezTo>
                    <a:pt x="555" y="1"/>
                    <a:pt x="364" y="127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4" y="2408"/>
                    <a:pt x="334" y="2441"/>
                  </a:cubicBezTo>
                  <a:lnTo>
                    <a:pt x="3836" y="3108"/>
                  </a:lnTo>
                  <a:cubicBezTo>
                    <a:pt x="3853" y="3112"/>
                    <a:pt x="3871" y="3113"/>
                    <a:pt x="3889" y="3113"/>
                  </a:cubicBezTo>
                  <a:cubicBezTo>
                    <a:pt x="4043" y="3113"/>
                    <a:pt x="4213" y="2987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40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12698400" y="2522075"/>
              <a:ext cx="115925" cy="77350"/>
            </a:xfrm>
            <a:custGeom>
              <a:rect b="b" l="l" r="r" t="t"/>
              <a:pathLst>
                <a:path extrusionOk="0" h="3094" w="4637">
                  <a:moveTo>
                    <a:pt x="715" y="1"/>
                  </a:moveTo>
                  <a:cubicBezTo>
                    <a:pt x="520" y="1"/>
                    <a:pt x="363" y="103"/>
                    <a:pt x="334" y="307"/>
                  </a:cubicBezTo>
                  <a:lnTo>
                    <a:pt x="34" y="1975"/>
                  </a:lnTo>
                  <a:cubicBezTo>
                    <a:pt x="0" y="2175"/>
                    <a:pt x="134" y="2375"/>
                    <a:pt x="334" y="2409"/>
                  </a:cubicBezTo>
                  <a:lnTo>
                    <a:pt x="3836" y="3076"/>
                  </a:lnTo>
                  <a:cubicBezTo>
                    <a:pt x="3866" y="3088"/>
                    <a:pt x="3897" y="3093"/>
                    <a:pt x="3927" y="3093"/>
                  </a:cubicBezTo>
                  <a:cubicBezTo>
                    <a:pt x="4071" y="3093"/>
                    <a:pt x="4221" y="2974"/>
                    <a:pt x="4303" y="2809"/>
                  </a:cubicBezTo>
                  <a:lnTo>
                    <a:pt x="4570" y="1141"/>
                  </a:lnTo>
                  <a:cubicBezTo>
                    <a:pt x="4637" y="908"/>
                    <a:pt x="4504" y="707"/>
                    <a:pt x="4303" y="674"/>
                  </a:cubicBezTo>
                  <a:lnTo>
                    <a:pt x="801" y="7"/>
                  </a:lnTo>
                  <a:cubicBezTo>
                    <a:pt x="772" y="3"/>
                    <a:pt x="743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12820975" y="2545975"/>
              <a:ext cx="115950" cy="77200"/>
            </a:xfrm>
            <a:custGeom>
              <a:rect b="b" l="l" r="r" t="t"/>
              <a:pathLst>
                <a:path extrusionOk="0" h="3088" w="4638">
                  <a:moveTo>
                    <a:pt x="696" y="1"/>
                  </a:moveTo>
                  <a:cubicBezTo>
                    <a:pt x="535" y="1"/>
                    <a:pt x="389" y="120"/>
                    <a:pt x="334" y="285"/>
                  </a:cubicBezTo>
                  <a:lnTo>
                    <a:pt x="68" y="1953"/>
                  </a:lnTo>
                  <a:cubicBezTo>
                    <a:pt x="1" y="2186"/>
                    <a:pt x="134" y="2387"/>
                    <a:pt x="334" y="2420"/>
                  </a:cubicBezTo>
                  <a:lnTo>
                    <a:pt x="3837" y="3087"/>
                  </a:lnTo>
                  <a:cubicBezTo>
                    <a:pt x="4070" y="3087"/>
                    <a:pt x="4271" y="2954"/>
                    <a:pt x="4304" y="2787"/>
                  </a:cubicBezTo>
                  <a:lnTo>
                    <a:pt x="4604" y="1119"/>
                  </a:lnTo>
                  <a:cubicBezTo>
                    <a:pt x="4638" y="919"/>
                    <a:pt x="4504" y="719"/>
                    <a:pt x="4304" y="685"/>
                  </a:cubicBezTo>
                  <a:lnTo>
                    <a:pt x="801" y="18"/>
                  </a:lnTo>
                  <a:cubicBezTo>
                    <a:pt x="766" y="6"/>
                    <a:pt x="731" y="1"/>
                    <a:pt x="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12945250" y="2568800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8" y="1"/>
                  </a:moveTo>
                  <a:cubicBezTo>
                    <a:pt x="554" y="1"/>
                    <a:pt x="364" y="127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54" y="3111"/>
                    <a:pt x="3871" y="3112"/>
                    <a:pt x="3889" y="3112"/>
                  </a:cubicBezTo>
                  <a:cubicBezTo>
                    <a:pt x="4075" y="3112"/>
                    <a:pt x="4273" y="2960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06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1"/>
            <p:cNvSpPr/>
            <p:nvPr/>
          </p:nvSpPr>
          <p:spPr>
            <a:xfrm>
              <a:off x="11311575" y="23469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1"/>
                  </a:moveTo>
                  <a:cubicBezTo>
                    <a:pt x="886" y="1"/>
                    <a:pt x="726" y="103"/>
                    <a:pt x="668" y="307"/>
                  </a:cubicBezTo>
                  <a:lnTo>
                    <a:pt x="67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0"/>
                    <a:pt x="3671" y="4681"/>
                    <a:pt x="3688" y="4681"/>
                  </a:cubicBezTo>
                  <a:cubicBezTo>
                    <a:pt x="3865" y="4681"/>
                    <a:pt x="4012" y="4529"/>
                    <a:pt x="4103" y="4377"/>
                  </a:cubicBezTo>
                  <a:lnTo>
                    <a:pt x="4737" y="1074"/>
                  </a:lnTo>
                  <a:cubicBezTo>
                    <a:pt x="4770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5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11431650" y="23686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9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1"/>
                  </a:cubicBezTo>
                  <a:lnTo>
                    <a:pt x="3637" y="4675"/>
                  </a:lnTo>
                  <a:cubicBezTo>
                    <a:pt x="3662" y="4679"/>
                    <a:pt x="3686" y="4681"/>
                    <a:pt x="3710" y="4681"/>
                  </a:cubicBezTo>
                  <a:cubicBezTo>
                    <a:pt x="3878" y="4681"/>
                    <a:pt x="4016" y="4579"/>
                    <a:pt x="4104" y="4375"/>
                  </a:cubicBezTo>
                  <a:lnTo>
                    <a:pt x="4704" y="1106"/>
                  </a:lnTo>
                  <a:cubicBezTo>
                    <a:pt x="4771" y="872"/>
                    <a:pt x="4637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11550900" y="23903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40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01" y="4008"/>
                    <a:pt x="334" y="4075"/>
                  </a:cubicBezTo>
                  <a:lnTo>
                    <a:pt x="3603" y="4675"/>
                  </a:lnTo>
                  <a:cubicBezTo>
                    <a:pt x="3645" y="4687"/>
                    <a:pt x="3685" y="4693"/>
                    <a:pt x="3724" y="4693"/>
                  </a:cubicBezTo>
                  <a:cubicBezTo>
                    <a:pt x="3903" y="4693"/>
                    <a:pt x="4043" y="4573"/>
                    <a:pt x="4070" y="4409"/>
                  </a:cubicBezTo>
                  <a:lnTo>
                    <a:pt x="4704" y="1106"/>
                  </a:lnTo>
                  <a:cubicBezTo>
                    <a:pt x="4738" y="906"/>
                    <a:pt x="4604" y="673"/>
                    <a:pt x="4404" y="639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11670150" y="2413675"/>
              <a:ext cx="119300" cy="117050"/>
            </a:xfrm>
            <a:custGeom>
              <a:rect b="b" l="l" r="r" t="t"/>
              <a:pathLst>
                <a:path extrusionOk="0" h="4682" w="4772">
                  <a:moveTo>
                    <a:pt x="1060" y="0"/>
                  </a:moveTo>
                  <a:cubicBezTo>
                    <a:pt x="887" y="0"/>
                    <a:pt x="727" y="102"/>
                    <a:pt x="668" y="307"/>
                  </a:cubicBezTo>
                  <a:lnTo>
                    <a:pt x="68" y="3576"/>
                  </a:lnTo>
                  <a:cubicBezTo>
                    <a:pt x="1" y="3809"/>
                    <a:pt x="134" y="4009"/>
                    <a:pt x="335" y="4043"/>
                  </a:cubicBezTo>
                  <a:lnTo>
                    <a:pt x="3637" y="4676"/>
                  </a:lnTo>
                  <a:cubicBezTo>
                    <a:pt x="3658" y="4680"/>
                    <a:pt x="3679" y="4682"/>
                    <a:pt x="3700" y="4682"/>
                  </a:cubicBezTo>
                  <a:cubicBezTo>
                    <a:pt x="3883" y="4682"/>
                    <a:pt x="4074" y="4556"/>
                    <a:pt x="4104" y="4376"/>
                  </a:cubicBezTo>
                  <a:lnTo>
                    <a:pt x="4738" y="1074"/>
                  </a:lnTo>
                  <a:cubicBezTo>
                    <a:pt x="4771" y="874"/>
                    <a:pt x="4638" y="674"/>
                    <a:pt x="4437" y="640"/>
                  </a:cubicBezTo>
                  <a:lnTo>
                    <a:pt x="1135" y="6"/>
                  </a:lnTo>
                  <a:cubicBezTo>
                    <a:pt x="1110" y="2"/>
                    <a:pt x="1085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1"/>
            <p:cNvSpPr/>
            <p:nvPr/>
          </p:nvSpPr>
          <p:spPr>
            <a:xfrm>
              <a:off x="11790250" y="24353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1"/>
                  </a:moveTo>
                  <a:cubicBezTo>
                    <a:pt x="888" y="1"/>
                    <a:pt x="697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34" y="4009"/>
                    <a:pt x="334" y="4042"/>
                  </a:cubicBezTo>
                  <a:lnTo>
                    <a:pt x="3636" y="4676"/>
                  </a:lnTo>
                  <a:cubicBezTo>
                    <a:pt x="3661" y="4680"/>
                    <a:pt x="3686" y="4682"/>
                    <a:pt x="3711" y="4682"/>
                  </a:cubicBezTo>
                  <a:cubicBezTo>
                    <a:pt x="3884" y="4682"/>
                    <a:pt x="4045" y="4580"/>
                    <a:pt x="4103" y="4376"/>
                  </a:cubicBezTo>
                  <a:lnTo>
                    <a:pt x="4704" y="1107"/>
                  </a:lnTo>
                  <a:cubicBezTo>
                    <a:pt x="4770" y="873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2"/>
                    <a:pt x="109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1"/>
            <p:cNvSpPr/>
            <p:nvPr/>
          </p:nvSpPr>
          <p:spPr>
            <a:xfrm>
              <a:off x="11910325" y="245842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15" y="0"/>
                  </a:moveTo>
                  <a:cubicBezTo>
                    <a:pt x="836" y="0"/>
                    <a:pt x="695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2" y="4692"/>
                    <a:pt x="3689" y="4692"/>
                  </a:cubicBezTo>
                  <a:cubicBezTo>
                    <a:pt x="3871" y="4692"/>
                    <a:pt x="4040" y="4540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37" y="685"/>
                    <a:pt x="4404" y="618"/>
                  </a:cubicBezTo>
                  <a:lnTo>
                    <a:pt x="1135" y="18"/>
                  </a:lnTo>
                  <a:cubicBezTo>
                    <a:pt x="1094" y="6"/>
                    <a:pt x="1053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1"/>
            <p:cNvSpPr/>
            <p:nvPr/>
          </p:nvSpPr>
          <p:spPr>
            <a:xfrm>
              <a:off x="12030425" y="2480375"/>
              <a:ext cx="118425" cy="117075"/>
            </a:xfrm>
            <a:custGeom>
              <a:rect b="b" l="l" r="r" t="t"/>
              <a:pathLst>
                <a:path extrusionOk="0" h="4683" w="4737">
                  <a:moveTo>
                    <a:pt x="1026" y="1"/>
                  </a:moveTo>
                  <a:cubicBezTo>
                    <a:pt x="853" y="1"/>
                    <a:pt x="697" y="103"/>
                    <a:pt x="667" y="307"/>
                  </a:cubicBezTo>
                  <a:lnTo>
                    <a:pt x="34" y="3576"/>
                  </a:lnTo>
                  <a:cubicBezTo>
                    <a:pt x="0" y="3810"/>
                    <a:pt x="100" y="4010"/>
                    <a:pt x="334" y="4043"/>
                  </a:cubicBezTo>
                  <a:lnTo>
                    <a:pt x="3603" y="4677"/>
                  </a:lnTo>
                  <a:cubicBezTo>
                    <a:pt x="3627" y="4680"/>
                    <a:pt x="3650" y="4682"/>
                    <a:pt x="3673" y="4682"/>
                  </a:cubicBezTo>
                  <a:cubicBezTo>
                    <a:pt x="3870" y="4682"/>
                    <a:pt x="4010" y="4556"/>
                    <a:pt x="4070" y="4377"/>
                  </a:cubicBezTo>
                  <a:lnTo>
                    <a:pt x="4704" y="1074"/>
                  </a:lnTo>
                  <a:cubicBezTo>
                    <a:pt x="4737" y="874"/>
                    <a:pt x="4604" y="674"/>
                    <a:pt x="4403" y="641"/>
                  </a:cubicBezTo>
                  <a:lnTo>
                    <a:pt x="1101" y="7"/>
                  </a:lnTo>
                  <a:cubicBezTo>
                    <a:pt x="1076" y="3"/>
                    <a:pt x="1051" y="1"/>
                    <a:pt x="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1"/>
            <p:cNvSpPr/>
            <p:nvPr/>
          </p:nvSpPr>
          <p:spPr>
            <a:xfrm>
              <a:off x="12149675" y="250210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3" y="0"/>
                  </a:moveTo>
                  <a:cubicBezTo>
                    <a:pt x="894" y="0"/>
                    <a:pt x="727" y="126"/>
                    <a:pt x="667" y="306"/>
                  </a:cubicBezTo>
                  <a:lnTo>
                    <a:pt x="67" y="3608"/>
                  </a:lnTo>
                  <a:cubicBezTo>
                    <a:pt x="0" y="3808"/>
                    <a:pt x="134" y="4008"/>
                    <a:pt x="334" y="4042"/>
                  </a:cubicBezTo>
                  <a:lnTo>
                    <a:pt x="3636" y="4675"/>
                  </a:lnTo>
                  <a:cubicBezTo>
                    <a:pt x="3661" y="4679"/>
                    <a:pt x="3686" y="4682"/>
                    <a:pt x="3710" y="4682"/>
                  </a:cubicBezTo>
                  <a:cubicBezTo>
                    <a:pt x="3877" y="4682"/>
                    <a:pt x="4016" y="4579"/>
                    <a:pt x="4103" y="4375"/>
                  </a:cubicBezTo>
                  <a:lnTo>
                    <a:pt x="4737" y="1106"/>
                  </a:lnTo>
                  <a:cubicBezTo>
                    <a:pt x="4770" y="873"/>
                    <a:pt x="4637" y="672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12269750" y="25251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7" y="1"/>
                  </a:moveTo>
                  <a:cubicBezTo>
                    <a:pt x="858" y="1"/>
                    <a:pt x="695" y="120"/>
                    <a:pt x="668" y="285"/>
                  </a:cubicBezTo>
                  <a:lnTo>
                    <a:pt x="34" y="3588"/>
                  </a:lnTo>
                  <a:cubicBezTo>
                    <a:pt x="1" y="3788"/>
                    <a:pt x="134" y="4021"/>
                    <a:pt x="334" y="4055"/>
                  </a:cubicBezTo>
                  <a:lnTo>
                    <a:pt x="3637" y="4688"/>
                  </a:lnTo>
                  <a:cubicBezTo>
                    <a:pt x="3654" y="4692"/>
                    <a:pt x="3671" y="4693"/>
                    <a:pt x="3689" y="4693"/>
                  </a:cubicBezTo>
                  <a:cubicBezTo>
                    <a:pt x="3844" y="4693"/>
                    <a:pt x="4014" y="4568"/>
                    <a:pt x="4104" y="4388"/>
                  </a:cubicBezTo>
                  <a:lnTo>
                    <a:pt x="4704" y="1086"/>
                  </a:lnTo>
                  <a:cubicBezTo>
                    <a:pt x="4771" y="886"/>
                    <a:pt x="4637" y="685"/>
                    <a:pt x="4437" y="619"/>
                  </a:cubicBezTo>
                  <a:lnTo>
                    <a:pt x="1135" y="18"/>
                  </a:lnTo>
                  <a:cubicBezTo>
                    <a:pt x="1099" y="6"/>
                    <a:pt x="1063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12389000" y="2547100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27" y="0"/>
                  </a:moveTo>
                  <a:cubicBezTo>
                    <a:pt x="854" y="0"/>
                    <a:pt x="697" y="102"/>
                    <a:pt x="668" y="307"/>
                  </a:cubicBezTo>
                  <a:lnTo>
                    <a:pt x="34" y="3576"/>
                  </a:lnTo>
                  <a:cubicBezTo>
                    <a:pt x="1" y="3809"/>
                    <a:pt x="101" y="4009"/>
                    <a:pt x="334" y="4043"/>
                  </a:cubicBezTo>
                  <a:lnTo>
                    <a:pt x="3603" y="4677"/>
                  </a:lnTo>
                  <a:cubicBezTo>
                    <a:pt x="3628" y="4680"/>
                    <a:pt x="3651" y="4682"/>
                    <a:pt x="3674" y="4682"/>
                  </a:cubicBezTo>
                  <a:cubicBezTo>
                    <a:pt x="3876" y="4682"/>
                    <a:pt x="4041" y="4556"/>
                    <a:pt x="4070" y="4376"/>
                  </a:cubicBezTo>
                  <a:lnTo>
                    <a:pt x="4704" y="1074"/>
                  </a:lnTo>
                  <a:cubicBezTo>
                    <a:pt x="4738" y="874"/>
                    <a:pt x="4604" y="674"/>
                    <a:pt x="4404" y="640"/>
                  </a:cubicBezTo>
                  <a:lnTo>
                    <a:pt x="1102" y="7"/>
                  </a:lnTo>
                  <a:cubicBezTo>
                    <a:pt x="1077" y="2"/>
                    <a:pt x="1052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11711025" y="2538750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8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7" y="4682"/>
                    <a:pt x="3697" y="4682"/>
                  </a:cubicBezTo>
                  <a:cubicBezTo>
                    <a:pt x="3870" y="4682"/>
                    <a:pt x="4014" y="4556"/>
                    <a:pt x="4103" y="4377"/>
                  </a:cubicBezTo>
                  <a:lnTo>
                    <a:pt x="4704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11590100" y="25154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2" y="1"/>
                  </a:moveTo>
                  <a:cubicBezTo>
                    <a:pt x="889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4" y="4076"/>
                  </a:cubicBezTo>
                  <a:lnTo>
                    <a:pt x="3637" y="4676"/>
                  </a:lnTo>
                  <a:cubicBezTo>
                    <a:pt x="3672" y="4688"/>
                    <a:pt x="3706" y="4693"/>
                    <a:pt x="3740" y="4693"/>
                  </a:cubicBezTo>
                  <a:cubicBezTo>
                    <a:pt x="3894" y="4693"/>
                    <a:pt x="4021" y="4574"/>
                    <a:pt x="4104" y="4409"/>
                  </a:cubicBezTo>
                  <a:lnTo>
                    <a:pt x="4704" y="1107"/>
                  </a:lnTo>
                  <a:cubicBezTo>
                    <a:pt x="4771" y="907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11470025" y="24937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3" y="1"/>
                  </a:moveTo>
                  <a:cubicBezTo>
                    <a:pt x="894" y="1"/>
                    <a:pt x="727" y="126"/>
                    <a:pt x="667" y="306"/>
                  </a:cubicBezTo>
                  <a:lnTo>
                    <a:pt x="67" y="3608"/>
                  </a:lnTo>
                  <a:cubicBezTo>
                    <a:pt x="0" y="3808"/>
                    <a:pt x="134" y="4009"/>
                    <a:pt x="334" y="4042"/>
                  </a:cubicBezTo>
                  <a:lnTo>
                    <a:pt x="3636" y="4676"/>
                  </a:lnTo>
                  <a:cubicBezTo>
                    <a:pt x="3661" y="4680"/>
                    <a:pt x="3686" y="4682"/>
                    <a:pt x="3710" y="4682"/>
                  </a:cubicBezTo>
                  <a:cubicBezTo>
                    <a:pt x="3877" y="4682"/>
                    <a:pt x="4016" y="4580"/>
                    <a:pt x="4103" y="4376"/>
                  </a:cubicBezTo>
                  <a:lnTo>
                    <a:pt x="4737" y="1107"/>
                  </a:lnTo>
                  <a:cubicBezTo>
                    <a:pt x="4770" y="873"/>
                    <a:pt x="4637" y="673"/>
                    <a:pt x="4437" y="640"/>
                  </a:cubicBezTo>
                  <a:lnTo>
                    <a:pt x="1134" y="6"/>
                  </a:lnTo>
                  <a:cubicBezTo>
                    <a:pt x="1114" y="2"/>
                    <a:pt x="109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11831100" y="256047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2"/>
                  </a:cubicBezTo>
                  <a:lnTo>
                    <a:pt x="3637" y="4675"/>
                  </a:lnTo>
                  <a:cubicBezTo>
                    <a:pt x="3658" y="4679"/>
                    <a:pt x="3679" y="4682"/>
                    <a:pt x="3701" y="4682"/>
                  </a:cubicBezTo>
                  <a:cubicBezTo>
                    <a:pt x="3852" y="4682"/>
                    <a:pt x="4012" y="4579"/>
                    <a:pt x="4070" y="4375"/>
                  </a:cubicBezTo>
                  <a:lnTo>
                    <a:pt x="4704" y="1106"/>
                  </a:lnTo>
                  <a:cubicBezTo>
                    <a:pt x="4738" y="873"/>
                    <a:pt x="4638" y="672"/>
                    <a:pt x="4404" y="639"/>
                  </a:cubicBezTo>
                  <a:lnTo>
                    <a:pt x="1135" y="5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11949525" y="2583500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9" y="1"/>
                  </a:moveTo>
                  <a:cubicBezTo>
                    <a:pt x="868" y="1"/>
                    <a:pt x="723" y="120"/>
                    <a:pt x="668" y="285"/>
                  </a:cubicBezTo>
                  <a:lnTo>
                    <a:pt x="67" y="3588"/>
                  </a:lnTo>
                  <a:cubicBezTo>
                    <a:pt x="1" y="3788"/>
                    <a:pt x="134" y="4021"/>
                    <a:pt x="334" y="4055"/>
                  </a:cubicBezTo>
                  <a:lnTo>
                    <a:pt x="3637" y="4688"/>
                  </a:lnTo>
                  <a:cubicBezTo>
                    <a:pt x="3657" y="4692"/>
                    <a:pt x="3678" y="4693"/>
                    <a:pt x="3699" y="4693"/>
                  </a:cubicBezTo>
                  <a:cubicBezTo>
                    <a:pt x="3883" y="4693"/>
                    <a:pt x="4074" y="4568"/>
                    <a:pt x="4104" y="4388"/>
                  </a:cubicBezTo>
                  <a:lnTo>
                    <a:pt x="4737" y="1086"/>
                  </a:lnTo>
                  <a:cubicBezTo>
                    <a:pt x="4771" y="886"/>
                    <a:pt x="4637" y="685"/>
                    <a:pt x="4437" y="619"/>
                  </a:cubicBezTo>
                  <a:lnTo>
                    <a:pt x="1135" y="18"/>
                  </a:lnTo>
                  <a:cubicBezTo>
                    <a:pt x="1099" y="6"/>
                    <a:pt x="1064" y="1"/>
                    <a:pt x="1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12069625" y="26054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8" y="0"/>
                  </a:moveTo>
                  <a:cubicBezTo>
                    <a:pt x="879" y="0"/>
                    <a:pt x="696" y="102"/>
                    <a:pt x="667" y="307"/>
                  </a:cubicBezTo>
                  <a:lnTo>
                    <a:pt x="33" y="3576"/>
                  </a:lnTo>
                  <a:cubicBezTo>
                    <a:pt x="0" y="3809"/>
                    <a:pt x="133" y="4009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7" y="4682"/>
                    <a:pt x="3698" y="4682"/>
                  </a:cubicBezTo>
                  <a:cubicBezTo>
                    <a:pt x="3876" y="4682"/>
                    <a:pt x="4043" y="4556"/>
                    <a:pt x="4103" y="4376"/>
                  </a:cubicBezTo>
                  <a:lnTo>
                    <a:pt x="4703" y="1074"/>
                  </a:lnTo>
                  <a:cubicBezTo>
                    <a:pt x="4770" y="874"/>
                    <a:pt x="4637" y="674"/>
                    <a:pt x="4437" y="640"/>
                  </a:cubicBezTo>
                  <a:lnTo>
                    <a:pt x="1134" y="7"/>
                  </a:lnTo>
                  <a:cubicBezTo>
                    <a:pt x="1109" y="2"/>
                    <a:pt x="1084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12189700" y="2628025"/>
              <a:ext cx="118450" cy="117275"/>
            </a:xfrm>
            <a:custGeom>
              <a:rect b="b" l="l" r="r" t="t"/>
              <a:pathLst>
                <a:path extrusionOk="0" h="4691" w="4738">
                  <a:moveTo>
                    <a:pt x="1064" y="0"/>
                  </a:moveTo>
                  <a:cubicBezTo>
                    <a:pt x="862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75"/>
                  </a:lnTo>
                  <a:cubicBezTo>
                    <a:pt x="3667" y="4686"/>
                    <a:pt x="3698" y="4690"/>
                    <a:pt x="3729" y="4690"/>
                  </a:cubicBezTo>
                  <a:cubicBezTo>
                    <a:pt x="3895" y="4690"/>
                    <a:pt x="4042" y="4549"/>
                    <a:pt x="4070" y="4408"/>
                  </a:cubicBezTo>
                  <a:lnTo>
                    <a:pt x="4704" y="1106"/>
                  </a:lnTo>
                  <a:cubicBezTo>
                    <a:pt x="4737" y="906"/>
                    <a:pt x="4637" y="672"/>
                    <a:pt x="4404" y="639"/>
                  </a:cubicBezTo>
                  <a:lnTo>
                    <a:pt x="1135" y="5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12309775" y="265022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996" y="1"/>
                  </a:moveTo>
                  <a:cubicBezTo>
                    <a:pt x="836" y="1"/>
                    <a:pt x="696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01" y="4021"/>
                    <a:pt x="334" y="4054"/>
                  </a:cubicBezTo>
                  <a:lnTo>
                    <a:pt x="3603" y="4688"/>
                  </a:lnTo>
                  <a:cubicBezTo>
                    <a:pt x="3628" y="4691"/>
                    <a:pt x="3651" y="4693"/>
                    <a:pt x="3675" y="4693"/>
                  </a:cubicBezTo>
                  <a:cubicBezTo>
                    <a:pt x="3877" y="4693"/>
                    <a:pt x="4041" y="4567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04" y="685"/>
                    <a:pt x="4404" y="618"/>
                  </a:cubicBezTo>
                  <a:lnTo>
                    <a:pt x="1102" y="18"/>
                  </a:lnTo>
                  <a:cubicBezTo>
                    <a:pt x="1066" y="6"/>
                    <a:pt x="1031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12429025" y="2673050"/>
              <a:ext cx="119300" cy="116900"/>
            </a:xfrm>
            <a:custGeom>
              <a:rect b="b" l="l" r="r" t="t"/>
              <a:pathLst>
                <a:path extrusionOk="0" h="4676" w="4772">
                  <a:moveTo>
                    <a:pt x="1073" y="0"/>
                  </a:moveTo>
                  <a:cubicBezTo>
                    <a:pt x="895" y="0"/>
                    <a:pt x="728" y="126"/>
                    <a:pt x="668" y="306"/>
                  </a:cubicBezTo>
                  <a:lnTo>
                    <a:pt x="68" y="3608"/>
                  </a:lnTo>
                  <a:cubicBezTo>
                    <a:pt x="1" y="3808"/>
                    <a:pt x="134" y="4008"/>
                    <a:pt x="335" y="4042"/>
                  </a:cubicBezTo>
                  <a:lnTo>
                    <a:pt x="3637" y="4676"/>
                  </a:lnTo>
                  <a:cubicBezTo>
                    <a:pt x="3837" y="4676"/>
                    <a:pt x="4004" y="4542"/>
                    <a:pt x="4104" y="4375"/>
                  </a:cubicBezTo>
                  <a:lnTo>
                    <a:pt x="4738" y="1106"/>
                  </a:lnTo>
                  <a:cubicBezTo>
                    <a:pt x="4771" y="873"/>
                    <a:pt x="4638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12549125" y="26947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2" y="1"/>
                  </a:moveTo>
                  <a:cubicBezTo>
                    <a:pt x="888" y="1"/>
                    <a:pt x="697" y="127"/>
                    <a:pt x="668" y="306"/>
                  </a:cubicBezTo>
                  <a:lnTo>
                    <a:pt x="34" y="3608"/>
                  </a:lnTo>
                  <a:cubicBezTo>
                    <a:pt x="0" y="3809"/>
                    <a:pt x="134" y="4009"/>
                    <a:pt x="334" y="4075"/>
                  </a:cubicBezTo>
                  <a:lnTo>
                    <a:pt x="3636" y="4676"/>
                  </a:lnTo>
                  <a:cubicBezTo>
                    <a:pt x="3672" y="4688"/>
                    <a:pt x="3706" y="4693"/>
                    <a:pt x="3739" y="4693"/>
                  </a:cubicBezTo>
                  <a:cubicBezTo>
                    <a:pt x="3893" y="4693"/>
                    <a:pt x="4021" y="4574"/>
                    <a:pt x="4103" y="4409"/>
                  </a:cubicBezTo>
                  <a:lnTo>
                    <a:pt x="4704" y="1107"/>
                  </a:lnTo>
                  <a:cubicBezTo>
                    <a:pt x="4770" y="906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2"/>
                    <a:pt x="109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12668375" y="27169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996" y="0"/>
                  </a:moveTo>
                  <a:cubicBezTo>
                    <a:pt x="835" y="0"/>
                    <a:pt x="695" y="120"/>
                    <a:pt x="668" y="284"/>
                  </a:cubicBezTo>
                  <a:lnTo>
                    <a:pt x="34" y="3587"/>
                  </a:lnTo>
                  <a:cubicBezTo>
                    <a:pt x="0" y="3787"/>
                    <a:pt x="101" y="4020"/>
                    <a:pt x="334" y="4054"/>
                  </a:cubicBezTo>
                  <a:lnTo>
                    <a:pt x="3603" y="4687"/>
                  </a:lnTo>
                  <a:cubicBezTo>
                    <a:pt x="3627" y="4691"/>
                    <a:pt x="3651" y="4693"/>
                    <a:pt x="3674" y="4693"/>
                  </a:cubicBezTo>
                  <a:cubicBezTo>
                    <a:pt x="3876" y="4693"/>
                    <a:pt x="4040" y="4567"/>
                    <a:pt x="4070" y="4387"/>
                  </a:cubicBezTo>
                  <a:lnTo>
                    <a:pt x="4704" y="1085"/>
                  </a:lnTo>
                  <a:cubicBezTo>
                    <a:pt x="4737" y="885"/>
                    <a:pt x="4604" y="685"/>
                    <a:pt x="4404" y="618"/>
                  </a:cubicBezTo>
                  <a:lnTo>
                    <a:pt x="1101" y="17"/>
                  </a:lnTo>
                  <a:cubicBezTo>
                    <a:pt x="1066" y="6"/>
                    <a:pt x="1030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11718525" y="2663850"/>
              <a:ext cx="118450" cy="116925"/>
            </a:xfrm>
            <a:custGeom>
              <a:rect b="b" l="l" r="r" t="t"/>
              <a:pathLst>
                <a:path extrusionOk="0" h="4677" w="4738">
                  <a:moveTo>
                    <a:pt x="1049" y="0"/>
                  </a:moveTo>
                  <a:cubicBezTo>
                    <a:pt x="854" y="0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09"/>
                    <a:pt x="134" y="4009"/>
                    <a:pt x="334" y="4043"/>
                  </a:cubicBezTo>
                  <a:lnTo>
                    <a:pt x="3637" y="4677"/>
                  </a:lnTo>
                  <a:cubicBezTo>
                    <a:pt x="3837" y="4677"/>
                    <a:pt x="4037" y="4543"/>
                    <a:pt x="4070" y="4376"/>
                  </a:cubicBezTo>
                  <a:lnTo>
                    <a:pt x="4704" y="1074"/>
                  </a:lnTo>
                  <a:cubicBezTo>
                    <a:pt x="4737" y="874"/>
                    <a:pt x="4637" y="674"/>
                    <a:pt x="4404" y="640"/>
                  </a:cubicBezTo>
                  <a:lnTo>
                    <a:pt x="1135" y="7"/>
                  </a:lnTo>
                  <a:cubicBezTo>
                    <a:pt x="1106" y="2"/>
                    <a:pt x="1077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11597600" y="264052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6"/>
                  </a:lnTo>
                  <a:cubicBezTo>
                    <a:pt x="3672" y="4687"/>
                    <a:pt x="3708" y="4693"/>
                    <a:pt x="3742" y="4693"/>
                  </a:cubicBezTo>
                  <a:cubicBezTo>
                    <a:pt x="3903" y="4693"/>
                    <a:pt x="4043" y="4573"/>
                    <a:pt x="4070" y="4409"/>
                  </a:cubicBezTo>
                  <a:lnTo>
                    <a:pt x="4704" y="1106"/>
                  </a:lnTo>
                  <a:cubicBezTo>
                    <a:pt x="4738" y="906"/>
                    <a:pt x="4638" y="673"/>
                    <a:pt x="4404" y="639"/>
                  </a:cubicBezTo>
                  <a:lnTo>
                    <a:pt x="1135" y="6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11477525" y="2617975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8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8" y="4682"/>
                  </a:cubicBezTo>
                  <a:cubicBezTo>
                    <a:pt x="3876" y="4682"/>
                    <a:pt x="4044" y="4556"/>
                    <a:pt x="4103" y="4377"/>
                  </a:cubicBezTo>
                  <a:lnTo>
                    <a:pt x="4704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11838625" y="2685550"/>
              <a:ext cx="118425" cy="117075"/>
            </a:xfrm>
            <a:custGeom>
              <a:rect b="b" l="l" r="r" t="t"/>
              <a:pathLst>
                <a:path extrusionOk="0" h="4683" w="4737">
                  <a:moveTo>
                    <a:pt x="1039" y="1"/>
                  </a:moveTo>
                  <a:cubicBezTo>
                    <a:pt x="861" y="1"/>
                    <a:pt x="697" y="127"/>
                    <a:pt x="667" y="306"/>
                  </a:cubicBezTo>
                  <a:lnTo>
                    <a:pt x="33" y="3608"/>
                  </a:lnTo>
                  <a:cubicBezTo>
                    <a:pt x="0" y="3809"/>
                    <a:pt x="100" y="4009"/>
                    <a:pt x="334" y="4042"/>
                  </a:cubicBezTo>
                  <a:lnTo>
                    <a:pt x="3603" y="4676"/>
                  </a:lnTo>
                  <a:cubicBezTo>
                    <a:pt x="3632" y="4680"/>
                    <a:pt x="3661" y="4682"/>
                    <a:pt x="3688" y="4682"/>
                  </a:cubicBezTo>
                  <a:cubicBezTo>
                    <a:pt x="3884" y="4682"/>
                    <a:pt x="4041" y="4580"/>
                    <a:pt x="4070" y="4376"/>
                  </a:cubicBezTo>
                  <a:lnTo>
                    <a:pt x="4703" y="1107"/>
                  </a:lnTo>
                  <a:cubicBezTo>
                    <a:pt x="4737" y="873"/>
                    <a:pt x="4603" y="673"/>
                    <a:pt x="4403" y="640"/>
                  </a:cubicBezTo>
                  <a:lnTo>
                    <a:pt x="1101" y="6"/>
                  </a:lnTo>
                  <a:cubicBezTo>
                    <a:pt x="1080" y="2"/>
                    <a:pt x="1060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11957875" y="27072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73" y="0"/>
                  </a:moveTo>
                  <a:cubicBezTo>
                    <a:pt x="894" y="0"/>
                    <a:pt x="727" y="126"/>
                    <a:pt x="667" y="305"/>
                  </a:cubicBezTo>
                  <a:lnTo>
                    <a:pt x="67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75"/>
                  </a:lnTo>
                  <a:cubicBezTo>
                    <a:pt x="3672" y="4687"/>
                    <a:pt x="3708" y="4693"/>
                    <a:pt x="3744" y="4693"/>
                  </a:cubicBezTo>
                  <a:cubicBezTo>
                    <a:pt x="3913" y="4693"/>
                    <a:pt x="4076" y="4573"/>
                    <a:pt x="4103" y="4408"/>
                  </a:cubicBezTo>
                  <a:lnTo>
                    <a:pt x="4737" y="1106"/>
                  </a:lnTo>
                  <a:cubicBezTo>
                    <a:pt x="4770" y="906"/>
                    <a:pt x="4637" y="672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12077950" y="27305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9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10"/>
                    <a:pt x="134" y="4010"/>
                    <a:pt x="334" y="4043"/>
                  </a:cubicBezTo>
                  <a:lnTo>
                    <a:pt x="3637" y="4677"/>
                  </a:lnTo>
                  <a:cubicBezTo>
                    <a:pt x="3654" y="4680"/>
                    <a:pt x="3671" y="4681"/>
                    <a:pt x="3689" y="4681"/>
                  </a:cubicBezTo>
                  <a:cubicBezTo>
                    <a:pt x="3871" y="4681"/>
                    <a:pt x="4043" y="4529"/>
                    <a:pt x="4104" y="4377"/>
                  </a:cubicBezTo>
                  <a:lnTo>
                    <a:pt x="4704" y="1075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12198050" y="2752275"/>
              <a:ext cx="118425" cy="117050"/>
            </a:xfrm>
            <a:custGeom>
              <a:rect b="b" l="l" r="r" t="t"/>
              <a:pathLst>
                <a:path extrusionOk="0" h="4682" w="4737">
                  <a:moveTo>
                    <a:pt x="1063" y="0"/>
                  </a:moveTo>
                  <a:cubicBezTo>
                    <a:pt x="861" y="0"/>
                    <a:pt x="697" y="126"/>
                    <a:pt x="667" y="306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42"/>
                  </a:cubicBezTo>
                  <a:lnTo>
                    <a:pt x="3636" y="4675"/>
                  </a:lnTo>
                  <a:cubicBezTo>
                    <a:pt x="3661" y="4680"/>
                    <a:pt x="3686" y="4682"/>
                    <a:pt x="3709" y="4682"/>
                  </a:cubicBezTo>
                  <a:cubicBezTo>
                    <a:pt x="3876" y="4682"/>
                    <a:pt x="4011" y="4580"/>
                    <a:pt x="4070" y="4375"/>
                  </a:cubicBezTo>
                  <a:lnTo>
                    <a:pt x="4703" y="1106"/>
                  </a:lnTo>
                  <a:cubicBezTo>
                    <a:pt x="4737" y="873"/>
                    <a:pt x="4637" y="673"/>
                    <a:pt x="4403" y="639"/>
                  </a:cubicBezTo>
                  <a:lnTo>
                    <a:pt x="1134" y="5"/>
                  </a:lnTo>
                  <a:cubicBezTo>
                    <a:pt x="1110" y="2"/>
                    <a:pt x="1086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12318125" y="2775325"/>
              <a:ext cx="118450" cy="117300"/>
            </a:xfrm>
            <a:custGeom>
              <a:rect b="b" l="l" r="r" t="t"/>
              <a:pathLst>
                <a:path extrusionOk="0" h="4692" w="4738">
                  <a:moveTo>
                    <a:pt x="996" y="0"/>
                  </a:moveTo>
                  <a:cubicBezTo>
                    <a:pt x="835" y="0"/>
                    <a:pt x="695" y="120"/>
                    <a:pt x="668" y="284"/>
                  </a:cubicBezTo>
                  <a:lnTo>
                    <a:pt x="34" y="3587"/>
                  </a:lnTo>
                  <a:cubicBezTo>
                    <a:pt x="0" y="3787"/>
                    <a:pt x="101" y="4020"/>
                    <a:pt x="334" y="4054"/>
                  </a:cubicBezTo>
                  <a:lnTo>
                    <a:pt x="3603" y="4687"/>
                  </a:lnTo>
                  <a:cubicBezTo>
                    <a:pt x="3618" y="4690"/>
                    <a:pt x="3633" y="4692"/>
                    <a:pt x="3648" y="4692"/>
                  </a:cubicBezTo>
                  <a:cubicBezTo>
                    <a:pt x="3809" y="4692"/>
                    <a:pt x="4009" y="4540"/>
                    <a:pt x="4070" y="4387"/>
                  </a:cubicBezTo>
                  <a:lnTo>
                    <a:pt x="4704" y="1085"/>
                  </a:lnTo>
                  <a:cubicBezTo>
                    <a:pt x="4737" y="885"/>
                    <a:pt x="4604" y="685"/>
                    <a:pt x="4404" y="618"/>
                  </a:cubicBezTo>
                  <a:lnTo>
                    <a:pt x="1101" y="17"/>
                  </a:lnTo>
                  <a:cubicBezTo>
                    <a:pt x="1066" y="6"/>
                    <a:pt x="1030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12436550" y="27972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8" y="0"/>
                  </a:moveTo>
                  <a:cubicBezTo>
                    <a:pt x="879" y="0"/>
                    <a:pt x="697" y="103"/>
                    <a:pt x="667" y="307"/>
                  </a:cubicBezTo>
                  <a:lnTo>
                    <a:pt x="34" y="3576"/>
                  </a:lnTo>
                  <a:cubicBezTo>
                    <a:pt x="0" y="3809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7" y="4682"/>
                    <a:pt x="3698" y="4682"/>
                  </a:cubicBezTo>
                  <a:cubicBezTo>
                    <a:pt x="3876" y="4682"/>
                    <a:pt x="4043" y="4556"/>
                    <a:pt x="4103" y="4377"/>
                  </a:cubicBezTo>
                  <a:lnTo>
                    <a:pt x="4704" y="1074"/>
                  </a:lnTo>
                  <a:cubicBezTo>
                    <a:pt x="4770" y="874"/>
                    <a:pt x="4637" y="674"/>
                    <a:pt x="4437" y="641"/>
                  </a:cubicBezTo>
                  <a:lnTo>
                    <a:pt x="1134" y="7"/>
                  </a:lnTo>
                  <a:cubicBezTo>
                    <a:pt x="1109" y="3"/>
                    <a:pt x="1084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12556625" y="2818975"/>
              <a:ext cx="118450" cy="117075"/>
            </a:xfrm>
            <a:custGeom>
              <a:rect b="b" l="l" r="r" t="t"/>
              <a:pathLst>
                <a:path extrusionOk="0" h="4683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62" y="4680"/>
                    <a:pt x="3687" y="4682"/>
                    <a:pt x="3711" y="4682"/>
                  </a:cubicBezTo>
                  <a:cubicBezTo>
                    <a:pt x="3884" y="4682"/>
                    <a:pt x="4041" y="4580"/>
                    <a:pt x="4070" y="4376"/>
                  </a:cubicBezTo>
                  <a:lnTo>
                    <a:pt x="4704" y="1107"/>
                  </a:lnTo>
                  <a:cubicBezTo>
                    <a:pt x="4737" y="873"/>
                    <a:pt x="4637" y="673"/>
                    <a:pt x="4404" y="640"/>
                  </a:cubicBezTo>
                  <a:lnTo>
                    <a:pt x="1135" y="6"/>
                  </a:lnTo>
                  <a:cubicBezTo>
                    <a:pt x="1111" y="3"/>
                    <a:pt x="1087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1"/>
            <p:cNvSpPr/>
            <p:nvPr/>
          </p:nvSpPr>
          <p:spPr>
            <a:xfrm>
              <a:off x="11757725" y="279310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1"/>
                  </a:moveTo>
                  <a:cubicBezTo>
                    <a:pt x="887" y="1"/>
                    <a:pt x="726" y="103"/>
                    <a:pt x="668" y="307"/>
                  </a:cubicBezTo>
                  <a:lnTo>
                    <a:pt x="67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0"/>
                    <a:pt x="3671" y="4681"/>
                    <a:pt x="3688" y="4681"/>
                  </a:cubicBezTo>
                  <a:cubicBezTo>
                    <a:pt x="3865" y="4681"/>
                    <a:pt x="4012" y="4529"/>
                    <a:pt x="4103" y="4377"/>
                  </a:cubicBezTo>
                  <a:lnTo>
                    <a:pt x="4737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5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1"/>
            <p:cNvSpPr/>
            <p:nvPr/>
          </p:nvSpPr>
          <p:spPr>
            <a:xfrm>
              <a:off x="11636800" y="276977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3" y="1"/>
                  </a:moveTo>
                  <a:cubicBezTo>
                    <a:pt x="895" y="1"/>
                    <a:pt x="728" y="127"/>
                    <a:pt x="668" y="306"/>
                  </a:cubicBezTo>
                  <a:lnTo>
                    <a:pt x="67" y="3609"/>
                  </a:lnTo>
                  <a:cubicBezTo>
                    <a:pt x="1" y="3809"/>
                    <a:pt x="134" y="4009"/>
                    <a:pt x="334" y="4076"/>
                  </a:cubicBezTo>
                  <a:lnTo>
                    <a:pt x="3637" y="4676"/>
                  </a:lnTo>
                  <a:cubicBezTo>
                    <a:pt x="3666" y="4688"/>
                    <a:pt x="3697" y="4693"/>
                    <a:pt x="3728" y="4693"/>
                  </a:cubicBezTo>
                  <a:cubicBezTo>
                    <a:pt x="3871" y="4693"/>
                    <a:pt x="4021" y="4574"/>
                    <a:pt x="4104" y="4409"/>
                  </a:cubicBezTo>
                  <a:lnTo>
                    <a:pt x="4737" y="1107"/>
                  </a:lnTo>
                  <a:cubicBezTo>
                    <a:pt x="4771" y="907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4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1"/>
            <p:cNvSpPr/>
            <p:nvPr/>
          </p:nvSpPr>
          <p:spPr>
            <a:xfrm>
              <a:off x="11517550" y="2748100"/>
              <a:ext cx="118450" cy="117000"/>
            </a:xfrm>
            <a:custGeom>
              <a:rect b="b" l="l" r="r" t="t"/>
              <a:pathLst>
                <a:path extrusionOk="0" h="4680" w="4738">
                  <a:moveTo>
                    <a:pt x="1040" y="1"/>
                  </a:moveTo>
                  <a:cubicBezTo>
                    <a:pt x="862" y="1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01" y="4009"/>
                    <a:pt x="334" y="4042"/>
                  </a:cubicBezTo>
                  <a:lnTo>
                    <a:pt x="3603" y="4676"/>
                  </a:lnTo>
                  <a:cubicBezTo>
                    <a:pt x="3624" y="4679"/>
                    <a:pt x="3643" y="4680"/>
                    <a:pt x="3663" y="4680"/>
                  </a:cubicBezTo>
                  <a:cubicBezTo>
                    <a:pt x="3865" y="4680"/>
                    <a:pt x="4009" y="4528"/>
                    <a:pt x="4070" y="4375"/>
                  </a:cubicBezTo>
                  <a:lnTo>
                    <a:pt x="4704" y="1106"/>
                  </a:lnTo>
                  <a:cubicBezTo>
                    <a:pt x="4737" y="873"/>
                    <a:pt x="4604" y="673"/>
                    <a:pt x="4404" y="639"/>
                  </a:cubicBezTo>
                  <a:lnTo>
                    <a:pt x="1101" y="6"/>
                  </a:lnTo>
                  <a:cubicBezTo>
                    <a:pt x="1081" y="2"/>
                    <a:pt x="10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1"/>
            <p:cNvSpPr/>
            <p:nvPr/>
          </p:nvSpPr>
          <p:spPr>
            <a:xfrm>
              <a:off x="11877800" y="281482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9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1"/>
                  </a:cubicBezTo>
                  <a:lnTo>
                    <a:pt x="3637" y="4675"/>
                  </a:lnTo>
                  <a:cubicBezTo>
                    <a:pt x="3658" y="4679"/>
                    <a:pt x="3679" y="4682"/>
                    <a:pt x="3701" y="4682"/>
                  </a:cubicBezTo>
                  <a:cubicBezTo>
                    <a:pt x="3852" y="4682"/>
                    <a:pt x="4016" y="4579"/>
                    <a:pt x="4104" y="4375"/>
                  </a:cubicBezTo>
                  <a:lnTo>
                    <a:pt x="4704" y="1106"/>
                  </a:lnTo>
                  <a:cubicBezTo>
                    <a:pt x="4771" y="873"/>
                    <a:pt x="4638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1"/>
            <p:cNvSpPr/>
            <p:nvPr/>
          </p:nvSpPr>
          <p:spPr>
            <a:xfrm>
              <a:off x="11997050" y="2837850"/>
              <a:ext cx="118450" cy="117225"/>
            </a:xfrm>
            <a:custGeom>
              <a:rect b="b" l="l" r="r" t="t"/>
              <a:pathLst>
                <a:path extrusionOk="0" h="4689" w="4738">
                  <a:moveTo>
                    <a:pt x="996" y="1"/>
                  </a:moveTo>
                  <a:cubicBezTo>
                    <a:pt x="836" y="1"/>
                    <a:pt x="696" y="120"/>
                    <a:pt x="668" y="285"/>
                  </a:cubicBezTo>
                  <a:lnTo>
                    <a:pt x="34" y="3587"/>
                  </a:lnTo>
                  <a:cubicBezTo>
                    <a:pt x="1" y="3788"/>
                    <a:pt x="101" y="4021"/>
                    <a:pt x="335" y="4054"/>
                  </a:cubicBezTo>
                  <a:lnTo>
                    <a:pt x="3604" y="4688"/>
                  </a:lnTo>
                  <a:cubicBezTo>
                    <a:pt x="3837" y="4688"/>
                    <a:pt x="4037" y="4555"/>
                    <a:pt x="4071" y="4388"/>
                  </a:cubicBezTo>
                  <a:lnTo>
                    <a:pt x="4704" y="1086"/>
                  </a:lnTo>
                  <a:cubicBezTo>
                    <a:pt x="4738" y="886"/>
                    <a:pt x="4604" y="685"/>
                    <a:pt x="4404" y="619"/>
                  </a:cubicBezTo>
                  <a:lnTo>
                    <a:pt x="1102" y="18"/>
                  </a:lnTo>
                  <a:cubicBezTo>
                    <a:pt x="1066" y="6"/>
                    <a:pt x="1031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12116325" y="285982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9" y="0"/>
                  </a:moveTo>
                  <a:cubicBezTo>
                    <a:pt x="886" y="0"/>
                    <a:pt x="726" y="102"/>
                    <a:pt x="667" y="307"/>
                  </a:cubicBezTo>
                  <a:lnTo>
                    <a:pt x="67" y="3576"/>
                  </a:lnTo>
                  <a:cubicBezTo>
                    <a:pt x="0" y="3809"/>
                    <a:pt x="133" y="4009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9" y="4682"/>
                  </a:cubicBezTo>
                  <a:cubicBezTo>
                    <a:pt x="3882" y="4682"/>
                    <a:pt x="4073" y="4556"/>
                    <a:pt x="4103" y="4376"/>
                  </a:cubicBezTo>
                  <a:lnTo>
                    <a:pt x="4737" y="1074"/>
                  </a:lnTo>
                  <a:cubicBezTo>
                    <a:pt x="4770" y="874"/>
                    <a:pt x="4637" y="674"/>
                    <a:pt x="4437" y="640"/>
                  </a:cubicBezTo>
                  <a:lnTo>
                    <a:pt x="1134" y="7"/>
                  </a:lnTo>
                  <a:cubicBezTo>
                    <a:pt x="1109" y="2"/>
                    <a:pt x="1084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12236400" y="2882375"/>
              <a:ext cx="119275" cy="116225"/>
            </a:xfrm>
            <a:custGeom>
              <a:rect b="b" l="l" r="r" t="t"/>
              <a:pathLst>
                <a:path extrusionOk="0" h="4649" w="4771">
                  <a:moveTo>
                    <a:pt x="1072" y="0"/>
                  </a:moveTo>
                  <a:cubicBezTo>
                    <a:pt x="888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42"/>
                  </a:lnTo>
                  <a:cubicBezTo>
                    <a:pt x="3662" y="4646"/>
                    <a:pt x="3688" y="4648"/>
                    <a:pt x="3714" y="4648"/>
                  </a:cubicBezTo>
                  <a:cubicBezTo>
                    <a:pt x="3886" y="4648"/>
                    <a:pt x="4045" y="4554"/>
                    <a:pt x="4103" y="4408"/>
                  </a:cubicBezTo>
                  <a:lnTo>
                    <a:pt x="4704" y="1106"/>
                  </a:lnTo>
                  <a:cubicBezTo>
                    <a:pt x="4771" y="906"/>
                    <a:pt x="4637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12356475" y="290457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15" y="0"/>
                  </a:moveTo>
                  <a:cubicBezTo>
                    <a:pt x="836" y="0"/>
                    <a:pt x="696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2" y="4692"/>
                    <a:pt x="3689" y="4692"/>
                  </a:cubicBezTo>
                  <a:cubicBezTo>
                    <a:pt x="3871" y="4692"/>
                    <a:pt x="4040" y="4540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38" y="685"/>
                    <a:pt x="4404" y="618"/>
                  </a:cubicBezTo>
                  <a:lnTo>
                    <a:pt x="1135" y="18"/>
                  </a:lnTo>
                  <a:cubicBezTo>
                    <a:pt x="1094" y="6"/>
                    <a:pt x="1053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12476575" y="2926250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997" y="1"/>
                  </a:moveTo>
                  <a:cubicBezTo>
                    <a:pt x="836" y="1"/>
                    <a:pt x="695" y="126"/>
                    <a:pt x="667" y="318"/>
                  </a:cubicBezTo>
                  <a:lnTo>
                    <a:pt x="34" y="3587"/>
                  </a:lnTo>
                  <a:cubicBezTo>
                    <a:pt x="0" y="3821"/>
                    <a:pt x="100" y="4021"/>
                    <a:pt x="334" y="4054"/>
                  </a:cubicBezTo>
                  <a:lnTo>
                    <a:pt x="3603" y="4688"/>
                  </a:lnTo>
                  <a:cubicBezTo>
                    <a:pt x="3627" y="4692"/>
                    <a:pt x="3650" y="4693"/>
                    <a:pt x="3673" y="4693"/>
                  </a:cubicBezTo>
                  <a:cubicBezTo>
                    <a:pt x="3870" y="4693"/>
                    <a:pt x="4010" y="4567"/>
                    <a:pt x="4070" y="4388"/>
                  </a:cubicBezTo>
                  <a:lnTo>
                    <a:pt x="4704" y="1086"/>
                  </a:lnTo>
                  <a:cubicBezTo>
                    <a:pt x="4737" y="885"/>
                    <a:pt x="4604" y="685"/>
                    <a:pt x="4403" y="652"/>
                  </a:cubicBezTo>
                  <a:lnTo>
                    <a:pt x="1101" y="18"/>
                  </a:lnTo>
                  <a:cubicBezTo>
                    <a:pt x="1066" y="6"/>
                    <a:pt x="1031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12595825" y="2949075"/>
              <a:ext cx="119275" cy="117275"/>
            </a:xfrm>
            <a:custGeom>
              <a:rect b="b" l="l" r="r" t="t"/>
              <a:pathLst>
                <a:path extrusionOk="0" h="4691" w="4771">
                  <a:moveTo>
                    <a:pt x="1073" y="1"/>
                  </a:moveTo>
                  <a:cubicBezTo>
                    <a:pt x="895" y="1"/>
                    <a:pt x="727" y="126"/>
                    <a:pt x="668" y="306"/>
                  </a:cubicBezTo>
                  <a:lnTo>
                    <a:pt x="67" y="3608"/>
                  </a:lnTo>
                  <a:cubicBezTo>
                    <a:pt x="0" y="3808"/>
                    <a:pt x="134" y="4009"/>
                    <a:pt x="334" y="4075"/>
                  </a:cubicBezTo>
                  <a:lnTo>
                    <a:pt x="3636" y="4676"/>
                  </a:lnTo>
                  <a:cubicBezTo>
                    <a:pt x="3662" y="4686"/>
                    <a:pt x="3689" y="4691"/>
                    <a:pt x="3716" y="4691"/>
                  </a:cubicBezTo>
                  <a:cubicBezTo>
                    <a:pt x="3863" y="4691"/>
                    <a:pt x="4019" y="4550"/>
                    <a:pt x="4103" y="4409"/>
                  </a:cubicBezTo>
                  <a:lnTo>
                    <a:pt x="4737" y="1107"/>
                  </a:lnTo>
                  <a:cubicBezTo>
                    <a:pt x="4770" y="906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2"/>
                    <a:pt x="109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12676725" y="2842025"/>
              <a:ext cx="118425" cy="117350"/>
            </a:xfrm>
            <a:custGeom>
              <a:rect b="b" l="l" r="r" t="t"/>
              <a:pathLst>
                <a:path extrusionOk="0" h="4694" w="4737">
                  <a:moveTo>
                    <a:pt x="995" y="1"/>
                  </a:moveTo>
                  <a:cubicBezTo>
                    <a:pt x="835" y="1"/>
                    <a:pt x="695" y="120"/>
                    <a:pt x="667" y="285"/>
                  </a:cubicBezTo>
                  <a:lnTo>
                    <a:pt x="33" y="3587"/>
                  </a:lnTo>
                  <a:cubicBezTo>
                    <a:pt x="0" y="3787"/>
                    <a:pt x="100" y="4021"/>
                    <a:pt x="334" y="4054"/>
                  </a:cubicBezTo>
                  <a:lnTo>
                    <a:pt x="3603" y="4688"/>
                  </a:lnTo>
                  <a:cubicBezTo>
                    <a:pt x="3627" y="4691"/>
                    <a:pt x="3650" y="4693"/>
                    <a:pt x="3674" y="4693"/>
                  </a:cubicBezTo>
                  <a:cubicBezTo>
                    <a:pt x="3876" y="4693"/>
                    <a:pt x="4040" y="4567"/>
                    <a:pt x="4070" y="4388"/>
                  </a:cubicBezTo>
                  <a:lnTo>
                    <a:pt x="4703" y="1085"/>
                  </a:lnTo>
                  <a:cubicBezTo>
                    <a:pt x="4737" y="885"/>
                    <a:pt x="4603" y="685"/>
                    <a:pt x="4403" y="618"/>
                  </a:cubicBezTo>
                  <a:lnTo>
                    <a:pt x="1101" y="18"/>
                  </a:lnTo>
                  <a:cubicBezTo>
                    <a:pt x="1065" y="6"/>
                    <a:pt x="1030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12787625" y="2739750"/>
              <a:ext cx="119275" cy="117025"/>
            </a:xfrm>
            <a:custGeom>
              <a:rect b="b" l="l" r="r" t="t"/>
              <a:pathLst>
                <a:path extrusionOk="0" h="4681" w="4771">
                  <a:moveTo>
                    <a:pt x="1073" y="1"/>
                  </a:moveTo>
                  <a:cubicBezTo>
                    <a:pt x="895" y="1"/>
                    <a:pt x="728" y="127"/>
                    <a:pt x="668" y="306"/>
                  </a:cubicBezTo>
                  <a:lnTo>
                    <a:pt x="67" y="3609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54" y="4679"/>
                    <a:pt x="3672" y="4680"/>
                    <a:pt x="3689" y="4680"/>
                  </a:cubicBezTo>
                  <a:cubicBezTo>
                    <a:pt x="3876" y="4680"/>
                    <a:pt x="4073" y="4528"/>
                    <a:pt x="4104" y="4376"/>
                  </a:cubicBezTo>
                  <a:lnTo>
                    <a:pt x="4737" y="1107"/>
                  </a:lnTo>
                  <a:cubicBezTo>
                    <a:pt x="4771" y="873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12907725" y="27614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71" y="0"/>
                  </a:moveTo>
                  <a:cubicBezTo>
                    <a:pt x="888" y="0"/>
                    <a:pt x="697" y="126"/>
                    <a:pt x="667" y="306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75"/>
                  </a:cubicBezTo>
                  <a:lnTo>
                    <a:pt x="3636" y="4675"/>
                  </a:lnTo>
                  <a:cubicBezTo>
                    <a:pt x="3671" y="4687"/>
                    <a:pt x="3707" y="4693"/>
                    <a:pt x="3742" y="4693"/>
                  </a:cubicBezTo>
                  <a:cubicBezTo>
                    <a:pt x="3903" y="4693"/>
                    <a:pt x="4048" y="4573"/>
                    <a:pt x="4103" y="4409"/>
                  </a:cubicBezTo>
                  <a:lnTo>
                    <a:pt x="4703" y="1106"/>
                  </a:lnTo>
                  <a:cubicBezTo>
                    <a:pt x="4770" y="906"/>
                    <a:pt x="4637" y="673"/>
                    <a:pt x="4437" y="639"/>
                  </a:cubicBezTo>
                  <a:lnTo>
                    <a:pt x="1134" y="5"/>
                  </a:lnTo>
                  <a:cubicBezTo>
                    <a:pt x="1113" y="2"/>
                    <a:pt x="109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12508250" y="2569650"/>
              <a:ext cx="119275" cy="117275"/>
            </a:xfrm>
            <a:custGeom>
              <a:rect b="b" l="l" r="r" t="t"/>
              <a:pathLst>
                <a:path extrusionOk="0" h="4691" w="4771">
                  <a:moveTo>
                    <a:pt x="1073" y="0"/>
                  </a:moveTo>
                  <a:cubicBezTo>
                    <a:pt x="895" y="0"/>
                    <a:pt x="728" y="126"/>
                    <a:pt x="668" y="305"/>
                  </a:cubicBezTo>
                  <a:lnTo>
                    <a:pt x="68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5"/>
                  </a:lnTo>
                  <a:cubicBezTo>
                    <a:pt x="3668" y="4686"/>
                    <a:pt x="3700" y="4690"/>
                    <a:pt x="3731" y="4690"/>
                  </a:cubicBezTo>
                  <a:cubicBezTo>
                    <a:pt x="3905" y="4690"/>
                    <a:pt x="4076" y="4549"/>
                    <a:pt x="4104" y="4408"/>
                  </a:cubicBezTo>
                  <a:lnTo>
                    <a:pt x="4738" y="1106"/>
                  </a:lnTo>
                  <a:cubicBezTo>
                    <a:pt x="4771" y="906"/>
                    <a:pt x="4638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12628350" y="25918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4" y="3587"/>
                  </a:lnTo>
                  <a:cubicBezTo>
                    <a:pt x="0" y="3787"/>
                    <a:pt x="134" y="4021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8" y="4693"/>
                    <a:pt x="3698" y="4693"/>
                  </a:cubicBezTo>
                  <a:cubicBezTo>
                    <a:pt x="3876" y="4693"/>
                    <a:pt x="4043" y="4567"/>
                    <a:pt x="4103" y="4388"/>
                  </a:cubicBezTo>
                  <a:lnTo>
                    <a:pt x="4704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8"/>
                  </a:lnTo>
                  <a:cubicBezTo>
                    <a:pt x="1099" y="6"/>
                    <a:pt x="1063" y="1"/>
                    <a:pt x="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12748425" y="2614675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2"/>
                  </a:cubicBezTo>
                  <a:lnTo>
                    <a:pt x="3637" y="4676"/>
                  </a:lnTo>
                  <a:cubicBezTo>
                    <a:pt x="3837" y="4676"/>
                    <a:pt x="4004" y="4542"/>
                    <a:pt x="4037" y="4342"/>
                  </a:cubicBezTo>
                  <a:lnTo>
                    <a:pt x="4704" y="1106"/>
                  </a:lnTo>
                  <a:cubicBezTo>
                    <a:pt x="4738" y="873"/>
                    <a:pt x="4637" y="673"/>
                    <a:pt x="4404" y="639"/>
                  </a:cubicBezTo>
                  <a:lnTo>
                    <a:pt x="1135" y="6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12871025" y="2637725"/>
              <a:ext cx="179325" cy="127375"/>
            </a:xfrm>
            <a:custGeom>
              <a:rect b="b" l="l" r="r" t="t"/>
              <a:pathLst>
                <a:path extrusionOk="0" h="5095" w="7173">
                  <a:moveTo>
                    <a:pt x="1029" y="0"/>
                  </a:moveTo>
                  <a:cubicBezTo>
                    <a:pt x="868" y="0"/>
                    <a:pt x="722" y="120"/>
                    <a:pt x="667" y="284"/>
                  </a:cubicBezTo>
                  <a:lnTo>
                    <a:pt x="67" y="3553"/>
                  </a:lnTo>
                  <a:cubicBezTo>
                    <a:pt x="0" y="3754"/>
                    <a:pt x="134" y="3954"/>
                    <a:pt x="334" y="4020"/>
                  </a:cubicBezTo>
                  <a:lnTo>
                    <a:pt x="6071" y="5088"/>
                  </a:lnTo>
                  <a:cubicBezTo>
                    <a:pt x="6092" y="5092"/>
                    <a:pt x="6114" y="5094"/>
                    <a:pt x="6135" y="5094"/>
                  </a:cubicBezTo>
                  <a:cubicBezTo>
                    <a:pt x="6286" y="5094"/>
                    <a:pt x="6447" y="4992"/>
                    <a:pt x="6505" y="4788"/>
                  </a:cubicBezTo>
                  <a:lnTo>
                    <a:pt x="7139" y="1552"/>
                  </a:lnTo>
                  <a:cubicBezTo>
                    <a:pt x="7172" y="1352"/>
                    <a:pt x="7072" y="1118"/>
                    <a:pt x="6839" y="1085"/>
                  </a:cubicBezTo>
                  <a:lnTo>
                    <a:pt x="1134" y="18"/>
                  </a:lnTo>
                  <a:cubicBezTo>
                    <a:pt x="1099" y="6"/>
                    <a:pt x="1064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11289900" y="2462600"/>
              <a:ext cx="179300" cy="127375"/>
            </a:xfrm>
            <a:custGeom>
              <a:rect b="b" l="l" r="r" t="t"/>
              <a:pathLst>
                <a:path extrusionOk="0" h="5095" w="7172">
                  <a:moveTo>
                    <a:pt x="1026" y="0"/>
                  </a:moveTo>
                  <a:cubicBezTo>
                    <a:pt x="858" y="0"/>
                    <a:pt x="695" y="120"/>
                    <a:pt x="667" y="284"/>
                  </a:cubicBezTo>
                  <a:lnTo>
                    <a:pt x="33" y="3553"/>
                  </a:lnTo>
                  <a:cubicBezTo>
                    <a:pt x="0" y="3754"/>
                    <a:pt x="134" y="3954"/>
                    <a:pt x="334" y="4020"/>
                  </a:cubicBezTo>
                  <a:lnTo>
                    <a:pt x="6038" y="5088"/>
                  </a:lnTo>
                  <a:cubicBezTo>
                    <a:pt x="6063" y="5092"/>
                    <a:pt x="6088" y="5094"/>
                    <a:pt x="6114" y="5094"/>
                  </a:cubicBezTo>
                  <a:cubicBezTo>
                    <a:pt x="6293" y="5094"/>
                    <a:pt x="6476" y="4992"/>
                    <a:pt x="6505" y="4788"/>
                  </a:cubicBezTo>
                  <a:lnTo>
                    <a:pt x="7139" y="1552"/>
                  </a:lnTo>
                  <a:cubicBezTo>
                    <a:pt x="7172" y="1352"/>
                    <a:pt x="7038" y="1118"/>
                    <a:pt x="6838" y="1085"/>
                  </a:cubicBezTo>
                  <a:lnTo>
                    <a:pt x="1134" y="18"/>
                  </a:lnTo>
                  <a:cubicBezTo>
                    <a:pt x="1099" y="6"/>
                    <a:pt x="1062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12793475" y="2867050"/>
              <a:ext cx="210175" cy="130650"/>
            </a:xfrm>
            <a:custGeom>
              <a:rect b="b" l="l" r="r" t="t"/>
              <a:pathLst>
                <a:path extrusionOk="0" h="5226" w="8407">
                  <a:moveTo>
                    <a:pt x="962" y="0"/>
                  </a:moveTo>
                  <a:cubicBezTo>
                    <a:pt x="801" y="0"/>
                    <a:pt x="655" y="120"/>
                    <a:pt x="600" y="285"/>
                  </a:cubicBezTo>
                  <a:lnTo>
                    <a:pt x="33" y="3454"/>
                  </a:lnTo>
                  <a:cubicBezTo>
                    <a:pt x="0" y="3687"/>
                    <a:pt x="100" y="3887"/>
                    <a:pt x="334" y="3921"/>
                  </a:cubicBezTo>
                  <a:lnTo>
                    <a:pt x="7339" y="5221"/>
                  </a:lnTo>
                  <a:cubicBezTo>
                    <a:pt x="7356" y="5224"/>
                    <a:pt x="7374" y="5226"/>
                    <a:pt x="7391" y="5226"/>
                  </a:cubicBezTo>
                  <a:cubicBezTo>
                    <a:pt x="7572" y="5226"/>
                    <a:pt x="7742" y="5074"/>
                    <a:pt x="7772" y="4921"/>
                  </a:cubicBezTo>
                  <a:lnTo>
                    <a:pt x="8373" y="1752"/>
                  </a:lnTo>
                  <a:cubicBezTo>
                    <a:pt x="8406" y="1552"/>
                    <a:pt x="8273" y="1352"/>
                    <a:pt x="8073" y="1285"/>
                  </a:cubicBezTo>
                  <a:lnTo>
                    <a:pt x="1067" y="18"/>
                  </a:lnTo>
                  <a:cubicBezTo>
                    <a:pt x="1032" y="6"/>
                    <a:pt x="99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11269050" y="2582150"/>
              <a:ext cx="211000" cy="131200"/>
            </a:xfrm>
            <a:custGeom>
              <a:rect b="b" l="l" r="r" t="t"/>
              <a:pathLst>
                <a:path extrusionOk="0" h="5248" w="8440">
                  <a:moveTo>
                    <a:pt x="1030" y="0"/>
                  </a:moveTo>
                  <a:cubicBezTo>
                    <a:pt x="828" y="0"/>
                    <a:pt x="664" y="126"/>
                    <a:pt x="634" y="306"/>
                  </a:cubicBezTo>
                  <a:lnTo>
                    <a:pt x="34" y="3475"/>
                  </a:lnTo>
                  <a:cubicBezTo>
                    <a:pt x="0" y="3675"/>
                    <a:pt x="134" y="3908"/>
                    <a:pt x="334" y="3942"/>
                  </a:cubicBezTo>
                  <a:lnTo>
                    <a:pt x="7339" y="5243"/>
                  </a:lnTo>
                  <a:cubicBezTo>
                    <a:pt x="7359" y="5246"/>
                    <a:pt x="7380" y="5248"/>
                    <a:pt x="7402" y="5248"/>
                  </a:cubicBezTo>
                  <a:cubicBezTo>
                    <a:pt x="7585" y="5248"/>
                    <a:pt x="7776" y="5122"/>
                    <a:pt x="7806" y="4942"/>
                  </a:cubicBezTo>
                  <a:lnTo>
                    <a:pt x="8373" y="1774"/>
                  </a:lnTo>
                  <a:cubicBezTo>
                    <a:pt x="8440" y="1573"/>
                    <a:pt x="8306" y="1340"/>
                    <a:pt x="8106" y="1307"/>
                  </a:cubicBezTo>
                  <a:lnTo>
                    <a:pt x="1101" y="6"/>
                  </a:lnTo>
                  <a:cubicBezTo>
                    <a:pt x="1077" y="2"/>
                    <a:pt x="1053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12713400" y="2971300"/>
              <a:ext cx="271900" cy="143175"/>
            </a:xfrm>
            <a:custGeom>
              <a:rect b="b" l="l" r="r" t="t"/>
              <a:pathLst>
                <a:path extrusionOk="0" h="5727" w="10876">
                  <a:moveTo>
                    <a:pt x="996" y="0"/>
                  </a:moveTo>
                  <a:cubicBezTo>
                    <a:pt x="835" y="0"/>
                    <a:pt x="689" y="120"/>
                    <a:pt x="635" y="284"/>
                  </a:cubicBezTo>
                  <a:lnTo>
                    <a:pt x="67" y="3520"/>
                  </a:lnTo>
                  <a:cubicBezTo>
                    <a:pt x="1" y="3720"/>
                    <a:pt x="134" y="3920"/>
                    <a:pt x="334" y="3954"/>
                  </a:cubicBezTo>
                  <a:lnTo>
                    <a:pt x="9774" y="5721"/>
                  </a:lnTo>
                  <a:cubicBezTo>
                    <a:pt x="9795" y="5725"/>
                    <a:pt x="9816" y="5727"/>
                    <a:pt x="9837" y="5727"/>
                  </a:cubicBezTo>
                  <a:cubicBezTo>
                    <a:pt x="10021" y="5727"/>
                    <a:pt x="10212" y="5601"/>
                    <a:pt x="10241" y="5421"/>
                  </a:cubicBezTo>
                  <a:lnTo>
                    <a:pt x="10809" y="2219"/>
                  </a:lnTo>
                  <a:cubicBezTo>
                    <a:pt x="10875" y="2019"/>
                    <a:pt x="10742" y="1785"/>
                    <a:pt x="10542" y="1752"/>
                  </a:cubicBezTo>
                  <a:lnTo>
                    <a:pt x="1102" y="17"/>
                  </a:lnTo>
                  <a:cubicBezTo>
                    <a:pt x="1066" y="6"/>
                    <a:pt x="1031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11244025" y="2697200"/>
              <a:ext cx="271050" cy="142950"/>
            </a:xfrm>
            <a:custGeom>
              <a:rect b="b" l="l" r="r" t="t"/>
              <a:pathLst>
                <a:path extrusionOk="0" h="5718" w="10842">
                  <a:moveTo>
                    <a:pt x="993" y="1"/>
                  </a:moveTo>
                  <a:cubicBezTo>
                    <a:pt x="820" y="1"/>
                    <a:pt x="663" y="103"/>
                    <a:pt x="634" y="307"/>
                  </a:cubicBezTo>
                  <a:lnTo>
                    <a:pt x="34" y="3509"/>
                  </a:lnTo>
                  <a:cubicBezTo>
                    <a:pt x="0" y="3710"/>
                    <a:pt x="134" y="3910"/>
                    <a:pt x="334" y="3976"/>
                  </a:cubicBezTo>
                  <a:lnTo>
                    <a:pt x="9741" y="5711"/>
                  </a:lnTo>
                  <a:cubicBezTo>
                    <a:pt x="9770" y="5715"/>
                    <a:pt x="9799" y="5717"/>
                    <a:pt x="9827" y="5717"/>
                  </a:cubicBezTo>
                  <a:cubicBezTo>
                    <a:pt x="10022" y="5717"/>
                    <a:pt x="10179" y="5615"/>
                    <a:pt x="10208" y="5411"/>
                  </a:cubicBezTo>
                  <a:lnTo>
                    <a:pt x="10808" y="2208"/>
                  </a:lnTo>
                  <a:cubicBezTo>
                    <a:pt x="10842" y="2008"/>
                    <a:pt x="10708" y="1808"/>
                    <a:pt x="10508" y="1741"/>
                  </a:cubicBezTo>
                  <a:lnTo>
                    <a:pt x="1068" y="7"/>
                  </a:lnTo>
                  <a:cubicBezTo>
                    <a:pt x="1043" y="3"/>
                    <a:pt x="1018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11222350" y="2814825"/>
              <a:ext cx="120925" cy="128700"/>
            </a:xfrm>
            <a:custGeom>
              <a:rect b="b" l="l" r="r" t="t"/>
              <a:pathLst>
                <a:path extrusionOk="0" h="5148" w="4837">
                  <a:moveTo>
                    <a:pt x="1139" y="0"/>
                  </a:moveTo>
                  <a:cubicBezTo>
                    <a:pt x="961" y="0"/>
                    <a:pt x="794" y="126"/>
                    <a:pt x="734" y="305"/>
                  </a:cubicBezTo>
                  <a:lnTo>
                    <a:pt x="34" y="4041"/>
                  </a:lnTo>
                  <a:cubicBezTo>
                    <a:pt x="0" y="4275"/>
                    <a:pt x="134" y="4475"/>
                    <a:pt x="334" y="4508"/>
                  </a:cubicBezTo>
                  <a:lnTo>
                    <a:pt x="3636" y="5142"/>
                  </a:lnTo>
                  <a:cubicBezTo>
                    <a:pt x="3657" y="5146"/>
                    <a:pt x="3677" y="5147"/>
                    <a:pt x="3697" y="5147"/>
                  </a:cubicBezTo>
                  <a:cubicBezTo>
                    <a:pt x="3870" y="5147"/>
                    <a:pt x="4010" y="5022"/>
                    <a:pt x="4070" y="4842"/>
                  </a:cubicBezTo>
                  <a:lnTo>
                    <a:pt x="4804" y="1106"/>
                  </a:lnTo>
                  <a:cubicBezTo>
                    <a:pt x="4837" y="873"/>
                    <a:pt x="4704" y="672"/>
                    <a:pt x="4503" y="639"/>
                  </a:cubicBezTo>
                  <a:lnTo>
                    <a:pt x="1201" y="5"/>
                  </a:lnTo>
                  <a:cubicBezTo>
                    <a:pt x="1180" y="2"/>
                    <a:pt x="1160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11342425" y="2837850"/>
              <a:ext cx="120950" cy="128500"/>
            </a:xfrm>
            <a:custGeom>
              <a:rect b="b" l="l" r="r" t="t"/>
              <a:pathLst>
                <a:path extrusionOk="0" h="5140" w="4838">
                  <a:moveTo>
                    <a:pt x="1093" y="1"/>
                  </a:moveTo>
                  <a:cubicBezTo>
                    <a:pt x="925" y="1"/>
                    <a:pt x="762" y="120"/>
                    <a:pt x="734" y="285"/>
                  </a:cubicBezTo>
                  <a:lnTo>
                    <a:pt x="34" y="4054"/>
                  </a:lnTo>
                  <a:cubicBezTo>
                    <a:pt x="1" y="4255"/>
                    <a:pt x="101" y="4455"/>
                    <a:pt x="334" y="4521"/>
                  </a:cubicBezTo>
                  <a:lnTo>
                    <a:pt x="3603" y="5122"/>
                  </a:lnTo>
                  <a:cubicBezTo>
                    <a:pt x="3645" y="5134"/>
                    <a:pt x="3685" y="5139"/>
                    <a:pt x="3723" y="5139"/>
                  </a:cubicBezTo>
                  <a:cubicBezTo>
                    <a:pt x="3902" y="5139"/>
                    <a:pt x="4043" y="5020"/>
                    <a:pt x="4070" y="4855"/>
                  </a:cubicBezTo>
                  <a:lnTo>
                    <a:pt x="4771" y="1086"/>
                  </a:lnTo>
                  <a:cubicBezTo>
                    <a:pt x="4837" y="886"/>
                    <a:pt x="4704" y="685"/>
                    <a:pt x="4504" y="619"/>
                  </a:cubicBezTo>
                  <a:lnTo>
                    <a:pt x="1201" y="18"/>
                  </a:lnTo>
                  <a:cubicBezTo>
                    <a:pt x="1166" y="6"/>
                    <a:pt x="1130" y="1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11463350" y="2862875"/>
              <a:ext cx="268550" cy="153500"/>
            </a:xfrm>
            <a:custGeom>
              <a:rect b="b" l="l" r="r" t="t"/>
              <a:pathLst>
                <a:path extrusionOk="0" h="6140" w="10742">
                  <a:moveTo>
                    <a:pt x="1048" y="1"/>
                  </a:moveTo>
                  <a:cubicBezTo>
                    <a:pt x="869" y="1"/>
                    <a:pt x="728" y="120"/>
                    <a:pt x="701" y="285"/>
                  </a:cubicBezTo>
                  <a:lnTo>
                    <a:pt x="34" y="3954"/>
                  </a:lnTo>
                  <a:cubicBezTo>
                    <a:pt x="0" y="4188"/>
                    <a:pt x="100" y="4388"/>
                    <a:pt x="334" y="4421"/>
                  </a:cubicBezTo>
                  <a:lnTo>
                    <a:pt x="9574" y="6122"/>
                  </a:lnTo>
                  <a:cubicBezTo>
                    <a:pt x="9609" y="6134"/>
                    <a:pt x="9646" y="6140"/>
                    <a:pt x="9682" y="6140"/>
                  </a:cubicBezTo>
                  <a:cubicBezTo>
                    <a:pt x="9850" y="6140"/>
                    <a:pt x="10013" y="6020"/>
                    <a:pt x="10041" y="5855"/>
                  </a:cubicBezTo>
                  <a:lnTo>
                    <a:pt x="10708" y="2186"/>
                  </a:lnTo>
                  <a:cubicBezTo>
                    <a:pt x="10741" y="1953"/>
                    <a:pt x="10608" y="1753"/>
                    <a:pt x="10408" y="1719"/>
                  </a:cubicBezTo>
                  <a:lnTo>
                    <a:pt x="1168" y="18"/>
                  </a:lnTo>
                  <a:cubicBezTo>
                    <a:pt x="1127" y="6"/>
                    <a:pt x="1086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11732700" y="2909850"/>
              <a:ext cx="600450" cy="218675"/>
            </a:xfrm>
            <a:custGeom>
              <a:rect b="b" l="l" r="r" t="t"/>
              <a:pathLst>
                <a:path extrusionOk="0" h="8747" w="24018">
                  <a:moveTo>
                    <a:pt x="1104" y="1"/>
                  </a:moveTo>
                  <a:cubicBezTo>
                    <a:pt x="961" y="1"/>
                    <a:pt x="830" y="95"/>
                    <a:pt x="801" y="240"/>
                  </a:cubicBezTo>
                  <a:lnTo>
                    <a:pt x="34" y="4177"/>
                  </a:lnTo>
                  <a:cubicBezTo>
                    <a:pt x="1" y="4343"/>
                    <a:pt x="134" y="4510"/>
                    <a:pt x="301" y="4544"/>
                  </a:cubicBezTo>
                  <a:lnTo>
                    <a:pt x="22850" y="8747"/>
                  </a:lnTo>
                  <a:cubicBezTo>
                    <a:pt x="23017" y="8747"/>
                    <a:pt x="23184" y="8680"/>
                    <a:pt x="23251" y="8513"/>
                  </a:cubicBezTo>
                  <a:lnTo>
                    <a:pt x="23985" y="4577"/>
                  </a:lnTo>
                  <a:cubicBezTo>
                    <a:pt x="24018" y="4410"/>
                    <a:pt x="23884" y="4243"/>
                    <a:pt x="23718" y="4210"/>
                  </a:cubicBezTo>
                  <a:lnTo>
                    <a:pt x="1168" y="7"/>
                  </a:lnTo>
                  <a:cubicBezTo>
                    <a:pt x="1147" y="3"/>
                    <a:pt x="1125" y="1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12330625" y="3021325"/>
              <a:ext cx="150150" cy="135700"/>
            </a:xfrm>
            <a:custGeom>
              <a:rect b="b" l="l" r="r" t="t"/>
              <a:pathLst>
                <a:path extrusionOk="0" h="5428" w="6006">
                  <a:moveTo>
                    <a:pt x="1094" y="0"/>
                  </a:moveTo>
                  <a:cubicBezTo>
                    <a:pt x="925" y="0"/>
                    <a:pt x="762" y="120"/>
                    <a:pt x="735" y="285"/>
                  </a:cubicBezTo>
                  <a:lnTo>
                    <a:pt x="34" y="4121"/>
                  </a:lnTo>
                  <a:cubicBezTo>
                    <a:pt x="1" y="4354"/>
                    <a:pt x="101" y="4554"/>
                    <a:pt x="334" y="4588"/>
                  </a:cubicBezTo>
                  <a:lnTo>
                    <a:pt x="4771" y="5422"/>
                  </a:lnTo>
                  <a:cubicBezTo>
                    <a:pt x="4800" y="5426"/>
                    <a:pt x="4829" y="5428"/>
                    <a:pt x="4857" y="5428"/>
                  </a:cubicBezTo>
                  <a:cubicBezTo>
                    <a:pt x="5052" y="5428"/>
                    <a:pt x="5209" y="5326"/>
                    <a:pt x="5238" y="5121"/>
                  </a:cubicBezTo>
                  <a:lnTo>
                    <a:pt x="5938" y="1285"/>
                  </a:lnTo>
                  <a:cubicBezTo>
                    <a:pt x="6005" y="1085"/>
                    <a:pt x="5872" y="885"/>
                    <a:pt x="5672" y="852"/>
                  </a:cubicBezTo>
                  <a:lnTo>
                    <a:pt x="1202" y="18"/>
                  </a:lnTo>
                  <a:cubicBezTo>
                    <a:pt x="1166" y="6"/>
                    <a:pt x="1130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12480750" y="3048325"/>
              <a:ext cx="119275" cy="130675"/>
            </a:xfrm>
            <a:custGeom>
              <a:rect b="b" l="l" r="r" t="t"/>
              <a:pathLst>
                <a:path extrusionOk="0" h="5227" w="4771">
                  <a:moveTo>
                    <a:pt x="1138" y="0"/>
                  </a:moveTo>
                  <a:cubicBezTo>
                    <a:pt x="955" y="0"/>
                    <a:pt x="764" y="126"/>
                    <a:pt x="734" y="305"/>
                  </a:cubicBezTo>
                  <a:lnTo>
                    <a:pt x="33" y="4142"/>
                  </a:lnTo>
                  <a:cubicBezTo>
                    <a:pt x="0" y="4342"/>
                    <a:pt x="100" y="4542"/>
                    <a:pt x="334" y="4609"/>
                  </a:cubicBezTo>
                  <a:lnTo>
                    <a:pt x="3569" y="5209"/>
                  </a:lnTo>
                  <a:cubicBezTo>
                    <a:pt x="3605" y="5221"/>
                    <a:pt x="3641" y="5226"/>
                    <a:pt x="3678" y="5226"/>
                  </a:cubicBezTo>
                  <a:cubicBezTo>
                    <a:pt x="3846" y="5226"/>
                    <a:pt x="4009" y="5107"/>
                    <a:pt x="4036" y="4942"/>
                  </a:cubicBezTo>
                  <a:lnTo>
                    <a:pt x="4737" y="1106"/>
                  </a:lnTo>
                  <a:cubicBezTo>
                    <a:pt x="4770" y="873"/>
                    <a:pt x="4670" y="672"/>
                    <a:pt x="4437" y="639"/>
                  </a:cubicBezTo>
                  <a:lnTo>
                    <a:pt x="1201" y="5"/>
                  </a:lnTo>
                  <a:cubicBezTo>
                    <a:pt x="1180" y="2"/>
                    <a:pt x="1159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12600000" y="3127550"/>
              <a:ext cx="110925" cy="74500"/>
            </a:xfrm>
            <a:custGeom>
              <a:rect b="b" l="l" r="r" t="t"/>
              <a:pathLst>
                <a:path extrusionOk="0" h="2980" w="4437">
                  <a:moveTo>
                    <a:pt x="739" y="0"/>
                  </a:moveTo>
                  <a:cubicBezTo>
                    <a:pt x="561" y="0"/>
                    <a:pt x="394" y="126"/>
                    <a:pt x="334" y="305"/>
                  </a:cubicBezTo>
                  <a:lnTo>
                    <a:pt x="67" y="1873"/>
                  </a:lnTo>
                  <a:cubicBezTo>
                    <a:pt x="0" y="2107"/>
                    <a:pt x="134" y="2307"/>
                    <a:pt x="334" y="2340"/>
                  </a:cubicBezTo>
                  <a:lnTo>
                    <a:pt x="3636" y="2974"/>
                  </a:lnTo>
                  <a:cubicBezTo>
                    <a:pt x="3653" y="2977"/>
                    <a:pt x="3671" y="2979"/>
                    <a:pt x="3689" y="2979"/>
                  </a:cubicBezTo>
                  <a:cubicBezTo>
                    <a:pt x="3843" y="2979"/>
                    <a:pt x="4013" y="2853"/>
                    <a:pt x="4103" y="2674"/>
                  </a:cubicBezTo>
                  <a:lnTo>
                    <a:pt x="4403" y="1106"/>
                  </a:lnTo>
                  <a:cubicBezTo>
                    <a:pt x="4437" y="872"/>
                    <a:pt x="4303" y="672"/>
                    <a:pt x="4103" y="639"/>
                  </a:cubicBezTo>
                  <a:lnTo>
                    <a:pt x="801" y="5"/>
                  </a:lnTo>
                  <a:cubicBezTo>
                    <a:pt x="780" y="2"/>
                    <a:pt x="759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12839325" y="3172275"/>
              <a:ext cx="110100" cy="74800"/>
            </a:xfrm>
            <a:custGeom>
              <a:rect b="b" l="l" r="r" t="t"/>
              <a:pathLst>
                <a:path extrusionOk="0" h="2992" w="4404">
                  <a:moveTo>
                    <a:pt x="664" y="0"/>
                  </a:moveTo>
                  <a:cubicBezTo>
                    <a:pt x="503" y="0"/>
                    <a:pt x="362" y="125"/>
                    <a:pt x="334" y="318"/>
                  </a:cubicBezTo>
                  <a:lnTo>
                    <a:pt x="34" y="1886"/>
                  </a:lnTo>
                  <a:cubicBezTo>
                    <a:pt x="1" y="2086"/>
                    <a:pt x="101" y="2319"/>
                    <a:pt x="334" y="2353"/>
                  </a:cubicBezTo>
                  <a:lnTo>
                    <a:pt x="3603" y="2986"/>
                  </a:lnTo>
                  <a:cubicBezTo>
                    <a:pt x="3627" y="2990"/>
                    <a:pt x="3651" y="2991"/>
                    <a:pt x="3674" y="2991"/>
                  </a:cubicBezTo>
                  <a:cubicBezTo>
                    <a:pt x="3876" y="2991"/>
                    <a:pt x="4040" y="2866"/>
                    <a:pt x="4070" y="2686"/>
                  </a:cubicBezTo>
                  <a:lnTo>
                    <a:pt x="4371" y="1085"/>
                  </a:lnTo>
                  <a:cubicBezTo>
                    <a:pt x="4404" y="885"/>
                    <a:pt x="4270" y="685"/>
                    <a:pt x="4070" y="651"/>
                  </a:cubicBezTo>
                  <a:lnTo>
                    <a:pt x="768" y="17"/>
                  </a:lnTo>
                  <a:cubicBezTo>
                    <a:pt x="733" y="6"/>
                    <a:pt x="698" y="0"/>
                    <a:pt x="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12730925" y="3092200"/>
              <a:ext cx="110100" cy="76350"/>
            </a:xfrm>
            <a:custGeom>
              <a:rect b="b" l="l" r="r" t="t"/>
              <a:pathLst>
                <a:path extrusionOk="0" h="3054" w="4404">
                  <a:moveTo>
                    <a:pt x="645" y="1"/>
                  </a:moveTo>
                  <a:cubicBezTo>
                    <a:pt x="512" y="1"/>
                    <a:pt x="395" y="115"/>
                    <a:pt x="367" y="252"/>
                  </a:cubicBezTo>
                  <a:lnTo>
                    <a:pt x="0" y="2286"/>
                  </a:lnTo>
                  <a:lnTo>
                    <a:pt x="4003" y="3054"/>
                  </a:lnTo>
                  <a:lnTo>
                    <a:pt x="4370" y="1019"/>
                  </a:lnTo>
                  <a:cubicBezTo>
                    <a:pt x="4403" y="852"/>
                    <a:pt x="4270" y="685"/>
                    <a:pt x="4103" y="619"/>
                  </a:cubicBezTo>
                  <a:lnTo>
                    <a:pt x="734" y="18"/>
                  </a:lnTo>
                  <a:cubicBezTo>
                    <a:pt x="704" y="6"/>
                    <a:pt x="674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12720900" y="3149350"/>
              <a:ext cx="110125" cy="73550"/>
            </a:xfrm>
            <a:custGeom>
              <a:rect b="b" l="l" r="r" t="t"/>
              <a:pathLst>
                <a:path extrusionOk="0" h="2942" w="4405">
                  <a:moveTo>
                    <a:pt x="401" y="0"/>
                  </a:moveTo>
                  <a:lnTo>
                    <a:pt x="1" y="1935"/>
                  </a:lnTo>
                  <a:cubicBezTo>
                    <a:pt x="1" y="2102"/>
                    <a:pt x="101" y="2269"/>
                    <a:pt x="268" y="2302"/>
                  </a:cubicBezTo>
                  <a:lnTo>
                    <a:pt x="3637" y="2936"/>
                  </a:lnTo>
                  <a:cubicBezTo>
                    <a:pt x="3654" y="2939"/>
                    <a:pt x="3672" y="2941"/>
                    <a:pt x="3689" y="2941"/>
                  </a:cubicBezTo>
                  <a:cubicBezTo>
                    <a:pt x="3837" y="2941"/>
                    <a:pt x="3974" y="2818"/>
                    <a:pt x="4004" y="2669"/>
                  </a:cubicBezTo>
                  <a:lnTo>
                    <a:pt x="4404" y="76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11519225" y="2041050"/>
              <a:ext cx="1487750" cy="352775"/>
            </a:xfrm>
            <a:custGeom>
              <a:rect b="b" l="l" r="r" t="t"/>
              <a:pathLst>
                <a:path extrusionOk="0" h="14111" w="59510">
                  <a:moveTo>
                    <a:pt x="567" y="1"/>
                  </a:moveTo>
                  <a:lnTo>
                    <a:pt x="0" y="3136"/>
                  </a:lnTo>
                  <a:lnTo>
                    <a:pt x="58942" y="14111"/>
                  </a:lnTo>
                  <a:lnTo>
                    <a:pt x="59510" y="11009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11518375" y="2094425"/>
              <a:ext cx="1478600" cy="299400"/>
            </a:xfrm>
            <a:custGeom>
              <a:rect b="b" l="l" r="r" t="t"/>
              <a:pathLst>
                <a:path extrusionOk="0" h="11976" w="59144">
                  <a:moveTo>
                    <a:pt x="201" y="1"/>
                  </a:moveTo>
                  <a:lnTo>
                    <a:pt x="1" y="1001"/>
                  </a:lnTo>
                  <a:lnTo>
                    <a:pt x="58943" y="11976"/>
                  </a:lnTo>
                  <a:lnTo>
                    <a:pt x="59143" y="1100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11208175" y="1964950"/>
              <a:ext cx="2078175" cy="417200"/>
            </a:xfrm>
            <a:custGeom>
              <a:rect b="b" l="l" r="r" t="t"/>
              <a:pathLst>
                <a:path extrusionOk="0" h="16688" w="83127">
                  <a:moveTo>
                    <a:pt x="1106" y="1"/>
                  </a:moveTo>
                  <a:cubicBezTo>
                    <a:pt x="651" y="1"/>
                    <a:pt x="225" y="319"/>
                    <a:pt x="134" y="776"/>
                  </a:cubicBezTo>
                  <a:lnTo>
                    <a:pt x="0" y="1477"/>
                  </a:lnTo>
                  <a:lnTo>
                    <a:pt x="82926" y="16688"/>
                  </a:lnTo>
                  <a:lnTo>
                    <a:pt x="83026" y="15854"/>
                  </a:lnTo>
                  <a:cubicBezTo>
                    <a:pt x="83126" y="15420"/>
                    <a:pt x="82826" y="14987"/>
                    <a:pt x="82359" y="14920"/>
                  </a:cubicBezTo>
                  <a:lnTo>
                    <a:pt x="1234" y="9"/>
                  </a:lnTo>
                  <a:cubicBezTo>
                    <a:pt x="1192" y="4"/>
                    <a:pt x="1149" y="1"/>
                    <a:pt x="1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11208175" y="1981025"/>
              <a:ext cx="2076500" cy="406975"/>
            </a:xfrm>
            <a:custGeom>
              <a:rect b="b" l="l" r="r" t="t"/>
              <a:pathLst>
                <a:path extrusionOk="0" h="16279" w="83060">
                  <a:moveTo>
                    <a:pt x="200" y="0"/>
                  </a:moveTo>
                  <a:lnTo>
                    <a:pt x="0" y="1034"/>
                  </a:lnTo>
                  <a:lnTo>
                    <a:pt x="82893" y="16278"/>
                  </a:lnTo>
                  <a:lnTo>
                    <a:pt x="83059" y="1524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11716025" y="3144375"/>
              <a:ext cx="608800" cy="457750"/>
            </a:xfrm>
            <a:custGeom>
              <a:rect b="b" l="l" r="r" t="t"/>
              <a:pathLst>
                <a:path extrusionOk="0" h="18310" w="24352">
                  <a:moveTo>
                    <a:pt x="3762" y="1"/>
                  </a:moveTo>
                  <a:cubicBezTo>
                    <a:pt x="3082" y="1"/>
                    <a:pt x="2489" y="470"/>
                    <a:pt x="2402" y="1167"/>
                  </a:cubicBezTo>
                  <a:lnTo>
                    <a:pt x="167" y="13042"/>
                  </a:lnTo>
                  <a:cubicBezTo>
                    <a:pt x="1" y="13843"/>
                    <a:pt x="501" y="14576"/>
                    <a:pt x="1302" y="14710"/>
                  </a:cubicBezTo>
                  <a:lnTo>
                    <a:pt x="20315" y="18279"/>
                  </a:lnTo>
                  <a:cubicBezTo>
                    <a:pt x="20410" y="18300"/>
                    <a:pt x="20505" y="18310"/>
                    <a:pt x="20598" y="18310"/>
                  </a:cubicBezTo>
                  <a:cubicBezTo>
                    <a:pt x="21256" y="18310"/>
                    <a:pt x="21837" y="17817"/>
                    <a:pt x="21983" y="17145"/>
                  </a:cubicBezTo>
                  <a:lnTo>
                    <a:pt x="24185" y="5270"/>
                  </a:lnTo>
                  <a:cubicBezTo>
                    <a:pt x="24351" y="4469"/>
                    <a:pt x="23851" y="3702"/>
                    <a:pt x="23084" y="3602"/>
                  </a:cubicBezTo>
                  <a:lnTo>
                    <a:pt x="4070" y="33"/>
                  </a:lnTo>
                  <a:cubicBezTo>
                    <a:pt x="3966" y="11"/>
                    <a:pt x="3863" y="1"/>
                    <a:pt x="3762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11716025" y="3144375"/>
              <a:ext cx="608800" cy="457750"/>
            </a:xfrm>
            <a:custGeom>
              <a:rect b="b" l="l" r="r" t="t"/>
              <a:pathLst>
                <a:path extrusionOk="0" h="18310" w="24352">
                  <a:moveTo>
                    <a:pt x="3762" y="1"/>
                  </a:moveTo>
                  <a:cubicBezTo>
                    <a:pt x="3082" y="1"/>
                    <a:pt x="2489" y="470"/>
                    <a:pt x="2402" y="1167"/>
                  </a:cubicBezTo>
                  <a:lnTo>
                    <a:pt x="167" y="13042"/>
                  </a:lnTo>
                  <a:cubicBezTo>
                    <a:pt x="1" y="13843"/>
                    <a:pt x="501" y="14576"/>
                    <a:pt x="1302" y="14710"/>
                  </a:cubicBezTo>
                  <a:lnTo>
                    <a:pt x="20315" y="18279"/>
                  </a:lnTo>
                  <a:cubicBezTo>
                    <a:pt x="20410" y="18300"/>
                    <a:pt x="20505" y="18310"/>
                    <a:pt x="20598" y="18310"/>
                  </a:cubicBezTo>
                  <a:cubicBezTo>
                    <a:pt x="21256" y="18310"/>
                    <a:pt x="21837" y="17817"/>
                    <a:pt x="21983" y="17145"/>
                  </a:cubicBezTo>
                  <a:lnTo>
                    <a:pt x="24185" y="5270"/>
                  </a:lnTo>
                  <a:cubicBezTo>
                    <a:pt x="24351" y="4469"/>
                    <a:pt x="23851" y="3702"/>
                    <a:pt x="23084" y="3602"/>
                  </a:cubicBezTo>
                  <a:lnTo>
                    <a:pt x="4070" y="33"/>
                  </a:lnTo>
                  <a:cubicBezTo>
                    <a:pt x="3966" y="11"/>
                    <a:pt x="3863" y="1"/>
                    <a:pt x="3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1"/>
            <p:cNvSpPr/>
            <p:nvPr/>
          </p:nvSpPr>
          <p:spPr>
            <a:xfrm>
              <a:off x="11796075" y="3610375"/>
              <a:ext cx="344450" cy="82725"/>
            </a:xfrm>
            <a:custGeom>
              <a:rect b="b" l="l" r="r" t="t"/>
              <a:pathLst>
                <a:path extrusionOk="0" h="3309" w="13778">
                  <a:moveTo>
                    <a:pt x="1569" y="1"/>
                  </a:moveTo>
                  <a:cubicBezTo>
                    <a:pt x="1262" y="1"/>
                    <a:pt x="972" y="100"/>
                    <a:pt x="701" y="273"/>
                  </a:cubicBezTo>
                  <a:lnTo>
                    <a:pt x="1" y="707"/>
                  </a:lnTo>
                  <a:lnTo>
                    <a:pt x="2903" y="1240"/>
                  </a:lnTo>
                  <a:lnTo>
                    <a:pt x="10909" y="2741"/>
                  </a:lnTo>
                  <a:lnTo>
                    <a:pt x="13777" y="3308"/>
                  </a:lnTo>
                  <a:lnTo>
                    <a:pt x="13310" y="2608"/>
                  </a:lnTo>
                  <a:cubicBezTo>
                    <a:pt x="13077" y="2274"/>
                    <a:pt x="12710" y="2041"/>
                    <a:pt x="12276" y="1941"/>
                  </a:cubicBezTo>
                  <a:lnTo>
                    <a:pt x="11075" y="1741"/>
                  </a:lnTo>
                  <a:lnTo>
                    <a:pt x="7073" y="1007"/>
                  </a:lnTo>
                  <a:lnTo>
                    <a:pt x="3070" y="240"/>
                  </a:lnTo>
                  <a:lnTo>
                    <a:pt x="1902" y="39"/>
                  </a:lnTo>
                  <a:cubicBezTo>
                    <a:pt x="1789" y="13"/>
                    <a:pt x="1678" y="1"/>
                    <a:pt x="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1"/>
            <p:cNvSpPr/>
            <p:nvPr/>
          </p:nvSpPr>
          <p:spPr>
            <a:xfrm>
              <a:off x="11214000" y="3032475"/>
              <a:ext cx="187650" cy="66175"/>
            </a:xfrm>
            <a:custGeom>
              <a:rect b="b" l="l" r="r" t="t"/>
              <a:pathLst>
                <a:path extrusionOk="0" h="2647" w="7506">
                  <a:moveTo>
                    <a:pt x="563" y="0"/>
                  </a:moveTo>
                  <a:cubicBezTo>
                    <a:pt x="361" y="0"/>
                    <a:pt x="197" y="126"/>
                    <a:pt x="167" y="306"/>
                  </a:cubicBezTo>
                  <a:lnTo>
                    <a:pt x="34" y="939"/>
                  </a:lnTo>
                  <a:cubicBezTo>
                    <a:pt x="1" y="1140"/>
                    <a:pt x="134" y="1340"/>
                    <a:pt x="334" y="1406"/>
                  </a:cubicBezTo>
                  <a:lnTo>
                    <a:pt x="6872" y="2641"/>
                  </a:lnTo>
                  <a:cubicBezTo>
                    <a:pt x="6897" y="2645"/>
                    <a:pt x="6922" y="2647"/>
                    <a:pt x="6946" y="2647"/>
                  </a:cubicBezTo>
                  <a:cubicBezTo>
                    <a:pt x="7113" y="2647"/>
                    <a:pt x="7252" y="2545"/>
                    <a:pt x="7339" y="2340"/>
                  </a:cubicBezTo>
                  <a:lnTo>
                    <a:pt x="7473" y="1740"/>
                  </a:lnTo>
                  <a:cubicBezTo>
                    <a:pt x="7506" y="1507"/>
                    <a:pt x="7373" y="1306"/>
                    <a:pt x="7172" y="1273"/>
                  </a:cubicBezTo>
                  <a:lnTo>
                    <a:pt x="634" y="5"/>
                  </a:lnTo>
                  <a:cubicBezTo>
                    <a:pt x="610" y="2"/>
                    <a:pt x="587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0" name="Google Shape;1800;p51"/>
          <p:cNvGrpSpPr/>
          <p:nvPr/>
        </p:nvGrpSpPr>
        <p:grpSpPr>
          <a:xfrm>
            <a:off x="4080038" y="2747338"/>
            <a:ext cx="679675" cy="814225"/>
            <a:chOff x="-3915475" y="2993400"/>
            <a:chExt cx="679675" cy="814225"/>
          </a:xfrm>
        </p:grpSpPr>
        <p:sp>
          <p:nvSpPr>
            <p:cNvPr id="1801" name="Google Shape;1801;p51"/>
            <p:cNvSpPr/>
            <p:nvPr/>
          </p:nvSpPr>
          <p:spPr>
            <a:xfrm>
              <a:off x="-3915475" y="2993400"/>
              <a:ext cx="676350" cy="814225"/>
            </a:xfrm>
            <a:custGeom>
              <a:rect b="b" l="l" r="r" t="t"/>
              <a:pathLst>
                <a:path extrusionOk="0" h="32569" w="27054">
                  <a:moveTo>
                    <a:pt x="7072" y="1"/>
                  </a:moveTo>
                  <a:cubicBezTo>
                    <a:pt x="5846" y="1"/>
                    <a:pt x="4741" y="906"/>
                    <a:pt x="4504" y="2180"/>
                  </a:cubicBezTo>
                  <a:lnTo>
                    <a:pt x="268" y="26431"/>
                  </a:lnTo>
                  <a:cubicBezTo>
                    <a:pt x="1" y="27865"/>
                    <a:pt x="968" y="29233"/>
                    <a:pt x="2369" y="29500"/>
                  </a:cubicBezTo>
                  <a:lnTo>
                    <a:pt x="19648" y="32535"/>
                  </a:lnTo>
                  <a:cubicBezTo>
                    <a:pt x="19815" y="32568"/>
                    <a:pt x="19948" y="32568"/>
                    <a:pt x="20115" y="32568"/>
                  </a:cubicBezTo>
                  <a:cubicBezTo>
                    <a:pt x="20649" y="32568"/>
                    <a:pt x="21149" y="32402"/>
                    <a:pt x="21616" y="32101"/>
                  </a:cubicBezTo>
                  <a:cubicBezTo>
                    <a:pt x="22183" y="31701"/>
                    <a:pt x="22550" y="31101"/>
                    <a:pt x="22684" y="30400"/>
                  </a:cubicBezTo>
                  <a:lnTo>
                    <a:pt x="26953" y="6150"/>
                  </a:lnTo>
                  <a:cubicBezTo>
                    <a:pt x="27053" y="5482"/>
                    <a:pt x="26887" y="4749"/>
                    <a:pt x="26520" y="4181"/>
                  </a:cubicBezTo>
                  <a:cubicBezTo>
                    <a:pt x="26119" y="3581"/>
                    <a:pt x="25519" y="3214"/>
                    <a:pt x="24819" y="3081"/>
                  </a:cubicBezTo>
                  <a:lnTo>
                    <a:pt x="7540" y="45"/>
                  </a:lnTo>
                  <a:cubicBezTo>
                    <a:pt x="7383" y="15"/>
                    <a:pt x="7226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-3836250" y="2994475"/>
              <a:ext cx="600450" cy="341975"/>
            </a:xfrm>
            <a:custGeom>
              <a:rect b="b" l="l" r="r" t="t"/>
              <a:pathLst>
                <a:path extrusionOk="0" h="13679" w="24018">
                  <a:moveTo>
                    <a:pt x="3917" y="1"/>
                  </a:moveTo>
                  <a:cubicBezTo>
                    <a:pt x="2673" y="1"/>
                    <a:pt x="1545" y="910"/>
                    <a:pt x="1335" y="2170"/>
                  </a:cubicBezTo>
                  <a:lnTo>
                    <a:pt x="1" y="9709"/>
                  </a:lnTo>
                  <a:lnTo>
                    <a:pt x="22450" y="13679"/>
                  </a:lnTo>
                  <a:lnTo>
                    <a:pt x="23784" y="6140"/>
                  </a:lnTo>
                  <a:cubicBezTo>
                    <a:pt x="24018" y="4672"/>
                    <a:pt x="23084" y="3338"/>
                    <a:pt x="21683" y="3104"/>
                  </a:cubicBezTo>
                  <a:lnTo>
                    <a:pt x="4337" y="36"/>
                  </a:lnTo>
                  <a:cubicBezTo>
                    <a:pt x="4196" y="12"/>
                    <a:pt x="4056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-3769525" y="3062000"/>
              <a:ext cx="467850" cy="218875"/>
            </a:xfrm>
            <a:custGeom>
              <a:rect b="b" l="l" r="r" t="t"/>
              <a:pathLst>
                <a:path extrusionOk="0" h="8755" w="18714">
                  <a:moveTo>
                    <a:pt x="1534" y="0"/>
                  </a:moveTo>
                  <a:cubicBezTo>
                    <a:pt x="1164" y="0"/>
                    <a:pt x="866" y="256"/>
                    <a:pt x="834" y="570"/>
                  </a:cubicBezTo>
                  <a:lnTo>
                    <a:pt x="34" y="5073"/>
                  </a:lnTo>
                  <a:cubicBezTo>
                    <a:pt x="0" y="5440"/>
                    <a:pt x="267" y="5774"/>
                    <a:pt x="601" y="5807"/>
                  </a:cubicBezTo>
                  <a:lnTo>
                    <a:pt x="17146" y="8743"/>
                  </a:lnTo>
                  <a:cubicBezTo>
                    <a:pt x="17184" y="8750"/>
                    <a:pt x="17222" y="8754"/>
                    <a:pt x="17260" y="8754"/>
                  </a:cubicBezTo>
                  <a:cubicBezTo>
                    <a:pt x="17552" y="8754"/>
                    <a:pt x="17821" y="8530"/>
                    <a:pt x="17880" y="8176"/>
                  </a:cubicBezTo>
                  <a:lnTo>
                    <a:pt x="18680" y="3672"/>
                  </a:lnTo>
                  <a:cubicBezTo>
                    <a:pt x="18714" y="3305"/>
                    <a:pt x="18480" y="2972"/>
                    <a:pt x="18147" y="2939"/>
                  </a:cubicBezTo>
                  <a:lnTo>
                    <a:pt x="1601" y="3"/>
                  </a:lnTo>
                  <a:cubicBezTo>
                    <a:pt x="1579" y="1"/>
                    <a:pt x="1556" y="0"/>
                    <a:pt x="1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-3511000" y="3330825"/>
              <a:ext cx="196825" cy="78000"/>
            </a:xfrm>
            <a:custGeom>
              <a:rect b="b" l="l" r="r" t="t"/>
              <a:pathLst>
                <a:path extrusionOk="0" h="3120" w="7873">
                  <a:moveTo>
                    <a:pt x="1157" y="0"/>
                  </a:moveTo>
                  <a:cubicBezTo>
                    <a:pt x="660" y="0"/>
                    <a:pt x="192" y="395"/>
                    <a:pt x="133" y="892"/>
                  </a:cubicBezTo>
                  <a:cubicBezTo>
                    <a:pt x="0" y="1459"/>
                    <a:pt x="434" y="2059"/>
                    <a:pt x="1001" y="2159"/>
                  </a:cubicBezTo>
                  <a:lnTo>
                    <a:pt x="6505" y="3093"/>
                  </a:lnTo>
                  <a:cubicBezTo>
                    <a:pt x="6587" y="3111"/>
                    <a:pt x="6668" y="3119"/>
                    <a:pt x="6747" y="3119"/>
                  </a:cubicBezTo>
                  <a:cubicBezTo>
                    <a:pt x="7270" y="3119"/>
                    <a:pt x="7685" y="2748"/>
                    <a:pt x="7772" y="2226"/>
                  </a:cubicBezTo>
                  <a:cubicBezTo>
                    <a:pt x="7872" y="1659"/>
                    <a:pt x="7472" y="1059"/>
                    <a:pt x="6872" y="959"/>
                  </a:cubicBezTo>
                  <a:lnTo>
                    <a:pt x="1368" y="24"/>
                  </a:lnTo>
                  <a:cubicBezTo>
                    <a:pt x="1298" y="8"/>
                    <a:pt x="1227" y="0"/>
                    <a:pt x="1157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-3812050" y="3274525"/>
              <a:ext cx="200150" cy="79000"/>
            </a:xfrm>
            <a:custGeom>
              <a:rect b="b" l="l" r="r" t="t"/>
              <a:pathLst>
                <a:path extrusionOk="0" h="3160" w="8006">
                  <a:moveTo>
                    <a:pt x="1142" y="0"/>
                  </a:moveTo>
                  <a:cubicBezTo>
                    <a:pt x="648" y="0"/>
                    <a:pt x="159" y="355"/>
                    <a:pt x="67" y="909"/>
                  </a:cubicBezTo>
                  <a:lnTo>
                    <a:pt x="67" y="942"/>
                  </a:lnTo>
                  <a:cubicBezTo>
                    <a:pt x="0" y="1476"/>
                    <a:pt x="367" y="2076"/>
                    <a:pt x="934" y="2143"/>
                  </a:cubicBezTo>
                  <a:lnTo>
                    <a:pt x="6705" y="3144"/>
                  </a:lnTo>
                  <a:cubicBezTo>
                    <a:pt x="6767" y="3154"/>
                    <a:pt x="6829" y="3159"/>
                    <a:pt x="6889" y="3159"/>
                  </a:cubicBezTo>
                  <a:cubicBezTo>
                    <a:pt x="7411" y="3159"/>
                    <a:pt x="7846" y="2785"/>
                    <a:pt x="7906" y="2276"/>
                  </a:cubicBezTo>
                  <a:lnTo>
                    <a:pt x="7906" y="2210"/>
                  </a:lnTo>
                  <a:cubicBezTo>
                    <a:pt x="8006" y="1676"/>
                    <a:pt x="7606" y="1109"/>
                    <a:pt x="7038" y="1009"/>
                  </a:cubicBezTo>
                  <a:lnTo>
                    <a:pt x="1268" y="8"/>
                  </a:lnTo>
                  <a:cubicBezTo>
                    <a:pt x="1226" y="3"/>
                    <a:pt x="1184" y="0"/>
                    <a:pt x="1142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-3506850" y="3331875"/>
              <a:ext cx="90100" cy="57525"/>
            </a:xfrm>
            <a:custGeom>
              <a:rect b="b" l="l" r="r" t="t"/>
              <a:pathLst>
                <a:path extrusionOk="0" h="2301" w="3604">
                  <a:moveTo>
                    <a:pt x="1093" y="0"/>
                  </a:moveTo>
                  <a:cubicBezTo>
                    <a:pt x="595" y="0"/>
                    <a:pt x="161" y="372"/>
                    <a:pt x="101" y="850"/>
                  </a:cubicBezTo>
                  <a:cubicBezTo>
                    <a:pt x="1" y="1384"/>
                    <a:pt x="368" y="1951"/>
                    <a:pt x="935" y="2017"/>
                  </a:cubicBezTo>
                  <a:lnTo>
                    <a:pt x="2336" y="2284"/>
                  </a:lnTo>
                  <a:cubicBezTo>
                    <a:pt x="2395" y="2295"/>
                    <a:pt x="2454" y="2301"/>
                    <a:pt x="2513" y="2301"/>
                  </a:cubicBezTo>
                  <a:cubicBezTo>
                    <a:pt x="2989" y="2301"/>
                    <a:pt x="3444" y="1955"/>
                    <a:pt x="3503" y="1450"/>
                  </a:cubicBezTo>
                  <a:cubicBezTo>
                    <a:pt x="3603" y="883"/>
                    <a:pt x="3203" y="349"/>
                    <a:pt x="2669" y="283"/>
                  </a:cubicBezTo>
                  <a:lnTo>
                    <a:pt x="1268" y="16"/>
                  </a:lnTo>
                  <a:cubicBezTo>
                    <a:pt x="1209" y="5"/>
                    <a:pt x="1151" y="0"/>
                    <a:pt x="10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-3406775" y="3349575"/>
              <a:ext cx="90100" cy="57575"/>
            </a:xfrm>
            <a:custGeom>
              <a:rect b="b" l="l" r="r" t="t"/>
              <a:pathLst>
                <a:path extrusionOk="0" h="2303" w="3604">
                  <a:moveTo>
                    <a:pt x="1135" y="1"/>
                  </a:moveTo>
                  <a:cubicBezTo>
                    <a:pt x="620" y="1"/>
                    <a:pt x="162" y="351"/>
                    <a:pt x="101" y="842"/>
                  </a:cubicBezTo>
                  <a:cubicBezTo>
                    <a:pt x="1" y="1409"/>
                    <a:pt x="368" y="1943"/>
                    <a:pt x="935" y="2010"/>
                  </a:cubicBezTo>
                  <a:lnTo>
                    <a:pt x="2336" y="2277"/>
                  </a:lnTo>
                  <a:cubicBezTo>
                    <a:pt x="2406" y="2294"/>
                    <a:pt x="2475" y="2302"/>
                    <a:pt x="2544" y="2302"/>
                  </a:cubicBezTo>
                  <a:cubicBezTo>
                    <a:pt x="3002" y="2302"/>
                    <a:pt x="3416" y="1936"/>
                    <a:pt x="3503" y="1443"/>
                  </a:cubicBezTo>
                  <a:cubicBezTo>
                    <a:pt x="3603" y="909"/>
                    <a:pt x="3203" y="342"/>
                    <a:pt x="2669" y="275"/>
                  </a:cubicBezTo>
                  <a:lnTo>
                    <a:pt x="1268" y="8"/>
                  </a:lnTo>
                  <a:cubicBezTo>
                    <a:pt x="1224" y="3"/>
                    <a:pt x="1179" y="1"/>
                    <a:pt x="1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-3807900" y="3277850"/>
              <a:ext cx="193500" cy="72400"/>
            </a:xfrm>
            <a:custGeom>
              <a:rect b="b" l="l" r="r" t="t"/>
              <a:pathLst>
                <a:path extrusionOk="0" h="2896" w="7740">
                  <a:moveTo>
                    <a:pt x="1040" y="0"/>
                  </a:moveTo>
                  <a:cubicBezTo>
                    <a:pt x="585" y="0"/>
                    <a:pt x="159" y="318"/>
                    <a:pt x="68" y="776"/>
                  </a:cubicBezTo>
                  <a:lnTo>
                    <a:pt x="68" y="809"/>
                  </a:lnTo>
                  <a:cubicBezTo>
                    <a:pt x="1" y="1310"/>
                    <a:pt x="334" y="1810"/>
                    <a:pt x="835" y="1877"/>
                  </a:cubicBezTo>
                  <a:lnTo>
                    <a:pt x="6572" y="2877"/>
                  </a:lnTo>
                  <a:cubicBezTo>
                    <a:pt x="6632" y="2889"/>
                    <a:pt x="6692" y="2895"/>
                    <a:pt x="6751" y="2895"/>
                  </a:cubicBezTo>
                  <a:cubicBezTo>
                    <a:pt x="7187" y="2895"/>
                    <a:pt x="7585" y="2584"/>
                    <a:pt x="7673" y="2143"/>
                  </a:cubicBezTo>
                  <a:lnTo>
                    <a:pt x="7673" y="2077"/>
                  </a:lnTo>
                  <a:cubicBezTo>
                    <a:pt x="7740" y="1576"/>
                    <a:pt x="7406" y="1076"/>
                    <a:pt x="6906" y="1009"/>
                  </a:cubicBezTo>
                  <a:lnTo>
                    <a:pt x="1168" y="9"/>
                  </a:lnTo>
                  <a:cubicBezTo>
                    <a:pt x="1126" y="3"/>
                    <a:pt x="1083" y="0"/>
                    <a:pt x="1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-3717825" y="3289725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01" y="1"/>
                  </a:moveTo>
                  <a:lnTo>
                    <a:pt x="0" y="1902"/>
                  </a:lnTo>
                  <a:lnTo>
                    <a:pt x="34" y="190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-3679475" y="3296400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34" y="0"/>
                  </a:moveTo>
                  <a:lnTo>
                    <a:pt x="1" y="1902"/>
                  </a:lnTo>
                  <a:lnTo>
                    <a:pt x="34" y="1902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-3641100" y="3303075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34" y="0"/>
                  </a:moveTo>
                  <a:lnTo>
                    <a:pt x="0" y="1902"/>
                  </a:lnTo>
                  <a:lnTo>
                    <a:pt x="34" y="1902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-3793725" y="3275550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01" y="1"/>
                  </a:moveTo>
                  <a:lnTo>
                    <a:pt x="1" y="1902"/>
                  </a:lnTo>
                  <a:lnTo>
                    <a:pt x="34" y="1902"/>
                  </a:lnTo>
                  <a:lnTo>
                    <a:pt x="368" y="34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-3756175" y="3282225"/>
              <a:ext cx="10025" cy="47550"/>
            </a:xfrm>
            <a:custGeom>
              <a:rect b="b" l="l" r="r" t="t"/>
              <a:pathLst>
                <a:path extrusionOk="0" h="1902" w="401">
                  <a:moveTo>
                    <a:pt x="334" y="0"/>
                  </a:moveTo>
                  <a:lnTo>
                    <a:pt x="0" y="1902"/>
                  </a:lnTo>
                  <a:lnTo>
                    <a:pt x="67" y="1902"/>
                  </a:lnTo>
                  <a:lnTo>
                    <a:pt x="400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-3846250" y="3440900"/>
              <a:ext cx="90100" cy="65200"/>
            </a:xfrm>
            <a:custGeom>
              <a:rect b="b" l="l" r="r" t="t"/>
              <a:pathLst>
                <a:path extrusionOk="0" h="2608" w="3604">
                  <a:moveTo>
                    <a:pt x="1270" y="1"/>
                  </a:moveTo>
                  <a:cubicBezTo>
                    <a:pt x="721" y="1"/>
                    <a:pt x="218" y="406"/>
                    <a:pt x="101" y="992"/>
                  </a:cubicBezTo>
                  <a:lnTo>
                    <a:pt x="101" y="1025"/>
                  </a:lnTo>
                  <a:cubicBezTo>
                    <a:pt x="0" y="1659"/>
                    <a:pt x="401" y="2293"/>
                    <a:pt x="1068" y="2426"/>
                  </a:cubicBezTo>
                  <a:lnTo>
                    <a:pt x="2102" y="2593"/>
                  </a:lnTo>
                  <a:cubicBezTo>
                    <a:pt x="2163" y="2603"/>
                    <a:pt x="2225" y="2608"/>
                    <a:pt x="2285" y="2608"/>
                  </a:cubicBezTo>
                  <a:cubicBezTo>
                    <a:pt x="2854" y="2608"/>
                    <a:pt x="3382" y="2198"/>
                    <a:pt x="3503" y="1626"/>
                  </a:cubicBezTo>
                  <a:lnTo>
                    <a:pt x="3503" y="1559"/>
                  </a:lnTo>
                  <a:cubicBezTo>
                    <a:pt x="3603" y="959"/>
                    <a:pt x="3203" y="325"/>
                    <a:pt x="2536" y="191"/>
                  </a:cubicBezTo>
                  <a:lnTo>
                    <a:pt x="1502" y="25"/>
                  </a:lnTo>
                  <a:cubicBezTo>
                    <a:pt x="1424" y="8"/>
                    <a:pt x="1347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-3653625" y="3474250"/>
              <a:ext cx="90925" cy="65225"/>
            </a:xfrm>
            <a:custGeom>
              <a:rect b="b" l="l" r="r" t="t"/>
              <a:pathLst>
                <a:path extrusionOk="0" h="2609" w="3637">
                  <a:moveTo>
                    <a:pt x="1271" y="1"/>
                  </a:moveTo>
                  <a:cubicBezTo>
                    <a:pt x="722" y="1"/>
                    <a:pt x="222" y="407"/>
                    <a:pt x="134" y="992"/>
                  </a:cubicBezTo>
                  <a:lnTo>
                    <a:pt x="134" y="1026"/>
                  </a:lnTo>
                  <a:cubicBezTo>
                    <a:pt x="1" y="1659"/>
                    <a:pt x="401" y="2293"/>
                    <a:pt x="1068" y="2427"/>
                  </a:cubicBezTo>
                  <a:lnTo>
                    <a:pt x="2136" y="2593"/>
                  </a:lnTo>
                  <a:cubicBezTo>
                    <a:pt x="2204" y="2604"/>
                    <a:pt x="2272" y="2609"/>
                    <a:pt x="2338" y="2609"/>
                  </a:cubicBezTo>
                  <a:cubicBezTo>
                    <a:pt x="2921" y="2609"/>
                    <a:pt x="3414" y="2225"/>
                    <a:pt x="3503" y="1626"/>
                  </a:cubicBezTo>
                  <a:lnTo>
                    <a:pt x="3503" y="1559"/>
                  </a:lnTo>
                  <a:cubicBezTo>
                    <a:pt x="3637" y="959"/>
                    <a:pt x="3203" y="325"/>
                    <a:pt x="2536" y="192"/>
                  </a:cubicBezTo>
                  <a:lnTo>
                    <a:pt x="1502" y="25"/>
                  </a:lnTo>
                  <a:cubicBezTo>
                    <a:pt x="1425" y="9"/>
                    <a:pt x="134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-3749525" y="3457800"/>
              <a:ext cx="89275" cy="64975"/>
            </a:xfrm>
            <a:custGeom>
              <a:rect b="b" l="l" r="r" t="t"/>
              <a:pathLst>
                <a:path extrusionOk="0" h="2599" w="3571">
                  <a:moveTo>
                    <a:pt x="1308" y="1"/>
                  </a:moveTo>
                  <a:cubicBezTo>
                    <a:pt x="744" y="1"/>
                    <a:pt x="224" y="384"/>
                    <a:pt x="134" y="983"/>
                  </a:cubicBezTo>
                  <a:lnTo>
                    <a:pt x="134" y="1017"/>
                  </a:lnTo>
                  <a:cubicBezTo>
                    <a:pt x="1" y="1650"/>
                    <a:pt x="401" y="2284"/>
                    <a:pt x="1068" y="2418"/>
                  </a:cubicBezTo>
                  <a:lnTo>
                    <a:pt x="2069" y="2584"/>
                  </a:lnTo>
                  <a:cubicBezTo>
                    <a:pt x="2130" y="2594"/>
                    <a:pt x="2192" y="2599"/>
                    <a:pt x="2253" y="2599"/>
                  </a:cubicBezTo>
                  <a:cubicBezTo>
                    <a:pt x="2827" y="2599"/>
                    <a:pt x="3380" y="2189"/>
                    <a:pt x="3470" y="1617"/>
                  </a:cubicBezTo>
                  <a:lnTo>
                    <a:pt x="3470" y="1584"/>
                  </a:lnTo>
                  <a:cubicBezTo>
                    <a:pt x="3570" y="950"/>
                    <a:pt x="3170" y="316"/>
                    <a:pt x="2503" y="183"/>
                  </a:cubicBezTo>
                  <a:lnTo>
                    <a:pt x="1502" y="16"/>
                  </a:lnTo>
                  <a:cubicBezTo>
                    <a:pt x="1437" y="6"/>
                    <a:pt x="1372" y="1"/>
                    <a:pt x="1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-3818725" y="3452350"/>
              <a:ext cx="28375" cy="39225"/>
            </a:xfrm>
            <a:custGeom>
              <a:rect b="b" l="l" r="r" t="t"/>
              <a:pathLst>
                <a:path extrusionOk="0" h="1569" w="1135">
                  <a:moveTo>
                    <a:pt x="834" y="301"/>
                  </a:moveTo>
                  <a:lnTo>
                    <a:pt x="701" y="1001"/>
                  </a:lnTo>
                  <a:lnTo>
                    <a:pt x="234" y="901"/>
                  </a:lnTo>
                  <a:lnTo>
                    <a:pt x="834" y="301"/>
                  </a:lnTo>
                  <a:close/>
                  <a:moveTo>
                    <a:pt x="934" y="0"/>
                  </a:moveTo>
                  <a:lnTo>
                    <a:pt x="67" y="868"/>
                  </a:lnTo>
                  <a:lnTo>
                    <a:pt x="0" y="1034"/>
                  </a:lnTo>
                  <a:lnTo>
                    <a:pt x="667" y="1168"/>
                  </a:lnTo>
                  <a:lnTo>
                    <a:pt x="601" y="1535"/>
                  </a:lnTo>
                  <a:lnTo>
                    <a:pt x="801" y="1568"/>
                  </a:lnTo>
                  <a:lnTo>
                    <a:pt x="901" y="1201"/>
                  </a:lnTo>
                  <a:lnTo>
                    <a:pt x="1101" y="1235"/>
                  </a:lnTo>
                  <a:lnTo>
                    <a:pt x="1134" y="1068"/>
                  </a:lnTo>
                  <a:lnTo>
                    <a:pt x="934" y="1034"/>
                  </a:lnTo>
                  <a:lnTo>
                    <a:pt x="1101" y="34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-3721150" y="3468200"/>
              <a:ext cx="30025" cy="39500"/>
            </a:xfrm>
            <a:custGeom>
              <a:rect b="b" l="l" r="r" t="t"/>
              <a:pathLst>
                <a:path extrusionOk="0" h="1580" w="1201">
                  <a:moveTo>
                    <a:pt x="434" y="0"/>
                  </a:moveTo>
                  <a:lnTo>
                    <a:pt x="167" y="734"/>
                  </a:lnTo>
                  <a:lnTo>
                    <a:pt x="334" y="767"/>
                  </a:lnTo>
                  <a:cubicBezTo>
                    <a:pt x="367" y="734"/>
                    <a:pt x="400" y="701"/>
                    <a:pt x="434" y="701"/>
                  </a:cubicBezTo>
                  <a:lnTo>
                    <a:pt x="600" y="701"/>
                  </a:lnTo>
                  <a:cubicBezTo>
                    <a:pt x="701" y="701"/>
                    <a:pt x="767" y="734"/>
                    <a:pt x="834" y="834"/>
                  </a:cubicBezTo>
                  <a:cubicBezTo>
                    <a:pt x="867" y="901"/>
                    <a:pt x="867" y="1001"/>
                    <a:pt x="867" y="1101"/>
                  </a:cubicBezTo>
                  <a:cubicBezTo>
                    <a:pt x="867" y="1234"/>
                    <a:pt x="834" y="1334"/>
                    <a:pt x="734" y="1368"/>
                  </a:cubicBezTo>
                  <a:cubicBezTo>
                    <a:pt x="634" y="1434"/>
                    <a:pt x="567" y="1434"/>
                    <a:pt x="500" y="1434"/>
                  </a:cubicBezTo>
                  <a:cubicBezTo>
                    <a:pt x="434" y="1401"/>
                    <a:pt x="367" y="1368"/>
                    <a:pt x="334" y="1334"/>
                  </a:cubicBezTo>
                  <a:cubicBezTo>
                    <a:pt x="234" y="1234"/>
                    <a:pt x="234" y="1168"/>
                    <a:pt x="234" y="1068"/>
                  </a:cubicBezTo>
                  <a:lnTo>
                    <a:pt x="33" y="1068"/>
                  </a:lnTo>
                  <a:cubicBezTo>
                    <a:pt x="0" y="1201"/>
                    <a:pt x="33" y="1334"/>
                    <a:pt x="100" y="1401"/>
                  </a:cubicBezTo>
                  <a:cubicBezTo>
                    <a:pt x="200" y="1468"/>
                    <a:pt x="334" y="1535"/>
                    <a:pt x="434" y="1568"/>
                  </a:cubicBezTo>
                  <a:cubicBezTo>
                    <a:pt x="489" y="1576"/>
                    <a:pt x="536" y="1580"/>
                    <a:pt x="579" y="1580"/>
                  </a:cubicBezTo>
                  <a:cubicBezTo>
                    <a:pt x="716" y="1580"/>
                    <a:pt x="799" y="1536"/>
                    <a:pt x="901" y="1434"/>
                  </a:cubicBezTo>
                  <a:cubicBezTo>
                    <a:pt x="1001" y="1368"/>
                    <a:pt x="1034" y="1234"/>
                    <a:pt x="1067" y="1101"/>
                  </a:cubicBezTo>
                  <a:cubicBezTo>
                    <a:pt x="1067" y="967"/>
                    <a:pt x="1067" y="867"/>
                    <a:pt x="1001" y="734"/>
                  </a:cubicBezTo>
                  <a:cubicBezTo>
                    <a:pt x="901" y="601"/>
                    <a:pt x="767" y="567"/>
                    <a:pt x="667" y="534"/>
                  </a:cubicBezTo>
                  <a:cubicBezTo>
                    <a:pt x="636" y="513"/>
                    <a:pt x="608" y="505"/>
                    <a:pt x="581" y="505"/>
                  </a:cubicBezTo>
                  <a:cubicBezTo>
                    <a:pt x="519" y="505"/>
                    <a:pt x="459" y="544"/>
                    <a:pt x="367" y="567"/>
                  </a:cubicBezTo>
                  <a:lnTo>
                    <a:pt x="534" y="134"/>
                  </a:lnTo>
                  <a:lnTo>
                    <a:pt x="1168" y="267"/>
                  </a:lnTo>
                  <a:lnTo>
                    <a:pt x="1201" y="10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1"/>
            <p:cNvSpPr/>
            <p:nvPr/>
          </p:nvSpPr>
          <p:spPr>
            <a:xfrm>
              <a:off x="-3623600" y="3486525"/>
              <a:ext cx="28375" cy="40075"/>
            </a:xfrm>
            <a:custGeom>
              <a:rect b="b" l="l" r="r" t="t"/>
              <a:pathLst>
                <a:path extrusionOk="0" h="1603" w="1135">
                  <a:moveTo>
                    <a:pt x="535" y="735"/>
                  </a:moveTo>
                  <a:cubicBezTo>
                    <a:pt x="635" y="735"/>
                    <a:pt x="701" y="802"/>
                    <a:pt x="735" y="868"/>
                  </a:cubicBezTo>
                  <a:cubicBezTo>
                    <a:pt x="801" y="902"/>
                    <a:pt x="801" y="1002"/>
                    <a:pt x="801" y="1135"/>
                  </a:cubicBezTo>
                  <a:cubicBezTo>
                    <a:pt x="801" y="1235"/>
                    <a:pt x="735" y="1335"/>
                    <a:pt x="668" y="1369"/>
                  </a:cubicBezTo>
                  <a:cubicBezTo>
                    <a:pt x="635" y="1402"/>
                    <a:pt x="535" y="1402"/>
                    <a:pt x="468" y="1402"/>
                  </a:cubicBezTo>
                  <a:cubicBezTo>
                    <a:pt x="368" y="1402"/>
                    <a:pt x="334" y="1369"/>
                    <a:pt x="301" y="1335"/>
                  </a:cubicBezTo>
                  <a:cubicBezTo>
                    <a:pt x="268" y="1302"/>
                    <a:pt x="201" y="1269"/>
                    <a:pt x="201" y="1168"/>
                  </a:cubicBezTo>
                  <a:lnTo>
                    <a:pt x="201" y="968"/>
                  </a:lnTo>
                  <a:lnTo>
                    <a:pt x="301" y="802"/>
                  </a:lnTo>
                  <a:cubicBezTo>
                    <a:pt x="368" y="735"/>
                    <a:pt x="468" y="735"/>
                    <a:pt x="535" y="735"/>
                  </a:cubicBezTo>
                  <a:close/>
                  <a:moveTo>
                    <a:pt x="768" y="1"/>
                  </a:moveTo>
                  <a:cubicBezTo>
                    <a:pt x="601" y="1"/>
                    <a:pt x="468" y="34"/>
                    <a:pt x="334" y="134"/>
                  </a:cubicBezTo>
                  <a:cubicBezTo>
                    <a:pt x="201" y="268"/>
                    <a:pt x="101" y="468"/>
                    <a:pt x="34" y="768"/>
                  </a:cubicBezTo>
                  <a:cubicBezTo>
                    <a:pt x="1" y="1002"/>
                    <a:pt x="1" y="1202"/>
                    <a:pt x="101" y="1335"/>
                  </a:cubicBezTo>
                  <a:cubicBezTo>
                    <a:pt x="168" y="1469"/>
                    <a:pt x="301" y="1535"/>
                    <a:pt x="468" y="1602"/>
                  </a:cubicBezTo>
                  <a:cubicBezTo>
                    <a:pt x="535" y="1602"/>
                    <a:pt x="635" y="1602"/>
                    <a:pt x="701" y="1535"/>
                  </a:cubicBezTo>
                  <a:cubicBezTo>
                    <a:pt x="801" y="1502"/>
                    <a:pt x="868" y="1469"/>
                    <a:pt x="935" y="1369"/>
                  </a:cubicBezTo>
                  <a:cubicBezTo>
                    <a:pt x="1002" y="1302"/>
                    <a:pt x="1035" y="1202"/>
                    <a:pt x="1035" y="1135"/>
                  </a:cubicBezTo>
                  <a:cubicBezTo>
                    <a:pt x="1035" y="1002"/>
                    <a:pt x="1035" y="868"/>
                    <a:pt x="968" y="768"/>
                  </a:cubicBezTo>
                  <a:cubicBezTo>
                    <a:pt x="868" y="635"/>
                    <a:pt x="801" y="601"/>
                    <a:pt x="668" y="535"/>
                  </a:cubicBezTo>
                  <a:cubicBezTo>
                    <a:pt x="635" y="518"/>
                    <a:pt x="601" y="510"/>
                    <a:pt x="568" y="510"/>
                  </a:cubicBezTo>
                  <a:cubicBezTo>
                    <a:pt x="535" y="510"/>
                    <a:pt x="501" y="518"/>
                    <a:pt x="468" y="535"/>
                  </a:cubicBezTo>
                  <a:cubicBezTo>
                    <a:pt x="368" y="601"/>
                    <a:pt x="301" y="635"/>
                    <a:pt x="268" y="668"/>
                  </a:cubicBezTo>
                  <a:cubicBezTo>
                    <a:pt x="301" y="535"/>
                    <a:pt x="334" y="435"/>
                    <a:pt x="368" y="335"/>
                  </a:cubicBezTo>
                  <a:cubicBezTo>
                    <a:pt x="434" y="268"/>
                    <a:pt x="468" y="201"/>
                    <a:pt x="535" y="168"/>
                  </a:cubicBezTo>
                  <a:cubicBezTo>
                    <a:pt x="601" y="134"/>
                    <a:pt x="668" y="134"/>
                    <a:pt x="701" y="134"/>
                  </a:cubicBezTo>
                  <a:cubicBezTo>
                    <a:pt x="801" y="168"/>
                    <a:pt x="835" y="168"/>
                    <a:pt x="868" y="268"/>
                  </a:cubicBezTo>
                  <a:cubicBezTo>
                    <a:pt x="935" y="301"/>
                    <a:pt x="935" y="335"/>
                    <a:pt x="935" y="435"/>
                  </a:cubicBezTo>
                  <a:lnTo>
                    <a:pt x="1135" y="435"/>
                  </a:lnTo>
                  <a:cubicBezTo>
                    <a:pt x="1135" y="301"/>
                    <a:pt x="1102" y="201"/>
                    <a:pt x="1035" y="168"/>
                  </a:cubicBezTo>
                  <a:cubicBezTo>
                    <a:pt x="968" y="101"/>
                    <a:pt x="868" y="34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1"/>
            <p:cNvSpPr/>
            <p:nvPr/>
          </p:nvSpPr>
          <p:spPr>
            <a:xfrm>
              <a:off x="-3832075" y="3359975"/>
              <a:ext cx="90925" cy="64650"/>
            </a:xfrm>
            <a:custGeom>
              <a:rect b="b" l="l" r="r" t="t"/>
              <a:pathLst>
                <a:path extrusionOk="0" h="2586" w="3637">
                  <a:moveTo>
                    <a:pt x="1260" y="1"/>
                  </a:moveTo>
                  <a:cubicBezTo>
                    <a:pt x="721" y="1"/>
                    <a:pt x="250" y="383"/>
                    <a:pt x="134" y="993"/>
                  </a:cubicBezTo>
                  <a:lnTo>
                    <a:pt x="134" y="1027"/>
                  </a:lnTo>
                  <a:cubicBezTo>
                    <a:pt x="1" y="1661"/>
                    <a:pt x="401" y="2261"/>
                    <a:pt x="1101" y="2394"/>
                  </a:cubicBezTo>
                  <a:lnTo>
                    <a:pt x="2069" y="2561"/>
                  </a:lnTo>
                  <a:cubicBezTo>
                    <a:pt x="2154" y="2577"/>
                    <a:pt x="2238" y="2585"/>
                    <a:pt x="2320" y="2585"/>
                  </a:cubicBezTo>
                  <a:cubicBezTo>
                    <a:pt x="2909" y="2585"/>
                    <a:pt x="3386" y="2180"/>
                    <a:pt x="3503" y="1594"/>
                  </a:cubicBezTo>
                  <a:lnTo>
                    <a:pt x="3503" y="1560"/>
                  </a:lnTo>
                  <a:cubicBezTo>
                    <a:pt x="3636" y="927"/>
                    <a:pt x="3203" y="293"/>
                    <a:pt x="2536" y="193"/>
                  </a:cubicBezTo>
                  <a:lnTo>
                    <a:pt x="1502" y="26"/>
                  </a:lnTo>
                  <a:cubicBezTo>
                    <a:pt x="1420" y="9"/>
                    <a:pt x="1339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-3800375" y="3370625"/>
              <a:ext cx="27525" cy="40050"/>
            </a:xfrm>
            <a:custGeom>
              <a:rect b="b" l="l" r="r" t="t"/>
              <a:pathLst>
                <a:path extrusionOk="0" h="1602" w="1101">
                  <a:moveTo>
                    <a:pt x="100" y="0"/>
                  </a:moveTo>
                  <a:lnTo>
                    <a:pt x="67" y="167"/>
                  </a:lnTo>
                  <a:lnTo>
                    <a:pt x="767" y="301"/>
                  </a:lnTo>
                  <a:cubicBezTo>
                    <a:pt x="667" y="434"/>
                    <a:pt x="567" y="534"/>
                    <a:pt x="434" y="667"/>
                  </a:cubicBezTo>
                  <a:cubicBezTo>
                    <a:pt x="334" y="801"/>
                    <a:pt x="234" y="968"/>
                    <a:pt x="167" y="1134"/>
                  </a:cubicBezTo>
                  <a:cubicBezTo>
                    <a:pt x="67" y="1301"/>
                    <a:pt x="33" y="1435"/>
                    <a:pt x="0" y="1535"/>
                  </a:cubicBezTo>
                  <a:lnTo>
                    <a:pt x="200" y="1601"/>
                  </a:lnTo>
                  <a:cubicBezTo>
                    <a:pt x="234" y="1435"/>
                    <a:pt x="334" y="1301"/>
                    <a:pt x="367" y="1168"/>
                  </a:cubicBezTo>
                  <a:cubicBezTo>
                    <a:pt x="434" y="1001"/>
                    <a:pt x="567" y="834"/>
                    <a:pt x="701" y="667"/>
                  </a:cubicBezTo>
                  <a:cubicBezTo>
                    <a:pt x="801" y="501"/>
                    <a:pt x="934" y="401"/>
                    <a:pt x="1068" y="301"/>
                  </a:cubicBezTo>
                  <a:lnTo>
                    <a:pt x="1101" y="1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51"/>
            <p:cNvSpPr/>
            <p:nvPr/>
          </p:nvSpPr>
          <p:spPr>
            <a:xfrm>
              <a:off x="-3639425" y="3394200"/>
              <a:ext cx="90900" cy="64575"/>
            </a:xfrm>
            <a:custGeom>
              <a:rect b="b" l="l" r="r" t="t"/>
              <a:pathLst>
                <a:path extrusionOk="0" h="2583" w="3636">
                  <a:moveTo>
                    <a:pt x="1281" y="1"/>
                  </a:moveTo>
                  <a:cubicBezTo>
                    <a:pt x="753" y="1"/>
                    <a:pt x="251" y="406"/>
                    <a:pt x="133" y="992"/>
                  </a:cubicBezTo>
                  <a:lnTo>
                    <a:pt x="133" y="1025"/>
                  </a:lnTo>
                  <a:cubicBezTo>
                    <a:pt x="0" y="1659"/>
                    <a:pt x="434" y="2293"/>
                    <a:pt x="1101" y="2393"/>
                  </a:cubicBezTo>
                  <a:lnTo>
                    <a:pt x="2135" y="2560"/>
                  </a:lnTo>
                  <a:cubicBezTo>
                    <a:pt x="2209" y="2575"/>
                    <a:pt x="2282" y="2583"/>
                    <a:pt x="2355" y="2583"/>
                  </a:cubicBezTo>
                  <a:cubicBezTo>
                    <a:pt x="2909" y="2583"/>
                    <a:pt x="3414" y="2156"/>
                    <a:pt x="3503" y="1626"/>
                  </a:cubicBezTo>
                  <a:lnTo>
                    <a:pt x="3503" y="1559"/>
                  </a:lnTo>
                  <a:cubicBezTo>
                    <a:pt x="3636" y="925"/>
                    <a:pt x="3236" y="325"/>
                    <a:pt x="2569" y="191"/>
                  </a:cubicBezTo>
                  <a:lnTo>
                    <a:pt x="1501" y="25"/>
                  </a:lnTo>
                  <a:cubicBezTo>
                    <a:pt x="1428" y="8"/>
                    <a:pt x="1354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51"/>
            <p:cNvSpPr/>
            <p:nvPr/>
          </p:nvSpPr>
          <p:spPr>
            <a:xfrm>
              <a:off x="-3736175" y="3377525"/>
              <a:ext cx="90100" cy="64375"/>
            </a:xfrm>
            <a:custGeom>
              <a:rect b="b" l="l" r="r" t="t"/>
              <a:pathLst>
                <a:path extrusionOk="0" h="2575" w="3604">
                  <a:moveTo>
                    <a:pt x="1272" y="0"/>
                  </a:moveTo>
                  <a:cubicBezTo>
                    <a:pt x="728" y="0"/>
                    <a:pt x="251" y="406"/>
                    <a:pt x="134" y="992"/>
                  </a:cubicBezTo>
                  <a:lnTo>
                    <a:pt x="134" y="1025"/>
                  </a:lnTo>
                  <a:cubicBezTo>
                    <a:pt x="1" y="1659"/>
                    <a:pt x="434" y="2293"/>
                    <a:pt x="1101" y="2393"/>
                  </a:cubicBezTo>
                  <a:lnTo>
                    <a:pt x="2102" y="2560"/>
                  </a:lnTo>
                  <a:cubicBezTo>
                    <a:pt x="2167" y="2569"/>
                    <a:pt x="2231" y="2574"/>
                    <a:pt x="2294" y="2574"/>
                  </a:cubicBezTo>
                  <a:cubicBezTo>
                    <a:pt x="2881" y="2574"/>
                    <a:pt x="3379" y="2168"/>
                    <a:pt x="3470" y="1626"/>
                  </a:cubicBezTo>
                  <a:lnTo>
                    <a:pt x="3470" y="1559"/>
                  </a:lnTo>
                  <a:cubicBezTo>
                    <a:pt x="3603" y="959"/>
                    <a:pt x="3170" y="325"/>
                    <a:pt x="2502" y="191"/>
                  </a:cubicBezTo>
                  <a:lnTo>
                    <a:pt x="1502" y="25"/>
                  </a:lnTo>
                  <a:cubicBezTo>
                    <a:pt x="1424" y="8"/>
                    <a:pt x="1348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-3707825" y="3385925"/>
              <a:ext cx="26725" cy="38925"/>
            </a:xfrm>
            <a:custGeom>
              <a:rect b="b" l="l" r="r" t="t"/>
              <a:pathLst>
                <a:path extrusionOk="0" h="1557" w="1069">
                  <a:moveTo>
                    <a:pt x="735" y="189"/>
                  </a:moveTo>
                  <a:cubicBezTo>
                    <a:pt x="835" y="189"/>
                    <a:pt x="868" y="222"/>
                    <a:pt x="901" y="289"/>
                  </a:cubicBezTo>
                  <a:cubicBezTo>
                    <a:pt x="935" y="356"/>
                    <a:pt x="935" y="389"/>
                    <a:pt x="935" y="489"/>
                  </a:cubicBezTo>
                  <a:cubicBezTo>
                    <a:pt x="935" y="556"/>
                    <a:pt x="901" y="589"/>
                    <a:pt x="868" y="656"/>
                  </a:cubicBezTo>
                  <a:cubicBezTo>
                    <a:pt x="801" y="689"/>
                    <a:pt x="735" y="689"/>
                    <a:pt x="668" y="689"/>
                  </a:cubicBezTo>
                  <a:cubicBezTo>
                    <a:pt x="568" y="689"/>
                    <a:pt x="534" y="656"/>
                    <a:pt x="501" y="623"/>
                  </a:cubicBezTo>
                  <a:cubicBezTo>
                    <a:pt x="434" y="522"/>
                    <a:pt x="434" y="489"/>
                    <a:pt x="434" y="389"/>
                  </a:cubicBezTo>
                  <a:cubicBezTo>
                    <a:pt x="434" y="322"/>
                    <a:pt x="501" y="289"/>
                    <a:pt x="534" y="222"/>
                  </a:cubicBezTo>
                  <a:cubicBezTo>
                    <a:pt x="601" y="189"/>
                    <a:pt x="668" y="189"/>
                    <a:pt x="735" y="189"/>
                  </a:cubicBezTo>
                  <a:close/>
                  <a:moveTo>
                    <a:pt x="601" y="823"/>
                  </a:moveTo>
                  <a:cubicBezTo>
                    <a:pt x="701" y="823"/>
                    <a:pt x="768" y="856"/>
                    <a:pt x="835" y="923"/>
                  </a:cubicBezTo>
                  <a:cubicBezTo>
                    <a:pt x="868" y="1023"/>
                    <a:pt x="868" y="1123"/>
                    <a:pt x="868" y="1190"/>
                  </a:cubicBezTo>
                  <a:cubicBezTo>
                    <a:pt x="868" y="1256"/>
                    <a:pt x="835" y="1356"/>
                    <a:pt x="735" y="1390"/>
                  </a:cubicBezTo>
                  <a:cubicBezTo>
                    <a:pt x="668" y="1456"/>
                    <a:pt x="568" y="1456"/>
                    <a:pt x="501" y="1456"/>
                  </a:cubicBezTo>
                  <a:cubicBezTo>
                    <a:pt x="401" y="1390"/>
                    <a:pt x="368" y="1390"/>
                    <a:pt x="334" y="1356"/>
                  </a:cubicBezTo>
                  <a:cubicBezTo>
                    <a:pt x="301" y="1323"/>
                    <a:pt x="234" y="1290"/>
                    <a:pt x="234" y="1223"/>
                  </a:cubicBezTo>
                  <a:lnTo>
                    <a:pt x="234" y="1056"/>
                  </a:lnTo>
                  <a:cubicBezTo>
                    <a:pt x="301" y="989"/>
                    <a:pt x="334" y="956"/>
                    <a:pt x="368" y="856"/>
                  </a:cubicBezTo>
                  <a:cubicBezTo>
                    <a:pt x="434" y="823"/>
                    <a:pt x="534" y="823"/>
                    <a:pt x="601" y="823"/>
                  </a:cubicBezTo>
                  <a:close/>
                  <a:moveTo>
                    <a:pt x="540" y="0"/>
                  </a:moveTo>
                  <a:cubicBezTo>
                    <a:pt x="469" y="0"/>
                    <a:pt x="407" y="16"/>
                    <a:pt x="368" y="55"/>
                  </a:cubicBezTo>
                  <a:cubicBezTo>
                    <a:pt x="301" y="122"/>
                    <a:pt x="201" y="189"/>
                    <a:pt x="201" y="322"/>
                  </a:cubicBezTo>
                  <a:cubicBezTo>
                    <a:pt x="201" y="389"/>
                    <a:pt x="201" y="489"/>
                    <a:pt x="234" y="522"/>
                  </a:cubicBezTo>
                  <a:cubicBezTo>
                    <a:pt x="301" y="623"/>
                    <a:pt x="334" y="656"/>
                    <a:pt x="401" y="689"/>
                  </a:cubicBezTo>
                  <a:cubicBezTo>
                    <a:pt x="334" y="723"/>
                    <a:pt x="234" y="723"/>
                    <a:pt x="168" y="723"/>
                  </a:cubicBezTo>
                  <a:cubicBezTo>
                    <a:pt x="67" y="823"/>
                    <a:pt x="34" y="889"/>
                    <a:pt x="34" y="989"/>
                  </a:cubicBezTo>
                  <a:cubicBezTo>
                    <a:pt x="1" y="1156"/>
                    <a:pt x="34" y="1223"/>
                    <a:pt x="134" y="1356"/>
                  </a:cubicBezTo>
                  <a:cubicBezTo>
                    <a:pt x="201" y="1490"/>
                    <a:pt x="334" y="1557"/>
                    <a:pt x="468" y="1557"/>
                  </a:cubicBezTo>
                  <a:cubicBezTo>
                    <a:pt x="568" y="1557"/>
                    <a:pt x="701" y="1557"/>
                    <a:pt x="835" y="1490"/>
                  </a:cubicBezTo>
                  <a:cubicBezTo>
                    <a:pt x="968" y="1423"/>
                    <a:pt x="1001" y="1323"/>
                    <a:pt x="1035" y="1190"/>
                  </a:cubicBezTo>
                  <a:cubicBezTo>
                    <a:pt x="1035" y="1090"/>
                    <a:pt x="1035" y="1023"/>
                    <a:pt x="1001" y="923"/>
                  </a:cubicBezTo>
                  <a:cubicBezTo>
                    <a:pt x="935" y="856"/>
                    <a:pt x="868" y="756"/>
                    <a:pt x="801" y="723"/>
                  </a:cubicBezTo>
                  <a:cubicBezTo>
                    <a:pt x="868" y="723"/>
                    <a:pt x="968" y="689"/>
                    <a:pt x="1001" y="656"/>
                  </a:cubicBezTo>
                  <a:cubicBezTo>
                    <a:pt x="1035" y="589"/>
                    <a:pt x="1068" y="556"/>
                    <a:pt x="1068" y="489"/>
                  </a:cubicBezTo>
                  <a:cubicBezTo>
                    <a:pt x="1068" y="389"/>
                    <a:pt x="1068" y="256"/>
                    <a:pt x="1001" y="189"/>
                  </a:cubicBezTo>
                  <a:cubicBezTo>
                    <a:pt x="968" y="89"/>
                    <a:pt x="835" y="55"/>
                    <a:pt x="701" y="22"/>
                  </a:cubicBezTo>
                  <a:cubicBezTo>
                    <a:pt x="646" y="8"/>
                    <a:pt x="591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-3608575" y="3403675"/>
              <a:ext cx="27550" cy="40350"/>
            </a:xfrm>
            <a:custGeom>
              <a:rect b="b" l="l" r="r" t="t"/>
              <a:pathLst>
                <a:path extrusionOk="0" h="1614" w="1102">
                  <a:moveTo>
                    <a:pt x="634" y="179"/>
                  </a:moveTo>
                  <a:cubicBezTo>
                    <a:pt x="734" y="179"/>
                    <a:pt x="801" y="246"/>
                    <a:pt x="868" y="313"/>
                  </a:cubicBezTo>
                  <a:cubicBezTo>
                    <a:pt x="901" y="413"/>
                    <a:pt x="901" y="480"/>
                    <a:pt x="901" y="613"/>
                  </a:cubicBezTo>
                  <a:cubicBezTo>
                    <a:pt x="868" y="746"/>
                    <a:pt x="834" y="813"/>
                    <a:pt x="767" y="847"/>
                  </a:cubicBezTo>
                  <a:cubicBezTo>
                    <a:pt x="701" y="913"/>
                    <a:pt x="601" y="913"/>
                    <a:pt x="534" y="913"/>
                  </a:cubicBezTo>
                  <a:cubicBezTo>
                    <a:pt x="434" y="913"/>
                    <a:pt x="367" y="847"/>
                    <a:pt x="300" y="780"/>
                  </a:cubicBezTo>
                  <a:cubicBezTo>
                    <a:pt x="267" y="680"/>
                    <a:pt x="267" y="613"/>
                    <a:pt x="267" y="513"/>
                  </a:cubicBezTo>
                  <a:cubicBezTo>
                    <a:pt x="267" y="413"/>
                    <a:pt x="300" y="313"/>
                    <a:pt x="401" y="279"/>
                  </a:cubicBezTo>
                  <a:cubicBezTo>
                    <a:pt x="501" y="179"/>
                    <a:pt x="567" y="179"/>
                    <a:pt x="634" y="179"/>
                  </a:cubicBezTo>
                  <a:close/>
                  <a:moveTo>
                    <a:pt x="553" y="0"/>
                  </a:moveTo>
                  <a:cubicBezTo>
                    <a:pt x="467" y="0"/>
                    <a:pt x="367" y="38"/>
                    <a:pt x="267" y="113"/>
                  </a:cubicBezTo>
                  <a:cubicBezTo>
                    <a:pt x="167" y="179"/>
                    <a:pt x="100" y="313"/>
                    <a:pt x="67" y="480"/>
                  </a:cubicBezTo>
                  <a:cubicBezTo>
                    <a:pt x="67" y="613"/>
                    <a:pt x="67" y="746"/>
                    <a:pt x="167" y="847"/>
                  </a:cubicBezTo>
                  <a:cubicBezTo>
                    <a:pt x="234" y="980"/>
                    <a:pt x="300" y="1013"/>
                    <a:pt x="434" y="1080"/>
                  </a:cubicBezTo>
                  <a:cubicBezTo>
                    <a:pt x="467" y="1097"/>
                    <a:pt x="501" y="1105"/>
                    <a:pt x="534" y="1105"/>
                  </a:cubicBezTo>
                  <a:cubicBezTo>
                    <a:pt x="567" y="1105"/>
                    <a:pt x="601" y="1097"/>
                    <a:pt x="634" y="1080"/>
                  </a:cubicBezTo>
                  <a:cubicBezTo>
                    <a:pt x="701" y="1013"/>
                    <a:pt x="767" y="980"/>
                    <a:pt x="801" y="947"/>
                  </a:cubicBezTo>
                  <a:lnTo>
                    <a:pt x="801" y="980"/>
                  </a:lnTo>
                  <a:cubicBezTo>
                    <a:pt x="767" y="1013"/>
                    <a:pt x="767" y="1113"/>
                    <a:pt x="734" y="1180"/>
                  </a:cubicBezTo>
                  <a:cubicBezTo>
                    <a:pt x="734" y="1280"/>
                    <a:pt x="701" y="1314"/>
                    <a:pt x="634" y="1347"/>
                  </a:cubicBezTo>
                  <a:cubicBezTo>
                    <a:pt x="601" y="1380"/>
                    <a:pt x="567" y="1447"/>
                    <a:pt x="534" y="1447"/>
                  </a:cubicBezTo>
                  <a:lnTo>
                    <a:pt x="367" y="1447"/>
                  </a:lnTo>
                  <a:cubicBezTo>
                    <a:pt x="267" y="1447"/>
                    <a:pt x="234" y="1414"/>
                    <a:pt x="200" y="1347"/>
                  </a:cubicBezTo>
                  <a:cubicBezTo>
                    <a:pt x="167" y="1314"/>
                    <a:pt x="167" y="1247"/>
                    <a:pt x="167" y="1147"/>
                  </a:cubicBezTo>
                  <a:lnTo>
                    <a:pt x="0" y="1147"/>
                  </a:lnTo>
                  <a:cubicBezTo>
                    <a:pt x="0" y="1280"/>
                    <a:pt x="34" y="1414"/>
                    <a:pt x="34" y="1447"/>
                  </a:cubicBezTo>
                  <a:cubicBezTo>
                    <a:pt x="100" y="1514"/>
                    <a:pt x="200" y="1580"/>
                    <a:pt x="300" y="1614"/>
                  </a:cubicBezTo>
                  <a:cubicBezTo>
                    <a:pt x="434" y="1614"/>
                    <a:pt x="567" y="1614"/>
                    <a:pt x="634" y="1580"/>
                  </a:cubicBezTo>
                  <a:cubicBezTo>
                    <a:pt x="767" y="1514"/>
                    <a:pt x="834" y="1447"/>
                    <a:pt x="901" y="1314"/>
                  </a:cubicBezTo>
                  <a:cubicBezTo>
                    <a:pt x="1001" y="1180"/>
                    <a:pt x="1034" y="1080"/>
                    <a:pt x="1068" y="847"/>
                  </a:cubicBezTo>
                  <a:cubicBezTo>
                    <a:pt x="1101" y="646"/>
                    <a:pt x="1101" y="513"/>
                    <a:pt x="1068" y="413"/>
                  </a:cubicBezTo>
                  <a:cubicBezTo>
                    <a:pt x="1034" y="313"/>
                    <a:pt x="1001" y="246"/>
                    <a:pt x="901" y="146"/>
                  </a:cubicBezTo>
                  <a:cubicBezTo>
                    <a:pt x="868" y="79"/>
                    <a:pt x="734" y="13"/>
                    <a:pt x="634" y="13"/>
                  </a:cubicBezTo>
                  <a:cubicBezTo>
                    <a:pt x="609" y="4"/>
                    <a:pt x="582" y="0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51"/>
            <p:cNvSpPr/>
            <p:nvPr/>
          </p:nvSpPr>
          <p:spPr>
            <a:xfrm>
              <a:off x="-3877100" y="3610150"/>
              <a:ext cx="90925" cy="64400"/>
            </a:xfrm>
            <a:custGeom>
              <a:rect b="b" l="l" r="r" t="t"/>
              <a:pathLst>
                <a:path extrusionOk="0" h="2576" w="3637">
                  <a:moveTo>
                    <a:pt x="1269" y="1"/>
                  </a:moveTo>
                  <a:cubicBezTo>
                    <a:pt x="746" y="1"/>
                    <a:pt x="250" y="383"/>
                    <a:pt x="134" y="994"/>
                  </a:cubicBezTo>
                  <a:lnTo>
                    <a:pt x="134" y="1027"/>
                  </a:lnTo>
                  <a:cubicBezTo>
                    <a:pt x="0" y="1661"/>
                    <a:pt x="434" y="2261"/>
                    <a:pt x="1101" y="2395"/>
                  </a:cubicBezTo>
                  <a:lnTo>
                    <a:pt x="2135" y="2561"/>
                  </a:lnTo>
                  <a:cubicBezTo>
                    <a:pt x="2200" y="2571"/>
                    <a:pt x="2264" y="2576"/>
                    <a:pt x="2327" y="2576"/>
                  </a:cubicBezTo>
                  <a:cubicBezTo>
                    <a:pt x="2919" y="2576"/>
                    <a:pt x="3442" y="2166"/>
                    <a:pt x="3503" y="1594"/>
                  </a:cubicBezTo>
                  <a:lnTo>
                    <a:pt x="3503" y="1561"/>
                  </a:lnTo>
                  <a:cubicBezTo>
                    <a:pt x="3636" y="927"/>
                    <a:pt x="3236" y="293"/>
                    <a:pt x="2569" y="193"/>
                  </a:cubicBezTo>
                  <a:lnTo>
                    <a:pt x="1501" y="26"/>
                  </a:lnTo>
                  <a:cubicBezTo>
                    <a:pt x="1424" y="9"/>
                    <a:pt x="1346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-3682800" y="3643550"/>
              <a:ext cx="90925" cy="64575"/>
            </a:xfrm>
            <a:custGeom>
              <a:rect b="b" l="l" r="r" t="t"/>
              <a:pathLst>
                <a:path extrusionOk="0" h="2583" w="3637">
                  <a:moveTo>
                    <a:pt x="1271" y="0"/>
                  </a:moveTo>
                  <a:cubicBezTo>
                    <a:pt x="721" y="0"/>
                    <a:pt x="222" y="406"/>
                    <a:pt x="134" y="992"/>
                  </a:cubicBezTo>
                  <a:lnTo>
                    <a:pt x="134" y="1025"/>
                  </a:lnTo>
                  <a:cubicBezTo>
                    <a:pt x="0" y="1659"/>
                    <a:pt x="401" y="2259"/>
                    <a:pt x="1068" y="2393"/>
                  </a:cubicBezTo>
                  <a:lnTo>
                    <a:pt x="2135" y="2560"/>
                  </a:lnTo>
                  <a:cubicBezTo>
                    <a:pt x="2209" y="2575"/>
                    <a:pt x="2282" y="2582"/>
                    <a:pt x="2355" y="2582"/>
                  </a:cubicBezTo>
                  <a:cubicBezTo>
                    <a:pt x="2909" y="2582"/>
                    <a:pt x="3415" y="2153"/>
                    <a:pt x="3503" y="1592"/>
                  </a:cubicBezTo>
                  <a:lnTo>
                    <a:pt x="3503" y="1559"/>
                  </a:lnTo>
                  <a:cubicBezTo>
                    <a:pt x="3636" y="925"/>
                    <a:pt x="3203" y="325"/>
                    <a:pt x="2536" y="191"/>
                  </a:cubicBezTo>
                  <a:lnTo>
                    <a:pt x="1502" y="24"/>
                  </a:lnTo>
                  <a:cubicBezTo>
                    <a:pt x="1424" y="8"/>
                    <a:pt x="1347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-3780375" y="3626875"/>
              <a:ext cx="90100" cy="64575"/>
            </a:xfrm>
            <a:custGeom>
              <a:rect b="b" l="l" r="r" t="t"/>
              <a:pathLst>
                <a:path extrusionOk="0" h="2583" w="3604">
                  <a:moveTo>
                    <a:pt x="1304" y="0"/>
                  </a:moveTo>
                  <a:cubicBezTo>
                    <a:pt x="754" y="0"/>
                    <a:pt x="251" y="406"/>
                    <a:pt x="134" y="992"/>
                  </a:cubicBezTo>
                  <a:lnTo>
                    <a:pt x="134" y="1025"/>
                  </a:lnTo>
                  <a:cubicBezTo>
                    <a:pt x="1" y="1659"/>
                    <a:pt x="434" y="2259"/>
                    <a:pt x="1101" y="2393"/>
                  </a:cubicBezTo>
                  <a:lnTo>
                    <a:pt x="2102" y="2559"/>
                  </a:lnTo>
                  <a:cubicBezTo>
                    <a:pt x="2180" y="2575"/>
                    <a:pt x="2256" y="2582"/>
                    <a:pt x="2332" y="2582"/>
                  </a:cubicBezTo>
                  <a:cubicBezTo>
                    <a:pt x="2909" y="2582"/>
                    <a:pt x="3411" y="2152"/>
                    <a:pt x="3470" y="1592"/>
                  </a:cubicBezTo>
                  <a:lnTo>
                    <a:pt x="3470" y="1559"/>
                  </a:lnTo>
                  <a:cubicBezTo>
                    <a:pt x="3603" y="925"/>
                    <a:pt x="3203" y="325"/>
                    <a:pt x="2502" y="191"/>
                  </a:cubicBezTo>
                  <a:lnTo>
                    <a:pt x="1535" y="24"/>
                  </a:lnTo>
                  <a:cubicBezTo>
                    <a:pt x="1458" y="8"/>
                    <a:pt x="138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-3846250" y="3622475"/>
              <a:ext cx="25875" cy="39200"/>
            </a:xfrm>
            <a:custGeom>
              <a:rect b="b" l="l" r="r" t="t"/>
              <a:pathLst>
                <a:path extrusionOk="0" h="1568" w="1035">
                  <a:moveTo>
                    <a:pt x="668" y="100"/>
                  </a:moveTo>
                  <a:cubicBezTo>
                    <a:pt x="734" y="100"/>
                    <a:pt x="834" y="200"/>
                    <a:pt x="868" y="267"/>
                  </a:cubicBezTo>
                  <a:cubicBezTo>
                    <a:pt x="901" y="400"/>
                    <a:pt x="901" y="567"/>
                    <a:pt x="868" y="834"/>
                  </a:cubicBezTo>
                  <a:cubicBezTo>
                    <a:pt x="834" y="1068"/>
                    <a:pt x="768" y="1234"/>
                    <a:pt x="701" y="1334"/>
                  </a:cubicBezTo>
                  <a:cubicBezTo>
                    <a:pt x="601" y="1401"/>
                    <a:pt x="534" y="1401"/>
                    <a:pt x="434" y="1401"/>
                  </a:cubicBezTo>
                  <a:cubicBezTo>
                    <a:pt x="367" y="1401"/>
                    <a:pt x="267" y="1334"/>
                    <a:pt x="234" y="1234"/>
                  </a:cubicBezTo>
                  <a:cubicBezTo>
                    <a:pt x="201" y="1101"/>
                    <a:pt x="201" y="934"/>
                    <a:pt x="234" y="701"/>
                  </a:cubicBezTo>
                  <a:cubicBezTo>
                    <a:pt x="267" y="434"/>
                    <a:pt x="367" y="267"/>
                    <a:pt x="434" y="200"/>
                  </a:cubicBezTo>
                  <a:cubicBezTo>
                    <a:pt x="501" y="100"/>
                    <a:pt x="568" y="100"/>
                    <a:pt x="668" y="100"/>
                  </a:cubicBezTo>
                  <a:close/>
                  <a:moveTo>
                    <a:pt x="668" y="0"/>
                  </a:moveTo>
                  <a:cubicBezTo>
                    <a:pt x="534" y="0"/>
                    <a:pt x="434" y="0"/>
                    <a:pt x="367" y="34"/>
                  </a:cubicBezTo>
                  <a:cubicBezTo>
                    <a:pt x="267" y="67"/>
                    <a:pt x="201" y="100"/>
                    <a:pt x="167" y="234"/>
                  </a:cubicBezTo>
                  <a:cubicBezTo>
                    <a:pt x="101" y="334"/>
                    <a:pt x="67" y="501"/>
                    <a:pt x="34" y="667"/>
                  </a:cubicBezTo>
                  <a:cubicBezTo>
                    <a:pt x="0" y="934"/>
                    <a:pt x="34" y="1168"/>
                    <a:pt x="34" y="1368"/>
                  </a:cubicBezTo>
                  <a:cubicBezTo>
                    <a:pt x="101" y="1501"/>
                    <a:pt x="201" y="1535"/>
                    <a:pt x="367" y="1568"/>
                  </a:cubicBezTo>
                  <a:cubicBezTo>
                    <a:pt x="501" y="1568"/>
                    <a:pt x="568" y="1568"/>
                    <a:pt x="668" y="1535"/>
                  </a:cubicBezTo>
                  <a:cubicBezTo>
                    <a:pt x="734" y="1435"/>
                    <a:pt x="834" y="1401"/>
                    <a:pt x="868" y="1268"/>
                  </a:cubicBezTo>
                  <a:cubicBezTo>
                    <a:pt x="901" y="1201"/>
                    <a:pt x="934" y="1034"/>
                    <a:pt x="1001" y="867"/>
                  </a:cubicBezTo>
                  <a:cubicBezTo>
                    <a:pt x="1035" y="701"/>
                    <a:pt x="1035" y="567"/>
                    <a:pt x="1035" y="501"/>
                  </a:cubicBezTo>
                  <a:cubicBezTo>
                    <a:pt x="1035" y="400"/>
                    <a:pt x="1035" y="300"/>
                    <a:pt x="1001" y="234"/>
                  </a:cubicBezTo>
                  <a:cubicBezTo>
                    <a:pt x="934" y="134"/>
                    <a:pt x="901" y="100"/>
                    <a:pt x="868" y="67"/>
                  </a:cubicBezTo>
                  <a:cubicBezTo>
                    <a:pt x="834" y="34"/>
                    <a:pt x="734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-3739500" y="36533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67" y="0"/>
                  </a:moveTo>
                  <a:lnTo>
                    <a:pt x="0" y="201"/>
                  </a:lnTo>
                  <a:lnTo>
                    <a:pt x="234" y="267"/>
                  </a:lnTo>
                  <a:lnTo>
                    <a:pt x="267" y="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-3655275" y="3653325"/>
              <a:ext cx="34200" cy="39100"/>
            </a:xfrm>
            <a:custGeom>
              <a:rect b="b" l="l" r="r" t="t"/>
              <a:pathLst>
                <a:path extrusionOk="0" h="1564" w="1368">
                  <a:moveTo>
                    <a:pt x="367" y="134"/>
                  </a:moveTo>
                  <a:cubicBezTo>
                    <a:pt x="401" y="167"/>
                    <a:pt x="434" y="167"/>
                    <a:pt x="434" y="267"/>
                  </a:cubicBezTo>
                  <a:lnTo>
                    <a:pt x="434" y="467"/>
                  </a:lnTo>
                  <a:cubicBezTo>
                    <a:pt x="401" y="534"/>
                    <a:pt x="401" y="567"/>
                    <a:pt x="367" y="634"/>
                  </a:cubicBezTo>
                  <a:cubicBezTo>
                    <a:pt x="300" y="668"/>
                    <a:pt x="267" y="668"/>
                    <a:pt x="234" y="668"/>
                  </a:cubicBezTo>
                  <a:cubicBezTo>
                    <a:pt x="200" y="668"/>
                    <a:pt x="200" y="634"/>
                    <a:pt x="134" y="601"/>
                  </a:cubicBezTo>
                  <a:lnTo>
                    <a:pt x="134" y="367"/>
                  </a:lnTo>
                  <a:cubicBezTo>
                    <a:pt x="167" y="267"/>
                    <a:pt x="167" y="201"/>
                    <a:pt x="234" y="167"/>
                  </a:cubicBezTo>
                  <a:cubicBezTo>
                    <a:pt x="267" y="134"/>
                    <a:pt x="300" y="134"/>
                    <a:pt x="367" y="134"/>
                  </a:cubicBezTo>
                  <a:close/>
                  <a:moveTo>
                    <a:pt x="367" y="0"/>
                  </a:moveTo>
                  <a:cubicBezTo>
                    <a:pt x="267" y="0"/>
                    <a:pt x="200" y="34"/>
                    <a:pt x="134" y="100"/>
                  </a:cubicBezTo>
                  <a:cubicBezTo>
                    <a:pt x="67" y="167"/>
                    <a:pt x="0" y="267"/>
                    <a:pt x="0" y="334"/>
                  </a:cubicBezTo>
                  <a:cubicBezTo>
                    <a:pt x="0" y="467"/>
                    <a:pt x="0" y="534"/>
                    <a:pt x="100" y="601"/>
                  </a:cubicBezTo>
                  <a:cubicBezTo>
                    <a:pt x="134" y="668"/>
                    <a:pt x="200" y="701"/>
                    <a:pt x="267" y="701"/>
                  </a:cubicBezTo>
                  <a:cubicBezTo>
                    <a:pt x="298" y="722"/>
                    <a:pt x="323" y="729"/>
                    <a:pt x="344" y="729"/>
                  </a:cubicBezTo>
                  <a:cubicBezTo>
                    <a:pt x="391" y="729"/>
                    <a:pt x="421" y="691"/>
                    <a:pt x="467" y="668"/>
                  </a:cubicBezTo>
                  <a:cubicBezTo>
                    <a:pt x="534" y="634"/>
                    <a:pt x="601" y="534"/>
                    <a:pt x="601" y="434"/>
                  </a:cubicBezTo>
                  <a:cubicBezTo>
                    <a:pt x="601" y="301"/>
                    <a:pt x="601" y="201"/>
                    <a:pt x="567" y="134"/>
                  </a:cubicBezTo>
                  <a:cubicBezTo>
                    <a:pt x="501" y="34"/>
                    <a:pt x="434" y="0"/>
                    <a:pt x="367" y="0"/>
                  </a:cubicBezTo>
                  <a:close/>
                  <a:moveTo>
                    <a:pt x="1134" y="167"/>
                  </a:moveTo>
                  <a:lnTo>
                    <a:pt x="134" y="1468"/>
                  </a:lnTo>
                  <a:lnTo>
                    <a:pt x="267" y="1501"/>
                  </a:lnTo>
                  <a:lnTo>
                    <a:pt x="1268" y="201"/>
                  </a:lnTo>
                  <a:lnTo>
                    <a:pt x="1134" y="167"/>
                  </a:lnTo>
                  <a:close/>
                  <a:moveTo>
                    <a:pt x="1101" y="834"/>
                  </a:moveTo>
                  <a:cubicBezTo>
                    <a:pt x="1034" y="834"/>
                    <a:pt x="934" y="868"/>
                    <a:pt x="901" y="934"/>
                  </a:cubicBezTo>
                  <a:cubicBezTo>
                    <a:pt x="801" y="1001"/>
                    <a:pt x="767" y="1101"/>
                    <a:pt x="767" y="1168"/>
                  </a:cubicBezTo>
                  <a:cubicBezTo>
                    <a:pt x="767" y="1301"/>
                    <a:pt x="767" y="1435"/>
                    <a:pt x="868" y="1435"/>
                  </a:cubicBezTo>
                  <a:cubicBezTo>
                    <a:pt x="886" y="1472"/>
                    <a:pt x="905" y="1499"/>
                    <a:pt x="935" y="1515"/>
                  </a:cubicBezTo>
                  <a:lnTo>
                    <a:pt x="935" y="1515"/>
                  </a:lnTo>
                  <a:cubicBezTo>
                    <a:pt x="927" y="1503"/>
                    <a:pt x="918" y="1485"/>
                    <a:pt x="901" y="1468"/>
                  </a:cubicBezTo>
                  <a:lnTo>
                    <a:pt x="901" y="1268"/>
                  </a:lnTo>
                  <a:cubicBezTo>
                    <a:pt x="934" y="1135"/>
                    <a:pt x="934" y="1101"/>
                    <a:pt x="968" y="1034"/>
                  </a:cubicBezTo>
                  <a:cubicBezTo>
                    <a:pt x="1034" y="1001"/>
                    <a:pt x="1068" y="1001"/>
                    <a:pt x="1101" y="1001"/>
                  </a:cubicBezTo>
                  <a:cubicBezTo>
                    <a:pt x="1134" y="1001"/>
                    <a:pt x="1201" y="1034"/>
                    <a:pt x="1201" y="1135"/>
                  </a:cubicBezTo>
                  <a:lnTo>
                    <a:pt x="1201" y="1335"/>
                  </a:lnTo>
                  <a:cubicBezTo>
                    <a:pt x="1134" y="1435"/>
                    <a:pt x="1134" y="1468"/>
                    <a:pt x="1101" y="1501"/>
                  </a:cubicBezTo>
                  <a:cubicBezTo>
                    <a:pt x="1076" y="1526"/>
                    <a:pt x="1051" y="1533"/>
                    <a:pt x="1013" y="1534"/>
                  </a:cubicBezTo>
                  <a:lnTo>
                    <a:pt x="1013" y="1534"/>
                  </a:lnTo>
                  <a:cubicBezTo>
                    <a:pt x="980" y="1532"/>
                    <a:pt x="955" y="1526"/>
                    <a:pt x="935" y="1515"/>
                  </a:cubicBezTo>
                  <a:lnTo>
                    <a:pt x="935" y="1515"/>
                  </a:lnTo>
                  <a:cubicBezTo>
                    <a:pt x="943" y="1527"/>
                    <a:pt x="952" y="1535"/>
                    <a:pt x="968" y="1535"/>
                  </a:cubicBezTo>
                  <a:cubicBezTo>
                    <a:pt x="985" y="1535"/>
                    <a:pt x="1000" y="1535"/>
                    <a:pt x="1013" y="1534"/>
                  </a:cubicBezTo>
                  <a:lnTo>
                    <a:pt x="1013" y="1534"/>
                  </a:lnTo>
                  <a:cubicBezTo>
                    <a:pt x="1020" y="1535"/>
                    <a:pt x="1027" y="1535"/>
                    <a:pt x="1034" y="1535"/>
                  </a:cubicBezTo>
                  <a:cubicBezTo>
                    <a:pt x="1055" y="1556"/>
                    <a:pt x="1073" y="1563"/>
                    <a:pt x="1090" y="1563"/>
                  </a:cubicBezTo>
                  <a:cubicBezTo>
                    <a:pt x="1128" y="1563"/>
                    <a:pt x="1165" y="1524"/>
                    <a:pt x="1234" y="1501"/>
                  </a:cubicBezTo>
                  <a:cubicBezTo>
                    <a:pt x="1268" y="1468"/>
                    <a:pt x="1368" y="1368"/>
                    <a:pt x="1368" y="1268"/>
                  </a:cubicBezTo>
                  <a:cubicBezTo>
                    <a:pt x="1368" y="1135"/>
                    <a:pt x="1368" y="1034"/>
                    <a:pt x="1301" y="968"/>
                  </a:cubicBezTo>
                  <a:cubicBezTo>
                    <a:pt x="1268" y="868"/>
                    <a:pt x="1201" y="834"/>
                    <a:pt x="1101" y="8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-3418450" y="3432550"/>
              <a:ext cx="90100" cy="65200"/>
            </a:xfrm>
            <a:custGeom>
              <a:rect b="b" l="l" r="r" t="t"/>
              <a:pathLst>
                <a:path extrusionOk="0" h="2608" w="3604">
                  <a:moveTo>
                    <a:pt x="1281" y="1"/>
                  </a:moveTo>
                  <a:cubicBezTo>
                    <a:pt x="754" y="1"/>
                    <a:pt x="251" y="407"/>
                    <a:pt x="134" y="992"/>
                  </a:cubicBezTo>
                  <a:lnTo>
                    <a:pt x="134" y="1026"/>
                  </a:lnTo>
                  <a:cubicBezTo>
                    <a:pt x="1" y="1660"/>
                    <a:pt x="434" y="2293"/>
                    <a:pt x="1101" y="2427"/>
                  </a:cubicBezTo>
                  <a:lnTo>
                    <a:pt x="2102" y="2594"/>
                  </a:lnTo>
                  <a:cubicBezTo>
                    <a:pt x="2163" y="2603"/>
                    <a:pt x="2224" y="2608"/>
                    <a:pt x="2285" y="2608"/>
                  </a:cubicBezTo>
                  <a:cubicBezTo>
                    <a:pt x="2848" y="2608"/>
                    <a:pt x="3349" y="2199"/>
                    <a:pt x="3470" y="1626"/>
                  </a:cubicBezTo>
                  <a:lnTo>
                    <a:pt x="3470" y="1560"/>
                  </a:lnTo>
                  <a:cubicBezTo>
                    <a:pt x="3603" y="959"/>
                    <a:pt x="3170" y="325"/>
                    <a:pt x="2502" y="192"/>
                  </a:cubicBezTo>
                  <a:lnTo>
                    <a:pt x="1502" y="25"/>
                  </a:lnTo>
                  <a:cubicBezTo>
                    <a:pt x="1428" y="9"/>
                    <a:pt x="1355" y="1"/>
                    <a:pt x="1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-3516025" y="3416100"/>
              <a:ext cx="90925" cy="64800"/>
            </a:xfrm>
            <a:custGeom>
              <a:rect b="b" l="l" r="r" t="t"/>
              <a:pathLst>
                <a:path extrusionOk="0" h="2592" w="3637">
                  <a:moveTo>
                    <a:pt x="1308" y="1"/>
                  </a:moveTo>
                  <a:cubicBezTo>
                    <a:pt x="744" y="1"/>
                    <a:pt x="224" y="384"/>
                    <a:pt x="134" y="983"/>
                  </a:cubicBezTo>
                  <a:lnTo>
                    <a:pt x="134" y="1017"/>
                  </a:lnTo>
                  <a:cubicBezTo>
                    <a:pt x="1" y="1650"/>
                    <a:pt x="401" y="2284"/>
                    <a:pt x="1068" y="2418"/>
                  </a:cubicBezTo>
                  <a:lnTo>
                    <a:pt x="2136" y="2584"/>
                  </a:lnTo>
                  <a:cubicBezTo>
                    <a:pt x="2179" y="2589"/>
                    <a:pt x="2223" y="2592"/>
                    <a:pt x="2267" y="2592"/>
                  </a:cubicBezTo>
                  <a:cubicBezTo>
                    <a:pt x="2826" y="2592"/>
                    <a:pt x="3380" y="2205"/>
                    <a:pt x="3503" y="1617"/>
                  </a:cubicBezTo>
                  <a:lnTo>
                    <a:pt x="3503" y="1584"/>
                  </a:lnTo>
                  <a:cubicBezTo>
                    <a:pt x="3637" y="950"/>
                    <a:pt x="3203" y="316"/>
                    <a:pt x="2536" y="183"/>
                  </a:cubicBezTo>
                  <a:lnTo>
                    <a:pt x="1502" y="16"/>
                  </a:lnTo>
                  <a:cubicBezTo>
                    <a:pt x="1437" y="6"/>
                    <a:pt x="1372" y="1"/>
                    <a:pt x="13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-3489325" y="3426500"/>
              <a:ext cx="35875" cy="38375"/>
            </a:xfrm>
            <a:custGeom>
              <a:rect b="b" l="l" r="r" t="t"/>
              <a:pathLst>
                <a:path extrusionOk="0" h="1535" w="1435">
                  <a:moveTo>
                    <a:pt x="301" y="0"/>
                  </a:moveTo>
                  <a:lnTo>
                    <a:pt x="634" y="701"/>
                  </a:lnTo>
                  <a:lnTo>
                    <a:pt x="0" y="1335"/>
                  </a:lnTo>
                  <a:lnTo>
                    <a:pt x="200" y="1368"/>
                  </a:lnTo>
                  <a:lnTo>
                    <a:pt x="634" y="934"/>
                  </a:lnTo>
                  <a:lnTo>
                    <a:pt x="701" y="868"/>
                  </a:lnTo>
                  <a:cubicBezTo>
                    <a:pt x="701" y="868"/>
                    <a:pt x="768" y="901"/>
                    <a:pt x="768" y="934"/>
                  </a:cubicBezTo>
                  <a:lnTo>
                    <a:pt x="1001" y="1501"/>
                  </a:lnTo>
                  <a:lnTo>
                    <a:pt x="1235" y="1535"/>
                  </a:lnTo>
                  <a:lnTo>
                    <a:pt x="834" y="734"/>
                  </a:lnTo>
                  <a:lnTo>
                    <a:pt x="1435" y="200"/>
                  </a:lnTo>
                  <a:lnTo>
                    <a:pt x="1235" y="167"/>
                  </a:lnTo>
                  <a:lnTo>
                    <a:pt x="868" y="434"/>
                  </a:lnTo>
                  <a:lnTo>
                    <a:pt x="768" y="567"/>
                  </a:lnTo>
                  <a:cubicBezTo>
                    <a:pt x="768" y="534"/>
                    <a:pt x="734" y="501"/>
                    <a:pt x="667" y="401"/>
                  </a:cubicBezTo>
                  <a:lnTo>
                    <a:pt x="501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-3390100" y="3449850"/>
              <a:ext cx="32550" cy="27525"/>
            </a:xfrm>
            <a:custGeom>
              <a:rect b="b" l="l" r="r" t="t"/>
              <a:pathLst>
                <a:path extrusionOk="0" h="1101" w="1302">
                  <a:moveTo>
                    <a:pt x="635" y="0"/>
                  </a:moveTo>
                  <a:lnTo>
                    <a:pt x="601" y="267"/>
                  </a:lnTo>
                  <a:lnTo>
                    <a:pt x="835" y="300"/>
                  </a:lnTo>
                  <a:lnTo>
                    <a:pt x="868" y="67"/>
                  </a:lnTo>
                  <a:lnTo>
                    <a:pt x="635" y="0"/>
                  </a:lnTo>
                  <a:close/>
                  <a:moveTo>
                    <a:pt x="34" y="334"/>
                  </a:moveTo>
                  <a:lnTo>
                    <a:pt x="1" y="567"/>
                  </a:lnTo>
                  <a:lnTo>
                    <a:pt x="1268" y="767"/>
                  </a:lnTo>
                  <a:lnTo>
                    <a:pt x="1302" y="567"/>
                  </a:lnTo>
                  <a:lnTo>
                    <a:pt x="34" y="334"/>
                  </a:lnTo>
                  <a:close/>
                  <a:moveTo>
                    <a:pt x="501" y="801"/>
                  </a:moveTo>
                  <a:lnTo>
                    <a:pt x="468" y="1068"/>
                  </a:lnTo>
                  <a:lnTo>
                    <a:pt x="701" y="1101"/>
                  </a:lnTo>
                  <a:lnTo>
                    <a:pt x="768" y="834"/>
                  </a:lnTo>
                  <a:lnTo>
                    <a:pt x="501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-3432625" y="3513425"/>
              <a:ext cx="89250" cy="64625"/>
            </a:xfrm>
            <a:custGeom>
              <a:rect b="b" l="l" r="r" t="t"/>
              <a:pathLst>
                <a:path extrusionOk="0" h="2585" w="3570">
                  <a:moveTo>
                    <a:pt x="1257" y="0"/>
                  </a:moveTo>
                  <a:cubicBezTo>
                    <a:pt x="713" y="0"/>
                    <a:pt x="221" y="379"/>
                    <a:pt x="134" y="960"/>
                  </a:cubicBezTo>
                  <a:lnTo>
                    <a:pt x="134" y="1026"/>
                  </a:lnTo>
                  <a:cubicBezTo>
                    <a:pt x="1" y="1627"/>
                    <a:pt x="401" y="2261"/>
                    <a:pt x="1068" y="2394"/>
                  </a:cubicBezTo>
                  <a:lnTo>
                    <a:pt x="2069" y="2561"/>
                  </a:lnTo>
                  <a:cubicBezTo>
                    <a:pt x="2150" y="2577"/>
                    <a:pt x="2231" y="2585"/>
                    <a:pt x="2311" y="2585"/>
                  </a:cubicBezTo>
                  <a:cubicBezTo>
                    <a:pt x="2883" y="2585"/>
                    <a:pt x="3382" y="2179"/>
                    <a:pt x="3470" y="1594"/>
                  </a:cubicBezTo>
                  <a:lnTo>
                    <a:pt x="3470" y="1560"/>
                  </a:lnTo>
                  <a:cubicBezTo>
                    <a:pt x="3570" y="926"/>
                    <a:pt x="3170" y="293"/>
                    <a:pt x="2502" y="193"/>
                  </a:cubicBezTo>
                  <a:lnTo>
                    <a:pt x="1502" y="26"/>
                  </a:lnTo>
                  <a:cubicBezTo>
                    <a:pt x="1420" y="8"/>
                    <a:pt x="1338" y="0"/>
                    <a:pt x="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-3531025" y="3496750"/>
              <a:ext cx="90925" cy="64600"/>
            </a:xfrm>
            <a:custGeom>
              <a:rect b="b" l="l" r="r" t="t"/>
              <a:pathLst>
                <a:path extrusionOk="0" h="2584" w="3637">
                  <a:moveTo>
                    <a:pt x="1259" y="0"/>
                  </a:moveTo>
                  <a:cubicBezTo>
                    <a:pt x="720" y="0"/>
                    <a:pt x="250" y="379"/>
                    <a:pt x="134" y="960"/>
                  </a:cubicBezTo>
                  <a:lnTo>
                    <a:pt x="134" y="1026"/>
                  </a:lnTo>
                  <a:cubicBezTo>
                    <a:pt x="0" y="1627"/>
                    <a:pt x="434" y="2261"/>
                    <a:pt x="1101" y="2394"/>
                  </a:cubicBezTo>
                  <a:lnTo>
                    <a:pt x="2135" y="2561"/>
                  </a:lnTo>
                  <a:cubicBezTo>
                    <a:pt x="2213" y="2576"/>
                    <a:pt x="2290" y="2584"/>
                    <a:pt x="2365" y="2584"/>
                  </a:cubicBezTo>
                  <a:cubicBezTo>
                    <a:pt x="2942" y="2584"/>
                    <a:pt x="3444" y="2154"/>
                    <a:pt x="3503" y="1593"/>
                  </a:cubicBezTo>
                  <a:lnTo>
                    <a:pt x="3503" y="1560"/>
                  </a:lnTo>
                  <a:cubicBezTo>
                    <a:pt x="3636" y="926"/>
                    <a:pt x="3236" y="292"/>
                    <a:pt x="2536" y="159"/>
                  </a:cubicBezTo>
                  <a:lnTo>
                    <a:pt x="1502" y="26"/>
                  </a:lnTo>
                  <a:cubicBezTo>
                    <a:pt x="1420" y="8"/>
                    <a:pt x="1338" y="0"/>
                    <a:pt x="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-3501850" y="3519050"/>
              <a:ext cx="35050" cy="15875"/>
            </a:xfrm>
            <a:custGeom>
              <a:rect b="b" l="l" r="r" t="t"/>
              <a:pathLst>
                <a:path extrusionOk="0" h="635" w="1402">
                  <a:moveTo>
                    <a:pt x="101" y="1"/>
                  </a:moveTo>
                  <a:lnTo>
                    <a:pt x="1" y="401"/>
                  </a:lnTo>
                  <a:lnTo>
                    <a:pt x="1302" y="635"/>
                  </a:lnTo>
                  <a:lnTo>
                    <a:pt x="1402" y="20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-3404275" y="3522400"/>
              <a:ext cx="26725" cy="43375"/>
            </a:xfrm>
            <a:custGeom>
              <a:rect b="b" l="l" r="r" t="t"/>
              <a:pathLst>
                <a:path extrusionOk="0" h="1735" w="1069">
                  <a:moveTo>
                    <a:pt x="1001" y="0"/>
                  </a:moveTo>
                  <a:lnTo>
                    <a:pt x="534" y="1435"/>
                  </a:lnTo>
                  <a:lnTo>
                    <a:pt x="268" y="601"/>
                  </a:lnTo>
                  <a:lnTo>
                    <a:pt x="1" y="701"/>
                  </a:lnTo>
                  <a:lnTo>
                    <a:pt x="1" y="768"/>
                  </a:lnTo>
                  <a:lnTo>
                    <a:pt x="201" y="734"/>
                  </a:lnTo>
                  <a:lnTo>
                    <a:pt x="501" y="173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-3862100" y="3527625"/>
              <a:ext cx="90925" cy="64375"/>
            </a:xfrm>
            <a:custGeom>
              <a:rect b="b" l="l" r="r" t="t"/>
              <a:pathLst>
                <a:path extrusionOk="0" h="2575" w="3637">
                  <a:moveTo>
                    <a:pt x="1271" y="1"/>
                  </a:moveTo>
                  <a:cubicBezTo>
                    <a:pt x="721" y="1"/>
                    <a:pt x="222" y="406"/>
                    <a:pt x="134" y="992"/>
                  </a:cubicBezTo>
                  <a:lnTo>
                    <a:pt x="134" y="1026"/>
                  </a:lnTo>
                  <a:cubicBezTo>
                    <a:pt x="1" y="1659"/>
                    <a:pt x="401" y="2293"/>
                    <a:pt x="1068" y="2393"/>
                  </a:cubicBezTo>
                  <a:lnTo>
                    <a:pt x="2136" y="2560"/>
                  </a:lnTo>
                  <a:cubicBezTo>
                    <a:pt x="2200" y="2570"/>
                    <a:pt x="2264" y="2574"/>
                    <a:pt x="2327" y="2574"/>
                  </a:cubicBezTo>
                  <a:cubicBezTo>
                    <a:pt x="2914" y="2574"/>
                    <a:pt x="3413" y="2168"/>
                    <a:pt x="3503" y="1626"/>
                  </a:cubicBezTo>
                  <a:lnTo>
                    <a:pt x="3503" y="1559"/>
                  </a:lnTo>
                  <a:cubicBezTo>
                    <a:pt x="3637" y="959"/>
                    <a:pt x="3203" y="325"/>
                    <a:pt x="2536" y="192"/>
                  </a:cubicBezTo>
                  <a:lnTo>
                    <a:pt x="1502" y="25"/>
                  </a:lnTo>
                  <a:cubicBezTo>
                    <a:pt x="1424" y="9"/>
                    <a:pt x="134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-3668625" y="3560975"/>
              <a:ext cx="90925" cy="64600"/>
            </a:xfrm>
            <a:custGeom>
              <a:rect b="b" l="l" r="r" t="t"/>
              <a:pathLst>
                <a:path extrusionOk="0" h="2584" w="3637">
                  <a:moveTo>
                    <a:pt x="1281" y="1"/>
                  </a:moveTo>
                  <a:cubicBezTo>
                    <a:pt x="754" y="1"/>
                    <a:pt x="251" y="407"/>
                    <a:pt x="134" y="992"/>
                  </a:cubicBezTo>
                  <a:lnTo>
                    <a:pt x="134" y="1026"/>
                  </a:lnTo>
                  <a:cubicBezTo>
                    <a:pt x="1" y="1660"/>
                    <a:pt x="434" y="2293"/>
                    <a:pt x="1101" y="2393"/>
                  </a:cubicBezTo>
                  <a:lnTo>
                    <a:pt x="2135" y="2560"/>
                  </a:lnTo>
                  <a:cubicBezTo>
                    <a:pt x="2209" y="2576"/>
                    <a:pt x="2283" y="2583"/>
                    <a:pt x="2356" y="2583"/>
                  </a:cubicBezTo>
                  <a:cubicBezTo>
                    <a:pt x="2909" y="2583"/>
                    <a:pt x="3415" y="2157"/>
                    <a:pt x="3503" y="1626"/>
                  </a:cubicBezTo>
                  <a:lnTo>
                    <a:pt x="3503" y="1560"/>
                  </a:lnTo>
                  <a:cubicBezTo>
                    <a:pt x="3636" y="926"/>
                    <a:pt x="3236" y="325"/>
                    <a:pt x="2569" y="192"/>
                  </a:cubicBezTo>
                  <a:lnTo>
                    <a:pt x="1502" y="25"/>
                  </a:lnTo>
                  <a:cubicBezTo>
                    <a:pt x="1428" y="9"/>
                    <a:pt x="1355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51"/>
            <p:cNvSpPr/>
            <p:nvPr/>
          </p:nvSpPr>
          <p:spPr>
            <a:xfrm>
              <a:off x="-3765350" y="3544300"/>
              <a:ext cx="90075" cy="64375"/>
            </a:xfrm>
            <a:custGeom>
              <a:rect b="b" l="l" r="r" t="t"/>
              <a:pathLst>
                <a:path extrusionOk="0" h="2575" w="3603">
                  <a:moveTo>
                    <a:pt x="1271" y="1"/>
                  </a:moveTo>
                  <a:cubicBezTo>
                    <a:pt x="728" y="1"/>
                    <a:pt x="251" y="407"/>
                    <a:pt x="134" y="992"/>
                  </a:cubicBezTo>
                  <a:lnTo>
                    <a:pt x="134" y="1026"/>
                  </a:lnTo>
                  <a:cubicBezTo>
                    <a:pt x="0" y="1659"/>
                    <a:pt x="434" y="2293"/>
                    <a:pt x="1101" y="2393"/>
                  </a:cubicBezTo>
                  <a:lnTo>
                    <a:pt x="2102" y="2560"/>
                  </a:lnTo>
                  <a:cubicBezTo>
                    <a:pt x="2163" y="2570"/>
                    <a:pt x="2225" y="2574"/>
                    <a:pt x="2286" y="2574"/>
                  </a:cubicBezTo>
                  <a:cubicBezTo>
                    <a:pt x="2853" y="2574"/>
                    <a:pt x="3379" y="2168"/>
                    <a:pt x="3469" y="1626"/>
                  </a:cubicBezTo>
                  <a:lnTo>
                    <a:pt x="3469" y="1559"/>
                  </a:lnTo>
                  <a:cubicBezTo>
                    <a:pt x="3603" y="959"/>
                    <a:pt x="3169" y="325"/>
                    <a:pt x="2502" y="192"/>
                  </a:cubicBezTo>
                  <a:lnTo>
                    <a:pt x="1501" y="25"/>
                  </a:lnTo>
                  <a:cubicBezTo>
                    <a:pt x="1424" y="9"/>
                    <a:pt x="134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51"/>
            <p:cNvSpPr/>
            <p:nvPr/>
          </p:nvSpPr>
          <p:spPr>
            <a:xfrm>
              <a:off x="-3824575" y="3540750"/>
              <a:ext cx="16700" cy="38375"/>
            </a:xfrm>
            <a:custGeom>
              <a:rect b="b" l="l" r="r" t="t"/>
              <a:pathLst>
                <a:path extrusionOk="0" h="1535" w="668">
                  <a:moveTo>
                    <a:pt x="534" y="0"/>
                  </a:moveTo>
                  <a:cubicBezTo>
                    <a:pt x="501" y="34"/>
                    <a:pt x="401" y="134"/>
                    <a:pt x="334" y="167"/>
                  </a:cubicBezTo>
                  <a:cubicBezTo>
                    <a:pt x="234" y="200"/>
                    <a:pt x="168" y="267"/>
                    <a:pt x="34" y="300"/>
                  </a:cubicBezTo>
                  <a:lnTo>
                    <a:pt x="1" y="467"/>
                  </a:lnTo>
                  <a:cubicBezTo>
                    <a:pt x="34" y="434"/>
                    <a:pt x="134" y="434"/>
                    <a:pt x="201" y="367"/>
                  </a:cubicBezTo>
                  <a:cubicBezTo>
                    <a:pt x="301" y="367"/>
                    <a:pt x="368" y="334"/>
                    <a:pt x="401" y="300"/>
                  </a:cubicBezTo>
                  <a:lnTo>
                    <a:pt x="401" y="300"/>
                  </a:lnTo>
                  <a:lnTo>
                    <a:pt x="201" y="1501"/>
                  </a:lnTo>
                  <a:lnTo>
                    <a:pt x="401" y="1535"/>
                  </a:lnTo>
                  <a:lnTo>
                    <a:pt x="668" y="3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1"/>
            <p:cNvSpPr/>
            <p:nvPr/>
          </p:nvSpPr>
          <p:spPr>
            <a:xfrm>
              <a:off x="-3739500" y="3554700"/>
              <a:ext cx="30050" cy="40275"/>
            </a:xfrm>
            <a:custGeom>
              <a:rect b="b" l="l" r="r" t="t"/>
              <a:pathLst>
                <a:path extrusionOk="0" h="1611" w="1202">
                  <a:moveTo>
                    <a:pt x="709" y="0"/>
                  </a:moveTo>
                  <a:cubicBezTo>
                    <a:pt x="585" y="0"/>
                    <a:pt x="488" y="49"/>
                    <a:pt x="434" y="76"/>
                  </a:cubicBezTo>
                  <a:cubicBezTo>
                    <a:pt x="334" y="109"/>
                    <a:pt x="267" y="243"/>
                    <a:pt x="200" y="343"/>
                  </a:cubicBezTo>
                  <a:lnTo>
                    <a:pt x="434" y="410"/>
                  </a:lnTo>
                  <a:cubicBezTo>
                    <a:pt x="434" y="309"/>
                    <a:pt x="467" y="243"/>
                    <a:pt x="534" y="209"/>
                  </a:cubicBezTo>
                  <a:cubicBezTo>
                    <a:pt x="634" y="143"/>
                    <a:pt x="701" y="143"/>
                    <a:pt x="801" y="143"/>
                  </a:cubicBezTo>
                  <a:cubicBezTo>
                    <a:pt x="867" y="209"/>
                    <a:pt x="968" y="243"/>
                    <a:pt x="1001" y="276"/>
                  </a:cubicBezTo>
                  <a:cubicBezTo>
                    <a:pt x="1034" y="343"/>
                    <a:pt x="1034" y="410"/>
                    <a:pt x="1034" y="476"/>
                  </a:cubicBezTo>
                  <a:cubicBezTo>
                    <a:pt x="1034" y="576"/>
                    <a:pt x="1001" y="610"/>
                    <a:pt x="934" y="710"/>
                  </a:cubicBezTo>
                  <a:cubicBezTo>
                    <a:pt x="834" y="743"/>
                    <a:pt x="701" y="810"/>
                    <a:pt x="501" y="943"/>
                  </a:cubicBezTo>
                  <a:cubicBezTo>
                    <a:pt x="367" y="1043"/>
                    <a:pt x="300" y="1110"/>
                    <a:pt x="200" y="1143"/>
                  </a:cubicBezTo>
                  <a:cubicBezTo>
                    <a:pt x="134" y="1177"/>
                    <a:pt x="100" y="1243"/>
                    <a:pt x="34" y="1310"/>
                  </a:cubicBezTo>
                  <a:cubicBezTo>
                    <a:pt x="34" y="1377"/>
                    <a:pt x="0" y="1410"/>
                    <a:pt x="0" y="1444"/>
                  </a:cubicBezTo>
                  <a:lnTo>
                    <a:pt x="1034" y="1610"/>
                  </a:lnTo>
                  <a:lnTo>
                    <a:pt x="1101" y="1444"/>
                  </a:lnTo>
                  <a:lnTo>
                    <a:pt x="300" y="1310"/>
                  </a:lnTo>
                  <a:cubicBezTo>
                    <a:pt x="300" y="1277"/>
                    <a:pt x="334" y="1277"/>
                    <a:pt x="367" y="1243"/>
                  </a:cubicBezTo>
                  <a:cubicBezTo>
                    <a:pt x="434" y="1177"/>
                    <a:pt x="501" y="1143"/>
                    <a:pt x="634" y="1077"/>
                  </a:cubicBezTo>
                  <a:cubicBezTo>
                    <a:pt x="801" y="977"/>
                    <a:pt x="867" y="910"/>
                    <a:pt x="968" y="843"/>
                  </a:cubicBezTo>
                  <a:cubicBezTo>
                    <a:pt x="1034" y="810"/>
                    <a:pt x="1101" y="743"/>
                    <a:pt x="1134" y="676"/>
                  </a:cubicBezTo>
                  <a:cubicBezTo>
                    <a:pt x="1168" y="643"/>
                    <a:pt x="1201" y="576"/>
                    <a:pt x="1201" y="510"/>
                  </a:cubicBezTo>
                  <a:cubicBezTo>
                    <a:pt x="1201" y="410"/>
                    <a:pt x="1201" y="276"/>
                    <a:pt x="1134" y="176"/>
                  </a:cubicBezTo>
                  <a:cubicBezTo>
                    <a:pt x="1034" y="109"/>
                    <a:pt x="968" y="76"/>
                    <a:pt x="801" y="9"/>
                  </a:cubicBezTo>
                  <a:cubicBezTo>
                    <a:pt x="769" y="3"/>
                    <a:pt x="738" y="0"/>
                    <a:pt x="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1"/>
            <p:cNvSpPr/>
            <p:nvPr/>
          </p:nvSpPr>
          <p:spPr>
            <a:xfrm>
              <a:off x="-3639425" y="3572925"/>
              <a:ext cx="29200" cy="38725"/>
            </a:xfrm>
            <a:custGeom>
              <a:rect b="b" l="l" r="r" t="t"/>
              <a:pathLst>
                <a:path extrusionOk="0" h="1549" w="1168">
                  <a:moveTo>
                    <a:pt x="691" y="0"/>
                  </a:moveTo>
                  <a:cubicBezTo>
                    <a:pt x="609" y="0"/>
                    <a:pt x="538" y="24"/>
                    <a:pt x="467" y="47"/>
                  </a:cubicBezTo>
                  <a:cubicBezTo>
                    <a:pt x="400" y="81"/>
                    <a:pt x="300" y="181"/>
                    <a:pt x="267" y="314"/>
                  </a:cubicBezTo>
                  <a:lnTo>
                    <a:pt x="434" y="381"/>
                  </a:lnTo>
                  <a:cubicBezTo>
                    <a:pt x="467" y="248"/>
                    <a:pt x="500" y="214"/>
                    <a:pt x="567" y="181"/>
                  </a:cubicBezTo>
                  <a:cubicBezTo>
                    <a:pt x="634" y="148"/>
                    <a:pt x="667" y="148"/>
                    <a:pt x="767" y="148"/>
                  </a:cubicBezTo>
                  <a:cubicBezTo>
                    <a:pt x="834" y="148"/>
                    <a:pt x="901" y="181"/>
                    <a:pt x="934" y="214"/>
                  </a:cubicBezTo>
                  <a:cubicBezTo>
                    <a:pt x="967" y="248"/>
                    <a:pt x="967" y="314"/>
                    <a:pt x="967" y="381"/>
                  </a:cubicBezTo>
                  <a:cubicBezTo>
                    <a:pt x="967" y="481"/>
                    <a:pt x="934" y="514"/>
                    <a:pt x="834" y="548"/>
                  </a:cubicBezTo>
                  <a:cubicBezTo>
                    <a:pt x="767" y="581"/>
                    <a:pt x="667" y="581"/>
                    <a:pt x="600" y="581"/>
                  </a:cubicBezTo>
                  <a:lnTo>
                    <a:pt x="567" y="581"/>
                  </a:lnTo>
                  <a:lnTo>
                    <a:pt x="500" y="748"/>
                  </a:lnTo>
                  <a:lnTo>
                    <a:pt x="634" y="748"/>
                  </a:lnTo>
                  <a:cubicBezTo>
                    <a:pt x="701" y="748"/>
                    <a:pt x="801" y="815"/>
                    <a:pt x="834" y="881"/>
                  </a:cubicBezTo>
                  <a:cubicBezTo>
                    <a:pt x="901" y="981"/>
                    <a:pt x="901" y="1048"/>
                    <a:pt x="901" y="1148"/>
                  </a:cubicBezTo>
                  <a:cubicBezTo>
                    <a:pt x="901" y="1215"/>
                    <a:pt x="834" y="1315"/>
                    <a:pt x="767" y="1348"/>
                  </a:cubicBezTo>
                  <a:cubicBezTo>
                    <a:pt x="667" y="1382"/>
                    <a:pt x="600" y="1382"/>
                    <a:pt x="500" y="1382"/>
                  </a:cubicBezTo>
                  <a:cubicBezTo>
                    <a:pt x="434" y="1348"/>
                    <a:pt x="400" y="1315"/>
                    <a:pt x="334" y="1248"/>
                  </a:cubicBezTo>
                  <a:cubicBezTo>
                    <a:pt x="300" y="1215"/>
                    <a:pt x="267" y="1148"/>
                    <a:pt x="267" y="1015"/>
                  </a:cubicBezTo>
                  <a:lnTo>
                    <a:pt x="67" y="1015"/>
                  </a:lnTo>
                  <a:cubicBezTo>
                    <a:pt x="0" y="1148"/>
                    <a:pt x="67" y="1248"/>
                    <a:pt x="234" y="1382"/>
                  </a:cubicBezTo>
                  <a:cubicBezTo>
                    <a:pt x="300" y="1482"/>
                    <a:pt x="434" y="1515"/>
                    <a:pt x="567" y="1549"/>
                  </a:cubicBezTo>
                  <a:cubicBezTo>
                    <a:pt x="734" y="1549"/>
                    <a:pt x="834" y="1549"/>
                    <a:pt x="967" y="1482"/>
                  </a:cubicBezTo>
                  <a:cubicBezTo>
                    <a:pt x="1101" y="1382"/>
                    <a:pt x="1134" y="1248"/>
                    <a:pt x="1168" y="1148"/>
                  </a:cubicBezTo>
                  <a:cubicBezTo>
                    <a:pt x="1168" y="1048"/>
                    <a:pt x="1168" y="948"/>
                    <a:pt x="1134" y="881"/>
                  </a:cubicBezTo>
                  <a:cubicBezTo>
                    <a:pt x="1101" y="815"/>
                    <a:pt x="1001" y="748"/>
                    <a:pt x="934" y="715"/>
                  </a:cubicBezTo>
                  <a:cubicBezTo>
                    <a:pt x="967" y="715"/>
                    <a:pt x="1067" y="681"/>
                    <a:pt x="1101" y="648"/>
                  </a:cubicBezTo>
                  <a:cubicBezTo>
                    <a:pt x="1134" y="581"/>
                    <a:pt x="1168" y="548"/>
                    <a:pt x="1168" y="481"/>
                  </a:cubicBezTo>
                  <a:cubicBezTo>
                    <a:pt x="1168" y="381"/>
                    <a:pt x="1168" y="348"/>
                    <a:pt x="1134" y="248"/>
                  </a:cubicBezTo>
                  <a:cubicBezTo>
                    <a:pt x="1134" y="214"/>
                    <a:pt x="1101" y="148"/>
                    <a:pt x="1001" y="81"/>
                  </a:cubicBezTo>
                  <a:cubicBezTo>
                    <a:pt x="967" y="47"/>
                    <a:pt x="901" y="14"/>
                    <a:pt x="801" y="14"/>
                  </a:cubicBezTo>
                  <a:cubicBezTo>
                    <a:pt x="762" y="4"/>
                    <a:pt x="725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1"/>
            <p:cNvSpPr/>
            <p:nvPr/>
          </p:nvSpPr>
          <p:spPr>
            <a:xfrm>
              <a:off x="-3561050" y="3578150"/>
              <a:ext cx="107600" cy="154525"/>
            </a:xfrm>
            <a:custGeom>
              <a:rect b="b" l="l" r="r" t="t"/>
              <a:pathLst>
                <a:path extrusionOk="0" h="6181" w="4304">
                  <a:moveTo>
                    <a:pt x="1316" y="1"/>
                  </a:moveTo>
                  <a:cubicBezTo>
                    <a:pt x="1129" y="1"/>
                    <a:pt x="929" y="159"/>
                    <a:pt x="868" y="372"/>
                  </a:cubicBezTo>
                  <a:lnTo>
                    <a:pt x="34" y="5209"/>
                  </a:lnTo>
                  <a:cubicBezTo>
                    <a:pt x="1" y="5442"/>
                    <a:pt x="167" y="5676"/>
                    <a:pt x="401" y="5709"/>
                  </a:cubicBezTo>
                  <a:lnTo>
                    <a:pt x="2903" y="6176"/>
                  </a:lnTo>
                  <a:cubicBezTo>
                    <a:pt x="2926" y="6179"/>
                    <a:pt x="2948" y="6181"/>
                    <a:pt x="2970" y="6181"/>
                  </a:cubicBezTo>
                  <a:cubicBezTo>
                    <a:pt x="3203" y="6181"/>
                    <a:pt x="3373" y="6023"/>
                    <a:pt x="3403" y="5809"/>
                  </a:cubicBezTo>
                  <a:lnTo>
                    <a:pt x="4237" y="973"/>
                  </a:lnTo>
                  <a:cubicBezTo>
                    <a:pt x="4304" y="772"/>
                    <a:pt x="4137" y="506"/>
                    <a:pt x="3870" y="472"/>
                  </a:cubicBezTo>
                  <a:lnTo>
                    <a:pt x="1368" y="5"/>
                  </a:lnTo>
                  <a:cubicBezTo>
                    <a:pt x="1351" y="2"/>
                    <a:pt x="1334" y="1"/>
                    <a:pt x="1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-3526850" y="3629150"/>
              <a:ext cx="41725" cy="41700"/>
            </a:xfrm>
            <a:custGeom>
              <a:rect b="b" l="l" r="r" t="t"/>
              <a:pathLst>
                <a:path extrusionOk="0" h="1668" w="1669">
                  <a:moveTo>
                    <a:pt x="834" y="0"/>
                  </a:moveTo>
                  <a:lnTo>
                    <a:pt x="734" y="667"/>
                  </a:lnTo>
                  <a:lnTo>
                    <a:pt x="67" y="567"/>
                  </a:lnTo>
                  <a:lnTo>
                    <a:pt x="0" y="834"/>
                  </a:lnTo>
                  <a:lnTo>
                    <a:pt x="667" y="967"/>
                  </a:lnTo>
                  <a:lnTo>
                    <a:pt x="567" y="1635"/>
                  </a:lnTo>
                  <a:lnTo>
                    <a:pt x="834" y="1668"/>
                  </a:lnTo>
                  <a:lnTo>
                    <a:pt x="968" y="1001"/>
                  </a:lnTo>
                  <a:lnTo>
                    <a:pt x="1635" y="1134"/>
                  </a:lnTo>
                  <a:lnTo>
                    <a:pt x="1668" y="834"/>
                  </a:lnTo>
                  <a:lnTo>
                    <a:pt x="1001" y="734"/>
                  </a:lnTo>
                  <a:lnTo>
                    <a:pt x="1134" y="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1"/>
            <p:cNvSpPr/>
            <p:nvPr/>
          </p:nvSpPr>
          <p:spPr>
            <a:xfrm>
              <a:off x="-3447625" y="3599350"/>
              <a:ext cx="90075" cy="65200"/>
            </a:xfrm>
            <a:custGeom>
              <a:rect b="b" l="l" r="r" t="t"/>
              <a:pathLst>
                <a:path extrusionOk="0" h="2608" w="3603">
                  <a:moveTo>
                    <a:pt x="1281" y="0"/>
                  </a:moveTo>
                  <a:cubicBezTo>
                    <a:pt x="754" y="0"/>
                    <a:pt x="251" y="406"/>
                    <a:pt x="134" y="992"/>
                  </a:cubicBezTo>
                  <a:lnTo>
                    <a:pt x="134" y="1025"/>
                  </a:lnTo>
                  <a:cubicBezTo>
                    <a:pt x="0" y="1659"/>
                    <a:pt x="434" y="2293"/>
                    <a:pt x="1101" y="2426"/>
                  </a:cubicBezTo>
                  <a:lnTo>
                    <a:pt x="2102" y="2593"/>
                  </a:lnTo>
                  <a:cubicBezTo>
                    <a:pt x="2163" y="2603"/>
                    <a:pt x="2224" y="2607"/>
                    <a:pt x="2284" y="2607"/>
                  </a:cubicBezTo>
                  <a:cubicBezTo>
                    <a:pt x="2847" y="2607"/>
                    <a:pt x="3349" y="2198"/>
                    <a:pt x="3469" y="1626"/>
                  </a:cubicBezTo>
                  <a:lnTo>
                    <a:pt x="3469" y="1559"/>
                  </a:lnTo>
                  <a:cubicBezTo>
                    <a:pt x="3603" y="959"/>
                    <a:pt x="3169" y="325"/>
                    <a:pt x="2502" y="191"/>
                  </a:cubicBezTo>
                  <a:lnTo>
                    <a:pt x="1501" y="25"/>
                  </a:lnTo>
                  <a:cubicBezTo>
                    <a:pt x="1428" y="8"/>
                    <a:pt x="135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1"/>
            <p:cNvSpPr/>
            <p:nvPr/>
          </p:nvSpPr>
          <p:spPr>
            <a:xfrm>
              <a:off x="-3415950" y="3615800"/>
              <a:ext cx="26725" cy="31700"/>
            </a:xfrm>
            <a:custGeom>
              <a:rect b="b" l="l" r="r" t="t"/>
              <a:pathLst>
                <a:path extrusionOk="0" h="1268" w="1069">
                  <a:moveTo>
                    <a:pt x="635" y="0"/>
                  </a:moveTo>
                  <a:lnTo>
                    <a:pt x="534" y="367"/>
                  </a:lnTo>
                  <a:lnTo>
                    <a:pt x="168" y="301"/>
                  </a:lnTo>
                  <a:lnTo>
                    <a:pt x="134" y="467"/>
                  </a:lnTo>
                  <a:lnTo>
                    <a:pt x="501" y="534"/>
                  </a:lnTo>
                  <a:lnTo>
                    <a:pt x="401" y="934"/>
                  </a:lnTo>
                  <a:lnTo>
                    <a:pt x="568" y="968"/>
                  </a:lnTo>
                  <a:lnTo>
                    <a:pt x="668" y="601"/>
                  </a:lnTo>
                  <a:lnTo>
                    <a:pt x="1035" y="667"/>
                  </a:lnTo>
                  <a:lnTo>
                    <a:pt x="1068" y="501"/>
                  </a:lnTo>
                  <a:lnTo>
                    <a:pt x="701" y="434"/>
                  </a:lnTo>
                  <a:lnTo>
                    <a:pt x="801" y="34"/>
                  </a:lnTo>
                  <a:lnTo>
                    <a:pt x="635" y="0"/>
                  </a:lnTo>
                  <a:close/>
                  <a:moveTo>
                    <a:pt x="34" y="934"/>
                  </a:moveTo>
                  <a:lnTo>
                    <a:pt x="1" y="1101"/>
                  </a:lnTo>
                  <a:lnTo>
                    <a:pt x="868" y="1268"/>
                  </a:lnTo>
                  <a:lnTo>
                    <a:pt x="901" y="1101"/>
                  </a:lnTo>
                  <a:lnTo>
                    <a:pt x="34" y="9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-3461800" y="3681900"/>
              <a:ext cx="89250" cy="64575"/>
            </a:xfrm>
            <a:custGeom>
              <a:rect b="b" l="l" r="r" t="t"/>
              <a:pathLst>
                <a:path extrusionOk="0" h="2583" w="3570">
                  <a:moveTo>
                    <a:pt x="1270" y="1"/>
                  </a:moveTo>
                  <a:cubicBezTo>
                    <a:pt x="721" y="1"/>
                    <a:pt x="221" y="407"/>
                    <a:pt x="134" y="992"/>
                  </a:cubicBezTo>
                  <a:lnTo>
                    <a:pt x="134" y="1026"/>
                  </a:lnTo>
                  <a:cubicBezTo>
                    <a:pt x="0" y="1659"/>
                    <a:pt x="400" y="2293"/>
                    <a:pt x="1068" y="2393"/>
                  </a:cubicBezTo>
                  <a:lnTo>
                    <a:pt x="2068" y="2560"/>
                  </a:lnTo>
                  <a:cubicBezTo>
                    <a:pt x="2142" y="2576"/>
                    <a:pt x="2216" y="2583"/>
                    <a:pt x="2289" y="2583"/>
                  </a:cubicBezTo>
                  <a:cubicBezTo>
                    <a:pt x="2843" y="2583"/>
                    <a:pt x="3351" y="2157"/>
                    <a:pt x="3469" y="1626"/>
                  </a:cubicBezTo>
                  <a:lnTo>
                    <a:pt x="3469" y="1559"/>
                  </a:lnTo>
                  <a:cubicBezTo>
                    <a:pt x="3569" y="959"/>
                    <a:pt x="3169" y="325"/>
                    <a:pt x="2502" y="192"/>
                  </a:cubicBezTo>
                  <a:lnTo>
                    <a:pt x="1501" y="25"/>
                  </a:lnTo>
                  <a:cubicBezTo>
                    <a:pt x="1424" y="9"/>
                    <a:pt x="1347" y="1"/>
                    <a:pt x="1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-3433450" y="3701700"/>
              <a:ext cx="33375" cy="23375"/>
            </a:xfrm>
            <a:custGeom>
              <a:rect b="b" l="l" r="r" t="t"/>
              <a:pathLst>
                <a:path extrusionOk="0" h="935" w="1335">
                  <a:moveTo>
                    <a:pt x="100" y="0"/>
                  </a:moveTo>
                  <a:lnTo>
                    <a:pt x="67" y="200"/>
                  </a:lnTo>
                  <a:lnTo>
                    <a:pt x="1268" y="400"/>
                  </a:lnTo>
                  <a:lnTo>
                    <a:pt x="1335" y="200"/>
                  </a:lnTo>
                  <a:lnTo>
                    <a:pt x="100" y="0"/>
                  </a:lnTo>
                  <a:close/>
                  <a:moveTo>
                    <a:pt x="34" y="534"/>
                  </a:moveTo>
                  <a:lnTo>
                    <a:pt x="0" y="734"/>
                  </a:lnTo>
                  <a:lnTo>
                    <a:pt x="1201" y="934"/>
                  </a:lnTo>
                  <a:lnTo>
                    <a:pt x="1234" y="734"/>
                  </a:lnTo>
                  <a:lnTo>
                    <a:pt x="34" y="5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-3623600" y="3107925"/>
              <a:ext cx="25050" cy="99275"/>
            </a:xfrm>
            <a:custGeom>
              <a:rect b="b" l="l" r="r" t="t"/>
              <a:pathLst>
                <a:path extrusionOk="0" h="3971" w="1002">
                  <a:moveTo>
                    <a:pt x="801" y="1"/>
                  </a:moveTo>
                  <a:lnTo>
                    <a:pt x="535" y="434"/>
                  </a:lnTo>
                  <a:lnTo>
                    <a:pt x="334" y="1602"/>
                  </a:lnTo>
                  <a:lnTo>
                    <a:pt x="635" y="1969"/>
                  </a:lnTo>
                  <a:lnTo>
                    <a:pt x="768" y="1869"/>
                  </a:lnTo>
                  <a:lnTo>
                    <a:pt x="1002" y="334"/>
                  </a:lnTo>
                  <a:cubicBezTo>
                    <a:pt x="1002" y="168"/>
                    <a:pt x="935" y="67"/>
                    <a:pt x="801" y="1"/>
                  </a:cubicBezTo>
                  <a:close/>
                  <a:moveTo>
                    <a:pt x="601" y="2102"/>
                  </a:moveTo>
                  <a:lnTo>
                    <a:pt x="201" y="2336"/>
                  </a:lnTo>
                  <a:lnTo>
                    <a:pt x="1" y="3503"/>
                  </a:lnTo>
                  <a:lnTo>
                    <a:pt x="68" y="3970"/>
                  </a:lnTo>
                  <a:cubicBezTo>
                    <a:pt x="268" y="3970"/>
                    <a:pt x="368" y="3904"/>
                    <a:pt x="401" y="3770"/>
                  </a:cubicBezTo>
                  <a:lnTo>
                    <a:pt x="668" y="2236"/>
                  </a:lnTo>
                  <a:lnTo>
                    <a:pt x="601" y="2102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-3601900" y="3112925"/>
              <a:ext cx="72575" cy="106775"/>
            </a:xfrm>
            <a:custGeom>
              <a:rect b="b" l="l" r="r" t="t"/>
              <a:pathLst>
                <a:path extrusionOk="0" h="4271" w="2903">
                  <a:moveTo>
                    <a:pt x="934" y="1"/>
                  </a:moveTo>
                  <a:cubicBezTo>
                    <a:pt x="767" y="1"/>
                    <a:pt x="634" y="101"/>
                    <a:pt x="601" y="234"/>
                  </a:cubicBezTo>
                  <a:lnTo>
                    <a:pt x="1001" y="468"/>
                  </a:lnTo>
                  <a:lnTo>
                    <a:pt x="2302" y="735"/>
                  </a:lnTo>
                  <a:lnTo>
                    <a:pt x="2535" y="301"/>
                  </a:lnTo>
                  <a:lnTo>
                    <a:pt x="934" y="1"/>
                  </a:lnTo>
                  <a:close/>
                  <a:moveTo>
                    <a:pt x="2669" y="301"/>
                  </a:moveTo>
                  <a:lnTo>
                    <a:pt x="2435" y="735"/>
                  </a:lnTo>
                  <a:lnTo>
                    <a:pt x="2235" y="1902"/>
                  </a:lnTo>
                  <a:lnTo>
                    <a:pt x="2502" y="2269"/>
                  </a:lnTo>
                  <a:lnTo>
                    <a:pt x="2635" y="2202"/>
                  </a:lnTo>
                  <a:lnTo>
                    <a:pt x="2902" y="635"/>
                  </a:lnTo>
                  <a:cubicBezTo>
                    <a:pt x="2902" y="468"/>
                    <a:pt x="2802" y="368"/>
                    <a:pt x="2669" y="301"/>
                  </a:cubicBezTo>
                  <a:close/>
                  <a:moveTo>
                    <a:pt x="767" y="1802"/>
                  </a:moveTo>
                  <a:lnTo>
                    <a:pt x="500" y="1969"/>
                  </a:lnTo>
                  <a:lnTo>
                    <a:pt x="667" y="2236"/>
                  </a:lnTo>
                  <a:lnTo>
                    <a:pt x="2102" y="2469"/>
                  </a:lnTo>
                  <a:lnTo>
                    <a:pt x="2335" y="2303"/>
                  </a:lnTo>
                  <a:lnTo>
                    <a:pt x="2168" y="2069"/>
                  </a:lnTo>
                  <a:lnTo>
                    <a:pt x="767" y="1802"/>
                  </a:lnTo>
                  <a:close/>
                  <a:moveTo>
                    <a:pt x="400" y="2036"/>
                  </a:moveTo>
                  <a:lnTo>
                    <a:pt x="267" y="2102"/>
                  </a:lnTo>
                  <a:lnTo>
                    <a:pt x="0" y="3537"/>
                  </a:lnTo>
                  <a:lnTo>
                    <a:pt x="467" y="3437"/>
                  </a:lnTo>
                  <a:lnTo>
                    <a:pt x="634" y="2403"/>
                  </a:lnTo>
                  <a:lnTo>
                    <a:pt x="400" y="2036"/>
                  </a:lnTo>
                  <a:close/>
                  <a:moveTo>
                    <a:pt x="467" y="3537"/>
                  </a:moveTo>
                  <a:lnTo>
                    <a:pt x="0" y="3603"/>
                  </a:lnTo>
                  <a:cubicBezTo>
                    <a:pt x="0" y="3770"/>
                    <a:pt x="100" y="3904"/>
                    <a:pt x="234" y="3937"/>
                  </a:cubicBezTo>
                  <a:lnTo>
                    <a:pt x="2002" y="4271"/>
                  </a:lnTo>
                  <a:lnTo>
                    <a:pt x="1935" y="3770"/>
                  </a:lnTo>
                  <a:lnTo>
                    <a:pt x="467" y="3537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-3532700" y="3124600"/>
              <a:ext cx="70925" cy="106775"/>
            </a:xfrm>
            <a:custGeom>
              <a:rect b="b" l="l" r="r" t="t"/>
              <a:pathLst>
                <a:path extrusionOk="0" h="4271" w="2837">
                  <a:moveTo>
                    <a:pt x="868" y="1"/>
                  </a:moveTo>
                  <a:cubicBezTo>
                    <a:pt x="701" y="1"/>
                    <a:pt x="568" y="101"/>
                    <a:pt x="534" y="201"/>
                  </a:cubicBezTo>
                  <a:lnTo>
                    <a:pt x="935" y="468"/>
                  </a:lnTo>
                  <a:lnTo>
                    <a:pt x="2236" y="701"/>
                  </a:lnTo>
                  <a:lnTo>
                    <a:pt x="2503" y="301"/>
                  </a:lnTo>
                  <a:lnTo>
                    <a:pt x="868" y="1"/>
                  </a:lnTo>
                  <a:close/>
                  <a:moveTo>
                    <a:pt x="2636" y="301"/>
                  </a:moveTo>
                  <a:lnTo>
                    <a:pt x="2369" y="701"/>
                  </a:lnTo>
                  <a:lnTo>
                    <a:pt x="2169" y="1902"/>
                  </a:lnTo>
                  <a:lnTo>
                    <a:pt x="2469" y="2269"/>
                  </a:lnTo>
                  <a:lnTo>
                    <a:pt x="2569" y="2169"/>
                  </a:lnTo>
                  <a:lnTo>
                    <a:pt x="2836" y="635"/>
                  </a:lnTo>
                  <a:cubicBezTo>
                    <a:pt x="2836" y="468"/>
                    <a:pt x="2736" y="334"/>
                    <a:pt x="2636" y="301"/>
                  </a:cubicBezTo>
                  <a:close/>
                  <a:moveTo>
                    <a:pt x="735" y="1802"/>
                  </a:moveTo>
                  <a:lnTo>
                    <a:pt x="501" y="1969"/>
                  </a:lnTo>
                  <a:lnTo>
                    <a:pt x="668" y="2236"/>
                  </a:lnTo>
                  <a:lnTo>
                    <a:pt x="2069" y="2469"/>
                  </a:lnTo>
                  <a:lnTo>
                    <a:pt x="2336" y="2303"/>
                  </a:lnTo>
                  <a:lnTo>
                    <a:pt x="2169" y="2069"/>
                  </a:lnTo>
                  <a:lnTo>
                    <a:pt x="735" y="1802"/>
                  </a:lnTo>
                  <a:close/>
                  <a:moveTo>
                    <a:pt x="468" y="3570"/>
                  </a:moveTo>
                  <a:lnTo>
                    <a:pt x="1" y="3637"/>
                  </a:lnTo>
                  <a:cubicBezTo>
                    <a:pt x="1" y="3804"/>
                    <a:pt x="67" y="3937"/>
                    <a:pt x="201" y="3970"/>
                  </a:cubicBezTo>
                  <a:lnTo>
                    <a:pt x="1835" y="4271"/>
                  </a:lnTo>
                  <a:lnTo>
                    <a:pt x="1735" y="3804"/>
                  </a:lnTo>
                  <a:lnTo>
                    <a:pt x="468" y="3570"/>
                  </a:lnTo>
                  <a:close/>
                  <a:moveTo>
                    <a:pt x="2402" y="2369"/>
                  </a:moveTo>
                  <a:lnTo>
                    <a:pt x="2036" y="2636"/>
                  </a:lnTo>
                  <a:lnTo>
                    <a:pt x="1835" y="3804"/>
                  </a:lnTo>
                  <a:lnTo>
                    <a:pt x="1902" y="4271"/>
                  </a:lnTo>
                  <a:cubicBezTo>
                    <a:pt x="2069" y="4271"/>
                    <a:pt x="2202" y="4171"/>
                    <a:pt x="2236" y="4037"/>
                  </a:cubicBezTo>
                  <a:lnTo>
                    <a:pt x="2503" y="2503"/>
                  </a:lnTo>
                  <a:lnTo>
                    <a:pt x="2402" y="2369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1"/>
            <p:cNvSpPr/>
            <p:nvPr/>
          </p:nvSpPr>
          <p:spPr>
            <a:xfrm>
              <a:off x="-3456800" y="3141300"/>
              <a:ext cx="63400" cy="102575"/>
            </a:xfrm>
            <a:custGeom>
              <a:rect b="b" l="l" r="r" t="t"/>
              <a:pathLst>
                <a:path extrusionOk="0" h="4103" w="2536">
                  <a:moveTo>
                    <a:pt x="300" y="0"/>
                  </a:moveTo>
                  <a:lnTo>
                    <a:pt x="0" y="1601"/>
                  </a:lnTo>
                  <a:lnTo>
                    <a:pt x="100" y="1701"/>
                  </a:lnTo>
                  <a:lnTo>
                    <a:pt x="467" y="1468"/>
                  </a:lnTo>
                  <a:lnTo>
                    <a:pt x="667" y="267"/>
                  </a:lnTo>
                  <a:lnTo>
                    <a:pt x="300" y="0"/>
                  </a:lnTo>
                  <a:close/>
                  <a:moveTo>
                    <a:pt x="2335" y="133"/>
                  </a:moveTo>
                  <a:lnTo>
                    <a:pt x="2068" y="534"/>
                  </a:lnTo>
                  <a:lnTo>
                    <a:pt x="1868" y="1701"/>
                  </a:lnTo>
                  <a:lnTo>
                    <a:pt x="2168" y="2102"/>
                  </a:lnTo>
                  <a:lnTo>
                    <a:pt x="2302" y="2001"/>
                  </a:lnTo>
                  <a:lnTo>
                    <a:pt x="2535" y="467"/>
                  </a:lnTo>
                  <a:cubicBezTo>
                    <a:pt x="2535" y="300"/>
                    <a:pt x="2469" y="167"/>
                    <a:pt x="2335" y="133"/>
                  </a:cubicBezTo>
                  <a:close/>
                  <a:moveTo>
                    <a:pt x="434" y="1635"/>
                  </a:moveTo>
                  <a:lnTo>
                    <a:pt x="167" y="1801"/>
                  </a:lnTo>
                  <a:lnTo>
                    <a:pt x="334" y="2068"/>
                  </a:lnTo>
                  <a:lnTo>
                    <a:pt x="1735" y="2302"/>
                  </a:lnTo>
                  <a:lnTo>
                    <a:pt x="2002" y="2135"/>
                  </a:lnTo>
                  <a:lnTo>
                    <a:pt x="1835" y="1901"/>
                  </a:lnTo>
                  <a:lnTo>
                    <a:pt x="434" y="1635"/>
                  </a:lnTo>
                  <a:close/>
                  <a:moveTo>
                    <a:pt x="2135" y="2235"/>
                  </a:moveTo>
                  <a:lnTo>
                    <a:pt x="1735" y="2468"/>
                  </a:lnTo>
                  <a:lnTo>
                    <a:pt x="1535" y="3636"/>
                  </a:lnTo>
                  <a:lnTo>
                    <a:pt x="1635" y="4103"/>
                  </a:lnTo>
                  <a:cubicBezTo>
                    <a:pt x="1802" y="4103"/>
                    <a:pt x="1902" y="4003"/>
                    <a:pt x="1968" y="3903"/>
                  </a:cubicBezTo>
                  <a:lnTo>
                    <a:pt x="2202" y="2335"/>
                  </a:lnTo>
                  <a:lnTo>
                    <a:pt x="2135" y="2235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-3395925" y="3149625"/>
              <a:ext cx="67575" cy="105925"/>
            </a:xfrm>
            <a:custGeom>
              <a:rect b="b" l="l" r="r" t="t"/>
              <a:pathLst>
                <a:path extrusionOk="0" h="4237" w="2703">
                  <a:moveTo>
                    <a:pt x="901" y="1"/>
                  </a:moveTo>
                  <a:cubicBezTo>
                    <a:pt x="734" y="1"/>
                    <a:pt x="601" y="101"/>
                    <a:pt x="567" y="201"/>
                  </a:cubicBezTo>
                  <a:lnTo>
                    <a:pt x="1001" y="468"/>
                  </a:lnTo>
                  <a:lnTo>
                    <a:pt x="2435" y="734"/>
                  </a:lnTo>
                  <a:lnTo>
                    <a:pt x="2702" y="334"/>
                  </a:lnTo>
                  <a:lnTo>
                    <a:pt x="901" y="1"/>
                  </a:lnTo>
                  <a:close/>
                  <a:moveTo>
                    <a:pt x="567" y="301"/>
                  </a:moveTo>
                  <a:lnTo>
                    <a:pt x="334" y="1735"/>
                  </a:lnTo>
                  <a:lnTo>
                    <a:pt x="401" y="1835"/>
                  </a:lnTo>
                  <a:lnTo>
                    <a:pt x="768" y="1602"/>
                  </a:lnTo>
                  <a:lnTo>
                    <a:pt x="934" y="534"/>
                  </a:lnTo>
                  <a:lnTo>
                    <a:pt x="567" y="301"/>
                  </a:lnTo>
                  <a:close/>
                  <a:moveTo>
                    <a:pt x="734" y="1769"/>
                  </a:moveTo>
                  <a:lnTo>
                    <a:pt x="467" y="1935"/>
                  </a:lnTo>
                  <a:lnTo>
                    <a:pt x="634" y="2169"/>
                  </a:lnTo>
                  <a:lnTo>
                    <a:pt x="2068" y="2436"/>
                  </a:lnTo>
                  <a:lnTo>
                    <a:pt x="2302" y="2269"/>
                  </a:lnTo>
                  <a:lnTo>
                    <a:pt x="2135" y="2002"/>
                  </a:lnTo>
                  <a:lnTo>
                    <a:pt x="734" y="1769"/>
                  </a:lnTo>
                  <a:close/>
                  <a:moveTo>
                    <a:pt x="434" y="3503"/>
                  </a:moveTo>
                  <a:lnTo>
                    <a:pt x="0" y="3603"/>
                  </a:lnTo>
                  <a:cubicBezTo>
                    <a:pt x="0" y="3770"/>
                    <a:pt x="67" y="3870"/>
                    <a:pt x="200" y="3937"/>
                  </a:cubicBezTo>
                  <a:lnTo>
                    <a:pt x="1835" y="4237"/>
                  </a:lnTo>
                  <a:lnTo>
                    <a:pt x="1835" y="4237"/>
                  </a:lnTo>
                  <a:lnTo>
                    <a:pt x="1735" y="3770"/>
                  </a:lnTo>
                  <a:lnTo>
                    <a:pt x="434" y="3503"/>
                  </a:lnTo>
                  <a:close/>
                  <a:moveTo>
                    <a:pt x="2402" y="2336"/>
                  </a:moveTo>
                  <a:lnTo>
                    <a:pt x="2035" y="2602"/>
                  </a:lnTo>
                  <a:lnTo>
                    <a:pt x="1802" y="3770"/>
                  </a:lnTo>
                  <a:lnTo>
                    <a:pt x="1902" y="4237"/>
                  </a:lnTo>
                  <a:cubicBezTo>
                    <a:pt x="2068" y="4237"/>
                    <a:pt x="2202" y="4137"/>
                    <a:pt x="2235" y="4003"/>
                  </a:cubicBezTo>
                  <a:lnTo>
                    <a:pt x="2502" y="2469"/>
                  </a:lnTo>
                  <a:lnTo>
                    <a:pt x="2402" y="2336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7" name="Google Shape;1857;p51"/>
          <p:cNvGrpSpPr/>
          <p:nvPr/>
        </p:nvGrpSpPr>
        <p:grpSpPr>
          <a:xfrm>
            <a:off x="4386850" y="4170988"/>
            <a:ext cx="477875" cy="334400"/>
            <a:chOff x="-3971350" y="3795650"/>
            <a:chExt cx="477875" cy="334400"/>
          </a:xfrm>
        </p:grpSpPr>
        <p:sp>
          <p:nvSpPr>
            <p:cNvPr id="1858" name="Google Shape;1858;p51"/>
            <p:cNvSpPr/>
            <p:nvPr/>
          </p:nvSpPr>
          <p:spPr>
            <a:xfrm>
              <a:off x="-3971350" y="3795650"/>
              <a:ext cx="477875" cy="334400"/>
            </a:xfrm>
            <a:custGeom>
              <a:rect b="b" l="l" r="r" t="t"/>
              <a:pathLst>
                <a:path extrusionOk="0" h="13376" w="19115">
                  <a:moveTo>
                    <a:pt x="2312" y="0"/>
                  </a:moveTo>
                  <a:cubicBezTo>
                    <a:pt x="1989" y="0"/>
                    <a:pt x="1691" y="227"/>
                    <a:pt x="1602" y="612"/>
                  </a:cubicBezTo>
                  <a:lnTo>
                    <a:pt x="68" y="9852"/>
                  </a:lnTo>
                  <a:cubicBezTo>
                    <a:pt x="1" y="10252"/>
                    <a:pt x="234" y="10619"/>
                    <a:pt x="668" y="10686"/>
                  </a:cubicBezTo>
                  <a:lnTo>
                    <a:pt x="16679" y="13354"/>
                  </a:lnTo>
                  <a:cubicBezTo>
                    <a:pt x="16737" y="13369"/>
                    <a:pt x="16793" y="13375"/>
                    <a:pt x="16848" y="13375"/>
                  </a:cubicBezTo>
                  <a:cubicBezTo>
                    <a:pt x="17178" y="13375"/>
                    <a:pt x="17451" y="13130"/>
                    <a:pt x="17480" y="12787"/>
                  </a:cubicBezTo>
                  <a:lnTo>
                    <a:pt x="19048" y="3514"/>
                  </a:lnTo>
                  <a:cubicBezTo>
                    <a:pt x="19115" y="3147"/>
                    <a:pt x="18881" y="2780"/>
                    <a:pt x="18447" y="2680"/>
                  </a:cubicBezTo>
                  <a:lnTo>
                    <a:pt x="2436" y="11"/>
                  </a:lnTo>
                  <a:cubicBezTo>
                    <a:pt x="2394" y="4"/>
                    <a:pt x="2353" y="0"/>
                    <a:pt x="2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-3632775" y="4073525"/>
              <a:ext cx="25875" cy="24400"/>
            </a:xfrm>
            <a:custGeom>
              <a:rect b="b" l="l" r="r" t="t"/>
              <a:pathLst>
                <a:path extrusionOk="0" h="976" w="1035">
                  <a:moveTo>
                    <a:pt x="516" y="1"/>
                  </a:moveTo>
                  <a:cubicBezTo>
                    <a:pt x="296" y="1"/>
                    <a:pt x="65" y="188"/>
                    <a:pt x="34" y="405"/>
                  </a:cubicBezTo>
                  <a:cubicBezTo>
                    <a:pt x="1" y="672"/>
                    <a:pt x="201" y="905"/>
                    <a:pt x="435" y="972"/>
                  </a:cubicBezTo>
                  <a:cubicBezTo>
                    <a:pt x="454" y="974"/>
                    <a:pt x="474" y="975"/>
                    <a:pt x="493" y="975"/>
                  </a:cubicBezTo>
                  <a:cubicBezTo>
                    <a:pt x="735" y="975"/>
                    <a:pt x="940" y="785"/>
                    <a:pt x="1002" y="538"/>
                  </a:cubicBezTo>
                  <a:cubicBezTo>
                    <a:pt x="1035" y="305"/>
                    <a:pt x="868" y="4"/>
                    <a:pt x="568" y="4"/>
                  </a:cubicBezTo>
                  <a:cubicBezTo>
                    <a:pt x="551" y="2"/>
                    <a:pt x="533" y="1"/>
                    <a:pt x="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-3580225" y="4081875"/>
              <a:ext cx="26700" cy="24375"/>
            </a:xfrm>
            <a:custGeom>
              <a:rect b="b" l="l" r="r" t="t"/>
              <a:pathLst>
                <a:path extrusionOk="0" h="975" w="1068">
                  <a:moveTo>
                    <a:pt x="542" y="0"/>
                  </a:moveTo>
                  <a:cubicBezTo>
                    <a:pt x="301" y="0"/>
                    <a:pt x="98" y="188"/>
                    <a:pt x="67" y="404"/>
                  </a:cubicBezTo>
                  <a:cubicBezTo>
                    <a:pt x="0" y="671"/>
                    <a:pt x="234" y="905"/>
                    <a:pt x="467" y="971"/>
                  </a:cubicBezTo>
                  <a:cubicBezTo>
                    <a:pt x="487" y="974"/>
                    <a:pt x="506" y="975"/>
                    <a:pt x="526" y="975"/>
                  </a:cubicBezTo>
                  <a:cubicBezTo>
                    <a:pt x="768" y="975"/>
                    <a:pt x="973" y="785"/>
                    <a:pt x="1034" y="538"/>
                  </a:cubicBezTo>
                  <a:cubicBezTo>
                    <a:pt x="1068" y="304"/>
                    <a:pt x="901" y="37"/>
                    <a:pt x="601" y="4"/>
                  </a:cubicBezTo>
                  <a:cubicBezTo>
                    <a:pt x="581" y="2"/>
                    <a:pt x="562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-3597750" y="4079375"/>
              <a:ext cx="25875" cy="24375"/>
            </a:xfrm>
            <a:custGeom>
              <a:rect b="b" l="l" r="r" t="t"/>
              <a:pathLst>
                <a:path extrusionOk="0" h="975" w="1035">
                  <a:moveTo>
                    <a:pt x="543" y="0"/>
                  </a:moveTo>
                  <a:cubicBezTo>
                    <a:pt x="301" y="0"/>
                    <a:pt x="99" y="190"/>
                    <a:pt x="68" y="438"/>
                  </a:cubicBezTo>
                  <a:cubicBezTo>
                    <a:pt x="1" y="671"/>
                    <a:pt x="201" y="938"/>
                    <a:pt x="468" y="971"/>
                  </a:cubicBezTo>
                  <a:cubicBezTo>
                    <a:pt x="488" y="974"/>
                    <a:pt x="507" y="975"/>
                    <a:pt x="526" y="975"/>
                  </a:cubicBezTo>
                  <a:cubicBezTo>
                    <a:pt x="768" y="975"/>
                    <a:pt x="971" y="787"/>
                    <a:pt x="1002" y="571"/>
                  </a:cubicBezTo>
                  <a:cubicBezTo>
                    <a:pt x="1035" y="271"/>
                    <a:pt x="902" y="4"/>
                    <a:pt x="601" y="4"/>
                  </a:cubicBezTo>
                  <a:cubicBezTo>
                    <a:pt x="582" y="1"/>
                    <a:pt x="562" y="0"/>
                    <a:pt x="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-3948000" y="3854300"/>
              <a:ext cx="446175" cy="128450"/>
            </a:xfrm>
            <a:custGeom>
              <a:rect b="b" l="l" r="r" t="t"/>
              <a:pathLst>
                <a:path extrusionOk="0" h="5138" w="17847">
                  <a:moveTo>
                    <a:pt x="368" y="0"/>
                  </a:moveTo>
                  <a:lnTo>
                    <a:pt x="1" y="2235"/>
                  </a:lnTo>
                  <a:lnTo>
                    <a:pt x="17480" y="5137"/>
                  </a:lnTo>
                  <a:lnTo>
                    <a:pt x="17847" y="2936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-3921300" y="3936850"/>
              <a:ext cx="282725" cy="70075"/>
            </a:xfrm>
            <a:custGeom>
              <a:rect b="b" l="l" r="r" t="t"/>
              <a:pathLst>
                <a:path extrusionOk="0" h="2803" w="11309">
                  <a:moveTo>
                    <a:pt x="167" y="1"/>
                  </a:moveTo>
                  <a:lnTo>
                    <a:pt x="0" y="968"/>
                  </a:lnTo>
                  <a:lnTo>
                    <a:pt x="11142" y="2803"/>
                  </a:lnTo>
                  <a:lnTo>
                    <a:pt x="11308" y="186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-3927975" y="3991900"/>
              <a:ext cx="274375" cy="50050"/>
            </a:xfrm>
            <a:custGeom>
              <a:rect b="b" l="l" r="r" t="t"/>
              <a:pathLst>
                <a:path extrusionOk="0" h="2002" w="10975">
                  <a:moveTo>
                    <a:pt x="134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34"/>
                    <a:pt x="34" y="234"/>
                    <a:pt x="67" y="234"/>
                  </a:cubicBezTo>
                  <a:lnTo>
                    <a:pt x="10842" y="2002"/>
                  </a:lnTo>
                  <a:cubicBezTo>
                    <a:pt x="10908" y="2002"/>
                    <a:pt x="10975" y="1968"/>
                    <a:pt x="10975" y="1935"/>
                  </a:cubicBezTo>
                  <a:cubicBezTo>
                    <a:pt x="10975" y="1902"/>
                    <a:pt x="10942" y="1802"/>
                    <a:pt x="10875" y="1802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-3924650" y="3973550"/>
              <a:ext cx="231025" cy="42550"/>
            </a:xfrm>
            <a:custGeom>
              <a:rect b="b" l="l" r="r" t="t"/>
              <a:pathLst>
                <a:path extrusionOk="0" h="1702" w="9241">
                  <a:moveTo>
                    <a:pt x="134" y="1"/>
                  </a:moveTo>
                  <a:cubicBezTo>
                    <a:pt x="34" y="1"/>
                    <a:pt x="1" y="34"/>
                    <a:pt x="1" y="67"/>
                  </a:cubicBezTo>
                  <a:cubicBezTo>
                    <a:pt x="1" y="167"/>
                    <a:pt x="34" y="201"/>
                    <a:pt x="68" y="201"/>
                  </a:cubicBezTo>
                  <a:lnTo>
                    <a:pt x="9107" y="1702"/>
                  </a:lnTo>
                  <a:cubicBezTo>
                    <a:pt x="9207" y="1702"/>
                    <a:pt x="9241" y="1668"/>
                    <a:pt x="9241" y="1635"/>
                  </a:cubicBezTo>
                  <a:cubicBezTo>
                    <a:pt x="9241" y="1535"/>
                    <a:pt x="9207" y="1502"/>
                    <a:pt x="9174" y="1502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1"/>
            <p:cNvSpPr/>
            <p:nvPr/>
          </p:nvSpPr>
          <p:spPr>
            <a:xfrm>
              <a:off x="-3929650" y="4006900"/>
              <a:ext cx="273550" cy="50075"/>
            </a:xfrm>
            <a:custGeom>
              <a:rect b="b" l="l" r="r" t="t"/>
              <a:pathLst>
                <a:path extrusionOk="0" h="2003" w="10942">
                  <a:moveTo>
                    <a:pt x="101" y="1"/>
                  </a:moveTo>
                  <a:cubicBezTo>
                    <a:pt x="67" y="1"/>
                    <a:pt x="1" y="34"/>
                    <a:pt x="1" y="68"/>
                  </a:cubicBezTo>
                  <a:cubicBezTo>
                    <a:pt x="1" y="134"/>
                    <a:pt x="34" y="201"/>
                    <a:pt x="67" y="201"/>
                  </a:cubicBezTo>
                  <a:lnTo>
                    <a:pt x="10842" y="2002"/>
                  </a:lnTo>
                  <a:cubicBezTo>
                    <a:pt x="10875" y="2002"/>
                    <a:pt x="10942" y="1969"/>
                    <a:pt x="10942" y="1902"/>
                  </a:cubicBezTo>
                  <a:cubicBezTo>
                    <a:pt x="10942" y="1869"/>
                    <a:pt x="10909" y="1802"/>
                    <a:pt x="10875" y="180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7" name="Google Shape;1867;p51"/>
          <p:cNvGrpSpPr/>
          <p:nvPr/>
        </p:nvGrpSpPr>
        <p:grpSpPr>
          <a:xfrm>
            <a:off x="811763" y="3803400"/>
            <a:ext cx="628800" cy="798425"/>
            <a:chOff x="1648025" y="2707075"/>
            <a:chExt cx="628800" cy="798425"/>
          </a:xfrm>
        </p:grpSpPr>
        <p:sp>
          <p:nvSpPr>
            <p:cNvPr id="1868" name="Google Shape;1868;p51"/>
            <p:cNvSpPr/>
            <p:nvPr/>
          </p:nvSpPr>
          <p:spPr>
            <a:xfrm>
              <a:off x="1687200" y="2977575"/>
              <a:ext cx="25050" cy="46225"/>
            </a:xfrm>
            <a:custGeom>
              <a:rect b="b" l="l" r="r" t="t"/>
              <a:pathLst>
                <a:path extrusionOk="0" h="1849" w="1002">
                  <a:moveTo>
                    <a:pt x="168" y="0"/>
                  </a:moveTo>
                  <a:lnTo>
                    <a:pt x="134" y="34"/>
                  </a:lnTo>
                  <a:cubicBezTo>
                    <a:pt x="68" y="101"/>
                    <a:pt x="1" y="201"/>
                    <a:pt x="68" y="234"/>
                  </a:cubicBezTo>
                  <a:lnTo>
                    <a:pt x="735" y="1768"/>
                  </a:lnTo>
                  <a:cubicBezTo>
                    <a:pt x="759" y="1817"/>
                    <a:pt x="801" y="1848"/>
                    <a:pt x="862" y="1848"/>
                  </a:cubicBezTo>
                  <a:cubicBezTo>
                    <a:pt x="884" y="1848"/>
                    <a:pt x="908" y="1844"/>
                    <a:pt x="935" y="1835"/>
                  </a:cubicBezTo>
                  <a:lnTo>
                    <a:pt x="1002" y="180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1728075" y="3068475"/>
              <a:ext cx="25050" cy="46200"/>
            </a:xfrm>
            <a:custGeom>
              <a:rect b="b" l="l" r="r" t="t"/>
              <a:pathLst>
                <a:path extrusionOk="0" h="1848" w="1002">
                  <a:moveTo>
                    <a:pt x="167" y="0"/>
                  </a:moveTo>
                  <a:lnTo>
                    <a:pt x="134" y="34"/>
                  </a:lnTo>
                  <a:cubicBezTo>
                    <a:pt x="34" y="67"/>
                    <a:pt x="0" y="201"/>
                    <a:pt x="34" y="234"/>
                  </a:cubicBezTo>
                  <a:lnTo>
                    <a:pt x="701" y="1735"/>
                  </a:lnTo>
                  <a:cubicBezTo>
                    <a:pt x="751" y="1810"/>
                    <a:pt x="801" y="1848"/>
                    <a:pt x="865" y="1848"/>
                  </a:cubicBezTo>
                  <a:cubicBezTo>
                    <a:pt x="886" y="1848"/>
                    <a:pt x="909" y="1843"/>
                    <a:pt x="934" y="1835"/>
                  </a:cubicBezTo>
                  <a:lnTo>
                    <a:pt x="1001" y="180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1648025" y="2709400"/>
              <a:ext cx="628800" cy="796100"/>
            </a:xfrm>
            <a:custGeom>
              <a:rect b="b" l="l" r="r" t="t"/>
              <a:pathLst>
                <a:path extrusionOk="0" h="31844" w="25152">
                  <a:moveTo>
                    <a:pt x="11925" y="1"/>
                  </a:moveTo>
                  <a:cubicBezTo>
                    <a:pt x="11573" y="1"/>
                    <a:pt x="11216" y="71"/>
                    <a:pt x="10875" y="220"/>
                  </a:cubicBezTo>
                  <a:lnTo>
                    <a:pt x="1868" y="4323"/>
                  </a:lnTo>
                  <a:cubicBezTo>
                    <a:pt x="567" y="4890"/>
                    <a:pt x="0" y="6424"/>
                    <a:pt x="567" y="7725"/>
                  </a:cubicBezTo>
                  <a:lnTo>
                    <a:pt x="10841" y="30341"/>
                  </a:lnTo>
                  <a:cubicBezTo>
                    <a:pt x="11258" y="31272"/>
                    <a:pt x="12214" y="31843"/>
                    <a:pt x="13194" y="31843"/>
                  </a:cubicBezTo>
                  <a:cubicBezTo>
                    <a:pt x="13549" y="31843"/>
                    <a:pt x="13907" y="31769"/>
                    <a:pt x="14244" y="31609"/>
                  </a:cubicBezTo>
                  <a:lnTo>
                    <a:pt x="23250" y="27539"/>
                  </a:lnTo>
                  <a:cubicBezTo>
                    <a:pt x="24584" y="26939"/>
                    <a:pt x="25151" y="25405"/>
                    <a:pt x="24551" y="24104"/>
                  </a:cubicBezTo>
                  <a:lnTo>
                    <a:pt x="14310" y="1521"/>
                  </a:lnTo>
                  <a:cubicBezTo>
                    <a:pt x="13867" y="561"/>
                    <a:pt x="12916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1699725" y="2783275"/>
              <a:ext cx="524550" cy="647150"/>
            </a:xfrm>
            <a:custGeom>
              <a:rect b="b" l="l" r="r" t="t"/>
              <a:pathLst>
                <a:path extrusionOk="0" h="25886" w="20982">
                  <a:moveTo>
                    <a:pt x="11642" y="0"/>
                  </a:moveTo>
                  <a:lnTo>
                    <a:pt x="0" y="5304"/>
                  </a:lnTo>
                  <a:lnTo>
                    <a:pt x="9340" y="25885"/>
                  </a:lnTo>
                  <a:lnTo>
                    <a:pt x="20982" y="20582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1694725" y="2778275"/>
              <a:ext cx="534575" cy="657150"/>
            </a:xfrm>
            <a:custGeom>
              <a:rect b="b" l="l" r="r" t="t"/>
              <a:pathLst>
                <a:path extrusionOk="0" h="26286" w="21383">
                  <a:moveTo>
                    <a:pt x="11809" y="434"/>
                  </a:moveTo>
                  <a:lnTo>
                    <a:pt x="21015" y="20748"/>
                  </a:lnTo>
                  <a:lnTo>
                    <a:pt x="9640" y="25919"/>
                  </a:lnTo>
                  <a:lnTo>
                    <a:pt x="367" y="5571"/>
                  </a:lnTo>
                  <a:lnTo>
                    <a:pt x="11809" y="434"/>
                  </a:lnTo>
                  <a:close/>
                  <a:moveTo>
                    <a:pt x="11942" y="0"/>
                  </a:moveTo>
                  <a:lnTo>
                    <a:pt x="0" y="5437"/>
                  </a:lnTo>
                  <a:lnTo>
                    <a:pt x="9474" y="26286"/>
                  </a:lnTo>
                  <a:lnTo>
                    <a:pt x="21382" y="20848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2065825" y="3378725"/>
              <a:ext cx="64225" cy="56800"/>
            </a:xfrm>
            <a:custGeom>
              <a:rect b="b" l="l" r="r" t="t"/>
              <a:pathLst>
                <a:path extrusionOk="0" h="2272" w="2569">
                  <a:moveTo>
                    <a:pt x="1297" y="0"/>
                  </a:moveTo>
                  <a:cubicBezTo>
                    <a:pt x="1144" y="0"/>
                    <a:pt x="987" y="31"/>
                    <a:pt x="834" y="99"/>
                  </a:cubicBezTo>
                  <a:cubicBezTo>
                    <a:pt x="267" y="333"/>
                    <a:pt x="0" y="1067"/>
                    <a:pt x="267" y="1600"/>
                  </a:cubicBezTo>
                  <a:cubicBezTo>
                    <a:pt x="438" y="2017"/>
                    <a:pt x="862" y="2272"/>
                    <a:pt x="1286" y="2272"/>
                  </a:cubicBezTo>
                  <a:cubicBezTo>
                    <a:pt x="1440" y="2272"/>
                    <a:pt x="1593" y="2238"/>
                    <a:pt x="1735" y="2167"/>
                  </a:cubicBezTo>
                  <a:cubicBezTo>
                    <a:pt x="2335" y="1934"/>
                    <a:pt x="2569" y="1233"/>
                    <a:pt x="2335" y="666"/>
                  </a:cubicBezTo>
                  <a:cubicBezTo>
                    <a:pt x="2161" y="268"/>
                    <a:pt x="1746" y="0"/>
                    <a:pt x="1297" y="0"/>
                  </a:cubicBezTo>
                  <a:close/>
                </a:path>
              </a:pathLst>
            </a:custGeom>
            <a:solidFill>
              <a:srgbClr val="5561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2064150" y="3376825"/>
              <a:ext cx="68400" cy="61650"/>
            </a:xfrm>
            <a:custGeom>
              <a:rect b="b" l="l" r="r" t="t"/>
              <a:pathLst>
                <a:path extrusionOk="0" h="2466" w="2736">
                  <a:moveTo>
                    <a:pt x="1417" y="71"/>
                  </a:moveTo>
                  <a:cubicBezTo>
                    <a:pt x="1858" y="71"/>
                    <a:pt x="2264" y="326"/>
                    <a:pt x="2435" y="742"/>
                  </a:cubicBezTo>
                  <a:cubicBezTo>
                    <a:pt x="2702" y="1343"/>
                    <a:pt x="2402" y="2010"/>
                    <a:pt x="1868" y="2243"/>
                  </a:cubicBezTo>
                  <a:cubicBezTo>
                    <a:pt x="1709" y="2314"/>
                    <a:pt x="1545" y="2348"/>
                    <a:pt x="1385" y="2348"/>
                  </a:cubicBezTo>
                  <a:cubicBezTo>
                    <a:pt x="944" y="2348"/>
                    <a:pt x="539" y="2093"/>
                    <a:pt x="367" y="1676"/>
                  </a:cubicBezTo>
                  <a:cubicBezTo>
                    <a:pt x="100" y="1076"/>
                    <a:pt x="367" y="409"/>
                    <a:pt x="934" y="175"/>
                  </a:cubicBezTo>
                  <a:cubicBezTo>
                    <a:pt x="1094" y="105"/>
                    <a:pt x="1258" y="71"/>
                    <a:pt x="1417" y="71"/>
                  </a:cubicBezTo>
                  <a:close/>
                  <a:moveTo>
                    <a:pt x="1389" y="1"/>
                  </a:moveTo>
                  <a:cubicBezTo>
                    <a:pt x="1217" y="1"/>
                    <a:pt x="1040" y="36"/>
                    <a:pt x="868" y="109"/>
                  </a:cubicBezTo>
                  <a:cubicBezTo>
                    <a:pt x="234" y="409"/>
                    <a:pt x="0" y="1109"/>
                    <a:pt x="234" y="1743"/>
                  </a:cubicBezTo>
                  <a:cubicBezTo>
                    <a:pt x="458" y="2216"/>
                    <a:pt x="904" y="2466"/>
                    <a:pt x="1379" y="2466"/>
                  </a:cubicBezTo>
                  <a:cubicBezTo>
                    <a:pt x="1541" y="2466"/>
                    <a:pt x="1707" y="2436"/>
                    <a:pt x="1868" y="2377"/>
                  </a:cubicBezTo>
                  <a:cubicBezTo>
                    <a:pt x="2502" y="2110"/>
                    <a:pt x="2736" y="1376"/>
                    <a:pt x="2502" y="742"/>
                  </a:cubicBezTo>
                  <a:cubicBezTo>
                    <a:pt x="2283" y="256"/>
                    <a:pt x="1852" y="1"/>
                    <a:pt x="1389" y="1"/>
                  </a:cubicBezTo>
                  <a:close/>
                </a:path>
              </a:pathLst>
            </a:custGeom>
            <a:solidFill>
              <a:srgbClr val="79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1"/>
            <p:cNvSpPr/>
            <p:nvPr/>
          </p:nvSpPr>
          <p:spPr>
            <a:xfrm>
              <a:off x="2065825" y="3378725"/>
              <a:ext cx="64225" cy="56800"/>
            </a:xfrm>
            <a:custGeom>
              <a:rect b="b" l="l" r="r" t="t"/>
              <a:pathLst>
                <a:path extrusionOk="0" h="2272" w="2569">
                  <a:moveTo>
                    <a:pt x="1297" y="0"/>
                  </a:moveTo>
                  <a:cubicBezTo>
                    <a:pt x="1144" y="0"/>
                    <a:pt x="987" y="31"/>
                    <a:pt x="834" y="99"/>
                  </a:cubicBezTo>
                  <a:cubicBezTo>
                    <a:pt x="267" y="333"/>
                    <a:pt x="0" y="1067"/>
                    <a:pt x="267" y="1600"/>
                  </a:cubicBezTo>
                  <a:cubicBezTo>
                    <a:pt x="438" y="2017"/>
                    <a:pt x="862" y="2272"/>
                    <a:pt x="1286" y="2272"/>
                  </a:cubicBezTo>
                  <a:cubicBezTo>
                    <a:pt x="1440" y="2272"/>
                    <a:pt x="1593" y="2238"/>
                    <a:pt x="1735" y="2167"/>
                  </a:cubicBezTo>
                  <a:cubicBezTo>
                    <a:pt x="2335" y="1934"/>
                    <a:pt x="2569" y="1233"/>
                    <a:pt x="2335" y="666"/>
                  </a:cubicBezTo>
                  <a:cubicBezTo>
                    <a:pt x="2161" y="268"/>
                    <a:pt x="1746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51"/>
            <p:cNvSpPr/>
            <p:nvPr/>
          </p:nvSpPr>
          <p:spPr>
            <a:xfrm>
              <a:off x="1815625" y="2801825"/>
              <a:ext cx="25050" cy="21300"/>
            </a:xfrm>
            <a:custGeom>
              <a:rect b="b" l="l" r="r" t="t"/>
              <a:pathLst>
                <a:path extrusionOk="0" h="852" w="1002">
                  <a:moveTo>
                    <a:pt x="499" y="0"/>
                  </a:moveTo>
                  <a:cubicBezTo>
                    <a:pt x="441" y="0"/>
                    <a:pt x="384" y="9"/>
                    <a:pt x="334" y="25"/>
                  </a:cubicBezTo>
                  <a:cubicBezTo>
                    <a:pt x="101" y="125"/>
                    <a:pt x="1" y="392"/>
                    <a:pt x="134" y="626"/>
                  </a:cubicBezTo>
                  <a:cubicBezTo>
                    <a:pt x="184" y="776"/>
                    <a:pt x="366" y="851"/>
                    <a:pt x="538" y="851"/>
                  </a:cubicBezTo>
                  <a:cubicBezTo>
                    <a:pt x="595" y="851"/>
                    <a:pt x="651" y="843"/>
                    <a:pt x="701" y="826"/>
                  </a:cubicBezTo>
                  <a:cubicBezTo>
                    <a:pt x="935" y="726"/>
                    <a:pt x="1002" y="459"/>
                    <a:pt x="935" y="226"/>
                  </a:cubicBezTo>
                  <a:cubicBezTo>
                    <a:pt x="860" y="75"/>
                    <a:pt x="672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1870675" y="2707075"/>
              <a:ext cx="47550" cy="25350"/>
            </a:xfrm>
            <a:custGeom>
              <a:rect b="b" l="l" r="r" t="t"/>
              <a:pathLst>
                <a:path extrusionOk="0" h="1014" w="1902">
                  <a:moveTo>
                    <a:pt x="1676" y="0"/>
                  </a:moveTo>
                  <a:cubicBezTo>
                    <a:pt x="1658" y="0"/>
                    <a:pt x="1643" y="4"/>
                    <a:pt x="1635" y="13"/>
                  </a:cubicBezTo>
                  <a:lnTo>
                    <a:pt x="134" y="680"/>
                  </a:lnTo>
                  <a:cubicBezTo>
                    <a:pt x="67" y="747"/>
                    <a:pt x="0" y="813"/>
                    <a:pt x="67" y="913"/>
                  </a:cubicBezTo>
                  <a:lnTo>
                    <a:pt x="101" y="1013"/>
                  </a:lnTo>
                  <a:lnTo>
                    <a:pt x="1902" y="179"/>
                  </a:lnTo>
                  <a:lnTo>
                    <a:pt x="1835" y="113"/>
                  </a:lnTo>
                  <a:cubicBezTo>
                    <a:pt x="1810" y="38"/>
                    <a:pt x="1729" y="0"/>
                    <a:pt x="1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1790625" y="2965900"/>
              <a:ext cx="329425" cy="265225"/>
            </a:xfrm>
            <a:custGeom>
              <a:rect b="b" l="l" r="r" t="t"/>
              <a:pathLst>
                <a:path extrusionOk="0" h="10609" w="13177">
                  <a:moveTo>
                    <a:pt x="10541" y="0"/>
                  </a:moveTo>
                  <a:lnTo>
                    <a:pt x="0" y="4737"/>
                  </a:lnTo>
                  <a:lnTo>
                    <a:pt x="2635" y="10608"/>
                  </a:lnTo>
                  <a:lnTo>
                    <a:pt x="13176" y="5838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1864825" y="2846650"/>
              <a:ext cx="168500" cy="138550"/>
            </a:xfrm>
            <a:custGeom>
              <a:rect b="b" l="l" r="r" t="t"/>
              <a:pathLst>
                <a:path extrusionOk="0" h="5542" w="6740">
                  <a:moveTo>
                    <a:pt x="2136" y="0"/>
                  </a:moveTo>
                  <a:cubicBezTo>
                    <a:pt x="668" y="668"/>
                    <a:pt x="1" y="2402"/>
                    <a:pt x="701" y="3870"/>
                  </a:cubicBezTo>
                  <a:cubicBezTo>
                    <a:pt x="1185" y="4934"/>
                    <a:pt x="2230" y="5542"/>
                    <a:pt x="3352" y="5542"/>
                  </a:cubicBezTo>
                  <a:cubicBezTo>
                    <a:pt x="3778" y="5542"/>
                    <a:pt x="4215" y="5454"/>
                    <a:pt x="4638" y="5271"/>
                  </a:cubicBezTo>
                  <a:cubicBezTo>
                    <a:pt x="6072" y="4604"/>
                    <a:pt x="6739" y="2869"/>
                    <a:pt x="6039" y="1401"/>
                  </a:cubicBezTo>
                  <a:lnTo>
                    <a:pt x="6039" y="1401"/>
                  </a:lnTo>
                  <a:lnTo>
                    <a:pt x="3370" y="2636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1729750" y="2911700"/>
              <a:ext cx="87575" cy="45875"/>
            </a:xfrm>
            <a:custGeom>
              <a:rect b="b" l="l" r="r" t="t"/>
              <a:pathLst>
                <a:path extrusionOk="0" h="1835" w="3503">
                  <a:moveTo>
                    <a:pt x="3369" y="0"/>
                  </a:moveTo>
                  <a:lnTo>
                    <a:pt x="0" y="1535"/>
                  </a:lnTo>
                  <a:lnTo>
                    <a:pt x="134" y="1835"/>
                  </a:lnTo>
                  <a:lnTo>
                    <a:pt x="3503" y="300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1736400" y="2912525"/>
              <a:ext cx="116775" cy="56725"/>
            </a:xfrm>
            <a:custGeom>
              <a:rect b="b" l="l" r="r" t="t"/>
              <a:pathLst>
                <a:path extrusionOk="0" h="2269" w="4671">
                  <a:moveTo>
                    <a:pt x="4604" y="1"/>
                  </a:moveTo>
                  <a:lnTo>
                    <a:pt x="1" y="2135"/>
                  </a:lnTo>
                  <a:lnTo>
                    <a:pt x="68" y="2269"/>
                  </a:lnTo>
                  <a:lnTo>
                    <a:pt x="4671" y="167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1741425" y="2923375"/>
              <a:ext cx="117600" cy="55900"/>
            </a:xfrm>
            <a:custGeom>
              <a:rect b="b" l="l" r="r" t="t"/>
              <a:pathLst>
                <a:path extrusionOk="0" h="2236" w="4704">
                  <a:moveTo>
                    <a:pt x="4603" y="0"/>
                  </a:moveTo>
                  <a:lnTo>
                    <a:pt x="0" y="2102"/>
                  </a:lnTo>
                  <a:lnTo>
                    <a:pt x="67" y="2235"/>
                  </a:lnTo>
                  <a:lnTo>
                    <a:pt x="4703" y="134"/>
                  </a:lnTo>
                  <a:lnTo>
                    <a:pt x="4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1746425" y="2948375"/>
              <a:ext cx="90925" cy="44225"/>
            </a:xfrm>
            <a:custGeom>
              <a:rect b="b" l="l" r="r" t="t"/>
              <a:pathLst>
                <a:path extrusionOk="0" h="1769" w="3637">
                  <a:moveTo>
                    <a:pt x="3569" y="1"/>
                  </a:moveTo>
                  <a:lnTo>
                    <a:pt x="0" y="1635"/>
                  </a:lnTo>
                  <a:lnTo>
                    <a:pt x="67" y="1769"/>
                  </a:lnTo>
                  <a:lnTo>
                    <a:pt x="3636" y="134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1756425" y="2972575"/>
              <a:ext cx="88425" cy="45875"/>
            </a:xfrm>
            <a:custGeom>
              <a:rect b="b" l="l" r="r" t="t"/>
              <a:pathLst>
                <a:path extrusionOk="0" h="1835" w="3537">
                  <a:moveTo>
                    <a:pt x="3370" y="0"/>
                  </a:moveTo>
                  <a:lnTo>
                    <a:pt x="1" y="1535"/>
                  </a:lnTo>
                  <a:lnTo>
                    <a:pt x="134" y="1835"/>
                  </a:lnTo>
                  <a:lnTo>
                    <a:pt x="3536" y="30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1"/>
            <p:cNvSpPr/>
            <p:nvPr/>
          </p:nvSpPr>
          <p:spPr>
            <a:xfrm>
              <a:off x="1763100" y="2973400"/>
              <a:ext cx="117600" cy="56725"/>
            </a:xfrm>
            <a:custGeom>
              <a:rect b="b" l="l" r="r" t="t"/>
              <a:pathLst>
                <a:path extrusionOk="0" h="2269" w="4704">
                  <a:moveTo>
                    <a:pt x="4637" y="1"/>
                  </a:moveTo>
                  <a:lnTo>
                    <a:pt x="0" y="2102"/>
                  </a:lnTo>
                  <a:lnTo>
                    <a:pt x="67" y="2269"/>
                  </a:lnTo>
                  <a:lnTo>
                    <a:pt x="4704" y="167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1768100" y="2984250"/>
              <a:ext cx="117600" cy="55900"/>
            </a:xfrm>
            <a:custGeom>
              <a:rect b="b" l="l" r="r" t="t"/>
              <a:pathLst>
                <a:path extrusionOk="0" h="2236" w="4704">
                  <a:moveTo>
                    <a:pt x="4637" y="0"/>
                  </a:moveTo>
                  <a:lnTo>
                    <a:pt x="1" y="2102"/>
                  </a:lnTo>
                  <a:lnTo>
                    <a:pt x="67" y="2235"/>
                  </a:lnTo>
                  <a:lnTo>
                    <a:pt x="4704" y="134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1"/>
            <p:cNvSpPr/>
            <p:nvPr/>
          </p:nvSpPr>
          <p:spPr>
            <a:xfrm>
              <a:off x="1773950" y="3008425"/>
              <a:ext cx="90900" cy="44225"/>
            </a:xfrm>
            <a:custGeom>
              <a:rect b="b" l="l" r="r" t="t"/>
              <a:pathLst>
                <a:path extrusionOk="0" h="1769" w="3636">
                  <a:moveTo>
                    <a:pt x="3569" y="1"/>
                  </a:moveTo>
                  <a:lnTo>
                    <a:pt x="0" y="1635"/>
                  </a:lnTo>
                  <a:lnTo>
                    <a:pt x="67" y="1769"/>
                  </a:lnTo>
                  <a:lnTo>
                    <a:pt x="3636" y="167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1"/>
            <p:cNvSpPr/>
            <p:nvPr/>
          </p:nvSpPr>
          <p:spPr>
            <a:xfrm>
              <a:off x="2013275" y="3144350"/>
              <a:ext cx="87600" cy="45900"/>
            </a:xfrm>
            <a:custGeom>
              <a:rect b="b" l="l" r="r" t="t"/>
              <a:pathLst>
                <a:path extrusionOk="0" h="1836" w="3504">
                  <a:moveTo>
                    <a:pt x="3370" y="1"/>
                  </a:moveTo>
                  <a:lnTo>
                    <a:pt x="1" y="1535"/>
                  </a:lnTo>
                  <a:lnTo>
                    <a:pt x="134" y="1836"/>
                  </a:lnTo>
                  <a:lnTo>
                    <a:pt x="3503" y="301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2020775" y="3145200"/>
              <a:ext cx="117625" cy="56725"/>
            </a:xfrm>
            <a:custGeom>
              <a:rect b="b" l="l" r="r" t="t"/>
              <a:pathLst>
                <a:path extrusionOk="0" h="2269" w="4705">
                  <a:moveTo>
                    <a:pt x="4604" y="0"/>
                  </a:moveTo>
                  <a:lnTo>
                    <a:pt x="1" y="2102"/>
                  </a:lnTo>
                  <a:lnTo>
                    <a:pt x="67" y="2269"/>
                  </a:lnTo>
                  <a:lnTo>
                    <a:pt x="4704" y="167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2025775" y="3156875"/>
              <a:ext cx="117625" cy="55900"/>
            </a:xfrm>
            <a:custGeom>
              <a:rect b="b" l="l" r="r" t="t"/>
              <a:pathLst>
                <a:path extrusionOk="0" h="2236" w="4705">
                  <a:moveTo>
                    <a:pt x="4638" y="0"/>
                  </a:moveTo>
                  <a:lnTo>
                    <a:pt x="1" y="2102"/>
                  </a:lnTo>
                  <a:lnTo>
                    <a:pt x="68" y="2235"/>
                  </a:lnTo>
                  <a:lnTo>
                    <a:pt x="4704" y="134"/>
                  </a:lnTo>
                  <a:lnTo>
                    <a:pt x="4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2030800" y="3181875"/>
              <a:ext cx="90900" cy="44225"/>
            </a:xfrm>
            <a:custGeom>
              <a:rect b="b" l="l" r="r" t="t"/>
              <a:pathLst>
                <a:path extrusionOk="0" h="1769" w="3636">
                  <a:moveTo>
                    <a:pt x="3569" y="1"/>
                  </a:moveTo>
                  <a:lnTo>
                    <a:pt x="0" y="1602"/>
                  </a:lnTo>
                  <a:lnTo>
                    <a:pt x="67" y="1769"/>
                  </a:lnTo>
                  <a:lnTo>
                    <a:pt x="3636" y="134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1864825" y="3211075"/>
              <a:ext cx="87600" cy="45900"/>
            </a:xfrm>
            <a:custGeom>
              <a:rect b="b" l="l" r="r" t="t"/>
              <a:pathLst>
                <a:path extrusionOk="0" h="1836" w="3504">
                  <a:moveTo>
                    <a:pt x="3370" y="0"/>
                  </a:moveTo>
                  <a:lnTo>
                    <a:pt x="1" y="1535"/>
                  </a:lnTo>
                  <a:lnTo>
                    <a:pt x="134" y="1835"/>
                  </a:lnTo>
                  <a:lnTo>
                    <a:pt x="3503" y="30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1871500" y="3211900"/>
              <a:ext cx="117625" cy="56750"/>
            </a:xfrm>
            <a:custGeom>
              <a:rect b="b" l="l" r="r" t="t"/>
              <a:pathLst>
                <a:path extrusionOk="0" h="2270" w="4705">
                  <a:moveTo>
                    <a:pt x="4637" y="1"/>
                  </a:moveTo>
                  <a:lnTo>
                    <a:pt x="1" y="2102"/>
                  </a:lnTo>
                  <a:lnTo>
                    <a:pt x="68" y="2269"/>
                  </a:lnTo>
                  <a:lnTo>
                    <a:pt x="4704" y="1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1876500" y="3223575"/>
              <a:ext cx="117625" cy="56750"/>
            </a:xfrm>
            <a:custGeom>
              <a:rect b="b" l="l" r="r" t="t"/>
              <a:pathLst>
                <a:path extrusionOk="0" h="2270" w="4705">
                  <a:moveTo>
                    <a:pt x="4638" y="1"/>
                  </a:moveTo>
                  <a:lnTo>
                    <a:pt x="1" y="2102"/>
                  </a:lnTo>
                  <a:lnTo>
                    <a:pt x="68" y="2269"/>
                  </a:lnTo>
                  <a:lnTo>
                    <a:pt x="4704" y="134"/>
                  </a:lnTo>
                  <a:lnTo>
                    <a:pt x="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1883175" y="3247775"/>
              <a:ext cx="90925" cy="45050"/>
            </a:xfrm>
            <a:custGeom>
              <a:rect b="b" l="l" r="r" t="t"/>
              <a:pathLst>
                <a:path extrusionOk="0" h="1802" w="3637">
                  <a:moveTo>
                    <a:pt x="3570" y="0"/>
                  </a:moveTo>
                  <a:lnTo>
                    <a:pt x="1" y="1635"/>
                  </a:lnTo>
                  <a:lnTo>
                    <a:pt x="68" y="1801"/>
                  </a:lnTo>
                  <a:lnTo>
                    <a:pt x="3637" y="167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2082500" y="3203575"/>
              <a:ext cx="117600" cy="120950"/>
            </a:xfrm>
            <a:custGeom>
              <a:rect b="b" l="l" r="r" t="t"/>
              <a:pathLst>
                <a:path extrusionOk="0" h="4838" w="4704">
                  <a:moveTo>
                    <a:pt x="3202" y="0"/>
                  </a:moveTo>
                  <a:lnTo>
                    <a:pt x="0" y="1468"/>
                  </a:lnTo>
                  <a:lnTo>
                    <a:pt x="1501" y="4837"/>
                  </a:lnTo>
                  <a:lnTo>
                    <a:pt x="4704" y="3436"/>
                  </a:lnTo>
                  <a:lnTo>
                    <a:pt x="32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1990750" y="3245275"/>
              <a:ext cx="117625" cy="120925"/>
            </a:xfrm>
            <a:custGeom>
              <a:rect b="b" l="l" r="r" t="t"/>
              <a:pathLst>
                <a:path extrusionOk="0" h="4837" w="4705">
                  <a:moveTo>
                    <a:pt x="3203" y="0"/>
                  </a:moveTo>
                  <a:lnTo>
                    <a:pt x="1" y="1434"/>
                  </a:lnTo>
                  <a:lnTo>
                    <a:pt x="1502" y="4837"/>
                  </a:lnTo>
                  <a:lnTo>
                    <a:pt x="4704" y="3403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1899025" y="3286125"/>
              <a:ext cx="117600" cy="121775"/>
            </a:xfrm>
            <a:custGeom>
              <a:rect b="b" l="l" r="r" t="t"/>
              <a:pathLst>
                <a:path extrusionOk="0" h="4871" w="4704">
                  <a:moveTo>
                    <a:pt x="3203" y="1"/>
                  </a:moveTo>
                  <a:lnTo>
                    <a:pt x="1" y="1468"/>
                  </a:lnTo>
                  <a:lnTo>
                    <a:pt x="1502" y="4871"/>
                  </a:lnTo>
                  <a:lnTo>
                    <a:pt x="4704" y="343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9" name="Google Shape;1899;p51"/>
          <p:cNvGrpSpPr/>
          <p:nvPr/>
        </p:nvGrpSpPr>
        <p:grpSpPr>
          <a:xfrm>
            <a:off x="7043200" y="2840088"/>
            <a:ext cx="1387675" cy="1717075"/>
            <a:chOff x="-3766800" y="1855800"/>
            <a:chExt cx="1387675" cy="1717075"/>
          </a:xfrm>
        </p:grpSpPr>
        <p:sp>
          <p:nvSpPr>
            <p:cNvPr id="1900" name="Google Shape;1900;p51"/>
            <p:cNvSpPr/>
            <p:nvPr/>
          </p:nvSpPr>
          <p:spPr>
            <a:xfrm>
              <a:off x="-3766800" y="3523650"/>
              <a:ext cx="7525" cy="28375"/>
            </a:xfrm>
            <a:custGeom>
              <a:rect b="b" l="l" r="r" t="t"/>
              <a:pathLst>
                <a:path extrusionOk="0" h="1135" w="301">
                  <a:moveTo>
                    <a:pt x="300" y="1"/>
                  </a:moveTo>
                  <a:lnTo>
                    <a:pt x="0" y="1135"/>
                  </a:lnTo>
                  <a:close/>
                </a:path>
              </a:pathLst>
            </a:custGeom>
            <a:solidFill>
              <a:srgbClr val="F2E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51"/>
            <p:cNvSpPr/>
            <p:nvPr/>
          </p:nvSpPr>
          <p:spPr>
            <a:xfrm>
              <a:off x="-3766800" y="3552000"/>
              <a:ext cx="8350" cy="20875"/>
            </a:xfrm>
            <a:custGeom>
              <a:rect b="b" l="l" r="r" t="t"/>
              <a:pathLst>
                <a:path extrusionOk="0" h="835" w="334">
                  <a:moveTo>
                    <a:pt x="334" y="835"/>
                  </a:moveTo>
                  <a:lnTo>
                    <a:pt x="334" y="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-3764300" y="1855800"/>
              <a:ext cx="1385175" cy="1710425"/>
            </a:xfrm>
            <a:custGeom>
              <a:rect b="b" l="l" r="r" t="t"/>
              <a:pathLst>
                <a:path extrusionOk="0" h="68417" w="55407">
                  <a:moveTo>
                    <a:pt x="11575" y="0"/>
                  </a:moveTo>
                  <a:lnTo>
                    <a:pt x="0" y="59943"/>
                  </a:lnTo>
                  <a:lnTo>
                    <a:pt x="43832" y="68416"/>
                  </a:lnTo>
                  <a:lnTo>
                    <a:pt x="55406" y="8473"/>
                  </a:lnTo>
                  <a:lnTo>
                    <a:pt x="115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-2862000" y="2311125"/>
              <a:ext cx="286900" cy="224350"/>
            </a:xfrm>
            <a:custGeom>
              <a:rect b="b" l="l" r="r" t="t"/>
              <a:pathLst>
                <a:path extrusionOk="0" h="8974" w="11476">
                  <a:moveTo>
                    <a:pt x="1335" y="0"/>
                  </a:moveTo>
                  <a:lnTo>
                    <a:pt x="1" y="7039"/>
                  </a:lnTo>
                  <a:lnTo>
                    <a:pt x="10108" y="8974"/>
                  </a:lnTo>
                  <a:lnTo>
                    <a:pt x="11476" y="193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-2821125" y="2095975"/>
              <a:ext cx="286900" cy="225175"/>
            </a:xfrm>
            <a:custGeom>
              <a:rect b="b" l="l" r="r" t="t"/>
              <a:pathLst>
                <a:path extrusionOk="0" h="9007" w="11476">
                  <a:moveTo>
                    <a:pt x="1368" y="0"/>
                  </a:moveTo>
                  <a:lnTo>
                    <a:pt x="0" y="7039"/>
                  </a:lnTo>
                  <a:lnTo>
                    <a:pt x="10107" y="9007"/>
                  </a:lnTo>
                  <a:lnTo>
                    <a:pt x="11475" y="193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-2903700" y="2525450"/>
              <a:ext cx="286900" cy="225175"/>
            </a:xfrm>
            <a:custGeom>
              <a:rect b="b" l="l" r="r" t="t"/>
              <a:pathLst>
                <a:path extrusionOk="0" h="9007" w="11476">
                  <a:moveTo>
                    <a:pt x="1368" y="0"/>
                  </a:moveTo>
                  <a:lnTo>
                    <a:pt x="1" y="7039"/>
                  </a:lnTo>
                  <a:lnTo>
                    <a:pt x="10108" y="9007"/>
                  </a:lnTo>
                  <a:lnTo>
                    <a:pt x="11476" y="196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-3400725" y="2050950"/>
              <a:ext cx="199350" cy="54225"/>
            </a:xfrm>
            <a:custGeom>
              <a:rect b="b" l="l" r="r" t="t"/>
              <a:pathLst>
                <a:path extrusionOk="0" h="2169" w="7974">
                  <a:moveTo>
                    <a:pt x="134" y="0"/>
                  </a:moveTo>
                  <a:lnTo>
                    <a:pt x="1" y="634"/>
                  </a:lnTo>
                  <a:lnTo>
                    <a:pt x="7873" y="2168"/>
                  </a:lnTo>
                  <a:lnTo>
                    <a:pt x="7973" y="15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-3405725" y="2085125"/>
              <a:ext cx="479550" cy="100925"/>
            </a:xfrm>
            <a:custGeom>
              <a:rect b="b" l="l" r="r" t="t"/>
              <a:pathLst>
                <a:path extrusionOk="0" h="4037" w="19182">
                  <a:moveTo>
                    <a:pt x="68" y="1"/>
                  </a:moveTo>
                  <a:lnTo>
                    <a:pt x="1" y="334"/>
                  </a:lnTo>
                  <a:lnTo>
                    <a:pt x="19114" y="4037"/>
                  </a:lnTo>
                  <a:lnTo>
                    <a:pt x="19181" y="37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-3410725" y="2110150"/>
              <a:ext cx="479550" cy="100925"/>
            </a:xfrm>
            <a:custGeom>
              <a:rect b="b" l="l" r="r" t="t"/>
              <a:pathLst>
                <a:path extrusionOk="0" h="4037" w="19182">
                  <a:moveTo>
                    <a:pt x="67" y="0"/>
                  </a:moveTo>
                  <a:lnTo>
                    <a:pt x="1" y="334"/>
                  </a:lnTo>
                  <a:lnTo>
                    <a:pt x="19114" y="4037"/>
                  </a:lnTo>
                  <a:lnTo>
                    <a:pt x="19181" y="370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-3417400" y="2139325"/>
              <a:ext cx="324425" cy="70925"/>
            </a:xfrm>
            <a:custGeom>
              <a:rect b="b" l="l" r="r" t="t"/>
              <a:pathLst>
                <a:path extrusionOk="0" h="2837" w="12977">
                  <a:moveTo>
                    <a:pt x="68" y="1"/>
                  </a:moveTo>
                  <a:lnTo>
                    <a:pt x="1" y="334"/>
                  </a:lnTo>
                  <a:lnTo>
                    <a:pt x="12910" y="2836"/>
                  </a:lnTo>
                  <a:lnTo>
                    <a:pt x="12977" y="25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-3409050" y="2897375"/>
              <a:ext cx="35875" cy="122625"/>
            </a:xfrm>
            <a:custGeom>
              <a:rect b="b" l="l" r="r" t="t"/>
              <a:pathLst>
                <a:path extrusionOk="0" h="4905" w="1435">
                  <a:moveTo>
                    <a:pt x="901" y="1"/>
                  </a:moveTo>
                  <a:lnTo>
                    <a:pt x="0" y="4804"/>
                  </a:lnTo>
                  <a:lnTo>
                    <a:pt x="534" y="4904"/>
                  </a:lnTo>
                  <a:lnTo>
                    <a:pt x="1435" y="1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-3631700" y="3001625"/>
              <a:ext cx="407800" cy="293550"/>
            </a:xfrm>
            <a:custGeom>
              <a:rect b="b" l="l" r="r" t="t"/>
              <a:pathLst>
                <a:path extrusionOk="0" h="11742" w="16312">
                  <a:moveTo>
                    <a:pt x="1735" y="0"/>
                  </a:moveTo>
                  <a:lnTo>
                    <a:pt x="0" y="8940"/>
                  </a:lnTo>
                  <a:lnTo>
                    <a:pt x="14577" y="11742"/>
                  </a:lnTo>
                  <a:lnTo>
                    <a:pt x="16312" y="2836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-3546650" y="3058325"/>
              <a:ext cx="180150" cy="49225"/>
            </a:xfrm>
            <a:custGeom>
              <a:rect b="b" l="l" r="r" t="t"/>
              <a:pathLst>
                <a:path extrusionOk="0" h="1969" w="7206">
                  <a:moveTo>
                    <a:pt x="134" y="1"/>
                  </a:moveTo>
                  <a:lnTo>
                    <a:pt x="0" y="601"/>
                  </a:lnTo>
                  <a:lnTo>
                    <a:pt x="7106" y="1969"/>
                  </a:lnTo>
                  <a:lnTo>
                    <a:pt x="7206" y="136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-3550825" y="3090850"/>
              <a:ext cx="257725" cy="56725"/>
            </a:xfrm>
            <a:custGeom>
              <a:rect b="b" l="l" r="r" t="t"/>
              <a:pathLst>
                <a:path extrusionOk="0" h="2269" w="10309">
                  <a:moveTo>
                    <a:pt x="67" y="0"/>
                  </a:moveTo>
                  <a:lnTo>
                    <a:pt x="1" y="301"/>
                  </a:lnTo>
                  <a:lnTo>
                    <a:pt x="10241" y="2269"/>
                  </a:lnTo>
                  <a:lnTo>
                    <a:pt x="10308" y="19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51"/>
            <p:cNvSpPr/>
            <p:nvPr/>
          </p:nvSpPr>
          <p:spPr>
            <a:xfrm>
              <a:off x="-3555000" y="3113375"/>
              <a:ext cx="257725" cy="56725"/>
            </a:xfrm>
            <a:custGeom>
              <a:rect b="b" l="l" r="r" t="t"/>
              <a:pathLst>
                <a:path extrusionOk="0" h="2269" w="10309">
                  <a:moveTo>
                    <a:pt x="68" y="0"/>
                  </a:moveTo>
                  <a:lnTo>
                    <a:pt x="1" y="300"/>
                  </a:lnTo>
                  <a:lnTo>
                    <a:pt x="10242" y="2268"/>
                  </a:lnTo>
                  <a:lnTo>
                    <a:pt x="10308" y="19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-3560000" y="3135875"/>
              <a:ext cx="257725" cy="56750"/>
            </a:xfrm>
            <a:custGeom>
              <a:rect b="b" l="l" r="r" t="t"/>
              <a:pathLst>
                <a:path extrusionOk="0" h="2270" w="10309">
                  <a:moveTo>
                    <a:pt x="67" y="1"/>
                  </a:moveTo>
                  <a:lnTo>
                    <a:pt x="1" y="268"/>
                  </a:lnTo>
                  <a:lnTo>
                    <a:pt x="10241" y="2269"/>
                  </a:lnTo>
                  <a:lnTo>
                    <a:pt x="10308" y="196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-3564175" y="3159225"/>
              <a:ext cx="257725" cy="56750"/>
            </a:xfrm>
            <a:custGeom>
              <a:rect b="b" l="l" r="r" t="t"/>
              <a:pathLst>
                <a:path extrusionOk="0" h="2270" w="10309">
                  <a:moveTo>
                    <a:pt x="68" y="1"/>
                  </a:moveTo>
                  <a:lnTo>
                    <a:pt x="1" y="301"/>
                  </a:lnTo>
                  <a:lnTo>
                    <a:pt x="10242" y="2269"/>
                  </a:lnTo>
                  <a:lnTo>
                    <a:pt x="10308" y="196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51"/>
            <p:cNvSpPr/>
            <p:nvPr/>
          </p:nvSpPr>
          <p:spPr>
            <a:xfrm>
              <a:off x="-3567500" y="3181750"/>
              <a:ext cx="256875" cy="56725"/>
            </a:xfrm>
            <a:custGeom>
              <a:rect b="b" l="l" r="r" t="t"/>
              <a:pathLst>
                <a:path extrusionOk="0" h="2269" w="10275">
                  <a:moveTo>
                    <a:pt x="34" y="0"/>
                  </a:moveTo>
                  <a:lnTo>
                    <a:pt x="1" y="301"/>
                  </a:lnTo>
                  <a:lnTo>
                    <a:pt x="10208" y="2269"/>
                  </a:lnTo>
                  <a:lnTo>
                    <a:pt x="10275" y="19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51"/>
            <p:cNvSpPr/>
            <p:nvPr/>
          </p:nvSpPr>
          <p:spPr>
            <a:xfrm>
              <a:off x="-3558325" y="2623025"/>
              <a:ext cx="407825" cy="293550"/>
            </a:xfrm>
            <a:custGeom>
              <a:rect b="b" l="l" r="r" t="t"/>
              <a:pathLst>
                <a:path extrusionOk="0" h="11742" w="16313">
                  <a:moveTo>
                    <a:pt x="1735" y="0"/>
                  </a:moveTo>
                  <a:lnTo>
                    <a:pt x="0" y="8940"/>
                  </a:lnTo>
                  <a:lnTo>
                    <a:pt x="14578" y="11742"/>
                  </a:lnTo>
                  <a:lnTo>
                    <a:pt x="16312" y="283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-3472425" y="2679725"/>
              <a:ext cx="179325" cy="49225"/>
            </a:xfrm>
            <a:custGeom>
              <a:rect b="b" l="l" r="r" t="t"/>
              <a:pathLst>
                <a:path extrusionOk="0" h="1969" w="7173">
                  <a:moveTo>
                    <a:pt x="100" y="0"/>
                  </a:moveTo>
                  <a:lnTo>
                    <a:pt x="0" y="601"/>
                  </a:lnTo>
                  <a:lnTo>
                    <a:pt x="7072" y="1968"/>
                  </a:lnTo>
                  <a:lnTo>
                    <a:pt x="7172" y="136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51"/>
            <p:cNvSpPr/>
            <p:nvPr/>
          </p:nvSpPr>
          <p:spPr>
            <a:xfrm>
              <a:off x="-3477425" y="2712250"/>
              <a:ext cx="257700" cy="56725"/>
            </a:xfrm>
            <a:custGeom>
              <a:rect b="b" l="l" r="r" t="t"/>
              <a:pathLst>
                <a:path extrusionOk="0" h="2269" w="10308">
                  <a:moveTo>
                    <a:pt x="67" y="0"/>
                  </a:moveTo>
                  <a:lnTo>
                    <a:pt x="0" y="300"/>
                  </a:lnTo>
                  <a:lnTo>
                    <a:pt x="10241" y="2269"/>
                  </a:lnTo>
                  <a:lnTo>
                    <a:pt x="10307" y="19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51"/>
            <p:cNvSpPr/>
            <p:nvPr/>
          </p:nvSpPr>
          <p:spPr>
            <a:xfrm>
              <a:off x="-3482450" y="2734750"/>
              <a:ext cx="257725" cy="56750"/>
            </a:xfrm>
            <a:custGeom>
              <a:rect b="b" l="l" r="r" t="t"/>
              <a:pathLst>
                <a:path extrusionOk="0" h="2270" w="10309">
                  <a:moveTo>
                    <a:pt x="68" y="1"/>
                  </a:moveTo>
                  <a:lnTo>
                    <a:pt x="1" y="268"/>
                  </a:lnTo>
                  <a:lnTo>
                    <a:pt x="10242" y="2269"/>
                  </a:lnTo>
                  <a:lnTo>
                    <a:pt x="10308" y="196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-3485775" y="2757275"/>
              <a:ext cx="256875" cy="56725"/>
            </a:xfrm>
            <a:custGeom>
              <a:rect b="b" l="l" r="r" t="t"/>
              <a:pathLst>
                <a:path extrusionOk="0" h="2269" w="10275">
                  <a:moveTo>
                    <a:pt x="34" y="1"/>
                  </a:moveTo>
                  <a:lnTo>
                    <a:pt x="1" y="267"/>
                  </a:lnTo>
                  <a:lnTo>
                    <a:pt x="10208" y="2269"/>
                  </a:lnTo>
                  <a:lnTo>
                    <a:pt x="10275" y="196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-3489950" y="2779800"/>
              <a:ext cx="256875" cy="56725"/>
            </a:xfrm>
            <a:custGeom>
              <a:rect b="b" l="l" r="r" t="t"/>
              <a:pathLst>
                <a:path extrusionOk="0" h="2269" w="10275">
                  <a:moveTo>
                    <a:pt x="34" y="0"/>
                  </a:moveTo>
                  <a:lnTo>
                    <a:pt x="1" y="267"/>
                  </a:lnTo>
                  <a:lnTo>
                    <a:pt x="10241" y="2268"/>
                  </a:lnTo>
                  <a:lnTo>
                    <a:pt x="10275" y="19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-3495775" y="2803150"/>
              <a:ext cx="257700" cy="56725"/>
            </a:xfrm>
            <a:custGeom>
              <a:rect b="b" l="l" r="r" t="t"/>
              <a:pathLst>
                <a:path extrusionOk="0" h="2269" w="10308">
                  <a:moveTo>
                    <a:pt x="67" y="0"/>
                  </a:moveTo>
                  <a:lnTo>
                    <a:pt x="0" y="267"/>
                  </a:lnTo>
                  <a:lnTo>
                    <a:pt x="10241" y="2268"/>
                  </a:lnTo>
                  <a:lnTo>
                    <a:pt x="10308" y="19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-3224750" y="3133375"/>
              <a:ext cx="483700" cy="257725"/>
            </a:xfrm>
            <a:custGeom>
              <a:rect b="b" l="l" r="r" t="t"/>
              <a:pathLst>
                <a:path extrusionOk="0" h="10309" w="19348">
                  <a:moveTo>
                    <a:pt x="1335" y="1"/>
                  </a:moveTo>
                  <a:lnTo>
                    <a:pt x="0" y="6806"/>
                  </a:lnTo>
                  <a:lnTo>
                    <a:pt x="18013" y="10308"/>
                  </a:lnTo>
                  <a:lnTo>
                    <a:pt x="19347" y="3503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-3153025" y="2917400"/>
              <a:ext cx="199325" cy="54225"/>
            </a:xfrm>
            <a:custGeom>
              <a:rect b="b" l="l" r="r" t="t"/>
              <a:pathLst>
                <a:path extrusionOk="0" h="2169" w="7973">
                  <a:moveTo>
                    <a:pt x="133" y="0"/>
                  </a:moveTo>
                  <a:lnTo>
                    <a:pt x="0" y="634"/>
                  </a:lnTo>
                  <a:lnTo>
                    <a:pt x="7839" y="2168"/>
                  </a:lnTo>
                  <a:lnTo>
                    <a:pt x="7972" y="150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-3158050" y="2952425"/>
              <a:ext cx="449525" cy="95075"/>
            </a:xfrm>
            <a:custGeom>
              <a:rect b="b" l="l" r="r" t="t"/>
              <a:pathLst>
                <a:path extrusionOk="0" h="3803" w="17981">
                  <a:moveTo>
                    <a:pt x="68" y="0"/>
                  </a:moveTo>
                  <a:lnTo>
                    <a:pt x="1" y="334"/>
                  </a:lnTo>
                  <a:lnTo>
                    <a:pt x="17914" y="3803"/>
                  </a:lnTo>
                  <a:lnTo>
                    <a:pt x="17980" y="346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-3163050" y="2978275"/>
              <a:ext cx="449525" cy="94250"/>
            </a:xfrm>
            <a:custGeom>
              <a:rect b="b" l="l" r="r" t="t"/>
              <a:pathLst>
                <a:path extrusionOk="0" h="3770" w="17981">
                  <a:moveTo>
                    <a:pt x="67" y="0"/>
                  </a:moveTo>
                  <a:lnTo>
                    <a:pt x="1" y="300"/>
                  </a:lnTo>
                  <a:lnTo>
                    <a:pt x="17914" y="3770"/>
                  </a:lnTo>
                  <a:lnTo>
                    <a:pt x="17980" y="343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-3175550" y="3034975"/>
              <a:ext cx="199325" cy="54225"/>
            </a:xfrm>
            <a:custGeom>
              <a:rect b="b" l="l" r="r" t="t"/>
              <a:pathLst>
                <a:path extrusionOk="0" h="2169" w="7973">
                  <a:moveTo>
                    <a:pt x="100" y="1"/>
                  </a:moveTo>
                  <a:lnTo>
                    <a:pt x="0" y="668"/>
                  </a:lnTo>
                  <a:lnTo>
                    <a:pt x="7839" y="2169"/>
                  </a:lnTo>
                  <a:lnTo>
                    <a:pt x="7973" y="1535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-3181400" y="3070825"/>
              <a:ext cx="450350" cy="94275"/>
            </a:xfrm>
            <a:custGeom>
              <a:rect b="b" l="l" r="r" t="t"/>
              <a:pathLst>
                <a:path extrusionOk="0" h="3771" w="18014">
                  <a:moveTo>
                    <a:pt x="68" y="1"/>
                  </a:moveTo>
                  <a:lnTo>
                    <a:pt x="1" y="301"/>
                  </a:lnTo>
                  <a:lnTo>
                    <a:pt x="17947" y="3770"/>
                  </a:lnTo>
                  <a:lnTo>
                    <a:pt x="18014" y="343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51"/>
            <p:cNvSpPr/>
            <p:nvPr/>
          </p:nvSpPr>
          <p:spPr>
            <a:xfrm>
              <a:off x="-3186400" y="3095850"/>
              <a:ext cx="450350" cy="95100"/>
            </a:xfrm>
            <a:custGeom>
              <a:rect b="b" l="l" r="r" t="t"/>
              <a:pathLst>
                <a:path extrusionOk="0" h="3804" w="18014">
                  <a:moveTo>
                    <a:pt x="67" y="1"/>
                  </a:moveTo>
                  <a:lnTo>
                    <a:pt x="1" y="334"/>
                  </a:lnTo>
                  <a:lnTo>
                    <a:pt x="17947" y="3803"/>
                  </a:lnTo>
                  <a:lnTo>
                    <a:pt x="18014" y="34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-3130525" y="2800650"/>
              <a:ext cx="199350" cy="54225"/>
            </a:xfrm>
            <a:custGeom>
              <a:rect b="b" l="l" r="r" t="t"/>
              <a:pathLst>
                <a:path extrusionOk="0" h="2169" w="7974">
                  <a:moveTo>
                    <a:pt x="134" y="0"/>
                  </a:moveTo>
                  <a:lnTo>
                    <a:pt x="1" y="634"/>
                  </a:lnTo>
                  <a:lnTo>
                    <a:pt x="7873" y="2168"/>
                  </a:lnTo>
                  <a:lnTo>
                    <a:pt x="7973" y="15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-3135525" y="2834825"/>
              <a:ext cx="449525" cy="94275"/>
            </a:xfrm>
            <a:custGeom>
              <a:rect b="b" l="l" r="r" t="t"/>
              <a:pathLst>
                <a:path extrusionOk="0" h="3771" w="17981">
                  <a:moveTo>
                    <a:pt x="67" y="1"/>
                  </a:moveTo>
                  <a:lnTo>
                    <a:pt x="1" y="301"/>
                  </a:lnTo>
                  <a:lnTo>
                    <a:pt x="17947" y="3770"/>
                  </a:lnTo>
                  <a:lnTo>
                    <a:pt x="17980" y="343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-3140525" y="2859850"/>
              <a:ext cx="449500" cy="95100"/>
            </a:xfrm>
            <a:custGeom>
              <a:rect b="b" l="l" r="r" t="t"/>
              <a:pathLst>
                <a:path extrusionOk="0" h="3804" w="17980">
                  <a:moveTo>
                    <a:pt x="67" y="0"/>
                  </a:moveTo>
                  <a:lnTo>
                    <a:pt x="0" y="334"/>
                  </a:lnTo>
                  <a:lnTo>
                    <a:pt x="17947" y="3803"/>
                  </a:lnTo>
                  <a:lnTo>
                    <a:pt x="17980" y="34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-3431575" y="2406200"/>
              <a:ext cx="65900" cy="157625"/>
            </a:xfrm>
            <a:custGeom>
              <a:rect b="b" l="l" r="r" t="t"/>
              <a:pathLst>
                <a:path extrusionOk="0" h="6305" w="2636">
                  <a:moveTo>
                    <a:pt x="1168" y="0"/>
                  </a:moveTo>
                  <a:lnTo>
                    <a:pt x="1" y="6038"/>
                  </a:lnTo>
                  <a:lnTo>
                    <a:pt x="1502" y="6305"/>
                  </a:lnTo>
                  <a:lnTo>
                    <a:pt x="2636" y="300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-3372350" y="2407850"/>
              <a:ext cx="67575" cy="168500"/>
            </a:xfrm>
            <a:custGeom>
              <a:rect b="b" l="l" r="r" t="t"/>
              <a:pathLst>
                <a:path extrusionOk="0" h="6740" w="2703">
                  <a:moveTo>
                    <a:pt x="1234" y="1"/>
                  </a:moveTo>
                  <a:lnTo>
                    <a:pt x="0" y="6439"/>
                  </a:lnTo>
                  <a:lnTo>
                    <a:pt x="1468" y="6739"/>
                  </a:lnTo>
                  <a:lnTo>
                    <a:pt x="2702" y="301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-3312325" y="2351150"/>
              <a:ext cx="81750" cy="236025"/>
            </a:xfrm>
            <a:custGeom>
              <a:rect b="b" l="l" r="r" t="t"/>
              <a:pathLst>
                <a:path extrusionOk="0" h="9441" w="3270">
                  <a:moveTo>
                    <a:pt x="1769" y="1"/>
                  </a:moveTo>
                  <a:lnTo>
                    <a:pt x="1" y="9174"/>
                  </a:lnTo>
                  <a:lnTo>
                    <a:pt x="1502" y="9441"/>
                  </a:lnTo>
                  <a:lnTo>
                    <a:pt x="3270" y="26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-3253950" y="2382000"/>
              <a:ext cx="77600" cy="216850"/>
            </a:xfrm>
            <a:custGeom>
              <a:rect b="b" l="l" r="r" t="t"/>
              <a:pathLst>
                <a:path extrusionOk="0" h="8674" w="3104">
                  <a:moveTo>
                    <a:pt x="1602" y="1"/>
                  </a:moveTo>
                  <a:lnTo>
                    <a:pt x="1" y="8373"/>
                  </a:lnTo>
                  <a:lnTo>
                    <a:pt x="1469" y="8674"/>
                  </a:lnTo>
                  <a:lnTo>
                    <a:pt x="3103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-3194725" y="2331975"/>
              <a:ext cx="88425" cy="277725"/>
            </a:xfrm>
            <a:custGeom>
              <a:rect b="b" l="l" r="r" t="t"/>
              <a:pathLst>
                <a:path extrusionOk="0" h="11109" w="3537">
                  <a:moveTo>
                    <a:pt x="2068" y="0"/>
                  </a:moveTo>
                  <a:lnTo>
                    <a:pt x="0" y="10808"/>
                  </a:lnTo>
                  <a:lnTo>
                    <a:pt x="1468" y="11108"/>
                  </a:lnTo>
                  <a:lnTo>
                    <a:pt x="3536" y="30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-3133850" y="2326125"/>
              <a:ext cx="92575" cy="296075"/>
            </a:xfrm>
            <a:custGeom>
              <a:rect b="b" l="l" r="r" t="t"/>
              <a:pathLst>
                <a:path extrusionOk="0" h="11843" w="3703">
                  <a:moveTo>
                    <a:pt x="2235" y="1"/>
                  </a:moveTo>
                  <a:lnTo>
                    <a:pt x="0" y="11576"/>
                  </a:lnTo>
                  <a:lnTo>
                    <a:pt x="1468" y="11843"/>
                  </a:lnTo>
                  <a:lnTo>
                    <a:pt x="3703" y="301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-3497450" y="2542125"/>
              <a:ext cx="522900" cy="105100"/>
            </a:xfrm>
            <a:custGeom>
              <a:rect b="b" l="l" r="r" t="t"/>
              <a:pathLst>
                <a:path extrusionOk="0" h="4204" w="20916">
                  <a:moveTo>
                    <a:pt x="34" y="0"/>
                  </a:moveTo>
                  <a:lnTo>
                    <a:pt x="1" y="167"/>
                  </a:lnTo>
                  <a:lnTo>
                    <a:pt x="20882" y="4203"/>
                  </a:lnTo>
                  <a:lnTo>
                    <a:pt x="20915" y="403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-3518300" y="2314450"/>
              <a:ext cx="532075" cy="206850"/>
            </a:xfrm>
            <a:custGeom>
              <a:rect b="b" l="l" r="r" t="t"/>
              <a:pathLst>
                <a:path extrusionOk="0" h="8274" w="21283">
                  <a:moveTo>
                    <a:pt x="12176" y="1"/>
                  </a:moveTo>
                  <a:lnTo>
                    <a:pt x="8740" y="1936"/>
                  </a:lnTo>
                  <a:lnTo>
                    <a:pt x="6372" y="1335"/>
                  </a:lnTo>
                  <a:lnTo>
                    <a:pt x="1" y="8107"/>
                  </a:lnTo>
                  <a:lnTo>
                    <a:pt x="167" y="8273"/>
                  </a:lnTo>
                  <a:lnTo>
                    <a:pt x="6439" y="1635"/>
                  </a:lnTo>
                  <a:lnTo>
                    <a:pt x="8774" y="2202"/>
                  </a:lnTo>
                  <a:lnTo>
                    <a:pt x="12076" y="334"/>
                  </a:lnTo>
                  <a:lnTo>
                    <a:pt x="13877" y="2303"/>
                  </a:lnTo>
                  <a:lnTo>
                    <a:pt x="17180" y="535"/>
                  </a:lnTo>
                  <a:lnTo>
                    <a:pt x="19848" y="668"/>
                  </a:lnTo>
                  <a:lnTo>
                    <a:pt x="21282" y="501"/>
                  </a:lnTo>
                  <a:lnTo>
                    <a:pt x="21282" y="268"/>
                  </a:lnTo>
                  <a:lnTo>
                    <a:pt x="19781" y="368"/>
                  </a:lnTo>
                  <a:lnTo>
                    <a:pt x="17113" y="301"/>
                  </a:lnTo>
                  <a:lnTo>
                    <a:pt x="13911" y="1969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-2995425" y="2301700"/>
              <a:ext cx="42550" cy="39125"/>
            </a:xfrm>
            <a:custGeom>
              <a:rect b="b" l="l" r="r" t="t"/>
              <a:pathLst>
                <a:path extrusionOk="0" h="1565" w="1702">
                  <a:moveTo>
                    <a:pt x="853" y="298"/>
                  </a:moveTo>
                  <a:cubicBezTo>
                    <a:pt x="890" y="298"/>
                    <a:pt x="928" y="302"/>
                    <a:pt x="968" y="311"/>
                  </a:cubicBezTo>
                  <a:cubicBezTo>
                    <a:pt x="1201" y="344"/>
                    <a:pt x="1435" y="578"/>
                    <a:pt x="1368" y="878"/>
                  </a:cubicBezTo>
                  <a:cubicBezTo>
                    <a:pt x="1338" y="1153"/>
                    <a:pt x="1111" y="1316"/>
                    <a:pt x="869" y="1316"/>
                  </a:cubicBezTo>
                  <a:cubicBezTo>
                    <a:pt x="846" y="1316"/>
                    <a:pt x="824" y="1314"/>
                    <a:pt x="801" y="1311"/>
                  </a:cubicBezTo>
                  <a:cubicBezTo>
                    <a:pt x="501" y="1278"/>
                    <a:pt x="334" y="1011"/>
                    <a:pt x="367" y="711"/>
                  </a:cubicBezTo>
                  <a:cubicBezTo>
                    <a:pt x="425" y="479"/>
                    <a:pt x="609" y="298"/>
                    <a:pt x="853" y="298"/>
                  </a:cubicBezTo>
                  <a:close/>
                  <a:moveTo>
                    <a:pt x="877" y="0"/>
                  </a:moveTo>
                  <a:cubicBezTo>
                    <a:pt x="516" y="0"/>
                    <a:pt x="160" y="255"/>
                    <a:pt x="101" y="644"/>
                  </a:cubicBezTo>
                  <a:cubicBezTo>
                    <a:pt x="1" y="1045"/>
                    <a:pt x="301" y="1478"/>
                    <a:pt x="701" y="1545"/>
                  </a:cubicBezTo>
                  <a:cubicBezTo>
                    <a:pt x="758" y="1558"/>
                    <a:pt x="814" y="1564"/>
                    <a:pt x="870" y="1564"/>
                  </a:cubicBezTo>
                  <a:cubicBezTo>
                    <a:pt x="1235" y="1564"/>
                    <a:pt x="1548" y="1292"/>
                    <a:pt x="1635" y="945"/>
                  </a:cubicBezTo>
                  <a:cubicBezTo>
                    <a:pt x="1702" y="511"/>
                    <a:pt x="1435" y="111"/>
                    <a:pt x="1001" y="11"/>
                  </a:cubicBezTo>
                  <a:cubicBezTo>
                    <a:pt x="960" y="4"/>
                    <a:pt x="91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6" name="Google Shape;1126;p40"/>
          <p:cNvGrpSpPr/>
          <p:nvPr/>
        </p:nvGrpSpPr>
        <p:grpSpPr>
          <a:xfrm flipH="1">
            <a:off x="5941051" y="1450585"/>
            <a:ext cx="3201656" cy="3714819"/>
            <a:chOff x="1537100" y="979900"/>
            <a:chExt cx="3852775" cy="4470300"/>
          </a:xfrm>
        </p:grpSpPr>
        <p:sp>
          <p:nvSpPr>
            <p:cNvPr id="1127" name="Google Shape;1127;p40"/>
            <p:cNvSpPr/>
            <p:nvPr/>
          </p:nvSpPr>
          <p:spPr>
            <a:xfrm>
              <a:off x="1537100" y="4323300"/>
              <a:ext cx="1523625" cy="1126900"/>
            </a:xfrm>
            <a:custGeom>
              <a:rect b="b" l="l" r="r" t="t"/>
              <a:pathLst>
                <a:path extrusionOk="0" h="45076" w="60945">
                  <a:moveTo>
                    <a:pt x="24512" y="0"/>
                  </a:moveTo>
                  <a:cubicBezTo>
                    <a:pt x="15398" y="0"/>
                    <a:pt x="7475" y="1139"/>
                    <a:pt x="5905" y="4013"/>
                  </a:cubicBezTo>
                  <a:cubicBezTo>
                    <a:pt x="3470" y="8483"/>
                    <a:pt x="1302" y="29531"/>
                    <a:pt x="1" y="45076"/>
                  </a:cubicBezTo>
                  <a:lnTo>
                    <a:pt x="60944" y="45076"/>
                  </a:lnTo>
                  <a:cubicBezTo>
                    <a:pt x="59643" y="29598"/>
                    <a:pt x="57708" y="8916"/>
                    <a:pt x="56174" y="5714"/>
                  </a:cubicBezTo>
                  <a:cubicBezTo>
                    <a:pt x="54690" y="2586"/>
                    <a:pt x="38248" y="0"/>
                    <a:pt x="24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1716400" y="4161700"/>
              <a:ext cx="1194200" cy="412875"/>
            </a:xfrm>
            <a:custGeom>
              <a:rect b="b" l="l" r="r" t="t"/>
              <a:pathLst>
                <a:path extrusionOk="0" h="16515" w="47768">
                  <a:moveTo>
                    <a:pt x="12977" y="1"/>
                  </a:moveTo>
                  <a:cubicBezTo>
                    <a:pt x="8041" y="1"/>
                    <a:pt x="4231" y="245"/>
                    <a:pt x="3269" y="870"/>
                  </a:cubicBezTo>
                  <a:cubicBezTo>
                    <a:pt x="0" y="3038"/>
                    <a:pt x="234" y="11344"/>
                    <a:pt x="234" y="12778"/>
                  </a:cubicBezTo>
                  <a:cubicBezTo>
                    <a:pt x="234" y="14847"/>
                    <a:pt x="10408" y="16515"/>
                    <a:pt x="22950" y="16515"/>
                  </a:cubicBezTo>
                  <a:cubicBezTo>
                    <a:pt x="35492" y="16515"/>
                    <a:pt x="45099" y="16148"/>
                    <a:pt x="46434" y="14213"/>
                  </a:cubicBezTo>
                  <a:cubicBezTo>
                    <a:pt x="47768" y="12345"/>
                    <a:pt x="46300" y="3705"/>
                    <a:pt x="44132" y="2304"/>
                  </a:cubicBezTo>
                  <a:cubicBezTo>
                    <a:pt x="42608" y="1367"/>
                    <a:pt x="24645" y="1"/>
                    <a:pt x="1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1758100" y="4220125"/>
              <a:ext cx="1097475" cy="102600"/>
            </a:xfrm>
            <a:custGeom>
              <a:rect b="b" l="l" r="r" t="t"/>
              <a:pathLst>
                <a:path extrusionOk="0" h="4104" w="43899">
                  <a:moveTo>
                    <a:pt x="100" y="1"/>
                  </a:moveTo>
                  <a:lnTo>
                    <a:pt x="100" y="1"/>
                  </a:lnTo>
                  <a:cubicBezTo>
                    <a:pt x="0" y="201"/>
                    <a:pt x="0" y="534"/>
                    <a:pt x="367" y="935"/>
                  </a:cubicBezTo>
                  <a:cubicBezTo>
                    <a:pt x="2202" y="2669"/>
                    <a:pt x="11842" y="3637"/>
                    <a:pt x="20315" y="3970"/>
                  </a:cubicBezTo>
                  <a:cubicBezTo>
                    <a:pt x="22583" y="4037"/>
                    <a:pt x="24918" y="4104"/>
                    <a:pt x="27253" y="4104"/>
                  </a:cubicBezTo>
                  <a:cubicBezTo>
                    <a:pt x="33791" y="4104"/>
                    <a:pt x="40029" y="3703"/>
                    <a:pt x="42631" y="2803"/>
                  </a:cubicBezTo>
                  <a:cubicBezTo>
                    <a:pt x="43465" y="2469"/>
                    <a:pt x="43865" y="2136"/>
                    <a:pt x="43898" y="1702"/>
                  </a:cubicBezTo>
                  <a:lnTo>
                    <a:pt x="43498" y="1669"/>
                  </a:lnTo>
                  <a:cubicBezTo>
                    <a:pt x="43498" y="1802"/>
                    <a:pt x="43331" y="2102"/>
                    <a:pt x="42497" y="2369"/>
                  </a:cubicBezTo>
                  <a:cubicBezTo>
                    <a:pt x="40020" y="3268"/>
                    <a:pt x="34199" y="3662"/>
                    <a:pt x="27653" y="3662"/>
                  </a:cubicBezTo>
                  <a:cubicBezTo>
                    <a:pt x="16221" y="3662"/>
                    <a:pt x="2576" y="2459"/>
                    <a:pt x="667" y="634"/>
                  </a:cubicBezTo>
                  <a:cubicBezTo>
                    <a:pt x="467" y="368"/>
                    <a:pt x="467" y="201"/>
                    <a:pt x="501" y="134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2765475" y="4357650"/>
              <a:ext cx="96775" cy="116025"/>
            </a:xfrm>
            <a:custGeom>
              <a:rect b="b" l="l" r="r" t="t"/>
              <a:pathLst>
                <a:path extrusionOk="0" h="4641" w="3871">
                  <a:moveTo>
                    <a:pt x="1869" y="437"/>
                  </a:moveTo>
                  <a:cubicBezTo>
                    <a:pt x="2202" y="437"/>
                    <a:pt x="2536" y="604"/>
                    <a:pt x="2836" y="871"/>
                  </a:cubicBezTo>
                  <a:cubicBezTo>
                    <a:pt x="3136" y="1204"/>
                    <a:pt x="3336" y="1705"/>
                    <a:pt x="3370" y="2205"/>
                  </a:cubicBezTo>
                  <a:cubicBezTo>
                    <a:pt x="3470" y="3273"/>
                    <a:pt x="2869" y="4173"/>
                    <a:pt x="2069" y="4207"/>
                  </a:cubicBezTo>
                  <a:cubicBezTo>
                    <a:pt x="2015" y="4216"/>
                    <a:pt x="1962" y="4221"/>
                    <a:pt x="1908" y="4221"/>
                  </a:cubicBezTo>
                  <a:cubicBezTo>
                    <a:pt x="1596" y="4221"/>
                    <a:pt x="1291" y="4058"/>
                    <a:pt x="1035" y="3773"/>
                  </a:cubicBezTo>
                  <a:cubicBezTo>
                    <a:pt x="735" y="3439"/>
                    <a:pt x="534" y="2939"/>
                    <a:pt x="501" y="2439"/>
                  </a:cubicBezTo>
                  <a:cubicBezTo>
                    <a:pt x="401" y="1371"/>
                    <a:pt x="1001" y="471"/>
                    <a:pt x="1802" y="437"/>
                  </a:cubicBezTo>
                  <a:close/>
                  <a:moveTo>
                    <a:pt x="1842" y="0"/>
                  </a:moveTo>
                  <a:cubicBezTo>
                    <a:pt x="1807" y="0"/>
                    <a:pt x="1771" y="1"/>
                    <a:pt x="1735" y="4"/>
                  </a:cubicBezTo>
                  <a:cubicBezTo>
                    <a:pt x="735" y="104"/>
                    <a:pt x="1" y="1171"/>
                    <a:pt x="67" y="2472"/>
                  </a:cubicBezTo>
                  <a:cubicBezTo>
                    <a:pt x="167" y="3106"/>
                    <a:pt x="368" y="3640"/>
                    <a:pt x="735" y="4040"/>
                  </a:cubicBezTo>
                  <a:cubicBezTo>
                    <a:pt x="1068" y="4440"/>
                    <a:pt x="1535" y="4640"/>
                    <a:pt x="2002" y="4640"/>
                  </a:cubicBezTo>
                  <a:lnTo>
                    <a:pt x="2136" y="4640"/>
                  </a:lnTo>
                  <a:cubicBezTo>
                    <a:pt x="3136" y="4540"/>
                    <a:pt x="3870" y="3473"/>
                    <a:pt x="3803" y="2172"/>
                  </a:cubicBezTo>
                  <a:cubicBezTo>
                    <a:pt x="3703" y="1538"/>
                    <a:pt x="3503" y="1004"/>
                    <a:pt x="3136" y="604"/>
                  </a:cubicBezTo>
                  <a:cubicBezTo>
                    <a:pt x="2765" y="201"/>
                    <a:pt x="2307" y="0"/>
                    <a:pt x="1842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669700" y="1964350"/>
              <a:ext cx="1541125" cy="2316100"/>
            </a:xfrm>
            <a:custGeom>
              <a:rect b="b" l="l" r="r" t="t"/>
              <a:pathLst>
                <a:path extrusionOk="0" h="92644" w="61645">
                  <a:moveTo>
                    <a:pt x="9474" y="0"/>
                  </a:moveTo>
                  <a:cubicBezTo>
                    <a:pt x="9474" y="0"/>
                    <a:pt x="1335" y="28554"/>
                    <a:pt x="668" y="43632"/>
                  </a:cubicBezTo>
                  <a:cubicBezTo>
                    <a:pt x="0" y="58676"/>
                    <a:pt x="7139" y="76255"/>
                    <a:pt x="7139" y="76255"/>
                  </a:cubicBezTo>
                  <a:lnTo>
                    <a:pt x="5838" y="90198"/>
                  </a:lnTo>
                  <a:cubicBezTo>
                    <a:pt x="6268" y="91490"/>
                    <a:pt x="22049" y="92643"/>
                    <a:pt x="33567" y="92643"/>
                  </a:cubicBezTo>
                  <a:cubicBezTo>
                    <a:pt x="39003" y="92643"/>
                    <a:pt x="43490" y="92386"/>
                    <a:pt x="44966" y="91766"/>
                  </a:cubicBezTo>
                  <a:lnTo>
                    <a:pt x="44799" y="86696"/>
                  </a:lnTo>
                  <a:cubicBezTo>
                    <a:pt x="57875" y="85061"/>
                    <a:pt x="61644" y="68716"/>
                    <a:pt x="61644" y="68716"/>
                  </a:cubicBezTo>
                  <a:lnTo>
                    <a:pt x="33658" y="68716"/>
                  </a:lnTo>
                  <a:cubicBezTo>
                    <a:pt x="30789" y="57575"/>
                    <a:pt x="25552" y="49536"/>
                    <a:pt x="18814" y="42698"/>
                  </a:cubicBezTo>
                  <a:cubicBezTo>
                    <a:pt x="19348" y="37294"/>
                    <a:pt x="18614" y="30656"/>
                    <a:pt x="17646" y="23884"/>
                  </a:cubicBezTo>
                  <a:lnTo>
                    <a:pt x="17646" y="23884"/>
                  </a:lnTo>
                  <a:cubicBezTo>
                    <a:pt x="17646" y="23884"/>
                    <a:pt x="17646" y="23884"/>
                    <a:pt x="17646" y="23884"/>
                  </a:cubicBezTo>
                  <a:cubicBezTo>
                    <a:pt x="17669" y="23884"/>
                    <a:pt x="25028" y="2032"/>
                    <a:pt x="94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833150" y="2001050"/>
              <a:ext cx="127625" cy="242700"/>
            </a:xfrm>
            <a:custGeom>
              <a:rect b="b" l="l" r="r" t="t"/>
              <a:pathLst>
                <a:path extrusionOk="0" h="9708" w="5105">
                  <a:moveTo>
                    <a:pt x="2435" y="0"/>
                  </a:moveTo>
                  <a:lnTo>
                    <a:pt x="2302" y="400"/>
                  </a:lnTo>
                  <a:lnTo>
                    <a:pt x="4637" y="1068"/>
                  </a:lnTo>
                  <a:cubicBezTo>
                    <a:pt x="4337" y="5237"/>
                    <a:pt x="3503" y="7839"/>
                    <a:pt x="2135" y="8840"/>
                  </a:cubicBezTo>
                  <a:cubicBezTo>
                    <a:pt x="1744" y="9116"/>
                    <a:pt x="1304" y="9265"/>
                    <a:pt x="807" y="9265"/>
                  </a:cubicBezTo>
                  <a:cubicBezTo>
                    <a:pt x="583" y="9265"/>
                    <a:pt x="348" y="9235"/>
                    <a:pt x="100" y="9173"/>
                  </a:cubicBezTo>
                  <a:lnTo>
                    <a:pt x="0" y="9574"/>
                  </a:lnTo>
                  <a:cubicBezTo>
                    <a:pt x="301" y="9674"/>
                    <a:pt x="601" y="9707"/>
                    <a:pt x="834" y="9707"/>
                  </a:cubicBezTo>
                  <a:cubicBezTo>
                    <a:pt x="1401" y="9707"/>
                    <a:pt x="1935" y="9540"/>
                    <a:pt x="2435" y="9140"/>
                  </a:cubicBezTo>
                  <a:cubicBezTo>
                    <a:pt x="3903" y="8039"/>
                    <a:pt x="4804" y="5304"/>
                    <a:pt x="5104" y="901"/>
                  </a:cubicBezTo>
                  <a:lnTo>
                    <a:pt x="5104" y="734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1759750" y="2557275"/>
              <a:ext cx="62575" cy="25050"/>
            </a:xfrm>
            <a:custGeom>
              <a:rect b="b" l="l" r="r" t="t"/>
              <a:pathLst>
                <a:path extrusionOk="0" h="1002" w="2503">
                  <a:moveTo>
                    <a:pt x="134" y="0"/>
                  </a:moveTo>
                  <a:lnTo>
                    <a:pt x="1" y="401"/>
                  </a:lnTo>
                  <a:lnTo>
                    <a:pt x="2403" y="1001"/>
                  </a:lnTo>
                  <a:lnTo>
                    <a:pt x="2503" y="6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767275" y="2522250"/>
              <a:ext cx="43375" cy="20025"/>
            </a:xfrm>
            <a:custGeom>
              <a:rect b="b" l="l" r="r" t="t"/>
              <a:pathLst>
                <a:path extrusionOk="0" h="801" w="1735">
                  <a:moveTo>
                    <a:pt x="100" y="0"/>
                  </a:moveTo>
                  <a:lnTo>
                    <a:pt x="0" y="401"/>
                  </a:lnTo>
                  <a:lnTo>
                    <a:pt x="1635" y="801"/>
                  </a:lnTo>
                  <a:lnTo>
                    <a:pt x="1735" y="3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1748925" y="2592300"/>
              <a:ext cx="43375" cy="20025"/>
            </a:xfrm>
            <a:custGeom>
              <a:rect b="b" l="l" r="r" t="t"/>
              <a:pathLst>
                <a:path extrusionOk="0" h="801" w="1735">
                  <a:moveTo>
                    <a:pt x="100" y="0"/>
                  </a:moveTo>
                  <a:lnTo>
                    <a:pt x="0" y="401"/>
                  </a:lnTo>
                  <a:lnTo>
                    <a:pt x="1635" y="801"/>
                  </a:lnTo>
                  <a:lnTo>
                    <a:pt x="1735" y="3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2704600" y="4125050"/>
              <a:ext cx="86750" cy="31725"/>
            </a:xfrm>
            <a:custGeom>
              <a:rect b="b" l="l" r="r" t="t"/>
              <a:pathLst>
                <a:path extrusionOk="0" h="1269" w="3470">
                  <a:moveTo>
                    <a:pt x="3336" y="1"/>
                  </a:moveTo>
                  <a:cubicBezTo>
                    <a:pt x="2269" y="335"/>
                    <a:pt x="1135" y="601"/>
                    <a:pt x="1" y="835"/>
                  </a:cubicBezTo>
                  <a:lnTo>
                    <a:pt x="101" y="1269"/>
                  </a:lnTo>
                  <a:cubicBezTo>
                    <a:pt x="1201" y="1068"/>
                    <a:pt x="2336" y="768"/>
                    <a:pt x="3470" y="435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250000" y="2657350"/>
              <a:ext cx="518725" cy="1026100"/>
            </a:xfrm>
            <a:custGeom>
              <a:rect b="b" l="l" r="r" t="t"/>
              <a:pathLst>
                <a:path extrusionOk="0" h="41044" w="20749">
                  <a:moveTo>
                    <a:pt x="2869" y="0"/>
                  </a:moveTo>
                  <a:cubicBezTo>
                    <a:pt x="1835" y="0"/>
                    <a:pt x="5004" y="6005"/>
                    <a:pt x="5004" y="6005"/>
                  </a:cubicBezTo>
                  <a:lnTo>
                    <a:pt x="0" y="24518"/>
                  </a:lnTo>
                  <a:lnTo>
                    <a:pt x="5537" y="38661"/>
                  </a:lnTo>
                  <a:cubicBezTo>
                    <a:pt x="6686" y="40091"/>
                    <a:pt x="9498" y="41043"/>
                    <a:pt x="11370" y="41043"/>
                  </a:cubicBezTo>
                  <a:cubicBezTo>
                    <a:pt x="12161" y="41043"/>
                    <a:pt x="12785" y="40873"/>
                    <a:pt x="13043" y="40496"/>
                  </a:cubicBezTo>
                  <a:cubicBezTo>
                    <a:pt x="13843" y="39328"/>
                    <a:pt x="12209" y="30623"/>
                    <a:pt x="12209" y="30622"/>
                  </a:cubicBezTo>
                  <a:lnTo>
                    <a:pt x="12209" y="30622"/>
                  </a:lnTo>
                  <a:cubicBezTo>
                    <a:pt x="13697" y="31492"/>
                    <a:pt x="15869" y="32015"/>
                    <a:pt x="17608" y="32015"/>
                  </a:cubicBezTo>
                  <a:cubicBezTo>
                    <a:pt x="18869" y="32015"/>
                    <a:pt x="19903" y="31740"/>
                    <a:pt x="20281" y="31123"/>
                  </a:cubicBezTo>
                  <a:cubicBezTo>
                    <a:pt x="20748" y="30289"/>
                    <a:pt x="16379" y="9440"/>
                    <a:pt x="13610" y="6338"/>
                  </a:cubicBezTo>
                  <a:cubicBezTo>
                    <a:pt x="10808" y="3269"/>
                    <a:pt x="3336" y="0"/>
                    <a:pt x="2869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3365900" y="3108500"/>
              <a:ext cx="192675" cy="317750"/>
            </a:xfrm>
            <a:custGeom>
              <a:rect b="b" l="l" r="r" t="t"/>
              <a:pathLst>
                <a:path extrusionOk="0" h="12710" w="7707">
                  <a:moveTo>
                    <a:pt x="401" y="1"/>
                  </a:moveTo>
                  <a:lnTo>
                    <a:pt x="1" y="67"/>
                  </a:lnTo>
                  <a:cubicBezTo>
                    <a:pt x="1" y="134"/>
                    <a:pt x="868" y="8373"/>
                    <a:pt x="7506" y="12710"/>
                  </a:cubicBezTo>
                  <a:lnTo>
                    <a:pt x="7706" y="12376"/>
                  </a:lnTo>
                  <a:cubicBezTo>
                    <a:pt x="1302" y="8106"/>
                    <a:pt x="401" y="101"/>
                    <a:pt x="4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521025" y="3484600"/>
              <a:ext cx="45875" cy="173475"/>
            </a:xfrm>
            <a:custGeom>
              <a:rect b="b" l="l" r="r" t="t"/>
              <a:pathLst>
                <a:path extrusionOk="0" h="6939" w="1835">
                  <a:moveTo>
                    <a:pt x="1835" y="1"/>
                  </a:moveTo>
                  <a:cubicBezTo>
                    <a:pt x="1768" y="1"/>
                    <a:pt x="200" y="67"/>
                    <a:pt x="100" y="1001"/>
                  </a:cubicBezTo>
                  <a:cubicBezTo>
                    <a:pt x="0" y="1568"/>
                    <a:pt x="100" y="6539"/>
                    <a:pt x="1668" y="6939"/>
                  </a:cubicBezTo>
                  <a:lnTo>
                    <a:pt x="1701" y="6572"/>
                  </a:lnTo>
                  <a:cubicBezTo>
                    <a:pt x="634" y="6272"/>
                    <a:pt x="334" y="2035"/>
                    <a:pt x="467" y="1068"/>
                  </a:cubicBezTo>
                  <a:cubicBezTo>
                    <a:pt x="534" y="568"/>
                    <a:pt x="1501" y="401"/>
                    <a:pt x="1835" y="401"/>
                  </a:cubicBezTo>
                  <a:lnTo>
                    <a:pt x="18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3634425" y="3163200"/>
              <a:ext cx="108450" cy="263875"/>
            </a:xfrm>
            <a:custGeom>
              <a:rect b="b" l="l" r="r" t="t"/>
              <a:pathLst>
                <a:path extrusionOk="0" h="10555" w="4338">
                  <a:moveTo>
                    <a:pt x="2918" y="0"/>
                  </a:moveTo>
                  <a:cubicBezTo>
                    <a:pt x="2468" y="0"/>
                    <a:pt x="1709" y="109"/>
                    <a:pt x="1102" y="581"/>
                  </a:cubicBezTo>
                  <a:cubicBezTo>
                    <a:pt x="601" y="981"/>
                    <a:pt x="301" y="1582"/>
                    <a:pt x="234" y="2382"/>
                  </a:cubicBezTo>
                  <a:cubicBezTo>
                    <a:pt x="1" y="5051"/>
                    <a:pt x="2036" y="10288"/>
                    <a:pt x="4271" y="10555"/>
                  </a:cubicBezTo>
                  <a:lnTo>
                    <a:pt x="4337" y="10121"/>
                  </a:lnTo>
                  <a:cubicBezTo>
                    <a:pt x="2436" y="9888"/>
                    <a:pt x="468" y="4784"/>
                    <a:pt x="668" y="2416"/>
                  </a:cubicBezTo>
                  <a:cubicBezTo>
                    <a:pt x="735" y="1749"/>
                    <a:pt x="968" y="1248"/>
                    <a:pt x="1402" y="915"/>
                  </a:cubicBezTo>
                  <a:cubicBezTo>
                    <a:pt x="1910" y="499"/>
                    <a:pt x="2610" y="435"/>
                    <a:pt x="2992" y="435"/>
                  </a:cubicBezTo>
                  <a:cubicBezTo>
                    <a:pt x="3162" y="435"/>
                    <a:pt x="3270" y="448"/>
                    <a:pt x="3270" y="448"/>
                  </a:cubicBezTo>
                  <a:lnTo>
                    <a:pt x="3303" y="47"/>
                  </a:lnTo>
                  <a:cubicBezTo>
                    <a:pt x="3281" y="26"/>
                    <a:pt x="3136" y="0"/>
                    <a:pt x="291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2898075" y="2254550"/>
              <a:ext cx="871875" cy="361925"/>
            </a:xfrm>
            <a:custGeom>
              <a:rect b="b" l="l" r="r" t="t"/>
              <a:pathLst>
                <a:path extrusionOk="0" h="14477" w="34875">
                  <a:moveTo>
                    <a:pt x="16179" y="1"/>
                  </a:moveTo>
                  <a:cubicBezTo>
                    <a:pt x="16179" y="1"/>
                    <a:pt x="0" y="10108"/>
                    <a:pt x="16145" y="13544"/>
                  </a:cubicBezTo>
                  <a:cubicBezTo>
                    <a:pt x="19196" y="14199"/>
                    <a:pt x="21768" y="14476"/>
                    <a:pt x="23927" y="14476"/>
                  </a:cubicBezTo>
                  <a:cubicBezTo>
                    <a:pt x="33198" y="14476"/>
                    <a:pt x="34874" y="9377"/>
                    <a:pt x="34225" y="7239"/>
                  </a:cubicBezTo>
                  <a:cubicBezTo>
                    <a:pt x="33424" y="4604"/>
                    <a:pt x="16179" y="1"/>
                    <a:pt x="16179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3028400" y="1971850"/>
              <a:ext cx="690275" cy="413900"/>
            </a:xfrm>
            <a:custGeom>
              <a:rect b="b" l="l" r="r" t="t"/>
              <a:pathLst>
                <a:path extrusionOk="0" h="16556" w="27611">
                  <a:moveTo>
                    <a:pt x="23132" y="1"/>
                  </a:moveTo>
                  <a:cubicBezTo>
                    <a:pt x="18501" y="1"/>
                    <a:pt x="5795" y="4404"/>
                    <a:pt x="5795" y="4404"/>
                  </a:cubicBezTo>
                  <a:cubicBezTo>
                    <a:pt x="5795" y="4404"/>
                    <a:pt x="0" y="16556"/>
                    <a:pt x="7649" y="16556"/>
                  </a:cubicBezTo>
                  <a:cubicBezTo>
                    <a:pt x="8934" y="16556"/>
                    <a:pt x="10598" y="16213"/>
                    <a:pt x="12734" y="15412"/>
                  </a:cubicBezTo>
                  <a:cubicBezTo>
                    <a:pt x="27611" y="9841"/>
                    <a:pt x="26644" y="2035"/>
                    <a:pt x="24609" y="334"/>
                  </a:cubicBezTo>
                  <a:cubicBezTo>
                    <a:pt x="24350" y="102"/>
                    <a:pt x="23834" y="1"/>
                    <a:pt x="2313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3488500" y="2824125"/>
              <a:ext cx="95925" cy="52575"/>
            </a:xfrm>
            <a:custGeom>
              <a:rect b="b" l="l" r="r" t="t"/>
              <a:pathLst>
                <a:path extrusionOk="0" h="2103" w="3837">
                  <a:moveTo>
                    <a:pt x="3836" y="1"/>
                  </a:moveTo>
                  <a:cubicBezTo>
                    <a:pt x="3803" y="1"/>
                    <a:pt x="2068" y="67"/>
                    <a:pt x="0" y="1769"/>
                  </a:cubicBezTo>
                  <a:lnTo>
                    <a:pt x="267" y="2102"/>
                  </a:lnTo>
                  <a:cubicBezTo>
                    <a:pt x="2235" y="468"/>
                    <a:pt x="3836" y="434"/>
                    <a:pt x="3836" y="434"/>
                  </a:cubicBezTo>
                  <a:lnTo>
                    <a:pt x="38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3479325" y="2794950"/>
              <a:ext cx="70075" cy="44225"/>
            </a:xfrm>
            <a:custGeom>
              <a:rect b="b" l="l" r="r" t="t"/>
              <a:pathLst>
                <a:path extrusionOk="0" h="1769" w="2803">
                  <a:moveTo>
                    <a:pt x="2769" y="0"/>
                  </a:moveTo>
                  <a:cubicBezTo>
                    <a:pt x="2702" y="0"/>
                    <a:pt x="1468" y="100"/>
                    <a:pt x="0" y="1468"/>
                  </a:cubicBezTo>
                  <a:lnTo>
                    <a:pt x="301" y="1768"/>
                  </a:lnTo>
                  <a:cubicBezTo>
                    <a:pt x="1635" y="567"/>
                    <a:pt x="2802" y="467"/>
                    <a:pt x="2802" y="4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3463475" y="1975200"/>
              <a:ext cx="151800" cy="31700"/>
            </a:xfrm>
            <a:custGeom>
              <a:rect b="b" l="l" r="r" t="t"/>
              <a:pathLst>
                <a:path extrusionOk="0" h="1268" w="6072">
                  <a:moveTo>
                    <a:pt x="5938" y="0"/>
                  </a:moveTo>
                  <a:cubicBezTo>
                    <a:pt x="3179" y="708"/>
                    <a:pt x="1796" y="865"/>
                    <a:pt x="1112" y="865"/>
                  </a:cubicBezTo>
                  <a:cubicBezTo>
                    <a:pt x="571" y="865"/>
                    <a:pt x="468" y="767"/>
                    <a:pt x="468" y="767"/>
                  </a:cubicBezTo>
                  <a:lnTo>
                    <a:pt x="468" y="867"/>
                  </a:lnTo>
                  <a:lnTo>
                    <a:pt x="67" y="767"/>
                  </a:lnTo>
                  <a:lnTo>
                    <a:pt x="67" y="767"/>
                  </a:lnTo>
                  <a:cubicBezTo>
                    <a:pt x="1" y="867"/>
                    <a:pt x="1" y="1001"/>
                    <a:pt x="134" y="1068"/>
                  </a:cubicBezTo>
                  <a:cubicBezTo>
                    <a:pt x="301" y="1201"/>
                    <a:pt x="601" y="1268"/>
                    <a:pt x="1101" y="1268"/>
                  </a:cubicBezTo>
                  <a:cubicBezTo>
                    <a:pt x="2069" y="1268"/>
                    <a:pt x="3737" y="1001"/>
                    <a:pt x="6072" y="400"/>
                  </a:cubicBezTo>
                  <a:lnTo>
                    <a:pt x="5938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2510300" y="3680575"/>
              <a:ext cx="31700" cy="112600"/>
            </a:xfrm>
            <a:custGeom>
              <a:rect b="b" l="l" r="r" t="t"/>
              <a:pathLst>
                <a:path extrusionOk="0" h="4504" w="1268">
                  <a:moveTo>
                    <a:pt x="367" y="1"/>
                  </a:moveTo>
                  <a:lnTo>
                    <a:pt x="0" y="167"/>
                  </a:lnTo>
                  <a:cubicBezTo>
                    <a:pt x="567" y="1602"/>
                    <a:pt x="868" y="3069"/>
                    <a:pt x="834" y="4504"/>
                  </a:cubicBezTo>
                  <a:lnTo>
                    <a:pt x="1235" y="4504"/>
                  </a:lnTo>
                  <a:cubicBezTo>
                    <a:pt x="1268" y="3003"/>
                    <a:pt x="1001" y="1502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2071650" y="2552275"/>
              <a:ext cx="39225" cy="15025"/>
            </a:xfrm>
            <a:custGeom>
              <a:rect b="b" l="l" r="r" t="t"/>
              <a:pathLst>
                <a:path extrusionOk="0" h="601" w="1569">
                  <a:moveTo>
                    <a:pt x="34" y="0"/>
                  </a:moveTo>
                  <a:lnTo>
                    <a:pt x="1" y="401"/>
                  </a:lnTo>
                  <a:lnTo>
                    <a:pt x="1535" y="601"/>
                  </a:lnTo>
                  <a:lnTo>
                    <a:pt x="15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2102500" y="1227875"/>
              <a:ext cx="1361000" cy="2455225"/>
            </a:xfrm>
            <a:custGeom>
              <a:rect b="b" l="l" r="r" t="t"/>
              <a:pathLst>
                <a:path extrusionOk="0" h="98209" w="54440">
                  <a:moveTo>
                    <a:pt x="26377" y="1"/>
                  </a:moveTo>
                  <a:cubicBezTo>
                    <a:pt x="18054" y="1"/>
                    <a:pt x="9860" y="335"/>
                    <a:pt x="1802" y="1039"/>
                  </a:cubicBezTo>
                  <a:cubicBezTo>
                    <a:pt x="801" y="1039"/>
                    <a:pt x="1" y="1773"/>
                    <a:pt x="1" y="2740"/>
                  </a:cubicBezTo>
                  <a:lnTo>
                    <a:pt x="1" y="34096"/>
                  </a:lnTo>
                  <a:cubicBezTo>
                    <a:pt x="4504" y="41101"/>
                    <a:pt x="201" y="53410"/>
                    <a:pt x="301" y="53410"/>
                  </a:cubicBezTo>
                  <a:cubicBezTo>
                    <a:pt x="1202" y="60115"/>
                    <a:pt x="1969" y="66753"/>
                    <a:pt x="1468" y="72190"/>
                  </a:cubicBezTo>
                  <a:cubicBezTo>
                    <a:pt x="7840" y="79595"/>
                    <a:pt x="13310" y="87034"/>
                    <a:pt x="16312" y="98209"/>
                  </a:cubicBezTo>
                  <a:lnTo>
                    <a:pt x="52605" y="98209"/>
                  </a:lnTo>
                  <a:cubicBezTo>
                    <a:pt x="53606" y="98209"/>
                    <a:pt x="54406" y="97475"/>
                    <a:pt x="54406" y="96507"/>
                  </a:cubicBezTo>
                  <a:lnTo>
                    <a:pt x="54406" y="2740"/>
                  </a:lnTo>
                  <a:cubicBezTo>
                    <a:pt x="54440" y="1806"/>
                    <a:pt x="53672" y="1039"/>
                    <a:pt x="52672" y="1039"/>
                  </a:cubicBezTo>
                  <a:cubicBezTo>
                    <a:pt x="43774" y="360"/>
                    <a:pt x="35007" y="1"/>
                    <a:pt x="2637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2139200" y="1464825"/>
              <a:ext cx="1289275" cy="2007300"/>
            </a:xfrm>
            <a:custGeom>
              <a:rect b="b" l="l" r="r" t="t"/>
              <a:pathLst>
                <a:path extrusionOk="0" h="80292" w="51571">
                  <a:moveTo>
                    <a:pt x="1668" y="0"/>
                  </a:moveTo>
                  <a:cubicBezTo>
                    <a:pt x="734" y="0"/>
                    <a:pt x="0" y="634"/>
                    <a:pt x="0" y="1435"/>
                  </a:cubicBezTo>
                  <a:lnTo>
                    <a:pt x="0" y="27954"/>
                  </a:lnTo>
                  <a:cubicBezTo>
                    <a:pt x="1035" y="31790"/>
                    <a:pt x="601" y="36160"/>
                    <a:pt x="0" y="39429"/>
                  </a:cubicBezTo>
                  <a:lnTo>
                    <a:pt x="34" y="62712"/>
                  </a:lnTo>
                  <a:cubicBezTo>
                    <a:pt x="34" y="62712"/>
                    <a:pt x="7939" y="71652"/>
                    <a:pt x="11842" y="80291"/>
                  </a:cubicBezTo>
                  <a:lnTo>
                    <a:pt x="49869" y="80291"/>
                  </a:lnTo>
                  <a:cubicBezTo>
                    <a:pt x="50770" y="80291"/>
                    <a:pt x="51537" y="79657"/>
                    <a:pt x="51537" y="78857"/>
                  </a:cubicBezTo>
                  <a:lnTo>
                    <a:pt x="51537" y="1435"/>
                  </a:lnTo>
                  <a:cubicBezTo>
                    <a:pt x="51571" y="634"/>
                    <a:pt x="50803" y="0"/>
                    <a:pt x="49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2137525" y="1464825"/>
              <a:ext cx="1290950" cy="111775"/>
            </a:xfrm>
            <a:custGeom>
              <a:rect b="b" l="l" r="r" t="t"/>
              <a:pathLst>
                <a:path extrusionOk="0" h="4471" w="51638">
                  <a:moveTo>
                    <a:pt x="1" y="0"/>
                  </a:moveTo>
                  <a:lnTo>
                    <a:pt x="1" y="1435"/>
                  </a:lnTo>
                  <a:lnTo>
                    <a:pt x="1" y="4470"/>
                  </a:lnTo>
                  <a:lnTo>
                    <a:pt x="51638" y="4470"/>
                  </a:lnTo>
                  <a:lnTo>
                    <a:pt x="51638" y="1435"/>
                  </a:lnTo>
                  <a:lnTo>
                    <a:pt x="51638" y="0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2053300" y="1594075"/>
              <a:ext cx="49225" cy="316925"/>
            </a:xfrm>
            <a:custGeom>
              <a:rect b="b" l="l" r="r" t="t"/>
              <a:pathLst>
                <a:path extrusionOk="0" h="12677" w="1969">
                  <a:moveTo>
                    <a:pt x="1" y="1"/>
                  </a:moveTo>
                  <a:lnTo>
                    <a:pt x="1" y="12677"/>
                  </a:lnTo>
                  <a:lnTo>
                    <a:pt x="1969" y="12677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2156700" y="2748200"/>
              <a:ext cx="1270100" cy="723925"/>
            </a:xfrm>
            <a:custGeom>
              <a:rect b="b" l="l" r="r" t="t"/>
              <a:pathLst>
                <a:path extrusionOk="0" h="28957" w="50804">
                  <a:moveTo>
                    <a:pt x="6374" y="1"/>
                  </a:moveTo>
                  <a:cubicBezTo>
                    <a:pt x="6351" y="1"/>
                    <a:pt x="6328" y="1"/>
                    <a:pt x="6305" y="2"/>
                  </a:cubicBezTo>
                  <a:cubicBezTo>
                    <a:pt x="1869" y="169"/>
                    <a:pt x="1" y="12178"/>
                    <a:pt x="1" y="12178"/>
                  </a:cubicBezTo>
                  <a:cubicBezTo>
                    <a:pt x="4471" y="17448"/>
                    <a:pt x="8574" y="23452"/>
                    <a:pt x="11142" y="28890"/>
                  </a:cubicBezTo>
                  <a:lnTo>
                    <a:pt x="11142" y="28956"/>
                  </a:lnTo>
                  <a:lnTo>
                    <a:pt x="50804" y="28956"/>
                  </a:lnTo>
                  <a:lnTo>
                    <a:pt x="50804" y="11777"/>
                  </a:lnTo>
                  <a:cubicBezTo>
                    <a:pt x="50763" y="11773"/>
                    <a:pt x="50723" y="11771"/>
                    <a:pt x="50684" y="11771"/>
                  </a:cubicBezTo>
                  <a:cubicBezTo>
                    <a:pt x="48027" y="11771"/>
                    <a:pt x="48856" y="20517"/>
                    <a:pt x="45734" y="20517"/>
                  </a:cubicBezTo>
                  <a:cubicBezTo>
                    <a:pt x="42565" y="20517"/>
                    <a:pt x="43599" y="7674"/>
                    <a:pt x="39596" y="7541"/>
                  </a:cubicBezTo>
                  <a:cubicBezTo>
                    <a:pt x="39575" y="7541"/>
                    <a:pt x="39555" y="7540"/>
                    <a:pt x="39535" y="7540"/>
                  </a:cubicBezTo>
                  <a:cubicBezTo>
                    <a:pt x="35608" y="7540"/>
                    <a:pt x="37071" y="13946"/>
                    <a:pt x="32558" y="13946"/>
                  </a:cubicBezTo>
                  <a:cubicBezTo>
                    <a:pt x="28021" y="13946"/>
                    <a:pt x="27521" y="2137"/>
                    <a:pt x="21850" y="2137"/>
                  </a:cubicBezTo>
                  <a:cubicBezTo>
                    <a:pt x="16246" y="2137"/>
                    <a:pt x="16443" y="15782"/>
                    <a:pt x="12941" y="15782"/>
                  </a:cubicBezTo>
                  <a:cubicBezTo>
                    <a:pt x="12920" y="15782"/>
                    <a:pt x="12898" y="15781"/>
                    <a:pt x="12877" y="15780"/>
                  </a:cubicBezTo>
                  <a:cubicBezTo>
                    <a:pt x="9360" y="15614"/>
                    <a:pt x="10661" y="1"/>
                    <a:pt x="6374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2272625" y="3201075"/>
              <a:ext cx="97600" cy="149300"/>
            </a:xfrm>
            <a:custGeom>
              <a:rect b="b" l="l" r="r" t="t"/>
              <a:pathLst>
                <a:path extrusionOk="0" h="5972" w="3904">
                  <a:moveTo>
                    <a:pt x="1" y="0"/>
                  </a:moveTo>
                  <a:cubicBezTo>
                    <a:pt x="1268" y="1835"/>
                    <a:pt x="2669" y="3903"/>
                    <a:pt x="3903" y="5971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446075" y="3322825"/>
              <a:ext cx="175150" cy="142625"/>
            </a:xfrm>
            <a:custGeom>
              <a:rect b="b" l="l" r="r" t="t"/>
              <a:pathLst>
                <a:path extrusionOk="0" h="5705" w="7006">
                  <a:moveTo>
                    <a:pt x="1" y="0"/>
                  </a:moveTo>
                  <a:lnTo>
                    <a:pt x="1" y="5704"/>
                  </a:lnTo>
                  <a:lnTo>
                    <a:pt x="7006" y="5704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696275" y="3021775"/>
              <a:ext cx="175150" cy="443675"/>
            </a:xfrm>
            <a:custGeom>
              <a:rect b="b" l="l" r="r" t="t"/>
              <a:pathLst>
                <a:path extrusionOk="0" h="17747" w="7006">
                  <a:moveTo>
                    <a:pt x="0" y="0"/>
                  </a:moveTo>
                  <a:lnTo>
                    <a:pt x="0" y="17746"/>
                  </a:lnTo>
                  <a:lnTo>
                    <a:pt x="7005" y="17746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946450" y="3105175"/>
              <a:ext cx="175150" cy="360275"/>
            </a:xfrm>
            <a:custGeom>
              <a:rect b="b" l="l" r="r" t="t"/>
              <a:pathLst>
                <a:path extrusionOk="0" h="14411" w="7006">
                  <a:moveTo>
                    <a:pt x="0" y="0"/>
                  </a:moveTo>
                  <a:lnTo>
                    <a:pt x="0" y="14410"/>
                  </a:lnTo>
                  <a:lnTo>
                    <a:pt x="7005" y="14410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3196625" y="2725725"/>
              <a:ext cx="175150" cy="740550"/>
            </a:xfrm>
            <a:custGeom>
              <a:rect b="b" l="l" r="r" t="t"/>
              <a:pathLst>
                <a:path extrusionOk="0" h="29622" w="7006">
                  <a:moveTo>
                    <a:pt x="0" y="1"/>
                  </a:moveTo>
                  <a:lnTo>
                    <a:pt x="0" y="29622"/>
                  </a:lnTo>
                  <a:lnTo>
                    <a:pt x="7005" y="29622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2435250" y="3460425"/>
              <a:ext cx="993225" cy="10025"/>
            </a:xfrm>
            <a:custGeom>
              <a:rect b="b" l="l" r="r" t="t"/>
              <a:pathLst>
                <a:path extrusionOk="0" h="401" w="39729">
                  <a:moveTo>
                    <a:pt x="0" y="0"/>
                  </a:moveTo>
                  <a:lnTo>
                    <a:pt x="0" y="401"/>
                  </a:lnTo>
                  <a:lnTo>
                    <a:pt x="39729" y="401"/>
                  </a:lnTo>
                  <a:lnTo>
                    <a:pt x="39729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138375" y="979900"/>
              <a:ext cx="3251500" cy="2126950"/>
            </a:xfrm>
            <a:custGeom>
              <a:rect b="b" l="l" r="r" t="t"/>
              <a:pathLst>
                <a:path extrusionOk="0" h="85078" w="130060">
                  <a:moveTo>
                    <a:pt x="128170" y="0"/>
                  </a:moveTo>
                  <a:cubicBezTo>
                    <a:pt x="123661" y="0"/>
                    <a:pt x="99758" y="5738"/>
                    <a:pt x="99171" y="7189"/>
                  </a:cubicBezTo>
                  <a:cubicBezTo>
                    <a:pt x="98537" y="8790"/>
                    <a:pt x="104675" y="14828"/>
                    <a:pt x="104675" y="14828"/>
                  </a:cubicBezTo>
                  <a:cubicBezTo>
                    <a:pt x="104675" y="14828"/>
                    <a:pt x="81191" y="38711"/>
                    <a:pt x="79390" y="39645"/>
                  </a:cubicBezTo>
                  <a:cubicBezTo>
                    <a:pt x="78947" y="39880"/>
                    <a:pt x="77796" y="39954"/>
                    <a:pt x="76281" y="39954"/>
                  </a:cubicBezTo>
                  <a:cubicBezTo>
                    <a:pt x="73612" y="39954"/>
                    <a:pt x="69813" y="39722"/>
                    <a:pt x="66775" y="39722"/>
                  </a:cubicBezTo>
                  <a:cubicBezTo>
                    <a:pt x="64667" y="39722"/>
                    <a:pt x="62925" y="39834"/>
                    <a:pt x="62178" y="40212"/>
                  </a:cubicBezTo>
                  <a:cubicBezTo>
                    <a:pt x="59776" y="41480"/>
                    <a:pt x="50103" y="53022"/>
                    <a:pt x="48535" y="53855"/>
                  </a:cubicBezTo>
                  <a:cubicBezTo>
                    <a:pt x="48234" y="54019"/>
                    <a:pt x="46958" y="54080"/>
                    <a:pt x="45085" y="54080"/>
                  </a:cubicBezTo>
                  <a:cubicBezTo>
                    <a:pt x="39553" y="54080"/>
                    <a:pt x="28813" y="53548"/>
                    <a:pt x="22603" y="53548"/>
                  </a:cubicBezTo>
                  <a:cubicBezTo>
                    <a:pt x="20175" y="53548"/>
                    <a:pt x="18440" y="53629"/>
                    <a:pt x="17980" y="53855"/>
                  </a:cubicBezTo>
                  <a:cubicBezTo>
                    <a:pt x="16579" y="54556"/>
                    <a:pt x="5771" y="64530"/>
                    <a:pt x="0" y="70434"/>
                  </a:cubicBezTo>
                  <a:lnTo>
                    <a:pt x="0" y="82076"/>
                  </a:lnTo>
                  <a:lnTo>
                    <a:pt x="2469" y="85078"/>
                  </a:lnTo>
                  <a:cubicBezTo>
                    <a:pt x="2469" y="85078"/>
                    <a:pt x="21982" y="65564"/>
                    <a:pt x="22850" y="65063"/>
                  </a:cubicBezTo>
                  <a:cubicBezTo>
                    <a:pt x="23054" y="64950"/>
                    <a:pt x="23965" y="64907"/>
                    <a:pt x="25353" y="64907"/>
                  </a:cubicBezTo>
                  <a:cubicBezTo>
                    <a:pt x="29771" y="64907"/>
                    <a:pt x="39020" y="65343"/>
                    <a:pt x="45693" y="65343"/>
                  </a:cubicBezTo>
                  <a:cubicBezTo>
                    <a:pt x="49280" y="65343"/>
                    <a:pt x="52123" y="65217"/>
                    <a:pt x="53071" y="64830"/>
                  </a:cubicBezTo>
                  <a:cubicBezTo>
                    <a:pt x="56307" y="63496"/>
                    <a:pt x="66681" y="51187"/>
                    <a:pt x="66681" y="51187"/>
                  </a:cubicBezTo>
                  <a:cubicBezTo>
                    <a:pt x="66681" y="51187"/>
                    <a:pt x="73575" y="51558"/>
                    <a:pt x="78625" y="51558"/>
                  </a:cubicBezTo>
                  <a:cubicBezTo>
                    <a:pt x="81151" y="51558"/>
                    <a:pt x="83215" y="51465"/>
                    <a:pt x="83727" y="51187"/>
                  </a:cubicBezTo>
                  <a:cubicBezTo>
                    <a:pt x="85228" y="50353"/>
                    <a:pt x="112380" y="22533"/>
                    <a:pt x="112380" y="22533"/>
                  </a:cubicBezTo>
                  <a:cubicBezTo>
                    <a:pt x="112380" y="22533"/>
                    <a:pt x="118754" y="29005"/>
                    <a:pt x="119861" y="29005"/>
                  </a:cubicBezTo>
                  <a:cubicBezTo>
                    <a:pt x="119870" y="29005"/>
                    <a:pt x="119878" y="29005"/>
                    <a:pt x="119886" y="29004"/>
                  </a:cubicBezTo>
                  <a:cubicBezTo>
                    <a:pt x="120953" y="28871"/>
                    <a:pt x="130060" y="1151"/>
                    <a:pt x="128859" y="117"/>
                  </a:cubicBezTo>
                  <a:cubicBezTo>
                    <a:pt x="128769" y="38"/>
                    <a:pt x="128532" y="0"/>
                    <a:pt x="128170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751900" y="1344750"/>
              <a:ext cx="201000" cy="201825"/>
            </a:xfrm>
            <a:custGeom>
              <a:rect b="b" l="l" r="r" t="t"/>
              <a:pathLst>
                <a:path extrusionOk="0" h="8073" w="8040">
                  <a:moveTo>
                    <a:pt x="267" y="0"/>
                  </a:moveTo>
                  <a:lnTo>
                    <a:pt x="0" y="300"/>
                  </a:lnTo>
                  <a:lnTo>
                    <a:pt x="7739" y="8072"/>
                  </a:lnTo>
                  <a:lnTo>
                    <a:pt x="8039" y="7772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2138375" y="1023650"/>
              <a:ext cx="2040650" cy="1386875"/>
            </a:xfrm>
            <a:custGeom>
              <a:rect b="b" l="l" r="r" t="t"/>
              <a:pathLst>
                <a:path extrusionOk="0" h="55475" w="81626">
                  <a:moveTo>
                    <a:pt x="80455" y="0"/>
                  </a:moveTo>
                  <a:cubicBezTo>
                    <a:pt x="77758" y="0"/>
                    <a:pt x="63152" y="3475"/>
                    <a:pt x="62812" y="4371"/>
                  </a:cubicBezTo>
                  <a:cubicBezTo>
                    <a:pt x="62445" y="5305"/>
                    <a:pt x="65847" y="8708"/>
                    <a:pt x="65847" y="8708"/>
                  </a:cubicBezTo>
                  <a:cubicBezTo>
                    <a:pt x="65847" y="8708"/>
                    <a:pt x="46667" y="28589"/>
                    <a:pt x="45599" y="29156"/>
                  </a:cubicBezTo>
                  <a:cubicBezTo>
                    <a:pt x="45306" y="29315"/>
                    <a:pt x="44532" y="29364"/>
                    <a:pt x="43525" y="29364"/>
                  </a:cubicBezTo>
                  <a:cubicBezTo>
                    <a:pt x="41946" y="29364"/>
                    <a:pt x="39794" y="29244"/>
                    <a:pt x="38034" y="29244"/>
                  </a:cubicBezTo>
                  <a:cubicBezTo>
                    <a:pt x="36699" y="29244"/>
                    <a:pt x="35590" y="29313"/>
                    <a:pt x="35125" y="29556"/>
                  </a:cubicBezTo>
                  <a:cubicBezTo>
                    <a:pt x="33657" y="30290"/>
                    <a:pt x="27753" y="37328"/>
                    <a:pt x="26819" y="37829"/>
                  </a:cubicBezTo>
                  <a:cubicBezTo>
                    <a:pt x="26643" y="37927"/>
                    <a:pt x="25871" y="37963"/>
                    <a:pt x="24734" y="37963"/>
                  </a:cubicBezTo>
                  <a:cubicBezTo>
                    <a:pt x="21376" y="37963"/>
                    <a:pt x="14834" y="37644"/>
                    <a:pt x="11053" y="37644"/>
                  </a:cubicBezTo>
                  <a:cubicBezTo>
                    <a:pt x="9575" y="37644"/>
                    <a:pt x="8518" y="37693"/>
                    <a:pt x="8239" y="37829"/>
                  </a:cubicBezTo>
                  <a:cubicBezTo>
                    <a:pt x="7606" y="38129"/>
                    <a:pt x="3302" y="41798"/>
                    <a:pt x="0" y="44967"/>
                  </a:cubicBezTo>
                  <a:lnTo>
                    <a:pt x="0" y="45601"/>
                  </a:lnTo>
                  <a:cubicBezTo>
                    <a:pt x="667" y="48503"/>
                    <a:pt x="834" y="51739"/>
                    <a:pt x="267" y="55475"/>
                  </a:cubicBezTo>
                  <a:cubicBezTo>
                    <a:pt x="3269" y="52472"/>
                    <a:pt x="10774" y="44934"/>
                    <a:pt x="11175" y="44667"/>
                  </a:cubicBezTo>
                  <a:cubicBezTo>
                    <a:pt x="11299" y="44599"/>
                    <a:pt x="11851" y="44573"/>
                    <a:pt x="12693" y="44573"/>
                  </a:cubicBezTo>
                  <a:cubicBezTo>
                    <a:pt x="15342" y="44573"/>
                    <a:pt x="20859" y="44828"/>
                    <a:pt x="24914" y="44828"/>
                  </a:cubicBezTo>
                  <a:cubicBezTo>
                    <a:pt x="27181" y="44828"/>
                    <a:pt x="28992" y="44748"/>
                    <a:pt x="29588" y="44500"/>
                  </a:cubicBezTo>
                  <a:cubicBezTo>
                    <a:pt x="31589" y="43733"/>
                    <a:pt x="37894" y="36194"/>
                    <a:pt x="37894" y="36194"/>
                  </a:cubicBezTo>
                  <a:cubicBezTo>
                    <a:pt x="37894" y="36194"/>
                    <a:pt x="42075" y="36416"/>
                    <a:pt x="45148" y="36416"/>
                  </a:cubicBezTo>
                  <a:cubicBezTo>
                    <a:pt x="46685" y="36416"/>
                    <a:pt x="47945" y="36361"/>
                    <a:pt x="48268" y="36194"/>
                  </a:cubicBezTo>
                  <a:cubicBezTo>
                    <a:pt x="49169" y="35727"/>
                    <a:pt x="70917" y="13745"/>
                    <a:pt x="70917" y="13745"/>
                  </a:cubicBezTo>
                  <a:cubicBezTo>
                    <a:pt x="70917" y="13745"/>
                    <a:pt x="74293" y="17415"/>
                    <a:pt x="74969" y="17415"/>
                  </a:cubicBezTo>
                  <a:cubicBezTo>
                    <a:pt x="74976" y="17415"/>
                    <a:pt x="74981" y="17415"/>
                    <a:pt x="74987" y="17414"/>
                  </a:cubicBezTo>
                  <a:cubicBezTo>
                    <a:pt x="75587" y="17314"/>
                    <a:pt x="81625" y="702"/>
                    <a:pt x="80858" y="68"/>
                  </a:cubicBezTo>
                  <a:cubicBezTo>
                    <a:pt x="80807" y="22"/>
                    <a:pt x="80668" y="0"/>
                    <a:pt x="80455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3780375" y="1237150"/>
              <a:ext cx="132625" cy="132625"/>
            </a:xfrm>
            <a:custGeom>
              <a:rect b="b" l="l" r="r" t="t"/>
              <a:pathLst>
                <a:path extrusionOk="0" h="5305" w="5305">
                  <a:moveTo>
                    <a:pt x="301" y="1"/>
                  </a:moveTo>
                  <a:lnTo>
                    <a:pt x="0" y="301"/>
                  </a:lnTo>
                  <a:lnTo>
                    <a:pt x="5037" y="5305"/>
                  </a:lnTo>
                  <a:lnTo>
                    <a:pt x="5304" y="500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17100" y="1688325"/>
              <a:ext cx="20875" cy="80075"/>
            </a:xfrm>
            <a:custGeom>
              <a:rect b="b" l="l" r="r" t="t"/>
              <a:pathLst>
                <a:path extrusionOk="0" h="3203" w="835">
                  <a:moveTo>
                    <a:pt x="435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2802"/>
                  </a:lnTo>
                  <a:cubicBezTo>
                    <a:pt x="1" y="3036"/>
                    <a:pt x="168" y="3202"/>
                    <a:pt x="435" y="3202"/>
                  </a:cubicBezTo>
                  <a:cubicBezTo>
                    <a:pt x="668" y="3202"/>
                    <a:pt x="835" y="3002"/>
                    <a:pt x="835" y="2802"/>
                  </a:cubicBezTo>
                  <a:lnTo>
                    <a:pt x="835" y="400"/>
                  </a:lnTo>
                  <a:cubicBezTo>
                    <a:pt x="835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2661250" y="1658300"/>
              <a:ext cx="20850" cy="80075"/>
            </a:xfrm>
            <a:custGeom>
              <a:rect b="b" l="l" r="r" t="t"/>
              <a:pathLst>
                <a:path extrusionOk="0" h="3203" w="834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2769"/>
                  </a:lnTo>
                  <a:cubicBezTo>
                    <a:pt x="0" y="3036"/>
                    <a:pt x="167" y="3203"/>
                    <a:pt x="400" y="3203"/>
                  </a:cubicBezTo>
                  <a:cubicBezTo>
                    <a:pt x="634" y="3203"/>
                    <a:pt x="834" y="3036"/>
                    <a:pt x="834" y="2769"/>
                  </a:cubicBezTo>
                  <a:lnTo>
                    <a:pt x="834" y="401"/>
                  </a:lnTo>
                  <a:cubicBezTo>
                    <a:pt x="834" y="167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773825" y="1667475"/>
              <a:ext cx="20875" cy="62575"/>
            </a:xfrm>
            <a:custGeom>
              <a:rect b="b" l="l" r="r" t="t"/>
              <a:pathLst>
                <a:path extrusionOk="0" h="2503" w="835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2068"/>
                  </a:lnTo>
                  <a:cubicBezTo>
                    <a:pt x="0" y="2335"/>
                    <a:pt x="167" y="2502"/>
                    <a:pt x="401" y="2502"/>
                  </a:cubicBezTo>
                  <a:cubicBezTo>
                    <a:pt x="667" y="2502"/>
                    <a:pt x="834" y="2335"/>
                    <a:pt x="834" y="2068"/>
                  </a:cubicBezTo>
                  <a:lnTo>
                    <a:pt x="834" y="401"/>
                  </a:lnTo>
                  <a:cubicBezTo>
                    <a:pt x="834" y="167"/>
                    <a:pt x="667" y="0"/>
                    <a:pt x="40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40"/>
          <p:cNvGrpSpPr/>
          <p:nvPr/>
        </p:nvGrpSpPr>
        <p:grpSpPr>
          <a:xfrm rot="606029">
            <a:off x="280316" y="283368"/>
            <a:ext cx="1865904" cy="1770669"/>
            <a:chOff x="3916300" y="2959225"/>
            <a:chExt cx="2175750" cy="2064700"/>
          </a:xfrm>
        </p:grpSpPr>
        <p:sp>
          <p:nvSpPr>
            <p:cNvPr id="1167" name="Google Shape;1167;p40"/>
            <p:cNvSpPr/>
            <p:nvPr/>
          </p:nvSpPr>
          <p:spPr>
            <a:xfrm>
              <a:off x="4247375" y="3082975"/>
              <a:ext cx="744725" cy="644800"/>
            </a:xfrm>
            <a:custGeom>
              <a:rect b="b" l="l" r="r" t="t"/>
              <a:pathLst>
                <a:path extrusionOk="0" h="25792" w="29789">
                  <a:moveTo>
                    <a:pt x="15302" y="1"/>
                  </a:moveTo>
                  <a:cubicBezTo>
                    <a:pt x="9652" y="1"/>
                    <a:pt x="4092" y="2910"/>
                    <a:pt x="2335" y="8927"/>
                  </a:cubicBezTo>
                  <a:cubicBezTo>
                    <a:pt x="0" y="16900"/>
                    <a:pt x="5671" y="25339"/>
                    <a:pt x="13743" y="25773"/>
                  </a:cubicBezTo>
                  <a:cubicBezTo>
                    <a:pt x="14016" y="25785"/>
                    <a:pt x="14290" y="25791"/>
                    <a:pt x="14566" y="25791"/>
                  </a:cubicBezTo>
                  <a:cubicBezTo>
                    <a:pt x="18750" y="25791"/>
                    <a:pt x="23271" y="24353"/>
                    <a:pt x="26119" y="21036"/>
                  </a:cubicBezTo>
                  <a:cubicBezTo>
                    <a:pt x="29121" y="17633"/>
                    <a:pt x="29788" y="12563"/>
                    <a:pt x="28321" y="8327"/>
                  </a:cubicBezTo>
                  <a:cubicBezTo>
                    <a:pt x="27487" y="5892"/>
                    <a:pt x="25919" y="3690"/>
                    <a:pt x="23651" y="2322"/>
                  </a:cubicBezTo>
                  <a:cubicBezTo>
                    <a:pt x="21189" y="784"/>
                    <a:pt x="18233" y="1"/>
                    <a:pt x="1530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4309925" y="3136550"/>
              <a:ext cx="622950" cy="537775"/>
            </a:xfrm>
            <a:custGeom>
              <a:rect b="b" l="l" r="r" t="t"/>
              <a:pathLst>
                <a:path extrusionOk="0" h="21511" w="24918">
                  <a:moveTo>
                    <a:pt x="12792" y="0"/>
                  </a:moveTo>
                  <a:cubicBezTo>
                    <a:pt x="8084" y="0"/>
                    <a:pt x="3460" y="2427"/>
                    <a:pt x="1968" y="7451"/>
                  </a:cubicBezTo>
                  <a:cubicBezTo>
                    <a:pt x="0" y="14123"/>
                    <a:pt x="4737" y="21161"/>
                    <a:pt x="11475" y="21495"/>
                  </a:cubicBezTo>
                  <a:cubicBezTo>
                    <a:pt x="11704" y="21505"/>
                    <a:pt x="11935" y="21510"/>
                    <a:pt x="12167" y="21510"/>
                  </a:cubicBezTo>
                  <a:cubicBezTo>
                    <a:pt x="15680" y="21510"/>
                    <a:pt x="19438" y="20314"/>
                    <a:pt x="21816" y="17592"/>
                  </a:cubicBezTo>
                  <a:cubicBezTo>
                    <a:pt x="24351" y="14690"/>
                    <a:pt x="24918" y="10487"/>
                    <a:pt x="23684" y="6951"/>
                  </a:cubicBezTo>
                  <a:cubicBezTo>
                    <a:pt x="22983" y="4916"/>
                    <a:pt x="21682" y="3115"/>
                    <a:pt x="19781" y="1947"/>
                  </a:cubicBezTo>
                  <a:cubicBezTo>
                    <a:pt x="17714" y="657"/>
                    <a:pt x="15242" y="0"/>
                    <a:pt x="12792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4275725" y="3057625"/>
              <a:ext cx="121775" cy="118450"/>
            </a:xfrm>
            <a:custGeom>
              <a:rect b="b" l="l" r="r" t="t"/>
              <a:pathLst>
                <a:path extrusionOk="0" h="4738" w="4871">
                  <a:moveTo>
                    <a:pt x="2102" y="1"/>
                  </a:moveTo>
                  <a:lnTo>
                    <a:pt x="1502" y="2102"/>
                  </a:lnTo>
                  <a:lnTo>
                    <a:pt x="0" y="2636"/>
                  </a:lnTo>
                  <a:lnTo>
                    <a:pt x="1502" y="3170"/>
                  </a:lnTo>
                  <a:lnTo>
                    <a:pt x="2102" y="4737"/>
                  </a:lnTo>
                  <a:lnTo>
                    <a:pt x="2636" y="3170"/>
                  </a:lnTo>
                  <a:lnTo>
                    <a:pt x="4871" y="2636"/>
                  </a:lnTo>
                  <a:lnTo>
                    <a:pt x="2636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4796925" y="3536300"/>
              <a:ext cx="95100" cy="91775"/>
            </a:xfrm>
            <a:custGeom>
              <a:rect b="b" l="l" r="r" t="t"/>
              <a:pathLst>
                <a:path extrusionOk="0" h="3671" w="3804">
                  <a:moveTo>
                    <a:pt x="1635" y="1"/>
                  </a:moveTo>
                  <a:lnTo>
                    <a:pt x="1168" y="1635"/>
                  </a:lnTo>
                  <a:lnTo>
                    <a:pt x="1" y="2036"/>
                  </a:lnTo>
                  <a:lnTo>
                    <a:pt x="1168" y="2503"/>
                  </a:lnTo>
                  <a:lnTo>
                    <a:pt x="1635" y="3670"/>
                  </a:lnTo>
                  <a:lnTo>
                    <a:pt x="2035" y="2503"/>
                  </a:lnTo>
                  <a:lnTo>
                    <a:pt x="3803" y="2036"/>
                  </a:lnTo>
                  <a:lnTo>
                    <a:pt x="2035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417500" y="3294475"/>
              <a:ext cx="57550" cy="56725"/>
            </a:xfrm>
            <a:custGeom>
              <a:rect b="b" l="l" r="r" t="t"/>
              <a:pathLst>
                <a:path extrusionOk="0" h="2269" w="2302">
                  <a:moveTo>
                    <a:pt x="968" y="0"/>
                  </a:moveTo>
                  <a:lnTo>
                    <a:pt x="701" y="1001"/>
                  </a:lnTo>
                  <a:lnTo>
                    <a:pt x="0" y="1268"/>
                  </a:lnTo>
                  <a:lnTo>
                    <a:pt x="701" y="1501"/>
                  </a:lnTo>
                  <a:lnTo>
                    <a:pt x="968" y="2268"/>
                  </a:lnTo>
                  <a:lnTo>
                    <a:pt x="1268" y="1501"/>
                  </a:lnTo>
                  <a:lnTo>
                    <a:pt x="2302" y="1268"/>
                  </a:lnTo>
                  <a:lnTo>
                    <a:pt x="1268" y="10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5001250" y="3394550"/>
              <a:ext cx="58400" cy="55050"/>
            </a:xfrm>
            <a:custGeom>
              <a:rect b="b" l="l" r="r" t="t"/>
              <a:pathLst>
                <a:path extrusionOk="0" h="2202" w="2336">
                  <a:moveTo>
                    <a:pt x="1001" y="0"/>
                  </a:moveTo>
                  <a:lnTo>
                    <a:pt x="767" y="967"/>
                  </a:lnTo>
                  <a:lnTo>
                    <a:pt x="0" y="1201"/>
                  </a:lnTo>
                  <a:lnTo>
                    <a:pt x="767" y="1501"/>
                  </a:lnTo>
                  <a:lnTo>
                    <a:pt x="1001" y="2202"/>
                  </a:lnTo>
                  <a:lnTo>
                    <a:pt x="1268" y="1501"/>
                  </a:lnTo>
                  <a:lnTo>
                    <a:pt x="2335" y="1201"/>
                  </a:lnTo>
                  <a:lnTo>
                    <a:pt x="1268" y="9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4246525" y="3197725"/>
              <a:ext cx="58400" cy="55075"/>
            </a:xfrm>
            <a:custGeom>
              <a:rect b="b" l="l" r="r" t="t"/>
              <a:pathLst>
                <a:path extrusionOk="0" h="2203" w="2336">
                  <a:moveTo>
                    <a:pt x="1002" y="1"/>
                  </a:moveTo>
                  <a:lnTo>
                    <a:pt x="701" y="968"/>
                  </a:lnTo>
                  <a:lnTo>
                    <a:pt x="1" y="1235"/>
                  </a:lnTo>
                  <a:lnTo>
                    <a:pt x="701" y="1502"/>
                  </a:lnTo>
                  <a:lnTo>
                    <a:pt x="1002" y="2202"/>
                  </a:lnTo>
                  <a:lnTo>
                    <a:pt x="1269" y="1502"/>
                  </a:lnTo>
                  <a:lnTo>
                    <a:pt x="2336" y="1235"/>
                  </a:lnTo>
                  <a:lnTo>
                    <a:pt x="1269" y="96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4558425" y="2959225"/>
              <a:ext cx="20875" cy="92600"/>
            </a:xfrm>
            <a:custGeom>
              <a:rect b="b" l="l" r="r" t="t"/>
              <a:pathLst>
                <a:path extrusionOk="0" h="3704" w="835">
                  <a:moveTo>
                    <a:pt x="401" y="1"/>
                  </a:moveTo>
                  <a:cubicBezTo>
                    <a:pt x="167" y="1"/>
                    <a:pt x="1" y="134"/>
                    <a:pt x="1" y="401"/>
                  </a:cubicBezTo>
                  <a:lnTo>
                    <a:pt x="1" y="3270"/>
                  </a:lnTo>
                  <a:cubicBezTo>
                    <a:pt x="1" y="3536"/>
                    <a:pt x="167" y="3703"/>
                    <a:pt x="401" y="3703"/>
                  </a:cubicBezTo>
                  <a:cubicBezTo>
                    <a:pt x="668" y="3703"/>
                    <a:pt x="834" y="3470"/>
                    <a:pt x="834" y="3270"/>
                  </a:cubicBezTo>
                  <a:lnTo>
                    <a:pt x="834" y="401"/>
                  </a:lnTo>
                  <a:cubicBezTo>
                    <a:pt x="834" y="134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143000" y="3030950"/>
              <a:ext cx="57575" cy="55050"/>
            </a:xfrm>
            <a:custGeom>
              <a:rect b="b" l="l" r="r" t="t"/>
              <a:pathLst>
                <a:path extrusionOk="0" h="2202" w="2303">
                  <a:moveTo>
                    <a:pt x="1002" y="0"/>
                  </a:moveTo>
                  <a:lnTo>
                    <a:pt x="701" y="1001"/>
                  </a:lnTo>
                  <a:lnTo>
                    <a:pt x="1" y="1235"/>
                  </a:lnTo>
                  <a:lnTo>
                    <a:pt x="701" y="1501"/>
                  </a:lnTo>
                  <a:lnTo>
                    <a:pt x="1002" y="2202"/>
                  </a:lnTo>
                  <a:lnTo>
                    <a:pt x="1268" y="1501"/>
                  </a:lnTo>
                  <a:lnTo>
                    <a:pt x="2303" y="1235"/>
                  </a:lnTo>
                  <a:lnTo>
                    <a:pt x="1268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3916300" y="3359075"/>
              <a:ext cx="2119050" cy="1664850"/>
            </a:xfrm>
            <a:custGeom>
              <a:rect b="b" l="l" r="r" t="t"/>
              <a:pathLst>
                <a:path extrusionOk="0" h="66594" w="84762">
                  <a:moveTo>
                    <a:pt x="40494" y="0"/>
                  </a:moveTo>
                  <a:cubicBezTo>
                    <a:pt x="22378" y="0"/>
                    <a:pt x="4671" y="1029"/>
                    <a:pt x="3069" y="3320"/>
                  </a:cubicBezTo>
                  <a:cubicBezTo>
                    <a:pt x="1168" y="6389"/>
                    <a:pt x="1" y="61162"/>
                    <a:pt x="3069" y="64164"/>
                  </a:cubicBezTo>
                  <a:cubicBezTo>
                    <a:pt x="4676" y="65719"/>
                    <a:pt x="24433" y="66594"/>
                    <a:pt x="43653" y="66594"/>
                  </a:cubicBezTo>
                  <a:cubicBezTo>
                    <a:pt x="61539" y="66594"/>
                    <a:pt x="78961" y="65836"/>
                    <a:pt x="80858" y="64164"/>
                  </a:cubicBezTo>
                  <a:cubicBezTo>
                    <a:pt x="84761" y="60728"/>
                    <a:pt x="82593" y="6956"/>
                    <a:pt x="80858" y="3320"/>
                  </a:cubicBezTo>
                  <a:cubicBezTo>
                    <a:pt x="80182" y="1205"/>
                    <a:pt x="60098" y="0"/>
                    <a:pt x="4049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975500" y="3395375"/>
              <a:ext cx="1987275" cy="1605350"/>
            </a:xfrm>
            <a:custGeom>
              <a:rect b="b" l="l" r="r" t="t"/>
              <a:pathLst>
                <a:path extrusionOk="0" h="64214" w="79491">
                  <a:moveTo>
                    <a:pt x="30189" y="0"/>
                  </a:moveTo>
                  <a:lnTo>
                    <a:pt x="30189" y="434"/>
                  </a:lnTo>
                  <a:lnTo>
                    <a:pt x="31857" y="434"/>
                  </a:lnTo>
                  <a:lnTo>
                    <a:pt x="31857" y="0"/>
                  </a:lnTo>
                  <a:close/>
                  <a:moveTo>
                    <a:pt x="33525" y="0"/>
                  </a:moveTo>
                  <a:lnTo>
                    <a:pt x="33525" y="434"/>
                  </a:lnTo>
                  <a:lnTo>
                    <a:pt x="35193" y="434"/>
                  </a:lnTo>
                  <a:lnTo>
                    <a:pt x="35193" y="0"/>
                  </a:lnTo>
                  <a:close/>
                  <a:moveTo>
                    <a:pt x="36861" y="0"/>
                  </a:moveTo>
                  <a:lnTo>
                    <a:pt x="36861" y="434"/>
                  </a:lnTo>
                  <a:lnTo>
                    <a:pt x="38528" y="434"/>
                  </a:lnTo>
                  <a:lnTo>
                    <a:pt x="38528" y="0"/>
                  </a:lnTo>
                  <a:close/>
                  <a:moveTo>
                    <a:pt x="40196" y="0"/>
                  </a:moveTo>
                  <a:lnTo>
                    <a:pt x="40196" y="434"/>
                  </a:lnTo>
                  <a:lnTo>
                    <a:pt x="41864" y="434"/>
                  </a:lnTo>
                  <a:lnTo>
                    <a:pt x="41864" y="0"/>
                  </a:lnTo>
                  <a:close/>
                  <a:moveTo>
                    <a:pt x="43532" y="0"/>
                  </a:moveTo>
                  <a:lnTo>
                    <a:pt x="43532" y="434"/>
                  </a:lnTo>
                  <a:cubicBezTo>
                    <a:pt x="44066" y="467"/>
                    <a:pt x="44666" y="467"/>
                    <a:pt x="45200" y="467"/>
                  </a:cubicBezTo>
                  <a:lnTo>
                    <a:pt x="45200" y="67"/>
                  </a:lnTo>
                  <a:cubicBezTo>
                    <a:pt x="44666" y="0"/>
                    <a:pt x="44066" y="0"/>
                    <a:pt x="43532" y="0"/>
                  </a:cubicBezTo>
                  <a:close/>
                  <a:moveTo>
                    <a:pt x="28555" y="67"/>
                  </a:moveTo>
                  <a:cubicBezTo>
                    <a:pt x="28021" y="100"/>
                    <a:pt x="27454" y="100"/>
                    <a:pt x="26887" y="100"/>
                  </a:cubicBezTo>
                  <a:lnTo>
                    <a:pt x="26887" y="501"/>
                  </a:lnTo>
                  <a:cubicBezTo>
                    <a:pt x="27454" y="467"/>
                    <a:pt x="27988" y="467"/>
                    <a:pt x="28555" y="467"/>
                  </a:cubicBezTo>
                  <a:lnTo>
                    <a:pt x="28555" y="67"/>
                  </a:lnTo>
                  <a:close/>
                  <a:moveTo>
                    <a:pt x="46834" y="67"/>
                  </a:moveTo>
                  <a:lnTo>
                    <a:pt x="46834" y="467"/>
                  </a:lnTo>
                  <a:cubicBezTo>
                    <a:pt x="47368" y="467"/>
                    <a:pt x="47968" y="501"/>
                    <a:pt x="48502" y="501"/>
                  </a:cubicBezTo>
                  <a:lnTo>
                    <a:pt x="48502" y="100"/>
                  </a:lnTo>
                  <a:cubicBezTo>
                    <a:pt x="47968" y="67"/>
                    <a:pt x="47368" y="67"/>
                    <a:pt x="46834" y="67"/>
                  </a:cubicBezTo>
                  <a:close/>
                  <a:moveTo>
                    <a:pt x="25219" y="134"/>
                  </a:moveTo>
                  <a:cubicBezTo>
                    <a:pt x="24652" y="134"/>
                    <a:pt x="24118" y="167"/>
                    <a:pt x="23551" y="167"/>
                  </a:cubicBezTo>
                  <a:lnTo>
                    <a:pt x="23551" y="601"/>
                  </a:lnTo>
                  <a:cubicBezTo>
                    <a:pt x="24118" y="567"/>
                    <a:pt x="24652" y="567"/>
                    <a:pt x="25219" y="567"/>
                  </a:cubicBezTo>
                  <a:lnTo>
                    <a:pt x="25219" y="134"/>
                  </a:lnTo>
                  <a:close/>
                  <a:moveTo>
                    <a:pt x="50170" y="134"/>
                  </a:moveTo>
                  <a:lnTo>
                    <a:pt x="50170" y="567"/>
                  </a:lnTo>
                  <a:cubicBezTo>
                    <a:pt x="50704" y="567"/>
                    <a:pt x="51304" y="601"/>
                    <a:pt x="51838" y="601"/>
                  </a:cubicBezTo>
                  <a:lnTo>
                    <a:pt x="51838" y="167"/>
                  </a:lnTo>
                  <a:cubicBezTo>
                    <a:pt x="51304" y="167"/>
                    <a:pt x="50704" y="134"/>
                    <a:pt x="50170" y="134"/>
                  </a:cubicBezTo>
                  <a:close/>
                  <a:moveTo>
                    <a:pt x="21883" y="201"/>
                  </a:moveTo>
                  <a:cubicBezTo>
                    <a:pt x="21316" y="201"/>
                    <a:pt x="20782" y="267"/>
                    <a:pt x="20215" y="267"/>
                  </a:cubicBezTo>
                  <a:lnTo>
                    <a:pt x="20215" y="668"/>
                  </a:lnTo>
                  <a:cubicBezTo>
                    <a:pt x="20782" y="668"/>
                    <a:pt x="21316" y="634"/>
                    <a:pt x="21883" y="634"/>
                  </a:cubicBezTo>
                  <a:lnTo>
                    <a:pt x="21883" y="201"/>
                  </a:lnTo>
                  <a:close/>
                  <a:moveTo>
                    <a:pt x="53506" y="267"/>
                  </a:moveTo>
                  <a:lnTo>
                    <a:pt x="53506" y="668"/>
                  </a:lnTo>
                  <a:cubicBezTo>
                    <a:pt x="54073" y="668"/>
                    <a:pt x="54640" y="734"/>
                    <a:pt x="55174" y="734"/>
                  </a:cubicBezTo>
                  <a:lnTo>
                    <a:pt x="55174" y="301"/>
                  </a:lnTo>
                  <a:cubicBezTo>
                    <a:pt x="54640" y="301"/>
                    <a:pt x="54039" y="267"/>
                    <a:pt x="53506" y="267"/>
                  </a:cubicBezTo>
                  <a:close/>
                  <a:moveTo>
                    <a:pt x="18547" y="334"/>
                  </a:moveTo>
                  <a:cubicBezTo>
                    <a:pt x="17980" y="367"/>
                    <a:pt x="17447" y="367"/>
                    <a:pt x="16880" y="434"/>
                  </a:cubicBezTo>
                  <a:lnTo>
                    <a:pt x="16880" y="834"/>
                  </a:lnTo>
                  <a:cubicBezTo>
                    <a:pt x="17447" y="801"/>
                    <a:pt x="18014" y="768"/>
                    <a:pt x="18547" y="768"/>
                  </a:cubicBezTo>
                  <a:lnTo>
                    <a:pt x="18547" y="334"/>
                  </a:lnTo>
                  <a:close/>
                  <a:moveTo>
                    <a:pt x="56841" y="334"/>
                  </a:moveTo>
                  <a:lnTo>
                    <a:pt x="56841" y="768"/>
                  </a:lnTo>
                  <a:cubicBezTo>
                    <a:pt x="57409" y="801"/>
                    <a:pt x="57976" y="801"/>
                    <a:pt x="58509" y="834"/>
                  </a:cubicBezTo>
                  <a:lnTo>
                    <a:pt x="58509" y="434"/>
                  </a:lnTo>
                  <a:cubicBezTo>
                    <a:pt x="57976" y="401"/>
                    <a:pt x="57375" y="401"/>
                    <a:pt x="56841" y="334"/>
                  </a:cubicBezTo>
                  <a:close/>
                  <a:moveTo>
                    <a:pt x="15212" y="501"/>
                  </a:moveTo>
                  <a:cubicBezTo>
                    <a:pt x="14645" y="501"/>
                    <a:pt x="14111" y="567"/>
                    <a:pt x="13544" y="601"/>
                  </a:cubicBezTo>
                  <a:lnTo>
                    <a:pt x="13611" y="1001"/>
                  </a:lnTo>
                  <a:cubicBezTo>
                    <a:pt x="14144" y="968"/>
                    <a:pt x="14678" y="968"/>
                    <a:pt x="15278" y="934"/>
                  </a:cubicBezTo>
                  <a:lnTo>
                    <a:pt x="15212" y="501"/>
                  </a:lnTo>
                  <a:close/>
                  <a:moveTo>
                    <a:pt x="60144" y="501"/>
                  </a:moveTo>
                  <a:lnTo>
                    <a:pt x="60144" y="934"/>
                  </a:lnTo>
                  <a:cubicBezTo>
                    <a:pt x="60711" y="968"/>
                    <a:pt x="61245" y="968"/>
                    <a:pt x="61812" y="1001"/>
                  </a:cubicBezTo>
                  <a:lnTo>
                    <a:pt x="61812" y="601"/>
                  </a:lnTo>
                  <a:cubicBezTo>
                    <a:pt x="61245" y="567"/>
                    <a:pt x="60711" y="567"/>
                    <a:pt x="60144" y="501"/>
                  </a:cubicBezTo>
                  <a:close/>
                  <a:moveTo>
                    <a:pt x="63513" y="668"/>
                  </a:moveTo>
                  <a:lnTo>
                    <a:pt x="63480" y="1101"/>
                  </a:lnTo>
                  <a:cubicBezTo>
                    <a:pt x="64047" y="1101"/>
                    <a:pt x="64580" y="1135"/>
                    <a:pt x="65147" y="1168"/>
                  </a:cubicBezTo>
                  <a:lnTo>
                    <a:pt x="65181" y="768"/>
                  </a:lnTo>
                  <a:cubicBezTo>
                    <a:pt x="64647" y="768"/>
                    <a:pt x="64080" y="734"/>
                    <a:pt x="63513" y="668"/>
                  </a:cubicBezTo>
                  <a:close/>
                  <a:moveTo>
                    <a:pt x="11876" y="701"/>
                  </a:moveTo>
                  <a:cubicBezTo>
                    <a:pt x="11309" y="768"/>
                    <a:pt x="10775" y="801"/>
                    <a:pt x="10208" y="834"/>
                  </a:cubicBezTo>
                  <a:lnTo>
                    <a:pt x="10275" y="1268"/>
                  </a:lnTo>
                  <a:cubicBezTo>
                    <a:pt x="10809" y="1235"/>
                    <a:pt x="11342" y="1168"/>
                    <a:pt x="11943" y="1135"/>
                  </a:cubicBezTo>
                  <a:lnTo>
                    <a:pt x="11876" y="701"/>
                  </a:lnTo>
                  <a:close/>
                  <a:moveTo>
                    <a:pt x="66849" y="901"/>
                  </a:moveTo>
                  <a:lnTo>
                    <a:pt x="66815" y="1301"/>
                  </a:lnTo>
                  <a:cubicBezTo>
                    <a:pt x="67382" y="1335"/>
                    <a:pt x="67916" y="1401"/>
                    <a:pt x="68483" y="1435"/>
                  </a:cubicBezTo>
                  <a:lnTo>
                    <a:pt x="68516" y="1001"/>
                  </a:lnTo>
                  <a:cubicBezTo>
                    <a:pt x="67983" y="968"/>
                    <a:pt x="67416" y="934"/>
                    <a:pt x="66849" y="901"/>
                  </a:cubicBezTo>
                  <a:close/>
                  <a:moveTo>
                    <a:pt x="8574" y="1001"/>
                  </a:moveTo>
                  <a:cubicBezTo>
                    <a:pt x="8007" y="1101"/>
                    <a:pt x="7406" y="1135"/>
                    <a:pt x="6906" y="1235"/>
                  </a:cubicBezTo>
                  <a:lnTo>
                    <a:pt x="6973" y="1635"/>
                  </a:lnTo>
                  <a:cubicBezTo>
                    <a:pt x="7473" y="1568"/>
                    <a:pt x="8007" y="1501"/>
                    <a:pt x="8640" y="1435"/>
                  </a:cubicBezTo>
                  <a:lnTo>
                    <a:pt x="8574" y="1001"/>
                  </a:lnTo>
                  <a:close/>
                  <a:moveTo>
                    <a:pt x="70151" y="1168"/>
                  </a:moveTo>
                  <a:lnTo>
                    <a:pt x="70084" y="1602"/>
                  </a:lnTo>
                  <a:cubicBezTo>
                    <a:pt x="70685" y="1635"/>
                    <a:pt x="71252" y="1735"/>
                    <a:pt x="71752" y="1768"/>
                  </a:cubicBezTo>
                  <a:lnTo>
                    <a:pt x="71819" y="1335"/>
                  </a:lnTo>
                  <a:cubicBezTo>
                    <a:pt x="71252" y="1301"/>
                    <a:pt x="70718" y="1235"/>
                    <a:pt x="70151" y="1168"/>
                  </a:cubicBezTo>
                  <a:close/>
                  <a:moveTo>
                    <a:pt x="5205" y="1435"/>
                  </a:moveTo>
                  <a:cubicBezTo>
                    <a:pt x="4604" y="1535"/>
                    <a:pt x="4037" y="1668"/>
                    <a:pt x="3603" y="1802"/>
                  </a:cubicBezTo>
                  <a:lnTo>
                    <a:pt x="3704" y="2235"/>
                  </a:lnTo>
                  <a:cubicBezTo>
                    <a:pt x="4171" y="2135"/>
                    <a:pt x="4704" y="2002"/>
                    <a:pt x="5305" y="1835"/>
                  </a:cubicBezTo>
                  <a:lnTo>
                    <a:pt x="5205" y="1435"/>
                  </a:lnTo>
                  <a:close/>
                  <a:moveTo>
                    <a:pt x="73420" y="1568"/>
                  </a:moveTo>
                  <a:lnTo>
                    <a:pt x="73387" y="1968"/>
                  </a:lnTo>
                  <a:cubicBezTo>
                    <a:pt x="74020" y="2069"/>
                    <a:pt x="74554" y="2169"/>
                    <a:pt x="75021" y="2269"/>
                  </a:cubicBezTo>
                  <a:lnTo>
                    <a:pt x="75088" y="1835"/>
                  </a:lnTo>
                  <a:cubicBezTo>
                    <a:pt x="74587" y="1735"/>
                    <a:pt x="74054" y="1635"/>
                    <a:pt x="73420" y="1568"/>
                  </a:cubicBezTo>
                  <a:close/>
                  <a:moveTo>
                    <a:pt x="76756" y="2335"/>
                  </a:moveTo>
                  <a:lnTo>
                    <a:pt x="76589" y="2702"/>
                  </a:lnTo>
                  <a:cubicBezTo>
                    <a:pt x="76923" y="2836"/>
                    <a:pt x="76956" y="2936"/>
                    <a:pt x="76956" y="2969"/>
                  </a:cubicBezTo>
                  <a:cubicBezTo>
                    <a:pt x="77023" y="3103"/>
                    <a:pt x="77089" y="3336"/>
                    <a:pt x="77223" y="3937"/>
                  </a:cubicBezTo>
                  <a:lnTo>
                    <a:pt x="77623" y="3903"/>
                  </a:lnTo>
                  <a:cubicBezTo>
                    <a:pt x="77556" y="3403"/>
                    <a:pt x="77423" y="3069"/>
                    <a:pt x="77356" y="2836"/>
                  </a:cubicBezTo>
                  <a:cubicBezTo>
                    <a:pt x="77256" y="2636"/>
                    <a:pt x="77089" y="2502"/>
                    <a:pt x="76756" y="2335"/>
                  </a:cubicBezTo>
                  <a:close/>
                  <a:moveTo>
                    <a:pt x="2002" y="2569"/>
                  </a:moveTo>
                  <a:cubicBezTo>
                    <a:pt x="1936" y="2636"/>
                    <a:pt x="1869" y="2702"/>
                    <a:pt x="1836" y="2769"/>
                  </a:cubicBezTo>
                  <a:cubicBezTo>
                    <a:pt x="1669" y="3003"/>
                    <a:pt x="1535" y="3470"/>
                    <a:pt x="1435" y="4237"/>
                  </a:cubicBezTo>
                  <a:lnTo>
                    <a:pt x="1836" y="4303"/>
                  </a:lnTo>
                  <a:cubicBezTo>
                    <a:pt x="2002" y="3436"/>
                    <a:pt x="2136" y="3103"/>
                    <a:pt x="2202" y="2969"/>
                  </a:cubicBezTo>
                  <a:cubicBezTo>
                    <a:pt x="2202" y="2936"/>
                    <a:pt x="2236" y="2902"/>
                    <a:pt x="2303" y="2836"/>
                  </a:cubicBezTo>
                  <a:lnTo>
                    <a:pt x="2002" y="2569"/>
                  </a:lnTo>
                  <a:close/>
                  <a:moveTo>
                    <a:pt x="77890" y="5504"/>
                  </a:moveTo>
                  <a:lnTo>
                    <a:pt x="77490" y="5571"/>
                  </a:lnTo>
                  <a:cubicBezTo>
                    <a:pt x="77556" y="6038"/>
                    <a:pt x="77590" y="6638"/>
                    <a:pt x="77690" y="7239"/>
                  </a:cubicBezTo>
                  <a:lnTo>
                    <a:pt x="78090" y="7172"/>
                  </a:lnTo>
                  <a:cubicBezTo>
                    <a:pt x="78023" y="6538"/>
                    <a:pt x="77990" y="6005"/>
                    <a:pt x="77890" y="5504"/>
                  </a:cubicBezTo>
                  <a:close/>
                  <a:moveTo>
                    <a:pt x="1168" y="5838"/>
                  </a:moveTo>
                  <a:cubicBezTo>
                    <a:pt x="1135" y="6338"/>
                    <a:pt x="1035" y="6939"/>
                    <a:pt x="1002" y="7506"/>
                  </a:cubicBezTo>
                  <a:lnTo>
                    <a:pt x="1435" y="7572"/>
                  </a:lnTo>
                  <a:cubicBezTo>
                    <a:pt x="1502" y="6972"/>
                    <a:pt x="1535" y="6438"/>
                    <a:pt x="1602" y="5905"/>
                  </a:cubicBezTo>
                  <a:lnTo>
                    <a:pt x="1168" y="5838"/>
                  </a:lnTo>
                  <a:close/>
                  <a:moveTo>
                    <a:pt x="78257" y="8807"/>
                  </a:moveTo>
                  <a:lnTo>
                    <a:pt x="77857" y="8840"/>
                  </a:lnTo>
                  <a:cubicBezTo>
                    <a:pt x="77890" y="9407"/>
                    <a:pt x="77923" y="9941"/>
                    <a:pt x="77990" y="10508"/>
                  </a:cubicBezTo>
                  <a:lnTo>
                    <a:pt x="78390" y="10475"/>
                  </a:lnTo>
                  <a:cubicBezTo>
                    <a:pt x="78357" y="9908"/>
                    <a:pt x="78324" y="9340"/>
                    <a:pt x="78257" y="8807"/>
                  </a:cubicBezTo>
                  <a:close/>
                  <a:moveTo>
                    <a:pt x="868" y="9174"/>
                  </a:moveTo>
                  <a:cubicBezTo>
                    <a:pt x="835" y="9741"/>
                    <a:pt x="801" y="10274"/>
                    <a:pt x="768" y="10842"/>
                  </a:cubicBezTo>
                  <a:lnTo>
                    <a:pt x="1168" y="10908"/>
                  </a:lnTo>
                  <a:cubicBezTo>
                    <a:pt x="1202" y="10308"/>
                    <a:pt x="1268" y="9774"/>
                    <a:pt x="1302" y="9240"/>
                  </a:cubicBezTo>
                  <a:lnTo>
                    <a:pt x="868" y="9174"/>
                  </a:lnTo>
                  <a:close/>
                  <a:moveTo>
                    <a:pt x="78524" y="12142"/>
                  </a:moveTo>
                  <a:lnTo>
                    <a:pt x="78090" y="12176"/>
                  </a:lnTo>
                  <a:cubicBezTo>
                    <a:pt x="78157" y="12743"/>
                    <a:pt x="78190" y="13277"/>
                    <a:pt x="78223" y="13844"/>
                  </a:cubicBezTo>
                  <a:lnTo>
                    <a:pt x="78657" y="13810"/>
                  </a:lnTo>
                  <a:cubicBezTo>
                    <a:pt x="78590" y="13243"/>
                    <a:pt x="78557" y="12676"/>
                    <a:pt x="78524" y="12142"/>
                  </a:cubicBezTo>
                  <a:close/>
                  <a:moveTo>
                    <a:pt x="635" y="12509"/>
                  </a:moveTo>
                  <a:cubicBezTo>
                    <a:pt x="601" y="13076"/>
                    <a:pt x="601" y="13610"/>
                    <a:pt x="535" y="14177"/>
                  </a:cubicBezTo>
                  <a:lnTo>
                    <a:pt x="968" y="14244"/>
                  </a:lnTo>
                  <a:cubicBezTo>
                    <a:pt x="1002" y="13644"/>
                    <a:pt x="1035" y="13110"/>
                    <a:pt x="1035" y="12576"/>
                  </a:cubicBezTo>
                  <a:lnTo>
                    <a:pt x="635" y="12509"/>
                  </a:lnTo>
                  <a:close/>
                  <a:moveTo>
                    <a:pt x="78757" y="15445"/>
                  </a:moveTo>
                  <a:lnTo>
                    <a:pt x="78357" y="15478"/>
                  </a:lnTo>
                  <a:cubicBezTo>
                    <a:pt x="78357" y="16012"/>
                    <a:pt x="78390" y="16579"/>
                    <a:pt x="78424" y="17146"/>
                  </a:cubicBezTo>
                  <a:lnTo>
                    <a:pt x="78857" y="17113"/>
                  </a:lnTo>
                  <a:cubicBezTo>
                    <a:pt x="78857" y="16512"/>
                    <a:pt x="78824" y="15979"/>
                    <a:pt x="78757" y="15445"/>
                  </a:cubicBezTo>
                  <a:close/>
                  <a:moveTo>
                    <a:pt x="468" y="15845"/>
                  </a:moveTo>
                  <a:cubicBezTo>
                    <a:pt x="435" y="16412"/>
                    <a:pt x="435" y="16946"/>
                    <a:pt x="368" y="17513"/>
                  </a:cubicBezTo>
                  <a:lnTo>
                    <a:pt x="801" y="17513"/>
                  </a:lnTo>
                  <a:cubicBezTo>
                    <a:pt x="835" y="16979"/>
                    <a:pt x="835" y="16446"/>
                    <a:pt x="868" y="15845"/>
                  </a:cubicBezTo>
                  <a:close/>
                  <a:moveTo>
                    <a:pt x="78924" y="18781"/>
                  </a:moveTo>
                  <a:lnTo>
                    <a:pt x="78524" y="18814"/>
                  </a:lnTo>
                  <a:cubicBezTo>
                    <a:pt x="78557" y="19348"/>
                    <a:pt x="78557" y="19948"/>
                    <a:pt x="78590" y="20482"/>
                  </a:cubicBezTo>
                  <a:lnTo>
                    <a:pt x="79024" y="20448"/>
                  </a:lnTo>
                  <a:cubicBezTo>
                    <a:pt x="78991" y="19848"/>
                    <a:pt x="78991" y="19314"/>
                    <a:pt x="78924" y="18781"/>
                  </a:cubicBezTo>
                  <a:close/>
                  <a:moveTo>
                    <a:pt x="301" y="19181"/>
                  </a:moveTo>
                  <a:cubicBezTo>
                    <a:pt x="301" y="19748"/>
                    <a:pt x="268" y="20315"/>
                    <a:pt x="268" y="20849"/>
                  </a:cubicBezTo>
                  <a:lnTo>
                    <a:pt x="668" y="20849"/>
                  </a:lnTo>
                  <a:cubicBezTo>
                    <a:pt x="701" y="20315"/>
                    <a:pt x="701" y="19748"/>
                    <a:pt x="701" y="19181"/>
                  </a:cubicBezTo>
                  <a:close/>
                  <a:moveTo>
                    <a:pt x="78690" y="22150"/>
                  </a:moveTo>
                  <a:cubicBezTo>
                    <a:pt x="78724" y="22683"/>
                    <a:pt x="78724" y="23284"/>
                    <a:pt x="78757" y="23817"/>
                  </a:cubicBezTo>
                  <a:lnTo>
                    <a:pt x="79191" y="23817"/>
                  </a:lnTo>
                  <a:cubicBezTo>
                    <a:pt x="79157" y="23250"/>
                    <a:pt x="79157" y="22683"/>
                    <a:pt x="79091" y="22150"/>
                  </a:cubicBezTo>
                  <a:close/>
                  <a:moveTo>
                    <a:pt x="201" y="22517"/>
                  </a:moveTo>
                  <a:cubicBezTo>
                    <a:pt x="201" y="23084"/>
                    <a:pt x="168" y="23651"/>
                    <a:pt x="168" y="24184"/>
                  </a:cubicBezTo>
                  <a:lnTo>
                    <a:pt x="601" y="24184"/>
                  </a:lnTo>
                  <a:cubicBezTo>
                    <a:pt x="601" y="23617"/>
                    <a:pt x="635" y="23084"/>
                    <a:pt x="635" y="22517"/>
                  </a:cubicBezTo>
                  <a:close/>
                  <a:moveTo>
                    <a:pt x="78824" y="25485"/>
                  </a:moveTo>
                  <a:cubicBezTo>
                    <a:pt x="78824" y="26019"/>
                    <a:pt x="78857" y="26619"/>
                    <a:pt x="78857" y="27153"/>
                  </a:cubicBezTo>
                  <a:lnTo>
                    <a:pt x="79258" y="27153"/>
                  </a:lnTo>
                  <a:cubicBezTo>
                    <a:pt x="79258" y="26619"/>
                    <a:pt x="79224" y="26019"/>
                    <a:pt x="79224" y="25485"/>
                  </a:cubicBezTo>
                  <a:close/>
                  <a:moveTo>
                    <a:pt x="134" y="25852"/>
                  </a:moveTo>
                  <a:cubicBezTo>
                    <a:pt x="134" y="26419"/>
                    <a:pt x="68" y="26986"/>
                    <a:pt x="68" y="27520"/>
                  </a:cubicBezTo>
                  <a:lnTo>
                    <a:pt x="501" y="27520"/>
                  </a:lnTo>
                  <a:cubicBezTo>
                    <a:pt x="501" y="26953"/>
                    <a:pt x="535" y="26419"/>
                    <a:pt x="535" y="25852"/>
                  </a:cubicBezTo>
                  <a:close/>
                  <a:moveTo>
                    <a:pt x="78924" y="28788"/>
                  </a:moveTo>
                  <a:cubicBezTo>
                    <a:pt x="78924" y="29321"/>
                    <a:pt x="78991" y="29922"/>
                    <a:pt x="78991" y="30456"/>
                  </a:cubicBezTo>
                  <a:lnTo>
                    <a:pt x="79391" y="30456"/>
                  </a:lnTo>
                  <a:cubicBezTo>
                    <a:pt x="79391" y="29922"/>
                    <a:pt x="79358" y="29321"/>
                    <a:pt x="79358" y="28788"/>
                  </a:cubicBezTo>
                  <a:close/>
                  <a:moveTo>
                    <a:pt x="101" y="29188"/>
                  </a:moveTo>
                  <a:cubicBezTo>
                    <a:pt x="34" y="29755"/>
                    <a:pt x="34" y="30322"/>
                    <a:pt x="34" y="30856"/>
                  </a:cubicBezTo>
                  <a:lnTo>
                    <a:pt x="468" y="30856"/>
                  </a:lnTo>
                  <a:cubicBezTo>
                    <a:pt x="468" y="30289"/>
                    <a:pt x="468" y="29755"/>
                    <a:pt x="501" y="29188"/>
                  </a:cubicBezTo>
                  <a:close/>
                  <a:moveTo>
                    <a:pt x="78991" y="32123"/>
                  </a:moveTo>
                  <a:cubicBezTo>
                    <a:pt x="79024" y="32657"/>
                    <a:pt x="79024" y="33258"/>
                    <a:pt x="79024" y="33791"/>
                  </a:cubicBezTo>
                  <a:lnTo>
                    <a:pt x="79424" y="33791"/>
                  </a:lnTo>
                  <a:cubicBezTo>
                    <a:pt x="79391" y="33258"/>
                    <a:pt x="79391" y="32657"/>
                    <a:pt x="79391" y="32123"/>
                  </a:cubicBezTo>
                  <a:close/>
                  <a:moveTo>
                    <a:pt x="1" y="32490"/>
                  </a:moveTo>
                  <a:lnTo>
                    <a:pt x="1" y="34158"/>
                  </a:lnTo>
                  <a:lnTo>
                    <a:pt x="435" y="34158"/>
                  </a:lnTo>
                  <a:lnTo>
                    <a:pt x="435" y="32490"/>
                  </a:lnTo>
                  <a:close/>
                  <a:moveTo>
                    <a:pt x="79057" y="35459"/>
                  </a:moveTo>
                  <a:lnTo>
                    <a:pt x="79057" y="37127"/>
                  </a:lnTo>
                  <a:lnTo>
                    <a:pt x="79491" y="37127"/>
                  </a:lnTo>
                  <a:lnTo>
                    <a:pt x="79491" y="35459"/>
                  </a:lnTo>
                  <a:close/>
                  <a:moveTo>
                    <a:pt x="1" y="35826"/>
                  </a:moveTo>
                  <a:lnTo>
                    <a:pt x="1" y="37494"/>
                  </a:lnTo>
                  <a:lnTo>
                    <a:pt x="435" y="37494"/>
                  </a:lnTo>
                  <a:lnTo>
                    <a:pt x="435" y="35826"/>
                  </a:lnTo>
                  <a:close/>
                  <a:moveTo>
                    <a:pt x="79057" y="38795"/>
                  </a:moveTo>
                  <a:lnTo>
                    <a:pt x="79057" y="39362"/>
                  </a:lnTo>
                  <a:lnTo>
                    <a:pt x="79057" y="40463"/>
                  </a:lnTo>
                  <a:lnTo>
                    <a:pt x="79491" y="40463"/>
                  </a:lnTo>
                  <a:lnTo>
                    <a:pt x="79491" y="39362"/>
                  </a:lnTo>
                  <a:lnTo>
                    <a:pt x="79491" y="38795"/>
                  </a:lnTo>
                  <a:close/>
                  <a:moveTo>
                    <a:pt x="1" y="39162"/>
                  </a:moveTo>
                  <a:lnTo>
                    <a:pt x="1" y="40830"/>
                  </a:lnTo>
                  <a:lnTo>
                    <a:pt x="435" y="40830"/>
                  </a:lnTo>
                  <a:lnTo>
                    <a:pt x="435" y="39162"/>
                  </a:lnTo>
                  <a:close/>
                  <a:moveTo>
                    <a:pt x="79024" y="42131"/>
                  </a:moveTo>
                  <a:lnTo>
                    <a:pt x="79024" y="43798"/>
                  </a:lnTo>
                  <a:lnTo>
                    <a:pt x="79424" y="43798"/>
                  </a:lnTo>
                  <a:cubicBezTo>
                    <a:pt x="79491" y="43265"/>
                    <a:pt x="79491" y="42664"/>
                    <a:pt x="79424" y="42131"/>
                  </a:cubicBezTo>
                  <a:close/>
                  <a:moveTo>
                    <a:pt x="1" y="42497"/>
                  </a:moveTo>
                  <a:cubicBezTo>
                    <a:pt x="34" y="43098"/>
                    <a:pt x="34" y="43632"/>
                    <a:pt x="34" y="44165"/>
                  </a:cubicBezTo>
                  <a:lnTo>
                    <a:pt x="468" y="44165"/>
                  </a:lnTo>
                  <a:cubicBezTo>
                    <a:pt x="435" y="43632"/>
                    <a:pt x="435" y="43031"/>
                    <a:pt x="435" y="42497"/>
                  </a:cubicBezTo>
                  <a:close/>
                  <a:moveTo>
                    <a:pt x="79024" y="45466"/>
                  </a:moveTo>
                  <a:cubicBezTo>
                    <a:pt x="79024" y="46033"/>
                    <a:pt x="78991" y="46600"/>
                    <a:pt x="78991" y="47134"/>
                  </a:cubicBezTo>
                  <a:lnTo>
                    <a:pt x="79391" y="47134"/>
                  </a:lnTo>
                  <a:cubicBezTo>
                    <a:pt x="79391" y="46534"/>
                    <a:pt x="79391" y="46000"/>
                    <a:pt x="79424" y="45466"/>
                  </a:cubicBezTo>
                  <a:close/>
                  <a:moveTo>
                    <a:pt x="68" y="45833"/>
                  </a:moveTo>
                  <a:cubicBezTo>
                    <a:pt x="68" y="46434"/>
                    <a:pt x="134" y="46967"/>
                    <a:pt x="134" y="47501"/>
                  </a:cubicBezTo>
                  <a:lnTo>
                    <a:pt x="535" y="47501"/>
                  </a:lnTo>
                  <a:cubicBezTo>
                    <a:pt x="535" y="46967"/>
                    <a:pt x="501" y="46434"/>
                    <a:pt x="501" y="45833"/>
                  </a:cubicBezTo>
                  <a:close/>
                  <a:moveTo>
                    <a:pt x="78891" y="48769"/>
                  </a:moveTo>
                  <a:cubicBezTo>
                    <a:pt x="78857" y="49336"/>
                    <a:pt x="78857" y="49869"/>
                    <a:pt x="78824" y="50437"/>
                  </a:cubicBezTo>
                  <a:lnTo>
                    <a:pt x="79224" y="50437"/>
                  </a:lnTo>
                  <a:cubicBezTo>
                    <a:pt x="79258" y="49869"/>
                    <a:pt x="79324" y="49336"/>
                    <a:pt x="79324" y="48769"/>
                  </a:cubicBezTo>
                  <a:close/>
                  <a:moveTo>
                    <a:pt x="168" y="49169"/>
                  </a:moveTo>
                  <a:cubicBezTo>
                    <a:pt x="201" y="49769"/>
                    <a:pt x="201" y="50303"/>
                    <a:pt x="268" y="50837"/>
                  </a:cubicBezTo>
                  <a:lnTo>
                    <a:pt x="668" y="50837"/>
                  </a:lnTo>
                  <a:cubicBezTo>
                    <a:pt x="635" y="50303"/>
                    <a:pt x="635" y="49769"/>
                    <a:pt x="601" y="49169"/>
                  </a:cubicBezTo>
                  <a:close/>
                  <a:moveTo>
                    <a:pt x="78724" y="52038"/>
                  </a:moveTo>
                  <a:cubicBezTo>
                    <a:pt x="78690" y="52638"/>
                    <a:pt x="78657" y="53172"/>
                    <a:pt x="78590" y="53706"/>
                  </a:cubicBezTo>
                  <a:lnTo>
                    <a:pt x="79024" y="53772"/>
                  </a:lnTo>
                  <a:cubicBezTo>
                    <a:pt x="79057" y="53205"/>
                    <a:pt x="79091" y="52671"/>
                    <a:pt x="79157" y="52104"/>
                  </a:cubicBezTo>
                  <a:lnTo>
                    <a:pt x="78724" y="52038"/>
                  </a:lnTo>
                  <a:close/>
                  <a:moveTo>
                    <a:pt x="768" y="52438"/>
                  </a:moveTo>
                  <a:lnTo>
                    <a:pt x="334" y="52471"/>
                  </a:lnTo>
                  <a:cubicBezTo>
                    <a:pt x="368" y="53038"/>
                    <a:pt x="435" y="53605"/>
                    <a:pt x="468" y="54139"/>
                  </a:cubicBezTo>
                  <a:lnTo>
                    <a:pt x="868" y="54106"/>
                  </a:lnTo>
                  <a:cubicBezTo>
                    <a:pt x="835" y="53539"/>
                    <a:pt x="801" y="53005"/>
                    <a:pt x="768" y="52438"/>
                  </a:cubicBezTo>
                  <a:close/>
                  <a:moveTo>
                    <a:pt x="78490" y="55440"/>
                  </a:moveTo>
                  <a:cubicBezTo>
                    <a:pt x="78390" y="55974"/>
                    <a:pt x="78357" y="56541"/>
                    <a:pt x="78257" y="57041"/>
                  </a:cubicBezTo>
                  <a:lnTo>
                    <a:pt x="78690" y="57108"/>
                  </a:lnTo>
                  <a:cubicBezTo>
                    <a:pt x="78757" y="56608"/>
                    <a:pt x="78824" y="56007"/>
                    <a:pt x="78891" y="55473"/>
                  </a:cubicBezTo>
                  <a:lnTo>
                    <a:pt x="78490" y="55440"/>
                  </a:lnTo>
                  <a:close/>
                  <a:moveTo>
                    <a:pt x="1002" y="55774"/>
                  </a:moveTo>
                  <a:lnTo>
                    <a:pt x="601" y="55807"/>
                  </a:lnTo>
                  <a:cubicBezTo>
                    <a:pt x="635" y="56374"/>
                    <a:pt x="701" y="56975"/>
                    <a:pt x="768" y="57475"/>
                  </a:cubicBezTo>
                  <a:lnTo>
                    <a:pt x="1168" y="57442"/>
                  </a:lnTo>
                  <a:cubicBezTo>
                    <a:pt x="1135" y="56874"/>
                    <a:pt x="1035" y="56341"/>
                    <a:pt x="1002" y="55774"/>
                  </a:cubicBezTo>
                  <a:close/>
                  <a:moveTo>
                    <a:pt x="77990" y="58676"/>
                  </a:moveTo>
                  <a:cubicBezTo>
                    <a:pt x="77857" y="59310"/>
                    <a:pt x="77723" y="59843"/>
                    <a:pt x="77590" y="60277"/>
                  </a:cubicBezTo>
                  <a:lnTo>
                    <a:pt x="78023" y="60377"/>
                  </a:lnTo>
                  <a:cubicBezTo>
                    <a:pt x="78190" y="59943"/>
                    <a:pt x="78324" y="59376"/>
                    <a:pt x="78390" y="58742"/>
                  </a:cubicBezTo>
                  <a:lnTo>
                    <a:pt x="77990" y="58676"/>
                  </a:lnTo>
                  <a:close/>
                  <a:moveTo>
                    <a:pt x="1435" y="59009"/>
                  </a:moveTo>
                  <a:lnTo>
                    <a:pt x="1002" y="59109"/>
                  </a:lnTo>
                  <a:cubicBezTo>
                    <a:pt x="1135" y="59777"/>
                    <a:pt x="1268" y="60344"/>
                    <a:pt x="1369" y="60777"/>
                  </a:cubicBezTo>
                  <a:lnTo>
                    <a:pt x="1802" y="60610"/>
                  </a:lnTo>
                  <a:cubicBezTo>
                    <a:pt x="1669" y="60177"/>
                    <a:pt x="1535" y="59676"/>
                    <a:pt x="1435" y="59009"/>
                  </a:cubicBezTo>
                  <a:close/>
                  <a:moveTo>
                    <a:pt x="78390" y="60277"/>
                  </a:moveTo>
                  <a:lnTo>
                    <a:pt x="77156" y="61378"/>
                  </a:lnTo>
                  <a:lnTo>
                    <a:pt x="77023" y="61478"/>
                  </a:lnTo>
                  <a:cubicBezTo>
                    <a:pt x="76856" y="61645"/>
                    <a:pt x="76489" y="61845"/>
                    <a:pt x="75555" y="62045"/>
                  </a:cubicBezTo>
                  <a:lnTo>
                    <a:pt x="75655" y="62478"/>
                  </a:lnTo>
                  <a:cubicBezTo>
                    <a:pt x="76489" y="62278"/>
                    <a:pt x="77023" y="62045"/>
                    <a:pt x="77323" y="61778"/>
                  </a:cubicBezTo>
                  <a:lnTo>
                    <a:pt x="78690" y="60544"/>
                  </a:lnTo>
                  <a:lnTo>
                    <a:pt x="78390" y="60277"/>
                  </a:lnTo>
                  <a:close/>
                  <a:moveTo>
                    <a:pt x="2636" y="61778"/>
                  </a:moveTo>
                  <a:lnTo>
                    <a:pt x="2469" y="62145"/>
                  </a:lnTo>
                  <a:cubicBezTo>
                    <a:pt x="2870" y="62278"/>
                    <a:pt x="3437" y="62445"/>
                    <a:pt x="4137" y="62545"/>
                  </a:cubicBezTo>
                  <a:lnTo>
                    <a:pt x="4204" y="62178"/>
                  </a:lnTo>
                  <a:cubicBezTo>
                    <a:pt x="3503" y="62011"/>
                    <a:pt x="3003" y="61878"/>
                    <a:pt x="2636" y="61778"/>
                  </a:cubicBezTo>
                  <a:close/>
                  <a:moveTo>
                    <a:pt x="5838" y="62378"/>
                  </a:moveTo>
                  <a:lnTo>
                    <a:pt x="5805" y="62812"/>
                  </a:lnTo>
                  <a:cubicBezTo>
                    <a:pt x="6305" y="62879"/>
                    <a:pt x="6872" y="62945"/>
                    <a:pt x="7473" y="63012"/>
                  </a:cubicBezTo>
                  <a:lnTo>
                    <a:pt x="7506" y="62612"/>
                  </a:lnTo>
                  <a:cubicBezTo>
                    <a:pt x="6872" y="62512"/>
                    <a:pt x="6339" y="62478"/>
                    <a:pt x="5838" y="62378"/>
                  </a:cubicBezTo>
                  <a:close/>
                  <a:moveTo>
                    <a:pt x="73920" y="62345"/>
                  </a:moveTo>
                  <a:cubicBezTo>
                    <a:pt x="73487" y="62445"/>
                    <a:pt x="72886" y="62512"/>
                    <a:pt x="72319" y="62612"/>
                  </a:cubicBezTo>
                  <a:lnTo>
                    <a:pt x="72353" y="63012"/>
                  </a:lnTo>
                  <a:cubicBezTo>
                    <a:pt x="72986" y="62945"/>
                    <a:pt x="73520" y="62879"/>
                    <a:pt x="74020" y="62779"/>
                  </a:cubicBezTo>
                  <a:lnTo>
                    <a:pt x="73920" y="62345"/>
                  </a:lnTo>
                  <a:close/>
                  <a:moveTo>
                    <a:pt x="9141" y="62779"/>
                  </a:moveTo>
                  <a:lnTo>
                    <a:pt x="9107" y="63179"/>
                  </a:lnTo>
                  <a:cubicBezTo>
                    <a:pt x="9641" y="63212"/>
                    <a:pt x="10175" y="63279"/>
                    <a:pt x="10775" y="63312"/>
                  </a:cubicBezTo>
                  <a:lnTo>
                    <a:pt x="10809" y="62879"/>
                  </a:lnTo>
                  <a:cubicBezTo>
                    <a:pt x="10208" y="62845"/>
                    <a:pt x="9674" y="62812"/>
                    <a:pt x="9141" y="62779"/>
                  </a:cubicBezTo>
                  <a:close/>
                  <a:moveTo>
                    <a:pt x="70651" y="62779"/>
                  </a:moveTo>
                  <a:cubicBezTo>
                    <a:pt x="70084" y="62845"/>
                    <a:pt x="69551" y="62879"/>
                    <a:pt x="68983" y="62945"/>
                  </a:cubicBezTo>
                  <a:lnTo>
                    <a:pt x="69017" y="63346"/>
                  </a:lnTo>
                  <a:cubicBezTo>
                    <a:pt x="69584" y="63312"/>
                    <a:pt x="70184" y="63279"/>
                    <a:pt x="70685" y="63179"/>
                  </a:cubicBezTo>
                  <a:lnTo>
                    <a:pt x="70651" y="62779"/>
                  </a:lnTo>
                  <a:close/>
                  <a:moveTo>
                    <a:pt x="12476" y="63012"/>
                  </a:moveTo>
                  <a:lnTo>
                    <a:pt x="12443" y="63446"/>
                  </a:lnTo>
                  <a:cubicBezTo>
                    <a:pt x="12977" y="63479"/>
                    <a:pt x="13511" y="63513"/>
                    <a:pt x="14111" y="63546"/>
                  </a:cubicBezTo>
                  <a:lnTo>
                    <a:pt x="14144" y="63146"/>
                  </a:lnTo>
                  <a:cubicBezTo>
                    <a:pt x="13544" y="63112"/>
                    <a:pt x="13010" y="63046"/>
                    <a:pt x="12476" y="63012"/>
                  </a:cubicBezTo>
                  <a:close/>
                  <a:moveTo>
                    <a:pt x="67349" y="63046"/>
                  </a:moveTo>
                  <a:cubicBezTo>
                    <a:pt x="66815" y="63112"/>
                    <a:pt x="66248" y="63146"/>
                    <a:pt x="65681" y="63179"/>
                  </a:cubicBezTo>
                  <a:lnTo>
                    <a:pt x="65714" y="63613"/>
                  </a:lnTo>
                  <a:cubicBezTo>
                    <a:pt x="66248" y="63546"/>
                    <a:pt x="66849" y="63513"/>
                    <a:pt x="67382" y="63479"/>
                  </a:cubicBezTo>
                  <a:lnTo>
                    <a:pt x="67349" y="63046"/>
                  </a:lnTo>
                  <a:close/>
                  <a:moveTo>
                    <a:pt x="15812" y="63212"/>
                  </a:moveTo>
                  <a:lnTo>
                    <a:pt x="15779" y="63646"/>
                  </a:lnTo>
                  <a:cubicBezTo>
                    <a:pt x="16313" y="63679"/>
                    <a:pt x="16846" y="63679"/>
                    <a:pt x="17447" y="63713"/>
                  </a:cubicBezTo>
                  <a:lnTo>
                    <a:pt x="17480" y="63312"/>
                  </a:lnTo>
                  <a:cubicBezTo>
                    <a:pt x="16880" y="63279"/>
                    <a:pt x="16346" y="63279"/>
                    <a:pt x="15812" y="63212"/>
                  </a:cubicBezTo>
                  <a:close/>
                  <a:moveTo>
                    <a:pt x="64047" y="63279"/>
                  </a:moveTo>
                  <a:cubicBezTo>
                    <a:pt x="63513" y="63312"/>
                    <a:pt x="62979" y="63312"/>
                    <a:pt x="62379" y="63346"/>
                  </a:cubicBezTo>
                  <a:lnTo>
                    <a:pt x="62379" y="63779"/>
                  </a:lnTo>
                  <a:cubicBezTo>
                    <a:pt x="62912" y="63779"/>
                    <a:pt x="63513" y="63713"/>
                    <a:pt x="64080" y="63679"/>
                  </a:cubicBezTo>
                  <a:lnTo>
                    <a:pt x="64047" y="63279"/>
                  </a:lnTo>
                  <a:close/>
                  <a:moveTo>
                    <a:pt x="19115" y="63346"/>
                  </a:moveTo>
                  <a:lnTo>
                    <a:pt x="19115" y="63779"/>
                  </a:lnTo>
                  <a:cubicBezTo>
                    <a:pt x="19648" y="63813"/>
                    <a:pt x="20215" y="63813"/>
                    <a:pt x="20782" y="63846"/>
                  </a:cubicBezTo>
                  <a:lnTo>
                    <a:pt x="20782" y="63446"/>
                  </a:lnTo>
                  <a:cubicBezTo>
                    <a:pt x="20182" y="63379"/>
                    <a:pt x="19648" y="63379"/>
                    <a:pt x="19115" y="63346"/>
                  </a:cubicBezTo>
                  <a:close/>
                  <a:moveTo>
                    <a:pt x="60711" y="63446"/>
                  </a:moveTo>
                  <a:cubicBezTo>
                    <a:pt x="60177" y="63479"/>
                    <a:pt x="59577" y="63513"/>
                    <a:pt x="59043" y="63513"/>
                  </a:cubicBezTo>
                  <a:lnTo>
                    <a:pt x="59043" y="63946"/>
                  </a:lnTo>
                  <a:cubicBezTo>
                    <a:pt x="59643" y="63879"/>
                    <a:pt x="60177" y="63879"/>
                    <a:pt x="60711" y="63846"/>
                  </a:cubicBezTo>
                  <a:lnTo>
                    <a:pt x="60711" y="63446"/>
                  </a:lnTo>
                  <a:close/>
                  <a:moveTo>
                    <a:pt x="22384" y="63513"/>
                  </a:moveTo>
                  <a:lnTo>
                    <a:pt x="22384" y="63946"/>
                  </a:lnTo>
                  <a:cubicBezTo>
                    <a:pt x="22951" y="63946"/>
                    <a:pt x="23518" y="63980"/>
                    <a:pt x="24051" y="63980"/>
                  </a:cubicBezTo>
                  <a:lnTo>
                    <a:pt x="24051" y="63546"/>
                  </a:lnTo>
                  <a:cubicBezTo>
                    <a:pt x="23484" y="63546"/>
                    <a:pt x="22951" y="63513"/>
                    <a:pt x="22384" y="63513"/>
                  </a:cubicBezTo>
                  <a:close/>
                  <a:moveTo>
                    <a:pt x="57375" y="63546"/>
                  </a:moveTo>
                  <a:cubicBezTo>
                    <a:pt x="56841" y="63546"/>
                    <a:pt x="56241" y="63613"/>
                    <a:pt x="55707" y="63613"/>
                  </a:cubicBezTo>
                  <a:lnTo>
                    <a:pt x="55707" y="64013"/>
                  </a:lnTo>
                  <a:cubicBezTo>
                    <a:pt x="56308" y="64013"/>
                    <a:pt x="56841" y="64013"/>
                    <a:pt x="57375" y="63980"/>
                  </a:cubicBezTo>
                  <a:lnTo>
                    <a:pt x="57375" y="63546"/>
                  </a:lnTo>
                  <a:close/>
                  <a:moveTo>
                    <a:pt x="25719" y="63613"/>
                  </a:moveTo>
                  <a:lnTo>
                    <a:pt x="25719" y="64013"/>
                  </a:lnTo>
                  <a:cubicBezTo>
                    <a:pt x="26286" y="64013"/>
                    <a:pt x="26853" y="64046"/>
                    <a:pt x="27387" y="64046"/>
                  </a:cubicBezTo>
                  <a:lnTo>
                    <a:pt x="27387" y="63646"/>
                  </a:lnTo>
                  <a:cubicBezTo>
                    <a:pt x="26820" y="63646"/>
                    <a:pt x="26286" y="63613"/>
                    <a:pt x="25719" y="63613"/>
                  </a:cubicBezTo>
                  <a:close/>
                  <a:moveTo>
                    <a:pt x="54039" y="63646"/>
                  </a:moveTo>
                  <a:cubicBezTo>
                    <a:pt x="53506" y="63646"/>
                    <a:pt x="52905" y="63679"/>
                    <a:pt x="52372" y="63679"/>
                  </a:cubicBezTo>
                  <a:lnTo>
                    <a:pt x="52372" y="64113"/>
                  </a:lnTo>
                  <a:cubicBezTo>
                    <a:pt x="52972" y="64113"/>
                    <a:pt x="53506" y="64113"/>
                    <a:pt x="54039" y="64046"/>
                  </a:cubicBezTo>
                  <a:lnTo>
                    <a:pt x="54039" y="63646"/>
                  </a:lnTo>
                  <a:close/>
                  <a:moveTo>
                    <a:pt x="29055" y="63679"/>
                  </a:moveTo>
                  <a:lnTo>
                    <a:pt x="29055" y="64113"/>
                  </a:lnTo>
                  <a:cubicBezTo>
                    <a:pt x="29622" y="64146"/>
                    <a:pt x="30189" y="64146"/>
                    <a:pt x="30723" y="64146"/>
                  </a:cubicBezTo>
                  <a:lnTo>
                    <a:pt x="30723" y="63713"/>
                  </a:lnTo>
                  <a:cubicBezTo>
                    <a:pt x="30189" y="63713"/>
                    <a:pt x="29622" y="63679"/>
                    <a:pt x="29055" y="63679"/>
                  </a:cubicBezTo>
                  <a:close/>
                  <a:moveTo>
                    <a:pt x="32391" y="63713"/>
                  </a:moveTo>
                  <a:lnTo>
                    <a:pt x="32391" y="64146"/>
                  </a:lnTo>
                  <a:cubicBezTo>
                    <a:pt x="32958" y="64180"/>
                    <a:pt x="33525" y="64180"/>
                    <a:pt x="34059" y="64180"/>
                  </a:cubicBezTo>
                  <a:lnTo>
                    <a:pt x="34059" y="63779"/>
                  </a:lnTo>
                  <a:cubicBezTo>
                    <a:pt x="33525" y="63713"/>
                    <a:pt x="32958" y="63713"/>
                    <a:pt x="32391" y="63713"/>
                  </a:cubicBezTo>
                  <a:close/>
                  <a:moveTo>
                    <a:pt x="45734" y="63779"/>
                  </a:moveTo>
                  <a:lnTo>
                    <a:pt x="45734" y="64180"/>
                  </a:lnTo>
                  <a:lnTo>
                    <a:pt x="47401" y="64180"/>
                  </a:lnTo>
                  <a:lnTo>
                    <a:pt x="47401" y="63779"/>
                  </a:lnTo>
                  <a:close/>
                  <a:moveTo>
                    <a:pt x="50704" y="63713"/>
                  </a:moveTo>
                  <a:cubicBezTo>
                    <a:pt x="50170" y="63779"/>
                    <a:pt x="49570" y="63779"/>
                    <a:pt x="49036" y="63779"/>
                  </a:cubicBezTo>
                  <a:lnTo>
                    <a:pt x="49036" y="64180"/>
                  </a:lnTo>
                  <a:cubicBezTo>
                    <a:pt x="49636" y="64146"/>
                    <a:pt x="50170" y="64146"/>
                    <a:pt x="50704" y="64146"/>
                  </a:cubicBezTo>
                  <a:lnTo>
                    <a:pt x="50704" y="63713"/>
                  </a:lnTo>
                  <a:close/>
                  <a:moveTo>
                    <a:pt x="35726" y="63813"/>
                  </a:moveTo>
                  <a:lnTo>
                    <a:pt x="35726" y="64213"/>
                  </a:lnTo>
                  <a:lnTo>
                    <a:pt x="37394" y="64213"/>
                  </a:lnTo>
                  <a:lnTo>
                    <a:pt x="37394" y="63813"/>
                  </a:lnTo>
                  <a:close/>
                  <a:moveTo>
                    <a:pt x="39062" y="63813"/>
                  </a:moveTo>
                  <a:lnTo>
                    <a:pt x="39062" y="64213"/>
                  </a:lnTo>
                  <a:lnTo>
                    <a:pt x="40730" y="64213"/>
                  </a:lnTo>
                  <a:lnTo>
                    <a:pt x="40730" y="63813"/>
                  </a:lnTo>
                  <a:close/>
                  <a:moveTo>
                    <a:pt x="42398" y="63813"/>
                  </a:moveTo>
                  <a:lnTo>
                    <a:pt x="42398" y="64213"/>
                  </a:lnTo>
                  <a:lnTo>
                    <a:pt x="44066" y="64213"/>
                  </a:lnTo>
                  <a:lnTo>
                    <a:pt x="44066" y="63813"/>
                  </a:lnTo>
                  <a:close/>
                </a:path>
              </a:pathLst>
            </a:custGeom>
            <a:solidFill>
              <a:srgbClr val="3E7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5463250" y="3999650"/>
              <a:ext cx="628800" cy="416300"/>
            </a:xfrm>
            <a:custGeom>
              <a:rect b="b" l="l" r="r" t="t"/>
              <a:pathLst>
                <a:path extrusionOk="0" h="16652" w="25152">
                  <a:moveTo>
                    <a:pt x="12583" y="1"/>
                  </a:moveTo>
                  <a:cubicBezTo>
                    <a:pt x="6957" y="1"/>
                    <a:pt x="1289" y="176"/>
                    <a:pt x="901" y="514"/>
                  </a:cubicBezTo>
                  <a:cubicBezTo>
                    <a:pt x="167" y="1181"/>
                    <a:pt x="0" y="15291"/>
                    <a:pt x="901" y="16025"/>
                  </a:cubicBezTo>
                  <a:cubicBezTo>
                    <a:pt x="1386" y="16424"/>
                    <a:pt x="7291" y="16651"/>
                    <a:pt x="13012" y="16651"/>
                  </a:cubicBezTo>
                  <a:cubicBezTo>
                    <a:pt x="18296" y="16651"/>
                    <a:pt x="23423" y="16457"/>
                    <a:pt x="23984" y="16025"/>
                  </a:cubicBezTo>
                  <a:cubicBezTo>
                    <a:pt x="25151" y="15158"/>
                    <a:pt x="24851" y="1248"/>
                    <a:pt x="23984" y="514"/>
                  </a:cubicBezTo>
                  <a:cubicBezTo>
                    <a:pt x="23523" y="168"/>
                    <a:pt x="18073" y="1"/>
                    <a:pt x="12583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5464900" y="3994325"/>
              <a:ext cx="537925" cy="426800"/>
            </a:xfrm>
            <a:custGeom>
              <a:rect b="b" l="l" r="r" t="t"/>
              <a:pathLst>
                <a:path extrusionOk="0" h="17072" w="21517">
                  <a:moveTo>
                    <a:pt x="12006" y="0"/>
                  </a:moveTo>
                  <a:cubicBezTo>
                    <a:pt x="6592" y="0"/>
                    <a:pt x="1154" y="161"/>
                    <a:pt x="735" y="560"/>
                  </a:cubicBezTo>
                  <a:cubicBezTo>
                    <a:pt x="101" y="1127"/>
                    <a:pt x="1" y="7632"/>
                    <a:pt x="67" y="10500"/>
                  </a:cubicBezTo>
                  <a:cubicBezTo>
                    <a:pt x="101" y="14070"/>
                    <a:pt x="334" y="16071"/>
                    <a:pt x="735" y="16405"/>
                  </a:cubicBezTo>
                  <a:cubicBezTo>
                    <a:pt x="1235" y="16872"/>
                    <a:pt x="7106" y="17072"/>
                    <a:pt x="12743" y="17072"/>
                  </a:cubicBezTo>
                  <a:cubicBezTo>
                    <a:pt x="16146" y="17072"/>
                    <a:pt x="19481" y="17005"/>
                    <a:pt x="21516" y="16838"/>
                  </a:cubicBezTo>
                  <a:lnTo>
                    <a:pt x="21483" y="16405"/>
                  </a:lnTo>
                  <a:cubicBezTo>
                    <a:pt x="19280" y="16577"/>
                    <a:pt x="16014" y="16654"/>
                    <a:pt x="12731" y="16654"/>
                  </a:cubicBezTo>
                  <a:cubicBezTo>
                    <a:pt x="7116" y="16654"/>
                    <a:pt x="1452" y="16429"/>
                    <a:pt x="968" y="16071"/>
                  </a:cubicBezTo>
                  <a:cubicBezTo>
                    <a:pt x="234" y="15404"/>
                    <a:pt x="234" y="1794"/>
                    <a:pt x="968" y="894"/>
                  </a:cubicBezTo>
                  <a:cubicBezTo>
                    <a:pt x="1416" y="616"/>
                    <a:pt x="7040" y="421"/>
                    <a:pt x="12684" y="421"/>
                  </a:cubicBezTo>
                  <a:cubicBezTo>
                    <a:pt x="15862" y="421"/>
                    <a:pt x="19045" y="483"/>
                    <a:pt x="21316" y="627"/>
                  </a:cubicBezTo>
                  <a:lnTo>
                    <a:pt x="21349" y="193"/>
                  </a:lnTo>
                  <a:cubicBezTo>
                    <a:pt x="19260" y="72"/>
                    <a:pt x="15638" y="0"/>
                    <a:pt x="1200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3325" y="4112150"/>
              <a:ext cx="227675" cy="191725"/>
            </a:xfrm>
            <a:custGeom>
              <a:rect b="b" l="l" r="r" t="t"/>
              <a:pathLst>
                <a:path extrusionOk="0" h="7669" w="9107">
                  <a:moveTo>
                    <a:pt x="4678" y="0"/>
                  </a:moveTo>
                  <a:cubicBezTo>
                    <a:pt x="2939" y="0"/>
                    <a:pt x="1241" y="868"/>
                    <a:pt x="734" y="2652"/>
                  </a:cubicBezTo>
                  <a:cubicBezTo>
                    <a:pt x="0" y="5020"/>
                    <a:pt x="1735" y="7522"/>
                    <a:pt x="4237" y="7655"/>
                  </a:cubicBezTo>
                  <a:cubicBezTo>
                    <a:pt x="4358" y="7664"/>
                    <a:pt x="4479" y="7669"/>
                    <a:pt x="4601" y="7669"/>
                  </a:cubicBezTo>
                  <a:cubicBezTo>
                    <a:pt x="5860" y="7669"/>
                    <a:pt x="7155" y="7200"/>
                    <a:pt x="8006" y="6288"/>
                  </a:cubicBezTo>
                  <a:cubicBezTo>
                    <a:pt x="8907" y="5254"/>
                    <a:pt x="9107" y="3753"/>
                    <a:pt x="8640" y="2485"/>
                  </a:cubicBezTo>
                  <a:cubicBezTo>
                    <a:pt x="8406" y="1785"/>
                    <a:pt x="7906" y="1117"/>
                    <a:pt x="7239" y="684"/>
                  </a:cubicBezTo>
                  <a:cubicBezTo>
                    <a:pt x="6479" y="230"/>
                    <a:pt x="5573" y="0"/>
                    <a:pt x="4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5576650" y="4108375"/>
              <a:ext cx="224350" cy="200175"/>
            </a:xfrm>
            <a:custGeom>
              <a:rect b="b" l="l" r="r" t="t"/>
              <a:pathLst>
                <a:path extrusionOk="0" h="8007" w="8974">
                  <a:moveTo>
                    <a:pt x="4003" y="1"/>
                  </a:moveTo>
                  <a:cubicBezTo>
                    <a:pt x="2202" y="168"/>
                    <a:pt x="835" y="1235"/>
                    <a:pt x="368" y="2769"/>
                  </a:cubicBezTo>
                  <a:cubicBezTo>
                    <a:pt x="1" y="3970"/>
                    <a:pt x="201" y="5271"/>
                    <a:pt x="968" y="6305"/>
                  </a:cubicBezTo>
                  <a:cubicBezTo>
                    <a:pt x="1702" y="7339"/>
                    <a:pt x="2836" y="7973"/>
                    <a:pt x="4037" y="8007"/>
                  </a:cubicBezTo>
                  <a:lnTo>
                    <a:pt x="4337" y="8007"/>
                  </a:lnTo>
                  <a:cubicBezTo>
                    <a:pt x="5805" y="8007"/>
                    <a:pt x="7172" y="7473"/>
                    <a:pt x="8006" y="6572"/>
                  </a:cubicBezTo>
                  <a:cubicBezTo>
                    <a:pt x="8607" y="5938"/>
                    <a:pt x="8940" y="5104"/>
                    <a:pt x="8974" y="4237"/>
                  </a:cubicBezTo>
                  <a:lnTo>
                    <a:pt x="8540" y="4170"/>
                  </a:lnTo>
                  <a:cubicBezTo>
                    <a:pt x="8507" y="4971"/>
                    <a:pt x="8206" y="5705"/>
                    <a:pt x="7706" y="6272"/>
                  </a:cubicBezTo>
                  <a:cubicBezTo>
                    <a:pt x="6922" y="7119"/>
                    <a:pt x="5695" y="7612"/>
                    <a:pt x="4358" y="7612"/>
                  </a:cubicBezTo>
                  <a:cubicBezTo>
                    <a:pt x="4273" y="7612"/>
                    <a:pt x="4189" y="7610"/>
                    <a:pt x="4104" y="7606"/>
                  </a:cubicBezTo>
                  <a:cubicBezTo>
                    <a:pt x="3003" y="7573"/>
                    <a:pt x="2002" y="6972"/>
                    <a:pt x="1335" y="6038"/>
                  </a:cubicBezTo>
                  <a:cubicBezTo>
                    <a:pt x="668" y="5138"/>
                    <a:pt x="468" y="3970"/>
                    <a:pt x="801" y="2870"/>
                  </a:cubicBezTo>
                  <a:cubicBezTo>
                    <a:pt x="1201" y="1502"/>
                    <a:pt x="2436" y="601"/>
                    <a:pt x="4037" y="434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053900" y="4759150"/>
              <a:ext cx="492050" cy="169000"/>
            </a:xfrm>
            <a:custGeom>
              <a:rect b="b" l="l" r="r" t="t"/>
              <a:pathLst>
                <a:path extrusionOk="0" h="6760" w="19682">
                  <a:moveTo>
                    <a:pt x="2592" y="395"/>
                  </a:moveTo>
                  <a:cubicBezTo>
                    <a:pt x="6999" y="395"/>
                    <a:pt x="18046" y="1000"/>
                    <a:pt x="18814" y="1356"/>
                  </a:cubicBezTo>
                  <a:cubicBezTo>
                    <a:pt x="19181" y="1656"/>
                    <a:pt x="19214" y="5459"/>
                    <a:pt x="18747" y="6160"/>
                  </a:cubicBezTo>
                  <a:cubicBezTo>
                    <a:pt x="18565" y="6254"/>
                    <a:pt x="17855" y="6295"/>
                    <a:pt x="16818" y="6295"/>
                  </a:cubicBezTo>
                  <a:cubicBezTo>
                    <a:pt x="12366" y="6295"/>
                    <a:pt x="1884" y="5539"/>
                    <a:pt x="1235" y="5025"/>
                  </a:cubicBezTo>
                  <a:cubicBezTo>
                    <a:pt x="701" y="4392"/>
                    <a:pt x="501" y="989"/>
                    <a:pt x="834" y="489"/>
                  </a:cubicBezTo>
                  <a:cubicBezTo>
                    <a:pt x="995" y="424"/>
                    <a:pt x="1638" y="395"/>
                    <a:pt x="2592" y="395"/>
                  </a:cubicBezTo>
                  <a:close/>
                  <a:moveTo>
                    <a:pt x="2824" y="0"/>
                  </a:moveTo>
                  <a:cubicBezTo>
                    <a:pt x="2062" y="0"/>
                    <a:pt x="1474" y="17"/>
                    <a:pt x="1135" y="55"/>
                  </a:cubicBezTo>
                  <a:cubicBezTo>
                    <a:pt x="701" y="89"/>
                    <a:pt x="568" y="155"/>
                    <a:pt x="501" y="255"/>
                  </a:cubicBezTo>
                  <a:cubicBezTo>
                    <a:pt x="0" y="889"/>
                    <a:pt x="234" y="4558"/>
                    <a:pt x="868" y="5326"/>
                  </a:cubicBezTo>
                  <a:cubicBezTo>
                    <a:pt x="1468" y="6093"/>
                    <a:pt x="12643" y="6760"/>
                    <a:pt x="16679" y="6760"/>
                  </a:cubicBezTo>
                  <a:lnTo>
                    <a:pt x="17246" y="6760"/>
                  </a:lnTo>
                  <a:cubicBezTo>
                    <a:pt x="18747" y="6727"/>
                    <a:pt x="18981" y="6593"/>
                    <a:pt x="19047" y="6460"/>
                  </a:cubicBezTo>
                  <a:cubicBezTo>
                    <a:pt x="19548" y="5759"/>
                    <a:pt x="19681" y="1623"/>
                    <a:pt x="19047" y="1089"/>
                  </a:cubicBezTo>
                  <a:cubicBezTo>
                    <a:pt x="18503" y="631"/>
                    <a:pt x="7455" y="0"/>
                    <a:pt x="28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3" name="Google Shape;1183;p40"/>
          <p:cNvSpPr txBox="1"/>
          <p:nvPr>
            <p:ph type="title"/>
          </p:nvPr>
        </p:nvSpPr>
        <p:spPr>
          <a:xfrm>
            <a:off x="1036350" y="747800"/>
            <a:ext cx="768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  </a:t>
            </a:r>
            <a:r>
              <a:rPr b="1" lang="en" sz="2600">
                <a:latin typeface="Fira Sans Condensed"/>
                <a:ea typeface="Fira Sans Condensed"/>
                <a:cs typeface="Fira Sans Condensed"/>
                <a:sym typeface="Fira Sans Condensed"/>
              </a:rPr>
              <a:t>Our KPI’s Compared Prism+ Members </a:t>
            </a:r>
            <a:endParaRPr b="1" sz="26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Fira Sans Condensed"/>
                <a:ea typeface="Fira Sans Condensed"/>
                <a:cs typeface="Fira Sans Condensed"/>
                <a:sym typeface="Fira Sans Condensed"/>
              </a:rPr>
              <a:t>to Registered Users</a:t>
            </a:r>
            <a:endParaRPr b="1" sz="26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184" name="Google Shape;1184;p40"/>
          <p:cNvSpPr txBox="1"/>
          <p:nvPr>
            <p:ph idx="4294967295" type="subTitle"/>
          </p:nvPr>
        </p:nvSpPr>
        <p:spPr>
          <a:xfrm>
            <a:off x="1739375" y="2149013"/>
            <a:ext cx="4854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chemeClr val="lt2"/>
                </a:solidFill>
              </a:rPr>
              <a:t>Average Profit per User -&gt;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Prism+ members had a lower average profit per user by £2.48 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chemeClr val="lt2"/>
                </a:solidFill>
              </a:rPr>
              <a:t>Conversion Rate of Prism+ -&gt; 0.01-1.62% lower than non-members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600">
                <a:solidFill>
                  <a:schemeClr val="accent3"/>
                </a:solidFill>
              </a:rPr>
              <a:t>Prism+ Has Big Problems But Even Bigger Potential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1190" name="Google Shape;1190;p41"/>
          <p:cNvSpPr txBox="1"/>
          <p:nvPr>
            <p:ph idx="2" type="title"/>
          </p:nvPr>
        </p:nvSpPr>
        <p:spPr>
          <a:xfrm>
            <a:off x="1596444" y="16959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Wrong Incentives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1" name="Google Shape;1191;p41"/>
          <p:cNvSpPr txBox="1"/>
          <p:nvPr>
            <p:ph idx="5" type="title"/>
          </p:nvPr>
        </p:nvSpPr>
        <p:spPr>
          <a:xfrm>
            <a:off x="1596444" y="31442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Bad Tier Criteria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2" name="Google Shape;1192;p41"/>
          <p:cNvSpPr txBox="1"/>
          <p:nvPr>
            <p:ph idx="3" type="subTitle"/>
          </p:nvPr>
        </p:nvSpPr>
        <p:spPr>
          <a:xfrm>
            <a:off x="1596425" y="2035138"/>
            <a:ext cx="2878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Prism’s best customers are not after discounts - change the rewards!</a:t>
            </a:r>
            <a:endParaRPr/>
          </a:p>
        </p:txBody>
      </p:sp>
      <p:sp>
        <p:nvSpPr>
          <p:cNvPr id="1193" name="Google Shape;1193;p41"/>
          <p:cNvSpPr txBox="1"/>
          <p:nvPr>
            <p:ph idx="7" type="subTitle"/>
          </p:nvPr>
        </p:nvSpPr>
        <p:spPr>
          <a:xfrm>
            <a:off x="1596437" y="348343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wrong customers are being targeted with Prism+.</a:t>
            </a: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663906" y="1695913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1"/>
          <p:cNvSpPr/>
          <p:nvPr/>
        </p:nvSpPr>
        <p:spPr>
          <a:xfrm>
            <a:off x="663906" y="3124138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6" name="Google Shape;1196;p41"/>
          <p:cNvGrpSpPr/>
          <p:nvPr/>
        </p:nvGrpSpPr>
        <p:grpSpPr>
          <a:xfrm>
            <a:off x="895283" y="1947379"/>
            <a:ext cx="423444" cy="423416"/>
            <a:chOff x="1178033" y="2629028"/>
            <a:chExt cx="423444" cy="423416"/>
          </a:xfrm>
        </p:grpSpPr>
        <p:sp>
          <p:nvSpPr>
            <p:cNvPr id="1197" name="Google Shape;1197;p41"/>
            <p:cNvSpPr/>
            <p:nvPr/>
          </p:nvSpPr>
          <p:spPr>
            <a:xfrm>
              <a:off x="1403127" y="2684989"/>
              <a:ext cx="143582" cy="142361"/>
            </a:xfrm>
            <a:custGeom>
              <a:rect b="b" l="l" r="r" t="t"/>
              <a:pathLst>
                <a:path extrusionOk="0" h="5243" w="5288">
                  <a:moveTo>
                    <a:pt x="3092" y="1121"/>
                  </a:moveTo>
                  <a:lnTo>
                    <a:pt x="3092" y="4168"/>
                  </a:lnTo>
                  <a:lnTo>
                    <a:pt x="2196" y="4168"/>
                  </a:lnTo>
                  <a:lnTo>
                    <a:pt x="2196" y="1121"/>
                  </a:lnTo>
                  <a:close/>
                  <a:moveTo>
                    <a:pt x="2644" y="0"/>
                  </a:moveTo>
                  <a:cubicBezTo>
                    <a:pt x="1165" y="0"/>
                    <a:pt x="0" y="1165"/>
                    <a:pt x="0" y="2599"/>
                  </a:cubicBezTo>
                  <a:cubicBezTo>
                    <a:pt x="0" y="4078"/>
                    <a:pt x="1165" y="5243"/>
                    <a:pt x="2644" y="5243"/>
                  </a:cubicBezTo>
                  <a:cubicBezTo>
                    <a:pt x="4078" y="5243"/>
                    <a:pt x="5288" y="4078"/>
                    <a:pt x="5288" y="2599"/>
                  </a:cubicBezTo>
                  <a:cubicBezTo>
                    <a:pt x="5288" y="1165"/>
                    <a:pt x="4078" y="0"/>
                    <a:pt x="2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348361" y="2629028"/>
              <a:ext cx="253116" cy="253088"/>
            </a:xfrm>
            <a:custGeom>
              <a:rect b="b" l="l" r="r" t="t"/>
              <a:pathLst>
                <a:path extrusionOk="0" h="9321" w="9322">
                  <a:moveTo>
                    <a:pt x="4661" y="1165"/>
                  </a:moveTo>
                  <a:cubicBezTo>
                    <a:pt x="6633" y="1165"/>
                    <a:pt x="8201" y="2733"/>
                    <a:pt x="8201" y="4660"/>
                  </a:cubicBezTo>
                  <a:cubicBezTo>
                    <a:pt x="8201" y="6632"/>
                    <a:pt x="6633" y="8200"/>
                    <a:pt x="4661" y="8200"/>
                  </a:cubicBezTo>
                  <a:cubicBezTo>
                    <a:pt x="2689" y="8200"/>
                    <a:pt x="1121" y="6632"/>
                    <a:pt x="1121" y="4660"/>
                  </a:cubicBezTo>
                  <a:cubicBezTo>
                    <a:pt x="1121" y="2733"/>
                    <a:pt x="2689" y="1165"/>
                    <a:pt x="4661" y="1165"/>
                  </a:cubicBezTo>
                  <a:close/>
                  <a:moveTo>
                    <a:pt x="4661" y="0"/>
                  </a:moveTo>
                  <a:cubicBezTo>
                    <a:pt x="2062" y="0"/>
                    <a:pt x="1" y="2106"/>
                    <a:pt x="1" y="4660"/>
                  </a:cubicBezTo>
                  <a:cubicBezTo>
                    <a:pt x="1" y="7259"/>
                    <a:pt x="2062" y="9320"/>
                    <a:pt x="4661" y="9320"/>
                  </a:cubicBezTo>
                  <a:cubicBezTo>
                    <a:pt x="7215" y="9320"/>
                    <a:pt x="9321" y="7259"/>
                    <a:pt x="9321" y="4660"/>
                  </a:cubicBezTo>
                  <a:cubicBezTo>
                    <a:pt x="9321" y="2106"/>
                    <a:pt x="7215" y="0"/>
                    <a:pt x="4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178033" y="2852873"/>
              <a:ext cx="395449" cy="199571"/>
            </a:xfrm>
            <a:custGeom>
              <a:rect b="b" l="l" r="r" t="t"/>
              <a:pathLst>
                <a:path extrusionOk="0" h="7350" w="14564">
                  <a:moveTo>
                    <a:pt x="1" y="1"/>
                  </a:moveTo>
                  <a:lnTo>
                    <a:pt x="1" y="4258"/>
                  </a:lnTo>
                  <a:lnTo>
                    <a:pt x="1255" y="4258"/>
                  </a:lnTo>
                  <a:lnTo>
                    <a:pt x="5826" y="7350"/>
                  </a:lnTo>
                  <a:lnTo>
                    <a:pt x="13936" y="7350"/>
                  </a:lnTo>
                  <a:cubicBezTo>
                    <a:pt x="14295" y="7350"/>
                    <a:pt x="14519" y="7081"/>
                    <a:pt x="14519" y="6812"/>
                  </a:cubicBezTo>
                  <a:cubicBezTo>
                    <a:pt x="14564" y="6409"/>
                    <a:pt x="14295" y="6185"/>
                    <a:pt x="14026" y="6185"/>
                  </a:cubicBezTo>
                  <a:lnTo>
                    <a:pt x="7797" y="6185"/>
                  </a:lnTo>
                  <a:cubicBezTo>
                    <a:pt x="7394" y="6185"/>
                    <a:pt x="7080" y="6005"/>
                    <a:pt x="6767" y="5737"/>
                  </a:cubicBezTo>
                  <a:lnTo>
                    <a:pt x="2958" y="1928"/>
                  </a:lnTo>
                  <a:lnTo>
                    <a:pt x="3585" y="1300"/>
                  </a:lnTo>
                  <a:lnTo>
                    <a:pt x="7394" y="5109"/>
                  </a:lnTo>
                  <a:cubicBezTo>
                    <a:pt x="7506" y="5221"/>
                    <a:pt x="7652" y="5277"/>
                    <a:pt x="7797" y="5277"/>
                  </a:cubicBezTo>
                  <a:cubicBezTo>
                    <a:pt x="7943" y="5277"/>
                    <a:pt x="8089" y="5221"/>
                    <a:pt x="8201" y="5109"/>
                  </a:cubicBezTo>
                  <a:cubicBezTo>
                    <a:pt x="8290" y="5020"/>
                    <a:pt x="8335" y="4885"/>
                    <a:pt x="8335" y="4706"/>
                  </a:cubicBezTo>
                  <a:cubicBezTo>
                    <a:pt x="8335" y="4572"/>
                    <a:pt x="8290" y="4437"/>
                    <a:pt x="8201" y="4347"/>
                  </a:cubicBezTo>
                  <a:lnTo>
                    <a:pt x="4213" y="359"/>
                  </a:lnTo>
                  <a:cubicBezTo>
                    <a:pt x="3944" y="91"/>
                    <a:pt x="3854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41"/>
          <p:cNvGrpSpPr/>
          <p:nvPr/>
        </p:nvGrpSpPr>
        <p:grpSpPr>
          <a:xfrm>
            <a:off x="937380" y="3397620"/>
            <a:ext cx="339253" cy="339253"/>
            <a:chOff x="5049725" y="3806450"/>
            <a:chExt cx="481825" cy="481825"/>
          </a:xfrm>
        </p:grpSpPr>
        <p:sp>
          <p:nvSpPr>
            <p:cNvPr id="1201" name="Google Shape;1201;p41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 flipH="1" rot="5400000">
            <a:off x="3065569" y="2778966"/>
            <a:ext cx="3012854" cy="194113"/>
            <a:chOff x="106648" y="895720"/>
            <a:chExt cx="4481413" cy="374303"/>
          </a:xfrm>
        </p:grpSpPr>
        <p:grpSp>
          <p:nvGrpSpPr>
            <p:cNvPr id="1205" name="Google Shape;1205;p41"/>
            <p:cNvGrpSpPr/>
            <p:nvPr/>
          </p:nvGrpSpPr>
          <p:grpSpPr>
            <a:xfrm>
              <a:off x="2233277" y="895720"/>
              <a:ext cx="1082668" cy="223591"/>
              <a:chOff x="4808316" y="2800065"/>
              <a:chExt cx="1999386" cy="412910"/>
            </a:xfrm>
          </p:grpSpPr>
          <p:sp>
            <p:nvSpPr>
              <p:cNvPr id="1206" name="Google Shape;1206;p41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7" name="Google Shape;1207;p4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08" name="Google Shape;1208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09" name="Google Shape;1209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0" name="Google Shape;1210;p41"/>
            <p:cNvGrpSpPr/>
            <p:nvPr/>
          </p:nvGrpSpPr>
          <p:grpSpPr>
            <a:xfrm>
              <a:off x="106648" y="895720"/>
              <a:ext cx="1088401" cy="223591"/>
              <a:chOff x="881025" y="2800065"/>
              <a:chExt cx="2009975" cy="412910"/>
            </a:xfrm>
          </p:grpSpPr>
          <p:sp>
            <p:nvSpPr>
              <p:cNvPr id="1211" name="Google Shape;1211;p41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2" name="Google Shape;1212;p4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13" name="Google Shape;1213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4" name="Google Shape;1214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5" name="Google Shape;1215;p41"/>
            <p:cNvGrpSpPr/>
            <p:nvPr/>
          </p:nvGrpSpPr>
          <p:grpSpPr>
            <a:xfrm>
              <a:off x="1172346" y="1047020"/>
              <a:ext cx="1083151" cy="223003"/>
              <a:chOff x="2849073" y="3079467"/>
              <a:chExt cx="2000279" cy="411825"/>
            </a:xfrm>
          </p:grpSpPr>
          <p:sp>
            <p:nvSpPr>
              <p:cNvPr id="1216" name="Google Shape;1216;p41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7" name="Google Shape;1217;p4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18" name="Google Shape;1218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9" name="Google Shape;1219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20" name="Google Shape;1220;p41"/>
            <p:cNvGrpSpPr/>
            <p:nvPr/>
          </p:nvGrpSpPr>
          <p:grpSpPr>
            <a:xfrm>
              <a:off x="3290132" y="1047020"/>
              <a:ext cx="1297929" cy="223003"/>
              <a:chOff x="6760035" y="3079467"/>
              <a:chExt cx="2396915" cy="411825"/>
            </a:xfrm>
          </p:grpSpPr>
          <p:sp>
            <p:nvSpPr>
              <p:cNvPr id="1221" name="Google Shape;1221;p41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2" name="Google Shape;1222;p41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23" name="Google Shape;1223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24" name="Google Shape;1224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25" name="Google Shape;1225;p41"/>
          <p:cNvSpPr txBox="1"/>
          <p:nvPr>
            <p:ph type="title"/>
          </p:nvPr>
        </p:nvSpPr>
        <p:spPr>
          <a:xfrm>
            <a:off x="5715088" y="16959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Established As Successful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6" name="Google Shape;1226;p41"/>
          <p:cNvSpPr txBox="1"/>
          <p:nvPr>
            <p:ph idx="1" type="subTitle"/>
          </p:nvPr>
        </p:nvSpPr>
        <p:spPr>
          <a:xfrm>
            <a:off x="5715081" y="203513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Loyalty schemes are very successful for similar e-commerce businesses.</a:t>
            </a:r>
            <a:endParaRPr/>
          </a:p>
        </p:txBody>
      </p:sp>
      <p:sp>
        <p:nvSpPr>
          <p:cNvPr id="1227" name="Google Shape;1227;p41"/>
          <p:cNvSpPr txBox="1"/>
          <p:nvPr>
            <p:ph idx="4" type="title"/>
          </p:nvPr>
        </p:nvSpPr>
        <p:spPr>
          <a:xfrm>
            <a:off x="5715088" y="31442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Money To Be Saved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8" name="Google Shape;1228;p41"/>
          <p:cNvSpPr txBox="1"/>
          <p:nvPr>
            <p:ph idx="6" type="subTitle"/>
          </p:nvPr>
        </p:nvSpPr>
        <p:spPr>
          <a:xfrm>
            <a:off x="5715081" y="348343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Over 3 years, an estimated £330,000 could be saved by adjusting Prism+.</a:t>
            </a:r>
            <a:endParaRPr/>
          </a:p>
        </p:txBody>
      </p:sp>
      <p:sp>
        <p:nvSpPr>
          <p:cNvPr id="1229" name="Google Shape;1229;p41"/>
          <p:cNvSpPr/>
          <p:nvPr/>
        </p:nvSpPr>
        <p:spPr>
          <a:xfrm>
            <a:off x="4752681" y="1715988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1"/>
          <p:cNvSpPr/>
          <p:nvPr/>
        </p:nvSpPr>
        <p:spPr>
          <a:xfrm>
            <a:off x="4752681" y="3124138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1" name="Google Shape;1231;p41"/>
          <p:cNvGrpSpPr/>
          <p:nvPr/>
        </p:nvGrpSpPr>
        <p:grpSpPr>
          <a:xfrm>
            <a:off x="5019883" y="3404092"/>
            <a:ext cx="351786" cy="326274"/>
            <a:chOff x="-62511900" y="4129100"/>
            <a:chExt cx="304050" cy="282000"/>
          </a:xfrm>
        </p:grpSpPr>
        <p:sp>
          <p:nvSpPr>
            <p:cNvPr id="1232" name="Google Shape;1232;p41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7" name="Google Shape;1237;p41"/>
          <p:cNvSpPr/>
          <p:nvPr/>
        </p:nvSpPr>
        <p:spPr>
          <a:xfrm>
            <a:off x="5012611" y="2016020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2"/>
          <p:cNvSpPr txBox="1"/>
          <p:nvPr>
            <p:ph type="title"/>
          </p:nvPr>
        </p:nvSpPr>
        <p:spPr>
          <a:xfrm>
            <a:off x="720000" y="493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 Average Profits by Tier are TOO similar 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1243" name="Google Shape;1243;p42"/>
          <p:cNvGraphicFramePr/>
          <p:nvPr/>
        </p:nvGraphicFramePr>
        <p:xfrm>
          <a:off x="900175" y="2018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{0C0F3117-2DFC-4C5B-A917-F1351EAF3C4D}</a:tableStyleId>
              </a:tblPr>
              <a:tblGrid>
                <a:gridCol w="1815925"/>
                <a:gridCol w="1815925"/>
              </a:tblGrid>
              <a:tr h="47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 SemiBold"/>
                          <a:ea typeface="Fira Sans Condensed SemiBold"/>
                          <a:cs typeface="Fira Sans Condensed SemiBold"/>
                          <a:sym typeface="Fira Sans Condensed SemiBold"/>
                        </a:rPr>
                        <a:t>Tier</a:t>
                      </a:r>
                      <a:endParaRPr sz="1300">
                        <a:latin typeface="Fira Sans Condensed SemiBold"/>
                        <a:ea typeface="Fira Sans Condensed SemiBold"/>
                        <a:cs typeface="Fira Sans Condensed SemiBold"/>
                        <a:sym typeface="Fira Sans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 SemiBold"/>
                          <a:ea typeface="Fira Sans Condensed SemiBold"/>
                          <a:cs typeface="Fira Sans Condensed SemiBold"/>
                          <a:sym typeface="Fira Sans Condensed SemiBold"/>
                        </a:rPr>
                        <a:t>Avg No. of Transactions</a:t>
                      </a:r>
                      <a:endParaRPr sz="1300">
                        <a:latin typeface="Fira Sans Condensed SemiBold"/>
                        <a:ea typeface="Fira Sans Condensed SemiBold"/>
                        <a:cs typeface="Fira Sans Condensed SemiBold"/>
                        <a:sym typeface="Fira Sans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Non-Prism+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0.35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Bronze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1.57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Silver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3.00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Gold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4.32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Platinum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9.09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4" name="Google Shape;1244;p42"/>
          <p:cNvSpPr txBox="1"/>
          <p:nvPr/>
        </p:nvSpPr>
        <p:spPr>
          <a:xfrm>
            <a:off x="912075" y="1046650"/>
            <a:ext cx="751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Char char="●"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Slightly increasing average profits but </a:t>
            </a:r>
            <a:r>
              <a:rPr b="1"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not differentiable enough</a:t>
            </a:r>
            <a:endParaRPr b="1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Char char="●"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Excessive discounting </a:t>
            </a:r>
            <a:r>
              <a:rPr b="1"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mitigates</a:t>
            </a: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profits from rising number of transactions</a:t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245" name="Google Shape;1245;p42"/>
          <p:cNvPicPr preferRelativeResize="0"/>
          <p:nvPr/>
        </p:nvPicPr>
        <p:blipFill rotWithShape="1">
          <a:blip r:embed="rId3">
            <a:alphaModFix/>
          </a:blip>
          <a:srcRect b="3772" l="0" r="0" t="0"/>
          <a:stretch/>
        </p:blipFill>
        <p:spPr>
          <a:xfrm>
            <a:off x="4684425" y="2030350"/>
            <a:ext cx="3815800" cy="23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accent3"/>
                </a:solidFill>
              </a:rPr>
              <a:t>Prism’s Best Customers Do Not Want Discounts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51" name="Google Shape;1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001" y="1206150"/>
            <a:ext cx="6111374" cy="33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4"/>
          <p:cNvSpPr txBox="1"/>
          <p:nvPr>
            <p:ph type="title"/>
          </p:nvPr>
        </p:nvSpPr>
        <p:spPr>
          <a:xfrm>
            <a:off x="720000" y="493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Churn Rate is Lower For Prism+ Members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57" name="Google Shape;1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50" y="1066375"/>
            <a:ext cx="6532875" cy="31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800">
                <a:solidFill>
                  <a:schemeClr val="accent3"/>
                </a:solidFill>
              </a:rPr>
              <a:t>Fashion E-Commerce Loyalty Schemes WORK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1263" name="Google Shape;1263;p45"/>
          <p:cNvSpPr txBox="1"/>
          <p:nvPr>
            <p:ph idx="1" type="subTitle"/>
          </p:nvPr>
        </p:nvSpPr>
        <p:spPr>
          <a:xfrm>
            <a:off x="720006" y="1668763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Customer retention (80% more likely) &amp; increase CLV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4" name="Google Shape;1264;p45"/>
          <p:cNvSpPr txBox="1"/>
          <p:nvPr>
            <p:ph idx="3" type="subTitle"/>
          </p:nvPr>
        </p:nvSpPr>
        <p:spPr>
          <a:xfrm>
            <a:off x="5552362" y="163338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Increase brand value &amp; build loyal community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5" name="Google Shape;1265;p45"/>
          <p:cNvSpPr txBox="1"/>
          <p:nvPr>
            <p:ph idx="6" type="subTitle"/>
          </p:nvPr>
        </p:nvSpPr>
        <p:spPr>
          <a:xfrm>
            <a:off x="720000" y="2819400"/>
            <a:ext cx="2878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Customer acquisition 5x - 25x more expensive than retention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6" name="Google Shape;1266;p45"/>
          <p:cNvSpPr txBox="1"/>
          <p:nvPr>
            <p:ph idx="7" type="subTitle"/>
          </p:nvPr>
        </p:nvSpPr>
        <p:spPr>
          <a:xfrm>
            <a:off x="5552350" y="2784025"/>
            <a:ext cx="28785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Access to detailed customer data to enable personalised marketing (90% more appealing) 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7" name="Google Shape;1267;p45"/>
          <p:cNvSpPr/>
          <p:nvPr/>
        </p:nvSpPr>
        <p:spPr>
          <a:xfrm>
            <a:off x="3629425" y="15120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45"/>
          <p:cNvSpPr/>
          <p:nvPr/>
        </p:nvSpPr>
        <p:spPr>
          <a:xfrm>
            <a:off x="3629425" y="281940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45"/>
          <p:cNvSpPr/>
          <p:nvPr/>
        </p:nvSpPr>
        <p:spPr>
          <a:xfrm>
            <a:off x="4628388" y="15120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45"/>
          <p:cNvSpPr/>
          <p:nvPr/>
        </p:nvSpPr>
        <p:spPr>
          <a:xfrm>
            <a:off x="4628375" y="281940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1" name="Google Shape;1271;p45"/>
          <p:cNvGrpSpPr/>
          <p:nvPr/>
        </p:nvGrpSpPr>
        <p:grpSpPr>
          <a:xfrm>
            <a:off x="4860368" y="3054431"/>
            <a:ext cx="422221" cy="416139"/>
            <a:chOff x="5431581" y="3939381"/>
            <a:chExt cx="422221" cy="416139"/>
          </a:xfrm>
        </p:grpSpPr>
        <p:sp>
          <p:nvSpPr>
            <p:cNvPr id="1272" name="Google Shape;1272;p45"/>
            <p:cNvSpPr/>
            <p:nvPr/>
          </p:nvSpPr>
          <p:spPr>
            <a:xfrm>
              <a:off x="5745491" y="4019698"/>
              <a:ext cx="37742" cy="76679"/>
            </a:xfrm>
            <a:custGeom>
              <a:rect b="b" l="l" r="r" t="t"/>
              <a:pathLst>
                <a:path extrusionOk="0" h="2824" w="1390">
                  <a:moveTo>
                    <a:pt x="1389" y="0"/>
                  </a:moveTo>
                  <a:lnTo>
                    <a:pt x="0" y="941"/>
                  </a:lnTo>
                  <a:lnTo>
                    <a:pt x="0" y="2823"/>
                  </a:lnTo>
                  <a:lnTo>
                    <a:pt x="1389" y="2823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5682225" y="4054969"/>
              <a:ext cx="38964" cy="41408"/>
            </a:xfrm>
            <a:custGeom>
              <a:rect b="b" l="l" r="r" t="t"/>
              <a:pathLst>
                <a:path extrusionOk="0" h="1525" w="1435">
                  <a:moveTo>
                    <a:pt x="1434" y="1"/>
                  </a:moveTo>
                  <a:lnTo>
                    <a:pt x="0" y="314"/>
                  </a:lnTo>
                  <a:lnTo>
                    <a:pt x="0" y="1524"/>
                  </a:lnTo>
                  <a:lnTo>
                    <a:pt x="1434" y="1524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5431581" y="4244765"/>
              <a:ext cx="422221" cy="30465"/>
            </a:xfrm>
            <a:custGeom>
              <a:rect b="b" l="l" r="r" t="t"/>
              <a:pathLst>
                <a:path extrusionOk="0" h="1122" w="15550">
                  <a:moveTo>
                    <a:pt x="0" y="1"/>
                  </a:moveTo>
                  <a:lnTo>
                    <a:pt x="0" y="1121"/>
                  </a:lnTo>
                  <a:lnTo>
                    <a:pt x="15549" y="1121"/>
                  </a:lnTo>
                  <a:lnTo>
                    <a:pt x="1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5431581" y="3939381"/>
              <a:ext cx="422221" cy="281083"/>
            </a:xfrm>
            <a:custGeom>
              <a:rect b="b" l="l" r="r" t="t"/>
              <a:pathLst>
                <a:path extrusionOk="0" h="10352" w="15550">
                  <a:moveTo>
                    <a:pt x="2510" y="1659"/>
                  </a:moveTo>
                  <a:lnTo>
                    <a:pt x="2510" y="2555"/>
                  </a:lnTo>
                  <a:lnTo>
                    <a:pt x="1614" y="2555"/>
                  </a:lnTo>
                  <a:lnTo>
                    <a:pt x="1614" y="1659"/>
                  </a:lnTo>
                  <a:close/>
                  <a:moveTo>
                    <a:pt x="7260" y="1659"/>
                  </a:moveTo>
                  <a:lnTo>
                    <a:pt x="7260" y="2555"/>
                  </a:lnTo>
                  <a:lnTo>
                    <a:pt x="3585" y="2555"/>
                  </a:lnTo>
                  <a:lnTo>
                    <a:pt x="3585" y="1659"/>
                  </a:lnTo>
                  <a:close/>
                  <a:moveTo>
                    <a:pt x="2510" y="3765"/>
                  </a:moveTo>
                  <a:lnTo>
                    <a:pt x="2510" y="4661"/>
                  </a:lnTo>
                  <a:lnTo>
                    <a:pt x="1614" y="4661"/>
                  </a:lnTo>
                  <a:lnTo>
                    <a:pt x="1614" y="3765"/>
                  </a:lnTo>
                  <a:close/>
                  <a:moveTo>
                    <a:pt x="7260" y="3765"/>
                  </a:moveTo>
                  <a:lnTo>
                    <a:pt x="7260" y="4661"/>
                  </a:lnTo>
                  <a:lnTo>
                    <a:pt x="3585" y="4661"/>
                  </a:lnTo>
                  <a:lnTo>
                    <a:pt x="3585" y="3765"/>
                  </a:lnTo>
                  <a:close/>
                  <a:moveTo>
                    <a:pt x="2510" y="5781"/>
                  </a:moveTo>
                  <a:lnTo>
                    <a:pt x="2510" y="6677"/>
                  </a:lnTo>
                  <a:lnTo>
                    <a:pt x="1614" y="6677"/>
                  </a:lnTo>
                  <a:lnTo>
                    <a:pt x="1614" y="5781"/>
                  </a:lnTo>
                  <a:close/>
                  <a:moveTo>
                    <a:pt x="7260" y="5781"/>
                  </a:moveTo>
                  <a:lnTo>
                    <a:pt x="7260" y="6677"/>
                  </a:lnTo>
                  <a:lnTo>
                    <a:pt x="3585" y="6677"/>
                  </a:lnTo>
                  <a:lnTo>
                    <a:pt x="3585" y="5781"/>
                  </a:lnTo>
                  <a:close/>
                  <a:moveTo>
                    <a:pt x="13891" y="1300"/>
                  </a:moveTo>
                  <a:lnTo>
                    <a:pt x="13891" y="6677"/>
                  </a:lnTo>
                  <a:lnTo>
                    <a:pt x="8380" y="6677"/>
                  </a:lnTo>
                  <a:lnTo>
                    <a:pt x="8380" y="3810"/>
                  </a:lnTo>
                  <a:lnTo>
                    <a:pt x="10934" y="3227"/>
                  </a:lnTo>
                  <a:lnTo>
                    <a:pt x="13891" y="1300"/>
                  </a:lnTo>
                  <a:close/>
                  <a:moveTo>
                    <a:pt x="2510" y="7798"/>
                  </a:moveTo>
                  <a:lnTo>
                    <a:pt x="2510" y="8739"/>
                  </a:lnTo>
                  <a:lnTo>
                    <a:pt x="1614" y="8739"/>
                  </a:lnTo>
                  <a:lnTo>
                    <a:pt x="1614" y="7798"/>
                  </a:lnTo>
                  <a:close/>
                  <a:moveTo>
                    <a:pt x="7260" y="7798"/>
                  </a:moveTo>
                  <a:lnTo>
                    <a:pt x="7260" y="8739"/>
                  </a:lnTo>
                  <a:lnTo>
                    <a:pt x="3585" y="8739"/>
                  </a:lnTo>
                  <a:lnTo>
                    <a:pt x="3585" y="7798"/>
                  </a:lnTo>
                  <a:close/>
                  <a:moveTo>
                    <a:pt x="9231" y="7798"/>
                  </a:moveTo>
                  <a:lnTo>
                    <a:pt x="9231" y="8739"/>
                  </a:lnTo>
                  <a:lnTo>
                    <a:pt x="8335" y="8739"/>
                  </a:lnTo>
                  <a:lnTo>
                    <a:pt x="8335" y="7798"/>
                  </a:lnTo>
                  <a:close/>
                  <a:moveTo>
                    <a:pt x="13981" y="7798"/>
                  </a:moveTo>
                  <a:lnTo>
                    <a:pt x="13981" y="8739"/>
                  </a:lnTo>
                  <a:lnTo>
                    <a:pt x="10307" y="8739"/>
                  </a:lnTo>
                  <a:lnTo>
                    <a:pt x="10307" y="7798"/>
                  </a:lnTo>
                  <a:close/>
                  <a:moveTo>
                    <a:pt x="0" y="1"/>
                  </a:moveTo>
                  <a:lnTo>
                    <a:pt x="0" y="10352"/>
                  </a:lnTo>
                  <a:lnTo>
                    <a:pt x="15549" y="10352"/>
                  </a:lnTo>
                  <a:lnTo>
                    <a:pt x="1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5460770" y="4300753"/>
              <a:ext cx="363816" cy="54767"/>
            </a:xfrm>
            <a:custGeom>
              <a:rect b="b" l="l" r="r" t="t"/>
              <a:pathLst>
                <a:path extrusionOk="0" h="2017" w="13399">
                  <a:moveTo>
                    <a:pt x="5064" y="0"/>
                  </a:moveTo>
                  <a:cubicBezTo>
                    <a:pt x="4840" y="672"/>
                    <a:pt x="4258" y="1120"/>
                    <a:pt x="3541" y="1120"/>
                  </a:cubicBezTo>
                  <a:lnTo>
                    <a:pt x="1" y="1120"/>
                  </a:lnTo>
                  <a:lnTo>
                    <a:pt x="1" y="2017"/>
                  </a:lnTo>
                  <a:lnTo>
                    <a:pt x="13399" y="2017"/>
                  </a:lnTo>
                  <a:lnTo>
                    <a:pt x="13399" y="1120"/>
                  </a:lnTo>
                  <a:lnTo>
                    <a:pt x="9859" y="1120"/>
                  </a:lnTo>
                  <a:cubicBezTo>
                    <a:pt x="9142" y="1120"/>
                    <a:pt x="8559" y="672"/>
                    <a:pt x="8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45"/>
          <p:cNvGrpSpPr/>
          <p:nvPr/>
        </p:nvGrpSpPr>
        <p:grpSpPr>
          <a:xfrm>
            <a:off x="4896466" y="1743513"/>
            <a:ext cx="350079" cy="350079"/>
            <a:chOff x="583100" y="3982600"/>
            <a:chExt cx="296175" cy="296175"/>
          </a:xfrm>
        </p:grpSpPr>
        <p:sp>
          <p:nvSpPr>
            <p:cNvPr id="1278" name="Google Shape;1278;p45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45"/>
          <p:cNvGrpSpPr/>
          <p:nvPr/>
        </p:nvGrpSpPr>
        <p:grpSpPr>
          <a:xfrm>
            <a:off x="3861414" y="3051389"/>
            <a:ext cx="422221" cy="422221"/>
            <a:chOff x="1878839" y="1334451"/>
            <a:chExt cx="422221" cy="422221"/>
          </a:xfrm>
        </p:grpSpPr>
        <p:sp>
          <p:nvSpPr>
            <p:cNvPr id="1286" name="Google Shape;1286;p45"/>
            <p:cNvSpPr/>
            <p:nvPr/>
          </p:nvSpPr>
          <p:spPr>
            <a:xfrm>
              <a:off x="2050389" y="1334451"/>
              <a:ext cx="75484" cy="45046"/>
            </a:xfrm>
            <a:custGeom>
              <a:rect b="b" l="l" r="r" t="t"/>
              <a:pathLst>
                <a:path extrusionOk="0" h="1659" w="2780">
                  <a:moveTo>
                    <a:pt x="1" y="1"/>
                  </a:moveTo>
                  <a:lnTo>
                    <a:pt x="718" y="1211"/>
                  </a:lnTo>
                  <a:cubicBezTo>
                    <a:pt x="807" y="1479"/>
                    <a:pt x="1076" y="1659"/>
                    <a:pt x="1390" y="1659"/>
                  </a:cubicBezTo>
                  <a:cubicBezTo>
                    <a:pt x="1659" y="1659"/>
                    <a:pt x="1928" y="1479"/>
                    <a:pt x="2107" y="1211"/>
                  </a:cubicBezTo>
                  <a:lnTo>
                    <a:pt x="2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878839" y="1405020"/>
              <a:ext cx="422221" cy="351652"/>
            </a:xfrm>
            <a:custGeom>
              <a:rect b="b" l="l" r="r" t="t"/>
              <a:pathLst>
                <a:path extrusionOk="0" h="12951" w="15550">
                  <a:moveTo>
                    <a:pt x="8156" y="2600"/>
                  </a:moveTo>
                  <a:lnTo>
                    <a:pt x="8156" y="3496"/>
                  </a:lnTo>
                  <a:cubicBezTo>
                    <a:pt x="8873" y="3720"/>
                    <a:pt x="9411" y="4392"/>
                    <a:pt x="9411" y="5154"/>
                  </a:cubicBezTo>
                  <a:lnTo>
                    <a:pt x="8515" y="5154"/>
                  </a:lnTo>
                  <a:cubicBezTo>
                    <a:pt x="8515" y="4706"/>
                    <a:pt x="8156" y="4347"/>
                    <a:pt x="7708" y="4347"/>
                  </a:cubicBezTo>
                  <a:cubicBezTo>
                    <a:pt x="7260" y="4347"/>
                    <a:pt x="6857" y="4706"/>
                    <a:pt x="6857" y="5154"/>
                  </a:cubicBezTo>
                  <a:cubicBezTo>
                    <a:pt x="6857" y="5602"/>
                    <a:pt x="7260" y="6005"/>
                    <a:pt x="7708" y="6005"/>
                  </a:cubicBezTo>
                  <a:cubicBezTo>
                    <a:pt x="8649" y="6005"/>
                    <a:pt x="9411" y="6812"/>
                    <a:pt x="9411" y="7753"/>
                  </a:cubicBezTo>
                  <a:cubicBezTo>
                    <a:pt x="9411" y="8515"/>
                    <a:pt x="8873" y="9187"/>
                    <a:pt x="8156" y="9411"/>
                  </a:cubicBezTo>
                  <a:lnTo>
                    <a:pt x="8156" y="10307"/>
                  </a:lnTo>
                  <a:lnTo>
                    <a:pt x="7260" y="10307"/>
                  </a:lnTo>
                  <a:lnTo>
                    <a:pt x="7260" y="9411"/>
                  </a:lnTo>
                  <a:cubicBezTo>
                    <a:pt x="6498" y="9187"/>
                    <a:pt x="5960" y="8515"/>
                    <a:pt x="5960" y="7753"/>
                  </a:cubicBezTo>
                  <a:lnTo>
                    <a:pt x="6857" y="7753"/>
                  </a:lnTo>
                  <a:cubicBezTo>
                    <a:pt x="6857" y="8201"/>
                    <a:pt x="7260" y="8604"/>
                    <a:pt x="7708" y="8604"/>
                  </a:cubicBezTo>
                  <a:cubicBezTo>
                    <a:pt x="8156" y="8604"/>
                    <a:pt x="8515" y="8201"/>
                    <a:pt x="8515" y="7753"/>
                  </a:cubicBezTo>
                  <a:cubicBezTo>
                    <a:pt x="8515" y="7305"/>
                    <a:pt x="8156" y="6901"/>
                    <a:pt x="7708" y="6901"/>
                  </a:cubicBezTo>
                  <a:cubicBezTo>
                    <a:pt x="6722" y="6901"/>
                    <a:pt x="5960" y="6095"/>
                    <a:pt x="5960" y="5154"/>
                  </a:cubicBezTo>
                  <a:cubicBezTo>
                    <a:pt x="5960" y="4392"/>
                    <a:pt x="6498" y="3720"/>
                    <a:pt x="7260" y="3496"/>
                  </a:cubicBezTo>
                  <a:lnTo>
                    <a:pt x="7260" y="2600"/>
                  </a:lnTo>
                  <a:close/>
                  <a:moveTo>
                    <a:pt x="7753" y="1"/>
                  </a:moveTo>
                  <a:cubicBezTo>
                    <a:pt x="5333" y="1"/>
                    <a:pt x="3227" y="1703"/>
                    <a:pt x="2645" y="4034"/>
                  </a:cubicBezTo>
                  <a:lnTo>
                    <a:pt x="897" y="11830"/>
                  </a:lnTo>
                  <a:lnTo>
                    <a:pt x="583" y="11830"/>
                  </a:lnTo>
                  <a:cubicBezTo>
                    <a:pt x="225" y="11830"/>
                    <a:pt x="1" y="12099"/>
                    <a:pt x="1" y="12368"/>
                  </a:cubicBezTo>
                  <a:cubicBezTo>
                    <a:pt x="1" y="12727"/>
                    <a:pt x="314" y="12951"/>
                    <a:pt x="583" y="12951"/>
                  </a:cubicBezTo>
                  <a:lnTo>
                    <a:pt x="14967" y="12951"/>
                  </a:lnTo>
                  <a:cubicBezTo>
                    <a:pt x="15326" y="12951"/>
                    <a:pt x="15550" y="12682"/>
                    <a:pt x="15550" y="12368"/>
                  </a:cubicBezTo>
                  <a:cubicBezTo>
                    <a:pt x="15550" y="12099"/>
                    <a:pt x="15191" y="11830"/>
                    <a:pt x="14922" y="11830"/>
                  </a:cubicBezTo>
                  <a:lnTo>
                    <a:pt x="14564" y="11830"/>
                  </a:lnTo>
                  <a:lnTo>
                    <a:pt x="12861" y="4034"/>
                  </a:lnTo>
                  <a:cubicBezTo>
                    <a:pt x="12323" y="1703"/>
                    <a:pt x="10173" y="1"/>
                    <a:pt x="7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45"/>
          <p:cNvGrpSpPr/>
          <p:nvPr/>
        </p:nvGrpSpPr>
        <p:grpSpPr>
          <a:xfrm>
            <a:off x="3897489" y="1743980"/>
            <a:ext cx="350079" cy="349161"/>
            <a:chOff x="2037825" y="3254050"/>
            <a:chExt cx="296175" cy="296175"/>
          </a:xfrm>
        </p:grpSpPr>
        <p:sp>
          <p:nvSpPr>
            <p:cNvPr id="1289" name="Google Shape;1289;p45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6"/>
          <p:cNvSpPr txBox="1"/>
          <p:nvPr>
            <p:ph type="title"/>
          </p:nvPr>
        </p:nvSpPr>
        <p:spPr>
          <a:xfrm>
            <a:off x="720000" y="846000"/>
            <a:ext cx="52161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3"/>
                </a:solidFill>
              </a:rPr>
              <a:t>Prism+</a:t>
            </a:r>
            <a:endParaRPr sz="4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3"/>
                </a:solidFill>
              </a:rPr>
              <a:t>Revamped!</a:t>
            </a:r>
            <a:endParaRPr sz="4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chemeClr val="accent3"/>
                </a:solidFill>
              </a:rPr>
              <a:t>A step towards a new loyalty scheme.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3"/>
              </a:solidFill>
            </a:endParaRPr>
          </a:p>
        </p:txBody>
      </p:sp>
      <p:grpSp>
        <p:nvGrpSpPr>
          <p:cNvPr id="1300" name="Google Shape;1300;p46"/>
          <p:cNvGrpSpPr/>
          <p:nvPr/>
        </p:nvGrpSpPr>
        <p:grpSpPr>
          <a:xfrm>
            <a:off x="5180613" y="1612392"/>
            <a:ext cx="3812885" cy="3531116"/>
            <a:chOff x="5180613" y="1612392"/>
            <a:chExt cx="3812885" cy="3531116"/>
          </a:xfrm>
        </p:grpSpPr>
        <p:sp>
          <p:nvSpPr>
            <p:cNvPr id="1301" name="Google Shape;1301;p46"/>
            <p:cNvSpPr/>
            <p:nvPr/>
          </p:nvSpPr>
          <p:spPr>
            <a:xfrm>
              <a:off x="5180613" y="5134624"/>
              <a:ext cx="3812885" cy="8884"/>
            </a:xfrm>
            <a:custGeom>
              <a:rect b="b" l="l" r="r" t="t"/>
              <a:pathLst>
                <a:path extrusionOk="0" h="434" w="186267">
                  <a:moveTo>
                    <a:pt x="0" y="0"/>
                  </a:moveTo>
                  <a:lnTo>
                    <a:pt x="0" y="434"/>
                  </a:lnTo>
                  <a:lnTo>
                    <a:pt x="186267" y="434"/>
                  </a:lnTo>
                  <a:lnTo>
                    <a:pt x="186267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5189477" y="2063223"/>
              <a:ext cx="3757596" cy="2118993"/>
            </a:xfrm>
            <a:custGeom>
              <a:rect b="b" l="l" r="r" t="t"/>
              <a:pathLst>
                <a:path extrusionOk="0" h="103517" w="183566">
                  <a:moveTo>
                    <a:pt x="177536" y="1"/>
                  </a:moveTo>
                  <a:cubicBezTo>
                    <a:pt x="169059" y="1"/>
                    <a:pt x="151591" y="1630"/>
                    <a:pt x="150942" y="3239"/>
                  </a:cubicBezTo>
                  <a:cubicBezTo>
                    <a:pt x="150108" y="5341"/>
                    <a:pt x="158314" y="13413"/>
                    <a:pt x="158314" y="13413"/>
                  </a:cubicBezTo>
                  <a:cubicBezTo>
                    <a:pt x="158314" y="13413"/>
                    <a:pt x="126758" y="46070"/>
                    <a:pt x="124390" y="47304"/>
                  </a:cubicBezTo>
                  <a:cubicBezTo>
                    <a:pt x="123600" y="47727"/>
                    <a:pt x="119208" y="47867"/>
                    <a:pt x="113703" y="47867"/>
                  </a:cubicBezTo>
                  <a:cubicBezTo>
                    <a:pt x="102693" y="47867"/>
                    <a:pt x="87230" y="47304"/>
                    <a:pt x="87230" y="47304"/>
                  </a:cubicBezTo>
                  <a:lnTo>
                    <a:pt x="69050" y="65484"/>
                  </a:lnTo>
                  <a:cubicBezTo>
                    <a:pt x="69050" y="65484"/>
                    <a:pt x="52179" y="64891"/>
                    <a:pt x="40111" y="64891"/>
                  </a:cubicBezTo>
                  <a:cubicBezTo>
                    <a:pt x="34077" y="64891"/>
                    <a:pt x="29244" y="65039"/>
                    <a:pt x="28321" y="65484"/>
                  </a:cubicBezTo>
                  <a:cubicBezTo>
                    <a:pt x="25619" y="66818"/>
                    <a:pt x="1" y="91402"/>
                    <a:pt x="1" y="93170"/>
                  </a:cubicBezTo>
                  <a:cubicBezTo>
                    <a:pt x="1" y="94945"/>
                    <a:pt x="8191" y="103517"/>
                    <a:pt x="10252" y="103517"/>
                  </a:cubicBezTo>
                  <a:cubicBezTo>
                    <a:pt x="10284" y="103517"/>
                    <a:pt x="10313" y="103515"/>
                    <a:pt x="10342" y="103511"/>
                  </a:cubicBezTo>
                  <a:cubicBezTo>
                    <a:pt x="12276" y="103278"/>
                    <a:pt x="33325" y="81328"/>
                    <a:pt x="34859" y="80461"/>
                  </a:cubicBezTo>
                  <a:cubicBezTo>
                    <a:pt x="35562" y="80072"/>
                    <a:pt x="43725" y="79965"/>
                    <a:pt x="52519" y="79965"/>
                  </a:cubicBezTo>
                  <a:cubicBezTo>
                    <a:pt x="63343" y="79965"/>
                    <a:pt x="75121" y="80128"/>
                    <a:pt x="75121" y="80128"/>
                  </a:cubicBezTo>
                  <a:lnTo>
                    <a:pt x="93301" y="61948"/>
                  </a:lnTo>
                  <a:cubicBezTo>
                    <a:pt x="93301" y="61948"/>
                    <a:pt x="108897" y="62452"/>
                    <a:pt x="119908" y="62452"/>
                  </a:cubicBezTo>
                  <a:cubicBezTo>
                    <a:pt x="125413" y="62452"/>
                    <a:pt x="129771" y="62326"/>
                    <a:pt x="130461" y="61948"/>
                  </a:cubicBezTo>
                  <a:cubicBezTo>
                    <a:pt x="132496" y="60814"/>
                    <a:pt x="168621" y="23754"/>
                    <a:pt x="168621" y="23754"/>
                  </a:cubicBezTo>
                  <a:cubicBezTo>
                    <a:pt x="168621" y="23754"/>
                    <a:pt x="177100" y="32396"/>
                    <a:pt x="178556" y="32396"/>
                  </a:cubicBezTo>
                  <a:cubicBezTo>
                    <a:pt x="178569" y="32396"/>
                    <a:pt x="178583" y="32395"/>
                    <a:pt x="178595" y="32393"/>
                  </a:cubicBezTo>
                  <a:cubicBezTo>
                    <a:pt x="179929" y="32193"/>
                    <a:pt x="183565" y="1838"/>
                    <a:pt x="181998" y="437"/>
                  </a:cubicBezTo>
                  <a:cubicBezTo>
                    <a:pt x="181642" y="134"/>
                    <a:pt x="179955" y="1"/>
                    <a:pt x="177536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8426050" y="2333693"/>
              <a:ext cx="161856" cy="161836"/>
            </a:xfrm>
            <a:custGeom>
              <a:rect b="b" l="l" r="r" t="t"/>
              <a:pathLst>
                <a:path extrusionOk="0" h="7906" w="7907">
                  <a:moveTo>
                    <a:pt x="268" y="0"/>
                  </a:moveTo>
                  <a:lnTo>
                    <a:pt x="1" y="300"/>
                  </a:lnTo>
                  <a:lnTo>
                    <a:pt x="7606" y="7906"/>
                  </a:lnTo>
                  <a:lnTo>
                    <a:pt x="7906" y="7605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5799237" y="2129525"/>
              <a:ext cx="2266991" cy="1887293"/>
            </a:xfrm>
            <a:custGeom>
              <a:rect b="b" l="l" r="r" t="t"/>
              <a:pathLst>
                <a:path extrusionOk="0" h="92198" w="110747">
                  <a:moveTo>
                    <a:pt x="83060" y="0"/>
                  </a:moveTo>
                  <a:cubicBezTo>
                    <a:pt x="78524" y="0"/>
                    <a:pt x="65314" y="134"/>
                    <a:pt x="57575" y="2702"/>
                  </a:cubicBezTo>
                  <a:cubicBezTo>
                    <a:pt x="49870" y="5304"/>
                    <a:pt x="37161" y="71218"/>
                    <a:pt x="1" y="71752"/>
                  </a:cubicBezTo>
                  <a:cubicBezTo>
                    <a:pt x="15955" y="86270"/>
                    <a:pt x="35936" y="92197"/>
                    <a:pt x="55798" y="92197"/>
                  </a:cubicBezTo>
                  <a:cubicBezTo>
                    <a:pt x="66875" y="92197"/>
                    <a:pt x="77914" y="90354"/>
                    <a:pt x="88197" y="87129"/>
                  </a:cubicBezTo>
                  <a:cubicBezTo>
                    <a:pt x="110747" y="58209"/>
                    <a:pt x="90999" y="4403"/>
                    <a:pt x="83060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6094231" y="3161254"/>
              <a:ext cx="648019" cy="687628"/>
            </a:xfrm>
            <a:custGeom>
              <a:rect b="b" l="l" r="r" t="t"/>
              <a:pathLst>
                <a:path extrusionOk="0" h="33592" w="31657">
                  <a:moveTo>
                    <a:pt x="31289" y="1"/>
                  </a:moveTo>
                  <a:cubicBezTo>
                    <a:pt x="25352" y="14111"/>
                    <a:pt x="14844" y="24752"/>
                    <a:pt x="0" y="31524"/>
                  </a:cubicBezTo>
                  <a:lnTo>
                    <a:pt x="167" y="31924"/>
                  </a:lnTo>
                  <a:cubicBezTo>
                    <a:pt x="13910" y="25619"/>
                    <a:pt x="23951" y="16113"/>
                    <a:pt x="30122" y="3604"/>
                  </a:cubicBezTo>
                  <a:lnTo>
                    <a:pt x="30122" y="3604"/>
                  </a:lnTo>
                  <a:cubicBezTo>
                    <a:pt x="25385" y="16646"/>
                    <a:pt x="16312" y="26620"/>
                    <a:pt x="3202" y="33191"/>
                  </a:cubicBezTo>
                  <a:lnTo>
                    <a:pt x="3369" y="33592"/>
                  </a:lnTo>
                  <a:cubicBezTo>
                    <a:pt x="17780" y="26353"/>
                    <a:pt x="27320" y="15112"/>
                    <a:pt x="31656" y="134"/>
                  </a:cubicBezTo>
                  <a:lnTo>
                    <a:pt x="31289" y="1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6589952" y="3695235"/>
              <a:ext cx="210329" cy="294318"/>
            </a:xfrm>
            <a:custGeom>
              <a:rect b="b" l="l" r="r" t="t"/>
              <a:pathLst>
                <a:path extrusionOk="0" h="14378" w="10275">
                  <a:moveTo>
                    <a:pt x="9874" y="0"/>
                  </a:moveTo>
                  <a:cubicBezTo>
                    <a:pt x="7406" y="7773"/>
                    <a:pt x="67" y="13977"/>
                    <a:pt x="0" y="14044"/>
                  </a:cubicBezTo>
                  <a:lnTo>
                    <a:pt x="234" y="14377"/>
                  </a:lnTo>
                  <a:cubicBezTo>
                    <a:pt x="334" y="14344"/>
                    <a:pt x="7739" y="8039"/>
                    <a:pt x="10274" y="100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7461238" y="3217936"/>
              <a:ext cx="282711" cy="735426"/>
            </a:xfrm>
            <a:custGeom>
              <a:rect b="b" l="l" r="r" t="t"/>
              <a:pathLst>
                <a:path extrusionOk="0" h="35927" w="13811">
                  <a:moveTo>
                    <a:pt x="13376" y="1"/>
                  </a:moveTo>
                  <a:cubicBezTo>
                    <a:pt x="13376" y="201"/>
                    <a:pt x="11842" y="19348"/>
                    <a:pt x="0" y="35693"/>
                  </a:cubicBezTo>
                  <a:lnTo>
                    <a:pt x="334" y="35926"/>
                  </a:lnTo>
                  <a:cubicBezTo>
                    <a:pt x="12242" y="19515"/>
                    <a:pt x="13810" y="234"/>
                    <a:pt x="13810" y="34"/>
                  </a:cubicBezTo>
                  <a:lnTo>
                    <a:pt x="13376" y="1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8178199" y="1612392"/>
              <a:ext cx="203492" cy="219438"/>
            </a:xfrm>
            <a:custGeom>
              <a:rect b="b" l="l" r="r" t="t"/>
              <a:pathLst>
                <a:path extrusionOk="0" h="10720" w="9941">
                  <a:moveTo>
                    <a:pt x="7163" y="0"/>
                  </a:moveTo>
                  <a:cubicBezTo>
                    <a:pt x="7065" y="0"/>
                    <a:pt x="6967" y="15"/>
                    <a:pt x="6872" y="45"/>
                  </a:cubicBezTo>
                  <a:lnTo>
                    <a:pt x="5004" y="879"/>
                  </a:lnTo>
                  <a:cubicBezTo>
                    <a:pt x="4928" y="841"/>
                    <a:pt x="4833" y="823"/>
                    <a:pt x="4725" y="823"/>
                  </a:cubicBezTo>
                  <a:cubicBezTo>
                    <a:pt x="3884" y="823"/>
                    <a:pt x="2211" y="1883"/>
                    <a:pt x="1768" y="2680"/>
                  </a:cubicBezTo>
                  <a:cubicBezTo>
                    <a:pt x="1268" y="3548"/>
                    <a:pt x="1201" y="6383"/>
                    <a:pt x="1201" y="6383"/>
                  </a:cubicBezTo>
                  <a:lnTo>
                    <a:pt x="0" y="8018"/>
                  </a:lnTo>
                  <a:lnTo>
                    <a:pt x="4537" y="10719"/>
                  </a:lnTo>
                  <a:lnTo>
                    <a:pt x="5404" y="9619"/>
                  </a:lnTo>
                  <a:cubicBezTo>
                    <a:pt x="6838" y="9285"/>
                    <a:pt x="8206" y="7617"/>
                    <a:pt x="8206" y="7617"/>
                  </a:cubicBezTo>
                  <a:cubicBezTo>
                    <a:pt x="9707" y="7284"/>
                    <a:pt x="9907" y="6049"/>
                    <a:pt x="9073" y="5449"/>
                  </a:cubicBezTo>
                  <a:cubicBezTo>
                    <a:pt x="9941" y="4782"/>
                    <a:pt x="9407" y="3681"/>
                    <a:pt x="8673" y="3614"/>
                  </a:cubicBezTo>
                  <a:cubicBezTo>
                    <a:pt x="9578" y="2742"/>
                    <a:pt x="8948" y="1743"/>
                    <a:pt x="8089" y="1743"/>
                  </a:cubicBezTo>
                  <a:cubicBezTo>
                    <a:pt x="8061" y="1743"/>
                    <a:pt x="8034" y="1744"/>
                    <a:pt x="8006" y="1746"/>
                  </a:cubicBezTo>
                  <a:cubicBezTo>
                    <a:pt x="8656" y="860"/>
                    <a:pt x="7919" y="0"/>
                    <a:pt x="7163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8263539" y="1720514"/>
              <a:ext cx="30746" cy="70355"/>
            </a:xfrm>
            <a:custGeom>
              <a:rect b="b" l="l" r="r" t="t"/>
              <a:pathLst>
                <a:path extrusionOk="0" h="3437" w="1502">
                  <a:moveTo>
                    <a:pt x="1135" y="0"/>
                  </a:moveTo>
                  <a:lnTo>
                    <a:pt x="701" y="100"/>
                  </a:lnTo>
                  <a:cubicBezTo>
                    <a:pt x="701" y="100"/>
                    <a:pt x="1035" y="1768"/>
                    <a:pt x="1" y="3169"/>
                  </a:cubicBezTo>
                  <a:lnTo>
                    <a:pt x="334" y="3436"/>
                  </a:lnTo>
                  <a:cubicBezTo>
                    <a:pt x="1502" y="1902"/>
                    <a:pt x="1135" y="100"/>
                    <a:pt x="1135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8250581" y="1627642"/>
              <a:ext cx="81941" cy="91521"/>
            </a:xfrm>
            <a:custGeom>
              <a:rect b="b" l="l" r="r" t="t"/>
              <a:pathLst>
                <a:path extrusionOk="0" h="4471" w="4003">
                  <a:moveTo>
                    <a:pt x="1534" y="1"/>
                  </a:moveTo>
                  <a:lnTo>
                    <a:pt x="1201" y="268"/>
                  </a:lnTo>
                  <a:lnTo>
                    <a:pt x="3503" y="3770"/>
                  </a:lnTo>
                  <a:cubicBezTo>
                    <a:pt x="3369" y="3937"/>
                    <a:pt x="3202" y="4037"/>
                    <a:pt x="3002" y="4037"/>
                  </a:cubicBezTo>
                  <a:cubicBezTo>
                    <a:pt x="2602" y="4037"/>
                    <a:pt x="1768" y="3770"/>
                    <a:pt x="300" y="2169"/>
                  </a:cubicBezTo>
                  <a:lnTo>
                    <a:pt x="0" y="2469"/>
                  </a:lnTo>
                  <a:cubicBezTo>
                    <a:pt x="1268" y="3803"/>
                    <a:pt x="2202" y="4471"/>
                    <a:pt x="2969" y="4471"/>
                  </a:cubicBezTo>
                  <a:cubicBezTo>
                    <a:pt x="3002" y="4471"/>
                    <a:pt x="3036" y="4471"/>
                    <a:pt x="3002" y="4404"/>
                  </a:cubicBezTo>
                  <a:cubicBezTo>
                    <a:pt x="3369" y="4370"/>
                    <a:pt x="3669" y="4204"/>
                    <a:pt x="3903" y="3837"/>
                  </a:cubicBezTo>
                  <a:lnTo>
                    <a:pt x="4003" y="3703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8303148" y="1644714"/>
              <a:ext cx="39630" cy="28023"/>
            </a:xfrm>
            <a:custGeom>
              <a:rect b="b" l="l" r="r" t="t"/>
              <a:pathLst>
                <a:path extrusionOk="0" h="1369" w="1936">
                  <a:moveTo>
                    <a:pt x="1735" y="1"/>
                  </a:moveTo>
                  <a:lnTo>
                    <a:pt x="1" y="1001"/>
                  </a:lnTo>
                  <a:lnTo>
                    <a:pt x="201" y="1368"/>
                  </a:lnTo>
                  <a:lnTo>
                    <a:pt x="1935" y="3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8324314" y="1682952"/>
              <a:ext cx="32117" cy="20511"/>
            </a:xfrm>
            <a:custGeom>
              <a:rect b="b" l="l" r="r" t="t"/>
              <a:pathLst>
                <a:path extrusionOk="0" h="1002" w="1569">
                  <a:moveTo>
                    <a:pt x="1402" y="1"/>
                  </a:moveTo>
                  <a:lnTo>
                    <a:pt x="1" y="634"/>
                  </a:lnTo>
                  <a:lnTo>
                    <a:pt x="167" y="1001"/>
                  </a:lnTo>
                  <a:lnTo>
                    <a:pt x="1568" y="368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8288819" y="1708212"/>
              <a:ext cx="77172" cy="36211"/>
            </a:xfrm>
            <a:custGeom>
              <a:rect b="b" l="l" r="r" t="t"/>
              <a:pathLst>
                <a:path extrusionOk="0" h="1769" w="3770">
                  <a:moveTo>
                    <a:pt x="334" y="1"/>
                  </a:moveTo>
                  <a:cubicBezTo>
                    <a:pt x="67" y="234"/>
                    <a:pt x="0" y="735"/>
                    <a:pt x="234" y="1168"/>
                  </a:cubicBezTo>
                  <a:cubicBezTo>
                    <a:pt x="434" y="1569"/>
                    <a:pt x="801" y="1769"/>
                    <a:pt x="1234" y="1769"/>
                  </a:cubicBezTo>
                  <a:lnTo>
                    <a:pt x="1601" y="1769"/>
                  </a:lnTo>
                  <a:lnTo>
                    <a:pt x="3769" y="1002"/>
                  </a:lnTo>
                  <a:lnTo>
                    <a:pt x="3636" y="601"/>
                  </a:lnTo>
                  <a:lnTo>
                    <a:pt x="1468" y="1368"/>
                  </a:lnTo>
                  <a:cubicBezTo>
                    <a:pt x="1393" y="1387"/>
                    <a:pt x="1323" y="1395"/>
                    <a:pt x="1259" y="1395"/>
                  </a:cubicBezTo>
                  <a:cubicBezTo>
                    <a:pt x="863" y="1395"/>
                    <a:pt x="658" y="1088"/>
                    <a:pt x="600" y="1002"/>
                  </a:cubicBezTo>
                  <a:cubicBezTo>
                    <a:pt x="467" y="735"/>
                    <a:pt x="467" y="434"/>
                    <a:pt x="634" y="33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8306567" y="1736890"/>
              <a:ext cx="40981" cy="37583"/>
            </a:xfrm>
            <a:custGeom>
              <a:rect b="b" l="l" r="r" t="t"/>
              <a:pathLst>
                <a:path extrusionOk="0" h="1836" w="2002">
                  <a:moveTo>
                    <a:pt x="334" y="1"/>
                  </a:moveTo>
                  <a:cubicBezTo>
                    <a:pt x="67" y="268"/>
                    <a:pt x="0" y="768"/>
                    <a:pt x="267" y="1168"/>
                  </a:cubicBezTo>
                  <a:cubicBezTo>
                    <a:pt x="467" y="1535"/>
                    <a:pt x="901" y="1835"/>
                    <a:pt x="1435" y="1835"/>
                  </a:cubicBezTo>
                  <a:cubicBezTo>
                    <a:pt x="1635" y="1835"/>
                    <a:pt x="1802" y="1802"/>
                    <a:pt x="2002" y="1702"/>
                  </a:cubicBezTo>
                  <a:lnTo>
                    <a:pt x="1835" y="1335"/>
                  </a:lnTo>
                  <a:cubicBezTo>
                    <a:pt x="1690" y="1386"/>
                    <a:pt x="1551" y="1409"/>
                    <a:pt x="1423" y="1409"/>
                  </a:cubicBezTo>
                  <a:cubicBezTo>
                    <a:pt x="1049" y="1409"/>
                    <a:pt x="758" y="1216"/>
                    <a:pt x="634" y="968"/>
                  </a:cubicBezTo>
                  <a:cubicBezTo>
                    <a:pt x="501" y="768"/>
                    <a:pt x="467" y="501"/>
                    <a:pt x="634" y="33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8141312" y="1732796"/>
              <a:ext cx="149574" cy="159809"/>
            </a:xfrm>
            <a:custGeom>
              <a:rect b="b" l="l" r="r" t="t"/>
              <a:pathLst>
                <a:path extrusionOk="0" h="7807" w="7307">
                  <a:moveTo>
                    <a:pt x="2770" y="1"/>
                  </a:moveTo>
                  <a:lnTo>
                    <a:pt x="1" y="2402"/>
                  </a:lnTo>
                  <a:cubicBezTo>
                    <a:pt x="701" y="3136"/>
                    <a:pt x="1469" y="3903"/>
                    <a:pt x="2102" y="4804"/>
                  </a:cubicBezTo>
                  <a:cubicBezTo>
                    <a:pt x="2836" y="5805"/>
                    <a:pt x="3503" y="6739"/>
                    <a:pt x="4204" y="7806"/>
                  </a:cubicBezTo>
                  <a:lnTo>
                    <a:pt x="7306" y="450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7291214" y="4324216"/>
              <a:ext cx="381704" cy="150127"/>
            </a:xfrm>
            <a:custGeom>
              <a:rect b="b" l="l" r="r" t="t"/>
              <a:pathLst>
                <a:path extrusionOk="0" h="7334" w="18647">
                  <a:moveTo>
                    <a:pt x="6464" y="1"/>
                  </a:moveTo>
                  <a:cubicBezTo>
                    <a:pt x="5067" y="1"/>
                    <a:pt x="3418" y="211"/>
                    <a:pt x="2521" y="211"/>
                  </a:cubicBezTo>
                  <a:cubicBezTo>
                    <a:pt x="2385" y="211"/>
                    <a:pt x="2266" y="207"/>
                    <a:pt x="2168" y="195"/>
                  </a:cubicBezTo>
                  <a:cubicBezTo>
                    <a:pt x="1134" y="1396"/>
                    <a:pt x="134" y="4499"/>
                    <a:pt x="0" y="7334"/>
                  </a:cubicBezTo>
                  <a:lnTo>
                    <a:pt x="18614" y="7334"/>
                  </a:lnTo>
                  <a:cubicBezTo>
                    <a:pt x="18647" y="4298"/>
                    <a:pt x="15711" y="3731"/>
                    <a:pt x="13677" y="3231"/>
                  </a:cubicBezTo>
                  <a:cubicBezTo>
                    <a:pt x="11642" y="2731"/>
                    <a:pt x="8606" y="396"/>
                    <a:pt x="8606" y="396"/>
                  </a:cubicBezTo>
                  <a:cubicBezTo>
                    <a:pt x="8194" y="92"/>
                    <a:pt x="7384" y="1"/>
                    <a:pt x="646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6609071" y="4324114"/>
              <a:ext cx="334603" cy="150229"/>
            </a:xfrm>
            <a:custGeom>
              <a:rect b="b" l="l" r="r" t="t"/>
              <a:pathLst>
                <a:path extrusionOk="0" h="7339" w="16346">
                  <a:moveTo>
                    <a:pt x="8640" y="0"/>
                  </a:moveTo>
                  <a:cubicBezTo>
                    <a:pt x="8640" y="0"/>
                    <a:pt x="6305" y="2502"/>
                    <a:pt x="4470" y="2969"/>
                  </a:cubicBezTo>
                  <a:cubicBezTo>
                    <a:pt x="2302" y="3503"/>
                    <a:pt x="0" y="4070"/>
                    <a:pt x="67" y="7339"/>
                  </a:cubicBezTo>
                  <a:lnTo>
                    <a:pt x="15912" y="7339"/>
                  </a:lnTo>
                  <a:cubicBezTo>
                    <a:pt x="15912" y="7339"/>
                    <a:pt x="16345" y="2669"/>
                    <a:pt x="1484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7498780" y="1747821"/>
              <a:ext cx="775711" cy="631622"/>
            </a:xfrm>
            <a:custGeom>
              <a:rect b="b" l="l" r="r" t="t"/>
              <a:pathLst>
                <a:path extrusionOk="0" h="30856" w="37895">
                  <a:moveTo>
                    <a:pt x="32024" y="1"/>
                  </a:moveTo>
                  <a:lnTo>
                    <a:pt x="17213" y="13477"/>
                  </a:lnTo>
                  <a:lnTo>
                    <a:pt x="1" y="18147"/>
                  </a:lnTo>
                  <a:lnTo>
                    <a:pt x="4637" y="30856"/>
                  </a:lnTo>
                  <a:cubicBezTo>
                    <a:pt x="4637" y="30856"/>
                    <a:pt x="17580" y="26086"/>
                    <a:pt x="23217" y="21850"/>
                  </a:cubicBezTo>
                  <a:cubicBezTo>
                    <a:pt x="28888" y="17647"/>
                    <a:pt x="37895" y="5805"/>
                    <a:pt x="37895" y="5805"/>
                  </a:cubicBezTo>
                  <a:lnTo>
                    <a:pt x="3202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7179222" y="1930823"/>
              <a:ext cx="160485" cy="294338"/>
            </a:xfrm>
            <a:custGeom>
              <a:rect b="b" l="l" r="r" t="t"/>
              <a:pathLst>
                <a:path extrusionOk="0" h="14379" w="7840">
                  <a:moveTo>
                    <a:pt x="1" y="0"/>
                  </a:moveTo>
                  <a:lnTo>
                    <a:pt x="1" y="12809"/>
                  </a:lnTo>
                  <a:cubicBezTo>
                    <a:pt x="1520" y="13781"/>
                    <a:pt x="2993" y="14379"/>
                    <a:pt x="4379" y="14379"/>
                  </a:cubicBezTo>
                  <a:cubicBezTo>
                    <a:pt x="5610" y="14379"/>
                    <a:pt x="6773" y="13908"/>
                    <a:pt x="7840" y="12809"/>
                  </a:cubicBezTo>
                  <a:lnTo>
                    <a:pt x="7840" y="0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7179222" y="1930823"/>
              <a:ext cx="160485" cy="187485"/>
            </a:xfrm>
            <a:custGeom>
              <a:rect b="b" l="l" r="r" t="t"/>
              <a:pathLst>
                <a:path extrusionOk="0" h="9159" w="7840">
                  <a:moveTo>
                    <a:pt x="1" y="0"/>
                  </a:moveTo>
                  <a:lnTo>
                    <a:pt x="1" y="7539"/>
                  </a:lnTo>
                  <a:cubicBezTo>
                    <a:pt x="984" y="8586"/>
                    <a:pt x="2122" y="9159"/>
                    <a:pt x="3386" y="9159"/>
                  </a:cubicBezTo>
                  <a:cubicBezTo>
                    <a:pt x="4739" y="9159"/>
                    <a:pt x="6236" y="8503"/>
                    <a:pt x="7840" y="7072"/>
                  </a:cubicBezTo>
                  <a:lnTo>
                    <a:pt x="7840" y="0"/>
                  </a:lnTo>
                  <a:close/>
                </a:path>
              </a:pathLst>
            </a:custGeom>
            <a:solidFill>
              <a:srgbClr val="D88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6758605" y="2935245"/>
              <a:ext cx="800295" cy="1395706"/>
            </a:xfrm>
            <a:custGeom>
              <a:rect b="b" l="l" r="r" t="t"/>
              <a:pathLst>
                <a:path extrusionOk="0" h="68183" w="39096">
                  <a:moveTo>
                    <a:pt x="12109" y="1"/>
                  </a:moveTo>
                  <a:cubicBezTo>
                    <a:pt x="8106" y="12977"/>
                    <a:pt x="1" y="67883"/>
                    <a:pt x="1" y="67883"/>
                  </a:cubicBezTo>
                  <a:lnTo>
                    <a:pt x="8440" y="67916"/>
                  </a:lnTo>
                  <a:cubicBezTo>
                    <a:pt x="14478" y="49570"/>
                    <a:pt x="24351" y="11175"/>
                    <a:pt x="24351" y="11175"/>
                  </a:cubicBezTo>
                  <a:lnTo>
                    <a:pt x="27187" y="68183"/>
                  </a:lnTo>
                  <a:lnTo>
                    <a:pt x="35626" y="68183"/>
                  </a:lnTo>
                  <a:cubicBezTo>
                    <a:pt x="35626" y="68183"/>
                    <a:pt x="38528" y="13610"/>
                    <a:pt x="38828" y="9107"/>
                  </a:cubicBezTo>
                  <a:cubicBezTo>
                    <a:pt x="39095" y="4604"/>
                    <a:pt x="37694" y="1"/>
                    <a:pt x="3769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6882203" y="2128154"/>
              <a:ext cx="759314" cy="823877"/>
            </a:xfrm>
            <a:custGeom>
              <a:rect b="b" l="l" r="r" t="t"/>
              <a:pathLst>
                <a:path extrusionOk="0" h="40248" w="37094">
                  <a:moveTo>
                    <a:pt x="23150" y="1"/>
                  </a:moveTo>
                  <a:lnTo>
                    <a:pt x="19347" y="1402"/>
                  </a:lnTo>
                  <a:lnTo>
                    <a:pt x="14477" y="334"/>
                  </a:lnTo>
                  <a:cubicBezTo>
                    <a:pt x="14477" y="334"/>
                    <a:pt x="6338" y="2202"/>
                    <a:pt x="3169" y="4837"/>
                  </a:cubicBezTo>
                  <a:cubicBezTo>
                    <a:pt x="0" y="7439"/>
                    <a:pt x="4103" y="38361"/>
                    <a:pt x="6171" y="39395"/>
                  </a:cubicBezTo>
                  <a:cubicBezTo>
                    <a:pt x="7077" y="39935"/>
                    <a:pt x="13552" y="40248"/>
                    <a:pt x="19784" y="40248"/>
                  </a:cubicBezTo>
                  <a:cubicBezTo>
                    <a:pt x="25491" y="40248"/>
                    <a:pt x="30994" y="39985"/>
                    <a:pt x="31823" y="39395"/>
                  </a:cubicBezTo>
                  <a:cubicBezTo>
                    <a:pt x="33424" y="38461"/>
                    <a:pt x="37093" y="5605"/>
                    <a:pt x="34158" y="2936"/>
                  </a:cubicBezTo>
                  <a:cubicBezTo>
                    <a:pt x="31690" y="768"/>
                    <a:pt x="23150" y="1"/>
                    <a:pt x="23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6871272" y="2135666"/>
              <a:ext cx="319578" cy="987370"/>
            </a:xfrm>
            <a:custGeom>
              <a:rect b="b" l="l" r="r" t="t"/>
              <a:pathLst>
                <a:path extrusionOk="0" h="48235" w="15612">
                  <a:moveTo>
                    <a:pt x="15011" y="0"/>
                  </a:moveTo>
                  <a:cubicBezTo>
                    <a:pt x="15011" y="0"/>
                    <a:pt x="6338" y="1035"/>
                    <a:pt x="3170" y="3670"/>
                  </a:cubicBezTo>
                  <a:cubicBezTo>
                    <a:pt x="1" y="6305"/>
                    <a:pt x="2102" y="46367"/>
                    <a:pt x="4170" y="47401"/>
                  </a:cubicBezTo>
                  <a:cubicBezTo>
                    <a:pt x="4871" y="47835"/>
                    <a:pt x="9874" y="48102"/>
                    <a:pt x="15612" y="48235"/>
                  </a:cubicBezTo>
                  <a:lnTo>
                    <a:pt x="15612" y="134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7254327" y="3102546"/>
              <a:ext cx="81962" cy="64890"/>
            </a:xfrm>
            <a:custGeom>
              <a:rect b="b" l="l" r="r" t="t"/>
              <a:pathLst>
                <a:path extrusionOk="0" h="3170" w="4004">
                  <a:moveTo>
                    <a:pt x="3770" y="0"/>
                  </a:moveTo>
                  <a:lnTo>
                    <a:pt x="1" y="2836"/>
                  </a:lnTo>
                  <a:lnTo>
                    <a:pt x="234" y="3169"/>
                  </a:lnTo>
                  <a:lnTo>
                    <a:pt x="4004" y="334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6783189" y="4318648"/>
              <a:ext cx="133853" cy="8904"/>
            </a:xfrm>
            <a:custGeom>
              <a:rect b="b" l="l" r="r" t="t"/>
              <a:pathLst>
                <a:path extrusionOk="0" h="435" w="6539">
                  <a:moveTo>
                    <a:pt x="1" y="0"/>
                  </a:moveTo>
                  <a:lnTo>
                    <a:pt x="1" y="434"/>
                  </a:lnTo>
                  <a:lnTo>
                    <a:pt x="6539" y="434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7332870" y="4324114"/>
              <a:ext cx="133157" cy="8208"/>
            </a:xfrm>
            <a:custGeom>
              <a:rect b="b" l="l" r="r" t="t"/>
              <a:pathLst>
                <a:path extrusionOk="0" h="401" w="6505">
                  <a:moveTo>
                    <a:pt x="0" y="0"/>
                  </a:moveTo>
                  <a:lnTo>
                    <a:pt x="0" y="401"/>
                  </a:lnTo>
                  <a:lnTo>
                    <a:pt x="6505" y="401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6700572" y="4379956"/>
              <a:ext cx="85360" cy="54798"/>
            </a:xfrm>
            <a:custGeom>
              <a:rect b="b" l="l" r="r" t="t"/>
              <a:pathLst>
                <a:path extrusionOk="0" h="2677" w="4170">
                  <a:moveTo>
                    <a:pt x="233" y="1"/>
                  </a:moveTo>
                  <a:cubicBezTo>
                    <a:pt x="90" y="1"/>
                    <a:pt x="6" y="8"/>
                    <a:pt x="0" y="8"/>
                  </a:cubicBezTo>
                  <a:lnTo>
                    <a:pt x="34" y="441"/>
                  </a:lnTo>
                  <a:cubicBezTo>
                    <a:pt x="57" y="441"/>
                    <a:pt x="158" y="433"/>
                    <a:pt x="314" y="433"/>
                  </a:cubicBezTo>
                  <a:cubicBezTo>
                    <a:pt x="1043" y="433"/>
                    <a:pt x="2978" y="614"/>
                    <a:pt x="3803" y="2676"/>
                  </a:cubicBezTo>
                  <a:lnTo>
                    <a:pt x="4170" y="2509"/>
                  </a:lnTo>
                  <a:cubicBezTo>
                    <a:pt x="3275" y="188"/>
                    <a:pt x="973" y="1"/>
                    <a:pt x="233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7356083" y="2119741"/>
              <a:ext cx="288156" cy="1002621"/>
            </a:xfrm>
            <a:custGeom>
              <a:rect b="b" l="l" r="r" t="t"/>
              <a:pathLst>
                <a:path extrusionOk="0" h="48980" w="14077">
                  <a:moveTo>
                    <a:pt x="6323" y="1"/>
                  </a:moveTo>
                  <a:cubicBezTo>
                    <a:pt x="3275" y="1"/>
                    <a:pt x="0" y="412"/>
                    <a:pt x="0" y="412"/>
                  </a:cubicBezTo>
                  <a:lnTo>
                    <a:pt x="701" y="48980"/>
                  </a:lnTo>
                  <a:cubicBezTo>
                    <a:pt x="5604" y="48880"/>
                    <a:pt x="11475" y="47679"/>
                    <a:pt x="12109" y="47212"/>
                  </a:cubicBezTo>
                  <a:cubicBezTo>
                    <a:pt x="13777" y="46278"/>
                    <a:pt x="14077" y="3514"/>
                    <a:pt x="11141" y="845"/>
                  </a:cubicBezTo>
                  <a:cubicBezTo>
                    <a:pt x="10395" y="194"/>
                    <a:pt x="8412" y="1"/>
                    <a:pt x="632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7059739" y="2136342"/>
              <a:ext cx="211005" cy="82760"/>
            </a:xfrm>
            <a:custGeom>
              <a:rect b="b" l="l" r="r" t="t"/>
              <a:pathLst>
                <a:path extrusionOk="0" h="4043" w="10308">
                  <a:moveTo>
                    <a:pt x="4904" y="1"/>
                  </a:moveTo>
                  <a:cubicBezTo>
                    <a:pt x="3903" y="101"/>
                    <a:pt x="901" y="601"/>
                    <a:pt x="0" y="1035"/>
                  </a:cubicBezTo>
                  <a:cubicBezTo>
                    <a:pt x="1621" y="2211"/>
                    <a:pt x="5923" y="4042"/>
                    <a:pt x="8577" y="4042"/>
                  </a:cubicBezTo>
                  <a:cubicBezTo>
                    <a:pt x="9310" y="4042"/>
                    <a:pt x="9918" y="3902"/>
                    <a:pt x="10308" y="3570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7287795" y="2121112"/>
              <a:ext cx="143413" cy="94326"/>
            </a:xfrm>
            <a:custGeom>
              <a:rect b="b" l="l" r="r" t="t"/>
              <a:pathLst>
                <a:path extrusionOk="0" h="4608" w="7006">
                  <a:moveTo>
                    <a:pt x="6515" y="1"/>
                  </a:moveTo>
                  <a:cubicBezTo>
                    <a:pt x="5850" y="1"/>
                    <a:pt x="4602" y="48"/>
                    <a:pt x="3370" y="345"/>
                  </a:cubicBezTo>
                  <a:lnTo>
                    <a:pt x="0" y="4381"/>
                  </a:lnTo>
                  <a:cubicBezTo>
                    <a:pt x="308" y="4537"/>
                    <a:pt x="628" y="4607"/>
                    <a:pt x="955" y="4607"/>
                  </a:cubicBezTo>
                  <a:cubicBezTo>
                    <a:pt x="3074" y="4607"/>
                    <a:pt x="5503" y="1658"/>
                    <a:pt x="7005" y="11"/>
                  </a:cubicBezTo>
                  <a:cubicBezTo>
                    <a:pt x="7005" y="11"/>
                    <a:pt x="6823" y="1"/>
                    <a:pt x="6515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7229763" y="2156832"/>
              <a:ext cx="98338" cy="681487"/>
            </a:xfrm>
            <a:custGeom>
              <a:rect b="b" l="l" r="r" t="t"/>
              <a:pathLst>
                <a:path extrusionOk="0" h="33292" w="4804">
                  <a:moveTo>
                    <a:pt x="2368" y="1"/>
                  </a:moveTo>
                  <a:lnTo>
                    <a:pt x="934" y="2002"/>
                  </a:lnTo>
                  <a:lnTo>
                    <a:pt x="1468" y="2369"/>
                  </a:lnTo>
                  <a:lnTo>
                    <a:pt x="0" y="29355"/>
                  </a:lnTo>
                  <a:lnTo>
                    <a:pt x="2435" y="33291"/>
                  </a:lnTo>
                  <a:lnTo>
                    <a:pt x="4804" y="29288"/>
                  </a:lnTo>
                  <a:lnTo>
                    <a:pt x="3336" y="2369"/>
                  </a:lnTo>
                  <a:lnTo>
                    <a:pt x="3836" y="2002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7257745" y="2201211"/>
              <a:ext cx="42352" cy="10951"/>
            </a:xfrm>
            <a:custGeom>
              <a:rect b="b" l="l" r="r" t="t"/>
              <a:pathLst>
                <a:path extrusionOk="0" h="535" w="2069">
                  <a:moveTo>
                    <a:pt x="134" y="1"/>
                  </a:moveTo>
                  <a:lnTo>
                    <a:pt x="1" y="434"/>
                  </a:lnTo>
                  <a:cubicBezTo>
                    <a:pt x="401" y="501"/>
                    <a:pt x="735" y="534"/>
                    <a:pt x="1068" y="534"/>
                  </a:cubicBezTo>
                  <a:cubicBezTo>
                    <a:pt x="1368" y="534"/>
                    <a:pt x="1735" y="501"/>
                    <a:pt x="2069" y="434"/>
                  </a:cubicBezTo>
                  <a:lnTo>
                    <a:pt x="1935" y="1"/>
                  </a:lnTo>
                  <a:cubicBezTo>
                    <a:pt x="1635" y="84"/>
                    <a:pt x="1343" y="126"/>
                    <a:pt x="1047" y="126"/>
                  </a:cubicBezTo>
                  <a:cubicBezTo>
                    <a:pt x="751" y="126"/>
                    <a:pt x="451" y="84"/>
                    <a:pt x="13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7363596" y="2951641"/>
              <a:ext cx="191210" cy="174814"/>
            </a:xfrm>
            <a:custGeom>
              <a:rect b="b" l="l" r="r" t="t"/>
              <a:pathLst>
                <a:path extrusionOk="0" h="8540" w="9341">
                  <a:moveTo>
                    <a:pt x="0" y="0"/>
                  </a:moveTo>
                  <a:lnTo>
                    <a:pt x="134" y="8540"/>
                  </a:lnTo>
                  <a:lnTo>
                    <a:pt x="334" y="8540"/>
                  </a:lnTo>
                  <a:cubicBezTo>
                    <a:pt x="367" y="8540"/>
                    <a:pt x="5004" y="8373"/>
                    <a:pt x="9340" y="7506"/>
                  </a:cubicBezTo>
                  <a:lnTo>
                    <a:pt x="9273" y="7072"/>
                  </a:lnTo>
                  <a:cubicBezTo>
                    <a:pt x="5504" y="7873"/>
                    <a:pt x="1501" y="8073"/>
                    <a:pt x="567" y="813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6963448" y="2950945"/>
              <a:ext cx="231495" cy="175510"/>
            </a:xfrm>
            <a:custGeom>
              <a:rect b="b" l="l" r="r" t="t"/>
              <a:pathLst>
                <a:path extrusionOk="0" h="8574" w="11309">
                  <a:moveTo>
                    <a:pt x="10875" y="1"/>
                  </a:moveTo>
                  <a:lnTo>
                    <a:pt x="10875" y="8107"/>
                  </a:lnTo>
                  <a:cubicBezTo>
                    <a:pt x="10409" y="8114"/>
                    <a:pt x="9951" y="8118"/>
                    <a:pt x="9500" y="8118"/>
                  </a:cubicBezTo>
                  <a:cubicBezTo>
                    <a:pt x="5921" y="8118"/>
                    <a:pt x="2827" y="7884"/>
                    <a:pt x="101" y="7440"/>
                  </a:cubicBezTo>
                  <a:lnTo>
                    <a:pt x="1" y="7873"/>
                  </a:lnTo>
                  <a:cubicBezTo>
                    <a:pt x="2970" y="8374"/>
                    <a:pt x="6305" y="8574"/>
                    <a:pt x="10175" y="8574"/>
                  </a:cubicBezTo>
                  <a:cubicBezTo>
                    <a:pt x="10475" y="8574"/>
                    <a:pt x="10742" y="8574"/>
                    <a:pt x="11109" y="8540"/>
                  </a:cubicBezTo>
                  <a:lnTo>
                    <a:pt x="11309" y="8540"/>
                  </a:lnTo>
                  <a:lnTo>
                    <a:pt x="11309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7612142" y="2262662"/>
              <a:ext cx="13674" cy="108593"/>
            </a:xfrm>
            <a:custGeom>
              <a:rect b="b" l="l" r="r" t="t"/>
              <a:pathLst>
                <a:path extrusionOk="0" h="5305" w="668">
                  <a:moveTo>
                    <a:pt x="0" y="1"/>
                  </a:moveTo>
                  <a:lnTo>
                    <a:pt x="234" y="5305"/>
                  </a:lnTo>
                  <a:lnTo>
                    <a:pt x="667" y="52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7848387" y="2020952"/>
              <a:ext cx="28023" cy="32793"/>
            </a:xfrm>
            <a:custGeom>
              <a:rect b="b" l="l" r="r" t="t"/>
              <a:pathLst>
                <a:path extrusionOk="0" h="1602" w="1369">
                  <a:moveTo>
                    <a:pt x="334" y="0"/>
                  </a:moveTo>
                  <a:lnTo>
                    <a:pt x="1" y="267"/>
                  </a:lnTo>
                  <a:lnTo>
                    <a:pt x="1035" y="1602"/>
                  </a:lnTo>
                  <a:lnTo>
                    <a:pt x="1368" y="13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7278236" y="2085146"/>
              <a:ext cx="77868" cy="125645"/>
            </a:xfrm>
            <a:custGeom>
              <a:rect b="b" l="l" r="r" t="t"/>
              <a:pathLst>
                <a:path extrusionOk="0" h="6138" w="3804">
                  <a:moveTo>
                    <a:pt x="3003" y="0"/>
                  </a:moveTo>
                  <a:cubicBezTo>
                    <a:pt x="2736" y="1434"/>
                    <a:pt x="2302" y="2602"/>
                    <a:pt x="0" y="3536"/>
                  </a:cubicBezTo>
                  <a:lnTo>
                    <a:pt x="1668" y="6138"/>
                  </a:lnTo>
                  <a:cubicBezTo>
                    <a:pt x="3103" y="5004"/>
                    <a:pt x="3436" y="3636"/>
                    <a:pt x="3803" y="2102"/>
                  </a:cubicBez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7160103" y="2085146"/>
              <a:ext cx="118153" cy="129739"/>
            </a:xfrm>
            <a:custGeom>
              <a:rect b="b" l="l" r="r" t="t"/>
              <a:pathLst>
                <a:path extrusionOk="0" h="6338" w="5772">
                  <a:moveTo>
                    <a:pt x="935" y="0"/>
                  </a:moveTo>
                  <a:lnTo>
                    <a:pt x="1" y="2535"/>
                  </a:lnTo>
                  <a:cubicBezTo>
                    <a:pt x="1" y="2535"/>
                    <a:pt x="1235" y="4837"/>
                    <a:pt x="4070" y="6338"/>
                  </a:cubicBezTo>
                  <a:lnTo>
                    <a:pt x="5771" y="3536"/>
                  </a:lnTo>
                  <a:cubicBezTo>
                    <a:pt x="3570" y="2835"/>
                    <a:pt x="1502" y="1635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7106840" y="1691836"/>
              <a:ext cx="312761" cy="389913"/>
            </a:xfrm>
            <a:custGeom>
              <a:rect b="b" l="l" r="r" t="t"/>
              <a:pathLst>
                <a:path extrusionOk="0" h="19048" w="15279">
                  <a:moveTo>
                    <a:pt x="7640" y="0"/>
                  </a:moveTo>
                  <a:cubicBezTo>
                    <a:pt x="401" y="0"/>
                    <a:pt x="1" y="6138"/>
                    <a:pt x="1" y="6138"/>
                  </a:cubicBezTo>
                  <a:lnTo>
                    <a:pt x="1" y="11242"/>
                  </a:lnTo>
                  <a:cubicBezTo>
                    <a:pt x="234" y="13176"/>
                    <a:pt x="901" y="15178"/>
                    <a:pt x="1702" y="16078"/>
                  </a:cubicBezTo>
                  <a:cubicBezTo>
                    <a:pt x="2503" y="17012"/>
                    <a:pt x="5305" y="19047"/>
                    <a:pt x="7606" y="19047"/>
                  </a:cubicBezTo>
                  <a:cubicBezTo>
                    <a:pt x="9941" y="19047"/>
                    <a:pt x="12677" y="17012"/>
                    <a:pt x="13477" y="16078"/>
                  </a:cubicBezTo>
                  <a:cubicBezTo>
                    <a:pt x="14278" y="15178"/>
                    <a:pt x="14945" y="13176"/>
                    <a:pt x="15178" y="11242"/>
                  </a:cubicBezTo>
                  <a:lnTo>
                    <a:pt x="15178" y="6138"/>
                  </a:lnTo>
                  <a:lnTo>
                    <a:pt x="15278" y="6138"/>
                  </a:lnTo>
                  <a:cubicBezTo>
                    <a:pt x="15278" y="6138"/>
                    <a:pt x="14845" y="0"/>
                    <a:pt x="764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7079820" y="1896761"/>
              <a:ext cx="119217" cy="89167"/>
            </a:xfrm>
            <a:custGeom>
              <a:rect b="b" l="l" r="r" t="t"/>
              <a:pathLst>
                <a:path extrusionOk="0" h="4356" w="5824">
                  <a:moveTo>
                    <a:pt x="1517" y="1"/>
                  </a:moveTo>
                  <a:cubicBezTo>
                    <a:pt x="1235" y="1"/>
                    <a:pt x="906" y="111"/>
                    <a:pt x="620" y="497"/>
                  </a:cubicBezTo>
                  <a:cubicBezTo>
                    <a:pt x="0" y="1303"/>
                    <a:pt x="302" y="4355"/>
                    <a:pt x="2489" y="4355"/>
                  </a:cubicBezTo>
                  <a:cubicBezTo>
                    <a:pt x="2656" y="4355"/>
                    <a:pt x="2833" y="4337"/>
                    <a:pt x="3022" y="4299"/>
                  </a:cubicBezTo>
                  <a:cubicBezTo>
                    <a:pt x="5824" y="3695"/>
                    <a:pt x="2943" y="172"/>
                    <a:pt x="2269" y="172"/>
                  </a:cubicBezTo>
                  <a:cubicBezTo>
                    <a:pt x="2236" y="172"/>
                    <a:pt x="2209" y="180"/>
                    <a:pt x="2188" y="197"/>
                  </a:cubicBezTo>
                  <a:cubicBezTo>
                    <a:pt x="2188" y="197"/>
                    <a:pt x="1894" y="1"/>
                    <a:pt x="151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7096605" y="1911008"/>
              <a:ext cx="18464" cy="39630"/>
            </a:xfrm>
            <a:custGeom>
              <a:rect b="b" l="l" r="r" t="t"/>
              <a:pathLst>
                <a:path extrusionOk="0" h="1936" w="902">
                  <a:moveTo>
                    <a:pt x="868" y="1"/>
                  </a:moveTo>
                  <a:cubicBezTo>
                    <a:pt x="834" y="1"/>
                    <a:pt x="467" y="68"/>
                    <a:pt x="201" y="468"/>
                  </a:cubicBezTo>
                  <a:cubicBezTo>
                    <a:pt x="0" y="835"/>
                    <a:pt x="0" y="1302"/>
                    <a:pt x="201" y="1936"/>
                  </a:cubicBezTo>
                  <a:lnTo>
                    <a:pt x="568" y="1735"/>
                  </a:lnTo>
                  <a:cubicBezTo>
                    <a:pt x="401" y="1302"/>
                    <a:pt x="401" y="902"/>
                    <a:pt x="534" y="668"/>
                  </a:cubicBezTo>
                  <a:cubicBezTo>
                    <a:pt x="668" y="468"/>
                    <a:pt x="901" y="435"/>
                    <a:pt x="901" y="435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7100699" y="1930127"/>
              <a:ext cx="20511" cy="17788"/>
            </a:xfrm>
            <a:custGeom>
              <a:rect b="b" l="l" r="r" t="t"/>
              <a:pathLst>
                <a:path extrusionOk="0" h="869" w="1002">
                  <a:moveTo>
                    <a:pt x="67" y="1"/>
                  </a:moveTo>
                  <a:lnTo>
                    <a:pt x="1" y="401"/>
                  </a:lnTo>
                  <a:cubicBezTo>
                    <a:pt x="434" y="435"/>
                    <a:pt x="634" y="868"/>
                    <a:pt x="634" y="868"/>
                  </a:cubicBezTo>
                  <a:lnTo>
                    <a:pt x="1001" y="668"/>
                  </a:lnTo>
                  <a:cubicBezTo>
                    <a:pt x="1001" y="601"/>
                    <a:pt x="668" y="34"/>
                    <a:pt x="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7329083" y="1896761"/>
              <a:ext cx="118419" cy="88697"/>
            </a:xfrm>
            <a:custGeom>
              <a:rect b="b" l="l" r="r" t="t"/>
              <a:pathLst>
                <a:path extrusionOk="0" h="4333" w="5785">
                  <a:moveTo>
                    <a:pt x="4258" y="1"/>
                  </a:moveTo>
                  <a:cubicBezTo>
                    <a:pt x="3882" y="1"/>
                    <a:pt x="3587" y="197"/>
                    <a:pt x="3587" y="197"/>
                  </a:cubicBezTo>
                  <a:cubicBezTo>
                    <a:pt x="3583" y="194"/>
                    <a:pt x="3577" y="193"/>
                    <a:pt x="3571" y="193"/>
                  </a:cubicBezTo>
                  <a:cubicBezTo>
                    <a:pt x="3205" y="193"/>
                    <a:pt x="0" y="3841"/>
                    <a:pt x="2754" y="4299"/>
                  </a:cubicBezTo>
                  <a:cubicBezTo>
                    <a:pt x="2904" y="4322"/>
                    <a:pt x="3046" y="4333"/>
                    <a:pt x="3182" y="4333"/>
                  </a:cubicBezTo>
                  <a:cubicBezTo>
                    <a:pt x="5464" y="4333"/>
                    <a:pt x="5785" y="1315"/>
                    <a:pt x="5155" y="497"/>
                  </a:cubicBezTo>
                  <a:cubicBezTo>
                    <a:pt x="4869" y="111"/>
                    <a:pt x="4541" y="1"/>
                    <a:pt x="4258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7411393" y="1911704"/>
              <a:ext cx="19815" cy="38934"/>
            </a:xfrm>
            <a:custGeom>
              <a:rect b="b" l="l" r="r" t="t"/>
              <a:pathLst>
                <a:path extrusionOk="0" h="1902" w="968">
                  <a:moveTo>
                    <a:pt x="67" y="0"/>
                  </a:moveTo>
                  <a:lnTo>
                    <a:pt x="0" y="434"/>
                  </a:lnTo>
                  <a:cubicBezTo>
                    <a:pt x="67" y="434"/>
                    <a:pt x="267" y="467"/>
                    <a:pt x="400" y="667"/>
                  </a:cubicBezTo>
                  <a:cubicBezTo>
                    <a:pt x="500" y="901"/>
                    <a:pt x="500" y="1268"/>
                    <a:pt x="334" y="1768"/>
                  </a:cubicBezTo>
                  <a:lnTo>
                    <a:pt x="734" y="1902"/>
                  </a:lnTo>
                  <a:cubicBezTo>
                    <a:pt x="967" y="1268"/>
                    <a:pt x="934" y="801"/>
                    <a:pt x="734" y="467"/>
                  </a:cubicBezTo>
                  <a:cubicBezTo>
                    <a:pt x="467" y="6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7405928" y="1930127"/>
              <a:ext cx="20490" cy="17788"/>
            </a:xfrm>
            <a:custGeom>
              <a:rect b="b" l="l" r="r" t="t"/>
              <a:pathLst>
                <a:path extrusionOk="0" h="869" w="1001">
                  <a:moveTo>
                    <a:pt x="934" y="1"/>
                  </a:moveTo>
                  <a:cubicBezTo>
                    <a:pt x="334" y="34"/>
                    <a:pt x="0" y="601"/>
                    <a:pt x="0" y="668"/>
                  </a:cubicBezTo>
                  <a:lnTo>
                    <a:pt x="367" y="868"/>
                  </a:lnTo>
                  <a:cubicBezTo>
                    <a:pt x="367" y="868"/>
                    <a:pt x="567" y="435"/>
                    <a:pt x="1001" y="401"/>
                  </a:cubicBezTo>
                  <a:lnTo>
                    <a:pt x="9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7127331" y="1721865"/>
              <a:ext cx="273152" cy="383772"/>
            </a:xfrm>
            <a:custGeom>
              <a:rect b="b" l="l" r="r" t="t"/>
              <a:pathLst>
                <a:path extrusionOk="0" h="18748" w="13344">
                  <a:moveTo>
                    <a:pt x="6672" y="1"/>
                  </a:moveTo>
                  <a:cubicBezTo>
                    <a:pt x="367" y="1"/>
                    <a:pt x="1" y="5371"/>
                    <a:pt x="1" y="5371"/>
                  </a:cubicBezTo>
                  <a:lnTo>
                    <a:pt x="1" y="10642"/>
                  </a:lnTo>
                  <a:cubicBezTo>
                    <a:pt x="267" y="12643"/>
                    <a:pt x="801" y="14712"/>
                    <a:pt x="1502" y="15679"/>
                  </a:cubicBezTo>
                  <a:cubicBezTo>
                    <a:pt x="2202" y="16613"/>
                    <a:pt x="4637" y="18748"/>
                    <a:pt x="6672" y="18748"/>
                  </a:cubicBezTo>
                  <a:cubicBezTo>
                    <a:pt x="8707" y="18748"/>
                    <a:pt x="11142" y="16613"/>
                    <a:pt x="11842" y="15679"/>
                  </a:cubicBezTo>
                  <a:cubicBezTo>
                    <a:pt x="12543" y="14712"/>
                    <a:pt x="13143" y="12643"/>
                    <a:pt x="13343" y="10642"/>
                  </a:cubicBezTo>
                  <a:lnTo>
                    <a:pt x="13343" y="5371"/>
                  </a:lnTo>
                  <a:cubicBezTo>
                    <a:pt x="13343" y="5371"/>
                    <a:pt x="12976" y="1"/>
                    <a:pt x="667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7126655" y="1955407"/>
              <a:ext cx="12302" cy="30746"/>
            </a:xfrm>
            <a:custGeom>
              <a:rect b="b" l="l" r="r" t="t"/>
              <a:pathLst>
                <a:path extrusionOk="0" h="1502" w="601">
                  <a:moveTo>
                    <a:pt x="400" y="0"/>
                  </a:moveTo>
                  <a:lnTo>
                    <a:pt x="0" y="33"/>
                  </a:lnTo>
                  <a:lnTo>
                    <a:pt x="167" y="1501"/>
                  </a:lnTo>
                  <a:lnTo>
                    <a:pt x="601" y="143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7388856" y="1956083"/>
              <a:ext cx="11627" cy="29374"/>
            </a:xfrm>
            <a:custGeom>
              <a:rect b="b" l="l" r="r" t="t"/>
              <a:pathLst>
                <a:path extrusionOk="0" h="1435" w="568">
                  <a:moveTo>
                    <a:pt x="134" y="0"/>
                  </a:moveTo>
                  <a:lnTo>
                    <a:pt x="0" y="1368"/>
                  </a:lnTo>
                  <a:lnTo>
                    <a:pt x="401" y="1435"/>
                  </a:lnTo>
                  <a:lnTo>
                    <a:pt x="567" y="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7121190" y="1715049"/>
              <a:ext cx="285434" cy="207586"/>
            </a:xfrm>
            <a:custGeom>
              <a:rect b="b" l="l" r="r" t="t"/>
              <a:pathLst>
                <a:path extrusionOk="0" h="10141" w="13944">
                  <a:moveTo>
                    <a:pt x="7005" y="0"/>
                  </a:moveTo>
                  <a:lnTo>
                    <a:pt x="4303" y="334"/>
                  </a:lnTo>
                  <a:lnTo>
                    <a:pt x="2302" y="1368"/>
                  </a:lnTo>
                  <a:lnTo>
                    <a:pt x="801" y="2902"/>
                  </a:lnTo>
                  <a:lnTo>
                    <a:pt x="0" y="5271"/>
                  </a:lnTo>
                  <a:lnTo>
                    <a:pt x="0" y="8073"/>
                  </a:lnTo>
                  <a:lnTo>
                    <a:pt x="167" y="9074"/>
                  </a:lnTo>
                  <a:cubicBezTo>
                    <a:pt x="601" y="9307"/>
                    <a:pt x="934" y="10141"/>
                    <a:pt x="934" y="10141"/>
                  </a:cubicBezTo>
                  <a:cubicBezTo>
                    <a:pt x="934" y="10141"/>
                    <a:pt x="667" y="5004"/>
                    <a:pt x="1935" y="4237"/>
                  </a:cubicBezTo>
                  <a:cubicBezTo>
                    <a:pt x="3296" y="5100"/>
                    <a:pt x="5161" y="5525"/>
                    <a:pt x="7024" y="5525"/>
                  </a:cubicBezTo>
                  <a:cubicBezTo>
                    <a:pt x="8905" y="5525"/>
                    <a:pt x="10785" y="5092"/>
                    <a:pt x="12142" y="4237"/>
                  </a:cubicBezTo>
                  <a:cubicBezTo>
                    <a:pt x="13276" y="5438"/>
                    <a:pt x="13043" y="9941"/>
                    <a:pt x="13043" y="9941"/>
                  </a:cubicBezTo>
                  <a:cubicBezTo>
                    <a:pt x="13143" y="9574"/>
                    <a:pt x="13410" y="9274"/>
                    <a:pt x="13743" y="9074"/>
                  </a:cubicBezTo>
                  <a:lnTo>
                    <a:pt x="13944" y="5171"/>
                  </a:lnTo>
                  <a:lnTo>
                    <a:pt x="12443" y="1868"/>
                  </a:lnTo>
                  <a:lnTo>
                    <a:pt x="9641" y="4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7216785" y="1996368"/>
              <a:ext cx="97662" cy="19815"/>
            </a:xfrm>
            <a:custGeom>
              <a:rect b="b" l="l" r="r" t="t"/>
              <a:pathLst>
                <a:path extrusionOk="0" h="968" w="4771">
                  <a:moveTo>
                    <a:pt x="167" y="1"/>
                  </a:moveTo>
                  <a:lnTo>
                    <a:pt x="0" y="368"/>
                  </a:lnTo>
                  <a:cubicBezTo>
                    <a:pt x="834" y="768"/>
                    <a:pt x="1635" y="968"/>
                    <a:pt x="2435" y="968"/>
                  </a:cubicBezTo>
                  <a:cubicBezTo>
                    <a:pt x="3236" y="968"/>
                    <a:pt x="4003" y="768"/>
                    <a:pt x="4770" y="368"/>
                  </a:cubicBezTo>
                  <a:lnTo>
                    <a:pt x="4570" y="1"/>
                  </a:lnTo>
                  <a:cubicBezTo>
                    <a:pt x="3853" y="351"/>
                    <a:pt x="3136" y="526"/>
                    <a:pt x="2406" y="526"/>
                  </a:cubicBezTo>
                  <a:cubicBezTo>
                    <a:pt x="1677" y="526"/>
                    <a:pt x="934" y="351"/>
                    <a:pt x="1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7242720" y="2018905"/>
              <a:ext cx="45771" cy="12302"/>
            </a:xfrm>
            <a:custGeom>
              <a:rect b="b" l="l" r="r" t="t"/>
              <a:pathLst>
                <a:path extrusionOk="0" h="601" w="2236">
                  <a:moveTo>
                    <a:pt x="168" y="0"/>
                  </a:moveTo>
                  <a:lnTo>
                    <a:pt x="1" y="367"/>
                  </a:lnTo>
                  <a:cubicBezTo>
                    <a:pt x="368" y="534"/>
                    <a:pt x="735" y="601"/>
                    <a:pt x="1135" y="601"/>
                  </a:cubicBezTo>
                  <a:cubicBezTo>
                    <a:pt x="1502" y="601"/>
                    <a:pt x="1869" y="534"/>
                    <a:pt x="2236" y="367"/>
                  </a:cubicBezTo>
                  <a:lnTo>
                    <a:pt x="2036" y="0"/>
                  </a:lnTo>
                  <a:cubicBezTo>
                    <a:pt x="1719" y="134"/>
                    <a:pt x="1419" y="201"/>
                    <a:pt x="1114" y="201"/>
                  </a:cubicBezTo>
                  <a:cubicBezTo>
                    <a:pt x="810" y="201"/>
                    <a:pt x="501" y="134"/>
                    <a:pt x="16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7259117" y="1911008"/>
              <a:ext cx="30746" cy="77192"/>
            </a:xfrm>
            <a:custGeom>
              <a:rect b="b" l="l" r="r" t="t"/>
              <a:pathLst>
                <a:path extrusionOk="0" h="3771" w="1502">
                  <a:moveTo>
                    <a:pt x="67" y="1"/>
                  </a:moveTo>
                  <a:lnTo>
                    <a:pt x="67" y="1"/>
                  </a:lnTo>
                  <a:cubicBezTo>
                    <a:pt x="0" y="635"/>
                    <a:pt x="434" y="1402"/>
                    <a:pt x="768" y="2036"/>
                  </a:cubicBezTo>
                  <a:cubicBezTo>
                    <a:pt x="901" y="2303"/>
                    <a:pt x="1068" y="2569"/>
                    <a:pt x="1068" y="2669"/>
                  </a:cubicBezTo>
                  <a:cubicBezTo>
                    <a:pt x="1068" y="2803"/>
                    <a:pt x="668" y="3136"/>
                    <a:pt x="201" y="3370"/>
                  </a:cubicBezTo>
                  <a:lnTo>
                    <a:pt x="401" y="3770"/>
                  </a:lnTo>
                  <a:cubicBezTo>
                    <a:pt x="734" y="3537"/>
                    <a:pt x="1502" y="3070"/>
                    <a:pt x="1435" y="2703"/>
                  </a:cubicBezTo>
                  <a:cubicBezTo>
                    <a:pt x="1502" y="2536"/>
                    <a:pt x="1368" y="2303"/>
                    <a:pt x="1101" y="1869"/>
                  </a:cubicBezTo>
                  <a:cubicBezTo>
                    <a:pt x="834" y="1335"/>
                    <a:pt x="401" y="568"/>
                    <a:pt x="501" y="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7188106" y="1921939"/>
              <a:ext cx="17092" cy="17092"/>
            </a:xfrm>
            <a:custGeom>
              <a:rect b="b" l="l" r="r" t="t"/>
              <a:pathLst>
                <a:path extrusionOk="0" h="835" w="835">
                  <a:moveTo>
                    <a:pt x="401" y="1"/>
                  </a:moveTo>
                  <a:cubicBezTo>
                    <a:pt x="167" y="1"/>
                    <a:pt x="0" y="234"/>
                    <a:pt x="0" y="434"/>
                  </a:cubicBezTo>
                  <a:cubicBezTo>
                    <a:pt x="0" y="668"/>
                    <a:pt x="200" y="835"/>
                    <a:pt x="401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167"/>
                    <a:pt x="667" y="1"/>
                    <a:pt x="40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319892" y="1921939"/>
              <a:ext cx="17092" cy="17092"/>
            </a:xfrm>
            <a:custGeom>
              <a:rect b="b" l="l" r="r" t="t"/>
              <a:pathLst>
                <a:path extrusionOk="0" h="835" w="835">
                  <a:moveTo>
                    <a:pt x="434" y="1"/>
                  </a:moveTo>
                  <a:cubicBezTo>
                    <a:pt x="167" y="1"/>
                    <a:pt x="0" y="234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701" y="835"/>
                    <a:pt x="834" y="634"/>
                    <a:pt x="834" y="434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7175128" y="1916146"/>
              <a:ext cx="43048" cy="12650"/>
            </a:xfrm>
            <a:custGeom>
              <a:rect b="b" l="l" r="r" t="t"/>
              <a:pathLst>
                <a:path extrusionOk="0" h="618" w="2103">
                  <a:moveTo>
                    <a:pt x="1101" y="0"/>
                  </a:moveTo>
                  <a:cubicBezTo>
                    <a:pt x="751" y="0"/>
                    <a:pt x="384" y="83"/>
                    <a:pt x="1" y="250"/>
                  </a:cubicBezTo>
                  <a:lnTo>
                    <a:pt x="167" y="617"/>
                  </a:lnTo>
                  <a:cubicBezTo>
                    <a:pt x="501" y="500"/>
                    <a:pt x="801" y="442"/>
                    <a:pt x="1080" y="442"/>
                  </a:cubicBezTo>
                  <a:cubicBezTo>
                    <a:pt x="1360" y="442"/>
                    <a:pt x="1618" y="500"/>
                    <a:pt x="1869" y="617"/>
                  </a:cubicBezTo>
                  <a:lnTo>
                    <a:pt x="2102" y="250"/>
                  </a:lnTo>
                  <a:cubicBezTo>
                    <a:pt x="1785" y="83"/>
                    <a:pt x="1452" y="0"/>
                    <a:pt x="110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7307590" y="1916146"/>
              <a:ext cx="42352" cy="12650"/>
            </a:xfrm>
            <a:custGeom>
              <a:rect b="b" l="l" r="r" t="t"/>
              <a:pathLst>
                <a:path extrusionOk="0" h="618" w="2069">
                  <a:moveTo>
                    <a:pt x="985" y="0"/>
                  </a:moveTo>
                  <a:cubicBezTo>
                    <a:pt x="635" y="0"/>
                    <a:pt x="301" y="83"/>
                    <a:pt x="1" y="250"/>
                  </a:cubicBezTo>
                  <a:lnTo>
                    <a:pt x="201" y="617"/>
                  </a:lnTo>
                  <a:cubicBezTo>
                    <a:pt x="451" y="467"/>
                    <a:pt x="710" y="392"/>
                    <a:pt x="989" y="392"/>
                  </a:cubicBezTo>
                  <a:cubicBezTo>
                    <a:pt x="1268" y="392"/>
                    <a:pt x="1569" y="467"/>
                    <a:pt x="1902" y="617"/>
                  </a:cubicBezTo>
                  <a:lnTo>
                    <a:pt x="2069" y="250"/>
                  </a:lnTo>
                  <a:cubicBezTo>
                    <a:pt x="1702" y="83"/>
                    <a:pt x="1335" y="0"/>
                    <a:pt x="98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7168987" y="1877990"/>
              <a:ext cx="61185" cy="15967"/>
            </a:xfrm>
            <a:custGeom>
              <a:rect b="b" l="l" r="r" t="t"/>
              <a:pathLst>
                <a:path extrusionOk="0" h="780" w="2989">
                  <a:moveTo>
                    <a:pt x="977" y="0"/>
                  </a:moveTo>
                  <a:cubicBezTo>
                    <a:pt x="922" y="0"/>
                    <a:pt x="874" y="4"/>
                    <a:pt x="834" y="13"/>
                  </a:cubicBezTo>
                  <a:cubicBezTo>
                    <a:pt x="401" y="246"/>
                    <a:pt x="0" y="580"/>
                    <a:pt x="100" y="713"/>
                  </a:cubicBezTo>
                  <a:cubicBezTo>
                    <a:pt x="128" y="755"/>
                    <a:pt x="573" y="779"/>
                    <a:pt x="1098" y="779"/>
                  </a:cubicBezTo>
                  <a:cubicBezTo>
                    <a:pt x="1839" y="779"/>
                    <a:pt x="2738" y="730"/>
                    <a:pt x="2836" y="613"/>
                  </a:cubicBezTo>
                  <a:cubicBezTo>
                    <a:pt x="2988" y="461"/>
                    <a:pt x="1576" y="0"/>
                    <a:pt x="97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7297641" y="1877990"/>
              <a:ext cx="61185" cy="15967"/>
            </a:xfrm>
            <a:custGeom>
              <a:rect b="b" l="l" r="r" t="t"/>
              <a:pathLst>
                <a:path extrusionOk="0" h="780" w="2989">
                  <a:moveTo>
                    <a:pt x="2012" y="0"/>
                  </a:moveTo>
                  <a:cubicBezTo>
                    <a:pt x="1413" y="0"/>
                    <a:pt x="1" y="461"/>
                    <a:pt x="153" y="613"/>
                  </a:cubicBezTo>
                  <a:cubicBezTo>
                    <a:pt x="251" y="730"/>
                    <a:pt x="1150" y="779"/>
                    <a:pt x="1891" y="779"/>
                  </a:cubicBezTo>
                  <a:cubicBezTo>
                    <a:pt x="2415" y="779"/>
                    <a:pt x="2861" y="755"/>
                    <a:pt x="2889" y="713"/>
                  </a:cubicBezTo>
                  <a:cubicBezTo>
                    <a:pt x="2989" y="580"/>
                    <a:pt x="2622" y="246"/>
                    <a:pt x="2155" y="13"/>
                  </a:cubicBezTo>
                  <a:cubicBezTo>
                    <a:pt x="2115" y="4"/>
                    <a:pt x="2067" y="0"/>
                    <a:pt x="2012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7148497" y="1900097"/>
              <a:ext cx="100405" cy="56006"/>
            </a:xfrm>
            <a:custGeom>
              <a:rect b="b" l="l" r="r" t="t"/>
              <a:pathLst>
                <a:path extrusionOk="0" h="2736" w="4905">
                  <a:moveTo>
                    <a:pt x="3503" y="467"/>
                  </a:moveTo>
                  <a:cubicBezTo>
                    <a:pt x="4070" y="467"/>
                    <a:pt x="4470" y="901"/>
                    <a:pt x="4470" y="1401"/>
                  </a:cubicBezTo>
                  <a:cubicBezTo>
                    <a:pt x="4470" y="1935"/>
                    <a:pt x="4003" y="2369"/>
                    <a:pt x="3503" y="2369"/>
                  </a:cubicBezTo>
                  <a:lnTo>
                    <a:pt x="1402" y="2369"/>
                  </a:lnTo>
                  <a:cubicBezTo>
                    <a:pt x="835" y="2369"/>
                    <a:pt x="434" y="1902"/>
                    <a:pt x="434" y="1401"/>
                  </a:cubicBezTo>
                  <a:cubicBezTo>
                    <a:pt x="434" y="867"/>
                    <a:pt x="901" y="467"/>
                    <a:pt x="1402" y="467"/>
                  </a:cubicBezTo>
                  <a:close/>
                  <a:moveTo>
                    <a:pt x="1368" y="0"/>
                  </a:moveTo>
                  <a:cubicBezTo>
                    <a:pt x="634" y="0"/>
                    <a:pt x="1" y="634"/>
                    <a:pt x="1" y="1368"/>
                  </a:cubicBezTo>
                  <a:cubicBezTo>
                    <a:pt x="1" y="2135"/>
                    <a:pt x="634" y="2735"/>
                    <a:pt x="1368" y="2735"/>
                  </a:cubicBezTo>
                  <a:lnTo>
                    <a:pt x="3503" y="2735"/>
                  </a:lnTo>
                  <a:cubicBezTo>
                    <a:pt x="4270" y="2735"/>
                    <a:pt x="4904" y="2135"/>
                    <a:pt x="4904" y="1368"/>
                  </a:cubicBezTo>
                  <a:cubicBezTo>
                    <a:pt x="4904" y="634"/>
                    <a:pt x="4270" y="0"/>
                    <a:pt x="3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7276189" y="1900097"/>
              <a:ext cx="99709" cy="56006"/>
            </a:xfrm>
            <a:custGeom>
              <a:rect b="b" l="l" r="r" t="t"/>
              <a:pathLst>
                <a:path extrusionOk="0" h="2736" w="4871">
                  <a:moveTo>
                    <a:pt x="3503" y="467"/>
                  </a:moveTo>
                  <a:cubicBezTo>
                    <a:pt x="4037" y="467"/>
                    <a:pt x="4437" y="901"/>
                    <a:pt x="4437" y="1401"/>
                  </a:cubicBezTo>
                  <a:cubicBezTo>
                    <a:pt x="4437" y="1935"/>
                    <a:pt x="4037" y="2369"/>
                    <a:pt x="3503" y="2369"/>
                  </a:cubicBezTo>
                  <a:lnTo>
                    <a:pt x="1368" y="2369"/>
                  </a:lnTo>
                  <a:cubicBezTo>
                    <a:pt x="834" y="2369"/>
                    <a:pt x="401" y="1902"/>
                    <a:pt x="401" y="1401"/>
                  </a:cubicBezTo>
                  <a:cubicBezTo>
                    <a:pt x="401" y="867"/>
                    <a:pt x="868" y="467"/>
                    <a:pt x="1368" y="467"/>
                  </a:cubicBezTo>
                  <a:close/>
                  <a:moveTo>
                    <a:pt x="1368" y="0"/>
                  </a:moveTo>
                  <a:cubicBezTo>
                    <a:pt x="601" y="0"/>
                    <a:pt x="0" y="634"/>
                    <a:pt x="0" y="1368"/>
                  </a:cubicBezTo>
                  <a:cubicBezTo>
                    <a:pt x="0" y="2135"/>
                    <a:pt x="601" y="2735"/>
                    <a:pt x="1368" y="2735"/>
                  </a:cubicBezTo>
                  <a:lnTo>
                    <a:pt x="3503" y="2735"/>
                  </a:lnTo>
                  <a:cubicBezTo>
                    <a:pt x="4237" y="2735"/>
                    <a:pt x="4871" y="2135"/>
                    <a:pt x="4871" y="1368"/>
                  </a:cubicBezTo>
                  <a:cubicBezTo>
                    <a:pt x="4871" y="634"/>
                    <a:pt x="4237" y="0"/>
                    <a:pt x="3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7236579" y="1900773"/>
              <a:ext cx="49189" cy="17768"/>
            </a:xfrm>
            <a:custGeom>
              <a:rect b="b" l="l" r="r" t="t"/>
              <a:pathLst>
                <a:path extrusionOk="0" h="868" w="2403">
                  <a:moveTo>
                    <a:pt x="1135" y="1"/>
                  </a:moveTo>
                  <a:cubicBezTo>
                    <a:pt x="701" y="1"/>
                    <a:pt x="301" y="234"/>
                    <a:pt x="1" y="634"/>
                  </a:cubicBezTo>
                  <a:lnTo>
                    <a:pt x="334" y="868"/>
                  </a:lnTo>
                  <a:cubicBezTo>
                    <a:pt x="534" y="601"/>
                    <a:pt x="835" y="434"/>
                    <a:pt x="1168" y="434"/>
                  </a:cubicBezTo>
                  <a:cubicBezTo>
                    <a:pt x="1502" y="434"/>
                    <a:pt x="1869" y="568"/>
                    <a:pt x="2136" y="868"/>
                  </a:cubicBezTo>
                  <a:lnTo>
                    <a:pt x="2402" y="634"/>
                  </a:lnTo>
                  <a:cubicBezTo>
                    <a:pt x="2069" y="201"/>
                    <a:pt x="1568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7134168" y="1912379"/>
              <a:ext cx="22537" cy="19815"/>
            </a:xfrm>
            <a:custGeom>
              <a:rect b="b" l="l" r="r" t="t"/>
              <a:pathLst>
                <a:path extrusionOk="0" h="968" w="1101">
                  <a:moveTo>
                    <a:pt x="267" y="1"/>
                  </a:moveTo>
                  <a:lnTo>
                    <a:pt x="0" y="334"/>
                  </a:lnTo>
                  <a:lnTo>
                    <a:pt x="867" y="968"/>
                  </a:lnTo>
                  <a:lnTo>
                    <a:pt x="1101" y="6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7368365" y="1912379"/>
              <a:ext cx="22558" cy="19815"/>
            </a:xfrm>
            <a:custGeom>
              <a:rect b="b" l="l" r="r" t="t"/>
              <a:pathLst>
                <a:path extrusionOk="0" h="968" w="1102">
                  <a:moveTo>
                    <a:pt x="835" y="1"/>
                  </a:moveTo>
                  <a:lnTo>
                    <a:pt x="1" y="634"/>
                  </a:lnTo>
                  <a:lnTo>
                    <a:pt x="267" y="968"/>
                  </a:lnTo>
                  <a:lnTo>
                    <a:pt x="1101" y="334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8257398" y="1820879"/>
              <a:ext cx="13674" cy="13674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7" y="1"/>
                    <a:pt x="1" y="101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01" y="668"/>
                    <a:pt x="668" y="534"/>
                    <a:pt x="668" y="334"/>
                  </a:cubicBezTo>
                  <a:cubicBezTo>
                    <a:pt x="668" y="101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6853524" y="3060992"/>
              <a:ext cx="602944" cy="459306"/>
            </a:xfrm>
            <a:custGeom>
              <a:rect b="b" l="l" r="r" t="t"/>
              <a:pathLst>
                <a:path extrusionOk="0" h="22438" w="29455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6846687" y="3061074"/>
              <a:ext cx="614571" cy="268485"/>
            </a:xfrm>
            <a:custGeom>
              <a:rect b="b" l="l" r="r" t="t"/>
              <a:pathLst>
                <a:path extrusionOk="0" h="13116" w="30023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6864455" y="3318320"/>
              <a:ext cx="582453" cy="16396"/>
            </a:xfrm>
            <a:custGeom>
              <a:rect b="b" l="l" r="r" t="t"/>
              <a:pathLst>
                <a:path extrusionOk="0" h="801" w="28454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6943654" y="3304114"/>
              <a:ext cx="47142" cy="59977"/>
            </a:xfrm>
            <a:custGeom>
              <a:rect b="b" l="l" r="r" t="t"/>
              <a:pathLst>
                <a:path extrusionOk="0" h="2930" w="2303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7319892" y="3304114"/>
              <a:ext cx="47122" cy="59977"/>
            </a:xfrm>
            <a:custGeom>
              <a:rect b="b" l="l" r="r" t="t"/>
              <a:pathLst>
                <a:path extrusionOk="0" h="2930" w="2302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6941607" y="3337501"/>
              <a:ext cx="52587" cy="14390"/>
            </a:xfrm>
            <a:custGeom>
              <a:rect b="b" l="l" r="r" t="t"/>
              <a:pathLst>
                <a:path extrusionOk="0" h="703" w="2569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7317149" y="3337501"/>
              <a:ext cx="52608" cy="14390"/>
            </a:xfrm>
            <a:custGeom>
              <a:rect b="b" l="l" r="r" t="t"/>
              <a:pathLst>
                <a:path extrusionOk="0" h="703" w="257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7026271" y="3007791"/>
              <a:ext cx="255404" cy="60632"/>
            </a:xfrm>
            <a:custGeom>
              <a:rect b="b" l="l" r="r" t="t"/>
              <a:pathLst>
                <a:path extrusionOk="0" h="2962" w="12477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7029014" y="3060214"/>
              <a:ext cx="38934" cy="12302"/>
            </a:xfrm>
            <a:custGeom>
              <a:rect b="b" l="l" r="r" t="t"/>
              <a:pathLst>
                <a:path extrusionOk="0" h="601" w="1902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7242720" y="3062261"/>
              <a:ext cx="39630" cy="10255"/>
            </a:xfrm>
            <a:custGeom>
              <a:rect b="b" l="l" r="r" t="t"/>
              <a:pathLst>
                <a:path extrusionOk="0" h="501" w="1936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7035830" y="2877540"/>
              <a:ext cx="211701" cy="180648"/>
            </a:xfrm>
            <a:custGeom>
              <a:rect b="b" l="l" r="r" t="t"/>
              <a:pathLst>
                <a:path extrusionOk="0" h="8825" w="10342">
                  <a:moveTo>
                    <a:pt x="3628" y="0"/>
                  </a:moveTo>
                  <a:cubicBezTo>
                    <a:pt x="3227" y="0"/>
                    <a:pt x="2815" y="83"/>
                    <a:pt x="2402" y="285"/>
                  </a:cubicBezTo>
                  <a:cubicBezTo>
                    <a:pt x="1" y="1452"/>
                    <a:pt x="835" y="4521"/>
                    <a:pt x="901" y="4921"/>
                  </a:cubicBezTo>
                  <a:cubicBezTo>
                    <a:pt x="1101" y="6923"/>
                    <a:pt x="2236" y="8023"/>
                    <a:pt x="2236" y="8023"/>
                  </a:cubicBezTo>
                  <a:cubicBezTo>
                    <a:pt x="2395" y="8288"/>
                    <a:pt x="2995" y="8722"/>
                    <a:pt x="3620" y="8722"/>
                  </a:cubicBezTo>
                  <a:cubicBezTo>
                    <a:pt x="3782" y="8722"/>
                    <a:pt x="3946" y="8693"/>
                    <a:pt x="4104" y="8624"/>
                  </a:cubicBezTo>
                  <a:cubicBezTo>
                    <a:pt x="4338" y="8765"/>
                    <a:pt x="4668" y="8825"/>
                    <a:pt x="4991" y="8825"/>
                  </a:cubicBezTo>
                  <a:cubicBezTo>
                    <a:pt x="5355" y="8825"/>
                    <a:pt x="5710" y="8748"/>
                    <a:pt x="5905" y="8624"/>
                  </a:cubicBezTo>
                  <a:cubicBezTo>
                    <a:pt x="6128" y="8719"/>
                    <a:pt x="6354" y="8758"/>
                    <a:pt x="6564" y="8758"/>
                  </a:cubicBezTo>
                  <a:cubicBezTo>
                    <a:pt x="7012" y="8758"/>
                    <a:pt x="7382" y="8583"/>
                    <a:pt x="7473" y="8424"/>
                  </a:cubicBezTo>
                  <a:cubicBezTo>
                    <a:pt x="7560" y="8431"/>
                    <a:pt x="7643" y="8435"/>
                    <a:pt x="7721" y="8435"/>
                  </a:cubicBezTo>
                  <a:cubicBezTo>
                    <a:pt x="8683" y="8435"/>
                    <a:pt x="8930" y="7893"/>
                    <a:pt x="8807" y="7523"/>
                  </a:cubicBezTo>
                  <a:cubicBezTo>
                    <a:pt x="7639" y="6989"/>
                    <a:pt x="7506" y="4421"/>
                    <a:pt x="7506" y="4421"/>
                  </a:cubicBezTo>
                  <a:cubicBezTo>
                    <a:pt x="7532" y="4409"/>
                    <a:pt x="7559" y="4403"/>
                    <a:pt x="7587" y="4403"/>
                  </a:cubicBezTo>
                  <a:cubicBezTo>
                    <a:pt x="8055" y="4403"/>
                    <a:pt x="8804" y="5998"/>
                    <a:pt x="9899" y="5998"/>
                  </a:cubicBezTo>
                  <a:cubicBezTo>
                    <a:pt x="9999" y="5998"/>
                    <a:pt x="10102" y="5984"/>
                    <a:pt x="10208" y="5955"/>
                  </a:cubicBezTo>
                  <a:cubicBezTo>
                    <a:pt x="10341" y="5855"/>
                    <a:pt x="10341" y="5755"/>
                    <a:pt x="10341" y="5655"/>
                  </a:cubicBezTo>
                  <a:cubicBezTo>
                    <a:pt x="8674" y="2620"/>
                    <a:pt x="6839" y="1452"/>
                    <a:pt x="6238" y="985"/>
                  </a:cubicBezTo>
                  <a:cubicBezTo>
                    <a:pt x="5549" y="510"/>
                    <a:pt x="4623" y="0"/>
                    <a:pt x="362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7018083" y="2855350"/>
              <a:ext cx="136576" cy="152297"/>
            </a:xfrm>
            <a:custGeom>
              <a:rect b="b" l="l" r="r" t="t"/>
              <a:pathLst>
                <a:path extrusionOk="0" h="7440" w="6672">
                  <a:moveTo>
                    <a:pt x="4837" y="1"/>
                  </a:moveTo>
                  <a:lnTo>
                    <a:pt x="0" y="6172"/>
                  </a:lnTo>
                  <a:lnTo>
                    <a:pt x="1968" y="7440"/>
                  </a:lnTo>
                  <a:cubicBezTo>
                    <a:pt x="3836" y="6005"/>
                    <a:pt x="5438" y="4071"/>
                    <a:pt x="6672" y="1535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6648681" y="2198673"/>
              <a:ext cx="489090" cy="794645"/>
            </a:xfrm>
            <a:custGeom>
              <a:rect b="b" l="l" r="r" t="t"/>
              <a:pathLst>
                <a:path extrusionOk="0" h="38820" w="23893">
                  <a:moveTo>
                    <a:pt x="16003" y="1"/>
                  </a:moveTo>
                  <a:cubicBezTo>
                    <a:pt x="15348" y="1"/>
                    <a:pt x="14688" y="181"/>
                    <a:pt x="14044" y="592"/>
                  </a:cubicBezTo>
                  <a:cubicBezTo>
                    <a:pt x="9474" y="3527"/>
                    <a:pt x="0" y="18404"/>
                    <a:pt x="234" y="25143"/>
                  </a:cubicBezTo>
                  <a:cubicBezTo>
                    <a:pt x="534" y="31881"/>
                    <a:pt x="18146" y="38819"/>
                    <a:pt x="18146" y="38819"/>
                  </a:cubicBezTo>
                  <a:cubicBezTo>
                    <a:pt x="20148" y="36951"/>
                    <a:pt x="21916" y="34516"/>
                    <a:pt x="23083" y="31914"/>
                  </a:cubicBezTo>
                  <a:lnTo>
                    <a:pt x="12743" y="22441"/>
                  </a:lnTo>
                  <a:lnTo>
                    <a:pt x="22149" y="9498"/>
                  </a:lnTo>
                  <a:cubicBezTo>
                    <a:pt x="22316" y="9298"/>
                    <a:pt x="22483" y="9064"/>
                    <a:pt x="22683" y="8798"/>
                  </a:cubicBezTo>
                  <a:lnTo>
                    <a:pt x="22716" y="8764"/>
                  </a:lnTo>
                  <a:cubicBezTo>
                    <a:pt x="23893" y="6813"/>
                    <a:pt x="20035" y="1"/>
                    <a:pt x="160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6868549" y="2533746"/>
              <a:ext cx="255384" cy="320274"/>
            </a:xfrm>
            <a:custGeom>
              <a:rect b="b" l="l" r="r" t="t"/>
              <a:pathLst>
                <a:path extrusionOk="0" h="15646" w="12476">
                  <a:moveTo>
                    <a:pt x="4437" y="1"/>
                  </a:moveTo>
                  <a:lnTo>
                    <a:pt x="0" y="5905"/>
                  </a:lnTo>
                  <a:lnTo>
                    <a:pt x="12242" y="15645"/>
                  </a:lnTo>
                  <a:lnTo>
                    <a:pt x="12476" y="15312"/>
                  </a:lnTo>
                  <a:lnTo>
                    <a:pt x="601" y="5805"/>
                  </a:lnTo>
                  <a:lnTo>
                    <a:pt x="4770" y="26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6772954" y="2649320"/>
              <a:ext cx="101756" cy="46958"/>
            </a:xfrm>
            <a:custGeom>
              <a:rect b="b" l="l" r="r" t="t"/>
              <a:pathLst>
                <a:path extrusionOk="0" h="2294" w="4971">
                  <a:moveTo>
                    <a:pt x="4430" y="0"/>
                  </a:moveTo>
                  <a:cubicBezTo>
                    <a:pt x="2494" y="0"/>
                    <a:pt x="856" y="960"/>
                    <a:pt x="0" y="2060"/>
                  </a:cubicBezTo>
                  <a:lnTo>
                    <a:pt x="334" y="2294"/>
                  </a:lnTo>
                  <a:cubicBezTo>
                    <a:pt x="1154" y="1322"/>
                    <a:pt x="2666" y="433"/>
                    <a:pt x="4415" y="433"/>
                  </a:cubicBezTo>
                  <a:cubicBezTo>
                    <a:pt x="4587" y="433"/>
                    <a:pt x="4761" y="441"/>
                    <a:pt x="4937" y="459"/>
                  </a:cubicBezTo>
                  <a:lnTo>
                    <a:pt x="4970" y="25"/>
                  </a:lnTo>
                  <a:cubicBezTo>
                    <a:pt x="4788" y="9"/>
                    <a:pt x="4608" y="0"/>
                    <a:pt x="4430" y="0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7096605" y="3026746"/>
              <a:ext cx="26652" cy="31442"/>
            </a:xfrm>
            <a:custGeom>
              <a:rect b="b" l="l" r="r" t="t"/>
              <a:pathLst>
                <a:path extrusionOk="0" h="1536" w="1302">
                  <a:moveTo>
                    <a:pt x="367" y="1"/>
                  </a:moveTo>
                  <a:lnTo>
                    <a:pt x="0" y="167"/>
                  </a:lnTo>
                  <a:cubicBezTo>
                    <a:pt x="0" y="201"/>
                    <a:pt x="467" y="1302"/>
                    <a:pt x="1168" y="1535"/>
                  </a:cubicBezTo>
                  <a:lnTo>
                    <a:pt x="1301" y="1101"/>
                  </a:lnTo>
                  <a:cubicBezTo>
                    <a:pt x="868" y="1001"/>
                    <a:pt x="501" y="234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7167616" y="3021976"/>
              <a:ext cx="25976" cy="32097"/>
            </a:xfrm>
            <a:custGeom>
              <a:rect b="b" l="l" r="r" t="t"/>
              <a:pathLst>
                <a:path extrusionOk="0" h="1568" w="1269">
                  <a:moveTo>
                    <a:pt x="368" y="0"/>
                  </a:moveTo>
                  <a:lnTo>
                    <a:pt x="1" y="200"/>
                  </a:lnTo>
                  <a:cubicBezTo>
                    <a:pt x="1" y="234"/>
                    <a:pt x="468" y="1301"/>
                    <a:pt x="1168" y="1568"/>
                  </a:cubicBezTo>
                  <a:lnTo>
                    <a:pt x="1268" y="1134"/>
                  </a:lnTo>
                  <a:cubicBezTo>
                    <a:pt x="868" y="1034"/>
                    <a:pt x="501" y="267"/>
                    <a:pt x="36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7134168" y="3026746"/>
              <a:ext cx="26652" cy="31442"/>
            </a:xfrm>
            <a:custGeom>
              <a:rect b="b" l="l" r="r" t="t"/>
              <a:pathLst>
                <a:path extrusionOk="0" h="1536" w="1302">
                  <a:moveTo>
                    <a:pt x="367" y="1"/>
                  </a:moveTo>
                  <a:lnTo>
                    <a:pt x="0" y="167"/>
                  </a:lnTo>
                  <a:cubicBezTo>
                    <a:pt x="0" y="201"/>
                    <a:pt x="467" y="1302"/>
                    <a:pt x="1168" y="1535"/>
                  </a:cubicBezTo>
                  <a:lnTo>
                    <a:pt x="1301" y="1101"/>
                  </a:lnTo>
                  <a:cubicBezTo>
                    <a:pt x="867" y="1001"/>
                    <a:pt x="500" y="234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7046761" y="2979542"/>
              <a:ext cx="14349" cy="13776"/>
            </a:xfrm>
            <a:custGeom>
              <a:rect b="b" l="l" r="r" t="t"/>
              <a:pathLst>
                <a:path extrusionOk="0" h="673" w="701">
                  <a:moveTo>
                    <a:pt x="410" y="1"/>
                  </a:moveTo>
                  <a:cubicBezTo>
                    <a:pt x="396" y="1"/>
                    <a:pt x="382" y="2"/>
                    <a:pt x="367" y="5"/>
                  </a:cubicBezTo>
                  <a:cubicBezTo>
                    <a:pt x="201" y="5"/>
                    <a:pt x="0" y="138"/>
                    <a:pt x="0" y="339"/>
                  </a:cubicBezTo>
                  <a:cubicBezTo>
                    <a:pt x="0" y="505"/>
                    <a:pt x="134" y="672"/>
                    <a:pt x="367" y="672"/>
                  </a:cubicBezTo>
                  <a:cubicBezTo>
                    <a:pt x="534" y="672"/>
                    <a:pt x="701" y="539"/>
                    <a:pt x="701" y="339"/>
                  </a:cubicBezTo>
                  <a:cubicBezTo>
                    <a:pt x="701" y="156"/>
                    <a:pt x="562" y="1"/>
                    <a:pt x="410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5249577" y="4474323"/>
              <a:ext cx="3673587" cy="665091"/>
            </a:xfrm>
            <a:custGeom>
              <a:rect b="b" l="l" r="r" t="t"/>
              <a:pathLst>
                <a:path extrusionOk="0" h="32491" w="179462">
                  <a:moveTo>
                    <a:pt x="59843" y="1"/>
                  </a:moveTo>
                  <a:lnTo>
                    <a:pt x="59843" y="8073"/>
                  </a:lnTo>
                  <a:lnTo>
                    <a:pt x="0" y="8073"/>
                  </a:lnTo>
                  <a:lnTo>
                    <a:pt x="0" y="16213"/>
                  </a:lnTo>
                  <a:lnTo>
                    <a:pt x="0" y="32491"/>
                  </a:lnTo>
                  <a:lnTo>
                    <a:pt x="179462" y="32491"/>
                  </a:lnTo>
                  <a:lnTo>
                    <a:pt x="179462" y="16213"/>
                  </a:lnTo>
                  <a:lnTo>
                    <a:pt x="119686" y="16213"/>
                  </a:lnTo>
                  <a:lnTo>
                    <a:pt x="119686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6470449" y="4636159"/>
              <a:ext cx="8229" cy="395378"/>
            </a:xfrm>
            <a:custGeom>
              <a:rect b="b" l="l" r="r" t="t"/>
              <a:pathLst>
                <a:path extrusionOk="0" h="19315" w="402">
                  <a:moveTo>
                    <a:pt x="1" y="1"/>
                  </a:moveTo>
                  <a:lnTo>
                    <a:pt x="1" y="19314"/>
                  </a:lnTo>
                  <a:lnTo>
                    <a:pt x="401" y="1931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7694759" y="4806182"/>
              <a:ext cx="8884" cy="208958"/>
            </a:xfrm>
            <a:custGeom>
              <a:rect b="b" l="l" r="r" t="t"/>
              <a:pathLst>
                <a:path extrusionOk="0" h="10208" w="434">
                  <a:moveTo>
                    <a:pt x="0" y="1"/>
                  </a:moveTo>
                  <a:lnTo>
                    <a:pt x="0" y="10208"/>
                  </a:lnTo>
                  <a:lnTo>
                    <a:pt x="434" y="1020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7034459" y="4703075"/>
              <a:ext cx="98358" cy="206235"/>
            </a:xfrm>
            <a:custGeom>
              <a:rect b="b" l="l" r="r" t="t"/>
              <a:pathLst>
                <a:path extrusionOk="0" h="10075" w="4805">
                  <a:moveTo>
                    <a:pt x="3470" y="1"/>
                  </a:moveTo>
                  <a:cubicBezTo>
                    <a:pt x="3170" y="1"/>
                    <a:pt x="2903" y="134"/>
                    <a:pt x="2670" y="367"/>
                  </a:cubicBezTo>
                  <a:lnTo>
                    <a:pt x="501" y="2369"/>
                  </a:lnTo>
                  <a:cubicBezTo>
                    <a:pt x="168" y="2669"/>
                    <a:pt x="1" y="2903"/>
                    <a:pt x="1" y="3169"/>
                  </a:cubicBezTo>
                  <a:cubicBezTo>
                    <a:pt x="1" y="3403"/>
                    <a:pt x="134" y="3670"/>
                    <a:pt x="401" y="4003"/>
                  </a:cubicBezTo>
                  <a:cubicBezTo>
                    <a:pt x="701" y="4337"/>
                    <a:pt x="1002" y="4504"/>
                    <a:pt x="1235" y="4504"/>
                  </a:cubicBezTo>
                  <a:cubicBezTo>
                    <a:pt x="1502" y="4504"/>
                    <a:pt x="1836" y="4370"/>
                    <a:pt x="2203" y="4070"/>
                  </a:cubicBezTo>
                  <a:lnTo>
                    <a:pt x="2369" y="3903"/>
                  </a:lnTo>
                  <a:lnTo>
                    <a:pt x="2369" y="8840"/>
                  </a:lnTo>
                  <a:lnTo>
                    <a:pt x="2369" y="9341"/>
                  </a:lnTo>
                  <a:cubicBezTo>
                    <a:pt x="2369" y="9441"/>
                    <a:pt x="2403" y="9574"/>
                    <a:pt x="2503" y="9708"/>
                  </a:cubicBezTo>
                  <a:cubicBezTo>
                    <a:pt x="2636" y="9941"/>
                    <a:pt x="2970" y="10074"/>
                    <a:pt x="3537" y="10074"/>
                  </a:cubicBezTo>
                  <a:cubicBezTo>
                    <a:pt x="4137" y="10074"/>
                    <a:pt x="4504" y="9974"/>
                    <a:pt x="4638" y="9708"/>
                  </a:cubicBezTo>
                  <a:cubicBezTo>
                    <a:pt x="4704" y="9541"/>
                    <a:pt x="4738" y="9474"/>
                    <a:pt x="4738" y="9341"/>
                  </a:cubicBezTo>
                  <a:cubicBezTo>
                    <a:pt x="4804" y="9241"/>
                    <a:pt x="4804" y="9074"/>
                    <a:pt x="4804" y="8874"/>
                  </a:cubicBezTo>
                  <a:lnTo>
                    <a:pt x="4804" y="1235"/>
                  </a:lnTo>
                  <a:cubicBezTo>
                    <a:pt x="4804" y="968"/>
                    <a:pt x="4738" y="701"/>
                    <a:pt x="4704" y="534"/>
                  </a:cubicBezTo>
                  <a:cubicBezTo>
                    <a:pt x="4671" y="401"/>
                    <a:pt x="4571" y="301"/>
                    <a:pt x="4504" y="234"/>
                  </a:cubicBezTo>
                  <a:cubicBezTo>
                    <a:pt x="4404" y="167"/>
                    <a:pt x="4304" y="134"/>
                    <a:pt x="4137" y="67"/>
                  </a:cubicBezTo>
                  <a:cubicBezTo>
                    <a:pt x="3970" y="34"/>
                    <a:pt x="3737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5818356" y="4773410"/>
              <a:ext cx="159134" cy="210329"/>
            </a:xfrm>
            <a:custGeom>
              <a:rect b="b" l="l" r="r" t="t"/>
              <a:pathLst>
                <a:path extrusionOk="0" h="10275" w="7774">
                  <a:moveTo>
                    <a:pt x="3737" y="0"/>
                  </a:moveTo>
                  <a:cubicBezTo>
                    <a:pt x="2669" y="0"/>
                    <a:pt x="1735" y="401"/>
                    <a:pt x="1068" y="1134"/>
                  </a:cubicBezTo>
                  <a:cubicBezTo>
                    <a:pt x="368" y="1902"/>
                    <a:pt x="34" y="2736"/>
                    <a:pt x="34" y="3670"/>
                  </a:cubicBezTo>
                  <a:cubicBezTo>
                    <a:pt x="34" y="4003"/>
                    <a:pt x="68" y="4237"/>
                    <a:pt x="101" y="4404"/>
                  </a:cubicBezTo>
                  <a:cubicBezTo>
                    <a:pt x="234" y="4770"/>
                    <a:pt x="601" y="4937"/>
                    <a:pt x="1235" y="4937"/>
                  </a:cubicBezTo>
                  <a:cubicBezTo>
                    <a:pt x="1836" y="4937"/>
                    <a:pt x="2202" y="4804"/>
                    <a:pt x="2336" y="4604"/>
                  </a:cubicBezTo>
                  <a:cubicBezTo>
                    <a:pt x="2403" y="4470"/>
                    <a:pt x="2436" y="4337"/>
                    <a:pt x="2436" y="4270"/>
                  </a:cubicBezTo>
                  <a:lnTo>
                    <a:pt x="2436" y="3803"/>
                  </a:lnTo>
                  <a:lnTo>
                    <a:pt x="2436" y="3736"/>
                  </a:lnTo>
                  <a:lnTo>
                    <a:pt x="2503" y="3403"/>
                  </a:lnTo>
                  <a:cubicBezTo>
                    <a:pt x="2536" y="3169"/>
                    <a:pt x="2669" y="2969"/>
                    <a:pt x="2870" y="2769"/>
                  </a:cubicBezTo>
                  <a:cubicBezTo>
                    <a:pt x="3070" y="2569"/>
                    <a:pt x="3337" y="2435"/>
                    <a:pt x="3603" y="2435"/>
                  </a:cubicBezTo>
                  <a:cubicBezTo>
                    <a:pt x="3904" y="2435"/>
                    <a:pt x="4104" y="2469"/>
                    <a:pt x="4271" y="2569"/>
                  </a:cubicBezTo>
                  <a:cubicBezTo>
                    <a:pt x="4437" y="2636"/>
                    <a:pt x="4571" y="2736"/>
                    <a:pt x="4671" y="2802"/>
                  </a:cubicBezTo>
                  <a:cubicBezTo>
                    <a:pt x="4738" y="2902"/>
                    <a:pt x="4771" y="3003"/>
                    <a:pt x="4871" y="3169"/>
                  </a:cubicBezTo>
                  <a:cubicBezTo>
                    <a:pt x="4904" y="3303"/>
                    <a:pt x="4938" y="3436"/>
                    <a:pt x="4938" y="3503"/>
                  </a:cubicBezTo>
                  <a:cubicBezTo>
                    <a:pt x="4938" y="3937"/>
                    <a:pt x="4771" y="4303"/>
                    <a:pt x="4437" y="4670"/>
                  </a:cubicBezTo>
                  <a:cubicBezTo>
                    <a:pt x="4104" y="5071"/>
                    <a:pt x="3704" y="5404"/>
                    <a:pt x="3203" y="5671"/>
                  </a:cubicBezTo>
                  <a:cubicBezTo>
                    <a:pt x="2703" y="5971"/>
                    <a:pt x="2236" y="6272"/>
                    <a:pt x="1735" y="6572"/>
                  </a:cubicBezTo>
                  <a:cubicBezTo>
                    <a:pt x="1235" y="6839"/>
                    <a:pt x="835" y="7239"/>
                    <a:pt x="501" y="7639"/>
                  </a:cubicBezTo>
                  <a:cubicBezTo>
                    <a:pt x="168" y="8073"/>
                    <a:pt x="1" y="8506"/>
                    <a:pt x="1" y="9007"/>
                  </a:cubicBezTo>
                  <a:cubicBezTo>
                    <a:pt x="1" y="9340"/>
                    <a:pt x="101" y="9641"/>
                    <a:pt x="368" y="9907"/>
                  </a:cubicBezTo>
                  <a:cubicBezTo>
                    <a:pt x="568" y="10141"/>
                    <a:pt x="868" y="10274"/>
                    <a:pt x="1202" y="10274"/>
                  </a:cubicBezTo>
                  <a:lnTo>
                    <a:pt x="6572" y="10274"/>
                  </a:lnTo>
                  <a:cubicBezTo>
                    <a:pt x="6906" y="10274"/>
                    <a:pt x="7206" y="10241"/>
                    <a:pt x="7406" y="10108"/>
                  </a:cubicBezTo>
                  <a:cubicBezTo>
                    <a:pt x="7540" y="10041"/>
                    <a:pt x="7673" y="9907"/>
                    <a:pt x="7706" y="9741"/>
                  </a:cubicBezTo>
                  <a:cubicBezTo>
                    <a:pt x="7740" y="9541"/>
                    <a:pt x="7773" y="9307"/>
                    <a:pt x="7773" y="9040"/>
                  </a:cubicBezTo>
                  <a:cubicBezTo>
                    <a:pt x="7773" y="8740"/>
                    <a:pt x="7740" y="8473"/>
                    <a:pt x="7706" y="8306"/>
                  </a:cubicBezTo>
                  <a:cubicBezTo>
                    <a:pt x="7606" y="8106"/>
                    <a:pt x="7540" y="7973"/>
                    <a:pt x="7373" y="7906"/>
                  </a:cubicBezTo>
                  <a:cubicBezTo>
                    <a:pt x="7206" y="7806"/>
                    <a:pt x="6939" y="7773"/>
                    <a:pt x="6572" y="7773"/>
                  </a:cubicBezTo>
                  <a:lnTo>
                    <a:pt x="6572" y="7839"/>
                  </a:lnTo>
                  <a:lnTo>
                    <a:pt x="4171" y="7839"/>
                  </a:lnTo>
                  <a:lnTo>
                    <a:pt x="4171" y="7773"/>
                  </a:lnTo>
                  <a:lnTo>
                    <a:pt x="4504" y="7639"/>
                  </a:lnTo>
                  <a:cubicBezTo>
                    <a:pt x="5004" y="7439"/>
                    <a:pt x="5605" y="7005"/>
                    <a:pt x="6272" y="6438"/>
                  </a:cubicBezTo>
                  <a:cubicBezTo>
                    <a:pt x="6606" y="6138"/>
                    <a:pt x="6906" y="5771"/>
                    <a:pt x="7106" y="5304"/>
                  </a:cubicBezTo>
                  <a:cubicBezTo>
                    <a:pt x="7339" y="4804"/>
                    <a:pt x="7440" y="4337"/>
                    <a:pt x="7440" y="3803"/>
                  </a:cubicBezTo>
                  <a:cubicBezTo>
                    <a:pt x="7440" y="2802"/>
                    <a:pt x="7073" y="1935"/>
                    <a:pt x="6405" y="1168"/>
                  </a:cubicBezTo>
                  <a:cubicBezTo>
                    <a:pt x="5738" y="401"/>
                    <a:pt x="4838" y="0"/>
                    <a:pt x="3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8234185" y="4863478"/>
              <a:ext cx="157066" cy="212438"/>
            </a:xfrm>
            <a:custGeom>
              <a:rect b="b" l="l" r="r" t="t"/>
              <a:pathLst>
                <a:path extrusionOk="0" h="10378" w="7673">
                  <a:moveTo>
                    <a:pt x="3965" y="1"/>
                  </a:moveTo>
                  <a:cubicBezTo>
                    <a:pt x="3901" y="1"/>
                    <a:pt x="3836" y="2"/>
                    <a:pt x="3770" y="4"/>
                  </a:cubicBezTo>
                  <a:cubicBezTo>
                    <a:pt x="3303" y="4"/>
                    <a:pt x="2836" y="70"/>
                    <a:pt x="2469" y="204"/>
                  </a:cubicBezTo>
                  <a:cubicBezTo>
                    <a:pt x="2069" y="337"/>
                    <a:pt x="1768" y="437"/>
                    <a:pt x="1568" y="604"/>
                  </a:cubicBezTo>
                  <a:cubicBezTo>
                    <a:pt x="1301" y="771"/>
                    <a:pt x="1135" y="938"/>
                    <a:pt x="968" y="1171"/>
                  </a:cubicBezTo>
                  <a:cubicBezTo>
                    <a:pt x="801" y="1371"/>
                    <a:pt x="734" y="1505"/>
                    <a:pt x="668" y="1571"/>
                  </a:cubicBezTo>
                  <a:cubicBezTo>
                    <a:pt x="467" y="2038"/>
                    <a:pt x="334" y="2372"/>
                    <a:pt x="334" y="2505"/>
                  </a:cubicBezTo>
                  <a:cubicBezTo>
                    <a:pt x="334" y="2839"/>
                    <a:pt x="568" y="3172"/>
                    <a:pt x="1001" y="3406"/>
                  </a:cubicBezTo>
                  <a:cubicBezTo>
                    <a:pt x="1268" y="3573"/>
                    <a:pt x="1568" y="3673"/>
                    <a:pt x="1768" y="3673"/>
                  </a:cubicBezTo>
                  <a:cubicBezTo>
                    <a:pt x="2169" y="3673"/>
                    <a:pt x="2469" y="3439"/>
                    <a:pt x="2669" y="3006"/>
                  </a:cubicBezTo>
                  <a:lnTo>
                    <a:pt x="2769" y="2839"/>
                  </a:lnTo>
                  <a:cubicBezTo>
                    <a:pt x="2836" y="2705"/>
                    <a:pt x="2936" y="2605"/>
                    <a:pt x="3136" y="2505"/>
                  </a:cubicBezTo>
                  <a:cubicBezTo>
                    <a:pt x="3336" y="2372"/>
                    <a:pt x="3603" y="2339"/>
                    <a:pt x="3937" y="2339"/>
                  </a:cubicBezTo>
                  <a:cubicBezTo>
                    <a:pt x="4237" y="2339"/>
                    <a:pt x="4504" y="2405"/>
                    <a:pt x="4670" y="2572"/>
                  </a:cubicBezTo>
                  <a:cubicBezTo>
                    <a:pt x="4904" y="2739"/>
                    <a:pt x="4971" y="2906"/>
                    <a:pt x="4971" y="3139"/>
                  </a:cubicBezTo>
                  <a:cubicBezTo>
                    <a:pt x="4971" y="3506"/>
                    <a:pt x="4637" y="3673"/>
                    <a:pt x="3937" y="3673"/>
                  </a:cubicBezTo>
                  <a:cubicBezTo>
                    <a:pt x="3603" y="3673"/>
                    <a:pt x="3403" y="3706"/>
                    <a:pt x="3236" y="3740"/>
                  </a:cubicBezTo>
                  <a:cubicBezTo>
                    <a:pt x="2903" y="3873"/>
                    <a:pt x="2736" y="4240"/>
                    <a:pt x="2736" y="4874"/>
                  </a:cubicBezTo>
                  <a:cubicBezTo>
                    <a:pt x="2736" y="5441"/>
                    <a:pt x="2836" y="5774"/>
                    <a:pt x="3103" y="5908"/>
                  </a:cubicBezTo>
                  <a:cubicBezTo>
                    <a:pt x="3269" y="5974"/>
                    <a:pt x="3336" y="6041"/>
                    <a:pt x="3470" y="6041"/>
                  </a:cubicBezTo>
                  <a:cubicBezTo>
                    <a:pt x="3603" y="6075"/>
                    <a:pt x="3803" y="6075"/>
                    <a:pt x="4103" y="6075"/>
                  </a:cubicBezTo>
                  <a:cubicBezTo>
                    <a:pt x="4404" y="6075"/>
                    <a:pt x="4670" y="6208"/>
                    <a:pt x="4904" y="6375"/>
                  </a:cubicBezTo>
                  <a:cubicBezTo>
                    <a:pt x="5104" y="6575"/>
                    <a:pt x="5238" y="6808"/>
                    <a:pt x="5238" y="7042"/>
                  </a:cubicBezTo>
                  <a:cubicBezTo>
                    <a:pt x="5238" y="7309"/>
                    <a:pt x="5104" y="7509"/>
                    <a:pt x="4904" y="7709"/>
                  </a:cubicBezTo>
                  <a:cubicBezTo>
                    <a:pt x="4637" y="7909"/>
                    <a:pt x="4304" y="8009"/>
                    <a:pt x="3803" y="8009"/>
                  </a:cubicBezTo>
                  <a:cubicBezTo>
                    <a:pt x="3603" y="8009"/>
                    <a:pt x="3403" y="7976"/>
                    <a:pt x="3236" y="7909"/>
                  </a:cubicBezTo>
                  <a:cubicBezTo>
                    <a:pt x="2802" y="7742"/>
                    <a:pt x="2569" y="7542"/>
                    <a:pt x="2469" y="7242"/>
                  </a:cubicBezTo>
                  <a:cubicBezTo>
                    <a:pt x="2335" y="6908"/>
                    <a:pt x="2202" y="6675"/>
                    <a:pt x="2069" y="6542"/>
                  </a:cubicBezTo>
                  <a:cubicBezTo>
                    <a:pt x="1969" y="6475"/>
                    <a:pt x="1735" y="6408"/>
                    <a:pt x="1335" y="6408"/>
                  </a:cubicBezTo>
                  <a:cubicBezTo>
                    <a:pt x="467" y="6408"/>
                    <a:pt x="0" y="6675"/>
                    <a:pt x="0" y="7209"/>
                  </a:cubicBezTo>
                  <a:cubicBezTo>
                    <a:pt x="0" y="7409"/>
                    <a:pt x="101" y="7676"/>
                    <a:pt x="167" y="7976"/>
                  </a:cubicBezTo>
                  <a:lnTo>
                    <a:pt x="234" y="8076"/>
                  </a:lnTo>
                  <a:cubicBezTo>
                    <a:pt x="267" y="8209"/>
                    <a:pt x="301" y="8309"/>
                    <a:pt x="401" y="8476"/>
                  </a:cubicBezTo>
                  <a:cubicBezTo>
                    <a:pt x="601" y="8843"/>
                    <a:pt x="801" y="9177"/>
                    <a:pt x="1101" y="9410"/>
                  </a:cubicBezTo>
                  <a:cubicBezTo>
                    <a:pt x="1835" y="10044"/>
                    <a:pt x="2769" y="10378"/>
                    <a:pt x="3837" y="10378"/>
                  </a:cubicBezTo>
                  <a:cubicBezTo>
                    <a:pt x="4937" y="10378"/>
                    <a:pt x="5838" y="10044"/>
                    <a:pt x="6605" y="9410"/>
                  </a:cubicBezTo>
                  <a:cubicBezTo>
                    <a:pt x="7306" y="8810"/>
                    <a:pt x="7673" y="7976"/>
                    <a:pt x="7673" y="7009"/>
                  </a:cubicBezTo>
                  <a:cubicBezTo>
                    <a:pt x="7673" y="6508"/>
                    <a:pt x="7506" y="6041"/>
                    <a:pt x="7239" y="5674"/>
                  </a:cubicBezTo>
                  <a:cubicBezTo>
                    <a:pt x="7139" y="5507"/>
                    <a:pt x="6972" y="5374"/>
                    <a:pt x="6805" y="5207"/>
                  </a:cubicBezTo>
                  <a:cubicBezTo>
                    <a:pt x="6605" y="5040"/>
                    <a:pt x="6472" y="4974"/>
                    <a:pt x="6405" y="4907"/>
                  </a:cubicBezTo>
                  <a:lnTo>
                    <a:pt x="6405" y="4840"/>
                  </a:lnTo>
                  <a:cubicBezTo>
                    <a:pt x="7106" y="4473"/>
                    <a:pt x="7472" y="3873"/>
                    <a:pt x="7472" y="3072"/>
                  </a:cubicBezTo>
                  <a:cubicBezTo>
                    <a:pt x="7472" y="2305"/>
                    <a:pt x="7172" y="1538"/>
                    <a:pt x="6505" y="904"/>
                  </a:cubicBezTo>
                  <a:cubicBezTo>
                    <a:pt x="5875" y="274"/>
                    <a:pt x="5066" y="1"/>
                    <a:pt x="3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6789330" y="4092885"/>
              <a:ext cx="452735" cy="379780"/>
            </a:xfrm>
            <a:custGeom>
              <a:rect b="b" l="l" r="r" t="t"/>
              <a:pathLst>
                <a:path extrusionOk="0" h="18553" w="22117">
                  <a:moveTo>
                    <a:pt x="11337" y="1"/>
                  </a:moveTo>
                  <a:cubicBezTo>
                    <a:pt x="7148" y="1"/>
                    <a:pt x="3042" y="2079"/>
                    <a:pt x="1769" y="6426"/>
                  </a:cubicBezTo>
                  <a:cubicBezTo>
                    <a:pt x="1" y="12164"/>
                    <a:pt x="4204" y="18268"/>
                    <a:pt x="10208" y="18535"/>
                  </a:cubicBezTo>
                  <a:cubicBezTo>
                    <a:pt x="10436" y="18546"/>
                    <a:pt x="10665" y="18552"/>
                    <a:pt x="10895" y="18552"/>
                  </a:cubicBezTo>
                  <a:cubicBezTo>
                    <a:pt x="14005" y="18552"/>
                    <a:pt x="17300" y="17495"/>
                    <a:pt x="19381" y="15166"/>
                  </a:cubicBezTo>
                  <a:cubicBezTo>
                    <a:pt x="21616" y="12664"/>
                    <a:pt x="22117" y="9028"/>
                    <a:pt x="21016" y="5993"/>
                  </a:cubicBezTo>
                  <a:cubicBezTo>
                    <a:pt x="20382" y="4258"/>
                    <a:pt x="19214" y="2657"/>
                    <a:pt x="17547" y="1656"/>
                  </a:cubicBezTo>
                  <a:cubicBezTo>
                    <a:pt x="15711" y="561"/>
                    <a:pt x="13512" y="1"/>
                    <a:pt x="1133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6837824" y="4133293"/>
              <a:ext cx="357816" cy="300377"/>
            </a:xfrm>
            <a:custGeom>
              <a:rect b="b" l="l" r="r" t="t"/>
              <a:pathLst>
                <a:path extrusionOk="0" h="14674" w="17480">
                  <a:moveTo>
                    <a:pt x="8970" y="1"/>
                  </a:moveTo>
                  <a:cubicBezTo>
                    <a:pt x="5663" y="1"/>
                    <a:pt x="2431" y="1634"/>
                    <a:pt x="1401" y="5053"/>
                  </a:cubicBezTo>
                  <a:cubicBezTo>
                    <a:pt x="0" y="9623"/>
                    <a:pt x="3336" y="14459"/>
                    <a:pt x="8073" y="14659"/>
                  </a:cubicBezTo>
                  <a:cubicBezTo>
                    <a:pt x="8254" y="14669"/>
                    <a:pt x="8437" y="14674"/>
                    <a:pt x="8621" y="14674"/>
                  </a:cubicBezTo>
                  <a:cubicBezTo>
                    <a:pt x="11041" y="14674"/>
                    <a:pt x="13637" y="13851"/>
                    <a:pt x="15311" y="11991"/>
                  </a:cubicBezTo>
                  <a:cubicBezTo>
                    <a:pt x="17112" y="9989"/>
                    <a:pt x="17479" y="7121"/>
                    <a:pt x="16645" y="4719"/>
                  </a:cubicBezTo>
                  <a:cubicBezTo>
                    <a:pt x="16145" y="3351"/>
                    <a:pt x="15244" y="2117"/>
                    <a:pt x="13910" y="1317"/>
                  </a:cubicBezTo>
                  <a:cubicBezTo>
                    <a:pt x="12445" y="447"/>
                    <a:pt x="10697" y="1"/>
                    <a:pt x="8970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6948423" y="4158184"/>
              <a:ext cx="137968" cy="248567"/>
            </a:xfrm>
            <a:custGeom>
              <a:rect b="b" l="l" r="r" t="t"/>
              <a:pathLst>
                <a:path extrusionOk="0" h="12143" w="6740">
                  <a:moveTo>
                    <a:pt x="3103" y="1"/>
                  </a:moveTo>
                  <a:cubicBezTo>
                    <a:pt x="3003" y="1"/>
                    <a:pt x="2903" y="34"/>
                    <a:pt x="2836" y="34"/>
                  </a:cubicBezTo>
                  <a:cubicBezTo>
                    <a:pt x="2703" y="101"/>
                    <a:pt x="2569" y="201"/>
                    <a:pt x="2569" y="334"/>
                  </a:cubicBezTo>
                  <a:lnTo>
                    <a:pt x="2569" y="1468"/>
                  </a:lnTo>
                  <a:cubicBezTo>
                    <a:pt x="2236" y="1502"/>
                    <a:pt x="2002" y="1635"/>
                    <a:pt x="1702" y="1768"/>
                  </a:cubicBezTo>
                  <a:cubicBezTo>
                    <a:pt x="1235" y="2002"/>
                    <a:pt x="868" y="2302"/>
                    <a:pt x="601" y="2702"/>
                  </a:cubicBezTo>
                  <a:cubicBezTo>
                    <a:pt x="368" y="3136"/>
                    <a:pt x="234" y="3603"/>
                    <a:pt x="234" y="4037"/>
                  </a:cubicBezTo>
                  <a:cubicBezTo>
                    <a:pt x="234" y="4637"/>
                    <a:pt x="401" y="5138"/>
                    <a:pt x="735" y="5504"/>
                  </a:cubicBezTo>
                  <a:cubicBezTo>
                    <a:pt x="1068" y="5871"/>
                    <a:pt x="1535" y="6205"/>
                    <a:pt x="2169" y="6438"/>
                  </a:cubicBezTo>
                  <a:lnTo>
                    <a:pt x="3737" y="6972"/>
                  </a:lnTo>
                  <a:cubicBezTo>
                    <a:pt x="4104" y="7106"/>
                    <a:pt x="4404" y="7272"/>
                    <a:pt x="4571" y="7473"/>
                  </a:cubicBezTo>
                  <a:cubicBezTo>
                    <a:pt x="4738" y="7673"/>
                    <a:pt x="4838" y="7873"/>
                    <a:pt x="4838" y="8173"/>
                  </a:cubicBezTo>
                  <a:cubicBezTo>
                    <a:pt x="4838" y="8473"/>
                    <a:pt x="4704" y="8707"/>
                    <a:pt x="4437" y="8840"/>
                  </a:cubicBezTo>
                  <a:cubicBezTo>
                    <a:pt x="4171" y="9007"/>
                    <a:pt x="3770" y="9140"/>
                    <a:pt x="3337" y="9140"/>
                  </a:cubicBezTo>
                  <a:cubicBezTo>
                    <a:pt x="2870" y="9140"/>
                    <a:pt x="2436" y="9040"/>
                    <a:pt x="2036" y="8874"/>
                  </a:cubicBezTo>
                  <a:cubicBezTo>
                    <a:pt x="1602" y="8707"/>
                    <a:pt x="1235" y="8507"/>
                    <a:pt x="902" y="8306"/>
                  </a:cubicBezTo>
                  <a:cubicBezTo>
                    <a:pt x="868" y="8256"/>
                    <a:pt x="810" y="8231"/>
                    <a:pt x="747" y="8231"/>
                  </a:cubicBezTo>
                  <a:cubicBezTo>
                    <a:pt x="685" y="8231"/>
                    <a:pt x="618" y="8256"/>
                    <a:pt x="568" y="8306"/>
                  </a:cubicBezTo>
                  <a:cubicBezTo>
                    <a:pt x="435" y="8373"/>
                    <a:pt x="368" y="8473"/>
                    <a:pt x="268" y="8607"/>
                  </a:cubicBezTo>
                  <a:cubicBezTo>
                    <a:pt x="201" y="8707"/>
                    <a:pt x="101" y="8840"/>
                    <a:pt x="68" y="9007"/>
                  </a:cubicBezTo>
                  <a:cubicBezTo>
                    <a:pt x="34" y="9174"/>
                    <a:pt x="1" y="9307"/>
                    <a:pt x="1" y="9474"/>
                  </a:cubicBezTo>
                  <a:cubicBezTo>
                    <a:pt x="1" y="9541"/>
                    <a:pt x="34" y="9674"/>
                    <a:pt x="101" y="9707"/>
                  </a:cubicBezTo>
                  <a:cubicBezTo>
                    <a:pt x="368" y="9874"/>
                    <a:pt x="668" y="10041"/>
                    <a:pt x="1002" y="10208"/>
                  </a:cubicBezTo>
                  <a:cubicBezTo>
                    <a:pt x="1335" y="10375"/>
                    <a:pt x="1702" y="10508"/>
                    <a:pt x="2102" y="10608"/>
                  </a:cubicBezTo>
                  <a:cubicBezTo>
                    <a:pt x="2236" y="10641"/>
                    <a:pt x="2369" y="10641"/>
                    <a:pt x="2503" y="10675"/>
                  </a:cubicBezTo>
                  <a:lnTo>
                    <a:pt x="2503" y="11809"/>
                  </a:lnTo>
                  <a:cubicBezTo>
                    <a:pt x="2503" y="11942"/>
                    <a:pt x="2569" y="12042"/>
                    <a:pt x="2736" y="12109"/>
                  </a:cubicBezTo>
                  <a:cubicBezTo>
                    <a:pt x="2903" y="12143"/>
                    <a:pt x="3070" y="12143"/>
                    <a:pt x="3337" y="12143"/>
                  </a:cubicBezTo>
                  <a:lnTo>
                    <a:pt x="3604" y="12143"/>
                  </a:lnTo>
                  <a:cubicBezTo>
                    <a:pt x="3737" y="12143"/>
                    <a:pt x="3837" y="12109"/>
                    <a:pt x="3904" y="12109"/>
                  </a:cubicBezTo>
                  <a:cubicBezTo>
                    <a:pt x="4037" y="12042"/>
                    <a:pt x="4171" y="11942"/>
                    <a:pt x="4171" y="11809"/>
                  </a:cubicBezTo>
                  <a:lnTo>
                    <a:pt x="4171" y="10675"/>
                  </a:lnTo>
                  <a:cubicBezTo>
                    <a:pt x="4538" y="10641"/>
                    <a:pt x="4871" y="10508"/>
                    <a:pt x="5171" y="10375"/>
                  </a:cubicBezTo>
                  <a:cubicBezTo>
                    <a:pt x="5672" y="10174"/>
                    <a:pt x="6039" y="9841"/>
                    <a:pt x="6339" y="9441"/>
                  </a:cubicBezTo>
                  <a:cubicBezTo>
                    <a:pt x="6606" y="9007"/>
                    <a:pt x="6739" y="8540"/>
                    <a:pt x="6739" y="8040"/>
                  </a:cubicBezTo>
                  <a:cubicBezTo>
                    <a:pt x="6739" y="7473"/>
                    <a:pt x="6539" y="6905"/>
                    <a:pt x="6172" y="6438"/>
                  </a:cubicBezTo>
                  <a:cubicBezTo>
                    <a:pt x="5772" y="6005"/>
                    <a:pt x="5271" y="5671"/>
                    <a:pt x="4604" y="5471"/>
                  </a:cubicBezTo>
                  <a:lnTo>
                    <a:pt x="3103" y="4937"/>
                  </a:lnTo>
                  <a:cubicBezTo>
                    <a:pt x="2770" y="4804"/>
                    <a:pt x="2536" y="4671"/>
                    <a:pt x="2336" y="4504"/>
                  </a:cubicBezTo>
                  <a:cubicBezTo>
                    <a:pt x="2169" y="4370"/>
                    <a:pt x="2102" y="4237"/>
                    <a:pt x="2102" y="3970"/>
                  </a:cubicBezTo>
                  <a:cubicBezTo>
                    <a:pt x="2102" y="3670"/>
                    <a:pt x="2236" y="3470"/>
                    <a:pt x="2436" y="3303"/>
                  </a:cubicBezTo>
                  <a:cubicBezTo>
                    <a:pt x="2703" y="3136"/>
                    <a:pt x="3036" y="3003"/>
                    <a:pt x="3503" y="3003"/>
                  </a:cubicBezTo>
                  <a:cubicBezTo>
                    <a:pt x="3870" y="3003"/>
                    <a:pt x="4204" y="3036"/>
                    <a:pt x="4538" y="3169"/>
                  </a:cubicBezTo>
                  <a:cubicBezTo>
                    <a:pt x="4871" y="3303"/>
                    <a:pt x="5238" y="3436"/>
                    <a:pt x="5538" y="3603"/>
                  </a:cubicBezTo>
                  <a:cubicBezTo>
                    <a:pt x="5586" y="3627"/>
                    <a:pt x="5629" y="3638"/>
                    <a:pt x="5669" y="3638"/>
                  </a:cubicBezTo>
                  <a:cubicBezTo>
                    <a:pt x="5743" y="3638"/>
                    <a:pt x="5807" y="3601"/>
                    <a:pt x="5872" y="3536"/>
                  </a:cubicBezTo>
                  <a:cubicBezTo>
                    <a:pt x="6039" y="3436"/>
                    <a:pt x="6172" y="3203"/>
                    <a:pt x="6239" y="3003"/>
                  </a:cubicBezTo>
                  <a:cubicBezTo>
                    <a:pt x="6339" y="2803"/>
                    <a:pt x="6372" y="2602"/>
                    <a:pt x="6372" y="2369"/>
                  </a:cubicBezTo>
                  <a:cubicBezTo>
                    <a:pt x="6372" y="2269"/>
                    <a:pt x="6339" y="2169"/>
                    <a:pt x="6205" y="2135"/>
                  </a:cubicBezTo>
                  <a:cubicBezTo>
                    <a:pt x="5872" y="1935"/>
                    <a:pt x="5405" y="1768"/>
                    <a:pt x="4938" y="1635"/>
                  </a:cubicBezTo>
                  <a:cubicBezTo>
                    <a:pt x="4738" y="1535"/>
                    <a:pt x="4504" y="1502"/>
                    <a:pt x="4237" y="1468"/>
                  </a:cubicBezTo>
                  <a:lnTo>
                    <a:pt x="4237" y="334"/>
                  </a:lnTo>
                  <a:cubicBezTo>
                    <a:pt x="4237" y="201"/>
                    <a:pt x="4171" y="101"/>
                    <a:pt x="4004" y="34"/>
                  </a:cubicBezTo>
                  <a:cubicBezTo>
                    <a:pt x="3904" y="34"/>
                    <a:pt x="3837" y="1"/>
                    <a:pt x="370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3" name="Google Shape;1393;p46"/>
          <p:cNvGrpSpPr/>
          <p:nvPr/>
        </p:nvGrpSpPr>
        <p:grpSpPr>
          <a:xfrm>
            <a:off x="7648009" y="997205"/>
            <a:ext cx="452039" cy="524114"/>
            <a:chOff x="5815634" y="1650855"/>
            <a:chExt cx="452039" cy="524114"/>
          </a:xfrm>
        </p:grpSpPr>
        <p:sp>
          <p:nvSpPr>
            <p:cNvPr id="1394" name="Google Shape;1394;p4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0" name="Google Shape;1400;p46"/>
          <p:cNvGrpSpPr/>
          <p:nvPr/>
        </p:nvGrpSpPr>
        <p:grpSpPr>
          <a:xfrm>
            <a:off x="5824033" y="2431626"/>
            <a:ext cx="453431" cy="524769"/>
            <a:chOff x="5416858" y="2175276"/>
            <a:chExt cx="453431" cy="524769"/>
          </a:xfrm>
        </p:grpSpPr>
        <p:sp>
          <p:nvSpPr>
            <p:cNvPr id="1401" name="Google Shape;1401;p46"/>
            <p:cNvSpPr/>
            <p:nvPr/>
          </p:nvSpPr>
          <p:spPr>
            <a:xfrm>
              <a:off x="5416858" y="2320265"/>
              <a:ext cx="453431" cy="379780"/>
            </a:xfrm>
            <a:custGeom>
              <a:rect b="b" l="l" r="r" t="t"/>
              <a:pathLst>
                <a:path extrusionOk="0" h="18553" w="22151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5466702" y="2359506"/>
              <a:ext cx="357140" cy="300193"/>
            </a:xfrm>
            <a:custGeom>
              <a:rect b="b" l="l" r="r" t="t"/>
              <a:pathLst>
                <a:path extrusionOk="0" h="14665" w="17447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5576647" y="2385584"/>
              <a:ext cx="137947" cy="248567"/>
            </a:xfrm>
            <a:custGeom>
              <a:rect b="b" l="l" r="r" t="t"/>
              <a:pathLst>
                <a:path extrusionOk="0" h="12143" w="6739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5642191" y="2175276"/>
              <a:ext cx="8904" cy="60100"/>
            </a:xfrm>
            <a:custGeom>
              <a:rect b="b" l="l" r="r" t="t"/>
              <a:pathLst>
                <a:path extrusionOk="0" h="2936" w="435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5591672" y="2205305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5685219" y="2216912"/>
              <a:ext cx="8208" cy="73098"/>
            </a:xfrm>
            <a:custGeom>
              <a:rect b="b" l="l" r="r" t="t"/>
              <a:pathLst>
                <a:path extrusionOk="0" h="3571" w="401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7" name="Google Shape;1407;p46"/>
          <p:cNvGrpSpPr/>
          <p:nvPr/>
        </p:nvGrpSpPr>
        <p:grpSpPr>
          <a:xfrm>
            <a:off x="267963" y="3916901"/>
            <a:ext cx="452039" cy="524114"/>
            <a:chOff x="5815634" y="1650855"/>
            <a:chExt cx="452039" cy="524114"/>
          </a:xfrm>
        </p:grpSpPr>
        <p:sp>
          <p:nvSpPr>
            <p:cNvPr id="1408" name="Google Shape;1408;p4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4" name="Google Shape;1414;p46"/>
          <p:cNvGrpSpPr/>
          <p:nvPr/>
        </p:nvGrpSpPr>
        <p:grpSpPr>
          <a:xfrm>
            <a:off x="2723599" y="3684720"/>
            <a:ext cx="453431" cy="524769"/>
            <a:chOff x="5416858" y="2175276"/>
            <a:chExt cx="453431" cy="524769"/>
          </a:xfrm>
        </p:grpSpPr>
        <p:sp>
          <p:nvSpPr>
            <p:cNvPr id="1415" name="Google Shape;1415;p46"/>
            <p:cNvSpPr/>
            <p:nvPr/>
          </p:nvSpPr>
          <p:spPr>
            <a:xfrm>
              <a:off x="5416858" y="2320265"/>
              <a:ext cx="453431" cy="379780"/>
            </a:xfrm>
            <a:custGeom>
              <a:rect b="b" l="l" r="r" t="t"/>
              <a:pathLst>
                <a:path extrusionOk="0" h="18553" w="22151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5466702" y="2359506"/>
              <a:ext cx="357140" cy="300193"/>
            </a:xfrm>
            <a:custGeom>
              <a:rect b="b" l="l" r="r" t="t"/>
              <a:pathLst>
                <a:path extrusionOk="0" h="14665" w="17447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5576647" y="2385584"/>
              <a:ext cx="137947" cy="248567"/>
            </a:xfrm>
            <a:custGeom>
              <a:rect b="b" l="l" r="r" t="t"/>
              <a:pathLst>
                <a:path extrusionOk="0" h="12143" w="6739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5642191" y="2175276"/>
              <a:ext cx="8904" cy="60100"/>
            </a:xfrm>
            <a:custGeom>
              <a:rect b="b" l="l" r="r" t="t"/>
              <a:pathLst>
                <a:path extrusionOk="0" h="2936" w="435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5591672" y="2205305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5685219" y="2216912"/>
              <a:ext cx="8208" cy="73098"/>
            </a:xfrm>
            <a:custGeom>
              <a:rect b="b" l="l" r="r" t="t"/>
              <a:pathLst>
                <a:path extrusionOk="0" h="3571" w="401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7"/>
          <p:cNvSpPr txBox="1"/>
          <p:nvPr>
            <p:ph type="title"/>
          </p:nvPr>
        </p:nvSpPr>
        <p:spPr>
          <a:xfrm>
            <a:off x="720000" y="5905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Tiers Should Be Based On 6 Month Purchase History</a:t>
            </a:r>
            <a:endParaRPr sz="3100">
              <a:solidFill>
                <a:schemeClr val="accent3"/>
              </a:solidFill>
            </a:endParaRPr>
          </a:p>
        </p:txBody>
      </p:sp>
      <p:graphicFrame>
        <p:nvGraphicFramePr>
          <p:cNvPr id="1426" name="Google Shape;1426;p47"/>
          <p:cNvGraphicFramePr/>
          <p:nvPr/>
        </p:nvGraphicFramePr>
        <p:xfrm>
          <a:off x="720000" y="18902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{055B27E4-C831-4DC4-B0C9-84CCAACB96DC}</a:tableStyleId>
              </a:tblPr>
              <a:tblGrid>
                <a:gridCol w="1540800"/>
                <a:gridCol w="1540800"/>
                <a:gridCol w="1540800"/>
                <a:gridCol w="1540800"/>
                <a:gridCol w="1540800"/>
              </a:tblGrid>
              <a:tr h="1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6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Level</a:t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30%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10%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3%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1%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6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Criteria</a:t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20 - £39.99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£40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- £59.99</a:t>
                      </a: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£60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- £99.99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£100+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6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Benefit</a:t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Free Next Day Delivery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accent3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3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5% off £40+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3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7.5% off £60+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Prism Flask 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3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10% £100+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Pre-Sale Access</a:t>
                      </a:r>
                      <a:endParaRPr b="1" sz="1200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Early Access</a:t>
                      </a:r>
                      <a:endParaRPr b="1" sz="1200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Personalised Gift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7" name="Google Shape;1427;p47"/>
          <p:cNvSpPr/>
          <p:nvPr/>
        </p:nvSpPr>
        <p:spPr>
          <a:xfrm>
            <a:off x="2260800" y="1511400"/>
            <a:ext cx="1540800" cy="37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Bronze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428" name="Google Shape;1428;p47"/>
          <p:cNvSpPr/>
          <p:nvPr/>
        </p:nvSpPr>
        <p:spPr>
          <a:xfrm>
            <a:off x="3801600" y="1391725"/>
            <a:ext cx="1540800" cy="49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Silver 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429" name="Google Shape;1429;p47"/>
          <p:cNvSpPr/>
          <p:nvPr/>
        </p:nvSpPr>
        <p:spPr>
          <a:xfrm>
            <a:off x="5342400" y="1277750"/>
            <a:ext cx="1540800" cy="612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Gold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430" name="Google Shape;1430;p47"/>
          <p:cNvSpPr/>
          <p:nvPr/>
        </p:nvSpPr>
        <p:spPr>
          <a:xfrm>
            <a:off x="6883200" y="1163750"/>
            <a:ext cx="1540800" cy="72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Platinum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ncial Markets Consulting Services by Slidesgo">
  <a:themeElements>
    <a:clrScheme name="Simple Light">
      <a:dk1>
        <a:srgbClr val="162E4C"/>
      </a:dk1>
      <a:lt1>
        <a:srgbClr val="476B9E"/>
      </a:lt1>
      <a:dk2>
        <a:srgbClr val="5982B2"/>
      </a:dk2>
      <a:lt2>
        <a:srgbClr val="2F4A7F"/>
      </a:lt2>
      <a:accent1>
        <a:srgbClr val="7DB6F9"/>
      </a:accent1>
      <a:accent2>
        <a:srgbClr val="EFAC37"/>
      </a:accent2>
      <a:accent3>
        <a:srgbClr val="E8615B"/>
      </a:accent3>
      <a:accent4>
        <a:srgbClr val="D9EBFF"/>
      </a:accent4>
      <a:accent5>
        <a:srgbClr val="E5931C"/>
      </a:accent5>
      <a:accent6>
        <a:srgbClr val="FFFFFF"/>
      </a:accent6>
      <a:hlink>
        <a:srgbClr val="162E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