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2"/>
  </p:notesMasterIdLst>
  <p:sldIdLst>
    <p:sldId id="256" r:id="rId2"/>
    <p:sldId id="273" r:id="rId3"/>
    <p:sldId id="272" r:id="rId4"/>
    <p:sldId id="259" r:id="rId5"/>
    <p:sldId id="261" r:id="rId6"/>
    <p:sldId id="269" r:id="rId7"/>
    <p:sldId id="267" r:id="rId8"/>
    <p:sldId id="268" r:id="rId9"/>
    <p:sldId id="270" r:id="rId10"/>
    <p:sldId id="271" r:id="rId11"/>
  </p:sldIdLst>
  <p:sldSz cx="9144000" cy="5143500" type="screen16x9"/>
  <p:notesSz cx="6858000" cy="9144000"/>
  <p:embeddedFontLst>
    <p:embeddedFont>
      <p:font typeface="Albert Sans" panose="020B0604020202020204" charset="0"/>
      <p:regular r:id="rId13"/>
      <p:bold r:id="rId14"/>
      <p:italic r:id="rId15"/>
      <p:boldItalic r:id="rId16"/>
    </p:embeddedFont>
    <p:embeddedFont>
      <p:font typeface="Bebas Neue" panose="020B0606020202050201" pitchFamily="34" charset="0"/>
      <p:regular r:id="rId17"/>
    </p:embeddedFont>
    <p:embeddedFont>
      <p:font typeface="Calibri" panose="020F0502020204030204" pitchFamily="34" charset="0"/>
      <p:regular r:id="rId18"/>
      <p:bold r:id="rId19"/>
      <p:italic r:id="rId20"/>
      <p:boldItalic r:id="rId21"/>
    </p:embeddedFont>
    <p:embeddedFont>
      <p:font typeface="Fira Sans Condensed ExtraBold" panose="020B0903050000020004" pitchFamily="34" charset="0"/>
      <p:bold r:id="rId22"/>
      <p:boldItalic r:id="rId23"/>
    </p:embeddedFont>
    <p:embeddedFont>
      <p:font typeface="Open Sans" panose="020B0606030504020204" pitchFamily="34" charset="0"/>
      <p:regular r:id="rId24"/>
      <p:bold r:id="rId25"/>
      <p:italic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1">
          <p15:clr>
            <a:srgbClr val="9AA0A6"/>
          </p15:clr>
        </p15:guide>
        <p15:guide id="2" pos="5311">
          <p15:clr>
            <a:srgbClr val="9AA0A6"/>
          </p15:clr>
        </p15:guide>
        <p15:guide id="3" orient="horz" pos="2899">
          <p15:clr>
            <a:srgbClr val="9AA0A6"/>
          </p15:clr>
        </p15:guide>
        <p15:guide id="4" pos="45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1A4F5D-1A3E-4595-8087-56C17D15D22F}">
  <a:tblStyle styleId="{621A4F5D-1A3E-4595-8087-56C17D15D2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489043-4595-4E9F-A51D-B6D49CC4BD7E}"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929" autoAdjust="0"/>
  </p:normalViewPr>
  <p:slideViewPr>
    <p:cSldViewPr snapToGrid="0">
      <p:cViewPr varScale="1">
        <p:scale>
          <a:sx n="71" d="100"/>
          <a:sy n="71" d="100"/>
        </p:scale>
        <p:origin x="1944" y="60"/>
      </p:cViewPr>
      <p:guideLst>
        <p:guide orient="horz" pos="341"/>
        <p:guide pos="5311"/>
        <p:guide orient="horz" pos="2899"/>
        <p:guide pos="45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2" name="Google Shape;10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rgbClr val="2F4A7F"/>
                </a:solidFill>
              </a:rPr>
              <a:t>Analysis of university data over the last 3 years was performed with particular emphasis on 2020</a:t>
            </a:r>
          </a:p>
          <a:p>
            <a:pPr marL="0" lvl="0" indent="0" algn="l" rtl="0">
              <a:lnSpc>
                <a:spcPct val="115000"/>
              </a:lnSpc>
              <a:spcBef>
                <a:spcPts val="0"/>
              </a:spcBef>
              <a:spcAft>
                <a:spcPts val="0"/>
              </a:spcAft>
              <a:buClr>
                <a:schemeClr val="dk1"/>
              </a:buClr>
              <a:buSzPts val="1100"/>
              <a:buFont typeface="Arial"/>
              <a:buNone/>
            </a:pPr>
            <a:r>
              <a:rPr lang="en-US" sz="1200" b="1" dirty="0">
                <a:solidFill>
                  <a:srgbClr val="2F4A7F"/>
                </a:solidFill>
              </a:rPr>
              <a:t>Filtered out unis by states already covered by INTO, then by good states, then with growth over the last 3 years</a:t>
            </a:r>
          </a:p>
          <a:p>
            <a:pPr marL="0" lvl="0" indent="0" algn="l" rtl="0">
              <a:lnSpc>
                <a:spcPct val="115000"/>
              </a:lnSpc>
              <a:spcBef>
                <a:spcPts val="0"/>
              </a:spcBef>
              <a:spcAft>
                <a:spcPts val="0"/>
              </a:spcAft>
              <a:buClr>
                <a:schemeClr val="dk1"/>
              </a:buClr>
              <a:buSzPts val="1100"/>
              <a:buFont typeface="Arial"/>
              <a:buNone/>
            </a:pPr>
            <a:r>
              <a:rPr lang="en-US" sz="1200" b="1" dirty="0">
                <a:solidFill>
                  <a:srgbClr val="2F4A7F"/>
                </a:solidFill>
              </a:rPr>
              <a:t>Created a scorecard based on 5 variables; Yearly Cost of Attendance, Yearly Earnings in 10 years, No of Total Students, Percentage of Foreign Students (Aliens), and Quality of State for Students. Weights were assigned to each variable and the Total Scores guided my choices</a:t>
            </a:r>
          </a:p>
          <a:p>
            <a:pPr marL="0" lvl="0" indent="0" algn="l" rtl="0">
              <a:lnSpc>
                <a:spcPct val="115000"/>
              </a:lnSpc>
              <a:spcBef>
                <a:spcPts val="0"/>
              </a:spcBef>
              <a:spcAft>
                <a:spcPts val="0"/>
              </a:spcAft>
              <a:buClr>
                <a:schemeClr val="dk1"/>
              </a:buClr>
              <a:buSzPts val="1100"/>
              <a:buFont typeface="Arial"/>
              <a:buNone/>
            </a:pPr>
            <a:r>
              <a:rPr lang="en-US" sz="1200" b="1" dirty="0">
                <a:solidFill>
                  <a:srgbClr val="2F4A7F"/>
                </a:solidFill>
              </a:rPr>
              <a:t>All California universities were at the top but decided to include two from Florida – Assuming diversity of states is ideal since INTO isn’t looking for partners in states it already has partners in</a:t>
            </a:r>
          </a:p>
          <a:p>
            <a:pPr marL="0" lvl="0" indent="0" algn="l" rtl="0">
              <a:lnSpc>
                <a:spcPct val="115000"/>
              </a:lnSpc>
              <a:spcBef>
                <a:spcPts val="0"/>
              </a:spcBef>
              <a:spcAft>
                <a:spcPts val="0"/>
              </a:spcAft>
              <a:buClr>
                <a:schemeClr val="dk1"/>
              </a:buClr>
              <a:buSzPts val="1100"/>
              <a:buFont typeface="Arial"/>
              <a:buNone/>
            </a:pPr>
            <a:endParaRPr lang="en-US" sz="1200" b="1" dirty="0">
              <a:solidFill>
                <a:srgbClr val="2F4A7F"/>
              </a:solidFill>
            </a:endParaRPr>
          </a:p>
          <a:p>
            <a:pPr marL="0" lvl="0" indent="0" algn="l" rtl="0">
              <a:lnSpc>
                <a:spcPct val="115000"/>
              </a:lnSpc>
              <a:spcBef>
                <a:spcPts val="0"/>
              </a:spcBef>
              <a:spcAft>
                <a:spcPts val="0"/>
              </a:spcAft>
              <a:buClr>
                <a:schemeClr val="dk1"/>
              </a:buClr>
              <a:buSzPts val="1100"/>
              <a:buFont typeface="Arial"/>
              <a:buNone/>
            </a:pPr>
            <a:r>
              <a:rPr lang="en-US" sz="1200" b="1" dirty="0">
                <a:solidFill>
                  <a:srgbClr val="2F4A7F"/>
                </a:solidFill>
              </a:rPr>
              <a:t>Assumptions: Goal of diversity and growth</a:t>
            </a:r>
          </a:p>
          <a:p>
            <a:pPr marL="0" lvl="0" indent="0" algn="l" rtl="0">
              <a:lnSpc>
                <a:spcPct val="115000"/>
              </a:lnSpc>
              <a:spcBef>
                <a:spcPts val="0"/>
              </a:spcBef>
              <a:spcAft>
                <a:spcPts val="0"/>
              </a:spcAft>
              <a:buClr>
                <a:schemeClr val="dk1"/>
              </a:buClr>
              <a:buSzPts val="1100"/>
              <a:buFont typeface="Arial"/>
              <a:buNone/>
            </a:pPr>
            <a:r>
              <a:rPr lang="en-US" sz="1200" b="1" dirty="0">
                <a:solidFill>
                  <a:srgbClr val="2F4A7F"/>
                </a:solidFill>
              </a:rPr>
              <a:t>Limitations: Didn’t assign weights to factors such as growth.</a:t>
            </a:r>
          </a:p>
          <a:p>
            <a:pPr marL="0" lvl="0" indent="0" algn="l" rtl="0">
              <a:lnSpc>
                <a:spcPct val="115000"/>
              </a:lnSpc>
              <a:spcBef>
                <a:spcPts val="0"/>
              </a:spcBef>
              <a:spcAft>
                <a:spcPts val="0"/>
              </a:spcAft>
              <a:buClr>
                <a:schemeClr val="dk1"/>
              </a:buClr>
              <a:buSzPts val="1100"/>
              <a:buFont typeface="Arial"/>
              <a:buNone/>
            </a:pPr>
            <a:endParaRPr lang="en-US" sz="1200" b="1" dirty="0">
              <a:solidFill>
                <a:srgbClr val="2F4A7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0" name="Google Shape;124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Why these universities are good marketing partners - potential revenue and strong marketing points</a:t>
            </a:r>
          </a:p>
          <a:p>
            <a:pPr marL="0" lvl="0" indent="0" algn="l" rtl="0">
              <a:lnSpc>
                <a:spcPct val="100000"/>
              </a:lnSpc>
              <a:spcBef>
                <a:spcPts val="0"/>
              </a:spcBef>
              <a:spcAft>
                <a:spcPts val="0"/>
              </a:spcAft>
              <a:buSzPts val="1100"/>
              <a:buNone/>
            </a:pPr>
            <a:r>
              <a:rPr lang="en-US" dirty="0"/>
              <a:t>Yearly Earnings vs Cost – Strong marketing point for price-sensitive customers</a:t>
            </a:r>
          </a:p>
          <a:p>
            <a:pPr marL="0" lvl="0" indent="0" algn="l" rtl="0">
              <a:lnSpc>
                <a:spcPct val="100000"/>
              </a:lnSpc>
              <a:spcBef>
                <a:spcPts val="0"/>
              </a:spcBef>
              <a:spcAft>
                <a:spcPts val="0"/>
              </a:spcAft>
              <a:buSzPts val="1100"/>
              <a:buNone/>
            </a:pPr>
            <a:r>
              <a:rPr lang="en-US" dirty="0"/>
              <a:t>15.28% drop in foreign students, compared to 2.34% drop in total students. between 2018-2020 – Huge for California, popular among students</a:t>
            </a:r>
          </a:p>
          <a:p>
            <a:pPr marL="0" lvl="0" indent="0" algn="l" rtl="0">
              <a:lnSpc>
                <a:spcPct val="100000"/>
              </a:lnSpc>
              <a:spcBef>
                <a:spcPts val="0"/>
              </a:spcBef>
              <a:spcAft>
                <a:spcPts val="0"/>
              </a:spcAft>
              <a:buSzPts val="1100"/>
              <a:buNone/>
            </a:pPr>
            <a:r>
              <a:rPr lang="en-US" dirty="0"/>
              <a:t>9.38% Foreign Students, compared to 14.9% State Average</a:t>
            </a:r>
          </a:p>
          <a:p>
            <a:pPr marL="0" lvl="0" indent="0" algn="l" rtl="0">
              <a:lnSpc>
                <a:spcPct val="100000"/>
              </a:lnSpc>
              <a:spcBef>
                <a:spcPts val="0"/>
              </a:spcBef>
              <a:spcAft>
                <a:spcPts val="0"/>
              </a:spcAft>
              <a:buSzPts val="1100"/>
              <a:buNone/>
            </a:pPr>
            <a:r>
              <a:rPr lang="en-US" dirty="0"/>
              <a:t>No.1 Ranked State for Students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22dc1d2578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4" name="Google Shape;1254;g22dc1d25789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22dc1d2578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4" name="Google Shape;1254;g22dc1d25789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0369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5" name="Google Shape;153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7" name="Google Shape;158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https://studee.com/discover/best-states-usa/</a:t>
            </a:r>
          </a:p>
          <a:p>
            <a:pPr marL="0" lvl="0" indent="0" algn="l" rtl="0">
              <a:lnSpc>
                <a:spcPct val="100000"/>
              </a:lnSpc>
              <a:spcBef>
                <a:spcPts val="0"/>
              </a:spcBef>
              <a:spcAft>
                <a:spcPts val="0"/>
              </a:spcAft>
              <a:buSzPts val="1100"/>
              <a:buNone/>
            </a:pPr>
            <a:r>
              <a:rPr lang="en-US" sz="1200" dirty="0">
                <a:solidFill>
                  <a:schemeClr val="dk1"/>
                </a:solidFill>
              </a:rPr>
              <a:t>https://statisticsanddata.org/data/international-students-in-us-by-country-of-origin/#:~:text=Top%20Ten%20States%20by%20International%20Student%20Population&amp;text=In%20first%20place%20is%20California,and%2014.9%25%20of%20the%20total.</a:t>
            </a:r>
            <a:endParaRPr sz="1200"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7" name="Google Shape;158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https://studee.com/discover/best-states-usa/</a:t>
            </a:r>
          </a:p>
          <a:p>
            <a:pPr marL="0" lvl="0" indent="0" algn="l" rtl="0">
              <a:lnSpc>
                <a:spcPct val="100000"/>
              </a:lnSpc>
              <a:spcBef>
                <a:spcPts val="0"/>
              </a:spcBef>
              <a:spcAft>
                <a:spcPts val="0"/>
              </a:spcAft>
              <a:buSzPts val="1100"/>
              <a:buNone/>
            </a:pPr>
            <a:r>
              <a:rPr lang="en-US" sz="1200" dirty="0">
                <a:solidFill>
                  <a:schemeClr val="dk1"/>
                </a:solidFill>
              </a:rPr>
              <a:t>https://statisticsanddata.org/data/international-students-in-us-by-country-of-origin/#:~:text=Top%20Ten%20States%20by%20International%20Student%20Population&amp;text=In%20first%20place%20is%20California,and%2014.9%25%20of%20the%20total.</a:t>
            </a:r>
            <a:endParaRPr sz="1200" dirty="0">
              <a:solidFill>
                <a:schemeClr val="dk1"/>
              </a:solidFill>
            </a:endParaRPr>
          </a:p>
        </p:txBody>
      </p:sp>
    </p:spTree>
    <p:extLst>
      <p:ext uri="{BB962C8B-B14F-4D97-AF65-F5344CB8AC3E}">
        <p14:creationId xmlns:p14="http://schemas.microsoft.com/office/powerpoint/2010/main" val="16579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4" y="24"/>
            <a:ext cx="9144155" cy="5165694"/>
            <a:chOff x="-244" y="24"/>
            <a:chExt cx="9144155" cy="5165694"/>
          </a:xfrm>
        </p:grpSpPr>
        <p:sp>
          <p:nvSpPr>
            <p:cNvPr id="10" name="Google Shape;10;p2"/>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 name="Google Shape;12;p2"/>
          <p:cNvGrpSpPr/>
          <p:nvPr/>
        </p:nvGrpSpPr>
        <p:grpSpPr>
          <a:xfrm>
            <a:off x="303630" y="306525"/>
            <a:ext cx="8536741" cy="4552701"/>
            <a:chOff x="2434200" y="841500"/>
            <a:chExt cx="4622450" cy="3053250"/>
          </a:xfrm>
        </p:grpSpPr>
        <p:sp>
          <p:nvSpPr>
            <p:cNvPr id="13" name="Google Shape;13;p2"/>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5;p2"/>
          <p:cNvSpPr txBox="1">
            <a:spLocks noGrp="1"/>
          </p:cNvSpPr>
          <p:nvPr>
            <p:ph type="ctrTitle"/>
          </p:nvPr>
        </p:nvSpPr>
        <p:spPr>
          <a:xfrm>
            <a:off x="3134050" y="966200"/>
            <a:ext cx="5170500" cy="198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8500"/>
              <a:buNone/>
              <a:defRPr sz="4800">
                <a:latin typeface="Fira Sans Condensed ExtraBold"/>
                <a:ea typeface="Fira Sans Condensed ExtraBold"/>
                <a:cs typeface="Fira Sans Condensed ExtraBold"/>
                <a:sym typeface="Fira Sans Condensed ExtraBold"/>
              </a:defRPr>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endParaRPr/>
          </a:p>
        </p:txBody>
      </p:sp>
      <p:sp>
        <p:nvSpPr>
          <p:cNvPr id="16" name="Google Shape;16;p2"/>
          <p:cNvSpPr txBox="1">
            <a:spLocks noGrp="1"/>
          </p:cNvSpPr>
          <p:nvPr>
            <p:ph type="subTitle" idx="1"/>
          </p:nvPr>
        </p:nvSpPr>
        <p:spPr>
          <a:xfrm>
            <a:off x="3134050" y="2814150"/>
            <a:ext cx="5170500" cy="460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567"/>
        <p:cNvGrpSpPr/>
        <p:nvPr/>
      </p:nvGrpSpPr>
      <p:grpSpPr>
        <a:xfrm>
          <a:off x="0" y="0"/>
          <a:ext cx="0" cy="0"/>
          <a:chOff x="0" y="0"/>
          <a:chExt cx="0" cy="0"/>
        </a:xfrm>
      </p:grpSpPr>
      <p:grpSp>
        <p:nvGrpSpPr>
          <p:cNvPr id="568" name="Google Shape;568;p18"/>
          <p:cNvGrpSpPr/>
          <p:nvPr/>
        </p:nvGrpSpPr>
        <p:grpSpPr>
          <a:xfrm>
            <a:off x="-244" y="24"/>
            <a:ext cx="9144155" cy="5165694"/>
            <a:chOff x="-244" y="24"/>
            <a:chExt cx="9144155" cy="5165694"/>
          </a:xfrm>
        </p:grpSpPr>
        <p:sp>
          <p:nvSpPr>
            <p:cNvPr id="569" name="Google Shape;569;p18"/>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8"/>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1" name="Google Shape;571;p18"/>
          <p:cNvGrpSpPr/>
          <p:nvPr/>
        </p:nvGrpSpPr>
        <p:grpSpPr>
          <a:xfrm>
            <a:off x="303630" y="306525"/>
            <a:ext cx="8536741" cy="4552701"/>
            <a:chOff x="2434200" y="841500"/>
            <a:chExt cx="4622450" cy="3053250"/>
          </a:xfrm>
        </p:grpSpPr>
        <p:sp>
          <p:nvSpPr>
            <p:cNvPr id="572" name="Google Shape;572;p18"/>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8"/>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4" name="Google Shape;574;p18"/>
          <p:cNvSpPr txBox="1">
            <a:spLocks noGrp="1"/>
          </p:cNvSpPr>
          <p:nvPr>
            <p:ph type="ctrTitle"/>
          </p:nvPr>
        </p:nvSpPr>
        <p:spPr>
          <a:xfrm>
            <a:off x="3538475" y="540000"/>
            <a:ext cx="4892400" cy="134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8500"/>
              <a:buNone/>
              <a:defRPr sz="8500">
                <a:solidFill>
                  <a:schemeClr val="accent3"/>
                </a:solidFill>
              </a:defRPr>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endParaRPr/>
          </a:p>
        </p:txBody>
      </p:sp>
      <p:sp>
        <p:nvSpPr>
          <p:cNvPr id="575" name="Google Shape;575;p18"/>
          <p:cNvSpPr txBox="1">
            <a:spLocks noGrp="1"/>
          </p:cNvSpPr>
          <p:nvPr>
            <p:ph type="subTitle" idx="1"/>
          </p:nvPr>
        </p:nvSpPr>
        <p:spPr>
          <a:xfrm>
            <a:off x="3538475" y="1882194"/>
            <a:ext cx="4892400" cy="399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solidFill>
                  <a:schemeClr val="dk1"/>
                </a:solidFill>
                <a:latin typeface="Fira Sans Condensed ExtraBold"/>
                <a:ea typeface="Fira Sans Condensed ExtraBold"/>
                <a:cs typeface="Fira Sans Condensed ExtraBold"/>
                <a:sym typeface="Fira Sans Condensed ExtraBo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76" name="Google Shape;576;p18"/>
          <p:cNvSpPr txBox="1">
            <a:spLocks noGrp="1"/>
          </p:cNvSpPr>
          <p:nvPr>
            <p:ph type="subTitle" idx="2"/>
          </p:nvPr>
        </p:nvSpPr>
        <p:spPr>
          <a:xfrm>
            <a:off x="3538475" y="2221382"/>
            <a:ext cx="4892400" cy="74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77" name="Google Shape;577;p18"/>
          <p:cNvSpPr txBox="1">
            <a:spLocks noGrp="1"/>
          </p:cNvSpPr>
          <p:nvPr>
            <p:ph type="subTitle" idx="3"/>
          </p:nvPr>
        </p:nvSpPr>
        <p:spPr>
          <a:xfrm>
            <a:off x="3538475" y="4141975"/>
            <a:ext cx="4892400" cy="38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78" name="Google Shape;578;p18"/>
          <p:cNvSpPr txBox="1"/>
          <p:nvPr/>
        </p:nvSpPr>
        <p:spPr>
          <a:xfrm>
            <a:off x="3538475" y="3612725"/>
            <a:ext cx="4892400" cy="554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latin typeface="Albert Sans"/>
                <a:ea typeface="Albert Sans"/>
                <a:cs typeface="Albert Sans"/>
                <a:sym typeface="Albert Sans"/>
              </a:rPr>
              <a:t>CREDITS: This presentation template was created by </a:t>
            </a:r>
            <a:r>
              <a:rPr lang="en" sz="1200" b="0" i="0" u="none" strike="noStrike" cap="none">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Albert Sans"/>
                <a:ea typeface="Albert Sans"/>
                <a:cs typeface="Albert Sans"/>
                <a:sym typeface="Albert Sans"/>
              </a:rPr>
              <a:t>, and includes icons by </a:t>
            </a:r>
            <a:r>
              <a:rPr lang="en" sz="1200" b="0" i="0" u="none" strike="noStrike" cap="none">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Albert Sans"/>
                <a:ea typeface="Albert Sans"/>
                <a:cs typeface="Albert Sans"/>
                <a:sym typeface="Albert Sans"/>
              </a:rPr>
              <a:t>, and infographics &amp; images by </a:t>
            </a:r>
            <a:r>
              <a:rPr lang="en" sz="1200" b="0" i="0" u="none" strike="noStrike" cap="none">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0" i="0" u="none" strike="noStrike" cap="none">
              <a:solidFill>
                <a:schemeClr val="dk1"/>
              </a:solidFill>
              <a:latin typeface="Albert Sans"/>
              <a:ea typeface="Albert Sans"/>
              <a:cs typeface="Albert Sans"/>
              <a:sym typeface="Albert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579"/>
        <p:cNvGrpSpPr/>
        <p:nvPr/>
      </p:nvGrpSpPr>
      <p:grpSpPr>
        <a:xfrm>
          <a:off x="0" y="0"/>
          <a:ext cx="0" cy="0"/>
          <a:chOff x="0" y="0"/>
          <a:chExt cx="0" cy="0"/>
        </a:xfrm>
      </p:grpSpPr>
      <p:grpSp>
        <p:nvGrpSpPr>
          <p:cNvPr id="580" name="Google Shape;580;p19"/>
          <p:cNvGrpSpPr/>
          <p:nvPr/>
        </p:nvGrpSpPr>
        <p:grpSpPr>
          <a:xfrm>
            <a:off x="-244" y="24"/>
            <a:ext cx="9144155" cy="5165694"/>
            <a:chOff x="-244" y="24"/>
            <a:chExt cx="9144155" cy="5165694"/>
          </a:xfrm>
        </p:grpSpPr>
        <p:sp>
          <p:nvSpPr>
            <p:cNvPr id="581" name="Google Shape;581;p19"/>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9"/>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3" name="Google Shape;583;p19"/>
          <p:cNvGrpSpPr/>
          <p:nvPr/>
        </p:nvGrpSpPr>
        <p:grpSpPr>
          <a:xfrm>
            <a:off x="303630" y="306525"/>
            <a:ext cx="8536741" cy="4552701"/>
            <a:chOff x="2434200" y="841500"/>
            <a:chExt cx="4622450" cy="3053250"/>
          </a:xfrm>
        </p:grpSpPr>
        <p:sp>
          <p:nvSpPr>
            <p:cNvPr id="584" name="Google Shape;584;p19"/>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9"/>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6" name="Google Shape;586;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587" name="Google Shape;587;p19"/>
          <p:cNvGrpSpPr/>
          <p:nvPr/>
        </p:nvGrpSpPr>
        <p:grpSpPr>
          <a:xfrm>
            <a:off x="8350335" y="19176"/>
            <a:ext cx="768895" cy="625639"/>
            <a:chOff x="481275" y="890825"/>
            <a:chExt cx="1708275" cy="1390000"/>
          </a:xfrm>
        </p:grpSpPr>
        <p:sp>
          <p:nvSpPr>
            <p:cNvPr id="588" name="Google Shape;588;p19"/>
            <p:cNvSpPr/>
            <p:nvPr/>
          </p:nvSpPr>
          <p:spPr>
            <a:xfrm>
              <a:off x="548150" y="907600"/>
              <a:ext cx="631500" cy="1102625"/>
            </a:xfrm>
            <a:custGeom>
              <a:avLst/>
              <a:gdLst/>
              <a:ahLst/>
              <a:cxnLst/>
              <a:rect l="l" t="t" r="r" b="b"/>
              <a:pathLst>
                <a:path w="25260" h="44105" extrusionOk="0">
                  <a:moveTo>
                    <a:pt x="17539" y="0"/>
                  </a:moveTo>
                  <a:lnTo>
                    <a:pt x="16353" y="608"/>
                  </a:lnTo>
                  <a:cubicBezTo>
                    <a:pt x="7295" y="5411"/>
                    <a:pt x="1399" y="13952"/>
                    <a:pt x="548" y="23527"/>
                  </a:cubicBezTo>
                  <a:cubicBezTo>
                    <a:pt x="0" y="29910"/>
                    <a:pt x="1885" y="37873"/>
                    <a:pt x="5107" y="42949"/>
                  </a:cubicBezTo>
                  <a:lnTo>
                    <a:pt x="5867" y="44104"/>
                  </a:lnTo>
                  <a:lnTo>
                    <a:pt x="19211" y="35533"/>
                  </a:lnTo>
                  <a:lnTo>
                    <a:pt x="18451" y="34347"/>
                  </a:lnTo>
                  <a:cubicBezTo>
                    <a:pt x="16900" y="31916"/>
                    <a:pt x="15958" y="27843"/>
                    <a:pt x="16201" y="24742"/>
                  </a:cubicBezTo>
                  <a:cubicBezTo>
                    <a:pt x="16627" y="20062"/>
                    <a:pt x="19514" y="15897"/>
                    <a:pt x="23952" y="13557"/>
                  </a:cubicBezTo>
                  <a:lnTo>
                    <a:pt x="25259" y="12888"/>
                  </a:lnTo>
                  <a:lnTo>
                    <a:pt x="17539" y="0"/>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9"/>
            <p:cNvSpPr/>
            <p:nvPr/>
          </p:nvSpPr>
          <p:spPr>
            <a:xfrm>
              <a:off x="481275" y="891650"/>
              <a:ext cx="1147475" cy="1389175"/>
            </a:xfrm>
            <a:custGeom>
              <a:avLst/>
              <a:gdLst/>
              <a:ahLst/>
              <a:cxnLst/>
              <a:rect l="l" t="t" r="r" b="b"/>
              <a:pathLst>
                <a:path w="45899" h="55567" extrusionOk="0">
                  <a:moveTo>
                    <a:pt x="37205" y="0"/>
                  </a:moveTo>
                  <a:cubicBezTo>
                    <a:pt x="13040" y="1307"/>
                    <a:pt x="1" y="26596"/>
                    <a:pt x="14408" y="43983"/>
                  </a:cubicBezTo>
                  <a:cubicBezTo>
                    <a:pt x="21136" y="51974"/>
                    <a:pt x="30147" y="55566"/>
                    <a:pt x="38857" y="55566"/>
                  </a:cubicBezTo>
                  <a:cubicBezTo>
                    <a:pt x="41244" y="55566"/>
                    <a:pt x="43609" y="55296"/>
                    <a:pt x="45898" y="54773"/>
                  </a:cubicBezTo>
                  <a:lnTo>
                    <a:pt x="42494" y="43010"/>
                  </a:lnTo>
                  <a:cubicBezTo>
                    <a:pt x="41180" y="43315"/>
                    <a:pt x="39825" y="43473"/>
                    <a:pt x="38458" y="43473"/>
                  </a:cubicBezTo>
                  <a:cubicBezTo>
                    <a:pt x="33562" y="43473"/>
                    <a:pt x="28521" y="41452"/>
                    <a:pt x="24743" y="36961"/>
                  </a:cubicBezTo>
                  <a:cubicBezTo>
                    <a:pt x="16597" y="27113"/>
                    <a:pt x="23983" y="12857"/>
                    <a:pt x="37570" y="12098"/>
                  </a:cubicBezTo>
                  <a:lnTo>
                    <a:pt x="37205" y="0"/>
                  </a:ln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9"/>
            <p:cNvSpPr/>
            <p:nvPr/>
          </p:nvSpPr>
          <p:spPr>
            <a:xfrm>
              <a:off x="1627200" y="948625"/>
              <a:ext cx="519025" cy="509150"/>
            </a:xfrm>
            <a:custGeom>
              <a:avLst/>
              <a:gdLst/>
              <a:ahLst/>
              <a:cxnLst/>
              <a:rect l="l" t="t" r="r" b="b"/>
              <a:pathLst>
                <a:path w="20761" h="20366" extrusionOk="0">
                  <a:moveTo>
                    <a:pt x="5958" y="1"/>
                  </a:moveTo>
                  <a:lnTo>
                    <a:pt x="0" y="11126"/>
                  </a:lnTo>
                  <a:cubicBezTo>
                    <a:pt x="3557" y="12585"/>
                    <a:pt x="6140" y="15259"/>
                    <a:pt x="7994" y="19424"/>
                  </a:cubicBezTo>
                  <a:cubicBezTo>
                    <a:pt x="8116" y="19697"/>
                    <a:pt x="8238" y="20001"/>
                    <a:pt x="8359" y="20366"/>
                  </a:cubicBezTo>
                  <a:lnTo>
                    <a:pt x="20761" y="16323"/>
                  </a:lnTo>
                  <a:cubicBezTo>
                    <a:pt x="20578" y="15776"/>
                    <a:pt x="20396" y="15199"/>
                    <a:pt x="20153" y="14712"/>
                  </a:cubicBezTo>
                  <a:cubicBezTo>
                    <a:pt x="16870" y="7357"/>
                    <a:pt x="12250" y="2584"/>
                    <a:pt x="5958"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9"/>
            <p:cNvSpPr/>
            <p:nvPr/>
          </p:nvSpPr>
          <p:spPr>
            <a:xfrm>
              <a:off x="1544375" y="1355925"/>
              <a:ext cx="645175" cy="906575"/>
            </a:xfrm>
            <a:custGeom>
              <a:avLst/>
              <a:gdLst/>
              <a:ahLst/>
              <a:cxnLst/>
              <a:rect l="l" t="t" r="r" b="b"/>
              <a:pathLst>
                <a:path w="25807" h="36263" extrusionOk="0">
                  <a:moveTo>
                    <a:pt x="24074" y="1"/>
                  </a:moveTo>
                  <a:lnTo>
                    <a:pt x="11672" y="4043"/>
                  </a:lnTo>
                  <a:cubicBezTo>
                    <a:pt x="12614" y="7022"/>
                    <a:pt x="12523" y="11521"/>
                    <a:pt x="11338" y="14773"/>
                  </a:cubicBezTo>
                  <a:cubicBezTo>
                    <a:pt x="9514" y="19910"/>
                    <a:pt x="5076" y="23345"/>
                    <a:pt x="0" y="24469"/>
                  </a:cubicBezTo>
                  <a:lnTo>
                    <a:pt x="3405" y="36263"/>
                  </a:lnTo>
                  <a:cubicBezTo>
                    <a:pt x="12432" y="34196"/>
                    <a:pt x="20244" y="28117"/>
                    <a:pt x="23526" y="19028"/>
                  </a:cubicBezTo>
                  <a:cubicBezTo>
                    <a:pt x="25593" y="13253"/>
                    <a:pt x="25806" y="5320"/>
                    <a:pt x="24074" y="1"/>
                  </a:cubicBez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9"/>
            <p:cNvSpPr/>
            <p:nvPr/>
          </p:nvSpPr>
          <p:spPr>
            <a:xfrm>
              <a:off x="1411375" y="890825"/>
              <a:ext cx="364775" cy="335950"/>
            </a:xfrm>
            <a:custGeom>
              <a:avLst/>
              <a:gdLst/>
              <a:ahLst/>
              <a:cxnLst/>
              <a:rect l="l" t="t" r="r" b="b"/>
              <a:pathLst>
                <a:path w="14591" h="13438" extrusionOk="0">
                  <a:moveTo>
                    <a:pt x="1962" y="0"/>
                  </a:moveTo>
                  <a:cubicBezTo>
                    <a:pt x="1301" y="0"/>
                    <a:pt x="647" y="20"/>
                    <a:pt x="1" y="64"/>
                  </a:cubicBezTo>
                  <a:lnTo>
                    <a:pt x="366" y="12191"/>
                  </a:lnTo>
                  <a:cubicBezTo>
                    <a:pt x="845" y="12149"/>
                    <a:pt x="1332" y="12126"/>
                    <a:pt x="1824" y="12126"/>
                  </a:cubicBezTo>
                  <a:cubicBezTo>
                    <a:pt x="2393" y="12126"/>
                    <a:pt x="2971" y="12157"/>
                    <a:pt x="3557" y="12222"/>
                  </a:cubicBezTo>
                  <a:cubicBezTo>
                    <a:pt x="5442" y="12404"/>
                    <a:pt x="7114" y="12799"/>
                    <a:pt x="8633" y="13438"/>
                  </a:cubicBezTo>
                  <a:lnTo>
                    <a:pt x="14591" y="2313"/>
                  </a:lnTo>
                  <a:cubicBezTo>
                    <a:pt x="11916" y="1219"/>
                    <a:pt x="8968" y="519"/>
                    <a:pt x="5655" y="185"/>
                  </a:cubicBezTo>
                  <a:cubicBezTo>
                    <a:pt x="4398" y="67"/>
                    <a:pt x="3168" y="0"/>
                    <a:pt x="19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3" name="Google Shape;593;p19"/>
          <p:cNvGrpSpPr/>
          <p:nvPr/>
        </p:nvGrpSpPr>
        <p:grpSpPr>
          <a:xfrm rot="-5400000">
            <a:off x="-580562" y="3738745"/>
            <a:ext cx="1955999" cy="703517"/>
            <a:chOff x="3365825" y="3411425"/>
            <a:chExt cx="3866375" cy="1390625"/>
          </a:xfrm>
        </p:grpSpPr>
        <p:sp>
          <p:nvSpPr>
            <p:cNvPr id="594" name="Google Shape;594;p19"/>
            <p:cNvSpPr/>
            <p:nvPr/>
          </p:nvSpPr>
          <p:spPr>
            <a:xfrm>
              <a:off x="3510200" y="4007200"/>
              <a:ext cx="1109475" cy="718100"/>
            </a:xfrm>
            <a:custGeom>
              <a:avLst/>
              <a:gdLst/>
              <a:ahLst/>
              <a:cxnLst/>
              <a:rect l="l" t="t" r="r" b="b"/>
              <a:pathLst>
                <a:path w="44379" h="28724" extrusionOk="0">
                  <a:moveTo>
                    <a:pt x="44227" y="0"/>
                  </a:moveTo>
                  <a:lnTo>
                    <a:pt x="42069" y="486"/>
                  </a:lnTo>
                  <a:lnTo>
                    <a:pt x="42221" y="1216"/>
                  </a:lnTo>
                  <a:lnTo>
                    <a:pt x="44379" y="730"/>
                  </a:lnTo>
                  <a:lnTo>
                    <a:pt x="44227" y="0"/>
                  </a:lnTo>
                  <a:close/>
                  <a:moveTo>
                    <a:pt x="40275" y="912"/>
                  </a:moveTo>
                  <a:lnTo>
                    <a:pt x="38117" y="1398"/>
                  </a:lnTo>
                  <a:lnTo>
                    <a:pt x="38269" y="2128"/>
                  </a:lnTo>
                  <a:lnTo>
                    <a:pt x="40427" y="1641"/>
                  </a:lnTo>
                  <a:lnTo>
                    <a:pt x="40275" y="912"/>
                  </a:lnTo>
                  <a:close/>
                  <a:moveTo>
                    <a:pt x="36293" y="1824"/>
                  </a:moveTo>
                  <a:lnTo>
                    <a:pt x="34135" y="2310"/>
                  </a:lnTo>
                  <a:lnTo>
                    <a:pt x="34287" y="3040"/>
                  </a:lnTo>
                  <a:lnTo>
                    <a:pt x="36445" y="2553"/>
                  </a:lnTo>
                  <a:lnTo>
                    <a:pt x="36293" y="1824"/>
                  </a:lnTo>
                  <a:close/>
                  <a:moveTo>
                    <a:pt x="32312" y="2736"/>
                  </a:moveTo>
                  <a:lnTo>
                    <a:pt x="30153" y="3222"/>
                  </a:lnTo>
                  <a:lnTo>
                    <a:pt x="30305" y="3951"/>
                  </a:lnTo>
                  <a:lnTo>
                    <a:pt x="32464" y="3465"/>
                  </a:lnTo>
                  <a:lnTo>
                    <a:pt x="32312" y="2736"/>
                  </a:lnTo>
                  <a:close/>
                  <a:moveTo>
                    <a:pt x="28330" y="3617"/>
                  </a:moveTo>
                  <a:lnTo>
                    <a:pt x="26901" y="3951"/>
                  </a:lnTo>
                  <a:lnTo>
                    <a:pt x="26293" y="4863"/>
                  </a:lnTo>
                  <a:lnTo>
                    <a:pt x="26962" y="5289"/>
                  </a:lnTo>
                  <a:lnTo>
                    <a:pt x="27357" y="4590"/>
                  </a:lnTo>
                  <a:lnTo>
                    <a:pt x="28482" y="4316"/>
                  </a:lnTo>
                  <a:lnTo>
                    <a:pt x="28330" y="3617"/>
                  </a:lnTo>
                  <a:close/>
                  <a:moveTo>
                    <a:pt x="25229" y="6413"/>
                  </a:moveTo>
                  <a:lnTo>
                    <a:pt x="24014" y="8268"/>
                  </a:lnTo>
                  <a:lnTo>
                    <a:pt x="24682" y="8693"/>
                  </a:lnTo>
                  <a:lnTo>
                    <a:pt x="25898" y="6839"/>
                  </a:lnTo>
                  <a:lnTo>
                    <a:pt x="25229" y="6413"/>
                  </a:lnTo>
                  <a:close/>
                  <a:moveTo>
                    <a:pt x="23010" y="9787"/>
                  </a:moveTo>
                  <a:lnTo>
                    <a:pt x="21795" y="11672"/>
                  </a:lnTo>
                  <a:lnTo>
                    <a:pt x="22433" y="12067"/>
                  </a:lnTo>
                  <a:lnTo>
                    <a:pt x="23649" y="10213"/>
                  </a:lnTo>
                  <a:lnTo>
                    <a:pt x="23010" y="9787"/>
                  </a:lnTo>
                  <a:close/>
                  <a:moveTo>
                    <a:pt x="20761" y="13222"/>
                  </a:moveTo>
                  <a:lnTo>
                    <a:pt x="19545" y="15076"/>
                  </a:lnTo>
                  <a:lnTo>
                    <a:pt x="20184" y="15502"/>
                  </a:lnTo>
                  <a:lnTo>
                    <a:pt x="21399" y="13648"/>
                  </a:lnTo>
                  <a:lnTo>
                    <a:pt x="20761" y="13222"/>
                  </a:lnTo>
                  <a:close/>
                  <a:moveTo>
                    <a:pt x="18481" y="16626"/>
                  </a:moveTo>
                  <a:lnTo>
                    <a:pt x="17266" y="18511"/>
                  </a:lnTo>
                  <a:lnTo>
                    <a:pt x="17904" y="18906"/>
                  </a:lnTo>
                  <a:lnTo>
                    <a:pt x="19120" y="17052"/>
                  </a:lnTo>
                  <a:lnTo>
                    <a:pt x="18481" y="16626"/>
                  </a:lnTo>
                  <a:close/>
                  <a:moveTo>
                    <a:pt x="16263" y="20031"/>
                  </a:moveTo>
                  <a:lnTo>
                    <a:pt x="15472" y="21247"/>
                  </a:lnTo>
                  <a:lnTo>
                    <a:pt x="14986" y="21459"/>
                  </a:lnTo>
                  <a:lnTo>
                    <a:pt x="15290" y="22158"/>
                  </a:lnTo>
                  <a:lnTo>
                    <a:pt x="15959" y="21854"/>
                  </a:lnTo>
                  <a:lnTo>
                    <a:pt x="16931" y="20426"/>
                  </a:lnTo>
                  <a:lnTo>
                    <a:pt x="16263" y="20031"/>
                  </a:lnTo>
                  <a:close/>
                  <a:moveTo>
                    <a:pt x="13284" y="22219"/>
                  </a:moveTo>
                  <a:lnTo>
                    <a:pt x="11217" y="23131"/>
                  </a:lnTo>
                  <a:lnTo>
                    <a:pt x="11521" y="23830"/>
                  </a:lnTo>
                  <a:lnTo>
                    <a:pt x="13588" y="22918"/>
                  </a:lnTo>
                  <a:lnTo>
                    <a:pt x="13284" y="22219"/>
                  </a:lnTo>
                  <a:close/>
                  <a:moveTo>
                    <a:pt x="9545" y="23861"/>
                  </a:moveTo>
                  <a:lnTo>
                    <a:pt x="7509" y="24772"/>
                  </a:lnTo>
                  <a:lnTo>
                    <a:pt x="7813" y="25441"/>
                  </a:lnTo>
                  <a:lnTo>
                    <a:pt x="9849" y="24529"/>
                  </a:lnTo>
                  <a:lnTo>
                    <a:pt x="9545" y="23861"/>
                  </a:lnTo>
                  <a:close/>
                  <a:moveTo>
                    <a:pt x="5776" y="25502"/>
                  </a:moveTo>
                  <a:lnTo>
                    <a:pt x="3740" y="26414"/>
                  </a:lnTo>
                  <a:lnTo>
                    <a:pt x="4044" y="27082"/>
                  </a:lnTo>
                  <a:lnTo>
                    <a:pt x="6080" y="26171"/>
                  </a:lnTo>
                  <a:lnTo>
                    <a:pt x="5776" y="25502"/>
                  </a:lnTo>
                  <a:close/>
                  <a:moveTo>
                    <a:pt x="2068" y="27113"/>
                  </a:moveTo>
                  <a:lnTo>
                    <a:pt x="1" y="28025"/>
                  </a:lnTo>
                  <a:lnTo>
                    <a:pt x="305" y="28724"/>
                  </a:lnTo>
                  <a:lnTo>
                    <a:pt x="2372" y="27812"/>
                  </a:lnTo>
                  <a:lnTo>
                    <a:pt x="2068" y="271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9"/>
            <p:cNvSpPr/>
            <p:nvPr/>
          </p:nvSpPr>
          <p:spPr>
            <a:xfrm>
              <a:off x="4717675" y="3584700"/>
              <a:ext cx="193050" cy="349575"/>
            </a:xfrm>
            <a:custGeom>
              <a:avLst/>
              <a:gdLst/>
              <a:ahLst/>
              <a:cxnLst/>
              <a:rect l="l" t="t" r="r" b="b"/>
              <a:pathLst>
                <a:path w="7722" h="13983" extrusionOk="0">
                  <a:moveTo>
                    <a:pt x="7022" y="0"/>
                  </a:moveTo>
                  <a:lnTo>
                    <a:pt x="5958" y="2067"/>
                  </a:lnTo>
                  <a:lnTo>
                    <a:pt x="6657" y="2432"/>
                  </a:lnTo>
                  <a:lnTo>
                    <a:pt x="7721" y="334"/>
                  </a:lnTo>
                  <a:lnTo>
                    <a:pt x="7022" y="0"/>
                  </a:lnTo>
                  <a:close/>
                  <a:moveTo>
                    <a:pt x="5046" y="3860"/>
                  </a:moveTo>
                  <a:lnTo>
                    <a:pt x="3983" y="5958"/>
                  </a:lnTo>
                  <a:lnTo>
                    <a:pt x="4682" y="6292"/>
                  </a:lnTo>
                  <a:lnTo>
                    <a:pt x="5745" y="4195"/>
                  </a:lnTo>
                  <a:lnTo>
                    <a:pt x="5046" y="3860"/>
                  </a:lnTo>
                  <a:close/>
                  <a:moveTo>
                    <a:pt x="3071" y="7690"/>
                  </a:moveTo>
                  <a:lnTo>
                    <a:pt x="2007" y="9787"/>
                  </a:lnTo>
                  <a:lnTo>
                    <a:pt x="2706" y="10122"/>
                  </a:lnTo>
                  <a:lnTo>
                    <a:pt x="3770" y="8055"/>
                  </a:lnTo>
                  <a:lnTo>
                    <a:pt x="3071" y="7690"/>
                  </a:lnTo>
                  <a:close/>
                  <a:moveTo>
                    <a:pt x="1065" y="11550"/>
                  </a:moveTo>
                  <a:lnTo>
                    <a:pt x="1" y="13617"/>
                  </a:lnTo>
                  <a:lnTo>
                    <a:pt x="700" y="13982"/>
                  </a:lnTo>
                  <a:lnTo>
                    <a:pt x="1764" y="11885"/>
                  </a:lnTo>
                  <a:lnTo>
                    <a:pt x="1065" y="1155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9"/>
            <p:cNvSpPr/>
            <p:nvPr/>
          </p:nvSpPr>
          <p:spPr>
            <a:xfrm>
              <a:off x="5012525" y="3452475"/>
              <a:ext cx="466600" cy="68400"/>
            </a:xfrm>
            <a:custGeom>
              <a:avLst/>
              <a:gdLst/>
              <a:ahLst/>
              <a:cxnLst/>
              <a:rect l="l" t="t" r="r" b="b"/>
              <a:pathLst>
                <a:path w="18664" h="2736" extrusionOk="0">
                  <a:moveTo>
                    <a:pt x="18602" y="0"/>
                  </a:moveTo>
                  <a:lnTo>
                    <a:pt x="16353" y="213"/>
                  </a:lnTo>
                  <a:lnTo>
                    <a:pt x="16444" y="973"/>
                  </a:lnTo>
                  <a:lnTo>
                    <a:pt x="18663" y="760"/>
                  </a:lnTo>
                  <a:lnTo>
                    <a:pt x="18602" y="0"/>
                  </a:lnTo>
                  <a:close/>
                  <a:moveTo>
                    <a:pt x="14529" y="456"/>
                  </a:moveTo>
                  <a:lnTo>
                    <a:pt x="12310" y="669"/>
                  </a:lnTo>
                  <a:lnTo>
                    <a:pt x="12371" y="1429"/>
                  </a:lnTo>
                  <a:lnTo>
                    <a:pt x="14621" y="1216"/>
                  </a:lnTo>
                  <a:lnTo>
                    <a:pt x="14529" y="456"/>
                  </a:lnTo>
                  <a:close/>
                  <a:moveTo>
                    <a:pt x="10426" y="882"/>
                  </a:moveTo>
                  <a:lnTo>
                    <a:pt x="8177" y="1094"/>
                  </a:lnTo>
                  <a:lnTo>
                    <a:pt x="8268" y="1854"/>
                  </a:lnTo>
                  <a:lnTo>
                    <a:pt x="10517" y="1642"/>
                  </a:lnTo>
                  <a:lnTo>
                    <a:pt x="10426" y="882"/>
                  </a:lnTo>
                  <a:close/>
                  <a:moveTo>
                    <a:pt x="6323" y="1307"/>
                  </a:moveTo>
                  <a:lnTo>
                    <a:pt x="4104" y="1550"/>
                  </a:lnTo>
                  <a:lnTo>
                    <a:pt x="4164" y="2310"/>
                  </a:lnTo>
                  <a:lnTo>
                    <a:pt x="6414" y="2067"/>
                  </a:lnTo>
                  <a:lnTo>
                    <a:pt x="6323" y="1307"/>
                  </a:lnTo>
                  <a:close/>
                  <a:moveTo>
                    <a:pt x="2219" y="1733"/>
                  </a:moveTo>
                  <a:lnTo>
                    <a:pt x="0" y="1976"/>
                  </a:lnTo>
                  <a:lnTo>
                    <a:pt x="61" y="2736"/>
                  </a:lnTo>
                  <a:lnTo>
                    <a:pt x="2310" y="2493"/>
                  </a:lnTo>
                  <a:lnTo>
                    <a:pt x="2219" y="173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9"/>
            <p:cNvSpPr/>
            <p:nvPr/>
          </p:nvSpPr>
          <p:spPr>
            <a:xfrm>
              <a:off x="5571800" y="3520850"/>
              <a:ext cx="449875" cy="869350"/>
            </a:xfrm>
            <a:custGeom>
              <a:avLst/>
              <a:gdLst/>
              <a:ahLst/>
              <a:cxnLst/>
              <a:rect l="l" t="t" r="r" b="b"/>
              <a:pathLst>
                <a:path w="17995" h="34774" extrusionOk="0">
                  <a:moveTo>
                    <a:pt x="730" y="1"/>
                  </a:moveTo>
                  <a:lnTo>
                    <a:pt x="0" y="274"/>
                  </a:lnTo>
                  <a:lnTo>
                    <a:pt x="791" y="2311"/>
                  </a:lnTo>
                  <a:lnTo>
                    <a:pt x="1520" y="2037"/>
                  </a:lnTo>
                  <a:lnTo>
                    <a:pt x="730" y="1"/>
                  </a:lnTo>
                  <a:close/>
                  <a:moveTo>
                    <a:pt x="2159" y="3800"/>
                  </a:moveTo>
                  <a:lnTo>
                    <a:pt x="1429" y="4074"/>
                  </a:lnTo>
                  <a:lnTo>
                    <a:pt x="2250" y="6110"/>
                  </a:lnTo>
                  <a:lnTo>
                    <a:pt x="2949" y="5837"/>
                  </a:lnTo>
                  <a:lnTo>
                    <a:pt x="2159" y="3800"/>
                  </a:lnTo>
                  <a:close/>
                  <a:moveTo>
                    <a:pt x="3618" y="7600"/>
                  </a:moveTo>
                  <a:lnTo>
                    <a:pt x="2888" y="7873"/>
                  </a:lnTo>
                  <a:lnTo>
                    <a:pt x="3678" y="9910"/>
                  </a:lnTo>
                  <a:lnTo>
                    <a:pt x="4408" y="9636"/>
                  </a:lnTo>
                  <a:lnTo>
                    <a:pt x="3618" y="7600"/>
                  </a:lnTo>
                  <a:close/>
                  <a:moveTo>
                    <a:pt x="5077" y="11399"/>
                  </a:moveTo>
                  <a:lnTo>
                    <a:pt x="4377" y="11673"/>
                  </a:lnTo>
                  <a:lnTo>
                    <a:pt x="5168" y="13709"/>
                  </a:lnTo>
                  <a:lnTo>
                    <a:pt x="5897" y="13436"/>
                  </a:lnTo>
                  <a:lnTo>
                    <a:pt x="5077" y="11399"/>
                  </a:lnTo>
                  <a:close/>
                  <a:moveTo>
                    <a:pt x="6536" y="15168"/>
                  </a:moveTo>
                  <a:lnTo>
                    <a:pt x="5806" y="15411"/>
                  </a:lnTo>
                  <a:lnTo>
                    <a:pt x="6596" y="17478"/>
                  </a:lnTo>
                  <a:lnTo>
                    <a:pt x="7326" y="17205"/>
                  </a:lnTo>
                  <a:lnTo>
                    <a:pt x="6536" y="15168"/>
                  </a:lnTo>
                  <a:close/>
                  <a:moveTo>
                    <a:pt x="7964" y="18846"/>
                  </a:moveTo>
                  <a:lnTo>
                    <a:pt x="7326" y="19272"/>
                  </a:lnTo>
                  <a:lnTo>
                    <a:pt x="8542" y="21126"/>
                  </a:lnTo>
                  <a:lnTo>
                    <a:pt x="9180" y="20700"/>
                  </a:lnTo>
                  <a:lnTo>
                    <a:pt x="7964" y="18846"/>
                  </a:lnTo>
                  <a:close/>
                  <a:moveTo>
                    <a:pt x="10183" y="22220"/>
                  </a:moveTo>
                  <a:lnTo>
                    <a:pt x="9514" y="22646"/>
                  </a:lnTo>
                  <a:lnTo>
                    <a:pt x="10730" y="24500"/>
                  </a:lnTo>
                  <a:lnTo>
                    <a:pt x="11399" y="24074"/>
                  </a:lnTo>
                  <a:lnTo>
                    <a:pt x="10183" y="22220"/>
                  </a:lnTo>
                  <a:close/>
                  <a:moveTo>
                    <a:pt x="12371" y="25655"/>
                  </a:moveTo>
                  <a:lnTo>
                    <a:pt x="11733" y="26050"/>
                  </a:lnTo>
                  <a:lnTo>
                    <a:pt x="12949" y="27934"/>
                  </a:lnTo>
                  <a:lnTo>
                    <a:pt x="13587" y="27509"/>
                  </a:lnTo>
                  <a:lnTo>
                    <a:pt x="12371" y="25655"/>
                  </a:lnTo>
                  <a:close/>
                  <a:moveTo>
                    <a:pt x="14590" y="29059"/>
                  </a:moveTo>
                  <a:lnTo>
                    <a:pt x="13922" y="29485"/>
                  </a:lnTo>
                  <a:lnTo>
                    <a:pt x="15168" y="31339"/>
                  </a:lnTo>
                  <a:lnTo>
                    <a:pt x="15806" y="30913"/>
                  </a:lnTo>
                  <a:lnTo>
                    <a:pt x="14590" y="29059"/>
                  </a:lnTo>
                  <a:close/>
                  <a:moveTo>
                    <a:pt x="16779" y="32494"/>
                  </a:moveTo>
                  <a:lnTo>
                    <a:pt x="16141" y="32889"/>
                  </a:lnTo>
                  <a:lnTo>
                    <a:pt x="17356" y="34773"/>
                  </a:lnTo>
                  <a:lnTo>
                    <a:pt x="17995" y="34348"/>
                  </a:lnTo>
                  <a:lnTo>
                    <a:pt x="16779" y="32494"/>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9"/>
            <p:cNvSpPr/>
            <p:nvPr/>
          </p:nvSpPr>
          <p:spPr>
            <a:xfrm>
              <a:off x="6109050" y="4086975"/>
              <a:ext cx="815375" cy="320700"/>
            </a:xfrm>
            <a:custGeom>
              <a:avLst/>
              <a:gdLst/>
              <a:ahLst/>
              <a:cxnLst/>
              <a:rect l="l" t="t" r="r" b="b"/>
              <a:pathLst>
                <a:path w="32615" h="12828" extrusionOk="0">
                  <a:moveTo>
                    <a:pt x="32524" y="1"/>
                  </a:moveTo>
                  <a:lnTo>
                    <a:pt x="30244" y="213"/>
                  </a:lnTo>
                  <a:lnTo>
                    <a:pt x="30335" y="973"/>
                  </a:lnTo>
                  <a:lnTo>
                    <a:pt x="32615" y="760"/>
                  </a:lnTo>
                  <a:lnTo>
                    <a:pt x="32524" y="1"/>
                  </a:lnTo>
                  <a:close/>
                  <a:moveTo>
                    <a:pt x="28359" y="396"/>
                  </a:moveTo>
                  <a:lnTo>
                    <a:pt x="26080" y="639"/>
                  </a:lnTo>
                  <a:lnTo>
                    <a:pt x="26141" y="1399"/>
                  </a:lnTo>
                  <a:lnTo>
                    <a:pt x="28420" y="1156"/>
                  </a:lnTo>
                  <a:lnTo>
                    <a:pt x="28359" y="396"/>
                  </a:lnTo>
                  <a:close/>
                  <a:moveTo>
                    <a:pt x="24165" y="791"/>
                  </a:moveTo>
                  <a:lnTo>
                    <a:pt x="21885" y="1034"/>
                  </a:lnTo>
                  <a:lnTo>
                    <a:pt x="21976" y="1794"/>
                  </a:lnTo>
                  <a:lnTo>
                    <a:pt x="24256" y="1551"/>
                  </a:lnTo>
                  <a:lnTo>
                    <a:pt x="24165" y="791"/>
                  </a:lnTo>
                  <a:close/>
                  <a:moveTo>
                    <a:pt x="19940" y="1216"/>
                  </a:moveTo>
                  <a:lnTo>
                    <a:pt x="17660" y="1429"/>
                  </a:lnTo>
                  <a:lnTo>
                    <a:pt x="17751" y="2189"/>
                  </a:lnTo>
                  <a:lnTo>
                    <a:pt x="20031" y="1976"/>
                  </a:lnTo>
                  <a:lnTo>
                    <a:pt x="19940" y="1216"/>
                  </a:lnTo>
                  <a:close/>
                  <a:moveTo>
                    <a:pt x="15776" y="1642"/>
                  </a:moveTo>
                  <a:lnTo>
                    <a:pt x="13496" y="1855"/>
                  </a:lnTo>
                  <a:lnTo>
                    <a:pt x="13557" y="2615"/>
                  </a:lnTo>
                  <a:lnTo>
                    <a:pt x="15867" y="2402"/>
                  </a:lnTo>
                  <a:lnTo>
                    <a:pt x="15776" y="1642"/>
                  </a:lnTo>
                  <a:close/>
                  <a:moveTo>
                    <a:pt x="11794" y="3071"/>
                  </a:moveTo>
                  <a:lnTo>
                    <a:pt x="9970" y="4469"/>
                  </a:lnTo>
                  <a:lnTo>
                    <a:pt x="10426" y="5077"/>
                  </a:lnTo>
                  <a:lnTo>
                    <a:pt x="12250" y="3678"/>
                  </a:lnTo>
                  <a:lnTo>
                    <a:pt x="11794" y="3071"/>
                  </a:lnTo>
                  <a:close/>
                  <a:moveTo>
                    <a:pt x="8481" y="5654"/>
                  </a:moveTo>
                  <a:lnTo>
                    <a:pt x="6657" y="7052"/>
                  </a:lnTo>
                  <a:lnTo>
                    <a:pt x="7113" y="7660"/>
                  </a:lnTo>
                  <a:lnTo>
                    <a:pt x="8937" y="6262"/>
                  </a:lnTo>
                  <a:lnTo>
                    <a:pt x="8481" y="5654"/>
                  </a:lnTo>
                  <a:close/>
                  <a:moveTo>
                    <a:pt x="5167" y="8238"/>
                  </a:moveTo>
                  <a:lnTo>
                    <a:pt x="3344" y="9636"/>
                  </a:lnTo>
                  <a:lnTo>
                    <a:pt x="3800" y="10244"/>
                  </a:lnTo>
                  <a:lnTo>
                    <a:pt x="5623" y="8846"/>
                  </a:lnTo>
                  <a:lnTo>
                    <a:pt x="5167" y="8238"/>
                  </a:lnTo>
                  <a:close/>
                  <a:moveTo>
                    <a:pt x="1824" y="10821"/>
                  </a:moveTo>
                  <a:lnTo>
                    <a:pt x="0" y="12220"/>
                  </a:lnTo>
                  <a:lnTo>
                    <a:pt x="456" y="12827"/>
                  </a:lnTo>
                  <a:lnTo>
                    <a:pt x="2280" y="11429"/>
                  </a:lnTo>
                  <a:lnTo>
                    <a:pt x="1824" y="1082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9"/>
            <p:cNvSpPr/>
            <p:nvPr/>
          </p:nvSpPr>
          <p:spPr>
            <a:xfrm>
              <a:off x="3365825" y="4716925"/>
              <a:ext cx="85900" cy="85125"/>
            </a:xfrm>
            <a:custGeom>
              <a:avLst/>
              <a:gdLst/>
              <a:ahLst/>
              <a:cxnLst/>
              <a:rect l="l" t="t" r="r" b="b"/>
              <a:pathLst>
                <a:path w="3436" h="3405" extrusionOk="0">
                  <a:moveTo>
                    <a:pt x="1733" y="0"/>
                  </a:moveTo>
                  <a:cubicBezTo>
                    <a:pt x="761" y="0"/>
                    <a:pt x="1" y="760"/>
                    <a:pt x="1" y="1703"/>
                  </a:cubicBezTo>
                  <a:cubicBezTo>
                    <a:pt x="1" y="2645"/>
                    <a:pt x="761" y="3405"/>
                    <a:pt x="1733" y="3405"/>
                  </a:cubicBezTo>
                  <a:cubicBezTo>
                    <a:pt x="2676" y="3405"/>
                    <a:pt x="3435" y="2645"/>
                    <a:pt x="3435" y="1703"/>
                  </a:cubicBezTo>
                  <a:cubicBezTo>
                    <a:pt x="3435" y="760"/>
                    <a:pt x="2676" y="0"/>
                    <a:pt x="17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9"/>
            <p:cNvSpPr/>
            <p:nvPr/>
          </p:nvSpPr>
          <p:spPr>
            <a:xfrm>
              <a:off x="3855950" y="4495025"/>
              <a:ext cx="85900" cy="85900"/>
            </a:xfrm>
            <a:custGeom>
              <a:avLst/>
              <a:gdLst/>
              <a:ahLst/>
              <a:cxnLst/>
              <a:rect l="l" t="t" r="r" b="b"/>
              <a:pathLst>
                <a:path w="3436" h="3436" extrusionOk="0">
                  <a:moveTo>
                    <a:pt x="1703" y="1"/>
                  </a:moveTo>
                  <a:cubicBezTo>
                    <a:pt x="761" y="1"/>
                    <a:pt x="1" y="761"/>
                    <a:pt x="1" y="1734"/>
                  </a:cubicBezTo>
                  <a:cubicBezTo>
                    <a:pt x="1" y="2676"/>
                    <a:pt x="761" y="3436"/>
                    <a:pt x="1703" y="3436"/>
                  </a:cubicBezTo>
                  <a:cubicBezTo>
                    <a:pt x="2676" y="3436"/>
                    <a:pt x="3436" y="2676"/>
                    <a:pt x="3436" y="1734"/>
                  </a:cubicBezTo>
                  <a:cubicBezTo>
                    <a:pt x="3436" y="761"/>
                    <a:pt x="2676" y="1"/>
                    <a:pt x="170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9"/>
            <p:cNvSpPr/>
            <p:nvPr/>
          </p:nvSpPr>
          <p:spPr>
            <a:xfrm>
              <a:off x="4145475" y="4071775"/>
              <a:ext cx="85900" cy="85125"/>
            </a:xfrm>
            <a:custGeom>
              <a:avLst/>
              <a:gdLst/>
              <a:ahLst/>
              <a:cxnLst/>
              <a:rect l="l" t="t" r="r" b="b"/>
              <a:pathLst>
                <a:path w="3436" h="3405" extrusionOk="0">
                  <a:moveTo>
                    <a:pt x="1733" y="1"/>
                  </a:moveTo>
                  <a:cubicBezTo>
                    <a:pt x="791" y="1"/>
                    <a:pt x="1" y="761"/>
                    <a:pt x="1" y="1703"/>
                  </a:cubicBezTo>
                  <a:cubicBezTo>
                    <a:pt x="1" y="2645"/>
                    <a:pt x="791" y="3405"/>
                    <a:pt x="1733" y="3405"/>
                  </a:cubicBezTo>
                  <a:cubicBezTo>
                    <a:pt x="2676" y="3405"/>
                    <a:pt x="3435" y="2645"/>
                    <a:pt x="3435" y="1703"/>
                  </a:cubicBezTo>
                  <a:cubicBezTo>
                    <a:pt x="3435" y="761"/>
                    <a:pt x="2676" y="1"/>
                    <a:pt x="17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9"/>
            <p:cNvSpPr/>
            <p:nvPr/>
          </p:nvSpPr>
          <p:spPr>
            <a:xfrm>
              <a:off x="4648525" y="3955525"/>
              <a:ext cx="85125" cy="85875"/>
            </a:xfrm>
            <a:custGeom>
              <a:avLst/>
              <a:gdLst/>
              <a:ahLst/>
              <a:cxnLst/>
              <a:rect l="l" t="t" r="r" b="b"/>
              <a:pathLst>
                <a:path w="3405" h="3435" extrusionOk="0">
                  <a:moveTo>
                    <a:pt x="1703" y="0"/>
                  </a:moveTo>
                  <a:cubicBezTo>
                    <a:pt x="761" y="0"/>
                    <a:pt x="1" y="760"/>
                    <a:pt x="1" y="1702"/>
                  </a:cubicBezTo>
                  <a:cubicBezTo>
                    <a:pt x="1" y="2675"/>
                    <a:pt x="761" y="3435"/>
                    <a:pt x="1703" y="3435"/>
                  </a:cubicBezTo>
                  <a:cubicBezTo>
                    <a:pt x="2645" y="3435"/>
                    <a:pt x="3405" y="2675"/>
                    <a:pt x="3405" y="1702"/>
                  </a:cubicBezTo>
                  <a:cubicBezTo>
                    <a:pt x="3405" y="760"/>
                    <a:pt x="2645" y="0"/>
                    <a:pt x="17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9"/>
            <p:cNvSpPr/>
            <p:nvPr/>
          </p:nvSpPr>
          <p:spPr>
            <a:xfrm>
              <a:off x="4895500" y="3476775"/>
              <a:ext cx="85125" cy="85900"/>
            </a:xfrm>
            <a:custGeom>
              <a:avLst/>
              <a:gdLst/>
              <a:ahLst/>
              <a:cxnLst/>
              <a:rect l="l" t="t" r="r" b="b"/>
              <a:pathLst>
                <a:path w="3405" h="3436" extrusionOk="0">
                  <a:moveTo>
                    <a:pt x="1702" y="1"/>
                  </a:moveTo>
                  <a:cubicBezTo>
                    <a:pt x="760" y="1"/>
                    <a:pt x="0" y="761"/>
                    <a:pt x="0" y="1733"/>
                  </a:cubicBezTo>
                  <a:cubicBezTo>
                    <a:pt x="0" y="2676"/>
                    <a:pt x="760" y="3436"/>
                    <a:pt x="1702" y="3436"/>
                  </a:cubicBezTo>
                  <a:cubicBezTo>
                    <a:pt x="2645" y="3436"/>
                    <a:pt x="3405" y="2676"/>
                    <a:pt x="3405" y="1733"/>
                  </a:cubicBezTo>
                  <a:cubicBezTo>
                    <a:pt x="3405" y="761"/>
                    <a:pt x="2645" y="1"/>
                    <a:pt x="170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9"/>
            <p:cNvSpPr/>
            <p:nvPr/>
          </p:nvSpPr>
          <p:spPr>
            <a:xfrm>
              <a:off x="5511000" y="3411425"/>
              <a:ext cx="85150" cy="85900"/>
            </a:xfrm>
            <a:custGeom>
              <a:avLst/>
              <a:gdLst/>
              <a:ahLst/>
              <a:cxnLst/>
              <a:rect l="l" t="t" r="r" b="b"/>
              <a:pathLst>
                <a:path w="3406" h="3436" extrusionOk="0">
                  <a:moveTo>
                    <a:pt x="1703" y="1"/>
                  </a:moveTo>
                  <a:cubicBezTo>
                    <a:pt x="761" y="1"/>
                    <a:pt x="1" y="761"/>
                    <a:pt x="1" y="1703"/>
                  </a:cubicBezTo>
                  <a:cubicBezTo>
                    <a:pt x="1" y="2645"/>
                    <a:pt x="761" y="3436"/>
                    <a:pt x="1703" y="3436"/>
                  </a:cubicBezTo>
                  <a:cubicBezTo>
                    <a:pt x="2645" y="3436"/>
                    <a:pt x="3405" y="2645"/>
                    <a:pt x="3405" y="1703"/>
                  </a:cubicBezTo>
                  <a:cubicBezTo>
                    <a:pt x="3405" y="761"/>
                    <a:pt x="2645" y="1"/>
                    <a:pt x="170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9"/>
            <p:cNvSpPr/>
            <p:nvPr/>
          </p:nvSpPr>
          <p:spPr>
            <a:xfrm>
              <a:off x="5723775" y="3943350"/>
              <a:ext cx="85125" cy="85900"/>
            </a:xfrm>
            <a:custGeom>
              <a:avLst/>
              <a:gdLst/>
              <a:ahLst/>
              <a:cxnLst/>
              <a:rect l="l" t="t" r="r" b="b"/>
              <a:pathLst>
                <a:path w="3405" h="3436" extrusionOk="0">
                  <a:moveTo>
                    <a:pt x="1703" y="1"/>
                  </a:moveTo>
                  <a:cubicBezTo>
                    <a:pt x="760" y="1"/>
                    <a:pt x="1" y="761"/>
                    <a:pt x="1" y="1703"/>
                  </a:cubicBezTo>
                  <a:cubicBezTo>
                    <a:pt x="1" y="2645"/>
                    <a:pt x="760" y="3435"/>
                    <a:pt x="1703" y="3435"/>
                  </a:cubicBezTo>
                  <a:cubicBezTo>
                    <a:pt x="2645" y="3435"/>
                    <a:pt x="3405" y="2645"/>
                    <a:pt x="3405" y="1703"/>
                  </a:cubicBezTo>
                  <a:cubicBezTo>
                    <a:pt x="3405" y="761"/>
                    <a:pt x="2645" y="1"/>
                    <a:pt x="170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9"/>
            <p:cNvSpPr/>
            <p:nvPr/>
          </p:nvSpPr>
          <p:spPr>
            <a:xfrm>
              <a:off x="6011025" y="4392450"/>
              <a:ext cx="85875" cy="85900"/>
            </a:xfrm>
            <a:custGeom>
              <a:avLst/>
              <a:gdLst/>
              <a:ahLst/>
              <a:cxnLst/>
              <a:rect l="l" t="t" r="r" b="b"/>
              <a:pathLst>
                <a:path w="3435" h="3436" extrusionOk="0">
                  <a:moveTo>
                    <a:pt x="1733" y="1"/>
                  </a:moveTo>
                  <a:cubicBezTo>
                    <a:pt x="760" y="1"/>
                    <a:pt x="0" y="760"/>
                    <a:pt x="0" y="1733"/>
                  </a:cubicBezTo>
                  <a:cubicBezTo>
                    <a:pt x="0" y="2675"/>
                    <a:pt x="760" y="3435"/>
                    <a:pt x="1733" y="3435"/>
                  </a:cubicBezTo>
                  <a:cubicBezTo>
                    <a:pt x="2675" y="3435"/>
                    <a:pt x="3435" y="2675"/>
                    <a:pt x="3435" y="1733"/>
                  </a:cubicBezTo>
                  <a:cubicBezTo>
                    <a:pt x="3435" y="760"/>
                    <a:pt x="2675" y="1"/>
                    <a:pt x="17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9"/>
            <p:cNvSpPr/>
            <p:nvPr/>
          </p:nvSpPr>
          <p:spPr>
            <a:xfrm>
              <a:off x="6403125" y="4099900"/>
              <a:ext cx="85125" cy="85875"/>
            </a:xfrm>
            <a:custGeom>
              <a:avLst/>
              <a:gdLst/>
              <a:ahLst/>
              <a:cxnLst/>
              <a:rect l="l" t="t" r="r" b="b"/>
              <a:pathLst>
                <a:path w="3405" h="3435" extrusionOk="0">
                  <a:moveTo>
                    <a:pt x="1703" y="0"/>
                  </a:moveTo>
                  <a:cubicBezTo>
                    <a:pt x="760" y="0"/>
                    <a:pt x="0" y="760"/>
                    <a:pt x="0" y="1733"/>
                  </a:cubicBezTo>
                  <a:cubicBezTo>
                    <a:pt x="0" y="2675"/>
                    <a:pt x="760" y="3435"/>
                    <a:pt x="1703" y="3435"/>
                  </a:cubicBezTo>
                  <a:cubicBezTo>
                    <a:pt x="2645" y="3435"/>
                    <a:pt x="3405" y="2675"/>
                    <a:pt x="3405" y="1733"/>
                  </a:cubicBezTo>
                  <a:cubicBezTo>
                    <a:pt x="3405" y="760"/>
                    <a:pt x="2645" y="0"/>
                    <a:pt x="17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9"/>
            <p:cNvSpPr/>
            <p:nvPr/>
          </p:nvSpPr>
          <p:spPr>
            <a:xfrm>
              <a:off x="6988250" y="3996550"/>
              <a:ext cx="243950" cy="177850"/>
            </a:xfrm>
            <a:custGeom>
              <a:avLst/>
              <a:gdLst/>
              <a:ahLst/>
              <a:cxnLst/>
              <a:rect l="l" t="t" r="r" b="b"/>
              <a:pathLst>
                <a:path w="9758" h="7114" extrusionOk="0">
                  <a:moveTo>
                    <a:pt x="0" y="0"/>
                  </a:moveTo>
                  <a:lnTo>
                    <a:pt x="851" y="7113"/>
                  </a:lnTo>
                  <a:lnTo>
                    <a:pt x="9757" y="2280"/>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9"/>
        <p:cNvGrpSpPr/>
        <p:nvPr/>
      </p:nvGrpSpPr>
      <p:grpSpPr>
        <a:xfrm>
          <a:off x="0" y="0"/>
          <a:ext cx="0" cy="0"/>
          <a:chOff x="0" y="0"/>
          <a:chExt cx="0" cy="0"/>
        </a:xfrm>
      </p:grpSpPr>
      <p:grpSp>
        <p:nvGrpSpPr>
          <p:cNvPr id="610" name="Google Shape;610;p20"/>
          <p:cNvGrpSpPr/>
          <p:nvPr/>
        </p:nvGrpSpPr>
        <p:grpSpPr>
          <a:xfrm>
            <a:off x="-244" y="24"/>
            <a:ext cx="9144155" cy="5165694"/>
            <a:chOff x="-244" y="24"/>
            <a:chExt cx="9144155" cy="5165694"/>
          </a:xfrm>
        </p:grpSpPr>
        <p:sp>
          <p:nvSpPr>
            <p:cNvPr id="611" name="Google Shape;611;p20"/>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0"/>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3" name="Google Shape;613;p20"/>
          <p:cNvGrpSpPr/>
          <p:nvPr/>
        </p:nvGrpSpPr>
        <p:grpSpPr>
          <a:xfrm>
            <a:off x="303630" y="306525"/>
            <a:ext cx="8536741" cy="4552701"/>
            <a:chOff x="2434200" y="841500"/>
            <a:chExt cx="4622450" cy="3053250"/>
          </a:xfrm>
        </p:grpSpPr>
        <p:sp>
          <p:nvSpPr>
            <p:cNvPr id="614" name="Google Shape;614;p20"/>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0"/>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6" name="Google Shape;616;p2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617" name="Google Shape;617;p20"/>
          <p:cNvGrpSpPr/>
          <p:nvPr/>
        </p:nvGrpSpPr>
        <p:grpSpPr>
          <a:xfrm>
            <a:off x="16859" y="89405"/>
            <a:ext cx="452039" cy="524114"/>
            <a:chOff x="5815634" y="1650855"/>
            <a:chExt cx="452039" cy="524114"/>
          </a:xfrm>
        </p:grpSpPr>
        <p:sp>
          <p:nvSpPr>
            <p:cNvPr id="618" name="Google Shape;618;p20"/>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0"/>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0"/>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0"/>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0"/>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0"/>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4" name="Google Shape;624;p20"/>
          <p:cNvGrpSpPr/>
          <p:nvPr/>
        </p:nvGrpSpPr>
        <p:grpSpPr>
          <a:xfrm>
            <a:off x="8635809" y="4566605"/>
            <a:ext cx="452039" cy="524114"/>
            <a:chOff x="5815634" y="1650855"/>
            <a:chExt cx="452039" cy="524114"/>
          </a:xfrm>
        </p:grpSpPr>
        <p:sp>
          <p:nvSpPr>
            <p:cNvPr id="625" name="Google Shape;625;p20"/>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0"/>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0"/>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0"/>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0"/>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0"/>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20"/>
          <p:cNvGrpSpPr/>
          <p:nvPr/>
        </p:nvGrpSpPr>
        <p:grpSpPr>
          <a:xfrm>
            <a:off x="8635809" y="3938780"/>
            <a:ext cx="452039" cy="524114"/>
            <a:chOff x="5815634" y="1650855"/>
            <a:chExt cx="452039" cy="524114"/>
          </a:xfrm>
        </p:grpSpPr>
        <p:sp>
          <p:nvSpPr>
            <p:cNvPr id="632" name="Google Shape;632;p20"/>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0"/>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0"/>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0"/>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0"/>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0"/>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638"/>
        <p:cNvGrpSpPr/>
        <p:nvPr/>
      </p:nvGrpSpPr>
      <p:grpSpPr>
        <a:xfrm>
          <a:off x="0" y="0"/>
          <a:ext cx="0" cy="0"/>
          <a:chOff x="0" y="0"/>
          <a:chExt cx="0" cy="0"/>
        </a:xfrm>
      </p:grpSpPr>
      <p:grpSp>
        <p:nvGrpSpPr>
          <p:cNvPr id="639" name="Google Shape;639;p21"/>
          <p:cNvGrpSpPr/>
          <p:nvPr/>
        </p:nvGrpSpPr>
        <p:grpSpPr>
          <a:xfrm>
            <a:off x="-244" y="24"/>
            <a:ext cx="9144155" cy="5165694"/>
            <a:chOff x="-244" y="24"/>
            <a:chExt cx="9144155" cy="5165694"/>
          </a:xfrm>
        </p:grpSpPr>
        <p:sp>
          <p:nvSpPr>
            <p:cNvPr id="640" name="Google Shape;640;p21"/>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1"/>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2" name="Google Shape;642;p21"/>
          <p:cNvGrpSpPr/>
          <p:nvPr/>
        </p:nvGrpSpPr>
        <p:grpSpPr>
          <a:xfrm>
            <a:off x="303630" y="306525"/>
            <a:ext cx="8536741" cy="4552701"/>
            <a:chOff x="2434200" y="841500"/>
            <a:chExt cx="4622450" cy="3053250"/>
          </a:xfrm>
        </p:grpSpPr>
        <p:sp>
          <p:nvSpPr>
            <p:cNvPr id="643" name="Google Shape;643;p21"/>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1"/>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5" name="Google Shape;645;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46" name="Google Shape;646;p21"/>
          <p:cNvSpPr/>
          <p:nvPr/>
        </p:nvSpPr>
        <p:spPr>
          <a:xfrm rot="-5400000">
            <a:off x="8390397" y="313642"/>
            <a:ext cx="904285" cy="602936"/>
          </a:xfrm>
          <a:custGeom>
            <a:avLst/>
            <a:gdLst/>
            <a:ahLst/>
            <a:cxnLst/>
            <a:rect l="l" t="t" r="r" b="b"/>
            <a:pathLst>
              <a:path w="90519" h="60354" extrusionOk="0">
                <a:moveTo>
                  <a:pt x="86053" y="1"/>
                </a:moveTo>
                <a:cubicBezTo>
                  <a:pt x="74910" y="1"/>
                  <a:pt x="35353" y="3312"/>
                  <a:pt x="34955" y="4425"/>
                </a:cubicBezTo>
                <a:cubicBezTo>
                  <a:pt x="34499" y="5763"/>
                  <a:pt x="44196" y="16158"/>
                  <a:pt x="44196" y="16158"/>
                </a:cubicBezTo>
                <a:lnTo>
                  <a:pt x="0" y="60353"/>
                </a:lnTo>
                <a:lnTo>
                  <a:pt x="53497" y="60353"/>
                </a:lnTo>
                <a:lnTo>
                  <a:pt x="70640" y="43210"/>
                </a:lnTo>
                <a:cubicBezTo>
                  <a:pt x="70640" y="43210"/>
                  <a:pt x="80708" y="53103"/>
                  <a:pt x="82509" y="53103"/>
                </a:cubicBezTo>
                <a:cubicBezTo>
                  <a:pt x="82549" y="53103"/>
                  <a:pt x="82584" y="53099"/>
                  <a:pt x="82616" y="53089"/>
                </a:cubicBezTo>
                <a:cubicBezTo>
                  <a:pt x="84044" y="52633"/>
                  <a:pt x="90519" y="1477"/>
                  <a:pt x="88908" y="231"/>
                </a:cubicBezTo>
                <a:cubicBezTo>
                  <a:pt x="88706" y="72"/>
                  <a:pt x="87684" y="1"/>
                  <a:pt x="8605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1"/>
          <p:cNvSpPr/>
          <p:nvPr/>
        </p:nvSpPr>
        <p:spPr>
          <a:xfrm rot="5400000" flipH="1">
            <a:off x="-150678" y="4389892"/>
            <a:ext cx="904285" cy="602936"/>
          </a:xfrm>
          <a:custGeom>
            <a:avLst/>
            <a:gdLst/>
            <a:ahLst/>
            <a:cxnLst/>
            <a:rect l="l" t="t" r="r" b="b"/>
            <a:pathLst>
              <a:path w="90519" h="60354" extrusionOk="0">
                <a:moveTo>
                  <a:pt x="86053" y="1"/>
                </a:moveTo>
                <a:cubicBezTo>
                  <a:pt x="74910" y="1"/>
                  <a:pt x="35353" y="3312"/>
                  <a:pt x="34955" y="4425"/>
                </a:cubicBezTo>
                <a:cubicBezTo>
                  <a:pt x="34499" y="5763"/>
                  <a:pt x="44196" y="16158"/>
                  <a:pt x="44196" y="16158"/>
                </a:cubicBezTo>
                <a:lnTo>
                  <a:pt x="0" y="60353"/>
                </a:lnTo>
                <a:lnTo>
                  <a:pt x="53497" y="60353"/>
                </a:lnTo>
                <a:lnTo>
                  <a:pt x="70640" y="43210"/>
                </a:lnTo>
                <a:cubicBezTo>
                  <a:pt x="70640" y="43210"/>
                  <a:pt x="80708" y="53103"/>
                  <a:pt x="82509" y="53103"/>
                </a:cubicBezTo>
                <a:cubicBezTo>
                  <a:pt x="82549" y="53103"/>
                  <a:pt x="82584" y="53099"/>
                  <a:pt x="82616" y="53089"/>
                </a:cubicBezTo>
                <a:cubicBezTo>
                  <a:pt x="84044" y="52633"/>
                  <a:pt x="90519" y="1477"/>
                  <a:pt x="88908" y="231"/>
                </a:cubicBezTo>
                <a:cubicBezTo>
                  <a:pt x="88706" y="72"/>
                  <a:pt x="87684" y="1"/>
                  <a:pt x="8605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5">
  <p:cSld name="CUSTOM_12_1_1_1_1">
    <p:spTree>
      <p:nvGrpSpPr>
        <p:cNvPr id="1" name="Shape 648"/>
        <p:cNvGrpSpPr/>
        <p:nvPr/>
      </p:nvGrpSpPr>
      <p:grpSpPr>
        <a:xfrm>
          <a:off x="0" y="0"/>
          <a:ext cx="0" cy="0"/>
          <a:chOff x="0" y="0"/>
          <a:chExt cx="0" cy="0"/>
        </a:xfrm>
      </p:grpSpPr>
      <p:grpSp>
        <p:nvGrpSpPr>
          <p:cNvPr id="649" name="Google Shape;649;p22"/>
          <p:cNvGrpSpPr/>
          <p:nvPr/>
        </p:nvGrpSpPr>
        <p:grpSpPr>
          <a:xfrm>
            <a:off x="-244" y="24"/>
            <a:ext cx="9144155" cy="5165694"/>
            <a:chOff x="-244" y="24"/>
            <a:chExt cx="9144155" cy="5165694"/>
          </a:xfrm>
        </p:grpSpPr>
        <p:sp>
          <p:nvSpPr>
            <p:cNvPr id="650" name="Google Shape;650;p22"/>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2"/>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2" name="Google Shape;652;p22"/>
          <p:cNvGrpSpPr/>
          <p:nvPr/>
        </p:nvGrpSpPr>
        <p:grpSpPr>
          <a:xfrm>
            <a:off x="303630" y="306525"/>
            <a:ext cx="8536741" cy="4552701"/>
            <a:chOff x="2434200" y="841500"/>
            <a:chExt cx="4622450" cy="3053250"/>
          </a:xfrm>
        </p:grpSpPr>
        <p:sp>
          <p:nvSpPr>
            <p:cNvPr id="653" name="Google Shape;653;p22"/>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2"/>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5" name="Google Shape;655;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656" name="Google Shape;656;p22"/>
          <p:cNvGrpSpPr/>
          <p:nvPr/>
        </p:nvGrpSpPr>
        <p:grpSpPr>
          <a:xfrm rot="10800000" flipH="1">
            <a:off x="8549125" y="2965875"/>
            <a:ext cx="551700" cy="2117650"/>
            <a:chOff x="6472275" y="2445175"/>
            <a:chExt cx="551700" cy="2117650"/>
          </a:xfrm>
        </p:grpSpPr>
        <p:sp>
          <p:nvSpPr>
            <p:cNvPr id="657" name="Google Shape;657;p22"/>
            <p:cNvSpPr/>
            <p:nvPr/>
          </p:nvSpPr>
          <p:spPr>
            <a:xfrm>
              <a:off x="6512550" y="2625700"/>
              <a:ext cx="511425" cy="1765250"/>
            </a:xfrm>
            <a:custGeom>
              <a:avLst/>
              <a:gdLst/>
              <a:ahLst/>
              <a:cxnLst/>
              <a:rect l="l" t="t" r="r" b="b"/>
              <a:pathLst>
                <a:path w="20457" h="70610" extrusionOk="0">
                  <a:moveTo>
                    <a:pt x="6839" y="1"/>
                  </a:moveTo>
                  <a:lnTo>
                    <a:pt x="0" y="1338"/>
                  </a:lnTo>
                  <a:lnTo>
                    <a:pt x="13587" y="70610"/>
                  </a:lnTo>
                  <a:lnTo>
                    <a:pt x="20457" y="69272"/>
                  </a:lnTo>
                  <a:lnTo>
                    <a:pt x="6839" y="1"/>
                  </a:ln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2"/>
            <p:cNvSpPr/>
            <p:nvPr/>
          </p:nvSpPr>
          <p:spPr>
            <a:xfrm>
              <a:off x="6547500" y="2651550"/>
              <a:ext cx="348825" cy="1733325"/>
            </a:xfrm>
            <a:custGeom>
              <a:avLst/>
              <a:gdLst/>
              <a:ahLst/>
              <a:cxnLst/>
              <a:rect l="l" t="t" r="r" b="b"/>
              <a:pathLst>
                <a:path w="13953" h="69333" extrusionOk="0">
                  <a:moveTo>
                    <a:pt x="365" y="0"/>
                  </a:moveTo>
                  <a:lnTo>
                    <a:pt x="1" y="61"/>
                  </a:lnTo>
                  <a:lnTo>
                    <a:pt x="13557" y="69333"/>
                  </a:lnTo>
                  <a:lnTo>
                    <a:pt x="13952" y="69272"/>
                  </a:lnTo>
                  <a:lnTo>
                    <a:pt x="365"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2"/>
            <p:cNvSpPr/>
            <p:nvPr/>
          </p:nvSpPr>
          <p:spPr>
            <a:xfrm>
              <a:off x="6640200" y="2633300"/>
              <a:ext cx="348825" cy="1733350"/>
            </a:xfrm>
            <a:custGeom>
              <a:avLst/>
              <a:gdLst/>
              <a:ahLst/>
              <a:cxnLst/>
              <a:rect l="l" t="t" r="r" b="b"/>
              <a:pathLst>
                <a:path w="13953" h="69334" extrusionOk="0">
                  <a:moveTo>
                    <a:pt x="366" y="1"/>
                  </a:moveTo>
                  <a:lnTo>
                    <a:pt x="1" y="62"/>
                  </a:lnTo>
                  <a:lnTo>
                    <a:pt x="13588" y="69333"/>
                  </a:lnTo>
                  <a:lnTo>
                    <a:pt x="13952" y="69272"/>
                  </a:lnTo>
                  <a:lnTo>
                    <a:pt x="366"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2"/>
            <p:cNvSpPr/>
            <p:nvPr/>
          </p:nvSpPr>
          <p:spPr>
            <a:xfrm>
              <a:off x="6950250" y="4458925"/>
              <a:ext cx="36500" cy="103900"/>
            </a:xfrm>
            <a:custGeom>
              <a:avLst/>
              <a:gdLst/>
              <a:ahLst/>
              <a:cxnLst/>
              <a:rect l="l" t="t" r="r" b="b"/>
              <a:pathLst>
                <a:path w="1460" h="4156" extrusionOk="0">
                  <a:moveTo>
                    <a:pt x="399" y="1"/>
                  </a:moveTo>
                  <a:cubicBezTo>
                    <a:pt x="368" y="1"/>
                    <a:pt x="336" y="6"/>
                    <a:pt x="304" y="16"/>
                  </a:cubicBezTo>
                  <a:cubicBezTo>
                    <a:pt x="91" y="47"/>
                    <a:pt x="0" y="229"/>
                    <a:pt x="31" y="442"/>
                  </a:cubicBezTo>
                  <a:lnTo>
                    <a:pt x="699" y="3877"/>
                  </a:lnTo>
                  <a:cubicBezTo>
                    <a:pt x="753" y="4063"/>
                    <a:pt x="899" y="4156"/>
                    <a:pt x="1057" y="4156"/>
                  </a:cubicBezTo>
                  <a:cubicBezTo>
                    <a:pt x="1079" y="4156"/>
                    <a:pt x="1102" y="4154"/>
                    <a:pt x="1125" y="4150"/>
                  </a:cubicBezTo>
                  <a:cubicBezTo>
                    <a:pt x="1307" y="4120"/>
                    <a:pt x="1459" y="3937"/>
                    <a:pt x="1398" y="3725"/>
                  </a:cubicBezTo>
                  <a:lnTo>
                    <a:pt x="699" y="290"/>
                  </a:lnTo>
                  <a:cubicBezTo>
                    <a:pt x="674" y="114"/>
                    <a:pt x="546" y="1"/>
                    <a:pt x="399"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2"/>
            <p:cNvSpPr/>
            <p:nvPr/>
          </p:nvSpPr>
          <p:spPr>
            <a:xfrm>
              <a:off x="6852975" y="4352775"/>
              <a:ext cx="171000" cy="176475"/>
            </a:xfrm>
            <a:custGeom>
              <a:avLst/>
              <a:gdLst/>
              <a:ahLst/>
              <a:cxnLst/>
              <a:rect l="l" t="t" r="r" b="b"/>
              <a:pathLst>
                <a:path w="6840" h="7059" extrusionOk="0">
                  <a:moveTo>
                    <a:pt x="6325" y="0"/>
                  </a:moveTo>
                  <a:cubicBezTo>
                    <a:pt x="6005" y="0"/>
                    <a:pt x="5660" y="212"/>
                    <a:pt x="5289" y="524"/>
                  </a:cubicBezTo>
                  <a:cubicBezTo>
                    <a:pt x="4893" y="395"/>
                    <a:pt x="4503" y="333"/>
                    <a:pt x="4118" y="333"/>
                  </a:cubicBezTo>
                  <a:cubicBezTo>
                    <a:pt x="3232" y="333"/>
                    <a:pt x="2377" y="660"/>
                    <a:pt x="1551" y="1253"/>
                  </a:cubicBezTo>
                  <a:cubicBezTo>
                    <a:pt x="1332" y="1204"/>
                    <a:pt x="1127" y="1177"/>
                    <a:pt x="938" y="1177"/>
                  </a:cubicBezTo>
                  <a:cubicBezTo>
                    <a:pt x="547" y="1177"/>
                    <a:pt x="226" y="1291"/>
                    <a:pt x="1" y="1557"/>
                  </a:cubicBezTo>
                  <a:lnTo>
                    <a:pt x="4378" y="7059"/>
                  </a:lnTo>
                  <a:lnTo>
                    <a:pt x="5137" y="6907"/>
                  </a:lnTo>
                  <a:lnTo>
                    <a:pt x="6840" y="220"/>
                  </a:lnTo>
                  <a:cubicBezTo>
                    <a:pt x="6676" y="67"/>
                    <a:pt x="6504" y="0"/>
                    <a:pt x="632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2"/>
            <p:cNvSpPr/>
            <p:nvPr/>
          </p:nvSpPr>
          <p:spPr>
            <a:xfrm>
              <a:off x="6472275" y="2445175"/>
              <a:ext cx="223425" cy="242875"/>
            </a:xfrm>
            <a:custGeom>
              <a:avLst/>
              <a:gdLst/>
              <a:ahLst/>
              <a:cxnLst/>
              <a:rect l="l" t="t" r="r" b="b"/>
              <a:pathLst>
                <a:path w="8937" h="9715" extrusionOk="0">
                  <a:moveTo>
                    <a:pt x="6679" y="0"/>
                  </a:moveTo>
                  <a:cubicBezTo>
                    <a:pt x="6631" y="0"/>
                    <a:pt x="6583" y="6"/>
                    <a:pt x="6535" y="18"/>
                  </a:cubicBezTo>
                  <a:lnTo>
                    <a:pt x="639" y="1143"/>
                  </a:lnTo>
                  <a:cubicBezTo>
                    <a:pt x="274" y="1234"/>
                    <a:pt x="0" y="1599"/>
                    <a:pt x="61" y="1994"/>
                  </a:cubicBezTo>
                  <a:lnTo>
                    <a:pt x="1581" y="9714"/>
                  </a:lnTo>
                  <a:lnTo>
                    <a:pt x="8937" y="8255"/>
                  </a:lnTo>
                  <a:lnTo>
                    <a:pt x="7356" y="596"/>
                  </a:lnTo>
                  <a:cubicBezTo>
                    <a:pt x="7303" y="252"/>
                    <a:pt x="6998" y="0"/>
                    <a:pt x="6679"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3" name="Google Shape;663;p22"/>
          <p:cNvGrpSpPr/>
          <p:nvPr/>
        </p:nvGrpSpPr>
        <p:grpSpPr>
          <a:xfrm rot="3190324">
            <a:off x="-77109" y="30703"/>
            <a:ext cx="1035174" cy="1021942"/>
            <a:chOff x="5877275" y="2495575"/>
            <a:chExt cx="743200" cy="733700"/>
          </a:xfrm>
        </p:grpSpPr>
        <p:sp>
          <p:nvSpPr>
            <p:cNvPr id="664" name="Google Shape;664;p22"/>
            <p:cNvSpPr/>
            <p:nvPr/>
          </p:nvSpPr>
          <p:spPr>
            <a:xfrm>
              <a:off x="5877275" y="2495575"/>
              <a:ext cx="743200" cy="733700"/>
            </a:xfrm>
            <a:custGeom>
              <a:avLst/>
              <a:gdLst/>
              <a:ahLst/>
              <a:cxnLst/>
              <a:rect l="l" t="t" r="r" b="b"/>
              <a:pathLst>
                <a:path w="29728" h="29348" extrusionOk="0">
                  <a:moveTo>
                    <a:pt x="12736" y="1"/>
                  </a:moveTo>
                  <a:cubicBezTo>
                    <a:pt x="12364" y="1"/>
                    <a:pt x="11992" y="145"/>
                    <a:pt x="11703" y="434"/>
                  </a:cubicBezTo>
                  <a:lnTo>
                    <a:pt x="578" y="11711"/>
                  </a:lnTo>
                  <a:cubicBezTo>
                    <a:pt x="1" y="12288"/>
                    <a:pt x="1" y="13200"/>
                    <a:pt x="578" y="13777"/>
                  </a:cubicBezTo>
                  <a:lnTo>
                    <a:pt x="15928" y="28914"/>
                  </a:lnTo>
                  <a:cubicBezTo>
                    <a:pt x="16217" y="29203"/>
                    <a:pt x="16589" y="29348"/>
                    <a:pt x="16961" y="29348"/>
                  </a:cubicBezTo>
                  <a:cubicBezTo>
                    <a:pt x="17334" y="29348"/>
                    <a:pt x="17706" y="29203"/>
                    <a:pt x="17995" y="28914"/>
                  </a:cubicBezTo>
                  <a:lnTo>
                    <a:pt x="29150" y="17638"/>
                  </a:lnTo>
                  <a:cubicBezTo>
                    <a:pt x="29728" y="17060"/>
                    <a:pt x="29697" y="16148"/>
                    <a:pt x="29120" y="15601"/>
                  </a:cubicBezTo>
                  <a:lnTo>
                    <a:pt x="13770" y="434"/>
                  </a:lnTo>
                  <a:cubicBezTo>
                    <a:pt x="13481" y="145"/>
                    <a:pt x="13109" y="1"/>
                    <a:pt x="12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2"/>
            <p:cNvSpPr/>
            <p:nvPr/>
          </p:nvSpPr>
          <p:spPr>
            <a:xfrm>
              <a:off x="5919075" y="2533000"/>
              <a:ext cx="659600" cy="658850"/>
            </a:xfrm>
            <a:custGeom>
              <a:avLst/>
              <a:gdLst/>
              <a:ahLst/>
              <a:cxnLst/>
              <a:rect l="l" t="t" r="r" b="b"/>
              <a:pathLst>
                <a:path w="26384" h="26354" extrusionOk="0">
                  <a:moveTo>
                    <a:pt x="11368" y="1"/>
                  </a:moveTo>
                  <a:lnTo>
                    <a:pt x="0" y="11521"/>
                  </a:lnTo>
                  <a:lnTo>
                    <a:pt x="15016" y="26354"/>
                  </a:lnTo>
                  <a:lnTo>
                    <a:pt x="26384" y="14834"/>
                  </a:lnTo>
                  <a:lnTo>
                    <a:pt x="1136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2"/>
            <p:cNvSpPr/>
            <p:nvPr/>
          </p:nvSpPr>
          <p:spPr>
            <a:xfrm>
              <a:off x="5945675" y="2562925"/>
              <a:ext cx="207475" cy="204725"/>
            </a:xfrm>
            <a:custGeom>
              <a:avLst/>
              <a:gdLst/>
              <a:ahLst/>
              <a:cxnLst/>
              <a:rect l="l" t="t" r="r" b="b"/>
              <a:pathLst>
                <a:path w="8299" h="8189" extrusionOk="0">
                  <a:moveTo>
                    <a:pt x="6373" y="0"/>
                  </a:moveTo>
                  <a:cubicBezTo>
                    <a:pt x="6199" y="0"/>
                    <a:pt x="6030" y="69"/>
                    <a:pt x="5897" y="202"/>
                  </a:cubicBezTo>
                  <a:lnTo>
                    <a:pt x="5411" y="688"/>
                  </a:lnTo>
                  <a:cubicBezTo>
                    <a:pt x="5149" y="481"/>
                    <a:pt x="4825" y="381"/>
                    <a:pt x="4500" y="381"/>
                  </a:cubicBezTo>
                  <a:cubicBezTo>
                    <a:pt x="4109" y="381"/>
                    <a:pt x="3717" y="527"/>
                    <a:pt x="3435" y="810"/>
                  </a:cubicBezTo>
                  <a:lnTo>
                    <a:pt x="851" y="3424"/>
                  </a:lnTo>
                  <a:cubicBezTo>
                    <a:pt x="304" y="3971"/>
                    <a:pt x="274" y="4852"/>
                    <a:pt x="760" y="5399"/>
                  </a:cubicBezTo>
                  <a:lnTo>
                    <a:pt x="274" y="5916"/>
                  </a:lnTo>
                  <a:cubicBezTo>
                    <a:pt x="0" y="6159"/>
                    <a:pt x="0" y="6615"/>
                    <a:pt x="274" y="6889"/>
                  </a:cubicBezTo>
                  <a:lnTo>
                    <a:pt x="1429" y="7983"/>
                  </a:lnTo>
                  <a:cubicBezTo>
                    <a:pt x="1550" y="8120"/>
                    <a:pt x="1725" y="8188"/>
                    <a:pt x="1904" y="8188"/>
                  </a:cubicBezTo>
                  <a:cubicBezTo>
                    <a:pt x="2082" y="8188"/>
                    <a:pt x="2265" y="8120"/>
                    <a:pt x="2401" y="7983"/>
                  </a:cubicBezTo>
                  <a:lnTo>
                    <a:pt x="8025" y="2329"/>
                  </a:lnTo>
                  <a:cubicBezTo>
                    <a:pt x="8298" y="2056"/>
                    <a:pt x="8298" y="1600"/>
                    <a:pt x="8025" y="1357"/>
                  </a:cubicBezTo>
                  <a:lnTo>
                    <a:pt x="6900" y="232"/>
                  </a:lnTo>
                  <a:cubicBezTo>
                    <a:pt x="6744" y="76"/>
                    <a:pt x="6556" y="0"/>
                    <a:pt x="637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2"/>
            <p:cNvSpPr/>
            <p:nvPr/>
          </p:nvSpPr>
          <p:spPr>
            <a:xfrm>
              <a:off x="6188075" y="3019325"/>
              <a:ext cx="133750" cy="133000"/>
            </a:xfrm>
            <a:custGeom>
              <a:avLst/>
              <a:gdLst/>
              <a:ahLst/>
              <a:cxnLst/>
              <a:rect l="l" t="t" r="r" b="b"/>
              <a:pathLst>
                <a:path w="5350" h="5320" extrusionOk="0">
                  <a:moveTo>
                    <a:pt x="1277" y="1"/>
                  </a:moveTo>
                  <a:lnTo>
                    <a:pt x="0" y="1277"/>
                  </a:lnTo>
                  <a:lnTo>
                    <a:pt x="4104" y="5320"/>
                  </a:lnTo>
                  <a:lnTo>
                    <a:pt x="5350" y="4043"/>
                  </a:lnTo>
                  <a:lnTo>
                    <a:pt x="127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2"/>
            <p:cNvSpPr/>
            <p:nvPr/>
          </p:nvSpPr>
          <p:spPr>
            <a:xfrm>
              <a:off x="6282300" y="3026175"/>
              <a:ext cx="82100" cy="82100"/>
            </a:xfrm>
            <a:custGeom>
              <a:avLst/>
              <a:gdLst/>
              <a:ahLst/>
              <a:cxnLst/>
              <a:rect l="l" t="t" r="r" b="b"/>
              <a:pathLst>
                <a:path w="3284" h="3284" extrusionOk="0">
                  <a:moveTo>
                    <a:pt x="1277" y="0"/>
                  </a:moveTo>
                  <a:lnTo>
                    <a:pt x="0" y="1277"/>
                  </a:lnTo>
                  <a:lnTo>
                    <a:pt x="2037" y="3283"/>
                  </a:lnTo>
                  <a:lnTo>
                    <a:pt x="3283" y="2006"/>
                  </a:lnTo>
                  <a:lnTo>
                    <a:pt x="12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2"/>
            <p:cNvSpPr/>
            <p:nvPr/>
          </p:nvSpPr>
          <p:spPr>
            <a:xfrm>
              <a:off x="6254950" y="2910675"/>
              <a:ext cx="153525" cy="152750"/>
            </a:xfrm>
            <a:custGeom>
              <a:avLst/>
              <a:gdLst/>
              <a:ahLst/>
              <a:cxnLst/>
              <a:rect l="l" t="t" r="r" b="b"/>
              <a:pathLst>
                <a:path w="6141" h="6110" extrusionOk="0">
                  <a:moveTo>
                    <a:pt x="1246" y="0"/>
                  </a:moveTo>
                  <a:lnTo>
                    <a:pt x="0" y="1277"/>
                  </a:lnTo>
                  <a:lnTo>
                    <a:pt x="4894" y="6110"/>
                  </a:lnTo>
                  <a:lnTo>
                    <a:pt x="6140" y="4833"/>
                  </a:lnTo>
                  <a:lnTo>
                    <a:pt x="12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2"/>
            <p:cNvSpPr/>
            <p:nvPr/>
          </p:nvSpPr>
          <p:spPr>
            <a:xfrm>
              <a:off x="6362075" y="2929675"/>
              <a:ext cx="89700" cy="90450"/>
            </a:xfrm>
            <a:custGeom>
              <a:avLst/>
              <a:gdLst/>
              <a:ahLst/>
              <a:cxnLst/>
              <a:rect l="l" t="t" r="r" b="b"/>
              <a:pathLst>
                <a:path w="3588" h="3618" extrusionOk="0">
                  <a:moveTo>
                    <a:pt x="1247" y="0"/>
                  </a:moveTo>
                  <a:lnTo>
                    <a:pt x="1" y="1277"/>
                  </a:lnTo>
                  <a:lnTo>
                    <a:pt x="2341" y="3617"/>
                  </a:lnTo>
                  <a:lnTo>
                    <a:pt x="3588" y="2341"/>
                  </a:lnTo>
                  <a:lnTo>
                    <a:pt x="12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2"/>
            <p:cNvSpPr/>
            <p:nvPr/>
          </p:nvSpPr>
          <p:spPr>
            <a:xfrm>
              <a:off x="6270900" y="2752600"/>
              <a:ext cx="224950" cy="222675"/>
            </a:xfrm>
            <a:custGeom>
              <a:avLst/>
              <a:gdLst/>
              <a:ahLst/>
              <a:cxnLst/>
              <a:rect l="l" t="t" r="r" b="b"/>
              <a:pathLst>
                <a:path w="8998" h="8907" extrusionOk="0">
                  <a:moveTo>
                    <a:pt x="1247" y="1"/>
                  </a:moveTo>
                  <a:lnTo>
                    <a:pt x="0" y="1278"/>
                  </a:lnTo>
                  <a:lnTo>
                    <a:pt x="7721" y="8907"/>
                  </a:lnTo>
                  <a:lnTo>
                    <a:pt x="8998" y="7661"/>
                  </a:lnTo>
                  <a:lnTo>
                    <a:pt x="12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2"/>
            <p:cNvSpPr/>
            <p:nvPr/>
          </p:nvSpPr>
          <p:spPr>
            <a:xfrm>
              <a:off x="6406150" y="2798975"/>
              <a:ext cx="133025" cy="133000"/>
            </a:xfrm>
            <a:custGeom>
              <a:avLst/>
              <a:gdLst/>
              <a:ahLst/>
              <a:cxnLst/>
              <a:rect l="l" t="t" r="r" b="b"/>
              <a:pathLst>
                <a:path w="5321" h="5320" extrusionOk="0">
                  <a:moveTo>
                    <a:pt x="1247" y="0"/>
                  </a:moveTo>
                  <a:lnTo>
                    <a:pt x="1" y="1277"/>
                  </a:lnTo>
                  <a:lnTo>
                    <a:pt x="4074" y="5319"/>
                  </a:lnTo>
                  <a:lnTo>
                    <a:pt x="5320" y="4043"/>
                  </a:lnTo>
                  <a:lnTo>
                    <a:pt x="12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2"/>
            <p:cNvSpPr/>
            <p:nvPr/>
          </p:nvSpPr>
          <p:spPr>
            <a:xfrm>
              <a:off x="5960875" y="2577075"/>
              <a:ext cx="123125" cy="124650"/>
            </a:xfrm>
            <a:custGeom>
              <a:avLst/>
              <a:gdLst/>
              <a:ahLst/>
              <a:cxnLst/>
              <a:rect l="l" t="t" r="r" b="b"/>
              <a:pathLst>
                <a:path w="4925" h="4986" extrusionOk="0">
                  <a:moveTo>
                    <a:pt x="4651" y="1"/>
                  </a:moveTo>
                  <a:lnTo>
                    <a:pt x="0" y="4712"/>
                  </a:lnTo>
                  <a:lnTo>
                    <a:pt x="274" y="4985"/>
                  </a:lnTo>
                  <a:lnTo>
                    <a:pt x="4924" y="274"/>
                  </a:lnTo>
                  <a:lnTo>
                    <a:pt x="4651"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2"/>
            <p:cNvSpPr/>
            <p:nvPr/>
          </p:nvSpPr>
          <p:spPr>
            <a:xfrm>
              <a:off x="6111325" y="2760625"/>
              <a:ext cx="70700" cy="90800"/>
            </a:xfrm>
            <a:custGeom>
              <a:avLst/>
              <a:gdLst/>
              <a:ahLst/>
              <a:cxnLst/>
              <a:rect l="l" t="t" r="r" b="b"/>
              <a:pathLst>
                <a:path w="2828" h="3632" extrusionOk="0">
                  <a:moveTo>
                    <a:pt x="312" y="1"/>
                  </a:moveTo>
                  <a:cubicBezTo>
                    <a:pt x="208" y="1"/>
                    <a:pt x="104" y="5"/>
                    <a:pt x="0" y="14"/>
                  </a:cubicBezTo>
                  <a:lnTo>
                    <a:pt x="304" y="3631"/>
                  </a:lnTo>
                  <a:lnTo>
                    <a:pt x="2827" y="1048"/>
                  </a:lnTo>
                  <a:cubicBezTo>
                    <a:pt x="2144" y="364"/>
                    <a:pt x="1239" y="1"/>
                    <a:pt x="312"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2"/>
            <p:cNvSpPr/>
            <p:nvPr/>
          </p:nvSpPr>
          <p:spPr>
            <a:xfrm>
              <a:off x="6018625" y="2760975"/>
              <a:ext cx="100325" cy="153525"/>
            </a:xfrm>
            <a:custGeom>
              <a:avLst/>
              <a:gdLst/>
              <a:ahLst/>
              <a:cxnLst/>
              <a:rect l="l" t="t" r="r" b="b"/>
              <a:pathLst>
                <a:path w="4013" h="6141" extrusionOk="0">
                  <a:moveTo>
                    <a:pt x="3708" y="0"/>
                  </a:moveTo>
                  <a:cubicBezTo>
                    <a:pt x="2857" y="61"/>
                    <a:pt x="2067" y="426"/>
                    <a:pt x="1429" y="1064"/>
                  </a:cubicBezTo>
                  <a:cubicBezTo>
                    <a:pt x="0" y="2462"/>
                    <a:pt x="0" y="4772"/>
                    <a:pt x="1459" y="6140"/>
                  </a:cubicBezTo>
                  <a:lnTo>
                    <a:pt x="4012" y="3557"/>
                  </a:lnTo>
                  <a:lnTo>
                    <a:pt x="3708" y="0"/>
                  </a:ln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2"/>
            <p:cNvSpPr/>
            <p:nvPr/>
          </p:nvSpPr>
          <p:spPr>
            <a:xfrm>
              <a:off x="6055100" y="2786800"/>
              <a:ext cx="163400" cy="154475"/>
            </a:xfrm>
            <a:custGeom>
              <a:avLst/>
              <a:gdLst/>
              <a:ahLst/>
              <a:cxnLst/>
              <a:rect l="l" t="t" r="r" b="b"/>
              <a:pathLst>
                <a:path w="6536" h="6179" extrusionOk="0">
                  <a:moveTo>
                    <a:pt x="5076" y="1"/>
                  </a:moveTo>
                  <a:lnTo>
                    <a:pt x="2553" y="2584"/>
                  </a:lnTo>
                  <a:lnTo>
                    <a:pt x="0" y="5138"/>
                  </a:lnTo>
                  <a:cubicBezTo>
                    <a:pt x="722" y="5829"/>
                    <a:pt x="1644" y="6179"/>
                    <a:pt x="2562" y="6179"/>
                  </a:cubicBezTo>
                  <a:cubicBezTo>
                    <a:pt x="3499" y="6179"/>
                    <a:pt x="4430" y="5814"/>
                    <a:pt x="5137" y="5077"/>
                  </a:cubicBezTo>
                  <a:cubicBezTo>
                    <a:pt x="6535" y="3679"/>
                    <a:pt x="6535" y="1338"/>
                    <a:pt x="5076"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2"/>
            <p:cNvSpPr/>
            <p:nvPr/>
          </p:nvSpPr>
          <p:spPr>
            <a:xfrm>
              <a:off x="6137925" y="2687250"/>
              <a:ext cx="32700" cy="32700"/>
            </a:xfrm>
            <a:custGeom>
              <a:avLst/>
              <a:gdLst/>
              <a:ahLst/>
              <a:cxnLst/>
              <a:rect l="l" t="t" r="r" b="b"/>
              <a:pathLst>
                <a:path w="1308" h="1308" extrusionOk="0">
                  <a:moveTo>
                    <a:pt x="639" y="1"/>
                  </a:moveTo>
                  <a:lnTo>
                    <a:pt x="0" y="639"/>
                  </a:lnTo>
                  <a:lnTo>
                    <a:pt x="669" y="1308"/>
                  </a:lnTo>
                  <a:lnTo>
                    <a:pt x="1307" y="639"/>
                  </a:lnTo>
                  <a:lnTo>
                    <a:pt x="639" y="1"/>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2"/>
            <p:cNvSpPr/>
            <p:nvPr/>
          </p:nvSpPr>
          <p:spPr>
            <a:xfrm>
              <a:off x="6169825" y="2719175"/>
              <a:ext cx="31950" cy="31950"/>
            </a:xfrm>
            <a:custGeom>
              <a:avLst/>
              <a:gdLst/>
              <a:ahLst/>
              <a:cxnLst/>
              <a:rect l="l" t="t" r="r" b="b"/>
              <a:pathLst>
                <a:path w="1278" h="1278" extrusionOk="0">
                  <a:moveTo>
                    <a:pt x="639" y="1"/>
                  </a:moveTo>
                  <a:lnTo>
                    <a:pt x="1" y="639"/>
                  </a:lnTo>
                  <a:lnTo>
                    <a:pt x="639" y="1277"/>
                  </a:lnTo>
                  <a:lnTo>
                    <a:pt x="1277" y="639"/>
                  </a:lnTo>
                  <a:lnTo>
                    <a:pt x="639" y="1"/>
                  </a:ln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2"/>
            <p:cNvSpPr/>
            <p:nvPr/>
          </p:nvSpPr>
          <p:spPr>
            <a:xfrm>
              <a:off x="6201750" y="2750325"/>
              <a:ext cx="31950" cy="31950"/>
            </a:xfrm>
            <a:custGeom>
              <a:avLst/>
              <a:gdLst/>
              <a:ahLst/>
              <a:cxnLst/>
              <a:rect l="l" t="t" r="r" b="b"/>
              <a:pathLst>
                <a:path w="1278" h="1278" extrusionOk="0">
                  <a:moveTo>
                    <a:pt x="639" y="1"/>
                  </a:moveTo>
                  <a:lnTo>
                    <a:pt x="0" y="639"/>
                  </a:lnTo>
                  <a:lnTo>
                    <a:pt x="639" y="1277"/>
                  </a:lnTo>
                  <a:lnTo>
                    <a:pt x="1277" y="639"/>
                  </a:lnTo>
                  <a:lnTo>
                    <a:pt x="639" y="1"/>
                  </a:ln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2"/>
            <p:cNvSpPr/>
            <p:nvPr/>
          </p:nvSpPr>
          <p:spPr>
            <a:xfrm>
              <a:off x="6172875" y="2605200"/>
              <a:ext cx="77525" cy="79050"/>
            </a:xfrm>
            <a:custGeom>
              <a:avLst/>
              <a:gdLst/>
              <a:ahLst/>
              <a:cxnLst/>
              <a:rect l="l" t="t" r="r" b="b"/>
              <a:pathLst>
                <a:path w="3101" h="3162" extrusionOk="0">
                  <a:moveTo>
                    <a:pt x="2858" y="0"/>
                  </a:moveTo>
                  <a:lnTo>
                    <a:pt x="0" y="2888"/>
                  </a:lnTo>
                  <a:lnTo>
                    <a:pt x="244" y="3161"/>
                  </a:lnTo>
                  <a:lnTo>
                    <a:pt x="3101" y="274"/>
                  </a:lnTo>
                  <a:lnTo>
                    <a:pt x="285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2"/>
            <p:cNvSpPr/>
            <p:nvPr/>
          </p:nvSpPr>
          <p:spPr>
            <a:xfrm>
              <a:off x="6203275" y="2637100"/>
              <a:ext cx="78300" cy="79050"/>
            </a:xfrm>
            <a:custGeom>
              <a:avLst/>
              <a:gdLst/>
              <a:ahLst/>
              <a:cxnLst/>
              <a:rect l="l" t="t" r="r" b="b"/>
              <a:pathLst>
                <a:path w="3132" h="3162" extrusionOk="0">
                  <a:moveTo>
                    <a:pt x="2857" y="1"/>
                  </a:moveTo>
                  <a:lnTo>
                    <a:pt x="0" y="2888"/>
                  </a:lnTo>
                  <a:lnTo>
                    <a:pt x="274" y="3162"/>
                  </a:lnTo>
                  <a:lnTo>
                    <a:pt x="3131" y="274"/>
                  </a:lnTo>
                  <a:lnTo>
                    <a:pt x="2857"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2"/>
            <p:cNvSpPr/>
            <p:nvPr/>
          </p:nvSpPr>
          <p:spPr>
            <a:xfrm>
              <a:off x="6235175" y="2668275"/>
              <a:ext cx="78300" cy="79050"/>
            </a:xfrm>
            <a:custGeom>
              <a:avLst/>
              <a:gdLst/>
              <a:ahLst/>
              <a:cxnLst/>
              <a:rect l="l" t="t" r="r" b="b"/>
              <a:pathLst>
                <a:path w="3132" h="3162" extrusionOk="0">
                  <a:moveTo>
                    <a:pt x="2888" y="0"/>
                  </a:moveTo>
                  <a:lnTo>
                    <a:pt x="1" y="2888"/>
                  </a:lnTo>
                  <a:lnTo>
                    <a:pt x="274" y="3161"/>
                  </a:lnTo>
                  <a:lnTo>
                    <a:pt x="3132" y="274"/>
                  </a:lnTo>
                  <a:lnTo>
                    <a:pt x="288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683"/>
        <p:cNvGrpSpPr/>
        <p:nvPr/>
      </p:nvGrpSpPr>
      <p:grpSpPr>
        <a:xfrm>
          <a:off x="0" y="0"/>
          <a:ext cx="0" cy="0"/>
          <a:chOff x="0" y="0"/>
          <a:chExt cx="0" cy="0"/>
        </a:xfrm>
      </p:grpSpPr>
      <p:grpSp>
        <p:nvGrpSpPr>
          <p:cNvPr id="684" name="Google Shape;684;p23"/>
          <p:cNvGrpSpPr/>
          <p:nvPr/>
        </p:nvGrpSpPr>
        <p:grpSpPr>
          <a:xfrm>
            <a:off x="-244" y="24"/>
            <a:ext cx="9144155" cy="5165694"/>
            <a:chOff x="-244" y="24"/>
            <a:chExt cx="9144155" cy="5165694"/>
          </a:xfrm>
        </p:grpSpPr>
        <p:sp>
          <p:nvSpPr>
            <p:cNvPr id="685" name="Google Shape;685;p23"/>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3"/>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23"/>
          <p:cNvGrpSpPr/>
          <p:nvPr/>
        </p:nvGrpSpPr>
        <p:grpSpPr>
          <a:xfrm>
            <a:off x="303630" y="306525"/>
            <a:ext cx="8536741" cy="4552701"/>
            <a:chOff x="2434200" y="841500"/>
            <a:chExt cx="4622450" cy="3053250"/>
          </a:xfrm>
        </p:grpSpPr>
        <p:sp>
          <p:nvSpPr>
            <p:cNvPr id="688" name="Google Shape;688;p23"/>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3"/>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0" name="Google Shape;690;p23"/>
          <p:cNvSpPr txBox="1">
            <a:spLocks noGrp="1"/>
          </p:cNvSpPr>
          <p:nvPr>
            <p:ph type="title"/>
          </p:nvPr>
        </p:nvSpPr>
        <p:spPr>
          <a:xfrm>
            <a:off x="1682413" y="1695975"/>
            <a:ext cx="28785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91" name="Google Shape;691;p23"/>
          <p:cNvSpPr txBox="1">
            <a:spLocks noGrp="1"/>
          </p:cNvSpPr>
          <p:nvPr>
            <p:ph type="title" idx="2"/>
          </p:nvPr>
        </p:nvSpPr>
        <p:spPr>
          <a:xfrm>
            <a:off x="5577844" y="1695975"/>
            <a:ext cx="28785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92" name="Google Shape;692;p23"/>
          <p:cNvSpPr txBox="1">
            <a:spLocks noGrp="1"/>
          </p:cNvSpPr>
          <p:nvPr>
            <p:ph type="subTitle" idx="1"/>
          </p:nvPr>
        </p:nvSpPr>
        <p:spPr>
          <a:xfrm>
            <a:off x="1682406" y="2035200"/>
            <a:ext cx="2878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693" name="Google Shape;693;p23"/>
          <p:cNvSpPr txBox="1">
            <a:spLocks noGrp="1"/>
          </p:cNvSpPr>
          <p:nvPr>
            <p:ph type="subTitle" idx="3"/>
          </p:nvPr>
        </p:nvSpPr>
        <p:spPr>
          <a:xfrm>
            <a:off x="5577837" y="2035200"/>
            <a:ext cx="2878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694" name="Google Shape;694;p23"/>
          <p:cNvSpPr txBox="1">
            <a:spLocks noGrp="1"/>
          </p:cNvSpPr>
          <p:nvPr>
            <p:ph type="title" idx="4"/>
          </p:nvPr>
        </p:nvSpPr>
        <p:spPr>
          <a:xfrm>
            <a:off x="1682413" y="3220475"/>
            <a:ext cx="28785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95" name="Google Shape;695;p23"/>
          <p:cNvSpPr txBox="1">
            <a:spLocks noGrp="1"/>
          </p:cNvSpPr>
          <p:nvPr>
            <p:ph type="title" idx="5"/>
          </p:nvPr>
        </p:nvSpPr>
        <p:spPr>
          <a:xfrm>
            <a:off x="5577844" y="3220475"/>
            <a:ext cx="28785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96" name="Google Shape;696;p23"/>
          <p:cNvSpPr txBox="1">
            <a:spLocks noGrp="1"/>
          </p:cNvSpPr>
          <p:nvPr>
            <p:ph type="subTitle" idx="6"/>
          </p:nvPr>
        </p:nvSpPr>
        <p:spPr>
          <a:xfrm>
            <a:off x="1682406" y="3559700"/>
            <a:ext cx="2878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697" name="Google Shape;697;p23"/>
          <p:cNvSpPr txBox="1">
            <a:spLocks noGrp="1"/>
          </p:cNvSpPr>
          <p:nvPr>
            <p:ph type="subTitle" idx="7"/>
          </p:nvPr>
        </p:nvSpPr>
        <p:spPr>
          <a:xfrm>
            <a:off x="5577837" y="3559700"/>
            <a:ext cx="2878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698" name="Google Shape;698;p23"/>
          <p:cNvSpPr txBox="1">
            <a:spLocks noGrp="1"/>
          </p:cNvSpPr>
          <p:nvPr>
            <p:ph type="title" idx="8"/>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699" name="Google Shape;699;p23"/>
          <p:cNvGrpSpPr/>
          <p:nvPr/>
        </p:nvGrpSpPr>
        <p:grpSpPr>
          <a:xfrm rot="2179334">
            <a:off x="7899506" y="154049"/>
            <a:ext cx="1298504" cy="1281906"/>
            <a:chOff x="5877275" y="2495575"/>
            <a:chExt cx="743200" cy="733700"/>
          </a:xfrm>
        </p:grpSpPr>
        <p:sp>
          <p:nvSpPr>
            <p:cNvPr id="700" name="Google Shape;700;p23"/>
            <p:cNvSpPr/>
            <p:nvPr/>
          </p:nvSpPr>
          <p:spPr>
            <a:xfrm>
              <a:off x="5877275" y="2495575"/>
              <a:ext cx="743200" cy="733700"/>
            </a:xfrm>
            <a:custGeom>
              <a:avLst/>
              <a:gdLst/>
              <a:ahLst/>
              <a:cxnLst/>
              <a:rect l="l" t="t" r="r" b="b"/>
              <a:pathLst>
                <a:path w="29728" h="29348" extrusionOk="0">
                  <a:moveTo>
                    <a:pt x="12736" y="1"/>
                  </a:moveTo>
                  <a:cubicBezTo>
                    <a:pt x="12364" y="1"/>
                    <a:pt x="11992" y="145"/>
                    <a:pt x="11703" y="434"/>
                  </a:cubicBezTo>
                  <a:lnTo>
                    <a:pt x="578" y="11711"/>
                  </a:lnTo>
                  <a:cubicBezTo>
                    <a:pt x="1" y="12288"/>
                    <a:pt x="1" y="13200"/>
                    <a:pt x="578" y="13777"/>
                  </a:cubicBezTo>
                  <a:lnTo>
                    <a:pt x="15928" y="28914"/>
                  </a:lnTo>
                  <a:cubicBezTo>
                    <a:pt x="16217" y="29203"/>
                    <a:pt x="16589" y="29348"/>
                    <a:pt x="16961" y="29348"/>
                  </a:cubicBezTo>
                  <a:cubicBezTo>
                    <a:pt x="17334" y="29348"/>
                    <a:pt x="17706" y="29203"/>
                    <a:pt x="17995" y="28914"/>
                  </a:cubicBezTo>
                  <a:lnTo>
                    <a:pt x="29150" y="17638"/>
                  </a:lnTo>
                  <a:cubicBezTo>
                    <a:pt x="29728" y="17060"/>
                    <a:pt x="29697" y="16148"/>
                    <a:pt x="29120" y="15601"/>
                  </a:cubicBezTo>
                  <a:lnTo>
                    <a:pt x="13770" y="434"/>
                  </a:lnTo>
                  <a:cubicBezTo>
                    <a:pt x="13481" y="145"/>
                    <a:pt x="13109" y="1"/>
                    <a:pt x="127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3"/>
            <p:cNvSpPr/>
            <p:nvPr/>
          </p:nvSpPr>
          <p:spPr>
            <a:xfrm>
              <a:off x="5919075" y="2533000"/>
              <a:ext cx="659600" cy="658850"/>
            </a:xfrm>
            <a:custGeom>
              <a:avLst/>
              <a:gdLst/>
              <a:ahLst/>
              <a:cxnLst/>
              <a:rect l="l" t="t" r="r" b="b"/>
              <a:pathLst>
                <a:path w="26384" h="26354" extrusionOk="0">
                  <a:moveTo>
                    <a:pt x="11368" y="1"/>
                  </a:moveTo>
                  <a:lnTo>
                    <a:pt x="0" y="11521"/>
                  </a:lnTo>
                  <a:lnTo>
                    <a:pt x="15016" y="26354"/>
                  </a:lnTo>
                  <a:lnTo>
                    <a:pt x="26384" y="14834"/>
                  </a:lnTo>
                  <a:lnTo>
                    <a:pt x="1136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3"/>
            <p:cNvSpPr/>
            <p:nvPr/>
          </p:nvSpPr>
          <p:spPr>
            <a:xfrm>
              <a:off x="5945675" y="2562925"/>
              <a:ext cx="207475" cy="204725"/>
            </a:xfrm>
            <a:custGeom>
              <a:avLst/>
              <a:gdLst/>
              <a:ahLst/>
              <a:cxnLst/>
              <a:rect l="l" t="t" r="r" b="b"/>
              <a:pathLst>
                <a:path w="8299" h="8189" extrusionOk="0">
                  <a:moveTo>
                    <a:pt x="6373" y="0"/>
                  </a:moveTo>
                  <a:cubicBezTo>
                    <a:pt x="6199" y="0"/>
                    <a:pt x="6030" y="69"/>
                    <a:pt x="5897" y="202"/>
                  </a:cubicBezTo>
                  <a:lnTo>
                    <a:pt x="5411" y="688"/>
                  </a:lnTo>
                  <a:cubicBezTo>
                    <a:pt x="5149" y="481"/>
                    <a:pt x="4825" y="381"/>
                    <a:pt x="4500" y="381"/>
                  </a:cubicBezTo>
                  <a:cubicBezTo>
                    <a:pt x="4109" y="381"/>
                    <a:pt x="3717" y="527"/>
                    <a:pt x="3435" y="810"/>
                  </a:cubicBezTo>
                  <a:lnTo>
                    <a:pt x="851" y="3424"/>
                  </a:lnTo>
                  <a:cubicBezTo>
                    <a:pt x="304" y="3971"/>
                    <a:pt x="274" y="4852"/>
                    <a:pt x="760" y="5399"/>
                  </a:cubicBezTo>
                  <a:lnTo>
                    <a:pt x="274" y="5916"/>
                  </a:lnTo>
                  <a:cubicBezTo>
                    <a:pt x="0" y="6159"/>
                    <a:pt x="0" y="6615"/>
                    <a:pt x="274" y="6889"/>
                  </a:cubicBezTo>
                  <a:lnTo>
                    <a:pt x="1429" y="7983"/>
                  </a:lnTo>
                  <a:cubicBezTo>
                    <a:pt x="1550" y="8120"/>
                    <a:pt x="1725" y="8188"/>
                    <a:pt x="1904" y="8188"/>
                  </a:cubicBezTo>
                  <a:cubicBezTo>
                    <a:pt x="2082" y="8188"/>
                    <a:pt x="2265" y="8120"/>
                    <a:pt x="2401" y="7983"/>
                  </a:cubicBezTo>
                  <a:lnTo>
                    <a:pt x="8025" y="2329"/>
                  </a:lnTo>
                  <a:cubicBezTo>
                    <a:pt x="8298" y="2056"/>
                    <a:pt x="8298" y="1600"/>
                    <a:pt x="8025" y="1357"/>
                  </a:cubicBezTo>
                  <a:lnTo>
                    <a:pt x="6900" y="232"/>
                  </a:lnTo>
                  <a:cubicBezTo>
                    <a:pt x="6744" y="76"/>
                    <a:pt x="6556" y="0"/>
                    <a:pt x="6373" y="0"/>
                  </a:cubicBez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3"/>
            <p:cNvSpPr/>
            <p:nvPr/>
          </p:nvSpPr>
          <p:spPr>
            <a:xfrm>
              <a:off x="6188075" y="3019325"/>
              <a:ext cx="133750" cy="133000"/>
            </a:xfrm>
            <a:custGeom>
              <a:avLst/>
              <a:gdLst/>
              <a:ahLst/>
              <a:cxnLst/>
              <a:rect l="l" t="t" r="r" b="b"/>
              <a:pathLst>
                <a:path w="5350" h="5320" extrusionOk="0">
                  <a:moveTo>
                    <a:pt x="1277" y="1"/>
                  </a:moveTo>
                  <a:lnTo>
                    <a:pt x="0" y="1277"/>
                  </a:lnTo>
                  <a:lnTo>
                    <a:pt x="4104" y="5320"/>
                  </a:lnTo>
                  <a:lnTo>
                    <a:pt x="5350" y="4043"/>
                  </a:lnTo>
                  <a:lnTo>
                    <a:pt x="1277" y="1"/>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3"/>
            <p:cNvSpPr/>
            <p:nvPr/>
          </p:nvSpPr>
          <p:spPr>
            <a:xfrm>
              <a:off x="6282300" y="3026175"/>
              <a:ext cx="82100" cy="82100"/>
            </a:xfrm>
            <a:custGeom>
              <a:avLst/>
              <a:gdLst/>
              <a:ahLst/>
              <a:cxnLst/>
              <a:rect l="l" t="t" r="r" b="b"/>
              <a:pathLst>
                <a:path w="3284" h="3284" extrusionOk="0">
                  <a:moveTo>
                    <a:pt x="1277" y="0"/>
                  </a:moveTo>
                  <a:lnTo>
                    <a:pt x="0" y="1277"/>
                  </a:lnTo>
                  <a:lnTo>
                    <a:pt x="2037" y="3283"/>
                  </a:lnTo>
                  <a:lnTo>
                    <a:pt x="3283" y="2006"/>
                  </a:lnTo>
                  <a:lnTo>
                    <a:pt x="1277" y="0"/>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3"/>
            <p:cNvSpPr/>
            <p:nvPr/>
          </p:nvSpPr>
          <p:spPr>
            <a:xfrm>
              <a:off x="6254950" y="2910675"/>
              <a:ext cx="153525" cy="152750"/>
            </a:xfrm>
            <a:custGeom>
              <a:avLst/>
              <a:gdLst/>
              <a:ahLst/>
              <a:cxnLst/>
              <a:rect l="l" t="t" r="r" b="b"/>
              <a:pathLst>
                <a:path w="6141" h="6110" extrusionOk="0">
                  <a:moveTo>
                    <a:pt x="1246" y="0"/>
                  </a:moveTo>
                  <a:lnTo>
                    <a:pt x="0" y="1277"/>
                  </a:lnTo>
                  <a:lnTo>
                    <a:pt x="4894" y="6110"/>
                  </a:lnTo>
                  <a:lnTo>
                    <a:pt x="6140" y="4833"/>
                  </a:lnTo>
                  <a:lnTo>
                    <a:pt x="1246" y="0"/>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3"/>
            <p:cNvSpPr/>
            <p:nvPr/>
          </p:nvSpPr>
          <p:spPr>
            <a:xfrm>
              <a:off x="6362075" y="2929675"/>
              <a:ext cx="89700" cy="90450"/>
            </a:xfrm>
            <a:custGeom>
              <a:avLst/>
              <a:gdLst/>
              <a:ahLst/>
              <a:cxnLst/>
              <a:rect l="l" t="t" r="r" b="b"/>
              <a:pathLst>
                <a:path w="3588" h="3618" extrusionOk="0">
                  <a:moveTo>
                    <a:pt x="1247" y="0"/>
                  </a:moveTo>
                  <a:lnTo>
                    <a:pt x="1" y="1277"/>
                  </a:lnTo>
                  <a:lnTo>
                    <a:pt x="2341" y="3617"/>
                  </a:lnTo>
                  <a:lnTo>
                    <a:pt x="3588" y="2341"/>
                  </a:lnTo>
                  <a:lnTo>
                    <a:pt x="1247" y="0"/>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3"/>
            <p:cNvSpPr/>
            <p:nvPr/>
          </p:nvSpPr>
          <p:spPr>
            <a:xfrm>
              <a:off x="6270900" y="2752600"/>
              <a:ext cx="224950" cy="222675"/>
            </a:xfrm>
            <a:custGeom>
              <a:avLst/>
              <a:gdLst/>
              <a:ahLst/>
              <a:cxnLst/>
              <a:rect l="l" t="t" r="r" b="b"/>
              <a:pathLst>
                <a:path w="8998" h="8907" extrusionOk="0">
                  <a:moveTo>
                    <a:pt x="1247" y="1"/>
                  </a:moveTo>
                  <a:lnTo>
                    <a:pt x="0" y="1278"/>
                  </a:lnTo>
                  <a:lnTo>
                    <a:pt x="7721" y="8907"/>
                  </a:lnTo>
                  <a:lnTo>
                    <a:pt x="8998" y="7661"/>
                  </a:lnTo>
                  <a:lnTo>
                    <a:pt x="1247" y="1"/>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3"/>
            <p:cNvSpPr/>
            <p:nvPr/>
          </p:nvSpPr>
          <p:spPr>
            <a:xfrm>
              <a:off x="6406150" y="2798975"/>
              <a:ext cx="133025" cy="133000"/>
            </a:xfrm>
            <a:custGeom>
              <a:avLst/>
              <a:gdLst/>
              <a:ahLst/>
              <a:cxnLst/>
              <a:rect l="l" t="t" r="r" b="b"/>
              <a:pathLst>
                <a:path w="5321" h="5320" extrusionOk="0">
                  <a:moveTo>
                    <a:pt x="1247" y="0"/>
                  </a:moveTo>
                  <a:lnTo>
                    <a:pt x="1" y="1277"/>
                  </a:lnTo>
                  <a:lnTo>
                    <a:pt x="4074" y="5319"/>
                  </a:lnTo>
                  <a:lnTo>
                    <a:pt x="5320" y="4043"/>
                  </a:lnTo>
                  <a:lnTo>
                    <a:pt x="1247" y="0"/>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3"/>
            <p:cNvSpPr/>
            <p:nvPr/>
          </p:nvSpPr>
          <p:spPr>
            <a:xfrm>
              <a:off x="5960875" y="2577075"/>
              <a:ext cx="123125" cy="124650"/>
            </a:xfrm>
            <a:custGeom>
              <a:avLst/>
              <a:gdLst/>
              <a:ahLst/>
              <a:cxnLst/>
              <a:rect l="l" t="t" r="r" b="b"/>
              <a:pathLst>
                <a:path w="4925" h="4986" extrusionOk="0">
                  <a:moveTo>
                    <a:pt x="4651" y="1"/>
                  </a:moveTo>
                  <a:lnTo>
                    <a:pt x="0" y="4712"/>
                  </a:lnTo>
                  <a:lnTo>
                    <a:pt x="274" y="4985"/>
                  </a:lnTo>
                  <a:lnTo>
                    <a:pt x="4924" y="274"/>
                  </a:lnTo>
                  <a:lnTo>
                    <a:pt x="4651"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3"/>
            <p:cNvSpPr/>
            <p:nvPr/>
          </p:nvSpPr>
          <p:spPr>
            <a:xfrm>
              <a:off x="6111325" y="2760625"/>
              <a:ext cx="70700" cy="90800"/>
            </a:xfrm>
            <a:custGeom>
              <a:avLst/>
              <a:gdLst/>
              <a:ahLst/>
              <a:cxnLst/>
              <a:rect l="l" t="t" r="r" b="b"/>
              <a:pathLst>
                <a:path w="2828" h="3632" extrusionOk="0">
                  <a:moveTo>
                    <a:pt x="312" y="1"/>
                  </a:moveTo>
                  <a:cubicBezTo>
                    <a:pt x="208" y="1"/>
                    <a:pt x="104" y="5"/>
                    <a:pt x="0" y="14"/>
                  </a:cubicBezTo>
                  <a:lnTo>
                    <a:pt x="304" y="3631"/>
                  </a:lnTo>
                  <a:lnTo>
                    <a:pt x="2827" y="1048"/>
                  </a:lnTo>
                  <a:cubicBezTo>
                    <a:pt x="2144" y="364"/>
                    <a:pt x="1239" y="1"/>
                    <a:pt x="312"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23"/>
            <p:cNvSpPr/>
            <p:nvPr/>
          </p:nvSpPr>
          <p:spPr>
            <a:xfrm>
              <a:off x="6018625" y="2760975"/>
              <a:ext cx="100325" cy="153525"/>
            </a:xfrm>
            <a:custGeom>
              <a:avLst/>
              <a:gdLst/>
              <a:ahLst/>
              <a:cxnLst/>
              <a:rect l="l" t="t" r="r" b="b"/>
              <a:pathLst>
                <a:path w="4013" h="6141" extrusionOk="0">
                  <a:moveTo>
                    <a:pt x="3708" y="0"/>
                  </a:moveTo>
                  <a:cubicBezTo>
                    <a:pt x="2857" y="61"/>
                    <a:pt x="2067" y="426"/>
                    <a:pt x="1429" y="1064"/>
                  </a:cubicBezTo>
                  <a:cubicBezTo>
                    <a:pt x="0" y="2462"/>
                    <a:pt x="0" y="4772"/>
                    <a:pt x="1459" y="6140"/>
                  </a:cubicBezTo>
                  <a:lnTo>
                    <a:pt x="4012" y="3557"/>
                  </a:lnTo>
                  <a:lnTo>
                    <a:pt x="3708" y="0"/>
                  </a:ln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3"/>
            <p:cNvSpPr/>
            <p:nvPr/>
          </p:nvSpPr>
          <p:spPr>
            <a:xfrm>
              <a:off x="6055100" y="2786800"/>
              <a:ext cx="163400" cy="154475"/>
            </a:xfrm>
            <a:custGeom>
              <a:avLst/>
              <a:gdLst/>
              <a:ahLst/>
              <a:cxnLst/>
              <a:rect l="l" t="t" r="r" b="b"/>
              <a:pathLst>
                <a:path w="6536" h="6179" extrusionOk="0">
                  <a:moveTo>
                    <a:pt x="5076" y="1"/>
                  </a:moveTo>
                  <a:lnTo>
                    <a:pt x="2553" y="2584"/>
                  </a:lnTo>
                  <a:lnTo>
                    <a:pt x="0" y="5138"/>
                  </a:lnTo>
                  <a:cubicBezTo>
                    <a:pt x="722" y="5829"/>
                    <a:pt x="1644" y="6179"/>
                    <a:pt x="2562" y="6179"/>
                  </a:cubicBezTo>
                  <a:cubicBezTo>
                    <a:pt x="3499" y="6179"/>
                    <a:pt x="4430" y="5814"/>
                    <a:pt x="5137" y="5077"/>
                  </a:cubicBezTo>
                  <a:cubicBezTo>
                    <a:pt x="6535" y="3679"/>
                    <a:pt x="6535" y="1338"/>
                    <a:pt x="5076"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23"/>
            <p:cNvSpPr/>
            <p:nvPr/>
          </p:nvSpPr>
          <p:spPr>
            <a:xfrm>
              <a:off x="6137925" y="2687250"/>
              <a:ext cx="32700" cy="32700"/>
            </a:xfrm>
            <a:custGeom>
              <a:avLst/>
              <a:gdLst/>
              <a:ahLst/>
              <a:cxnLst/>
              <a:rect l="l" t="t" r="r" b="b"/>
              <a:pathLst>
                <a:path w="1308" h="1308" extrusionOk="0">
                  <a:moveTo>
                    <a:pt x="639" y="1"/>
                  </a:moveTo>
                  <a:lnTo>
                    <a:pt x="0" y="639"/>
                  </a:lnTo>
                  <a:lnTo>
                    <a:pt x="669" y="1308"/>
                  </a:lnTo>
                  <a:lnTo>
                    <a:pt x="1307" y="639"/>
                  </a:lnTo>
                  <a:lnTo>
                    <a:pt x="639" y="1"/>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23"/>
            <p:cNvSpPr/>
            <p:nvPr/>
          </p:nvSpPr>
          <p:spPr>
            <a:xfrm>
              <a:off x="6169825" y="2719175"/>
              <a:ext cx="31950" cy="31950"/>
            </a:xfrm>
            <a:custGeom>
              <a:avLst/>
              <a:gdLst/>
              <a:ahLst/>
              <a:cxnLst/>
              <a:rect l="l" t="t" r="r" b="b"/>
              <a:pathLst>
                <a:path w="1278" h="1278" extrusionOk="0">
                  <a:moveTo>
                    <a:pt x="639" y="1"/>
                  </a:moveTo>
                  <a:lnTo>
                    <a:pt x="1" y="639"/>
                  </a:lnTo>
                  <a:lnTo>
                    <a:pt x="639" y="1277"/>
                  </a:lnTo>
                  <a:lnTo>
                    <a:pt x="1277" y="639"/>
                  </a:lnTo>
                  <a:lnTo>
                    <a:pt x="639" y="1"/>
                  </a:ln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3"/>
            <p:cNvSpPr/>
            <p:nvPr/>
          </p:nvSpPr>
          <p:spPr>
            <a:xfrm>
              <a:off x="6201750" y="2750325"/>
              <a:ext cx="31950" cy="31950"/>
            </a:xfrm>
            <a:custGeom>
              <a:avLst/>
              <a:gdLst/>
              <a:ahLst/>
              <a:cxnLst/>
              <a:rect l="l" t="t" r="r" b="b"/>
              <a:pathLst>
                <a:path w="1278" h="1278" extrusionOk="0">
                  <a:moveTo>
                    <a:pt x="639" y="1"/>
                  </a:moveTo>
                  <a:lnTo>
                    <a:pt x="0" y="639"/>
                  </a:lnTo>
                  <a:lnTo>
                    <a:pt x="639" y="1277"/>
                  </a:lnTo>
                  <a:lnTo>
                    <a:pt x="1277" y="639"/>
                  </a:lnTo>
                  <a:lnTo>
                    <a:pt x="639" y="1"/>
                  </a:ln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3"/>
            <p:cNvSpPr/>
            <p:nvPr/>
          </p:nvSpPr>
          <p:spPr>
            <a:xfrm>
              <a:off x="6172875" y="2605200"/>
              <a:ext cx="77525" cy="79050"/>
            </a:xfrm>
            <a:custGeom>
              <a:avLst/>
              <a:gdLst/>
              <a:ahLst/>
              <a:cxnLst/>
              <a:rect l="l" t="t" r="r" b="b"/>
              <a:pathLst>
                <a:path w="3101" h="3162" extrusionOk="0">
                  <a:moveTo>
                    <a:pt x="2858" y="0"/>
                  </a:moveTo>
                  <a:lnTo>
                    <a:pt x="0" y="2888"/>
                  </a:lnTo>
                  <a:lnTo>
                    <a:pt x="244" y="3161"/>
                  </a:lnTo>
                  <a:lnTo>
                    <a:pt x="3101" y="274"/>
                  </a:lnTo>
                  <a:lnTo>
                    <a:pt x="285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3"/>
            <p:cNvSpPr/>
            <p:nvPr/>
          </p:nvSpPr>
          <p:spPr>
            <a:xfrm>
              <a:off x="6203275" y="2637100"/>
              <a:ext cx="78300" cy="79050"/>
            </a:xfrm>
            <a:custGeom>
              <a:avLst/>
              <a:gdLst/>
              <a:ahLst/>
              <a:cxnLst/>
              <a:rect l="l" t="t" r="r" b="b"/>
              <a:pathLst>
                <a:path w="3132" h="3162" extrusionOk="0">
                  <a:moveTo>
                    <a:pt x="2857" y="1"/>
                  </a:moveTo>
                  <a:lnTo>
                    <a:pt x="0" y="2888"/>
                  </a:lnTo>
                  <a:lnTo>
                    <a:pt x="274" y="3162"/>
                  </a:lnTo>
                  <a:lnTo>
                    <a:pt x="3131" y="274"/>
                  </a:lnTo>
                  <a:lnTo>
                    <a:pt x="2857"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3"/>
            <p:cNvSpPr/>
            <p:nvPr/>
          </p:nvSpPr>
          <p:spPr>
            <a:xfrm>
              <a:off x="6235175" y="2668275"/>
              <a:ext cx="78300" cy="79050"/>
            </a:xfrm>
            <a:custGeom>
              <a:avLst/>
              <a:gdLst/>
              <a:ahLst/>
              <a:cxnLst/>
              <a:rect l="l" t="t" r="r" b="b"/>
              <a:pathLst>
                <a:path w="3132" h="3162" extrusionOk="0">
                  <a:moveTo>
                    <a:pt x="2888" y="0"/>
                  </a:moveTo>
                  <a:lnTo>
                    <a:pt x="1" y="2888"/>
                  </a:lnTo>
                  <a:lnTo>
                    <a:pt x="274" y="3161"/>
                  </a:lnTo>
                  <a:lnTo>
                    <a:pt x="3132" y="274"/>
                  </a:lnTo>
                  <a:lnTo>
                    <a:pt x="288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719"/>
        <p:cNvGrpSpPr/>
        <p:nvPr/>
      </p:nvGrpSpPr>
      <p:grpSpPr>
        <a:xfrm>
          <a:off x="0" y="0"/>
          <a:ext cx="0" cy="0"/>
          <a:chOff x="0" y="0"/>
          <a:chExt cx="0" cy="0"/>
        </a:xfrm>
      </p:grpSpPr>
      <p:grpSp>
        <p:nvGrpSpPr>
          <p:cNvPr id="720" name="Google Shape;720;p24"/>
          <p:cNvGrpSpPr/>
          <p:nvPr/>
        </p:nvGrpSpPr>
        <p:grpSpPr>
          <a:xfrm>
            <a:off x="-244" y="24"/>
            <a:ext cx="9144155" cy="5165694"/>
            <a:chOff x="-244" y="24"/>
            <a:chExt cx="9144155" cy="5165694"/>
          </a:xfrm>
        </p:grpSpPr>
        <p:sp>
          <p:nvSpPr>
            <p:cNvPr id="721" name="Google Shape;721;p24"/>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4"/>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3" name="Google Shape;723;p24"/>
          <p:cNvGrpSpPr/>
          <p:nvPr/>
        </p:nvGrpSpPr>
        <p:grpSpPr>
          <a:xfrm>
            <a:off x="303630" y="306525"/>
            <a:ext cx="8536741" cy="4552701"/>
            <a:chOff x="2434200" y="841500"/>
            <a:chExt cx="4622450" cy="3053250"/>
          </a:xfrm>
        </p:grpSpPr>
        <p:sp>
          <p:nvSpPr>
            <p:cNvPr id="724" name="Google Shape;724;p24"/>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4"/>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6" name="Google Shape;726;p24"/>
          <p:cNvSpPr txBox="1">
            <a:spLocks noGrp="1"/>
          </p:cNvSpPr>
          <p:nvPr>
            <p:ph type="title"/>
          </p:nvPr>
        </p:nvSpPr>
        <p:spPr>
          <a:xfrm>
            <a:off x="720006" y="1695975"/>
            <a:ext cx="22632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27" name="Google Shape;727;p24"/>
          <p:cNvSpPr txBox="1">
            <a:spLocks noGrp="1"/>
          </p:cNvSpPr>
          <p:nvPr>
            <p:ph type="title" idx="2"/>
          </p:nvPr>
        </p:nvSpPr>
        <p:spPr>
          <a:xfrm>
            <a:off x="3440406" y="1695975"/>
            <a:ext cx="22632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28" name="Google Shape;728;p24"/>
          <p:cNvSpPr txBox="1">
            <a:spLocks noGrp="1"/>
          </p:cNvSpPr>
          <p:nvPr>
            <p:ph type="subTitle" idx="1"/>
          </p:nvPr>
        </p:nvSpPr>
        <p:spPr>
          <a:xfrm>
            <a:off x="720013" y="2035200"/>
            <a:ext cx="22632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solidFill>
                  <a:srgbClr val="242424"/>
                </a:solidFill>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729" name="Google Shape;729;p24"/>
          <p:cNvSpPr txBox="1">
            <a:spLocks noGrp="1"/>
          </p:cNvSpPr>
          <p:nvPr>
            <p:ph type="subTitle" idx="3"/>
          </p:nvPr>
        </p:nvSpPr>
        <p:spPr>
          <a:xfrm>
            <a:off x="3440401" y="2035200"/>
            <a:ext cx="22632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solidFill>
                  <a:srgbClr val="242424"/>
                </a:solidFill>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730" name="Google Shape;730;p24"/>
          <p:cNvSpPr txBox="1">
            <a:spLocks noGrp="1"/>
          </p:cNvSpPr>
          <p:nvPr>
            <p:ph type="title" idx="4"/>
          </p:nvPr>
        </p:nvSpPr>
        <p:spPr>
          <a:xfrm>
            <a:off x="720006" y="2763275"/>
            <a:ext cx="22632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31" name="Google Shape;731;p24"/>
          <p:cNvSpPr txBox="1">
            <a:spLocks noGrp="1"/>
          </p:cNvSpPr>
          <p:nvPr>
            <p:ph type="title" idx="5"/>
          </p:nvPr>
        </p:nvSpPr>
        <p:spPr>
          <a:xfrm>
            <a:off x="3440394" y="2763275"/>
            <a:ext cx="22632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32" name="Google Shape;732;p24"/>
          <p:cNvSpPr txBox="1">
            <a:spLocks noGrp="1"/>
          </p:cNvSpPr>
          <p:nvPr>
            <p:ph type="subTitle" idx="6"/>
          </p:nvPr>
        </p:nvSpPr>
        <p:spPr>
          <a:xfrm>
            <a:off x="720013" y="3102500"/>
            <a:ext cx="22632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solidFill>
                  <a:srgbClr val="242424"/>
                </a:solidFill>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733" name="Google Shape;733;p24"/>
          <p:cNvSpPr txBox="1">
            <a:spLocks noGrp="1"/>
          </p:cNvSpPr>
          <p:nvPr>
            <p:ph type="subTitle" idx="7"/>
          </p:nvPr>
        </p:nvSpPr>
        <p:spPr>
          <a:xfrm>
            <a:off x="3440401" y="3102500"/>
            <a:ext cx="22632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solidFill>
                  <a:srgbClr val="242424"/>
                </a:solidFill>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734" name="Google Shape;734;p24"/>
          <p:cNvSpPr txBox="1">
            <a:spLocks noGrp="1"/>
          </p:cNvSpPr>
          <p:nvPr>
            <p:ph type="title" idx="8"/>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35" name="Google Shape;735;p24"/>
          <p:cNvSpPr txBox="1">
            <a:spLocks noGrp="1"/>
          </p:cNvSpPr>
          <p:nvPr>
            <p:ph type="title" idx="9"/>
          </p:nvPr>
        </p:nvSpPr>
        <p:spPr>
          <a:xfrm>
            <a:off x="6160938" y="1695975"/>
            <a:ext cx="22632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36" name="Google Shape;736;p24"/>
          <p:cNvSpPr txBox="1">
            <a:spLocks noGrp="1"/>
          </p:cNvSpPr>
          <p:nvPr>
            <p:ph type="subTitle" idx="13"/>
          </p:nvPr>
        </p:nvSpPr>
        <p:spPr>
          <a:xfrm>
            <a:off x="6160945" y="2035200"/>
            <a:ext cx="22632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solidFill>
                  <a:srgbClr val="242424"/>
                </a:solidFill>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737" name="Google Shape;737;p24"/>
          <p:cNvSpPr txBox="1">
            <a:spLocks noGrp="1"/>
          </p:cNvSpPr>
          <p:nvPr>
            <p:ph type="title" idx="14"/>
          </p:nvPr>
        </p:nvSpPr>
        <p:spPr>
          <a:xfrm>
            <a:off x="6160938" y="2763275"/>
            <a:ext cx="22632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38" name="Google Shape;738;p24"/>
          <p:cNvSpPr txBox="1">
            <a:spLocks noGrp="1"/>
          </p:cNvSpPr>
          <p:nvPr>
            <p:ph type="subTitle" idx="15"/>
          </p:nvPr>
        </p:nvSpPr>
        <p:spPr>
          <a:xfrm>
            <a:off x="6160945" y="3102500"/>
            <a:ext cx="22632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solidFill>
                  <a:srgbClr val="242424"/>
                </a:solidFill>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739" name="Google Shape;73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grpSp>
        <p:nvGrpSpPr>
          <p:cNvPr id="740" name="Google Shape;740;p24"/>
          <p:cNvGrpSpPr/>
          <p:nvPr/>
        </p:nvGrpSpPr>
        <p:grpSpPr>
          <a:xfrm rot="10800000">
            <a:off x="7879173" y="100053"/>
            <a:ext cx="1891143" cy="2921209"/>
            <a:chOff x="7864024" y="121502"/>
            <a:chExt cx="1891143" cy="2921209"/>
          </a:xfrm>
        </p:grpSpPr>
        <p:sp>
          <p:nvSpPr>
            <p:cNvPr id="741" name="Google Shape;741;p24"/>
            <p:cNvSpPr/>
            <p:nvPr/>
          </p:nvSpPr>
          <p:spPr>
            <a:xfrm rot="6508762">
              <a:off x="7452925" y="1036930"/>
              <a:ext cx="2713340" cy="1087171"/>
            </a:xfrm>
            <a:custGeom>
              <a:avLst/>
              <a:gdLst/>
              <a:ahLst/>
              <a:cxnLst/>
              <a:rect l="l" t="t" r="r" b="b"/>
              <a:pathLst>
                <a:path w="241921" h="96932" extrusionOk="0">
                  <a:moveTo>
                    <a:pt x="240826" y="0"/>
                  </a:moveTo>
                  <a:lnTo>
                    <a:pt x="224899" y="15928"/>
                  </a:lnTo>
                  <a:lnTo>
                    <a:pt x="207907" y="15928"/>
                  </a:lnTo>
                  <a:lnTo>
                    <a:pt x="186083" y="37752"/>
                  </a:lnTo>
                  <a:lnTo>
                    <a:pt x="166265" y="37752"/>
                  </a:lnTo>
                  <a:lnTo>
                    <a:pt x="154988" y="49059"/>
                  </a:lnTo>
                  <a:lnTo>
                    <a:pt x="129365" y="49059"/>
                  </a:lnTo>
                  <a:lnTo>
                    <a:pt x="112617" y="65807"/>
                  </a:lnTo>
                  <a:lnTo>
                    <a:pt x="99182" y="65807"/>
                  </a:lnTo>
                  <a:lnTo>
                    <a:pt x="92252" y="58877"/>
                  </a:lnTo>
                  <a:lnTo>
                    <a:pt x="64014" y="58877"/>
                  </a:lnTo>
                  <a:lnTo>
                    <a:pt x="47448" y="75442"/>
                  </a:lnTo>
                  <a:lnTo>
                    <a:pt x="20366" y="75442"/>
                  </a:lnTo>
                  <a:lnTo>
                    <a:pt x="1" y="95807"/>
                  </a:lnTo>
                  <a:lnTo>
                    <a:pt x="1065" y="96932"/>
                  </a:lnTo>
                  <a:lnTo>
                    <a:pt x="20974" y="76962"/>
                  </a:lnTo>
                  <a:lnTo>
                    <a:pt x="48056" y="76962"/>
                  </a:lnTo>
                  <a:lnTo>
                    <a:pt x="64622" y="60396"/>
                  </a:lnTo>
                  <a:lnTo>
                    <a:pt x="91644" y="60396"/>
                  </a:lnTo>
                  <a:lnTo>
                    <a:pt x="98513" y="67327"/>
                  </a:lnTo>
                  <a:lnTo>
                    <a:pt x="113225" y="67327"/>
                  </a:lnTo>
                  <a:lnTo>
                    <a:pt x="129973" y="50579"/>
                  </a:lnTo>
                  <a:lnTo>
                    <a:pt x="155596" y="50579"/>
                  </a:lnTo>
                  <a:lnTo>
                    <a:pt x="166904" y="39271"/>
                  </a:lnTo>
                  <a:lnTo>
                    <a:pt x="186752" y="39271"/>
                  </a:lnTo>
                  <a:lnTo>
                    <a:pt x="208546" y="17447"/>
                  </a:lnTo>
                  <a:lnTo>
                    <a:pt x="225506" y="17447"/>
                  </a:lnTo>
                  <a:lnTo>
                    <a:pt x="241920" y="1064"/>
                  </a:lnTo>
                  <a:lnTo>
                    <a:pt x="2408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4"/>
            <p:cNvSpPr/>
            <p:nvPr/>
          </p:nvSpPr>
          <p:spPr>
            <a:xfrm rot="6508762">
              <a:off x="8821528" y="2937998"/>
              <a:ext cx="92048" cy="92732"/>
            </a:xfrm>
            <a:custGeom>
              <a:avLst/>
              <a:gdLst/>
              <a:ahLst/>
              <a:cxnLst/>
              <a:rect l="l" t="t" r="r" b="b"/>
              <a:pathLst>
                <a:path w="8207" h="8268" extrusionOk="0">
                  <a:moveTo>
                    <a:pt x="0" y="0"/>
                  </a:moveTo>
                  <a:lnTo>
                    <a:pt x="0" y="1520"/>
                  </a:lnTo>
                  <a:lnTo>
                    <a:pt x="6687" y="1520"/>
                  </a:lnTo>
                  <a:lnTo>
                    <a:pt x="6687" y="8268"/>
                  </a:lnTo>
                  <a:lnTo>
                    <a:pt x="8207" y="8268"/>
                  </a:lnTo>
                  <a:lnTo>
                    <a:pt x="820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4"/>
            <p:cNvSpPr/>
            <p:nvPr/>
          </p:nvSpPr>
          <p:spPr>
            <a:xfrm rot="6508762">
              <a:off x="8722826" y="666647"/>
              <a:ext cx="97847" cy="82874"/>
            </a:xfrm>
            <a:custGeom>
              <a:avLst/>
              <a:gdLst/>
              <a:ahLst/>
              <a:cxnLst/>
              <a:rect l="l" t="t" r="r" b="b"/>
              <a:pathLst>
                <a:path w="8724" h="7389" extrusionOk="0">
                  <a:moveTo>
                    <a:pt x="4506" y="0"/>
                  </a:moveTo>
                  <a:cubicBezTo>
                    <a:pt x="2845" y="0"/>
                    <a:pt x="1209" y="832"/>
                    <a:pt x="669" y="2574"/>
                  </a:cubicBezTo>
                  <a:cubicBezTo>
                    <a:pt x="0" y="4854"/>
                    <a:pt x="1672" y="7285"/>
                    <a:pt x="4012" y="7377"/>
                  </a:cubicBezTo>
                  <a:cubicBezTo>
                    <a:pt x="4127" y="7385"/>
                    <a:pt x="4243" y="7389"/>
                    <a:pt x="4360" y="7389"/>
                  </a:cubicBezTo>
                  <a:cubicBezTo>
                    <a:pt x="5567" y="7389"/>
                    <a:pt x="6828" y="6957"/>
                    <a:pt x="7660" y="6070"/>
                  </a:cubicBezTo>
                  <a:cubicBezTo>
                    <a:pt x="8541" y="5036"/>
                    <a:pt x="8724" y="3577"/>
                    <a:pt x="8329" y="2361"/>
                  </a:cubicBezTo>
                  <a:cubicBezTo>
                    <a:pt x="8055" y="1693"/>
                    <a:pt x="7599" y="1054"/>
                    <a:pt x="6961" y="659"/>
                  </a:cubicBezTo>
                  <a:cubicBezTo>
                    <a:pt x="6235" y="223"/>
                    <a:pt x="5367" y="0"/>
                    <a:pt x="4506"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4"/>
            <p:cNvSpPr/>
            <p:nvPr/>
          </p:nvSpPr>
          <p:spPr>
            <a:xfrm rot="6508762">
              <a:off x="8749456" y="690534"/>
              <a:ext cx="43652" cy="36586"/>
            </a:xfrm>
            <a:custGeom>
              <a:avLst/>
              <a:gdLst/>
              <a:ahLst/>
              <a:cxnLst/>
              <a:rect l="l" t="t" r="r" b="b"/>
              <a:pathLst>
                <a:path w="3892" h="3262" extrusionOk="0">
                  <a:moveTo>
                    <a:pt x="2011" y="0"/>
                  </a:moveTo>
                  <a:cubicBezTo>
                    <a:pt x="1268" y="0"/>
                    <a:pt x="546" y="365"/>
                    <a:pt x="305" y="1130"/>
                  </a:cubicBezTo>
                  <a:cubicBezTo>
                    <a:pt x="1" y="2103"/>
                    <a:pt x="730" y="3167"/>
                    <a:pt x="1794" y="3258"/>
                  </a:cubicBezTo>
                  <a:cubicBezTo>
                    <a:pt x="1835" y="3260"/>
                    <a:pt x="1876" y="3261"/>
                    <a:pt x="1917" y="3261"/>
                  </a:cubicBezTo>
                  <a:cubicBezTo>
                    <a:pt x="2460" y="3261"/>
                    <a:pt x="3038" y="3074"/>
                    <a:pt x="3405" y="2650"/>
                  </a:cubicBezTo>
                  <a:cubicBezTo>
                    <a:pt x="3800" y="2194"/>
                    <a:pt x="3891" y="1586"/>
                    <a:pt x="3709" y="1039"/>
                  </a:cubicBezTo>
                  <a:cubicBezTo>
                    <a:pt x="3587" y="735"/>
                    <a:pt x="3405" y="492"/>
                    <a:pt x="3101" y="279"/>
                  </a:cubicBezTo>
                  <a:cubicBezTo>
                    <a:pt x="2773" y="95"/>
                    <a:pt x="2389" y="0"/>
                    <a:pt x="20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4"/>
            <p:cNvSpPr/>
            <p:nvPr/>
          </p:nvSpPr>
          <p:spPr>
            <a:xfrm rot="6508762">
              <a:off x="8841669" y="893229"/>
              <a:ext cx="97858" cy="82975"/>
            </a:xfrm>
            <a:custGeom>
              <a:avLst/>
              <a:gdLst/>
              <a:ahLst/>
              <a:cxnLst/>
              <a:rect l="l" t="t" r="r" b="b"/>
              <a:pathLst>
                <a:path w="8725" h="7398" extrusionOk="0">
                  <a:moveTo>
                    <a:pt x="4501" y="0"/>
                  </a:moveTo>
                  <a:cubicBezTo>
                    <a:pt x="2842" y="0"/>
                    <a:pt x="1210" y="839"/>
                    <a:pt x="670" y="2559"/>
                  </a:cubicBezTo>
                  <a:cubicBezTo>
                    <a:pt x="1" y="4838"/>
                    <a:pt x="1673" y="7270"/>
                    <a:pt x="4013" y="7392"/>
                  </a:cubicBezTo>
                  <a:cubicBezTo>
                    <a:pt x="4099" y="7396"/>
                    <a:pt x="4186" y="7398"/>
                    <a:pt x="4273" y="7398"/>
                  </a:cubicBezTo>
                  <a:cubicBezTo>
                    <a:pt x="5506" y="7398"/>
                    <a:pt x="6809" y="6991"/>
                    <a:pt x="7661" y="6054"/>
                  </a:cubicBezTo>
                  <a:cubicBezTo>
                    <a:pt x="8542" y="4990"/>
                    <a:pt x="8724" y="3562"/>
                    <a:pt x="8329" y="2376"/>
                  </a:cubicBezTo>
                  <a:cubicBezTo>
                    <a:pt x="8056" y="1677"/>
                    <a:pt x="7600" y="1039"/>
                    <a:pt x="6961" y="674"/>
                  </a:cubicBezTo>
                  <a:cubicBezTo>
                    <a:pt x="6234" y="227"/>
                    <a:pt x="5364" y="0"/>
                    <a:pt x="4501"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24"/>
            <p:cNvSpPr/>
            <p:nvPr/>
          </p:nvSpPr>
          <p:spPr>
            <a:xfrm rot="6508762">
              <a:off x="8868730" y="917352"/>
              <a:ext cx="43641" cy="36496"/>
            </a:xfrm>
            <a:custGeom>
              <a:avLst/>
              <a:gdLst/>
              <a:ahLst/>
              <a:cxnLst/>
              <a:rect l="l" t="t" r="r" b="b"/>
              <a:pathLst>
                <a:path w="3891" h="3254" extrusionOk="0">
                  <a:moveTo>
                    <a:pt x="2004" y="1"/>
                  </a:moveTo>
                  <a:cubicBezTo>
                    <a:pt x="1264" y="1"/>
                    <a:pt x="545" y="372"/>
                    <a:pt x="304" y="1116"/>
                  </a:cubicBezTo>
                  <a:cubicBezTo>
                    <a:pt x="0" y="2119"/>
                    <a:pt x="730" y="3182"/>
                    <a:pt x="1794" y="3243"/>
                  </a:cubicBezTo>
                  <a:cubicBezTo>
                    <a:pt x="1858" y="3250"/>
                    <a:pt x="1924" y="3253"/>
                    <a:pt x="1989" y="3253"/>
                  </a:cubicBezTo>
                  <a:cubicBezTo>
                    <a:pt x="2511" y="3253"/>
                    <a:pt x="3054" y="3040"/>
                    <a:pt x="3405" y="2635"/>
                  </a:cubicBezTo>
                  <a:cubicBezTo>
                    <a:pt x="3800" y="2240"/>
                    <a:pt x="3891" y="1571"/>
                    <a:pt x="3709" y="1055"/>
                  </a:cubicBezTo>
                  <a:cubicBezTo>
                    <a:pt x="3587" y="751"/>
                    <a:pt x="3405" y="477"/>
                    <a:pt x="3101" y="295"/>
                  </a:cubicBezTo>
                  <a:cubicBezTo>
                    <a:pt x="2771" y="99"/>
                    <a:pt x="2385" y="1"/>
                    <a:pt x="200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4"/>
            <p:cNvSpPr/>
            <p:nvPr/>
          </p:nvSpPr>
          <p:spPr>
            <a:xfrm rot="6508762">
              <a:off x="8741705" y="1191842"/>
              <a:ext cx="98194" cy="82975"/>
            </a:xfrm>
            <a:custGeom>
              <a:avLst/>
              <a:gdLst/>
              <a:ahLst/>
              <a:cxnLst/>
              <a:rect l="l" t="t" r="r" b="b"/>
              <a:pathLst>
                <a:path w="8755" h="7398" extrusionOk="0">
                  <a:moveTo>
                    <a:pt x="4501" y="0"/>
                  </a:moveTo>
                  <a:cubicBezTo>
                    <a:pt x="2844" y="0"/>
                    <a:pt x="1219" y="839"/>
                    <a:pt x="699" y="2559"/>
                  </a:cubicBezTo>
                  <a:cubicBezTo>
                    <a:pt x="0" y="4838"/>
                    <a:pt x="1672" y="7270"/>
                    <a:pt x="4043" y="7392"/>
                  </a:cubicBezTo>
                  <a:cubicBezTo>
                    <a:pt x="4127" y="7396"/>
                    <a:pt x="4212" y="7398"/>
                    <a:pt x="4297" y="7398"/>
                  </a:cubicBezTo>
                  <a:cubicBezTo>
                    <a:pt x="5509" y="7398"/>
                    <a:pt x="6838" y="6991"/>
                    <a:pt x="7690" y="6054"/>
                  </a:cubicBezTo>
                  <a:cubicBezTo>
                    <a:pt x="8572" y="4990"/>
                    <a:pt x="8754" y="3562"/>
                    <a:pt x="8329" y="2376"/>
                  </a:cubicBezTo>
                  <a:cubicBezTo>
                    <a:pt x="8085" y="1677"/>
                    <a:pt x="7629" y="1039"/>
                    <a:pt x="6961" y="674"/>
                  </a:cubicBezTo>
                  <a:cubicBezTo>
                    <a:pt x="6233" y="227"/>
                    <a:pt x="5363" y="0"/>
                    <a:pt x="4501"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4"/>
            <p:cNvSpPr/>
            <p:nvPr/>
          </p:nvSpPr>
          <p:spPr>
            <a:xfrm rot="6508762">
              <a:off x="8768877" y="1216119"/>
              <a:ext cx="43652" cy="36496"/>
            </a:xfrm>
            <a:custGeom>
              <a:avLst/>
              <a:gdLst/>
              <a:ahLst/>
              <a:cxnLst/>
              <a:rect l="l" t="t" r="r" b="b"/>
              <a:pathLst>
                <a:path w="3892" h="3254" extrusionOk="0">
                  <a:moveTo>
                    <a:pt x="1989" y="1"/>
                  </a:moveTo>
                  <a:cubicBezTo>
                    <a:pt x="1251" y="1"/>
                    <a:pt x="526" y="372"/>
                    <a:pt x="305" y="1116"/>
                  </a:cubicBezTo>
                  <a:cubicBezTo>
                    <a:pt x="1" y="2119"/>
                    <a:pt x="730" y="3182"/>
                    <a:pt x="1794" y="3243"/>
                  </a:cubicBezTo>
                  <a:cubicBezTo>
                    <a:pt x="1855" y="3250"/>
                    <a:pt x="1918" y="3253"/>
                    <a:pt x="1982" y="3253"/>
                  </a:cubicBezTo>
                  <a:cubicBezTo>
                    <a:pt x="2487" y="3253"/>
                    <a:pt x="3051" y="3040"/>
                    <a:pt x="3375" y="2635"/>
                  </a:cubicBezTo>
                  <a:cubicBezTo>
                    <a:pt x="3800" y="2240"/>
                    <a:pt x="3892" y="1571"/>
                    <a:pt x="3679" y="1055"/>
                  </a:cubicBezTo>
                  <a:cubicBezTo>
                    <a:pt x="3588" y="751"/>
                    <a:pt x="3375" y="477"/>
                    <a:pt x="3071" y="295"/>
                  </a:cubicBezTo>
                  <a:cubicBezTo>
                    <a:pt x="2751" y="99"/>
                    <a:pt x="2369" y="1"/>
                    <a:pt x="198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4"/>
            <p:cNvSpPr/>
            <p:nvPr/>
          </p:nvSpPr>
          <p:spPr>
            <a:xfrm rot="6508762">
              <a:off x="8647490" y="1238897"/>
              <a:ext cx="98531" cy="83076"/>
            </a:xfrm>
            <a:custGeom>
              <a:avLst/>
              <a:gdLst/>
              <a:ahLst/>
              <a:cxnLst/>
              <a:rect l="l" t="t" r="r" b="b"/>
              <a:pathLst>
                <a:path w="8785" h="7407" extrusionOk="0">
                  <a:moveTo>
                    <a:pt x="4528" y="1"/>
                  </a:moveTo>
                  <a:cubicBezTo>
                    <a:pt x="2862" y="1"/>
                    <a:pt x="1222" y="839"/>
                    <a:pt x="699" y="2568"/>
                  </a:cubicBezTo>
                  <a:cubicBezTo>
                    <a:pt x="0" y="4848"/>
                    <a:pt x="1672" y="7279"/>
                    <a:pt x="4043" y="7401"/>
                  </a:cubicBezTo>
                  <a:cubicBezTo>
                    <a:pt x="4122" y="7405"/>
                    <a:pt x="4203" y="7406"/>
                    <a:pt x="4283" y="7406"/>
                  </a:cubicBezTo>
                  <a:cubicBezTo>
                    <a:pt x="5499" y="7406"/>
                    <a:pt x="6835" y="6975"/>
                    <a:pt x="7690" y="6063"/>
                  </a:cubicBezTo>
                  <a:cubicBezTo>
                    <a:pt x="8542" y="5030"/>
                    <a:pt x="8785" y="3601"/>
                    <a:pt x="8329" y="2385"/>
                  </a:cubicBezTo>
                  <a:cubicBezTo>
                    <a:pt x="8055" y="1686"/>
                    <a:pt x="7599" y="1048"/>
                    <a:pt x="6961" y="653"/>
                  </a:cubicBezTo>
                  <a:cubicBezTo>
                    <a:pt x="6240" y="221"/>
                    <a:pt x="5381" y="1"/>
                    <a:pt x="4528"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4"/>
            <p:cNvSpPr/>
            <p:nvPr/>
          </p:nvSpPr>
          <p:spPr>
            <a:xfrm rot="6508762">
              <a:off x="8675059" y="1262724"/>
              <a:ext cx="43652" cy="36586"/>
            </a:xfrm>
            <a:custGeom>
              <a:avLst/>
              <a:gdLst/>
              <a:ahLst/>
              <a:cxnLst/>
              <a:rect l="l" t="t" r="r" b="b"/>
              <a:pathLst>
                <a:path w="3892" h="3262" extrusionOk="0">
                  <a:moveTo>
                    <a:pt x="2011" y="0"/>
                  </a:moveTo>
                  <a:cubicBezTo>
                    <a:pt x="1269" y="0"/>
                    <a:pt x="546" y="365"/>
                    <a:pt x="305" y="1131"/>
                  </a:cubicBezTo>
                  <a:cubicBezTo>
                    <a:pt x="1" y="2103"/>
                    <a:pt x="730" y="3167"/>
                    <a:pt x="1794" y="3258"/>
                  </a:cubicBezTo>
                  <a:cubicBezTo>
                    <a:pt x="1835" y="3261"/>
                    <a:pt x="1876" y="3262"/>
                    <a:pt x="1917" y="3262"/>
                  </a:cubicBezTo>
                  <a:cubicBezTo>
                    <a:pt x="2461" y="3262"/>
                    <a:pt x="3038" y="3074"/>
                    <a:pt x="3405" y="2651"/>
                  </a:cubicBezTo>
                  <a:cubicBezTo>
                    <a:pt x="3831" y="2225"/>
                    <a:pt x="3891" y="1587"/>
                    <a:pt x="3709" y="1040"/>
                  </a:cubicBezTo>
                  <a:cubicBezTo>
                    <a:pt x="3588" y="736"/>
                    <a:pt x="3405" y="492"/>
                    <a:pt x="3101" y="280"/>
                  </a:cubicBezTo>
                  <a:cubicBezTo>
                    <a:pt x="2773" y="95"/>
                    <a:pt x="2389" y="0"/>
                    <a:pt x="20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4"/>
            <p:cNvSpPr/>
            <p:nvPr/>
          </p:nvSpPr>
          <p:spPr>
            <a:xfrm rot="6508762">
              <a:off x="8597897" y="1387794"/>
              <a:ext cx="98194" cy="83076"/>
            </a:xfrm>
            <a:custGeom>
              <a:avLst/>
              <a:gdLst/>
              <a:ahLst/>
              <a:cxnLst/>
              <a:rect l="l" t="t" r="r" b="b"/>
              <a:pathLst>
                <a:path w="8755" h="7407" extrusionOk="0">
                  <a:moveTo>
                    <a:pt x="4528" y="1"/>
                  </a:moveTo>
                  <a:cubicBezTo>
                    <a:pt x="2862" y="1"/>
                    <a:pt x="1223" y="839"/>
                    <a:pt x="700" y="2568"/>
                  </a:cubicBezTo>
                  <a:cubicBezTo>
                    <a:pt x="1" y="4848"/>
                    <a:pt x="1673" y="7279"/>
                    <a:pt x="4043" y="7401"/>
                  </a:cubicBezTo>
                  <a:cubicBezTo>
                    <a:pt x="4123" y="7405"/>
                    <a:pt x="4203" y="7406"/>
                    <a:pt x="4284" y="7406"/>
                  </a:cubicBezTo>
                  <a:cubicBezTo>
                    <a:pt x="5500" y="7406"/>
                    <a:pt x="6836" y="6975"/>
                    <a:pt x="7691" y="6063"/>
                  </a:cubicBezTo>
                  <a:cubicBezTo>
                    <a:pt x="8572" y="5030"/>
                    <a:pt x="8755" y="3601"/>
                    <a:pt x="8329" y="2385"/>
                  </a:cubicBezTo>
                  <a:cubicBezTo>
                    <a:pt x="8056" y="1686"/>
                    <a:pt x="7600" y="1048"/>
                    <a:pt x="6961" y="653"/>
                  </a:cubicBezTo>
                  <a:cubicBezTo>
                    <a:pt x="6241" y="221"/>
                    <a:pt x="5381" y="1"/>
                    <a:pt x="4528"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4"/>
            <p:cNvSpPr/>
            <p:nvPr/>
          </p:nvSpPr>
          <p:spPr>
            <a:xfrm rot="6508762">
              <a:off x="8625363" y="1411945"/>
              <a:ext cx="43304" cy="36586"/>
            </a:xfrm>
            <a:custGeom>
              <a:avLst/>
              <a:gdLst/>
              <a:ahLst/>
              <a:cxnLst/>
              <a:rect l="l" t="t" r="r" b="b"/>
              <a:pathLst>
                <a:path w="3861" h="3262" extrusionOk="0">
                  <a:moveTo>
                    <a:pt x="1995" y="0"/>
                  </a:moveTo>
                  <a:cubicBezTo>
                    <a:pt x="1255" y="0"/>
                    <a:pt x="526" y="365"/>
                    <a:pt x="305" y="1131"/>
                  </a:cubicBezTo>
                  <a:cubicBezTo>
                    <a:pt x="1" y="2103"/>
                    <a:pt x="730" y="3167"/>
                    <a:pt x="1764" y="3258"/>
                  </a:cubicBezTo>
                  <a:cubicBezTo>
                    <a:pt x="1804" y="3261"/>
                    <a:pt x="1846" y="3262"/>
                    <a:pt x="1887" y="3262"/>
                  </a:cubicBezTo>
                  <a:cubicBezTo>
                    <a:pt x="2430" y="3262"/>
                    <a:pt x="3007" y="3074"/>
                    <a:pt x="3375" y="2651"/>
                  </a:cubicBezTo>
                  <a:cubicBezTo>
                    <a:pt x="3800" y="2225"/>
                    <a:pt x="3861" y="1587"/>
                    <a:pt x="3679" y="1040"/>
                  </a:cubicBezTo>
                  <a:cubicBezTo>
                    <a:pt x="3557" y="736"/>
                    <a:pt x="3375" y="492"/>
                    <a:pt x="3071" y="280"/>
                  </a:cubicBezTo>
                  <a:cubicBezTo>
                    <a:pt x="2753" y="95"/>
                    <a:pt x="2372" y="0"/>
                    <a:pt x="19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4"/>
            <p:cNvSpPr/>
            <p:nvPr/>
          </p:nvSpPr>
          <p:spPr>
            <a:xfrm rot="6508762">
              <a:off x="8712688" y="1623425"/>
              <a:ext cx="98531" cy="82975"/>
            </a:xfrm>
            <a:custGeom>
              <a:avLst/>
              <a:gdLst/>
              <a:ahLst/>
              <a:cxnLst/>
              <a:rect l="l" t="t" r="r" b="b"/>
              <a:pathLst>
                <a:path w="8785" h="7398" extrusionOk="0">
                  <a:moveTo>
                    <a:pt x="4487" y="0"/>
                  </a:moveTo>
                  <a:cubicBezTo>
                    <a:pt x="2828" y="0"/>
                    <a:pt x="1209" y="839"/>
                    <a:pt x="669" y="2559"/>
                  </a:cubicBezTo>
                  <a:cubicBezTo>
                    <a:pt x="1" y="4838"/>
                    <a:pt x="1672" y="7270"/>
                    <a:pt x="4013" y="7392"/>
                  </a:cubicBezTo>
                  <a:cubicBezTo>
                    <a:pt x="4099" y="7396"/>
                    <a:pt x="4186" y="7398"/>
                    <a:pt x="4273" y="7398"/>
                  </a:cubicBezTo>
                  <a:cubicBezTo>
                    <a:pt x="5506" y="7398"/>
                    <a:pt x="6809" y="6991"/>
                    <a:pt x="7660" y="6054"/>
                  </a:cubicBezTo>
                  <a:cubicBezTo>
                    <a:pt x="8572" y="5021"/>
                    <a:pt x="8785" y="3592"/>
                    <a:pt x="8329" y="2376"/>
                  </a:cubicBezTo>
                  <a:cubicBezTo>
                    <a:pt x="8056" y="1677"/>
                    <a:pt x="7600" y="1039"/>
                    <a:pt x="6961" y="674"/>
                  </a:cubicBezTo>
                  <a:cubicBezTo>
                    <a:pt x="6223" y="227"/>
                    <a:pt x="5350" y="0"/>
                    <a:pt x="4487"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4"/>
            <p:cNvSpPr/>
            <p:nvPr/>
          </p:nvSpPr>
          <p:spPr>
            <a:xfrm rot="6508762">
              <a:off x="8739754" y="1647450"/>
              <a:ext cx="43652" cy="36485"/>
            </a:xfrm>
            <a:custGeom>
              <a:avLst/>
              <a:gdLst/>
              <a:ahLst/>
              <a:cxnLst/>
              <a:rect l="l" t="t" r="r" b="b"/>
              <a:pathLst>
                <a:path w="3892" h="3253" extrusionOk="0">
                  <a:moveTo>
                    <a:pt x="2019" y="0"/>
                  </a:moveTo>
                  <a:cubicBezTo>
                    <a:pt x="1281" y="0"/>
                    <a:pt x="556" y="372"/>
                    <a:pt x="335" y="1115"/>
                  </a:cubicBezTo>
                  <a:cubicBezTo>
                    <a:pt x="0" y="2118"/>
                    <a:pt x="730" y="3182"/>
                    <a:pt x="1794" y="3243"/>
                  </a:cubicBezTo>
                  <a:cubicBezTo>
                    <a:pt x="1858" y="3249"/>
                    <a:pt x="1924" y="3253"/>
                    <a:pt x="1989" y="3253"/>
                  </a:cubicBezTo>
                  <a:cubicBezTo>
                    <a:pt x="2511" y="3253"/>
                    <a:pt x="3054" y="3040"/>
                    <a:pt x="3405" y="2635"/>
                  </a:cubicBezTo>
                  <a:cubicBezTo>
                    <a:pt x="3770" y="2179"/>
                    <a:pt x="3891" y="1571"/>
                    <a:pt x="3709" y="1054"/>
                  </a:cubicBezTo>
                  <a:cubicBezTo>
                    <a:pt x="3587" y="750"/>
                    <a:pt x="3405" y="477"/>
                    <a:pt x="3101" y="294"/>
                  </a:cubicBezTo>
                  <a:cubicBezTo>
                    <a:pt x="2781" y="98"/>
                    <a:pt x="2398" y="0"/>
                    <a:pt x="20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4"/>
            <p:cNvSpPr/>
            <p:nvPr/>
          </p:nvSpPr>
          <p:spPr>
            <a:xfrm rot="6508762">
              <a:off x="8619120" y="1904411"/>
              <a:ext cx="97858" cy="82975"/>
            </a:xfrm>
            <a:custGeom>
              <a:avLst/>
              <a:gdLst/>
              <a:ahLst/>
              <a:cxnLst/>
              <a:rect l="l" t="t" r="r" b="b"/>
              <a:pathLst>
                <a:path w="8725" h="7398" extrusionOk="0">
                  <a:moveTo>
                    <a:pt x="4501" y="0"/>
                  </a:moveTo>
                  <a:cubicBezTo>
                    <a:pt x="2842" y="0"/>
                    <a:pt x="1210" y="839"/>
                    <a:pt x="670" y="2559"/>
                  </a:cubicBezTo>
                  <a:cubicBezTo>
                    <a:pt x="1" y="4838"/>
                    <a:pt x="1673" y="7270"/>
                    <a:pt x="4013" y="7392"/>
                  </a:cubicBezTo>
                  <a:cubicBezTo>
                    <a:pt x="4099" y="7396"/>
                    <a:pt x="4186" y="7398"/>
                    <a:pt x="4273" y="7398"/>
                  </a:cubicBezTo>
                  <a:cubicBezTo>
                    <a:pt x="5506" y="7398"/>
                    <a:pt x="6809" y="6991"/>
                    <a:pt x="7661" y="6054"/>
                  </a:cubicBezTo>
                  <a:cubicBezTo>
                    <a:pt x="8542" y="5021"/>
                    <a:pt x="8724" y="3592"/>
                    <a:pt x="8329" y="2376"/>
                  </a:cubicBezTo>
                  <a:cubicBezTo>
                    <a:pt x="8056" y="1677"/>
                    <a:pt x="7600" y="1039"/>
                    <a:pt x="6962" y="674"/>
                  </a:cubicBezTo>
                  <a:cubicBezTo>
                    <a:pt x="6234" y="227"/>
                    <a:pt x="5364" y="0"/>
                    <a:pt x="4501"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4"/>
            <p:cNvSpPr/>
            <p:nvPr/>
          </p:nvSpPr>
          <p:spPr>
            <a:xfrm rot="6508762">
              <a:off x="8645856" y="1928431"/>
              <a:ext cx="43641" cy="36485"/>
            </a:xfrm>
            <a:custGeom>
              <a:avLst/>
              <a:gdLst/>
              <a:ahLst/>
              <a:cxnLst/>
              <a:rect l="l" t="t" r="r" b="b"/>
              <a:pathLst>
                <a:path w="3891" h="3253" extrusionOk="0">
                  <a:moveTo>
                    <a:pt x="2004" y="0"/>
                  </a:moveTo>
                  <a:cubicBezTo>
                    <a:pt x="1264" y="0"/>
                    <a:pt x="545" y="372"/>
                    <a:pt x="304" y="1115"/>
                  </a:cubicBezTo>
                  <a:cubicBezTo>
                    <a:pt x="0" y="2118"/>
                    <a:pt x="730" y="3182"/>
                    <a:pt x="1794" y="3243"/>
                  </a:cubicBezTo>
                  <a:cubicBezTo>
                    <a:pt x="1858" y="3249"/>
                    <a:pt x="1924" y="3253"/>
                    <a:pt x="1989" y="3253"/>
                  </a:cubicBezTo>
                  <a:cubicBezTo>
                    <a:pt x="2511" y="3253"/>
                    <a:pt x="3050" y="3040"/>
                    <a:pt x="3374" y="2635"/>
                  </a:cubicBezTo>
                  <a:cubicBezTo>
                    <a:pt x="3769" y="2179"/>
                    <a:pt x="3891" y="1571"/>
                    <a:pt x="3709" y="1054"/>
                  </a:cubicBezTo>
                  <a:cubicBezTo>
                    <a:pt x="3587" y="750"/>
                    <a:pt x="3405" y="477"/>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4"/>
            <p:cNvSpPr/>
            <p:nvPr/>
          </p:nvSpPr>
          <p:spPr>
            <a:xfrm rot="6508762">
              <a:off x="8704020" y="2062750"/>
              <a:ext cx="98194" cy="83042"/>
            </a:xfrm>
            <a:custGeom>
              <a:avLst/>
              <a:gdLst/>
              <a:ahLst/>
              <a:cxnLst/>
              <a:rect l="l" t="t" r="r" b="b"/>
              <a:pathLst>
                <a:path w="8755" h="7404" extrusionOk="0">
                  <a:moveTo>
                    <a:pt x="4502" y="1"/>
                  </a:moveTo>
                  <a:cubicBezTo>
                    <a:pt x="2845" y="1"/>
                    <a:pt x="1220" y="839"/>
                    <a:pt x="700" y="2559"/>
                  </a:cubicBezTo>
                  <a:cubicBezTo>
                    <a:pt x="1" y="4838"/>
                    <a:pt x="1673" y="7270"/>
                    <a:pt x="4043" y="7392"/>
                  </a:cubicBezTo>
                  <a:cubicBezTo>
                    <a:pt x="4155" y="7400"/>
                    <a:pt x="4269" y="7404"/>
                    <a:pt x="4383" y="7404"/>
                  </a:cubicBezTo>
                  <a:cubicBezTo>
                    <a:pt x="5572" y="7404"/>
                    <a:pt x="6859" y="6969"/>
                    <a:pt x="7691" y="6054"/>
                  </a:cubicBezTo>
                  <a:cubicBezTo>
                    <a:pt x="8542" y="5051"/>
                    <a:pt x="8755" y="3592"/>
                    <a:pt x="8329" y="2376"/>
                  </a:cubicBezTo>
                  <a:cubicBezTo>
                    <a:pt x="8056" y="1708"/>
                    <a:pt x="7600" y="1039"/>
                    <a:pt x="6961" y="674"/>
                  </a:cubicBezTo>
                  <a:cubicBezTo>
                    <a:pt x="6234" y="227"/>
                    <a:pt x="5364" y="1"/>
                    <a:pt x="4502"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4"/>
            <p:cNvSpPr/>
            <p:nvPr/>
          </p:nvSpPr>
          <p:spPr>
            <a:xfrm rot="6508762">
              <a:off x="8731366" y="2086813"/>
              <a:ext cx="43641" cy="36407"/>
            </a:xfrm>
            <a:custGeom>
              <a:avLst/>
              <a:gdLst/>
              <a:ahLst/>
              <a:cxnLst/>
              <a:rect l="l" t="t" r="r" b="b"/>
              <a:pathLst>
                <a:path w="3891" h="3246" extrusionOk="0">
                  <a:moveTo>
                    <a:pt x="2004" y="0"/>
                  </a:moveTo>
                  <a:cubicBezTo>
                    <a:pt x="1264" y="0"/>
                    <a:pt x="545" y="372"/>
                    <a:pt x="304" y="1115"/>
                  </a:cubicBezTo>
                  <a:cubicBezTo>
                    <a:pt x="0" y="2118"/>
                    <a:pt x="730" y="3182"/>
                    <a:pt x="1794" y="3242"/>
                  </a:cubicBezTo>
                  <a:cubicBezTo>
                    <a:pt x="1834" y="3244"/>
                    <a:pt x="1876" y="3246"/>
                    <a:pt x="1917" y="3246"/>
                  </a:cubicBezTo>
                  <a:cubicBezTo>
                    <a:pt x="2460" y="3246"/>
                    <a:pt x="3037" y="3058"/>
                    <a:pt x="3405" y="2634"/>
                  </a:cubicBezTo>
                  <a:cubicBezTo>
                    <a:pt x="3830" y="2239"/>
                    <a:pt x="3891" y="1571"/>
                    <a:pt x="3708" y="1054"/>
                  </a:cubicBezTo>
                  <a:cubicBezTo>
                    <a:pt x="3587" y="750"/>
                    <a:pt x="3405" y="476"/>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4"/>
            <p:cNvSpPr/>
            <p:nvPr/>
          </p:nvSpPr>
          <p:spPr>
            <a:xfrm rot="6508762">
              <a:off x="8635190" y="2269207"/>
              <a:ext cx="97858" cy="83042"/>
            </a:xfrm>
            <a:custGeom>
              <a:avLst/>
              <a:gdLst/>
              <a:ahLst/>
              <a:cxnLst/>
              <a:rect l="l" t="t" r="r" b="b"/>
              <a:pathLst>
                <a:path w="8725" h="7404" extrusionOk="0">
                  <a:moveTo>
                    <a:pt x="4501" y="1"/>
                  </a:moveTo>
                  <a:cubicBezTo>
                    <a:pt x="2841" y="1"/>
                    <a:pt x="1209" y="839"/>
                    <a:pt x="669" y="2559"/>
                  </a:cubicBezTo>
                  <a:cubicBezTo>
                    <a:pt x="1" y="4838"/>
                    <a:pt x="1672" y="7270"/>
                    <a:pt x="4013" y="7392"/>
                  </a:cubicBezTo>
                  <a:cubicBezTo>
                    <a:pt x="4128" y="7400"/>
                    <a:pt x="4243" y="7404"/>
                    <a:pt x="4359" y="7404"/>
                  </a:cubicBezTo>
                  <a:cubicBezTo>
                    <a:pt x="5567" y="7404"/>
                    <a:pt x="6828" y="6969"/>
                    <a:pt x="7660" y="6054"/>
                  </a:cubicBezTo>
                  <a:cubicBezTo>
                    <a:pt x="8542" y="5051"/>
                    <a:pt x="8724" y="3592"/>
                    <a:pt x="8329" y="2376"/>
                  </a:cubicBezTo>
                  <a:cubicBezTo>
                    <a:pt x="8055" y="1708"/>
                    <a:pt x="7600" y="1039"/>
                    <a:pt x="6961" y="674"/>
                  </a:cubicBezTo>
                  <a:cubicBezTo>
                    <a:pt x="6233" y="227"/>
                    <a:pt x="5363" y="1"/>
                    <a:pt x="4501"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4"/>
            <p:cNvSpPr/>
            <p:nvPr/>
          </p:nvSpPr>
          <p:spPr>
            <a:xfrm rot="6508762">
              <a:off x="8662315" y="2293430"/>
              <a:ext cx="43641" cy="36407"/>
            </a:xfrm>
            <a:custGeom>
              <a:avLst/>
              <a:gdLst/>
              <a:ahLst/>
              <a:cxnLst/>
              <a:rect l="l" t="t" r="r" b="b"/>
              <a:pathLst>
                <a:path w="3891" h="3246" extrusionOk="0">
                  <a:moveTo>
                    <a:pt x="2004" y="0"/>
                  </a:moveTo>
                  <a:cubicBezTo>
                    <a:pt x="1264" y="0"/>
                    <a:pt x="545" y="372"/>
                    <a:pt x="304" y="1115"/>
                  </a:cubicBezTo>
                  <a:cubicBezTo>
                    <a:pt x="0" y="2118"/>
                    <a:pt x="730" y="3182"/>
                    <a:pt x="1793" y="3242"/>
                  </a:cubicBezTo>
                  <a:cubicBezTo>
                    <a:pt x="1834" y="3244"/>
                    <a:pt x="1875" y="3246"/>
                    <a:pt x="1917" y="3246"/>
                  </a:cubicBezTo>
                  <a:cubicBezTo>
                    <a:pt x="2460" y="3246"/>
                    <a:pt x="3037" y="3058"/>
                    <a:pt x="3404" y="2634"/>
                  </a:cubicBezTo>
                  <a:cubicBezTo>
                    <a:pt x="3769" y="2239"/>
                    <a:pt x="3891" y="1571"/>
                    <a:pt x="3708" y="1054"/>
                  </a:cubicBezTo>
                  <a:cubicBezTo>
                    <a:pt x="3587" y="750"/>
                    <a:pt x="3404" y="476"/>
                    <a:pt x="3100" y="294"/>
                  </a:cubicBezTo>
                  <a:cubicBezTo>
                    <a:pt x="2770" y="98"/>
                    <a:pt x="2384" y="0"/>
                    <a:pt x="20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4"/>
            <p:cNvSpPr/>
            <p:nvPr/>
          </p:nvSpPr>
          <p:spPr>
            <a:xfrm rot="6508762">
              <a:off x="8786553" y="2579591"/>
              <a:ext cx="98194" cy="82975"/>
            </a:xfrm>
            <a:custGeom>
              <a:avLst/>
              <a:gdLst/>
              <a:ahLst/>
              <a:cxnLst/>
              <a:rect l="l" t="t" r="r" b="b"/>
              <a:pathLst>
                <a:path w="8755" h="7398" extrusionOk="0">
                  <a:moveTo>
                    <a:pt x="4502" y="1"/>
                  </a:moveTo>
                  <a:cubicBezTo>
                    <a:pt x="2845" y="1"/>
                    <a:pt x="1219" y="839"/>
                    <a:pt x="699" y="2559"/>
                  </a:cubicBezTo>
                  <a:cubicBezTo>
                    <a:pt x="0" y="4839"/>
                    <a:pt x="1672" y="7270"/>
                    <a:pt x="4043" y="7392"/>
                  </a:cubicBezTo>
                  <a:cubicBezTo>
                    <a:pt x="4127" y="7396"/>
                    <a:pt x="4212" y="7398"/>
                    <a:pt x="4298" y="7398"/>
                  </a:cubicBezTo>
                  <a:cubicBezTo>
                    <a:pt x="5510" y="7398"/>
                    <a:pt x="6839" y="6991"/>
                    <a:pt x="7690" y="6054"/>
                  </a:cubicBezTo>
                  <a:cubicBezTo>
                    <a:pt x="8572" y="4991"/>
                    <a:pt x="8754" y="3562"/>
                    <a:pt x="8329" y="2376"/>
                  </a:cubicBezTo>
                  <a:cubicBezTo>
                    <a:pt x="8055" y="1708"/>
                    <a:pt x="7599" y="1039"/>
                    <a:pt x="6961" y="674"/>
                  </a:cubicBezTo>
                  <a:cubicBezTo>
                    <a:pt x="6233" y="227"/>
                    <a:pt x="5363" y="1"/>
                    <a:pt x="4502"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4"/>
            <p:cNvSpPr/>
            <p:nvPr/>
          </p:nvSpPr>
          <p:spPr>
            <a:xfrm rot="6508762">
              <a:off x="8813946" y="2603717"/>
              <a:ext cx="43304" cy="36485"/>
            </a:xfrm>
            <a:custGeom>
              <a:avLst/>
              <a:gdLst/>
              <a:ahLst/>
              <a:cxnLst/>
              <a:rect l="l" t="t" r="r" b="b"/>
              <a:pathLst>
                <a:path w="3861" h="3253" extrusionOk="0">
                  <a:moveTo>
                    <a:pt x="1989" y="0"/>
                  </a:moveTo>
                  <a:cubicBezTo>
                    <a:pt x="1250" y="0"/>
                    <a:pt x="525" y="372"/>
                    <a:pt x="304" y="1115"/>
                  </a:cubicBezTo>
                  <a:cubicBezTo>
                    <a:pt x="0" y="2118"/>
                    <a:pt x="730" y="3182"/>
                    <a:pt x="1763" y="3242"/>
                  </a:cubicBezTo>
                  <a:cubicBezTo>
                    <a:pt x="1828" y="3249"/>
                    <a:pt x="1893" y="3253"/>
                    <a:pt x="1960" y="3253"/>
                  </a:cubicBezTo>
                  <a:cubicBezTo>
                    <a:pt x="2486" y="3253"/>
                    <a:pt x="3050" y="3040"/>
                    <a:pt x="3374" y="2635"/>
                  </a:cubicBezTo>
                  <a:cubicBezTo>
                    <a:pt x="3800" y="2239"/>
                    <a:pt x="3860" y="1571"/>
                    <a:pt x="3678" y="1054"/>
                  </a:cubicBezTo>
                  <a:cubicBezTo>
                    <a:pt x="3556" y="750"/>
                    <a:pt x="3374" y="476"/>
                    <a:pt x="3070" y="294"/>
                  </a:cubicBezTo>
                  <a:cubicBezTo>
                    <a:pt x="2750"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4"/>
            <p:cNvSpPr/>
            <p:nvPr/>
          </p:nvSpPr>
          <p:spPr>
            <a:xfrm rot="6508762">
              <a:off x="8727668" y="2756295"/>
              <a:ext cx="97858" cy="82975"/>
            </a:xfrm>
            <a:custGeom>
              <a:avLst/>
              <a:gdLst/>
              <a:ahLst/>
              <a:cxnLst/>
              <a:rect l="l" t="t" r="r" b="b"/>
              <a:pathLst>
                <a:path w="8725" h="7398" extrusionOk="0">
                  <a:moveTo>
                    <a:pt x="4472" y="1"/>
                  </a:moveTo>
                  <a:cubicBezTo>
                    <a:pt x="2815" y="1"/>
                    <a:pt x="1189" y="839"/>
                    <a:pt x="669" y="2559"/>
                  </a:cubicBezTo>
                  <a:cubicBezTo>
                    <a:pt x="1" y="4839"/>
                    <a:pt x="1673" y="7270"/>
                    <a:pt x="4013" y="7392"/>
                  </a:cubicBezTo>
                  <a:cubicBezTo>
                    <a:pt x="4097" y="7396"/>
                    <a:pt x="4182" y="7398"/>
                    <a:pt x="4268" y="7398"/>
                  </a:cubicBezTo>
                  <a:cubicBezTo>
                    <a:pt x="5480" y="7398"/>
                    <a:pt x="6809" y="6991"/>
                    <a:pt x="7660" y="6054"/>
                  </a:cubicBezTo>
                  <a:cubicBezTo>
                    <a:pt x="8542" y="4991"/>
                    <a:pt x="8724" y="3562"/>
                    <a:pt x="8299" y="2376"/>
                  </a:cubicBezTo>
                  <a:cubicBezTo>
                    <a:pt x="8056" y="1708"/>
                    <a:pt x="7600" y="1039"/>
                    <a:pt x="6931" y="674"/>
                  </a:cubicBezTo>
                  <a:cubicBezTo>
                    <a:pt x="6203" y="227"/>
                    <a:pt x="5333" y="1"/>
                    <a:pt x="4472"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4"/>
            <p:cNvSpPr/>
            <p:nvPr/>
          </p:nvSpPr>
          <p:spPr>
            <a:xfrm rot="6508762">
              <a:off x="8754723" y="2780421"/>
              <a:ext cx="43641" cy="36485"/>
            </a:xfrm>
            <a:custGeom>
              <a:avLst/>
              <a:gdLst/>
              <a:ahLst/>
              <a:cxnLst/>
              <a:rect l="l" t="t" r="r" b="b"/>
              <a:pathLst>
                <a:path w="3891" h="3253" extrusionOk="0">
                  <a:moveTo>
                    <a:pt x="1989" y="0"/>
                  </a:moveTo>
                  <a:cubicBezTo>
                    <a:pt x="1250" y="0"/>
                    <a:pt x="525" y="372"/>
                    <a:pt x="304" y="1115"/>
                  </a:cubicBezTo>
                  <a:cubicBezTo>
                    <a:pt x="0" y="2118"/>
                    <a:pt x="730" y="3182"/>
                    <a:pt x="1794" y="3242"/>
                  </a:cubicBezTo>
                  <a:cubicBezTo>
                    <a:pt x="1858" y="3249"/>
                    <a:pt x="1923" y="3253"/>
                    <a:pt x="1989" y="3253"/>
                  </a:cubicBezTo>
                  <a:cubicBezTo>
                    <a:pt x="2510" y="3253"/>
                    <a:pt x="3050" y="3040"/>
                    <a:pt x="3374" y="2635"/>
                  </a:cubicBezTo>
                  <a:cubicBezTo>
                    <a:pt x="3800" y="2239"/>
                    <a:pt x="3891" y="1571"/>
                    <a:pt x="3678" y="1054"/>
                  </a:cubicBezTo>
                  <a:cubicBezTo>
                    <a:pt x="3587" y="750"/>
                    <a:pt x="3374" y="476"/>
                    <a:pt x="3070" y="294"/>
                  </a:cubicBezTo>
                  <a:cubicBezTo>
                    <a:pt x="2750"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CUSTOM_6">
    <p:spTree>
      <p:nvGrpSpPr>
        <p:cNvPr id="1" name="Shape 765"/>
        <p:cNvGrpSpPr/>
        <p:nvPr/>
      </p:nvGrpSpPr>
      <p:grpSpPr>
        <a:xfrm>
          <a:off x="0" y="0"/>
          <a:ext cx="0" cy="0"/>
          <a:chOff x="0" y="0"/>
          <a:chExt cx="0" cy="0"/>
        </a:xfrm>
      </p:grpSpPr>
      <p:grpSp>
        <p:nvGrpSpPr>
          <p:cNvPr id="766" name="Google Shape;766;p25"/>
          <p:cNvGrpSpPr/>
          <p:nvPr/>
        </p:nvGrpSpPr>
        <p:grpSpPr>
          <a:xfrm>
            <a:off x="-244" y="24"/>
            <a:ext cx="9144155" cy="5165694"/>
            <a:chOff x="-244" y="24"/>
            <a:chExt cx="9144155" cy="5165694"/>
          </a:xfrm>
        </p:grpSpPr>
        <p:sp>
          <p:nvSpPr>
            <p:cNvPr id="767" name="Google Shape;767;p25"/>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5"/>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9" name="Google Shape;769;p25"/>
          <p:cNvGrpSpPr/>
          <p:nvPr/>
        </p:nvGrpSpPr>
        <p:grpSpPr>
          <a:xfrm>
            <a:off x="303630" y="306525"/>
            <a:ext cx="8536741" cy="4552701"/>
            <a:chOff x="2434200" y="841500"/>
            <a:chExt cx="4622450" cy="3053250"/>
          </a:xfrm>
        </p:grpSpPr>
        <p:sp>
          <p:nvSpPr>
            <p:cNvPr id="770" name="Google Shape;770;p25"/>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5"/>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2" name="Google Shape;772;p25"/>
          <p:cNvSpPr txBox="1">
            <a:spLocks noGrp="1"/>
          </p:cNvSpPr>
          <p:nvPr>
            <p:ph type="title"/>
          </p:nvPr>
        </p:nvSpPr>
        <p:spPr>
          <a:xfrm>
            <a:off x="1074575" y="2039025"/>
            <a:ext cx="3218700" cy="88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73" name="Google Shape;773;p25"/>
          <p:cNvSpPr txBox="1">
            <a:spLocks noGrp="1"/>
          </p:cNvSpPr>
          <p:nvPr>
            <p:ph type="subTitle" idx="1"/>
          </p:nvPr>
        </p:nvSpPr>
        <p:spPr>
          <a:xfrm>
            <a:off x="1319225" y="2845500"/>
            <a:ext cx="2729400" cy="97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74" name="Google Shape;77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grpSp>
        <p:nvGrpSpPr>
          <p:cNvPr id="775" name="Google Shape;775;p25"/>
          <p:cNvGrpSpPr/>
          <p:nvPr/>
        </p:nvGrpSpPr>
        <p:grpSpPr>
          <a:xfrm>
            <a:off x="-61900" y="0"/>
            <a:ext cx="1360250" cy="919525"/>
            <a:chOff x="-286950" y="732175"/>
            <a:chExt cx="1360250" cy="919525"/>
          </a:xfrm>
        </p:grpSpPr>
        <p:sp>
          <p:nvSpPr>
            <p:cNvPr id="776" name="Google Shape;776;p25"/>
            <p:cNvSpPr/>
            <p:nvPr/>
          </p:nvSpPr>
          <p:spPr>
            <a:xfrm rot="10800000" flipH="1">
              <a:off x="-286950" y="732175"/>
              <a:ext cx="1360250" cy="919525"/>
            </a:xfrm>
            <a:custGeom>
              <a:avLst/>
              <a:gdLst/>
              <a:ahLst/>
              <a:cxnLst/>
              <a:rect l="l" t="t" r="r" b="b"/>
              <a:pathLst>
                <a:path w="54410" h="36781" extrusionOk="0">
                  <a:moveTo>
                    <a:pt x="43930" y="1"/>
                  </a:moveTo>
                  <a:cubicBezTo>
                    <a:pt x="35713" y="1"/>
                    <a:pt x="25156" y="320"/>
                    <a:pt x="24986" y="792"/>
                  </a:cubicBezTo>
                  <a:cubicBezTo>
                    <a:pt x="24743" y="1552"/>
                    <a:pt x="30427" y="7722"/>
                    <a:pt x="30427" y="7722"/>
                  </a:cubicBezTo>
                  <a:cubicBezTo>
                    <a:pt x="30427" y="7722"/>
                    <a:pt x="4074" y="31461"/>
                    <a:pt x="1" y="36780"/>
                  </a:cubicBezTo>
                  <a:lnTo>
                    <a:pt x="32099" y="36780"/>
                  </a:lnTo>
                  <a:cubicBezTo>
                    <a:pt x="36962" y="32008"/>
                    <a:pt x="45929" y="23649"/>
                    <a:pt x="45929" y="23649"/>
                  </a:cubicBezTo>
                  <a:cubicBezTo>
                    <a:pt x="45929" y="23649"/>
                    <a:pt x="51860" y="29464"/>
                    <a:pt x="52888" y="29464"/>
                  </a:cubicBezTo>
                  <a:cubicBezTo>
                    <a:pt x="52911" y="29464"/>
                    <a:pt x="52932" y="29461"/>
                    <a:pt x="52950" y="29455"/>
                  </a:cubicBezTo>
                  <a:cubicBezTo>
                    <a:pt x="53862" y="29181"/>
                    <a:pt x="54409" y="1096"/>
                    <a:pt x="53467" y="397"/>
                  </a:cubicBezTo>
                  <a:cubicBezTo>
                    <a:pt x="53098" y="120"/>
                    <a:pt x="48951" y="1"/>
                    <a:pt x="4393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5"/>
            <p:cNvSpPr/>
            <p:nvPr/>
          </p:nvSpPr>
          <p:spPr>
            <a:xfrm rot="10800000" flipH="1">
              <a:off x="469900" y="1127325"/>
              <a:ext cx="326025" cy="334375"/>
            </a:xfrm>
            <a:custGeom>
              <a:avLst/>
              <a:gdLst/>
              <a:ahLst/>
              <a:cxnLst/>
              <a:rect l="l" t="t" r="r" b="b"/>
              <a:pathLst>
                <a:path w="13041" h="13375" extrusionOk="0">
                  <a:moveTo>
                    <a:pt x="275" y="1"/>
                  </a:moveTo>
                  <a:lnTo>
                    <a:pt x="1" y="274"/>
                  </a:lnTo>
                  <a:cubicBezTo>
                    <a:pt x="92" y="335"/>
                    <a:pt x="6384" y="7235"/>
                    <a:pt x="12767" y="13375"/>
                  </a:cubicBezTo>
                  <a:lnTo>
                    <a:pt x="13041" y="13101"/>
                  </a:lnTo>
                  <a:cubicBezTo>
                    <a:pt x="6658" y="6931"/>
                    <a:pt x="335" y="92"/>
                    <a:pt x="27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n columns">
  <p:cSld name="CUSTOM_9">
    <p:spTree>
      <p:nvGrpSpPr>
        <p:cNvPr id="1" name="Shape 778"/>
        <p:cNvGrpSpPr/>
        <p:nvPr/>
      </p:nvGrpSpPr>
      <p:grpSpPr>
        <a:xfrm>
          <a:off x="0" y="0"/>
          <a:ext cx="0" cy="0"/>
          <a:chOff x="0" y="0"/>
          <a:chExt cx="0" cy="0"/>
        </a:xfrm>
      </p:grpSpPr>
      <p:grpSp>
        <p:nvGrpSpPr>
          <p:cNvPr id="779" name="Google Shape;779;p26"/>
          <p:cNvGrpSpPr/>
          <p:nvPr/>
        </p:nvGrpSpPr>
        <p:grpSpPr>
          <a:xfrm>
            <a:off x="-244" y="24"/>
            <a:ext cx="9144155" cy="5165694"/>
            <a:chOff x="-244" y="24"/>
            <a:chExt cx="9144155" cy="5165694"/>
          </a:xfrm>
        </p:grpSpPr>
        <p:sp>
          <p:nvSpPr>
            <p:cNvPr id="780" name="Google Shape;780;p26"/>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6"/>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2" name="Google Shape;782;p26"/>
          <p:cNvGrpSpPr/>
          <p:nvPr/>
        </p:nvGrpSpPr>
        <p:grpSpPr>
          <a:xfrm>
            <a:off x="303630" y="306525"/>
            <a:ext cx="8536741" cy="4552701"/>
            <a:chOff x="2434200" y="841500"/>
            <a:chExt cx="4622450" cy="3053250"/>
          </a:xfrm>
        </p:grpSpPr>
        <p:sp>
          <p:nvSpPr>
            <p:cNvPr id="783" name="Google Shape;783;p26"/>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6"/>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5" name="Google Shape;785;p26"/>
          <p:cNvSpPr txBox="1">
            <a:spLocks noGrp="1"/>
          </p:cNvSpPr>
          <p:nvPr>
            <p:ph type="subTitle" idx="1"/>
          </p:nvPr>
        </p:nvSpPr>
        <p:spPr>
          <a:xfrm>
            <a:off x="1396813" y="195855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86" name="Google Shape;786;p26"/>
          <p:cNvSpPr txBox="1">
            <a:spLocks noGrp="1"/>
          </p:cNvSpPr>
          <p:nvPr>
            <p:ph type="subTitle" idx="2"/>
          </p:nvPr>
        </p:nvSpPr>
        <p:spPr>
          <a:xfrm>
            <a:off x="1396788" y="26314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87" name="Google Shape;787;p26"/>
          <p:cNvSpPr txBox="1">
            <a:spLocks noGrp="1"/>
          </p:cNvSpPr>
          <p:nvPr>
            <p:ph type="subTitle" idx="3"/>
          </p:nvPr>
        </p:nvSpPr>
        <p:spPr>
          <a:xfrm>
            <a:off x="1396813" y="330425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88" name="Google Shape;788;p26"/>
          <p:cNvSpPr txBox="1">
            <a:spLocks noGrp="1"/>
          </p:cNvSpPr>
          <p:nvPr>
            <p:ph type="subTitle" idx="4"/>
          </p:nvPr>
        </p:nvSpPr>
        <p:spPr>
          <a:xfrm>
            <a:off x="1396788" y="39771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89" name="Google Shape;789;p26"/>
          <p:cNvSpPr txBox="1">
            <a:spLocks noGrp="1"/>
          </p:cNvSpPr>
          <p:nvPr>
            <p:ph type="title"/>
          </p:nvPr>
        </p:nvSpPr>
        <p:spPr>
          <a:xfrm>
            <a:off x="720000" y="411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90" name="Google Shape;790;p26"/>
          <p:cNvSpPr txBox="1">
            <a:spLocks noGrp="1"/>
          </p:cNvSpPr>
          <p:nvPr>
            <p:ph type="subTitle" idx="5"/>
          </p:nvPr>
        </p:nvSpPr>
        <p:spPr>
          <a:xfrm>
            <a:off x="1396813" y="12857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91" name="Google Shape;791;p26"/>
          <p:cNvSpPr txBox="1">
            <a:spLocks noGrp="1"/>
          </p:cNvSpPr>
          <p:nvPr>
            <p:ph type="subTitle" idx="6"/>
          </p:nvPr>
        </p:nvSpPr>
        <p:spPr>
          <a:xfrm>
            <a:off x="5369987" y="195855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92" name="Google Shape;792;p26"/>
          <p:cNvSpPr txBox="1">
            <a:spLocks noGrp="1"/>
          </p:cNvSpPr>
          <p:nvPr>
            <p:ph type="subTitle" idx="7"/>
          </p:nvPr>
        </p:nvSpPr>
        <p:spPr>
          <a:xfrm>
            <a:off x="5369962" y="26314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93" name="Google Shape;793;p26"/>
          <p:cNvSpPr txBox="1">
            <a:spLocks noGrp="1"/>
          </p:cNvSpPr>
          <p:nvPr>
            <p:ph type="subTitle" idx="8"/>
          </p:nvPr>
        </p:nvSpPr>
        <p:spPr>
          <a:xfrm>
            <a:off x="5369987" y="330425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94" name="Google Shape;794;p26"/>
          <p:cNvSpPr txBox="1">
            <a:spLocks noGrp="1"/>
          </p:cNvSpPr>
          <p:nvPr>
            <p:ph type="subTitle" idx="9"/>
          </p:nvPr>
        </p:nvSpPr>
        <p:spPr>
          <a:xfrm>
            <a:off x="5369962" y="39771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95" name="Google Shape;795;p26"/>
          <p:cNvSpPr txBox="1">
            <a:spLocks noGrp="1"/>
          </p:cNvSpPr>
          <p:nvPr>
            <p:ph type="subTitle" idx="13"/>
          </p:nvPr>
        </p:nvSpPr>
        <p:spPr>
          <a:xfrm>
            <a:off x="5369987" y="12857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796" name="Google Shape;79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grpSp>
        <p:nvGrpSpPr>
          <p:cNvPr id="797" name="Google Shape;797;p26"/>
          <p:cNvGrpSpPr/>
          <p:nvPr/>
        </p:nvGrpSpPr>
        <p:grpSpPr>
          <a:xfrm>
            <a:off x="8463581" y="73363"/>
            <a:ext cx="600579" cy="696338"/>
            <a:chOff x="5815634" y="1650855"/>
            <a:chExt cx="452039" cy="524114"/>
          </a:xfrm>
        </p:grpSpPr>
        <p:sp>
          <p:nvSpPr>
            <p:cNvPr id="798" name="Google Shape;798;p2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4" name="Google Shape;804;p26"/>
          <p:cNvGrpSpPr/>
          <p:nvPr/>
        </p:nvGrpSpPr>
        <p:grpSpPr>
          <a:xfrm>
            <a:off x="8463581" y="899463"/>
            <a:ext cx="600579" cy="696338"/>
            <a:chOff x="5815634" y="1650855"/>
            <a:chExt cx="452039" cy="524114"/>
          </a:xfrm>
        </p:grpSpPr>
        <p:sp>
          <p:nvSpPr>
            <p:cNvPr id="805" name="Google Shape;805;p2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1" name="Google Shape;811;p26"/>
          <p:cNvGrpSpPr/>
          <p:nvPr/>
        </p:nvGrpSpPr>
        <p:grpSpPr>
          <a:xfrm>
            <a:off x="43231" y="4373713"/>
            <a:ext cx="600579" cy="696338"/>
            <a:chOff x="5815634" y="1650855"/>
            <a:chExt cx="452039" cy="524114"/>
          </a:xfrm>
        </p:grpSpPr>
        <p:sp>
          <p:nvSpPr>
            <p:cNvPr id="812" name="Google Shape;812;p2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8"/>
        <p:cNvGrpSpPr/>
        <p:nvPr/>
      </p:nvGrpSpPr>
      <p:grpSpPr>
        <a:xfrm>
          <a:off x="0" y="0"/>
          <a:ext cx="0" cy="0"/>
          <a:chOff x="0" y="0"/>
          <a:chExt cx="0" cy="0"/>
        </a:xfrm>
      </p:grpSpPr>
      <p:grpSp>
        <p:nvGrpSpPr>
          <p:cNvPr id="819" name="Google Shape;819;p27"/>
          <p:cNvGrpSpPr/>
          <p:nvPr/>
        </p:nvGrpSpPr>
        <p:grpSpPr>
          <a:xfrm>
            <a:off x="-244" y="24"/>
            <a:ext cx="9144155" cy="5165694"/>
            <a:chOff x="-244" y="24"/>
            <a:chExt cx="9144155" cy="5165694"/>
          </a:xfrm>
        </p:grpSpPr>
        <p:sp>
          <p:nvSpPr>
            <p:cNvPr id="820" name="Google Shape;820;p27"/>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7"/>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2" name="Google Shape;822;p27"/>
          <p:cNvGrpSpPr/>
          <p:nvPr/>
        </p:nvGrpSpPr>
        <p:grpSpPr>
          <a:xfrm>
            <a:off x="303630" y="306525"/>
            <a:ext cx="8536741" cy="4552701"/>
            <a:chOff x="2434200" y="841500"/>
            <a:chExt cx="4622450" cy="3053250"/>
          </a:xfrm>
        </p:grpSpPr>
        <p:sp>
          <p:nvSpPr>
            <p:cNvPr id="823" name="Google Shape;823;p27"/>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7"/>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5" name="Google Shape;825;p27"/>
          <p:cNvSpPr txBox="1">
            <a:spLocks noGrp="1"/>
          </p:cNvSpPr>
          <p:nvPr>
            <p:ph type="title" hasCustomPrompt="1"/>
          </p:nvPr>
        </p:nvSpPr>
        <p:spPr>
          <a:xfrm>
            <a:off x="1766700" y="1533875"/>
            <a:ext cx="5610600" cy="13722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10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826" name="Google Shape;826;p27"/>
          <p:cNvSpPr txBox="1">
            <a:spLocks noGrp="1"/>
          </p:cNvSpPr>
          <p:nvPr>
            <p:ph type="subTitle" idx="1"/>
          </p:nvPr>
        </p:nvSpPr>
        <p:spPr>
          <a:xfrm>
            <a:off x="1766700" y="2906122"/>
            <a:ext cx="5610600" cy="7035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200"/>
              <a:buNone/>
              <a:defRPr sz="1600"/>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grpSp>
        <p:nvGrpSpPr>
          <p:cNvPr id="18" name="Google Shape;18;p3"/>
          <p:cNvGrpSpPr/>
          <p:nvPr/>
        </p:nvGrpSpPr>
        <p:grpSpPr>
          <a:xfrm>
            <a:off x="-244" y="24"/>
            <a:ext cx="9144155" cy="5165694"/>
            <a:chOff x="-244" y="24"/>
            <a:chExt cx="9144155" cy="5165694"/>
          </a:xfrm>
        </p:grpSpPr>
        <p:sp>
          <p:nvSpPr>
            <p:cNvPr id="19" name="Google Shape;19;p3"/>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21;p3"/>
          <p:cNvGrpSpPr/>
          <p:nvPr/>
        </p:nvGrpSpPr>
        <p:grpSpPr>
          <a:xfrm>
            <a:off x="303630" y="306525"/>
            <a:ext cx="8536741" cy="4552701"/>
            <a:chOff x="2434200" y="841500"/>
            <a:chExt cx="4622450" cy="3053250"/>
          </a:xfrm>
        </p:grpSpPr>
        <p:sp>
          <p:nvSpPr>
            <p:cNvPr id="22" name="Google Shape;22;p3"/>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 name="Google Shape;24;p3"/>
          <p:cNvSpPr txBox="1">
            <a:spLocks noGrp="1"/>
          </p:cNvSpPr>
          <p:nvPr>
            <p:ph type="body" idx="1"/>
          </p:nvPr>
        </p:nvSpPr>
        <p:spPr>
          <a:xfrm>
            <a:off x="720000" y="1722975"/>
            <a:ext cx="4110300" cy="2529300"/>
          </a:xfrm>
          <a:prstGeom prst="rect">
            <a:avLst/>
          </a:prstGeom>
          <a:noFill/>
          <a:ln>
            <a:noFill/>
          </a:ln>
        </p:spPr>
        <p:txBody>
          <a:bodyPr spcFirstLastPara="1" wrap="square" lIns="91425" tIns="91425" rIns="91425" bIns="91425" anchor="t" anchorCtr="0">
            <a:noAutofit/>
          </a:bodyPr>
          <a:lstStyle>
            <a:lvl1pPr marL="457200" lvl="0" indent="-279400" algn="l">
              <a:lnSpc>
                <a:spcPct val="115000"/>
              </a:lnSpc>
              <a:spcBef>
                <a:spcPts val="0"/>
              </a:spcBef>
              <a:spcAft>
                <a:spcPts val="0"/>
              </a:spcAft>
              <a:buClr>
                <a:schemeClr val="accent3"/>
              </a:buClr>
              <a:buSzPts val="800"/>
              <a:buFont typeface="Open Sans"/>
              <a:buChar char="●"/>
              <a:defRPr/>
            </a:lvl1pPr>
            <a:lvl2pPr marL="914400" lvl="1" indent="-279400" algn="l">
              <a:lnSpc>
                <a:spcPct val="115000"/>
              </a:lnSpc>
              <a:spcBef>
                <a:spcPts val="0"/>
              </a:spcBef>
              <a:spcAft>
                <a:spcPts val="0"/>
              </a:spcAft>
              <a:buClr>
                <a:srgbClr val="999999"/>
              </a:buClr>
              <a:buSzPts val="800"/>
              <a:buFont typeface="Open Sans"/>
              <a:buChar char="○"/>
              <a:defRPr/>
            </a:lvl2pPr>
            <a:lvl3pPr marL="1371600" lvl="2" indent="-279400" algn="l">
              <a:lnSpc>
                <a:spcPct val="115000"/>
              </a:lnSpc>
              <a:spcBef>
                <a:spcPts val="0"/>
              </a:spcBef>
              <a:spcAft>
                <a:spcPts val="0"/>
              </a:spcAft>
              <a:buClr>
                <a:srgbClr val="999999"/>
              </a:buClr>
              <a:buSzPts val="800"/>
              <a:buFont typeface="Open Sans"/>
              <a:buChar char="■"/>
              <a:defRPr/>
            </a:lvl3pPr>
            <a:lvl4pPr marL="1828800" lvl="3" indent="-279400" algn="l">
              <a:lnSpc>
                <a:spcPct val="115000"/>
              </a:lnSpc>
              <a:spcBef>
                <a:spcPts val="0"/>
              </a:spcBef>
              <a:spcAft>
                <a:spcPts val="0"/>
              </a:spcAft>
              <a:buClr>
                <a:srgbClr val="999999"/>
              </a:buClr>
              <a:buSzPts val="800"/>
              <a:buFont typeface="Open Sans"/>
              <a:buChar char="●"/>
              <a:defRPr/>
            </a:lvl4pPr>
            <a:lvl5pPr marL="2286000" lvl="4" indent="-304800" algn="l">
              <a:lnSpc>
                <a:spcPct val="115000"/>
              </a:lnSpc>
              <a:spcBef>
                <a:spcPts val="0"/>
              </a:spcBef>
              <a:spcAft>
                <a:spcPts val="0"/>
              </a:spcAft>
              <a:buClr>
                <a:srgbClr val="999999"/>
              </a:buClr>
              <a:buSzPts val="1200"/>
              <a:buFont typeface="Open Sans"/>
              <a:buChar char="○"/>
              <a:defRPr/>
            </a:lvl5pPr>
            <a:lvl6pPr marL="2743200" lvl="5" indent="-304800" algn="l">
              <a:lnSpc>
                <a:spcPct val="115000"/>
              </a:lnSpc>
              <a:spcBef>
                <a:spcPts val="0"/>
              </a:spcBef>
              <a:spcAft>
                <a:spcPts val="0"/>
              </a:spcAft>
              <a:buClr>
                <a:srgbClr val="999999"/>
              </a:buClr>
              <a:buSzPts val="1200"/>
              <a:buFont typeface="Open Sans"/>
              <a:buChar char="■"/>
              <a:defRPr/>
            </a:lvl6pPr>
            <a:lvl7pPr marL="3200400" lvl="6" indent="-273050" algn="l">
              <a:lnSpc>
                <a:spcPct val="115000"/>
              </a:lnSpc>
              <a:spcBef>
                <a:spcPts val="0"/>
              </a:spcBef>
              <a:spcAft>
                <a:spcPts val="0"/>
              </a:spcAft>
              <a:buClr>
                <a:srgbClr val="999999"/>
              </a:buClr>
              <a:buSzPts val="700"/>
              <a:buFont typeface="Open Sans"/>
              <a:buChar char="●"/>
              <a:defRPr/>
            </a:lvl7pPr>
            <a:lvl8pPr marL="3657600" lvl="7" indent="-273050" algn="l">
              <a:lnSpc>
                <a:spcPct val="115000"/>
              </a:lnSpc>
              <a:spcBef>
                <a:spcPts val="0"/>
              </a:spcBef>
              <a:spcAft>
                <a:spcPts val="0"/>
              </a:spcAft>
              <a:buClr>
                <a:srgbClr val="999999"/>
              </a:buClr>
              <a:buSzPts val="700"/>
              <a:buFont typeface="Open Sans"/>
              <a:buChar char="○"/>
              <a:defRPr/>
            </a:lvl8pPr>
            <a:lvl9pPr marL="4114800" lvl="8" indent="-266700" algn="l">
              <a:lnSpc>
                <a:spcPct val="115000"/>
              </a:lnSpc>
              <a:spcBef>
                <a:spcPts val="0"/>
              </a:spcBef>
              <a:spcAft>
                <a:spcPts val="0"/>
              </a:spcAft>
              <a:buClr>
                <a:srgbClr val="999999"/>
              </a:buClr>
              <a:buSzPts val="600"/>
              <a:buFont typeface="Open Sans"/>
              <a:buChar char="■"/>
              <a:defRPr/>
            </a:lvl9pPr>
          </a:lstStyle>
          <a:p>
            <a:endParaRPr/>
          </a:p>
        </p:txBody>
      </p:sp>
      <p:sp>
        <p:nvSpPr>
          <p:cNvPr id="25" name="Google Shape;25;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827"/>
        <p:cNvGrpSpPr/>
        <p:nvPr/>
      </p:nvGrpSpPr>
      <p:grpSpPr>
        <a:xfrm>
          <a:off x="0" y="0"/>
          <a:ext cx="0" cy="0"/>
          <a:chOff x="0" y="0"/>
          <a:chExt cx="0" cy="0"/>
        </a:xfrm>
      </p:grpSpPr>
      <p:grpSp>
        <p:nvGrpSpPr>
          <p:cNvPr id="828" name="Google Shape;828;p28"/>
          <p:cNvGrpSpPr/>
          <p:nvPr/>
        </p:nvGrpSpPr>
        <p:grpSpPr>
          <a:xfrm>
            <a:off x="-244" y="24"/>
            <a:ext cx="9144155" cy="5165694"/>
            <a:chOff x="-244" y="24"/>
            <a:chExt cx="9144155" cy="5165694"/>
          </a:xfrm>
        </p:grpSpPr>
        <p:sp>
          <p:nvSpPr>
            <p:cNvPr id="829" name="Google Shape;829;p28"/>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8"/>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1" name="Google Shape;831;p28"/>
          <p:cNvGrpSpPr/>
          <p:nvPr/>
        </p:nvGrpSpPr>
        <p:grpSpPr>
          <a:xfrm>
            <a:off x="303630" y="306525"/>
            <a:ext cx="8536741" cy="4552701"/>
            <a:chOff x="2434200" y="841500"/>
            <a:chExt cx="4622450" cy="3053250"/>
          </a:xfrm>
        </p:grpSpPr>
        <p:sp>
          <p:nvSpPr>
            <p:cNvPr id="832" name="Google Shape;832;p28"/>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8"/>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4" name="Google Shape;834;p28"/>
          <p:cNvSpPr txBox="1">
            <a:spLocks noGrp="1"/>
          </p:cNvSpPr>
          <p:nvPr>
            <p:ph type="title"/>
          </p:nvPr>
        </p:nvSpPr>
        <p:spPr>
          <a:xfrm>
            <a:off x="988575" y="1037924"/>
            <a:ext cx="3376200" cy="8259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5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835" name="Google Shape;835;p28"/>
          <p:cNvSpPr txBox="1">
            <a:spLocks noGrp="1"/>
          </p:cNvSpPr>
          <p:nvPr>
            <p:ph type="subTitle" idx="1"/>
          </p:nvPr>
        </p:nvSpPr>
        <p:spPr>
          <a:xfrm>
            <a:off x="988575" y="1863703"/>
            <a:ext cx="3376200" cy="4233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836" name="Google Shape;836;p28"/>
          <p:cNvSpPr txBox="1">
            <a:spLocks noGrp="1"/>
          </p:cNvSpPr>
          <p:nvPr>
            <p:ph type="title" idx="2"/>
          </p:nvPr>
        </p:nvSpPr>
        <p:spPr>
          <a:xfrm>
            <a:off x="4779200" y="1037924"/>
            <a:ext cx="3376200" cy="8259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5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837" name="Google Shape;837;p28"/>
          <p:cNvSpPr txBox="1">
            <a:spLocks noGrp="1"/>
          </p:cNvSpPr>
          <p:nvPr>
            <p:ph type="subTitle" idx="3"/>
          </p:nvPr>
        </p:nvSpPr>
        <p:spPr>
          <a:xfrm>
            <a:off x="4779200" y="1863703"/>
            <a:ext cx="3376200" cy="4233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838" name="Google Shape;838;p28"/>
          <p:cNvSpPr txBox="1">
            <a:spLocks noGrp="1"/>
          </p:cNvSpPr>
          <p:nvPr>
            <p:ph type="title" idx="4"/>
          </p:nvPr>
        </p:nvSpPr>
        <p:spPr>
          <a:xfrm>
            <a:off x="4779200" y="2856499"/>
            <a:ext cx="3376200" cy="8259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5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839" name="Google Shape;839;p28"/>
          <p:cNvSpPr txBox="1">
            <a:spLocks noGrp="1"/>
          </p:cNvSpPr>
          <p:nvPr>
            <p:ph type="subTitle" idx="5"/>
          </p:nvPr>
        </p:nvSpPr>
        <p:spPr>
          <a:xfrm>
            <a:off x="4779200" y="3682278"/>
            <a:ext cx="3376200" cy="4233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840" name="Google Shape;840;p28"/>
          <p:cNvSpPr txBox="1">
            <a:spLocks noGrp="1"/>
          </p:cNvSpPr>
          <p:nvPr>
            <p:ph type="title" idx="6"/>
          </p:nvPr>
        </p:nvSpPr>
        <p:spPr>
          <a:xfrm>
            <a:off x="988575" y="2856499"/>
            <a:ext cx="3376200" cy="8259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5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841" name="Google Shape;841;p28"/>
          <p:cNvSpPr txBox="1">
            <a:spLocks noGrp="1"/>
          </p:cNvSpPr>
          <p:nvPr>
            <p:ph type="subTitle" idx="7"/>
          </p:nvPr>
        </p:nvSpPr>
        <p:spPr>
          <a:xfrm>
            <a:off x="988575" y="3682278"/>
            <a:ext cx="3376200" cy="4233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842" name="Google Shape;842;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grpSp>
        <p:nvGrpSpPr>
          <p:cNvPr id="843" name="Google Shape;843;p28"/>
          <p:cNvGrpSpPr/>
          <p:nvPr/>
        </p:nvGrpSpPr>
        <p:grpSpPr>
          <a:xfrm>
            <a:off x="8277192" y="212025"/>
            <a:ext cx="712368" cy="825899"/>
            <a:chOff x="5815634" y="1650855"/>
            <a:chExt cx="452039" cy="524114"/>
          </a:xfrm>
        </p:grpSpPr>
        <p:sp>
          <p:nvSpPr>
            <p:cNvPr id="844" name="Google Shape;844;p28"/>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28"/>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28"/>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28"/>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28"/>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8"/>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0" name="Google Shape;850;p28"/>
          <p:cNvGrpSpPr/>
          <p:nvPr/>
        </p:nvGrpSpPr>
        <p:grpSpPr>
          <a:xfrm>
            <a:off x="39242" y="2856500"/>
            <a:ext cx="712368" cy="825899"/>
            <a:chOff x="5815634" y="1650855"/>
            <a:chExt cx="452039" cy="524114"/>
          </a:xfrm>
        </p:grpSpPr>
        <p:sp>
          <p:nvSpPr>
            <p:cNvPr id="851" name="Google Shape;851;p28"/>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8"/>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8"/>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8"/>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8"/>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28"/>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7" name="Google Shape;857;p28"/>
          <p:cNvGrpSpPr/>
          <p:nvPr/>
        </p:nvGrpSpPr>
        <p:grpSpPr>
          <a:xfrm>
            <a:off x="4456467" y="4251900"/>
            <a:ext cx="712368" cy="825899"/>
            <a:chOff x="5815634" y="1650855"/>
            <a:chExt cx="452039" cy="524114"/>
          </a:xfrm>
        </p:grpSpPr>
        <p:sp>
          <p:nvSpPr>
            <p:cNvPr id="858" name="Google Shape;858;p28"/>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28"/>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28"/>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28"/>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8"/>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28"/>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CUSTOM_2_1">
    <p:spTree>
      <p:nvGrpSpPr>
        <p:cNvPr id="1" name="Shape 864"/>
        <p:cNvGrpSpPr/>
        <p:nvPr/>
      </p:nvGrpSpPr>
      <p:grpSpPr>
        <a:xfrm>
          <a:off x="0" y="0"/>
          <a:ext cx="0" cy="0"/>
          <a:chOff x="0" y="0"/>
          <a:chExt cx="0" cy="0"/>
        </a:xfrm>
      </p:grpSpPr>
      <p:grpSp>
        <p:nvGrpSpPr>
          <p:cNvPr id="865" name="Google Shape;865;p29"/>
          <p:cNvGrpSpPr/>
          <p:nvPr/>
        </p:nvGrpSpPr>
        <p:grpSpPr>
          <a:xfrm>
            <a:off x="-244" y="24"/>
            <a:ext cx="9144155" cy="5165694"/>
            <a:chOff x="-244" y="24"/>
            <a:chExt cx="9144155" cy="5165694"/>
          </a:xfrm>
        </p:grpSpPr>
        <p:sp>
          <p:nvSpPr>
            <p:cNvPr id="866" name="Google Shape;866;p29"/>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29"/>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8" name="Google Shape;868;p29"/>
          <p:cNvGrpSpPr/>
          <p:nvPr/>
        </p:nvGrpSpPr>
        <p:grpSpPr>
          <a:xfrm>
            <a:off x="303630" y="306525"/>
            <a:ext cx="8536741" cy="4552701"/>
            <a:chOff x="2434200" y="841500"/>
            <a:chExt cx="4622450" cy="3053250"/>
          </a:xfrm>
        </p:grpSpPr>
        <p:sp>
          <p:nvSpPr>
            <p:cNvPr id="869" name="Google Shape;869;p29"/>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29"/>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1" name="Google Shape;871;p29"/>
          <p:cNvSpPr txBox="1">
            <a:spLocks noGrp="1"/>
          </p:cNvSpPr>
          <p:nvPr>
            <p:ph type="title"/>
          </p:nvPr>
        </p:nvSpPr>
        <p:spPr>
          <a:xfrm>
            <a:off x="6019500" y="1552050"/>
            <a:ext cx="24045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72" name="Google Shape;872;p29"/>
          <p:cNvSpPr txBox="1">
            <a:spLocks noGrp="1"/>
          </p:cNvSpPr>
          <p:nvPr>
            <p:ph type="title" idx="2"/>
          </p:nvPr>
        </p:nvSpPr>
        <p:spPr>
          <a:xfrm>
            <a:off x="3369748" y="1552050"/>
            <a:ext cx="24045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73" name="Google Shape;873;p29"/>
          <p:cNvSpPr txBox="1">
            <a:spLocks noGrp="1"/>
          </p:cNvSpPr>
          <p:nvPr>
            <p:ph type="subTitle" idx="1"/>
          </p:nvPr>
        </p:nvSpPr>
        <p:spPr>
          <a:xfrm>
            <a:off x="720001" y="1838963"/>
            <a:ext cx="2404500" cy="88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874" name="Google Shape;874;p29"/>
          <p:cNvSpPr txBox="1">
            <a:spLocks noGrp="1"/>
          </p:cNvSpPr>
          <p:nvPr>
            <p:ph type="subTitle" idx="3"/>
          </p:nvPr>
        </p:nvSpPr>
        <p:spPr>
          <a:xfrm>
            <a:off x="3369741" y="1838963"/>
            <a:ext cx="2404500" cy="88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875" name="Google Shape;875;p29"/>
          <p:cNvSpPr txBox="1">
            <a:spLocks noGrp="1"/>
          </p:cNvSpPr>
          <p:nvPr>
            <p:ph type="title" idx="4"/>
          </p:nvPr>
        </p:nvSpPr>
        <p:spPr>
          <a:xfrm>
            <a:off x="720001" y="1552050"/>
            <a:ext cx="24045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76" name="Google Shape;876;p29"/>
          <p:cNvSpPr txBox="1">
            <a:spLocks noGrp="1"/>
          </p:cNvSpPr>
          <p:nvPr>
            <p:ph type="subTitle" idx="5"/>
          </p:nvPr>
        </p:nvSpPr>
        <p:spPr>
          <a:xfrm>
            <a:off x="6019500" y="1838963"/>
            <a:ext cx="2404500" cy="88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877" name="Google Shape;877;p29"/>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78" name="Google Shape;87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9"/>
        <p:cNvGrpSpPr/>
        <p:nvPr/>
      </p:nvGrpSpPr>
      <p:grpSpPr>
        <a:xfrm>
          <a:off x="0" y="0"/>
          <a:ext cx="0" cy="0"/>
          <a:chOff x="0" y="0"/>
          <a:chExt cx="0" cy="0"/>
        </a:xfrm>
      </p:grpSpPr>
      <p:grpSp>
        <p:nvGrpSpPr>
          <p:cNvPr id="880" name="Google Shape;880;p30"/>
          <p:cNvGrpSpPr/>
          <p:nvPr/>
        </p:nvGrpSpPr>
        <p:grpSpPr>
          <a:xfrm>
            <a:off x="-244" y="24"/>
            <a:ext cx="9144155" cy="5165694"/>
            <a:chOff x="-244" y="24"/>
            <a:chExt cx="9144155" cy="5165694"/>
          </a:xfrm>
        </p:grpSpPr>
        <p:sp>
          <p:nvSpPr>
            <p:cNvPr id="881" name="Google Shape;881;p30"/>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0"/>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3" name="Google Shape;883;p30"/>
          <p:cNvGrpSpPr/>
          <p:nvPr/>
        </p:nvGrpSpPr>
        <p:grpSpPr>
          <a:xfrm>
            <a:off x="303630" y="306525"/>
            <a:ext cx="8536741" cy="4552701"/>
            <a:chOff x="2434200" y="841500"/>
            <a:chExt cx="4622450" cy="3053250"/>
          </a:xfrm>
        </p:grpSpPr>
        <p:sp>
          <p:nvSpPr>
            <p:cNvPr id="884" name="Google Shape;884;p30"/>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0"/>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6" name="Google Shape;886;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87" name="Google Shape;887;p30"/>
          <p:cNvSpPr txBox="1">
            <a:spLocks noGrp="1"/>
          </p:cNvSpPr>
          <p:nvPr>
            <p:ph type="title" idx="2"/>
          </p:nvPr>
        </p:nvSpPr>
        <p:spPr>
          <a:xfrm>
            <a:off x="1967613" y="3248475"/>
            <a:ext cx="1897500" cy="48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88" name="Google Shape;888;p30"/>
          <p:cNvSpPr txBox="1">
            <a:spLocks noGrp="1"/>
          </p:cNvSpPr>
          <p:nvPr>
            <p:ph type="title" idx="3"/>
          </p:nvPr>
        </p:nvSpPr>
        <p:spPr>
          <a:xfrm>
            <a:off x="4933638" y="3248475"/>
            <a:ext cx="1897500" cy="48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89" name="Google Shape;889;p30"/>
          <p:cNvSpPr txBox="1">
            <a:spLocks noGrp="1"/>
          </p:cNvSpPr>
          <p:nvPr>
            <p:ph type="subTitle" idx="1"/>
          </p:nvPr>
        </p:nvSpPr>
        <p:spPr>
          <a:xfrm>
            <a:off x="4933805" y="3545875"/>
            <a:ext cx="1897200" cy="92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200"/>
              <a:buFont typeface="Arial"/>
              <a:buChar char="•"/>
              <a:defRPr/>
            </a:lvl1pPr>
            <a:lvl2pPr lvl="1" algn="ctr">
              <a:lnSpc>
                <a:spcPct val="115000"/>
              </a:lnSpc>
              <a:spcBef>
                <a:spcPts val="0"/>
              </a:spcBef>
              <a:spcAft>
                <a:spcPts val="0"/>
              </a:spcAft>
              <a:buClr>
                <a:schemeClr val="dk1"/>
              </a:buClr>
              <a:buSzPts val="1200"/>
              <a:buFont typeface="Arial"/>
              <a:buChar char="○"/>
              <a:defRPr/>
            </a:lvl2pPr>
            <a:lvl3pPr lvl="2" algn="ctr">
              <a:lnSpc>
                <a:spcPct val="115000"/>
              </a:lnSpc>
              <a:spcBef>
                <a:spcPts val="0"/>
              </a:spcBef>
              <a:spcAft>
                <a:spcPts val="0"/>
              </a:spcAft>
              <a:buClr>
                <a:schemeClr val="dk1"/>
              </a:buClr>
              <a:buSzPts val="1200"/>
              <a:buFont typeface="Arial"/>
              <a:buChar char="■"/>
              <a:defRPr/>
            </a:lvl3pPr>
            <a:lvl4pPr lvl="3" algn="ctr">
              <a:lnSpc>
                <a:spcPct val="115000"/>
              </a:lnSpc>
              <a:spcBef>
                <a:spcPts val="0"/>
              </a:spcBef>
              <a:spcAft>
                <a:spcPts val="0"/>
              </a:spcAft>
              <a:buClr>
                <a:schemeClr val="dk1"/>
              </a:buClr>
              <a:buSzPts val="1200"/>
              <a:buFont typeface="Arial"/>
              <a:buChar char="●"/>
              <a:defRPr/>
            </a:lvl4pPr>
            <a:lvl5pPr lvl="4" algn="ctr">
              <a:lnSpc>
                <a:spcPct val="115000"/>
              </a:lnSpc>
              <a:spcBef>
                <a:spcPts val="0"/>
              </a:spcBef>
              <a:spcAft>
                <a:spcPts val="0"/>
              </a:spcAft>
              <a:buClr>
                <a:schemeClr val="dk1"/>
              </a:buClr>
              <a:buSzPts val="1200"/>
              <a:buFont typeface="Arial"/>
              <a:buChar char="○"/>
              <a:defRPr/>
            </a:lvl5pPr>
            <a:lvl6pPr lvl="5" algn="ctr">
              <a:lnSpc>
                <a:spcPct val="115000"/>
              </a:lnSpc>
              <a:spcBef>
                <a:spcPts val="0"/>
              </a:spcBef>
              <a:spcAft>
                <a:spcPts val="0"/>
              </a:spcAft>
              <a:buClr>
                <a:schemeClr val="dk1"/>
              </a:buClr>
              <a:buSzPts val="1200"/>
              <a:buFont typeface="Arial"/>
              <a:buChar char="■"/>
              <a:defRPr/>
            </a:lvl6pPr>
            <a:lvl7pPr lvl="6" algn="ctr">
              <a:lnSpc>
                <a:spcPct val="115000"/>
              </a:lnSpc>
              <a:spcBef>
                <a:spcPts val="0"/>
              </a:spcBef>
              <a:spcAft>
                <a:spcPts val="0"/>
              </a:spcAft>
              <a:buClr>
                <a:schemeClr val="dk1"/>
              </a:buClr>
              <a:buSzPts val="1200"/>
              <a:buFont typeface="Arial"/>
              <a:buChar char="●"/>
              <a:defRPr/>
            </a:lvl7pPr>
            <a:lvl8pPr lvl="7" algn="ctr">
              <a:lnSpc>
                <a:spcPct val="115000"/>
              </a:lnSpc>
              <a:spcBef>
                <a:spcPts val="0"/>
              </a:spcBef>
              <a:spcAft>
                <a:spcPts val="0"/>
              </a:spcAft>
              <a:buClr>
                <a:schemeClr val="dk1"/>
              </a:buClr>
              <a:buSzPts val="1200"/>
              <a:buFont typeface="Arial"/>
              <a:buChar char="○"/>
              <a:defRPr/>
            </a:lvl8pPr>
            <a:lvl9pPr lvl="8" algn="ctr">
              <a:lnSpc>
                <a:spcPct val="115000"/>
              </a:lnSpc>
              <a:spcBef>
                <a:spcPts val="0"/>
              </a:spcBef>
              <a:spcAft>
                <a:spcPts val="0"/>
              </a:spcAft>
              <a:buClr>
                <a:schemeClr val="dk1"/>
              </a:buClr>
              <a:buSzPts val="1200"/>
              <a:buFont typeface="Arial"/>
              <a:buChar char="■"/>
              <a:defRPr/>
            </a:lvl9pPr>
          </a:lstStyle>
          <a:p>
            <a:endParaRPr/>
          </a:p>
        </p:txBody>
      </p:sp>
      <p:sp>
        <p:nvSpPr>
          <p:cNvPr id="890" name="Google Shape;890;p30"/>
          <p:cNvSpPr txBox="1">
            <a:spLocks noGrp="1"/>
          </p:cNvSpPr>
          <p:nvPr>
            <p:ph type="subTitle" idx="4"/>
          </p:nvPr>
        </p:nvSpPr>
        <p:spPr>
          <a:xfrm>
            <a:off x="1967625" y="3545875"/>
            <a:ext cx="1897500" cy="92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200"/>
              <a:buFont typeface="Arial"/>
              <a:buChar char="•"/>
              <a:defRPr/>
            </a:lvl1pPr>
            <a:lvl2pPr lvl="1" algn="ctr">
              <a:lnSpc>
                <a:spcPct val="115000"/>
              </a:lnSpc>
              <a:spcBef>
                <a:spcPts val="0"/>
              </a:spcBef>
              <a:spcAft>
                <a:spcPts val="0"/>
              </a:spcAft>
              <a:buClr>
                <a:schemeClr val="dk1"/>
              </a:buClr>
              <a:buSzPts val="1200"/>
              <a:buFont typeface="Arial"/>
              <a:buChar char="○"/>
              <a:defRPr/>
            </a:lvl2pPr>
            <a:lvl3pPr lvl="2" algn="ctr">
              <a:lnSpc>
                <a:spcPct val="115000"/>
              </a:lnSpc>
              <a:spcBef>
                <a:spcPts val="0"/>
              </a:spcBef>
              <a:spcAft>
                <a:spcPts val="0"/>
              </a:spcAft>
              <a:buClr>
                <a:schemeClr val="dk1"/>
              </a:buClr>
              <a:buSzPts val="1200"/>
              <a:buFont typeface="Arial"/>
              <a:buChar char="■"/>
              <a:defRPr/>
            </a:lvl3pPr>
            <a:lvl4pPr lvl="3" algn="ctr">
              <a:lnSpc>
                <a:spcPct val="115000"/>
              </a:lnSpc>
              <a:spcBef>
                <a:spcPts val="0"/>
              </a:spcBef>
              <a:spcAft>
                <a:spcPts val="0"/>
              </a:spcAft>
              <a:buClr>
                <a:schemeClr val="dk1"/>
              </a:buClr>
              <a:buSzPts val="1200"/>
              <a:buFont typeface="Arial"/>
              <a:buChar char="●"/>
              <a:defRPr/>
            </a:lvl4pPr>
            <a:lvl5pPr lvl="4" algn="ctr">
              <a:lnSpc>
                <a:spcPct val="115000"/>
              </a:lnSpc>
              <a:spcBef>
                <a:spcPts val="0"/>
              </a:spcBef>
              <a:spcAft>
                <a:spcPts val="0"/>
              </a:spcAft>
              <a:buClr>
                <a:schemeClr val="dk1"/>
              </a:buClr>
              <a:buSzPts val="1200"/>
              <a:buFont typeface="Arial"/>
              <a:buChar char="○"/>
              <a:defRPr/>
            </a:lvl5pPr>
            <a:lvl6pPr lvl="5" algn="ctr">
              <a:lnSpc>
                <a:spcPct val="115000"/>
              </a:lnSpc>
              <a:spcBef>
                <a:spcPts val="0"/>
              </a:spcBef>
              <a:spcAft>
                <a:spcPts val="0"/>
              </a:spcAft>
              <a:buClr>
                <a:schemeClr val="dk1"/>
              </a:buClr>
              <a:buSzPts val="1200"/>
              <a:buFont typeface="Arial"/>
              <a:buChar char="■"/>
              <a:defRPr/>
            </a:lvl6pPr>
            <a:lvl7pPr lvl="6" algn="ctr">
              <a:lnSpc>
                <a:spcPct val="115000"/>
              </a:lnSpc>
              <a:spcBef>
                <a:spcPts val="0"/>
              </a:spcBef>
              <a:spcAft>
                <a:spcPts val="0"/>
              </a:spcAft>
              <a:buClr>
                <a:schemeClr val="dk1"/>
              </a:buClr>
              <a:buSzPts val="1200"/>
              <a:buFont typeface="Arial"/>
              <a:buChar char="●"/>
              <a:defRPr/>
            </a:lvl7pPr>
            <a:lvl8pPr lvl="7" algn="ctr">
              <a:lnSpc>
                <a:spcPct val="115000"/>
              </a:lnSpc>
              <a:spcBef>
                <a:spcPts val="0"/>
              </a:spcBef>
              <a:spcAft>
                <a:spcPts val="0"/>
              </a:spcAft>
              <a:buClr>
                <a:schemeClr val="dk1"/>
              </a:buClr>
              <a:buSzPts val="1200"/>
              <a:buFont typeface="Arial"/>
              <a:buChar char="○"/>
              <a:defRPr/>
            </a:lvl8pPr>
            <a:lvl9pPr lvl="8" algn="ctr">
              <a:lnSpc>
                <a:spcPct val="115000"/>
              </a:lnSpc>
              <a:spcBef>
                <a:spcPts val="0"/>
              </a:spcBef>
              <a:spcAft>
                <a:spcPts val="0"/>
              </a:spcAft>
              <a:buClr>
                <a:schemeClr val="dk1"/>
              </a:buClr>
              <a:buSzPts val="1200"/>
              <a:buFont typeface="Arial"/>
              <a:buChar char="■"/>
              <a:defRPr/>
            </a:lvl9pPr>
          </a:lstStyle>
          <a:p>
            <a:endParaRPr/>
          </a:p>
        </p:txBody>
      </p:sp>
      <p:sp>
        <p:nvSpPr>
          <p:cNvPr id="891" name="Google Shape;89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2"/>
        <p:cNvGrpSpPr/>
        <p:nvPr/>
      </p:nvGrpSpPr>
      <p:grpSpPr>
        <a:xfrm>
          <a:off x="0" y="0"/>
          <a:ext cx="0" cy="0"/>
          <a:chOff x="0" y="0"/>
          <a:chExt cx="0" cy="0"/>
        </a:xfrm>
      </p:grpSpPr>
      <p:grpSp>
        <p:nvGrpSpPr>
          <p:cNvPr id="893" name="Google Shape;893;p31"/>
          <p:cNvGrpSpPr/>
          <p:nvPr/>
        </p:nvGrpSpPr>
        <p:grpSpPr>
          <a:xfrm>
            <a:off x="-244" y="24"/>
            <a:ext cx="9144155" cy="5165694"/>
            <a:chOff x="-244" y="24"/>
            <a:chExt cx="9144155" cy="5165694"/>
          </a:xfrm>
        </p:grpSpPr>
        <p:sp>
          <p:nvSpPr>
            <p:cNvPr id="894" name="Google Shape;894;p31"/>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1"/>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6" name="Google Shape;896;p31"/>
          <p:cNvGrpSpPr/>
          <p:nvPr/>
        </p:nvGrpSpPr>
        <p:grpSpPr>
          <a:xfrm>
            <a:off x="303630" y="306525"/>
            <a:ext cx="8536741" cy="4552701"/>
            <a:chOff x="2434200" y="841500"/>
            <a:chExt cx="4622450" cy="3053250"/>
          </a:xfrm>
        </p:grpSpPr>
        <p:sp>
          <p:nvSpPr>
            <p:cNvPr id="897" name="Google Shape;897;p31"/>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1"/>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9" name="Google Shape;899;p31"/>
          <p:cNvSpPr txBox="1">
            <a:spLocks noGrp="1"/>
          </p:cNvSpPr>
          <p:nvPr>
            <p:ph type="title"/>
          </p:nvPr>
        </p:nvSpPr>
        <p:spPr>
          <a:xfrm>
            <a:off x="2566775" y="2554200"/>
            <a:ext cx="58641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00" name="Google Shape;900;p31"/>
          <p:cNvSpPr txBox="1">
            <a:spLocks noGrp="1"/>
          </p:cNvSpPr>
          <p:nvPr>
            <p:ph type="title" idx="2"/>
          </p:nvPr>
        </p:nvSpPr>
        <p:spPr>
          <a:xfrm>
            <a:off x="4887075" y="1149000"/>
            <a:ext cx="1223100" cy="12231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6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901" name="Google Shape;901;p31"/>
          <p:cNvSpPr txBox="1">
            <a:spLocks noGrp="1"/>
          </p:cNvSpPr>
          <p:nvPr>
            <p:ph type="subTitle" idx="1"/>
          </p:nvPr>
        </p:nvSpPr>
        <p:spPr>
          <a:xfrm>
            <a:off x="3071325" y="3396000"/>
            <a:ext cx="4854600" cy="598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902" name="Google Shape;902;p31"/>
          <p:cNvSpPr/>
          <p:nvPr/>
        </p:nvSpPr>
        <p:spPr>
          <a:xfrm rot="-5400000">
            <a:off x="8000234" y="877971"/>
            <a:ext cx="1372494" cy="915118"/>
          </a:xfrm>
          <a:custGeom>
            <a:avLst/>
            <a:gdLst/>
            <a:ahLst/>
            <a:cxnLst/>
            <a:rect l="l" t="t" r="r" b="b"/>
            <a:pathLst>
              <a:path w="90519" h="60354" extrusionOk="0">
                <a:moveTo>
                  <a:pt x="86053" y="1"/>
                </a:moveTo>
                <a:cubicBezTo>
                  <a:pt x="74910" y="1"/>
                  <a:pt x="35353" y="3312"/>
                  <a:pt x="34955" y="4425"/>
                </a:cubicBezTo>
                <a:cubicBezTo>
                  <a:pt x="34499" y="5763"/>
                  <a:pt x="44196" y="16158"/>
                  <a:pt x="44196" y="16158"/>
                </a:cubicBezTo>
                <a:lnTo>
                  <a:pt x="0" y="60353"/>
                </a:lnTo>
                <a:lnTo>
                  <a:pt x="53497" y="60353"/>
                </a:lnTo>
                <a:lnTo>
                  <a:pt x="70640" y="43210"/>
                </a:lnTo>
                <a:cubicBezTo>
                  <a:pt x="70640" y="43210"/>
                  <a:pt x="80708" y="53103"/>
                  <a:pt x="82509" y="53103"/>
                </a:cubicBezTo>
                <a:cubicBezTo>
                  <a:pt x="82549" y="53103"/>
                  <a:pt x="82584" y="53099"/>
                  <a:pt x="82616" y="53089"/>
                </a:cubicBezTo>
                <a:cubicBezTo>
                  <a:pt x="84044" y="52633"/>
                  <a:pt x="90519" y="1477"/>
                  <a:pt x="88908" y="231"/>
                </a:cubicBezTo>
                <a:cubicBezTo>
                  <a:pt x="88706" y="72"/>
                  <a:pt x="87684" y="1"/>
                  <a:pt x="860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03"/>
        <p:cNvGrpSpPr/>
        <p:nvPr/>
      </p:nvGrpSpPr>
      <p:grpSpPr>
        <a:xfrm>
          <a:off x="0" y="0"/>
          <a:ext cx="0" cy="0"/>
          <a:chOff x="0" y="0"/>
          <a:chExt cx="0" cy="0"/>
        </a:xfrm>
      </p:grpSpPr>
      <p:grpSp>
        <p:nvGrpSpPr>
          <p:cNvPr id="904" name="Google Shape;904;p32"/>
          <p:cNvGrpSpPr/>
          <p:nvPr/>
        </p:nvGrpSpPr>
        <p:grpSpPr>
          <a:xfrm>
            <a:off x="-244" y="24"/>
            <a:ext cx="9144155" cy="5165694"/>
            <a:chOff x="-244" y="24"/>
            <a:chExt cx="9144155" cy="5165694"/>
          </a:xfrm>
        </p:grpSpPr>
        <p:sp>
          <p:nvSpPr>
            <p:cNvPr id="905" name="Google Shape;905;p32"/>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2"/>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7" name="Google Shape;907;p32"/>
          <p:cNvGrpSpPr/>
          <p:nvPr/>
        </p:nvGrpSpPr>
        <p:grpSpPr>
          <a:xfrm>
            <a:off x="303630" y="306525"/>
            <a:ext cx="8536741" cy="4552701"/>
            <a:chOff x="2434200" y="841500"/>
            <a:chExt cx="4622450" cy="3053250"/>
          </a:xfrm>
        </p:grpSpPr>
        <p:sp>
          <p:nvSpPr>
            <p:cNvPr id="908" name="Google Shape;908;p32"/>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2"/>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0" name="Google Shape;910;p3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11" name="Google Shape;911;p32"/>
          <p:cNvSpPr txBox="1">
            <a:spLocks noGrp="1"/>
          </p:cNvSpPr>
          <p:nvPr>
            <p:ph type="body" idx="1"/>
          </p:nvPr>
        </p:nvSpPr>
        <p:spPr>
          <a:xfrm>
            <a:off x="720000" y="1203200"/>
            <a:ext cx="7704000" cy="3678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AutoNum type="arabicPeriod"/>
              <a:defRPr sz="1200"/>
            </a:lvl1pPr>
            <a:lvl2pPr marL="914400" lvl="1" indent="-304800" algn="l">
              <a:lnSpc>
                <a:spcPct val="115000"/>
              </a:lnSpc>
              <a:spcBef>
                <a:spcPts val="0"/>
              </a:spcBef>
              <a:spcAft>
                <a:spcPts val="0"/>
              </a:spcAft>
              <a:buClr>
                <a:srgbClr val="434343"/>
              </a:buClr>
              <a:buSzPts val="1200"/>
              <a:buFont typeface="Roboto Condensed Light"/>
              <a:buAutoNum type="alphaLcPeriod"/>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lvl3pPr>
            <a:lvl4pPr marL="1828800" lvl="3" indent="-304800" algn="l">
              <a:lnSpc>
                <a:spcPct val="115000"/>
              </a:lnSpc>
              <a:spcBef>
                <a:spcPts val="0"/>
              </a:spcBef>
              <a:spcAft>
                <a:spcPts val="0"/>
              </a:spcAft>
              <a:buClr>
                <a:srgbClr val="434343"/>
              </a:buClr>
              <a:buSzPts val="1200"/>
              <a:buFont typeface="Roboto Condensed Light"/>
              <a:buAutoNum type="arabicPeriod"/>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lvl6pPr>
            <a:lvl7pPr marL="3200400" lvl="6" indent="-304800" algn="l">
              <a:lnSpc>
                <a:spcPct val="115000"/>
              </a:lnSpc>
              <a:spcBef>
                <a:spcPts val="0"/>
              </a:spcBef>
              <a:spcAft>
                <a:spcPts val="0"/>
              </a:spcAft>
              <a:buClr>
                <a:srgbClr val="434343"/>
              </a:buClr>
              <a:buSzPts val="1200"/>
              <a:buFont typeface="Roboto Condensed Light"/>
              <a:buAutoNum type="arabicPeriod"/>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lvl9pPr>
          </a:lstStyle>
          <a:p>
            <a:endParaRPr/>
          </a:p>
        </p:txBody>
      </p:sp>
      <p:sp>
        <p:nvSpPr>
          <p:cNvPr id="912" name="Google Shape;91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grpSp>
        <p:nvGrpSpPr>
          <p:cNvPr id="913" name="Google Shape;913;p32"/>
          <p:cNvGrpSpPr/>
          <p:nvPr/>
        </p:nvGrpSpPr>
        <p:grpSpPr>
          <a:xfrm>
            <a:off x="8066919" y="92141"/>
            <a:ext cx="972630" cy="1011658"/>
            <a:chOff x="512425" y="919675"/>
            <a:chExt cx="1712075" cy="1780775"/>
          </a:xfrm>
        </p:grpSpPr>
        <p:sp>
          <p:nvSpPr>
            <p:cNvPr id="914" name="Google Shape;914;p32"/>
            <p:cNvSpPr/>
            <p:nvPr/>
          </p:nvSpPr>
          <p:spPr>
            <a:xfrm>
              <a:off x="512425" y="919675"/>
              <a:ext cx="1712075" cy="1780775"/>
            </a:xfrm>
            <a:custGeom>
              <a:avLst/>
              <a:gdLst/>
              <a:ahLst/>
              <a:cxnLst/>
              <a:rect l="l" t="t" r="r" b="b"/>
              <a:pathLst>
                <a:path w="68483" h="71231" extrusionOk="0">
                  <a:moveTo>
                    <a:pt x="48511" y="1"/>
                  </a:moveTo>
                  <a:cubicBezTo>
                    <a:pt x="43851" y="1"/>
                    <a:pt x="1284" y="13886"/>
                    <a:pt x="670" y="16022"/>
                  </a:cubicBezTo>
                  <a:cubicBezTo>
                    <a:pt x="1" y="18211"/>
                    <a:pt x="16263" y="69154"/>
                    <a:pt x="18846" y="71069"/>
                  </a:cubicBezTo>
                  <a:cubicBezTo>
                    <a:pt x="19003" y="71179"/>
                    <a:pt x="19306" y="71231"/>
                    <a:pt x="19738" y="71231"/>
                  </a:cubicBezTo>
                  <a:cubicBezTo>
                    <a:pt x="26583" y="71231"/>
                    <a:pt x="65740" y="58142"/>
                    <a:pt x="67084" y="55111"/>
                  </a:cubicBezTo>
                  <a:cubicBezTo>
                    <a:pt x="68482" y="51889"/>
                    <a:pt x="50519" y="1189"/>
                    <a:pt x="48877" y="65"/>
                  </a:cubicBezTo>
                  <a:cubicBezTo>
                    <a:pt x="48815" y="22"/>
                    <a:pt x="48691" y="1"/>
                    <a:pt x="485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2"/>
            <p:cNvSpPr/>
            <p:nvPr/>
          </p:nvSpPr>
          <p:spPr>
            <a:xfrm>
              <a:off x="666700" y="1096725"/>
              <a:ext cx="1075275" cy="488075"/>
            </a:xfrm>
            <a:custGeom>
              <a:avLst/>
              <a:gdLst/>
              <a:ahLst/>
              <a:cxnLst/>
              <a:rect l="l" t="t" r="r" b="b"/>
              <a:pathLst>
                <a:path w="43011" h="19523" extrusionOk="0">
                  <a:moveTo>
                    <a:pt x="39810" y="0"/>
                  </a:moveTo>
                  <a:cubicBezTo>
                    <a:pt x="38152" y="0"/>
                    <a:pt x="2087" y="11928"/>
                    <a:pt x="1064" y="12831"/>
                  </a:cubicBezTo>
                  <a:cubicBezTo>
                    <a:pt x="0" y="13743"/>
                    <a:pt x="1976" y="19214"/>
                    <a:pt x="3253" y="19518"/>
                  </a:cubicBezTo>
                  <a:cubicBezTo>
                    <a:pt x="3265" y="19521"/>
                    <a:pt x="3282" y="19522"/>
                    <a:pt x="3303" y="19522"/>
                  </a:cubicBezTo>
                  <a:cubicBezTo>
                    <a:pt x="5211" y="19522"/>
                    <a:pt x="41256" y="7443"/>
                    <a:pt x="42068" y="6691"/>
                  </a:cubicBezTo>
                  <a:cubicBezTo>
                    <a:pt x="43010" y="5779"/>
                    <a:pt x="41065" y="247"/>
                    <a:pt x="39849" y="4"/>
                  </a:cubicBezTo>
                  <a:cubicBezTo>
                    <a:pt x="39839" y="2"/>
                    <a:pt x="39826" y="0"/>
                    <a:pt x="398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2"/>
            <p:cNvSpPr/>
            <p:nvPr/>
          </p:nvSpPr>
          <p:spPr>
            <a:xfrm>
              <a:off x="831600" y="1775475"/>
              <a:ext cx="215825" cy="203450"/>
            </a:xfrm>
            <a:custGeom>
              <a:avLst/>
              <a:gdLst/>
              <a:ahLst/>
              <a:cxnLst/>
              <a:rect l="l" t="t" r="r" b="b"/>
              <a:pathLst>
                <a:path w="8633" h="8138" extrusionOk="0">
                  <a:moveTo>
                    <a:pt x="6431" y="1"/>
                  </a:moveTo>
                  <a:cubicBezTo>
                    <a:pt x="5256" y="1"/>
                    <a:pt x="119" y="1747"/>
                    <a:pt x="91" y="2216"/>
                  </a:cubicBezTo>
                  <a:cubicBezTo>
                    <a:pt x="0" y="2702"/>
                    <a:pt x="1641" y="7566"/>
                    <a:pt x="2037" y="8082"/>
                  </a:cubicBezTo>
                  <a:cubicBezTo>
                    <a:pt x="2066" y="8120"/>
                    <a:pt x="2141" y="8137"/>
                    <a:pt x="2252" y="8137"/>
                  </a:cubicBezTo>
                  <a:cubicBezTo>
                    <a:pt x="3413" y="8137"/>
                    <a:pt x="8574" y="6282"/>
                    <a:pt x="8602" y="5894"/>
                  </a:cubicBezTo>
                  <a:cubicBezTo>
                    <a:pt x="8632" y="5377"/>
                    <a:pt x="6991" y="544"/>
                    <a:pt x="6657" y="58"/>
                  </a:cubicBezTo>
                  <a:cubicBezTo>
                    <a:pt x="6629" y="19"/>
                    <a:pt x="6550" y="1"/>
                    <a:pt x="6431" y="1"/>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2"/>
            <p:cNvSpPr/>
            <p:nvPr/>
          </p:nvSpPr>
          <p:spPr>
            <a:xfrm>
              <a:off x="1093000" y="1688850"/>
              <a:ext cx="215825" cy="203600"/>
            </a:xfrm>
            <a:custGeom>
              <a:avLst/>
              <a:gdLst/>
              <a:ahLst/>
              <a:cxnLst/>
              <a:rect l="l" t="t" r="r" b="b"/>
              <a:pathLst>
                <a:path w="8633" h="8144" extrusionOk="0">
                  <a:moveTo>
                    <a:pt x="6432" y="1"/>
                  </a:moveTo>
                  <a:cubicBezTo>
                    <a:pt x="5261" y="1"/>
                    <a:pt x="147" y="1747"/>
                    <a:pt x="91" y="2216"/>
                  </a:cubicBezTo>
                  <a:cubicBezTo>
                    <a:pt x="0" y="2733"/>
                    <a:pt x="1642" y="7566"/>
                    <a:pt x="2006" y="8082"/>
                  </a:cubicBezTo>
                  <a:cubicBezTo>
                    <a:pt x="2040" y="8124"/>
                    <a:pt x="2123" y="8144"/>
                    <a:pt x="2247" y="8144"/>
                  </a:cubicBezTo>
                  <a:cubicBezTo>
                    <a:pt x="3459" y="8144"/>
                    <a:pt x="8547" y="6283"/>
                    <a:pt x="8602" y="5924"/>
                  </a:cubicBezTo>
                  <a:cubicBezTo>
                    <a:pt x="8633" y="5377"/>
                    <a:pt x="6991" y="544"/>
                    <a:pt x="6657" y="58"/>
                  </a:cubicBezTo>
                  <a:cubicBezTo>
                    <a:pt x="6629" y="19"/>
                    <a:pt x="6551" y="1"/>
                    <a:pt x="6432" y="1"/>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2"/>
            <p:cNvSpPr/>
            <p:nvPr/>
          </p:nvSpPr>
          <p:spPr>
            <a:xfrm>
              <a:off x="1354400" y="1602400"/>
              <a:ext cx="215075" cy="203450"/>
            </a:xfrm>
            <a:custGeom>
              <a:avLst/>
              <a:gdLst/>
              <a:ahLst/>
              <a:cxnLst/>
              <a:rect l="l" t="t" r="r" b="b"/>
              <a:pathLst>
                <a:path w="8603" h="8138" extrusionOk="0">
                  <a:moveTo>
                    <a:pt x="6443" y="0"/>
                  </a:moveTo>
                  <a:cubicBezTo>
                    <a:pt x="5290" y="0"/>
                    <a:pt x="144" y="1740"/>
                    <a:pt x="61" y="2239"/>
                  </a:cubicBezTo>
                  <a:cubicBezTo>
                    <a:pt x="0" y="2726"/>
                    <a:pt x="1642" y="7589"/>
                    <a:pt x="2006" y="8075"/>
                  </a:cubicBezTo>
                  <a:cubicBezTo>
                    <a:pt x="2038" y="8118"/>
                    <a:pt x="2120" y="8137"/>
                    <a:pt x="2244" y="8137"/>
                  </a:cubicBezTo>
                  <a:cubicBezTo>
                    <a:pt x="3446" y="8137"/>
                    <a:pt x="8544" y="6303"/>
                    <a:pt x="8572" y="5917"/>
                  </a:cubicBezTo>
                  <a:cubicBezTo>
                    <a:pt x="8602" y="5370"/>
                    <a:pt x="6991" y="568"/>
                    <a:pt x="6657" y="51"/>
                  </a:cubicBezTo>
                  <a:cubicBezTo>
                    <a:pt x="6628" y="16"/>
                    <a:pt x="6554" y="0"/>
                    <a:pt x="6443" y="0"/>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2"/>
            <p:cNvSpPr/>
            <p:nvPr/>
          </p:nvSpPr>
          <p:spPr>
            <a:xfrm>
              <a:off x="1615800" y="1516550"/>
              <a:ext cx="215075" cy="202675"/>
            </a:xfrm>
            <a:custGeom>
              <a:avLst/>
              <a:gdLst/>
              <a:ahLst/>
              <a:cxnLst/>
              <a:rect l="l" t="t" r="r" b="b"/>
              <a:pathLst>
                <a:path w="8603" h="8107" extrusionOk="0">
                  <a:moveTo>
                    <a:pt x="6437" y="0"/>
                  </a:moveTo>
                  <a:cubicBezTo>
                    <a:pt x="5353" y="0"/>
                    <a:pt x="145" y="1764"/>
                    <a:pt x="61" y="2208"/>
                  </a:cubicBezTo>
                  <a:cubicBezTo>
                    <a:pt x="0" y="2695"/>
                    <a:pt x="1611" y="7558"/>
                    <a:pt x="2007" y="8044"/>
                  </a:cubicBezTo>
                  <a:cubicBezTo>
                    <a:pt x="2038" y="8087"/>
                    <a:pt x="2120" y="8106"/>
                    <a:pt x="2244" y="8106"/>
                  </a:cubicBezTo>
                  <a:cubicBezTo>
                    <a:pt x="3446" y="8106"/>
                    <a:pt x="8544" y="6272"/>
                    <a:pt x="8572" y="5886"/>
                  </a:cubicBezTo>
                  <a:cubicBezTo>
                    <a:pt x="8602" y="5369"/>
                    <a:pt x="6991" y="536"/>
                    <a:pt x="6627" y="50"/>
                  </a:cubicBezTo>
                  <a:cubicBezTo>
                    <a:pt x="6606" y="16"/>
                    <a:pt x="6540" y="0"/>
                    <a:pt x="6437" y="0"/>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2"/>
            <p:cNvSpPr/>
            <p:nvPr/>
          </p:nvSpPr>
          <p:spPr>
            <a:xfrm>
              <a:off x="922775" y="2050150"/>
              <a:ext cx="215825" cy="203250"/>
            </a:xfrm>
            <a:custGeom>
              <a:avLst/>
              <a:gdLst/>
              <a:ahLst/>
              <a:cxnLst/>
              <a:rect l="l" t="t" r="r" b="b"/>
              <a:pathLst>
                <a:path w="8633" h="8130" extrusionOk="0">
                  <a:moveTo>
                    <a:pt x="6472" y="0"/>
                  </a:moveTo>
                  <a:cubicBezTo>
                    <a:pt x="5380" y="0"/>
                    <a:pt x="120" y="1755"/>
                    <a:pt x="92" y="2202"/>
                  </a:cubicBezTo>
                  <a:cubicBezTo>
                    <a:pt x="1" y="2719"/>
                    <a:pt x="1642" y="7582"/>
                    <a:pt x="2007" y="8068"/>
                  </a:cubicBezTo>
                  <a:cubicBezTo>
                    <a:pt x="2040" y="8110"/>
                    <a:pt x="2124" y="8130"/>
                    <a:pt x="2248" y="8130"/>
                  </a:cubicBezTo>
                  <a:cubicBezTo>
                    <a:pt x="3465" y="8130"/>
                    <a:pt x="8575" y="6269"/>
                    <a:pt x="8603" y="5910"/>
                  </a:cubicBezTo>
                  <a:cubicBezTo>
                    <a:pt x="8633" y="5363"/>
                    <a:pt x="6992" y="530"/>
                    <a:pt x="6657" y="44"/>
                  </a:cubicBezTo>
                  <a:cubicBezTo>
                    <a:pt x="6632" y="14"/>
                    <a:pt x="6568" y="0"/>
                    <a:pt x="6472" y="0"/>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2"/>
            <p:cNvSpPr/>
            <p:nvPr/>
          </p:nvSpPr>
          <p:spPr>
            <a:xfrm>
              <a:off x="1184175" y="1963525"/>
              <a:ext cx="215850" cy="203275"/>
            </a:xfrm>
            <a:custGeom>
              <a:avLst/>
              <a:gdLst/>
              <a:ahLst/>
              <a:cxnLst/>
              <a:rect l="l" t="t" r="r" b="b"/>
              <a:pathLst>
                <a:path w="8634" h="8131" extrusionOk="0">
                  <a:moveTo>
                    <a:pt x="6472" y="0"/>
                  </a:moveTo>
                  <a:cubicBezTo>
                    <a:pt x="5381" y="0"/>
                    <a:pt x="120" y="1757"/>
                    <a:pt x="92" y="2232"/>
                  </a:cubicBezTo>
                  <a:cubicBezTo>
                    <a:pt x="1" y="2719"/>
                    <a:pt x="1642" y="7582"/>
                    <a:pt x="2007" y="8068"/>
                  </a:cubicBezTo>
                  <a:cubicBezTo>
                    <a:pt x="2041" y="8111"/>
                    <a:pt x="2126" y="8130"/>
                    <a:pt x="2252" y="8130"/>
                  </a:cubicBezTo>
                  <a:cubicBezTo>
                    <a:pt x="3472" y="8130"/>
                    <a:pt x="8545" y="6296"/>
                    <a:pt x="8572" y="5910"/>
                  </a:cubicBezTo>
                  <a:cubicBezTo>
                    <a:pt x="8633" y="5363"/>
                    <a:pt x="6992" y="560"/>
                    <a:pt x="6657" y="44"/>
                  </a:cubicBezTo>
                  <a:cubicBezTo>
                    <a:pt x="6633" y="14"/>
                    <a:pt x="6569" y="0"/>
                    <a:pt x="6472" y="0"/>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2"/>
            <p:cNvSpPr/>
            <p:nvPr/>
          </p:nvSpPr>
          <p:spPr>
            <a:xfrm>
              <a:off x="1445575" y="1877500"/>
              <a:ext cx="215850" cy="202675"/>
            </a:xfrm>
            <a:custGeom>
              <a:avLst/>
              <a:gdLst/>
              <a:ahLst/>
              <a:cxnLst/>
              <a:rect l="l" t="t" r="r" b="b"/>
              <a:pathLst>
                <a:path w="8634" h="8107" extrusionOk="0">
                  <a:moveTo>
                    <a:pt x="6454" y="0"/>
                  </a:moveTo>
                  <a:cubicBezTo>
                    <a:pt x="5323" y="0"/>
                    <a:pt x="117" y="1764"/>
                    <a:pt x="62" y="2208"/>
                  </a:cubicBezTo>
                  <a:cubicBezTo>
                    <a:pt x="1" y="2694"/>
                    <a:pt x="1642" y="7558"/>
                    <a:pt x="2007" y="8044"/>
                  </a:cubicBezTo>
                  <a:cubicBezTo>
                    <a:pt x="2038" y="8087"/>
                    <a:pt x="2121" y="8106"/>
                    <a:pt x="2245" y="8106"/>
                  </a:cubicBezTo>
                  <a:cubicBezTo>
                    <a:pt x="3447" y="8106"/>
                    <a:pt x="8545" y="6272"/>
                    <a:pt x="8572" y="5886"/>
                  </a:cubicBezTo>
                  <a:cubicBezTo>
                    <a:pt x="8633" y="5369"/>
                    <a:pt x="6992" y="536"/>
                    <a:pt x="6657" y="50"/>
                  </a:cubicBezTo>
                  <a:cubicBezTo>
                    <a:pt x="6631" y="16"/>
                    <a:pt x="6561" y="0"/>
                    <a:pt x="6454" y="0"/>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2"/>
            <p:cNvSpPr/>
            <p:nvPr/>
          </p:nvSpPr>
          <p:spPr>
            <a:xfrm>
              <a:off x="1009400" y="2313075"/>
              <a:ext cx="215850" cy="203275"/>
            </a:xfrm>
            <a:custGeom>
              <a:avLst/>
              <a:gdLst/>
              <a:ahLst/>
              <a:cxnLst/>
              <a:rect l="l" t="t" r="r" b="b"/>
              <a:pathLst>
                <a:path w="8634" h="8131" extrusionOk="0">
                  <a:moveTo>
                    <a:pt x="6473" y="0"/>
                  </a:moveTo>
                  <a:cubicBezTo>
                    <a:pt x="5385" y="0"/>
                    <a:pt x="148" y="1757"/>
                    <a:pt x="92" y="2232"/>
                  </a:cubicBezTo>
                  <a:cubicBezTo>
                    <a:pt x="1" y="2718"/>
                    <a:pt x="1642" y="7582"/>
                    <a:pt x="2007" y="8068"/>
                  </a:cubicBezTo>
                  <a:cubicBezTo>
                    <a:pt x="2041" y="8111"/>
                    <a:pt x="2126" y="8130"/>
                    <a:pt x="2252" y="8130"/>
                  </a:cubicBezTo>
                  <a:cubicBezTo>
                    <a:pt x="3472" y="8130"/>
                    <a:pt x="8548" y="6296"/>
                    <a:pt x="8603" y="5910"/>
                  </a:cubicBezTo>
                  <a:cubicBezTo>
                    <a:pt x="8633" y="5363"/>
                    <a:pt x="6992" y="560"/>
                    <a:pt x="6657" y="44"/>
                  </a:cubicBezTo>
                  <a:cubicBezTo>
                    <a:pt x="6633" y="14"/>
                    <a:pt x="6569" y="0"/>
                    <a:pt x="6473" y="0"/>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2"/>
            <p:cNvSpPr/>
            <p:nvPr/>
          </p:nvSpPr>
          <p:spPr>
            <a:xfrm>
              <a:off x="1270800" y="2227050"/>
              <a:ext cx="215850" cy="202675"/>
            </a:xfrm>
            <a:custGeom>
              <a:avLst/>
              <a:gdLst/>
              <a:ahLst/>
              <a:cxnLst/>
              <a:rect l="l" t="t" r="r" b="b"/>
              <a:pathLst>
                <a:path w="8634" h="8107" extrusionOk="0">
                  <a:moveTo>
                    <a:pt x="6461" y="0"/>
                  </a:moveTo>
                  <a:cubicBezTo>
                    <a:pt x="5353" y="0"/>
                    <a:pt x="145" y="1764"/>
                    <a:pt x="62" y="2208"/>
                  </a:cubicBezTo>
                  <a:cubicBezTo>
                    <a:pt x="1" y="2694"/>
                    <a:pt x="1642" y="7558"/>
                    <a:pt x="2007" y="8044"/>
                  </a:cubicBezTo>
                  <a:cubicBezTo>
                    <a:pt x="2038" y="8087"/>
                    <a:pt x="2121" y="8106"/>
                    <a:pt x="2245" y="8106"/>
                  </a:cubicBezTo>
                  <a:cubicBezTo>
                    <a:pt x="3447" y="8106"/>
                    <a:pt x="8545" y="6272"/>
                    <a:pt x="8572" y="5886"/>
                  </a:cubicBezTo>
                  <a:cubicBezTo>
                    <a:pt x="8633" y="5369"/>
                    <a:pt x="6992" y="536"/>
                    <a:pt x="6657" y="50"/>
                  </a:cubicBezTo>
                  <a:cubicBezTo>
                    <a:pt x="6634" y="16"/>
                    <a:pt x="6566" y="0"/>
                    <a:pt x="6461" y="0"/>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2"/>
            <p:cNvSpPr/>
            <p:nvPr/>
          </p:nvSpPr>
          <p:spPr>
            <a:xfrm>
              <a:off x="1532975" y="2140400"/>
              <a:ext cx="215825" cy="203425"/>
            </a:xfrm>
            <a:custGeom>
              <a:avLst/>
              <a:gdLst/>
              <a:ahLst/>
              <a:cxnLst/>
              <a:rect l="l" t="t" r="r" b="b"/>
              <a:pathLst>
                <a:path w="8633" h="8137" extrusionOk="0">
                  <a:moveTo>
                    <a:pt x="6453" y="1"/>
                  </a:moveTo>
                  <a:cubicBezTo>
                    <a:pt x="5323" y="1"/>
                    <a:pt x="117" y="1765"/>
                    <a:pt x="61" y="2209"/>
                  </a:cubicBezTo>
                  <a:cubicBezTo>
                    <a:pt x="0" y="2695"/>
                    <a:pt x="1642" y="7559"/>
                    <a:pt x="2006" y="8075"/>
                  </a:cubicBezTo>
                  <a:cubicBezTo>
                    <a:pt x="2037" y="8117"/>
                    <a:pt x="2118" y="8137"/>
                    <a:pt x="2240" y="8137"/>
                  </a:cubicBezTo>
                  <a:cubicBezTo>
                    <a:pt x="3433" y="8137"/>
                    <a:pt x="8544" y="6273"/>
                    <a:pt x="8572" y="5887"/>
                  </a:cubicBezTo>
                  <a:cubicBezTo>
                    <a:pt x="8633" y="5370"/>
                    <a:pt x="6991" y="537"/>
                    <a:pt x="6657" y="51"/>
                  </a:cubicBezTo>
                  <a:cubicBezTo>
                    <a:pt x="6631" y="17"/>
                    <a:pt x="6560" y="1"/>
                    <a:pt x="6453" y="1"/>
                  </a:cubicBez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2"/>
            <p:cNvSpPr/>
            <p:nvPr/>
          </p:nvSpPr>
          <p:spPr>
            <a:xfrm>
              <a:off x="1707750" y="1790875"/>
              <a:ext cx="300925" cy="466325"/>
            </a:xfrm>
            <a:custGeom>
              <a:avLst/>
              <a:gdLst/>
              <a:ahLst/>
              <a:cxnLst/>
              <a:rect l="l" t="t" r="r" b="b"/>
              <a:pathLst>
                <a:path w="12037" h="18653" extrusionOk="0">
                  <a:moveTo>
                    <a:pt x="6407" y="0"/>
                  </a:moveTo>
                  <a:cubicBezTo>
                    <a:pt x="5322" y="0"/>
                    <a:pt x="114" y="1764"/>
                    <a:pt x="31" y="2208"/>
                  </a:cubicBezTo>
                  <a:cubicBezTo>
                    <a:pt x="0" y="2634"/>
                    <a:pt x="5076" y="18074"/>
                    <a:pt x="5472" y="18591"/>
                  </a:cubicBezTo>
                  <a:cubicBezTo>
                    <a:pt x="5502" y="18633"/>
                    <a:pt x="5583" y="18653"/>
                    <a:pt x="5705" y="18653"/>
                  </a:cubicBezTo>
                  <a:cubicBezTo>
                    <a:pt x="6899" y="18653"/>
                    <a:pt x="12009" y="16792"/>
                    <a:pt x="12037" y="16433"/>
                  </a:cubicBezTo>
                  <a:cubicBezTo>
                    <a:pt x="12037" y="15916"/>
                    <a:pt x="6870" y="445"/>
                    <a:pt x="6596" y="50"/>
                  </a:cubicBezTo>
                  <a:cubicBezTo>
                    <a:pt x="6575" y="16"/>
                    <a:pt x="6509" y="0"/>
                    <a:pt x="6407" y="0"/>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2"/>
            <p:cNvSpPr/>
            <p:nvPr/>
          </p:nvSpPr>
          <p:spPr>
            <a:xfrm>
              <a:off x="644650" y="1059325"/>
              <a:ext cx="1120875" cy="562600"/>
            </a:xfrm>
            <a:custGeom>
              <a:avLst/>
              <a:gdLst/>
              <a:ahLst/>
              <a:cxnLst/>
              <a:rect l="l" t="t" r="r" b="b"/>
              <a:pathLst>
                <a:path w="44835" h="22504" extrusionOk="0">
                  <a:moveTo>
                    <a:pt x="41278" y="315"/>
                  </a:moveTo>
                  <a:cubicBezTo>
                    <a:pt x="41947" y="527"/>
                    <a:pt x="43163" y="3050"/>
                    <a:pt x="43862" y="5603"/>
                  </a:cubicBezTo>
                  <a:cubicBezTo>
                    <a:pt x="44348" y="7488"/>
                    <a:pt x="44318" y="8430"/>
                    <a:pt x="44074" y="8704"/>
                  </a:cubicBezTo>
                  <a:cubicBezTo>
                    <a:pt x="43619" y="9160"/>
                    <a:pt x="34804" y="12290"/>
                    <a:pt x="24013" y="15877"/>
                  </a:cubicBezTo>
                  <a:cubicBezTo>
                    <a:pt x="12876" y="19590"/>
                    <a:pt x="4640" y="22112"/>
                    <a:pt x="3674" y="22112"/>
                  </a:cubicBezTo>
                  <a:cubicBezTo>
                    <a:pt x="3651" y="22112"/>
                    <a:pt x="3632" y="22111"/>
                    <a:pt x="3618" y="22108"/>
                  </a:cubicBezTo>
                  <a:cubicBezTo>
                    <a:pt x="2858" y="21895"/>
                    <a:pt x="1490" y="19069"/>
                    <a:pt x="882" y="16515"/>
                  </a:cubicBezTo>
                  <a:cubicBezTo>
                    <a:pt x="548" y="15087"/>
                    <a:pt x="487" y="14053"/>
                    <a:pt x="791" y="13749"/>
                  </a:cubicBezTo>
                  <a:cubicBezTo>
                    <a:pt x="1916" y="12655"/>
                    <a:pt x="39090" y="345"/>
                    <a:pt x="41278" y="345"/>
                  </a:cubicBezTo>
                  <a:lnTo>
                    <a:pt x="41278" y="315"/>
                  </a:lnTo>
                  <a:close/>
                  <a:moveTo>
                    <a:pt x="41283" y="0"/>
                  </a:moveTo>
                  <a:cubicBezTo>
                    <a:pt x="38961" y="0"/>
                    <a:pt x="1623" y="12370"/>
                    <a:pt x="487" y="13506"/>
                  </a:cubicBezTo>
                  <a:cubicBezTo>
                    <a:pt x="1" y="14023"/>
                    <a:pt x="244" y="15482"/>
                    <a:pt x="487" y="16607"/>
                  </a:cubicBezTo>
                  <a:cubicBezTo>
                    <a:pt x="1034" y="18795"/>
                    <a:pt x="2402" y="22139"/>
                    <a:pt x="3466" y="22503"/>
                  </a:cubicBezTo>
                  <a:lnTo>
                    <a:pt x="3587" y="22503"/>
                  </a:lnTo>
                  <a:cubicBezTo>
                    <a:pt x="5198" y="22503"/>
                    <a:pt x="19636" y="17762"/>
                    <a:pt x="24044" y="16272"/>
                  </a:cubicBezTo>
                  <a:cubicBezTo>
                    <a:pt x="30822" y="14023"/>
                    <a:pt x="43771" y="9585"/>
                    <a:pt x="44318" y="9008"/>
                  </a:cubicBezTo>
                  <a:cubicBezTo>
                    <a:pt x="44834" y="8430"/>
                    <a:pt x="44530" y="6819"/>
                    <a:pt x="44196" y="5543"/>
                  </a:cubicBezTo>
                  <a:cubicBezTo>
                    <a:pt x="43649" y="3536"/>
                    <a:pt x="42403" y="345"/>
                    <a:pt x="41369" y="11"/>
                  </a:cubicBezTo>
                  <a:cubicBezTo>
                    <a:pt x="41350" y="4"/>
                    <a:pt x="41321" y="0"/>
                    <a:pt x="41283" y="0"/>
                  </a:cubicBezTo>
                  <a:close/>
                </a:path>
              </a:pathLst>
            </a:custGeom>
            <a:solidFill>
              <a:srgbClr val="486C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2"/>
            <p:cNvSpPr/>
            <p:nvPr/>
          </p:nvSpPr>
          <p:spPr>
            <a:xfrm>
              <a:off x="646925" y="1344525"/>
              <a:ext cx="1260700" cy="425575"/>
            </a:xfrm>
            <a:custGeom>
              <a:avLst/>
              <a:gdLst/>
              <a:ahLst/>
              <a:cxnLst/>
              <a:rect l="l" t="t" r="r" b="b"/>
              <a:pathLst>
                <a:path w="50428" h="17023" extrusionOk="0">
                  <a:moveTo>
                    <a:pt x="50306" y="1"/>
                  </a:moveTo>
                  <a:lnTo>
                    <a:pt x="1" y="16658"/>
                  </a:lnTo>
                  <a:lnTo>
                    <a:pt x="122" y="17022"/>
                  </a:lnTo>
                  <a:lnTo>
                    <a:pt x="50427" y="366"/>
                  </a:lnTo>
                  <a:lnTo>
                    <a:pt x="50306" y="1"/>
                  </a:lnTo>
                  <a:close/>
                </a:path>
              </a:pathLst>
            </a:custGeom>
            <a:solidFill>
              <a:srgbClr val="486C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2"/>
            <p:cNvSpPr/>
            <p:nvPr/>
          </p:nvSpPr>
          <p:spPr>
            <a:xfrm>
              <a:off x="1819450" y="2009450"/>
              <a:ext cx="98050" cy="54725"/>
            </a:xfrm>
            <a:custGeom>
              <a:avLst/>
              <a:gdLst/>
              <a:ahLst/>
              <a:cxnLst/>
              <a:rect l="l" t="t" r="r" b="b"/>
              <a:pathLst>
                <a:path w="3922" h="2189" extrusionOk="0">
                  <a:moveTo>
                    <a:pt x="3587" y="0"/>
                  </a:moveTo>
                  <a:lnTo>
                    <a:pt x="0" y="1185"/>
                  </a:lnTo>
                  <a:lnTo>
                    <a:pt x="335" y="2189"/>
                  </a:lnTo>
                  <a:lnTo>
                    <a:pt x="3922" y="1003"/>
                  </a:lnTo>
                  <a:lnTo>
                    <a:pt x="358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2"/>
            <p:cNvSpPr/>
            <p:nvPr/>
          </p:nvSpPr>
          <p:spPr>
            <a:xfrm>
              <a:off x="1840725" y="1987400"/>
              <a:ext cx="54750" cy="98050"/>
            </a:xfrm>
            <a:custGeom>
              <a:avLst/>
              <a:gdLst/>
              <a:ahLst/>
              <a:cxnLst/>
              <a:rect l="l" t="t" r="r" b="b"/>
              <a:pathLst>
                <a:path w="2190" h="3922" extrusionOk="0">
                  <a:moveTo>
                    <a:pt x="1004" y="1"/>
                  </a:moveTo>
                  <a:lnTo>
                    <a:pt x="1" y="335"/>
                  </a:lnTo>
                  <a:lnTo>
                    <a:pt x="1186" y="3922"/>
                  </a:lnTo>
                  <a:lnTo>
                    <a:pt x="2189" y="3587"/>
                  </a:lnTo>
                  <a:lnTo>
                    <a:pt x="10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2"/>
        <p:cNvGrpSpPr/>
        <p:nvPr/>
      </p:nvGrpSpPr>
      <p:grpSpPr>
        <a:xfrm>
          <a:off x="0" y="0"/>
          <a:ext cx="0" cy="0"/>
          <a:chOff x="0" y="0"/>
          <a:chExt cx="0" cy="0"/>
        </a:xfrm>
      </p:grpSpPr>
      <p:grpSp>
        <p:nvGrpSpPr>
          <p:cNvPr id="933" name="Google Shape;933;p34"/>
          <p:cNvGrpSpPr/>
          <p:nvPr/>
        </p:nvGrpSpPr>
        <p:grpSpPr>
          <a:xfrm>
            <a:off x="-244" y="24"/>
            <a:ext cx="9144155" cy="5165694"/>
            <a:chOff x="-244" y="24"/>
            <a:chExt cx="9144155" cy="5165694"/>
          </a:xfrm>
        </p:grpSpPr>
        <p:sp>
          <p:nvSpPr>
            <p:cNvPr id="934" name="Google Shape;934;p34"/>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4"/>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6" name="Google Shape;936;p34"/>
          <p:cNvGrpSpPr/>
          <p:nvPr/>
        </p:nvGrpSpPr>
        <p:grpSpPr>
          <a:xfrm>
            <a:off x="303630" y="306525"/>
            <a:ext cx="8536741" cy="4552701"/>
            <a:chOff x="2434200" y="841500"/>
            <a:chExt cx="4622450" cy="3053250"/>
          </a:xfrm>
        </p:grpSpPr>
        <p:sp>
          <p:nvSpPr>
            <p:cNvPr id="937" name="Google Shape;937;p34"/>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4"/>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9" name="Google Shape;939;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40" name="Google Shape;940;p34"/>
          <p:cNvSpPr txBox="1">
            <a:spLocks noGrp="1"/>
          </p:cNvSpPr>
          <p:nvPr>
            <p:ph type="title" idx="2"/>
          </p:nvPr>
        </p:nvSpPr>
        <p:spPr>
          <a:xfrm>
            <a:off x="1872300" y="1585200"/>
            <a:ext cx="2531100" cy="625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41" name="Google Shape;941;p34"/>
          <p:cNvSpPr txBox="1">
            <a:spLocks noGrp="1"/>
          </p:cNvSpPr>
          <p:nvPr>
            <p:ph type="title" idx="3"/>
          </p:nvPr>
        </p:nvSpPr>
        <p:spPr>
          <a:xfrm>
            <a:off x="5616000" y="1570275"/>
            <a:ext cx="2531100" cy="625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42" name="Google Shape;942;p34"/>
          <p:cNvSpPr txBox="1">
            <a:spLocks noGrp="1"/>
          </p:cNvSpPr>
          <p:nvPr>
            <p:ph type="subTitle" idx="1"/>
          </p:nvPr>
        </p:nvSpPr>
        <p:spPr>
          <a:xfrm>
            <a:off x="1872275" y="1982425"/>
            <a:ext cx="2531100" cy="68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943" name="Google Shape;943;p34"/>
          <p:cNvSpPr txBox="1">
            <a:spLocks noGrp="1"/>
          </p:cNvSpPr>
          <p:nvPr>
            <p:ph type="subTitle" idx="4"/>
          </p:nvPr>
        </p:nvSpPr>
        <p:spPr>
          <a:xfrm>
            <a:off x="5616002" y="1968500"/>
            <a:ext cx="25311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944" name="Google Shape;944;p34"/>
          <p:cNvSpPr txBox="1">
            <a:spLocks noGrp="1"/>
          </p:cNvSpPr>
          <p:nvPr>
            <p:ph type="title" idx="5"/>
          </p:nvPr>
        </p:nvSpPr>
        <p:spPr>
          <a:xfrm>
            <a:off x="1872275" y="3094775"/>
            <a:ext cx="2531100" cy="625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45" name="Google Shape;945;p34"/>
          <p:cNvSpPr txBox="1">
            <a:spLocks noGrp="1"/>
          </p:cNvSpPr>
          <p:nvPr>
            <p:ph type="title" idx="6"/>
          </p:nvPr>
        </p:nvSpPr>
        <p:spPr>
          <a:xfrm>
            <a:off x="5616000" y="3094775"/>
            <a:ext cx="2531100" cy="625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46" name="Google Shape;946;p34"/>
          <p:cNvSpPr txBox="1">
            <a:spLocks noGrp="1"/>
          </p:cNvSpPr>
          <p:nvPr>
            <p:ph type="subTitle" idx="7"/>
          </p:nvPr>
        </p:nvSpPr>
        <p:spPr>
          <a:xfrm>
            <a:off x="1872301" y="3491975"/>
            <a:ext cx="25311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947" name="Google Shape;947;p34"/>
          <p:cNvSpPr txBox="1">
            <a:spLocks noGrp="1"/>
          </p:cNvSpPr>
          <p:nvPr>
            <p:ph type="subTitle" idx="8"/>
          </p:nvPr>
        </p:nvSpPr>
        <p:spPr>
          <a:xfrm>
            <a:off x="5616001" y="3491975"/>
            <a:ext cx="25311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948" name="Google Shape;948;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949" name="Google Shape;949;p34"/>
          <p:cNvSpPr txBox="1">
            <a:spLocks noGrp="1"/>
          </p:cNvSpPr>
          <p:nvPr>
            <p:ph type="title" idx="9"/>
          </p:nvPr>
        </p:nvSpPr>
        <p:spPr>
          <a:xfrm>
            <a:off x="943977" y="1585193"/>
            <a:ext cx="775800" cy="7758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solidFill>
                  <a:schemeClr val="accent3"/>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950" name="Google Shape;950;p34"/>
          <p:cNvSpPr txBox="1">
            <a:spLocks noGrp="1"/>
          </p:cNvSpPr>
          <p:nvPr>
            <p:ph type="title" idx="13"/>
          </p:nvPr>
        </p:nvSpPr>
        <p:spPr>
          <a:xfrm>
            <a:off x="943977" y="3094768"/>
            <a:ext cx="775800" cy="7758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solidFill>
                  <a:schemeClr val="accent3"/>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951" name="Google Shape;951;p34"/>
          <p:cNvSpPr txBox="1">
            <a:spLocks noGrp="1"/>
          </p:cNvSpPr>
          <p:nvPr>
            <p:ph type="title" idx="14"/>
          </p:nvPr>
        </p:nvSpPr>
        <p:spPr>
          <a:xfrm>
            <a:off x="4687827" y="1585193"/>
            <a:ext cx="775800" cy="7758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solidFill>
                  <a:schemeClr val="accent3"/>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952" name="Google Shape;952;p34"/>
          <p:cNvSpPr txBox="1">
            <a:spLocks noGrp="1"/>
          </p:cNvSpPr>
          <p:nvPr>
            <p:ph type="title" idx="15"/>
          </p:nvPr>
        </p:nvSpPr>
        <p:spPr>
          <a:xfrm>
            <a:off x="4687827" y="3094768"/>
            <a:ext cx="775800" cy="7758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a:solidFill>
                  <a:schemeClr val="accent3"/>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grpSp>
        <p:nvGrpSpPr>
          <p:cNvPr id="953" name="Google Shape;953;p34"/>
          <p:cNvGrpSpPr/>
          <p:nvPr/>
        </p:nvGrpSpPr>
        <p:grpSpPr>
          <a:xfrm>
            <a:off x="7843596" y="131343"/>
            <a:ext cx="1177606" cy="869950"/>
            <a:chOff x="887825" y="3946025"/>
            <a:chExt cx="1317675" cy="973425"/>
          </a:xfrm>
        </p:grpSpPr>
        <p:sp>
          <p:nvSpPr>
            <p:cNvPr id="954" name="Google Shape;954;p34"/>
            <p:cNvSpPr/>
            <p:nvPr/>
          </p:nvSpPr>
          <p:spPr>
            <a:xfrm>
              <a:off x="887825" y="3946025"/>
              <a:ext cx="1317675" cy="973425"/>
            </a:xfrm>
            <a:custGeom>
              <a:avLst/>
              <a:gdLst/>
              <a:ahLst/>
              <a:cxnLst/>
              <a:rect l="l" t="t" r="r" b="b"/>
              <a:pathLst>
                <a:path w="52707" h="38937" extrusionOk="0">
                  <a:moveTo>
                    <a:pt x="42898" y="1"/>
                  </a:moveTo>
                  <a:cubicBezTo>
                    <a:pt x="42574" y="1"/>
                    <a:pt x="42244" y="45"/>
                    <a:pt x="41916" y="137"/>
                  </a:cubicBezTo>
                  <a:cubicBezTo>
                    <a:pt x="28755" y="3572"/>
                    <a:pt x="15806" y="7128"/>
                    <a:pt x="3070" y="10715"/>
                  </a:cubicBezTo>
                  <a:cubicBezTo>
                    <a:pt x="1155" y="11262"/>
                    <a:pt x="0" y="13268"/>
                    <a:pt x="547" y="15213"/>
                  </a:cubicBezTo>
                  <a:cubicBezTo>
                    <a:pt x="2432" y="22235"/>
                    <a:pt x="4377" y="29226"/>
                    <a:pt x="6262" y="36247"/>
                  </a:cubicBezTo>
                  <a:cubicBezTo>
                    <a:pt x="6717" y="37865"/>
                    <a:pt x="8181" y="38936"/>
                    <a:pt x="9780" y="38936"/>
                  </a:cubicBezTo>
                  <a:cubicBezTo>
                    <a:pt x="10104" y="38936"/>
                    <a:pt x="10433" y="38892"/>
                    <a:pt x="10760" y="38800"/>
                  </a:cubicBezTo>
                  <a:cubicBezTo>
                    <a:pt x="23375" y="35548"/>
                    <a:pt x="36323" y="31992"/>
                    <a:pt x="49576" y="28192"/>
                  </a:cubicBezTo>
                  <a:cubicBezTo>
                    <a:pt x="51551" y="27675"/>
                    <a:pt x="52706" y="25669"/>
                    <a:pt x="52129" y="23724"/>
                  </a:cubicBezTo>
                  <a:cubicBezTo>
                    <a:pt x="50640" y="16611"/>
                    <a:pt x="48725" y="9590"/>
                    <a:pt x="46384" y="2660"/>
                  </a:cubicBezTo>
                  <a:cubicBezTo>
                    <a:pt x="45955" y="1068"/>
                    <a:pt x="44495" y="1"/>
                    <a:pt x="42898"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34"/>
            <p:cNvSpPr/>
            <p:nvPr/>
          </p:nvSpPr>
          <p:spPr>
            <a:xfrm>
              <a:off x="1947100" y="4445975"/>
              <a:ext cx="157325" cy="158175"/>
            </a:xfrm>
            <a:custGeom>
              <a:avLst/>
              <a:gdLst/>
              <a:ahLst/>
              <a:cxnLst/>
              <a:rect l="l" t="t" r="r" b="b"/>
              <a:pathLst>
                <a:path w="6293" h="6327" extrusionOk="0">
                  <a:moveTo>
                    <a:pt x="2780" y="1"/>
                  </a:moveTo>
                  <a:cubicBezTo>
                    <a:pt x="2515" y="1"/>
                    <a:pt x="2245" y="36"/>
                    <a:pt x="1977" y="109"/>
                  </a:cubicBezTo>
                  <a:cubicBezTo>
                    <a:pt x="1065" y="352"/>
                    <a:pt x="366" y="990"/>
                    <a:pt x="1" y="1750"/>
                  </a:cubicBezTo>
                  <a:cubicBezTo>
                    <a:pt x="639" y="2176"/>
                    <a:pt x="1095" y="2784"/>
                    <a:pt x="1338" y="3574"/>
                  </a:cubicBezTo>
                  <a:cubicBezTo>
                    <a:pt x="1551" y="4334"/>
                    <a:pt x="1430" y="5124"/>
                    <a:pt x="1095" y="5823"/>
                  </a:cubicBezTo>
                  <a:cubicBezTo>
                    <a:pt x="1604" y="6141"/>
                    <a:pt x="2202" y="6326"/>
                    <a:pt x="2827" y="6326"/>
                  </a:cubicBezTo>
                  <a:cubicBezTo>
                    <a:pt x="3098" y="6326"/>
                    <a:pt x="3373" y="6292"/>
                    <a:pt x="3648" y="6218"/>
                  </a:cubicBezTo>
                  <a:cubicBezTo>
                    <a:pt x="5320" y="5762"/>
                    <a:pt x="6293" y="4030"/>
                    <a:pt x="5837" y="2358"/>
                  </a:cubicBezTo>
                  <a:cubicBezTo>
                    <a:pt x="5454" y="955"/>
                    <a:pt x="4171" y="1"/>
                    <a:pt x="2780"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4"/>
            <p:cNvSpPr/>
            <p:nvPr/>
          </p:nvSpPr>
          <p:spPr>
            <a:xfrm>
              <a:off x="1936475" y="4489725"/>
              <a:ext cx="48650" cy="101850"/>
            </a:xfrm>
            <a:custGeom>
              <a:avLst/>
              <a:gdLst/>
              <a:ahLst/>
              <a:cxnLst/>
              <a:rect l="l" t="t" r="r" b="b"/>
              <a:pathLst>
                <a:path w="1946" h="4074" extrusionOk="0">
                  <a:moveTo>
                    <a:pt x="426" y="0"/>
                  </a:moveTo>
                  <a:cubicBezTo>
                    <a:pt x="92" y="669"/>
                    <a:pt x="0" y="1429"/>
                    <a:pt x="183" y="2249"/>
                  </a:cubicBezTo>
                  <a:cubicBezTo>
                    <a:pt x="426" y="3009"/>
                    <a:pt x="882" y="3648"/>
                    <a:pt x="1520" y="4073"/>
                  </a:cubicBezTo>
                  <a:cubicBezTo>
                    <a:pt x="1855" y="3374"/>
                    <a:pt x="1946" y="2614"/>
                    <a:pt x="1763" y="1824"/>
                  </a:cubicBezTo>
                  <a:cubicBezTo>
                    <a:pt x="1520" y="1034"/>
                    <a:pt x="1034" y="426"/>
                    <a:pt x="4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34"/>
            <p:cNvSpPr/>
            <p:nvPr/>
          </p:nvSpPr>
          <p:spPr>
            <a:xfrm>
              <a:off x="1016250" y="4560875"/>
              <a:ext cx="52450" cy="73950"/>
            </a:xfrm>
            <a:custGeom>
              <a:avLst/>
              <a:gdLst/>
              <a:ahLst/>
              <a:cxnLst/>
              <a:rect l="l" t="t" r="r" b="b"/>
              <a:pathLst>
                <a:path w="2098" h="2958" extrusionOk="0">
                  <a:moveTo>
                    <a:pt x="1183" y="1"/>
                  </a:moveTo>
                  <a:cubicBezTo>
                    <a:pt x="857" y="1"/>
                    <a:pt x="160" y="228"/>
                    <a:pt x="61" y="376"/>
                  </a:cubicBezTo>
                  <a:cubicBezTo>
                    <a:pt x="0" y="528"/>
                    <a:pt x="639" y="2838"/>
                    <a:pt x="760" y="2929"/>
                  </a:cubicBezTo>
                  <a:cubicBezTo>
                    <a:pt x="784" y="2949"/>
                    <a:pt x="831" y="2957"/>
                    <a:pt x="892" y="2957"/>
                  </a:cubicBezTo>
                  <a:cubicBezTo>
                    <a:pt x="1210" y="2957"/>
                    <a:pt x="1930" y="2723"/>
                    <a:pt x="2006" y="2595"/>
                  </a:cubicBezTo>
                  <a:cubicBezTo>
                    <a:pt x="2098" y="2473"/>
                    <a:pt x="1429" y="163"/>
                    <a:pt x="1338" y="42"/>
                  </a:cubicBezTo>
                  <a:cubicBezTo>
                    <a:pt x="1315" y="13"/>
                    <a:pt x="1259" y="1"/>
                    <a:pt x="1183"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4"/>
            <p:cNvSpPr/>
            <p:nvPr/>
          </p:nvSpPr>
          <p:spPr>
            <a:xfrm>
              <a:off x="1069425" y="4546000"/>
              <a:ext cx="52475" cy="73625"/>
            </a:xfrm>
            <a:custGeom>
              <a:avLst/>
              <a:gdLst/>
              <a:ahLst/>
              <a:cxnLst/>
              <a:rect l="l" t="t" r="r" b="b"/>
              <a:pathLst>
                <a:path w="2099" h="2945" extrusionOk="0">
                  <a:moveTo>
                    <a:pt x="1215" y="1"/>
                  </a:moveTo>
                  <a:cubicBezTo>
                    <a:pt x="901" y="1"/>
                    <a:pt x="138" y="236"/>
                    <a:pt x="62" y="363"/>
                  </a:cubicBezTo>
                  <a:cubicBezTo>
                    <a:pt x="1" y="515"/>
                    <a:pt x="639" y="2825"/>
                    <a:pt x="761" y="2916"/>
                  </a:cubicBezTo>
                  <a:cubicBezTo>
                    <a:pt x="785" y="2936"/>
                    <a:pt x="832" y="2944"/>
                    <a:pt x="894" y="2944"/>
                  </a:cubicBezTo>
                  <a:cubicBezTo>
                    <a:pt x="1219" y="2944"/>
                    <a:pt x="1956" y="2710"/>
                    <a:pt x="2007" y="2582"/>
                  </a:cubicBezTo>
                  <a:cubicBezTo>
                    <a:pt x="2098" y="2461"/>
                    <a:pt x="1429" y="150"/>
                    <a:pt x="1338" y="29"/>
                  </a:cubicBezTo>
                  <a:cubicBezTo>
                    <a:pt x="1319" y="9"/>
                    <a:pt x="1275" y="1"/>
                    <a:pt x="1215"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34"/>
            <p:cNvSpPr/>
            <p:nvPr/>
          </p:nvSpPr>
          <p:spPr>
            <a:xfrm>
              <a:off x="1122625" y="4531575"/>
              <a:ext cx="52450" cy="73600"/>
            </a:xfrm>
            <a:custGeom>
              <a:avLst/>
              <a:gdLst/>
              <a:ahLst/>
              <a:cxnLst/>
              <a:rect l="l" t="t" r="r" b="b"/>
              <a:pathLst>
                <a:path w="2098" h="2944" extrusionOk="0">
                  <a:moveTo>
                    <a:pt x="1204" y="0"/>
                  </a:moveTo>
                  <a:cubicBezTo>
                    <a:pt x="879" y="0"/>
                    <a:pt x="138" y="235"/>
                    <a:pt x="61" y="363"/>
                  </a:cubicBezTo>
                  <a:cubicBezTo>
                    <a:pt x="1" y="515"/>
                    <a:pt x="639" y="2855"/>
                    <a:pt x="760" y="2916"/>
                  </a:cubicBezTo>
                  <a:cubicBezTo>
                    <a:pt x="785" y="2935"/>
                    <a:pt x="831" y="2944"/>
                    <a:pt x="892" y="2944"/>
                  </a:cubicBezTo>
                  <a:cubicBezTo>
                    <a:pt x="1211" y="2944"/>
                    <a:pt x="1930" y="2709"/>
                    <a:pt x="2007" y="2582"/>
                  </a:cubicBezTo>
                  <a:cubicBezTo>
                    <a:pt x="2098" y="2460"/>
                    <a:pt x="1429" y="150"/>
                    <a:pt x="1338" y="28"/>
                  </a:cubicBezTo>
                  <a:cubicBezTo>
                    <a:pt x="1314" y="9"/>
                    <a:pt x="1267" y="0"/>
                    <a:pt x="1204"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4"/>
            <p:cNvSpPr/>
            <p:nvPr/>
          </p:nvSpPr>
          <p:spPr>
            <a:xfrm>
              <a:off x="1175825" y="4517425"/>
              <a:ext cx="52450" cy="73325"/>
            </a:xfrm>
            <a:custGeom>
              <a:avLst/>
              <a:gdLst/>
              <a:ahLst/>
              <a:cxnLst/>
              <a:rect l="l" t="t" r="r" b="b"/>
              <a:pathLst>
                <a:path w="2098" h="2933" extrusionOk="0">
                  <a:moveTo>
                    <a:pt x="1241" y="0"/>
                  </a:moveTo>
                  <a:cubicBezTo>
                    <a:pt x="939" y="0"/>
                    <a:pt x="141" y="249"/>
                    <a:pt x="61" y="382"/>
                  </a:cubicBezTo>
                  <a:cubicBezTo>
                    <a:pt x="0" y="534"/>
                    <a:pt x="639" y="2844"/>
                    <a:pt x="760" y="2904"/>
                  </a:cubicBezTo>
                  <a:cubicBezTo>
                    <a:pt x="785" y="2924"/>
                    <a:pt x="832" y="2932"/>
                    <a:pt x="894" y="2932"/>
                  </a:cubicBezTo>
                  <a:cubicBezTo>
                    <a:pt x="1218" y="2932"/>
                    <a:pt x="1955" y="2698"/>
                    <a:pt x="2006" y="2570"/>
                  </a:cubicBezTo>
                  <a:cubicBezTo>
                    <a:pt x="2098" y="2448"/>
                    <a:pt x="1429" y="138"/>
                    <a:pt x="1338" y="17"/>
                  </a:cubicBezTo>
                  <a:cubicBezTo>
                    <a:pt x="1318" y="5"/>
                    <a:pt x="1285" y="0"/>
                    <a:pt x="1241"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4"/>
            <p:cNvSpPr/>
            <p:nvPr/>
          </p:nvSpPr>
          <p:spPr>
            <a:xfrm>
              <a:off x="1300450" y="4483225"/>
              <a:ext cx="51700" cy="73325"/>
            </a:xfrm>
            <a:custGeom>
              <a:avLst/>
              <a:gdLst/>
              <a:ahLst/>
              <a:cxnLst/>
              <a:rect l="l" t="t" r="r" b="b"/>
              <a:pathLst>
                <a:path w="2068" h="2933" extrusionOk="0">
                  <a:moveTo>
                    <a:pt x="1230" y="0"/>
                  </a:moveTo>
                  <a:cubicBezTo>
                    <a:pt x="963" y="0"/>
                    <a:pt x="141" y="249"/>
                    <a:pt x="61" y="382"/>
                  </a:cubicBezTo>
                  <a:cubicBezTo>
                    <a:pt x="0" y="503"/>
                    <a:pt x="639" y="2844"/>
                    <a:pt x="760" y="2905"/>
                  </a:cubicBezTo>
                  <a:cubicBezTo>
                    <a:pt x="784" y="2924"/>
                    <a:pt x="831" y="2933"/>
                    <a:pt x="892" y="2933"/>
                  </a:cubicBezTo>
                  <a:cubicBezTo>
                    <a:pt x="1210" y="2933"/>
                    <a:pt x="1930" y="2698"/>
                    <a:pt x="2006" y="2570"/>
                  </a:cubicBezTo>
                  <a:cubicBezTo>
                    <a:pt x="2067" y="2449"/>
                    <a:pt x="1429" y="139"/>
                    <a:pt x="1307" y="17"/>
                  </a:cubicBezTo>
                  <a:cubicBezTo>
                    <a:pt x="1296" y="6"/>
                    <a:pt x="1269" y="0"/>
                    <a:pt x="1230"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4"/>
            <p:cNvSpPr/>
            <p:nvPr/>
          </p:nvSpPr>
          <p:spPr>
            <a:xfrm>
              <a:off x="1353625" y="4468925"/>
              <a:ext cx="51700" cy="73675"/>
            </a:xfrm>
            <a:custGeom>
              <a:avLst/>
              <a:gdLst/>
              <a:ahLst/>
              <a:cxnLst/>
              <a:rect l="l" t="t" r="r" b="b"/>
              <a:pathLst>
                <a:path w="2068" h="2947" extrusionOk="0">
                  <a:moveTo>
                    <a:pt x="1142" y="1"/>
                  </a:moveTo>
                  <a:cubicBezTo>
                    <a:pt x="809" y="1"/>
                    <a:pt x="136" y="228"/>
                    <a:pt x="62" y="376"/>
                  </a:cubicBezTo>
                  <a:cubicBezTo>
                    <a:pt x="1" y="528"/>
                    <a:pt x="639" y="2838"/>
                    <a:pt x="761" y="2929"/>
                  </a:cubicBezTo>
                  <a:cubicBezTo>
                    <a:pt x="780" y="2941"/>
                    <a:pt x="813" y="2946"/>
                    <a:pt x="856" y="2946"/>
                  </a:cubicBezTo>
                  <a:cubicBezTo>
                    <a:pt x="1152" y="2946"/>
                    <a:pt x="1927" y="2698"/>
                    <a:pt x="2007" y="2565"/>
                  </a:cubicBezTo>
                  <a:cubicBezTo>
                    <a:pt x="2068" y="2474"/>
                    <a:pt x="1429" y="133"/>
                    <a:pt x="1308" y="42"/>
                  </a:cubicBezTo>
                  <a:cubicBezTo>
                    <a:pt x="1279" y="13"/>
                    <a:pt x="1220" y="1"/>
                    <a:pt x="1142"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4"/>
            <p:cNvSpPr/>
            <p:nvPr/>
          </p:nvSpPr>
          <p:spPr>
            <a:xfrm>
              <a:off x="1405300" y="4454500"/>
              <a:ext cx="52475" cy="73950"/>
            </a:xfrm>
            <a:custGeom>
              <a:avLst/>
              <a:gdLst/>
              <a:ahLst/>
              <a:cxnLst/>
              <a:rect l="l" t="t" r="r" b="b"/>
              <a:pathLst>
                <a:path w="2099" h="2958" extrusionOk="0">
                  <a:moveTo>
                    <a:pt x="1181" y="0"/>
                  </a:moveTo>
                  <a:cubicBezTo>
                    <a:pt x="850" y="0"/>
                    <a:pt x="141" y="228"/>
                    <a:pt x="92" y="376"/>
                  </a:cubicBezTo>
                  <a:cubicBezTo>
                    <a:pt x="1" y="528"/>
                    <a:pt x="670" y="2838"/>
                    <a:pt x="761" y="2929"/>
                  </a:cubicBezTo>
                  <a:cubicBezTo>
                    <a:pt x="785" y="2948"/>
                    <a:pt x="832" y="2957"/>
                    <a:pt x="894" y="2957"/>
                  </a:cubicBezTo>
                  <a:cubicBezTo>
                    <a:pt x="1219" y="2957"/>
                    <a:pt x="1956" y="2722"/>
                    <a:pt x="2007" y="2595"/>
                  </a:cubicBezTo>
                  <a:cubicBezTo>
                    <a:pt x="2098" y="2473"/>
                    <a:pt x="1460" y="163"/>
                    <a:pt x="1338" y="41"/>
                  </a:cubicBezTo>
                  <a:cubicBezTo>
                    <a:pt x="1315" y="13"/>
                    <a:pt x="1258" y="0"/>
                    <a:pt x="1181"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4"/>
            <p:cNvSpPr/>
            <p:nvPr/>
          </p:nvSpPr>
          <p:spPr>
            <a:xfrm>
              <a:off x="1458500" y="4439625"/>
              <a:ext cx="52450" cy="73325"/>
            </a:xfrm>
            <a:custGeom>
              <a:avLst/>
              <a:gdLst/>
              <a:ahLst/>
              <a:cxnLst/>
              <a:rect l="l" t="t" r="r" b="b"/>
              <a:pathLst>
                <a:path w="2098" h="2933" extrusionOk="0">
                  <a:moveTo>
                    <a:pt x="1205" y="0"/>
                  </a:moveTo>
                  <a:cubicBezTo>
                    <a:pt x="880" y="0"/>
                    <a:pt x="143" y="235"/>
                    <a:pt x="92" y="363"/>
                  </a:cubicBezTo>
                  <a:cubicBezTo>
                    <a:pt x="1" y="515"/>
                    <a:pt x="639" y="2825"/>
                    <a:pt x="760" y="2916"/>
                  </a:cubicBezTo>
                  <a:cubicBezTo>
                    <a:pt x="780" y="2928"/>
                    <a:pt x="813" y="2933"/>
                    <a:pt x="857" y="2933"/>
                  </a:cubicBezTo>
                  <a:cubicBezTo>
                    <a:pt x="1160" y="2933"/>
                    <a:pt x="1957" y="2688"/>
                    <a:pt x="2037" y="2582"/>
                  </a:cubicBezTo>
                  <a:cubicBezTo>
                    <a:pt x="2098" y="2460"/>
                    <a:pt x="1490" y="180"/>
                    <a:pt x="1338" y="28"/>
                  </a:cubicBezTo>
                  <a:cubicBezTo>
                    <a:pt x="1314" y="9"/>
                    <a:pt x="1267" y="0"/>
                    <a:pt x="1205"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4"/>
            <p:cNvSpPr/>
            <p:nvPr/>
          </p:nvSpPr>
          <p:spPr>
            <a:xfrm>
              <a:off x="1689500" y="4376825"/>
              <a:ext cx="52475" cy="73350"/>
            </a:xfrm>
            <a:custGeom>
              <a:avLst/>
              <a:gdLst/>
              <a:ahLst/>
              <a:cxnLst/>
              <a:rect l="l" t="t" r="r" b="b"/>
              <a:pathLst>
                <a:path w="2099" h="2934" extrusionOk="0">
                  <a:moveTo>
                    <a:pt x="1251" y="1"/>
                  </a:moveTo>
                  <a:cubicBezTo>
                    <a:pt x="964" y="1"/>
                    <a:pt x="145" y="250"/>
                    <a:pt x="92" y="382"/>
                  </a:cubicBezTo>
                  <a:cubicBezTo>
                    <a:pt x="1" y="534"/>
                    <a:pt x="639" y="2844"/>
                    <a:pt x="761" y="2905"/>
                  </a:cubicBezTo>
                  <a:cubicBezTo>
                    <a:pt x="785" y="2925"/>
                    <a:pt x="832" y="2933"/>
                    <a:pt x="894" y="2933"/>
                  </a:cubicBezTo>
                  <a:cubicBezTo>
                    <a:pt x="1219" y="2933"/>
                    <a:pt x="1956" y="2699"/>
                    <a:pt x="2007" y="2571"/>
                  </a:cubicBezTo>
                  <a:cubicBezTo>
                    <a:pt x="2098" y="2449"/>
                    <a:pt x="1460" y="139"/>
                    <a:pt x="1338" y="18"/>
                  </a:cubicBezTo>
                  <a:cubicBezTo>
                    <a:pt x="1323" y="6"/>
                    <a:pt x="1292" y="1"/>
                    <a:pt x="1251"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4"/>
            <p:cNvSpPr/>
            <p:nvPr/>
          </p:nvSpPr>
          <p:spPr>
            <a:xfrm>
              <a:off x="1742700" y="4362875"/>
              <a:ext cx="52450" cy="73325"/>
            </a:xfrm>
            <a:custGeom>
              <a:avLst/>
              <a:gdLst/>
              <a:ahLst/>
              <a:cxnLst/>
              <a:rect l="l" t="t" r="r" b="b"/>
              <a:pathLst>
                <a:path w="2098" h="2933" extrusionOk="0">
                  <a:moveTo>
                    <a:pt x="1205" y="0"/>
                  </a:moveTo>
                  <a:cubicBezTo>
                    <a:pt x="880" y="0"/>
                    <a:pt x="143" y="235"/>
                    <a:pt x="92" y="363"/>
                  </a:cubicBezTo>
                  <a:cubicBezTo>
                    <a:pt x="0" y="515"/>
                    <a:pt x="639" y="2825"/>
                    <a:pt x="760" y="2916"/>
                  </a:cubicBezTo>
                  <a:cubicBezTo>
                    <a:pt x="780" y="2928"/>
                    <a:pt x="813" y="2933"/>
                    <a:pt x="857" y="2933"/>
                  </a:cubicBezTo>
                  <a:cubicBezTo>
                    <a:pt x="1158" y="2933"/>
                    <a:pt x="1954" y="2684"/>
                    <a:pt x="2007" y="2551"/>
                  </a:cubicBezTo>
                  <a:cubicBezTo>
                    <a:pt x="2098" y="2399"/>
                    <a:pt x="1429" y="120"/>
                    <a:pt x="1338" y="29"/>
                  </a:cubicBezTo>
                  <a:cubicBezTo>
                    <a:pt x="1314" y="9"/>
                    <a:pt x="1267" y="0"/>
                    <a:pt x="1205"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4"/>
            <p:cNvSpPr/>
            <p:nvPr/>
          </p:nvSpPr>
          <p:spPr>
            <a:xfrm>
              <a:off x="1867325" y="4328425"/>
              <a:ext cx="52450" cy="73600"/>
            </a:xfrm>
            <a:custGeom>
              <a:avLst/>
              <a:gdLst/>
              <a:ahLst/>
              <a:cxnLst/>
              <a:rect l="l" t="t" r="r" b="b"/>
              <a:pathLst>
                <a:path w="2098" h="2944" extrusionOk="0">
                  <a:moveTo>
                    <a:pt x="1196" y="0"/>
                  </a:moveTo>
                  <a:cubicBezTo>
                    <a:pt x="877" y="0"/>
                    <a:pt x="161" y="248"/>
                    <a:pt x="61" y="373"/>
                  </a:cubicBezTo>
                  <a:cubicBezTo>
                    <a:pt x="0" y="525"/>
                    <a:pt x="639" y="2835"/>
                    <a:pt x="760" y="2926"/>
                  </a:cubicBezTo>
                  <a:cubicBezTo>
                    <a:pt x="780" y="2938"/>
                    <a:pt x="813" y="2943"/>
                    <a:pt x="856" y="2943"/>
                  </a:cubicBezTo>
                  <a:cubicBezTo>
                    <a:pt x="1158" y="2943"/>
                    <a:pt x="1953" y="2694"/>
                    <a:pt x="2007" y="2562"/>
                  </a:cubicBezTo>
                  <a:cubicBezTo>
                    <a:pt x="2098" y="2470"/>
                    <a:pt x="1429" y="130"/>
                    <a:pt x="1338" y="39"/>
                  </a:cubicBezTo>
                  <a:cubicBezTo>
                    <a:pt x="1316" y="12"/>
                    <a:pt x="1266" y="0"/>
                    <a:pt x="1196"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4"/>
            <p:cNvSpPr/>
            <p:nvPr/>
          </p:nvSpPr>
          <p:spPr>
            <a:xfrm>
              <a:off x="1920525" y="4313925"/>
              <a:ext cx="52450" cy="73925"/>
            </a:xfrm>
            <a:custGeom>
              <a:avLst/>
              <a:gdLst/>
              <a:ahLst/>
              <a:cxnLst/>
              <a:rect l="l" t="t" r="r" b="b"/>
              <a:pathLst>
                <a:path w="2098" h="2957" extrusionOk="0">
                  <a:moveTo>
                    <a:pt x="1180" y="0"/>
                  </a:moveTo>
                  <a:cubicBezTo>
                    <a:pt x="848" y="0"/>
                    <a:pt x="135" y="228"/>
                    <a:pt x="61" y="376"/>
                  </a:cubicBezTo>
                  <a:cubicBezTo>
                    <a:pt x="0" y="528"/>
                    <a:pt x="638" y="2838"/>
                    <a:pt x="760" y="2929"/>
                  </a:cubicBezTo>
                  <a:cubicBezTo>
                    <a:pt x="784" y="2948"/>
                    <a:pt x="831" y="2957"/>
                    <a:pt x="893" y="2957"/>
                  </a:cubicBezTo>
                  <a:cubicBezTo>
                    <a:pt x="1218" y="2957"/>
                    <a:pt x="1955" y="2722"/>
                    <a:pt x="2006" y="2594"/>
                  </a:cubicBezTo>
                  <a:cubicBezTo>
                    <a:pt x="2097" y="2473"/>
                    <a:pt x="1429" y="163"/>
                    <a:pt x="1338" y="41"/>
                  </a:cubicBezTo>
                  <a:cubicBezTo>
                    <a:pt x="1314" y="12"/>
                    <a:pt x="1258" y="0"/>
                    <a:pt x="1180"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4"/>
            <p:cNvSpPr/>
            <p:nvPr/>
          </p:nvSpPr>
          <p:spPr>
            <a:xfrm>
              <a:off x="1972950" y="4299475"/>
              <a:ext cx="51700" cy="73950"/>
            </a:xfrm>
            <a:custGeom>
              <a:avLst/>
              <a:gdLst/>
              <a:ahLst/>
              <a:cxnLst/>
              <a:rect l="l" t="t" r="r" b="b"/>
              <a:pathLst>
                <a:path w="2068" h="2958" extrusionOk="0">
                  <a:moveTo>
                    <a:pt x="1167" y="0"/>
                  </a:moveTo>
                  <a:cubicBezTo>
                    <a:pt x="857" y="0"/>
                    <a:pt x="160" y="228"/>
                    <a:pt x="61" y="376"/>
                  </a:cubicBezTo>
                  <a:cubicBezTo>
                    <a:pt x="0" y="528"/>
                    <a:pt x="639" y="2868"/>
                    <a:pt x="760" y="2929"/>
                  </a:cubicBezTo>
                  <a:cubicBezTo>
                    <a:pt x="785" y="2949"/>
                    <a:pt x="831" y="2957"/>
                    <a:pt x="892" y="2957"/>
                  </a:cubicBezTo>
                  <a:cubicBezTo>
                    <a:pt x="1210" y="2957"/>
                    <a:pt x="1930" y="2723"/>
                    <a:pt x="2007" y="2595"/>
                  </a:cubicBezTo>
                  <a:cubicBezTo>
                    <a:pt x="2067" y="2473"/>
                    <a:pt x="1429" y="163"/>
                    <a:pt x="1307" y="42"/>
                  </a:cubicBezTo>
                  <a:cubicBezTo>
                    <a:pt x="1290" y="13"/>
                    <a:pt x="1239" y="0"/>
                    <a:pt x="1167"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4"/>
            <p:cNvSpPr/>
            <p:nvPr/>
          </p:nvSpPr>
          <p:spPr>
            <a:xfrm>
              <a:off x="2026150" y="4284600"/>
              <a:ext cx="53200" cy="73625"/>
            </a:xfrm>
            <a:custGeom>
              <a:avLst/>
              <a:gdLst/>
              <a:ahLst/>
              <a:cxnLst/>
              <a:rect l="l" t="t" r="r" b="b"/>
              <a:pathLst>
                <a:path w="2128" h="2945" extrusionOk="0">
                  <a:moveTo>
                    <a:pt x="1176" y="1"/>
                  </a:moveTo>
                  <a:cubicBezTo>
                    <a:pt x="857" y="1"/>
                    <a:pt x="137" y="236"/>
                    <a:pt x="61" y="363"/>
                  </a:cubicBezTo>
                  <a:cubicBezTo>
                    <a:pt x="0" y="515"/>
                    <a:pt x="638" y="2856"/>
                    <a:pt x="760" y="2916"/>
                  </a:cubicBezTo>
                  <a:cubicBezTo>
                    <a:pt x="784" y="2936"/>
                    <a:pt x="831" y="2944"/>
                    <a:pt x="891" y="2944"/>
                  </a:cubicBezTo>
                  <a:cubicBezTo>
                    <a:pt x="1210" y="2944"/>
                    <a:pt x="1930" y="2710"/>
                    <a:pt x="2006" y="2582"/>
                  </a:cubicBezTo>
                  <a:cubicBezTo>
                    <a:pt x="2128" y="2460"/>
                    <a:pt x="1459" y="181"/>
                    <a:pt x="1307" y="29"/>
                  </a:cubicBezTo>
                  <a:cubicBezTo>
                    <a:pt x="1283" y="9"/>
                    <a:pt x="1237" y="1"/>
                    <a:pt x="1176"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4"/>
            <p:cNvSpPr/>
            <p:nvPr/>
          </p:nvSpPr>
          <p:spPr>
            <a:xfrm>
              <a:off x="965325" y="4210375"/>
              <a:ext cx="323750" cy="172225"/>
            </a:xfrm>
            <a:custGeom>
              <a:avLst/>
              <a:gdLst/>
              <a:ahLst/>
              <a:cxnLst/>
              <a:rect l="l" t="t" r="r" b="b"/>
              <a:pathLst>
                <a:path w="12950" h="6889" extrusionOk="0">
                  <a:moveTo>
                    <a:pt x="10457" y="353"/>
                  </a:moveTo>
                  <a:cubicBezTo>
                    <a:pt x="11338" y="353"/>
                    <a:pt x="12129" y="961"/>
                    <a:pt x="12402" y="1812"/>
                  </a:cubicBezTo>
                  <a:cubicBezTo>
                    <a:pt x="12554" y="2359"/>
                    <a:pt x="12493" y="2876"/>
                    <a:pt x="12220" y="3332"/>
                  </a:cubicBezTo>
                  <a:cubicBezTo>
                    <a:pt x="11946" y="3849"/>
                    <a:pt x="11521" y="4153"/>
                    <a:pt x="11004" y="4305"/>
                  </a:cubicBezTo>
                  <a:lnTo>
                    <a:pt x="3162" y="6432"/>
                  </a:lnTo>
                  <a:cubicBezTo>
                    <a:pt x="3004" y="6468"/>
                    <a:pt x="2846" y="6486"/>
                    <a:pt x="2690" y="6486"/>
                  </a:cubicBezTo>
                  <a:cubicBezTo>
                    <a:pt x="1792" y="6486"/>
                    <a:pt x="959" y="5910"/>
                    <a:pt x="700" y="5004"/>
                  </a:cubicBezTo>
                  <a:cubicBezTo>
                    <a:pt x="426" y="3940"/>
                    <a:pt x="1034" y="2846"/>
                    <a:pt x="2098" y="2542"/>
                  </a:cubicBezTo>
                  <a:lnTo>
                    <a:pt x="9940" y="414"/>
                  </a:lnTo>
                  <a:cubicBezTo>
                    <a:pt x="10122" y="384"/>
                    <a:pt x="10274" y="353"/>
                    <a:pt x="10457" y="353"/>
                  </a:cubicBezTo>
                  <a:close/>
                  <a:moveTo>
                    <a:pt x="10460" y="1"/>
                  </a:moveTo>
                  <a:cubicBezTo>
                    <a:pt x="10258" y="1"/>
                    <a:pt x="10053" y="26"/>
                    <a:pt x="9849" y="80"/>
                  </a:cubicBezTo>
                  <a:lnTo>
                    <a:pt x="2037" y="2208"/>
                  </a:lnTo>
                  <a:cubicBezTo>
                    <a:pt x="761" y="2542"/>
                    <a:pt x="1" y="3879"/>
                    <a:pt x="365" y="5125"/>
                  </a:cubicBezTo>
                  <a:cubicBezTo>
                    <a:pt x="639" y="6189"/>
                    <a:pt x="1612" y="6888"/>
                    <a:pt x="2645" y="6888"/>
                  </a:cubicBezTo>
                  <a:cubicBezTo>
                    <a:pt x="2827" y="6888"/>
                    <a:pt x="3010" y="6828"/>
                    <a:pt x="3283" y="6767"/>
                  </a:cubicBezTo>
                  <a:lnTo>
                    <a:pt x="11126" y="4639"/>
                  </a:lnTo>
                  <a:cubicBezTo>
                    <a:pt x="11733" y="4487"/>
                    <a:pt x="12250" y="4092"/>
                    <a:pt x="12554" y="3515"/>
                  </a:cubicBezTo>
                  <a:cubicBezTo>
                    <a:pt x="12858" y="2998"/>
                    <a:pt x="12949" y="2359"/>
                    <a:pt x="12797" y="1752"/>
                  </a:cubicBezTo>
                  <a:cubicBezTo>
                    <a:pt x="12491" y="705"/>
                    <a:pt x="11519" y="1"/>
                    <a:pt x="10460"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2" name="Google Shape;972;p34"/>
          <p:cNvGrpSpPr/>
          <p:nvPr/>
        </p:nvGrpSpPr>
        <p:grpSpPr>
          <a:xfrm>
            <a:off x="36037" y="4083290"/>
            <a:ext cx="1177569" cy="973387"/>
            <a:chOff x="390850" y="3207100"/>
            <a:chExt cx="1354150" cy="1119350"/>
          </a:xfrm>
        </p:grpSpPr>
        <p:sp>
          <p:nvSpPr>
            <p:cNvPr id="973" name="Google Shape;973;p34"/>
            <p:cNvSpPr/>
            <p:nvPr/>
          </p:nvSpPr>
          <p:spPr>
            <a:xfrm>
              <a:off x="390850" y="3207100"/>
              <a:ext cx="1354150" cy="1119350"/>
            </a:xfrm>
            <a:custGeom>
              <a:avLst/>
              <a:gdLst/>
              <a:ahLst/>
              <a:cxnLst/>
              <a:rect l="l" t="t" r="r" b="b"/>
              <a:pathLst>
                <a:path w="54166" h="44774" extrusionOk="0">
                  <a:moveTo>
                    <a:pt x="13913" y="0"/>
                  </a:moveTo>
                  <a:cubicBezTo>
                    <a:pt x="12570" y="0"/>
                    <a:pt x="11285" y="743"/>
                    <a:pt x="10639" y="2034"/>
                  </a:cubicBezTo>
                  <a:cubicBezTo>
                    <a:pt x="7052" y="8326"/>
                    <a:pt x="3800" y="14831"/>
                    <a:pt x="912" y="21548"/>
                  </a:cubicBezTo>
                  <a:cubicBezTo>
                    <a:pt x="1" y="23372"/>
                    <a:pt x="730" y="25530"/>
                    <a:pt x="2554" y="26442"/>
                  </a:cubicBezTo>
                  <a:cubicBezTo>
                    <a:pt x="14712" y="32612"/>
                    <a:pt x="26718" y="38600"/>
                    <a:pt x="38603" y="44375"/>
                  </a:cubicBezTo>
                  <a:cubicBezTo>
                    <a:pt x="39143" y="44645"/>
                    <a:pt x="39716" y="44774"/>
                    <a:pt x="40277" y="44774"/>
                  </a:cubicBezTo>
                  <a:cubicBezTo>
                    <a:pt x="41612" y="44774"/>
                    <a:pt x="42885" y="44047"/>
                    <a:pt x="43527" y="42764"/>
                  </a:cubicBezTo>
                  <a:cubicBezTo>
                    <a:pt x="46749" y="36259"/>
                    <a:pt x="50001" y="29724"/>
                    <a:pt x="53254" y="23220"/>
                  </a:cubicBezTo>
                  <a:cubicBezTo>
                    <a:pt x="54166" y="21396"/>
                    <a:pt x="53436" y="19238"/>
                    <a:pt x="51612" y="18326"/>
                  </a:cubicBezTo>
                  <a:cubicBezTo>
                    <a:pt x="39971" y="12368"/>
                    <a:pt x="27965" y="6381"/>
                    <a:pt x="15563" y="393"/>
                  </a:cubicBezTo>
                  <a:cubicBezTo>
                    <a:pt x="15031" y="126"/>
                    <a:pt x="14467" y="0"/>
                    <a:pt x="13913"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4"/>
            <p:cNvSpPr/>
            <p:nvPr/>
          </p:nvSpPr>
          <p:spPr>
            <a:xfrm>
              <a:off x="445575" y="3527700"/>
              <a:ext cx="1140600" cy="680125"/>
            </a:xfrm>
            <a:custGeom>
              <a:avLst/>
              <a:gdLst/>
              <a:ahLst/>
              <a:cxnLst/>
              <a:rect l="l" t="t" r="r" b="b"/>
              <a:pathLst>
                <a:path w="45624" h="27205" extrusionOk="0">
                  <a:moveTo>
                    <a:pt x="2766" y="0"/>
                  </a:moveTo>
                  <a:cubicBezTo>
                    <a:pt x="1824" y="1976"/>
                    <a:pt x="851" y="3952"/>
                    <a:pt x="0" y="5928"/>
                  </a:cubicBezTo>
                  <a:lnTo>
                    <a:pt x="42706" y="27204"/>
                  </a:lnTo>
                  <a:lnTo>
                    <a:pt x="45624" y="21338"/>
                  </a:lnTo>
                  <a:lnTo>
                    <a:pt x="2766"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4"/>
            <p:cNvSpPr/>
            <p:nvPr/>
          </p:nvSpPr>
          <p:spPr>
            <a:xfrm>
              <a:off x="1423550" y="3646900"/>
              <a:ext cx="208225" cy="145275"/>
            </a:xfrm>
            <a:custGeom>
              <a:avLst/>
              <a:gdLst/>
              <a:ahLst/>
              <a:cxnLst/>
              <a:rect l="l" t="t" r="r" b="b"/>
              <a:pathLst>
                <a:path w="8329" h="5811" extrusionOk="0">
                  <a:moveTo>
                    <a:pt x="2128" y="339"/>
                  </a:moveTo>
                  <a:cubicBezTo>
                    <a:pt x="2371" y="339"/>
                    <a:pt x="2584" y="430"/>
                    <a:pt x="2766" y="491"/>
                  </a:cubicBezTo>
                  <a:lnTo>
                    <a:pt x="6991" y="2588"/>
                  </a:lnTo>
                  <a:cubicBezTo>
                    <a:pt x="7356" y="2771"/>
                    <a:pt x="7630" y="3074"/>
                    <a:pt x="7751" y="3470"/>
                  </a:cubicBezTo>
                  <a:cubicBezTo>
                    <a:pt x="7873" y="3834"/>
                    <a:pt x="7873" y="4260"/>
                    <a:pt x="7690" y="4594"/>
                  </a:cubicBezTo>
                  <a:cubicBezTo>
                    <a:pt x="7478" y="4989"/>
                    <a:pt x="7174" y="5263"/>
                    <a:pt x="6809" y="5354"/>
                  </a:cubicBezTo>
                  <a:cubicBezTo>
                    <a:pt x="6631" y="5409"/>
                    <a:pt x="6454" y="5439"/>
                    <a:pt x="6279" y="5439"/>
                  </a:cubicBezTo>
                  <a:cubicBezTo>
                    <a:pt x="6065" y="5439"/>
                    <a:pt x="5855" y="5394"/>
                    <a:pt x="5654" y="5293"/>
                  </a:cubicBezTo>
                  <a:lnTo>
                    <a:pt x="1459" y="3196"/>
                  </a:lnTo>
                  <a:cubicBezTo>
                    <a:pt x="699" y="2831"/>
                    <a:pt x="395" y="1950"/>
                    <a:pt x="760" y="1190"/>
                  </a:cubicBezTo>
                  <a:cubicBezTo>
                    <a:pt x="943" y="795"/>
                    <a:pt x="1247" y="552"/>
                    <a:pt x="1642" y="430"/>
                  </a:cubicBezTo>
                  <a:cubicBezTo>
                    <a:pt x="1824" y="400"/>
                    <a:pt x="1976" y="339"/>
                    <a:pt x="2128" y="339"/>
                  </a:cubicBezTo>
                  <a:close/>
                  <a:moveTo>
                    <a:pt x="2181" y="1"/>
                  </a:moveTo>
                  <a:cubicBezTo>
                    <a:pt x="1976" y="1"/>
                    <a:pt x="1766" y="32"/>
                    <a:pt x="1550" y="96"/>
                  </a:cubicBezTo>
                  <a:cubicBezTo>
                    <a:pt x="1064" y="217"/>
                    <a:pt x="699" y="582"/>
                    <a:pt x="456" y="1038"/>
                  </a:cubicBezTo>
                  <a:cubicBezTo>
                    <a:pt x="0" y="1950"/>
                    <a:pt x="395" y="3074"/>
                    <a:pt x="1307" y="3530"/>
                  </a:cubicBezTo>
                  <a:lnTo>
                    <a:pt x="5502" y="5628"/>
                  </a:lnTo>
                  <a:cubicBezTo>
                    <a:pt x="5775" y="5749"/>
                    <a:pt x="6049" y="5810"/>
                    <a:pt x="6353" y="5810"/>
                  </a:cubicBezTo>
                  <a:cubicBezTo>
                    <a:pt x="6535" y="5810"/>
                    <a:pt x="6718" y="5810"/>
                    <a:pt x="6961" y="5780"/>
                  </a:cubicBezTo>
                  <a:cubicBezTo>
                    <a:pt x="7447" y="5628"/>
                    <a:pt x="7842" y="5293"/>
                    <a:pt x="8055" y="4837"/>
                  </a:cubicBezTo>
                  <a:cubicBezTo>
                    <a:pt x="8298" y="4381"/>
                    <a:pt x="8329" y="3895"/>
                    <a:pt x="8177" y="3378"/>
                  </a:cubicBezTo>
                  <a:cubicBezTo>
                    <a:pt x="8025" y="2892"/>
                    <a:pt x="7690" y="2527"/>
                    <a:pt x="7234" y="2284"/>
                  </a:cubicBezTo>
                  <a:lnTo>
                    <a:pt x="3009" y="187"/>
                  </a:lnTo>
                  <a:cubicBezTo>
                    <a:pt x="2744" y="63"/>
                    <a:pt x="2467" y="1"/>
                    <a:pt x="2181"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4"/>
            <p:cNvSpPr/>
            <p:nvPr/>
          </p:nvSpPr>
          <p:spPr>
            <a:xfrm>
              <a:off x="469125" y="3753375"/>
              <a:ext cx="182400" cy="98050"/>
            </a:xfrm>
            <a:custGeom>
              <a:avLst/>
              <a:gdLst/>
              <a:ahLst/>
              <a:cxnLst/>
              <a:rect l="l" t="t" r="r" b="b"/>
              <a:pathLst>
                <a:path w="7296" h="3922" extrusionOk="0">
                  <a:moveTo>
                    <a:pt x="152" y="1"/>
                  </a:moveTo>
                  <a:lnTo>
                    <a:pt x="0" y="366"/>
                  </a:lnTo>
                  <a:lnTo>
                    <a:pt x="7143" y="3922"/>
                  </a:lnTo>
                  <a:lnTo>
                    <a:pt x="7295" y="3557"/>
                  </a:lnTo>
                  <a:lnTo>
                    <a:pt x="152"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4"/>
            <p:cNvSpPr/>
            <p:nvPr/>
          </p:nvSpPr>
          <p:spPr>
            <a:xfrm>
              <a:off x="702400" y="3870400"/>
              <a:ext cx="103375" cy="58550"/>
            </a:xfrm>
            <a:custGeom>
              <a:avLst/>
              <a:gdLst/>
              <a:ahLst/>
              <a:cxnLst/>
              <a:rect l="l" t="t" r="r" b="b"/>
              <a:pathLst>
                <a:path w="4135" h="2342" extrusionOk="0">
                  <a:moveTo>
                    <a:pt x="153" y="1"/>
                  </a:moveTo>
                  <a:lnTo>
                    <a:pt x="1" y="366"/>
                  </a:lnTo>
                  <a:lnTo>
                    <a:pt x="3983" y="2341"/>
                  </a:lnTo>
                  <a:lnTo>
                    <a:pt x="4135" y="2007"/>
                  </a:lnTo>
                  <a:lnTo>
                    <a:pt x="153"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4"/>
            <p:cNvSpPr/>
            <p:nvPr/>
          </p:nvSpPr>
          <p:spPr>
            <a:xfrm>
              <a:off x="637825" y="3484375"/>
              <a:ext cx="302450" cy="189250"/>
            </a:xfrm>
            <a:custGeom>
              <a:avLst/>
              <a:gdLst/>
              <a:ahLst/>
              <a:cxnLst/>
              <a:rect l="l" t="t" r="r" b="b"/>
              <a:pathLst>
                <a:path w="12098" h="7570" extrusionOk="0">
                  <a:moveTo>
                    <a:pt x="1216" y="487"/>
                  </a:moveTo>
                  <a:lnTo>
                    <a:pt x="11581" y="5685"/>
                  </a:lnTo>
                  <a:lnTo>
                    <a:pt x="10912" y="7053"/>
                  </a:lnTo>
                  <a:lnTo>
                    <a:pt x="547" y="1885"/>
                  </a:lnTo>
                  <a:lnTo>
                    <a:pt x="1216" y="487"/>
                  </a:lnTo>
                  <a:close/>
                  <a:moveTo>
                    <a:pt x="1034" y="1"/>
                  </a:moveTo>
                  <a:lnTo>
                    <a:pt x="0" y="2068"/>
                  </a:lnTo>
                  <a:lnTo>
                    <a:pt x="11064" y="7569"/>
                  </a:lnTo>
                  <a:lnTo>
                    <a:pt x="12098" y="5533"/>
                  </a:lnTo>
                  <a:lnTo>
                    <a:pt x="1034"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979"/>
        <p:cNvGrpSpPr/>
        <p:nvPr/>
      </p:nvGrpSpPr>
      <p:grpSpPr>
        <a:xfrm>
          <a:off x="0" y="0"/>
          <a:ext cx="0" cy="0"/>
          <a:chOff x="0" y="0"/>
          <a:chExt cx="0" cy="0"/>
        </a:xfrm>
      </p:grpSpPr>
      <p:grpSp>
        <p:nvGrpSpPr>
          <p:cNvPr id="980" name="Google Shape;980;p35"/>
          <p:cNvGrpSpPr/>
          <p:nvPr/>
        </p:nvGrpSpPr>
        <p:grpSpPr>
          <a:xfrm>
            <a:off x="-244" y="24"/>
            <a:ext cx="9144155" cy="5165694"/>
            <a:chOff x="-244" y="24"/>
            <a:chExt cx="9144155" cy="5165694"/>
          </a:xfrm>
        </p:grpSpPr>
        <p:sp>
          <p:nvSpPr>
            <p:cNvPr id="981" name="Google Shape;981;p35"/>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5"/>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3" name="Google Shape;983;p35"/>
          <p:cNvGrpSpPr/>
          <p:nvPr/>
        </p:nvGrpSpPr>
        <p:grpSpPr>
          <a:xfrm>
            <a:off x="303630" y="306525"/>
            <a:ext cx="8536741" cy="4552701"/>
            <a:chOff x="2434200" y="841500"/>
            <a:chExt cx="4622450" cy="3053250"/>
          </a:xfrm>
        </p:grpSpPr>
        <p:sp>
          <p:nvSpPr>
            <p:cNvPr id="984" name="Google Shape;984;p35"/>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5"/>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6" name="Google Shape;986;p35"/>
          <p:cNvSpPr txBox="1">
            <a:spLocks noGrp="1"/>
          </p:cNvSpPr>
          <p:nvPr>
            <p:ph type="title"/>
          </p:nvPr>
        </p:nvSpPr>
        <p:spPr>
          <a:xfrm>
            <a:off x="720000" y="2554200"/>
            <a:ext cx="58641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87" name="Google Shape;987;p35"/>
          <p:cNvSpPr txBox="1">
            <a:spLocks noGrp="1"/>
          </p:cNvSpPr>
          <p:nvPr>
            <p:ph type="title" idx="2"/>
          </p:nvPr>
        </p:nvSpPr>
        <p:spPr>
          <a:xfrm>
            <a:off x="3040300" y="1149000"/>
            <a:ext cx="1223100" cy="12231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6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988" name="Google Shape;988;p35"/>
          <p:cNvSpPr txBox="1">
            <a:spLocks noGrp="1"/>
          </p:cNvSpPr>
          <p:nvPr>
            <p:ph type="subTitle" idx="1"/>
          </p:nvPr>
        </p:nvSpPr>
        <p:spPr>
          <a:xfrm>
            <a:off x="1224550" y="3478300"/>
            <a:ext cx="4854600" cy="58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3">
  <p:cSld name="CUSTOM_11_1_1">
    <p:spTree>
      <p:nvGrpSpPr>
        <p:cNvPr id="1" name="Shape 989"/>
        <p:cNvGrpSpPr/>
        <p:nvPr/>
      </p:nvGrpSpPr>
      <p:grpSpPr>
        <a:xfrm>
          <a:off x="0" y="0"/>
          <a:ext cx="0" cy="0"/>
          <a:chOff x="0" y="0"/>
          <a:chExt cx="0" cy="0"/>
        </a:xfrm>
      </p:grpSpPr>
      <p:grpSp>
        <p:nvGrpSpPr>
          <p:cNvPr id="990" name="Google Shape;990;p36"/>
          <p:cNvGrpSpPr/>
          <p:nvPr/>
        </p:nvGrpSpPr>
        <p:grpSpPr>
          <a:xfrm>
            <a:off x="-244" y="24"/>
            <a:ext cx="9144155" cy="5165694"/>
            <a:chOff x="-244" y="24"/>
            <a:chExt cx="9144155" cy="5165694"/>
          </a:xfrm>
        </p:grpSpPr>
        <p:sp>
          <p:nvSpPr>
            <p:cNvPr id="991" name="Google Shape;991;p36"/>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6"/>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3" name="Google Shape;993;p36"/>
          <p:cNvGrpSpPr/>
          <p:nvPr/>
        </p:nvGrpSpPr>
        <p:grpSpPr>
          <a:xfrm>
            <a:off x="303630" y="306525"/>
            <a:ext cx="8536741" cy="4552701"/>
            <a:chOff x="2434200" y="841500"/>
            <a:chExt cx="4622450" cy="3053250"/>
          </a:xfrm>
        </p:grpSpPr>
        <p:sp>
          <p:nvSpPr>
            <p:cNvPr id="994" name="Google Shape;994;p36"/>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6"/>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6" name="Google Shape;996;p36"/>
          <p:cNvSpPr txBox="1">
            <a:spLocks noGrp="1"/>
          </p:cNvSpPr>
          <p:nvPr>
            <p:ph type="title"/>
          </p:nvPr>
        </p:nvSpPr>
        <p:spPr>
          <a:xfrm>
            <a:off x="1243950" y="2554200"/>
            <a:ext cx="66561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97" name="Google Shape;997;p36"/>
          <p:cNvSpPr txBox="1">
            <a:spLocks noGrp="1"/>
          </p:cNvSpPr>
          <p:nvPr>
            <p:ph type="title" idx="2"/>
          </p:nvPr>
        </p:nvSpPr>
        <p:spPr>
          <a:xfrm>
            <a:off x="3960450" y="1149000"/>
            <a:ext cx="1223100" cy="12231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6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998" name="Google Shape;998;p36"/>
          <p:cNvSpPr txBox="1">
            <a:spLocks noGrp="1"/>
          </p:cNvSpPr>
          <p:nvPr>
            <p:ph type="subTitle" idx="1"/>
          </p:nvPr>
        </p:nvSpPr>
        <p:spPr>
          <a:xfrm>
            <a:off x="2144700" y="3396000"/>
            <a:ext cx="4854600" cy="598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grpSp>
        <p:nvGrpSpPr>
          <p:cNvPr id="999" name="Google Shape;999;p36"/>
          <p:cNvGrpSpPr/>
          <p:nvPr/>
        </p:nvGrpSpPr>
        <p:grpSpPr>
          <a:xfrm>
            <a:off x="720009" y="4489817"/>
            <a:ext cx="452039" cy="524114"/>
            <a:chOff x="5815634" y="1650855"/>
            <a:chExt cx="452039" cy="524114"/>
          </a:xfrm>
        </p:grpSpPr>
        <p:sp>
          <p:nvSpPr>
            <p:cNvPr id="1000" name="Google Shape;1000;p3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6" name="Google Shape;1006;p36"/>
          <p:cNvGrpSpPr/>
          <p:nvPr/>
        </p:nvGrpSpPr>
        <p:grpSpPr>
          <a:xfrm>
            <a:off x="6307609" y="165417"/>
            <a:ext cx="452039" cy="524114"/>
            <a:chOff x="5815634" y="1650855"/>
            <a:chExt cx="452039" cy="524114"/>
          </a:xfrm>
        </p:grpSpPr>
        <p:sp>
          <p:nvSpPr>
            <p:cNvPr id="1007" name="Google Shape;1007;p3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3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013"/>
        <p:cNvGrpSpPr/>
        <p:nvPr/>
      </p:nvGrpSpPr>
      <p:grpSpPr>
        <a:xfrm>
          <a:off x="0" y="0"/>
          <a:ext cx="0" cy="0"/>
          <a:chOff x="0" y="0"/>
          <a:chExt cx="0" cy="0"/>
        </a:xfrm>
      </p:grpSpPr>
      <p:grpSp>
        <p:nvGrpSpPr>
          <p:cNvPr id="1014" name="Google Shape;1014;p37"/>
          <p:cNvGrpSpPr/>
          <p:nvPr/>
        </p:nvGrpSpPr>
        <p:grpSpPr>
          <a:xfrm>
            <a:off x="-244" y="24"/>
            <a:ext cx="9144155" cy="5165694"/>
            <a:chOff x="-244" y="24"/>
            <a:chExt cx="9144155" cy="5165694"/>
          </a:xfrm>
        </p:grpSpPr>
        <p:sp>
          <p:nvSpPr>
            <p:cNvPr id="1015" name="Google Shape;1015;p37"/>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7"/>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7" name="Google Shape;1017;p37"/>
          <p:cNvGrpSpPr/>
          <p:nvPr/>
        </p:nvGrpSpPr>
        <p:grpSpPr>
          <a:xfrm>
            <a:off x="303630" y="306525"/>
            <a:ext cx="8536741" cy="4552701"/>
            <a:chOff x="2434200" y="841500"/>
            <a:chExt cx="4622450" cy="3053250"/>
          </a:xfrm>
        </p:grpSpPr>
        <p:sp>
          <p:nvSpPr>
            <p:cNvPr id="1018" name="Google Shape;1018;p37"/>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7"/>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0" name="Google Shape;1020;p37"/>
          <p:cNvGrpSpPr/>
          <p:nvPr/>
        </p:nvGrpSpPr>
        <p:grpSpPr>
          <a:xfrm>
            <a:off x="8619559" y="65092"/>
            <a:ext cx="452039" cy="524114"/>
            <a:chOff x="5815634" y="1650855"/>
            <a:chExt cx="452039" cy="524114"/>
          </a:xfrm>
        </p:grpSpPr>
        <p:sp>
          <p:nvSpPr>
            <p:cNvPr id="1021" name="Google Shape;1021;p3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7" name="Google Shape;1027;p37"/>
          <p:cNvGrpSpPr/>
          <p:nvPr/>
        </p:nvGrpSpPr>
        <p:grpSpPr>
          <a:xfrm>
            <a:off x="9" y="3301492"/>
            <a:ext cx="452039" cy="524114"/>
            <a:chOff x="5815634" y="1650855"/>
            <a:chExt cx="452039" cy="524114"/>
          </a:xfrm>
        </p:grpSpPr>
        <p:sp>
          <p:nvSpPr>
            <p:cNvPr id="1028" name="Google Shape;1028;p3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4" name="Google Shape;1034;p37"/>
          <p:cNvGrpSpPr/>
          <p:nvPr/>
        </p:nvGrpSpPr>
        <p:grpSpPr>
          <a:xfrm>
            <a:off x="9" y="2681392"/>
            <a:ext cx="452039" cy="524114"/>
            <a:chOff x="5815634" y="1650855"/>
            <a:chExt cx="452039" cy="524114"/>
          </a:xfrm>
        </p:grpSpPr>
        <p:sp>
          <p:nvSpPr>
            <p:cNvPr id="1035" name="Google Shape;1035;p3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3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3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3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3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3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n columns 1">
  <p:cSld name="CUSTOM_9_1">
    <p:spTree>
      <p:nvGrpSpPr>
        <p:cNvPr id="1" name="Shape 96"/>
        <p:cNvGrpSpPr/>
        <p:nvPr/>
      </p:nvGrpSpPr>
      <p:grpSpPr>
        <a:xfrm>
          <a:off x="0" y="0"/>
          <a:ext cx="0" cy="0"/>
          <a:chOff x="0" y="0"/>
          <a:chExt cx="0" cy="0"/>
        </a:xfrm>
      </p:grpSpPr>
      <p:grpSp>
        <p:nvGrpSpPr>
          <p:cNvPr id="97" name="Google Shape;97;p6"/>
          <p:cNvGrpSpPr/>
          <p:nvPr/>
        </p:nvGrpSpPr>
        <p:grpSpPr>
          <a:xfrm>
            <a:off x="-244" y="24"/>
            <a:ext cx="9144155" cy="5165694"/>
            <a:chOff x="-244" y="24"/>
            <a:chExt cx="9144155" cy="5165694"/>
          </a:xfrm>
        </p:grpSpPr>
        <p:sp>
          <p:nvSpPr>
            <p:cNvPr id="98" name="Google Shape;98;p6"/>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 name="Google Shape;100;p6"/>
          <p:cNvGrpSpPr/>
          <p:nvPr/>
        </p:nvGrpSpPr>
        <p:grpSpPr>
          <a:xfrm>
            <a:off x="303630" y="306525"/>
            <a:ext cx="8536741" cy="4552701"/>
            <a:chOff x="2434200" y="841500"/>
            <a:chExt cx="4622450" cy="3053250"/>
          </a:xfrm>
        </p:grpSpPr>
        <p:sp>
          <p:nvSpPr>
            <p:cNvPr id="101" name="Google Shape;101;p6"/>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6"/>
          <p:cNvSpPr txBox="1">
            <a:spLocks noGrp="1"/>
          </p:cNvSpPr>
          <p:nvPr>
            <p:ph type="subTitle" idx="1"/>
          </p:nvPr>
        </p:nvSpPr>
        <p:spPr>
          <a:xfrm>
            <a:off x="1396813" y="195855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04" name="Google Shape;104;p6"/>
          <p:cNvSpPr txBox="1">
            <a:spLocks noGrp="1"/>
          </p:cNvSpPr>
          <p:nvPr>
            <p:ph type="subTitle" idx="2"/>
          </p:nvPr>
        </p:nvSpPr>
        <p:spPr>
          <a:xfrm>
            <a:off x="1396788" y="26314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05" name="Google Shape;105;p6"/>
          <p:cNvSpPr txBox="1">
            <a:spLocks noGrp="1"/>
          </p:cNvSpPr>
          <p:nvPr>
            <p:ph type="subTitle" idx="3"/>
          </p:nvPr>
        </p:nvSpPr>
        <p:spPr>
          <a:xfrm>
            <a:off x="1396813" y="330425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06" name="Google Shape;106;p6"/>
          <p:cNvSpPr txBox="1">
            <a:spLocks noGrp="1"/>
          </p:cNvSpPr>
          <p:nvPr>
            <p:ph type="subTitle" idx="4"/>
          </p:nvPr>
        </p:nvSpPr>
        <p:spPr>
          <a:xfrm>
            <a:off x="1396788" y="39771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07" name="Google Shape;107;p6"/>
          <p:cNvSpPr txBox="1">
            <a:spLocks noGrp="1"/>
          </p:cNvSpPr>
          <p:nvPr>
            <p:ph type="title"/>
          </p:nvPr>
        </p:nvSpPr>
        <p:spPr>
          <a:xfrm>
            <a:off x="720000" y="411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8" name="Google Shape;108;p6"/>
          <p:cNvSpPr txBox="1">
            <a:spLocks noGrp="1"/>
          </p:cNvSpPr>
          <p:nvPr>
            <p:ph type="subTitle" idx="5"/>
          </p:nvPr>
        </p:nvSpPr>
        <p:spPr>
          <a:xfrm>
            <a:off x="1396813" y="12857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09" name="Google Shape;109;p6"/>
          <p:cNvSpPr txBox="1">
            <a:spLocks noGrp="1"/>
          </p:cNvSpPr>
          <p:nvPr>
            <p:ph type="subTitle" idx="6"/>
          </p:nvPr>
        </p:nvSpPr>
        <p:spPr>
          <a:xfrm>
            <a:off x="5369987" y="195855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10" name="Google Shape;110;p6"/>
          <p:cNvSpPr txBox="1">
            <a:spLocks noGrp="1"/>
          </p:cNvSpPr>
          <p:nvPr>
            <p:ph type="subTitle" idx="7"/>
          </p:nvPr>
        </p:nvSpPr>
        <p:spPr>
          <a:xfrm>
            <a:off x="5369962" y="26314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11" name="Google Shape;111;p6"/>
          <p:cNvSpPr txBox="1">
            <a:spLocks noGrp="1"/>
          </p:cNvSpPr>
          <p:nvPr>
            <p:ph type="subTitle" idx="8"/>
          </p:nvPr>
        </p:nvSpPr>
        <p:spPr>
          <a:xfrm>
            <a:off x="5369987" y="330425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12" name="Google Shape;112;p6"/>
          <p:cNvSpPr txBox="1">
            <a:spLocks noGrp="1"/>
          </p:cNvSpPr>
          <p:nvPr>
            <p:ph type="subTitle" idx="9"/>
          </p:nvPr>
        </p:nvSpPr>
        <p:spPr>
          <a:xfrm>
            <a:off x="5369962" y="39771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13" name="Google Shape;113;p6"/>
          <p:cNvSpPr txBox="1">
            <a:spLocks noGrp="1"/>
          </p:cNvSpPr>
          <p:nvPr>
            <p:ph type="subTitle" idx="13"/>
          </p:nvPr>
        </p:nvSpPr>
        <p:spPr>
          <a:xfrm>
            <a:off x="5369987" y="1285700"/>
            <a:ext cx="3060900" cy="47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114" name="Google Shape;1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grpSp>
        <p:nvGrpSpPr>
          <p:cNvPr id="115" name="Google Shape;115;p6"/>
          <p:cNvGrpSpPr/>
          <p:nvPr/>
        </p:nvGrpSpPr>
        <p:grpSpPr>
          <a:xfrm>
            <a:off x="8463581" y="73363"/>
            <a:ext cx="600579" cy="696338"/>
            <a:chOff x="5815634" y="1650855"/>
            <a:chExt cx="452039" cy="524114"/>
          </a:xfrm>
        </p:grpSpPr>
        <p:sp>
          <p:nvSpPr>
            <p:cNvPr id="116" name="Google Shape;116;p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6"/>
          <p:cNvGrpSpPr/>
          <p:nvPr/>
        </p:nvGrpSpPr>
        <p:grpSpPr>
          <a:xfrm>
            <a:off x="8463581" y="899463"/>
            <a:ext cx="600579" cy="696338"/>
            <a:chOff x="5815634" y="1650855"/>
            <a:chExt cx="452039" cy="524114"/>
          </a:xfrm>
        </p:grpSpPr>
        <p:sp>
          <p:nvSpPr>
            <p:cNvPr id="123" name="Google Shape;123;p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 name="Google Shape;129;p6"/>
          <p:cNvGrpSpPr/>
          <p:nvPr/>
        </p:nvGrpSpPr>
        <p:grpSpPr>
          <a:xfrm>
            <a:off x="43231" y="4373713"/>
            <a:ext cx="600579" cy="696338"/>
            <a:chOff x="5815634" y="1650855"/>
            <a:chExt cx="452039" cy="524114"/>
          </a:xfrm>
        </p:grpSpPr>
        <p:sp>
          <p:nvSpPr>
            <p:cNvPr id="130" name="Google Shape;130;p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41"/>
        <p:cNvGrpSpPr/>
        <p:nvPr/>
      </p:nvGrpSpPr>
      <p:grpSpPr>
        <a:xfrm>
          <a:off x="0" y="0"/>
          <a:ext cx="0" cy="0"/>
          <a:chOff x="0" y="0"/>
          <a:chExt cx="0" cy="0"/>
        </a:xfrm>
      </p:grpSpPr>
      <p:grpSp>
        <p:nvGrpSpPr>
          <p:cNvPr id="1042" name="Google Shape;1042;p38"/>
          <p:cNvGrpSpPr/>
          <p:nvPr/>
        </p:nvGrpSpPr>
        <p:grpSpPr>
          <a:xfrm>
            <a:off x="-244" y="24"/>
            <a:ext cx="9144155" cy="5165694"/>
            <a:chOff x="-244" y="24"/>
            <a:chExt cx="9144155" cy="5165694"/>
          </a:xfrm>
        </p:grpSpPr>
        <p:sp>
          <p:nvSpPr>
            <p:cNvPr id="1043" name="Google Shape;1043;p38"/>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38"/>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5" name="Google Shape;1045;p38"/>
          <p:cNvGrpSpPr/>
          <p:nvPr/>
        </p:nvGrpSpPr>
        <p:grpSpPr>
          <a:xfrm>
            <a:off x="303630" y="306525"/>
            <a:ext cx="8536741" cy="4552701"/>
            <a:chOff x="2434200" y="841500"/>
            <a:chExt cx="4622450" cy="3053250"/>
          </a:xfrm>
        </p:grpSpPr>
        <p:sp>
          <p:nvSpPr>
            <p:cNvPr id="1046" name="Google Shape;1046;p38"/>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38"/>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8" name="Google Shape;1048;p38"/>
          <p:cNvSpPr/>
          <p:nvPr/>
        </p:nvSpPr>
        <p:spPr>
          <a:xfrm rot="5400000" flipH="1">
            <a:off x="-150678" y="313642"/>
            <a:ext cx="904285" cy="602936"/>
          </a:xfrm>
          <a:custGeom>
            <a:avLst/>
            <a:gdLst/>
            <a:ahLst/>
            <a:cxnLst/>
            <a:rect l="l" t="t" r="r" b="b"/>
            <a:pathLst>
              <a:path w="90519" h="60354" extrusionOk="0">
                <a:moveTo>
                  <a:pt x="86053" y="1"/>
                </a:moveTo>
                <a:cubicBezTo>
                  <a:pt x="74910" y="1"/>
                  <a:pt x="35353" y="3312"/>
                  <a:pt x="34955" y="4425"/>
                </a:cubicBezTo>
                <a:cubicBezTo>
                  <a:pt x="34499" y="5763"/>
                  <a:pt x="44196" y="16158"/>
                  <a:pt x="44196" y="16158"/>
                </a:cubicBezTo>
                <a:lnTo>
                  <a:pt x="0" y="60353"/>
                </a:lnTo>
                <a:lnTo>
                  <a:pt x="53497" y="60353"/>
                </a:lnTo>
                <a:lnTo>
                  <a:pt x="70640" y="43210"/>
                </a:lnTo>
                <a:cubicBezTo>
                  <a:pt x="70640" y="43210"/>
                  <a:pt x="80708" y="53103"/>
                  <a:pt x="82509" y="53103"/>
                </a:cubicBezTo>
                <a:cubicBezTo>
                  <a:pt x="82549" y="53103"/>
                  <a:pt x="82584" y="53099"/>
                  <a:pt x="82616" y="53089"/>
                </a:cubicBezTo>
                <a:cubicBezTo>
                  <a:pt x="84044" y="52633"/>
                  <a:pt x="90519" y="1477"/>
                  <a:pt x="88908" y="231"/>
                </a:cubicBezTo>
                <a:cubicBezTo>
                  <a:pt x="88706" y="72"/>
                  <a:pt x="87684" y="1"/>
                  <a:pt x="860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38"/>
          <p:cNvSpPr/>
          <p:nvPr/>
        </p:nvSpPr>
        <p:spPr>
          <a:xfrm rot="-5400000">
            <a:off x="8390397" y="4389892"/>
            <a:ext cx="904285" cy="602936"/>
          </a:xfrm>
          <a:custGeom>
            <a:avLst/>
            <a:gdLst/>
            <a:ahLst/>
            <a:cxnLst/>
            <a:rect l="l" t="t" r="r" b="b"/>
            <a:pathLst>
              <a:path w="90519" h="60354" extrusionOk="0">
                <a:moveTo>
                  <a:pt x="86053" y="1"/>
                </a:moveTo>
                <a:cubicBezTo>
                  <a:pt x="74910" y="1"/>
                  <a:pt x="35353" y="3312"/>
                  <a:pt x="34955" y="4425"/>
                </a:cubicBezTo>
                <a:cubicBezTo>
                  <a:pt x="34499" y="5763"/>
                  <a:pt x="44196" y="16158"/>
                  <a:pt x="44196" y="16158"/>
                </a:cubicBezTo>
                <a:lnTo>
                  <a:pt x="0" y="60353"/>
                </a:lnTo>
                <a:lnTo>
                  <a:pt x="53497" y="60353"/>
                </a:lnTo>
                <a:lnTo>
                  <a:pt x="70640" y="43210"/>
                </a:lnTo>
                <a:cubicBezTo>
                  <a:pt x="70640" y="43210"/>
                  <a:pt x="80708" y="53103"/>
                  <a:pt x="82509" y="53103"/>
                </a:cubicBezTo>
                <a:cubicBezTo>
                  <a:pt x="82549" y="53103"/>
                  <a:pt x="82584" y="53099"/>
                  <a:pt x="82616" y="53089"/>
                </a:cubicBezTo>
                <a:cubicBezTo>
                  <a:pt x="84044" y="52633"/>
                  <a:pt x="90519" y="1477"/>
                  <a:pt x="88908" y="231"/>
                </a:cubicBezTo>
                <a:cubicBezTo>
                  <a:pt x="88706" y="72"/>
                  <a:pt x="87684" y="1"/>
                  <a:pt x="860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34"/>
        <p:cNvGrpSpPr/>
        <p:nvPr/>
      </p:nvGrpSpPr>
      <p:grpSpPr>
        <a:xfrm>
          <a:off x="0" y="0"/>
          <a:ext cx="0" cy="0"/>
          <a:chOff x="0" y="0"/>
          <a:chExt cx="0" cy="0"/>
        </a:xfrm>
      </p:grpSpPr>
      <p:grpSp>
        <p:nvGrpSpPr>
          <p:cNvPr id="235" name="Google Shape;235;p10"/>
          <p:cNvGrpSpPr/>
          <p:nvPr/>
        </p:nvGrpSpPr>
        <p:grpSpPr>
          <a:xfrm>
            <a:off x="-244" y="24"/>
            <a:ext cx="9144155" cy="5165694"/>
            <a:chOff x="-244" y="24"/>
            <a:chExt cx="9144155" cy="5165694"/>
          </a:xfrm>
        </p:grpSpPr>
        <p:sp>
          <p:nvSpPr>
            <p:cNvPr id="236" name="Google Shape;236;p10"/>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0"/>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8" name="Google Shape;238;p10"/>
          <p:cNvGrpSpPr/>
          <p:nvPr/>
        </p:nvGrpSpPr>
        <p:grpSpPr>
          <a:xfrm>
            <a:off x="303630" y="306525"/>
            <a:ext cx="8536741" cy="4552701"/>
            <a:chOff x="2434200" y="841500"/>
            <a:chExt cx="4622450" cy="3053250"/>
          </a:xfrm>
        </p:grpSpPr>
        <p:sp>
          <p:nvSpPr>
            <p:cNvPr id="239" name="Google Shape;239;p10"/>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0"/>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1" name="Google Shape;241;p10"/>
          <p:cNvSpPr txBox="1">
            <a:spLocks noGrp="1"/>
          </p:cNvSpPr>
          <p:nvPr>
            <p:ph type="title"/>
          </p:nvPr>
        </p:nvSpPr>
        <p:spPr>
          <a:xfrm>
            <a:off x="6019500" y="2718525"/>
            <a:ext cx="24045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42" name="Google Shape;242;p10"/>
          <p:cNvSpPr txBox="1">
            <a:spLocks noGrp="1"/>
          </p:cNvSpPr>
          <p:nvPr>
            <p:ph type="title" idx="2"/>
          </p:nvPr>
        </p:nvSpPr>
        <p:spPr>
          <a:xfrm>
            <a:off x="3369748" y="2718525"/>
            <a:ext cx="24045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43" name="Google Shape;243;p10"/>
          <p:cNvSpPr txBox="1">
            <a:spLocks noGrp="1"/>
          </p:cNvSpPr>
          <p:nvPr>
            <p:ph type="subTitle" idx="1"/>
          </p:nvPr>
        </p:nvSpPr>
        <p:spPr>
          <a:xfrm>
            <a:off x="720001" y="2994288"/>
            <a:ext cx="2404500" cy="88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244" name="Google Shape;244;p10"/>
          <p:cNvSpPr txBox="1">
            <a:spLocks noGrp="1"/>
          </p:cNvSpPr>
          <p:nvPr>
            <p:ph type="subTitle" idx="3"/>
          </p:nvPr>
        </p:nvSpPr>
        <p:spPr>
          <a:xfrm>
            <a:off x="3369741" y="2994288"/>
            <a:ext cx="2404500" cy="88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245" name="Google Shape;245;p10"/>
          <p:cNvSpPr txBox="1">
            <a:spLocks noGrp="1"/>
          </p:cNvSpPr>
          <p:nvPr>
            <p:ph type="title" idx="4"/>
          </p:nvPr>
        </p:nvSpPr>
        <p:spPr>
          <a:xfrm>
            <a:off x="720001" y="2718525"/>
            <a:ext cx="24045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46" name="Google Shape;246;p10"/>
          <p:cNvSpPr txBox="1">
            <a:spLocks noGrp="1"/>
          </p:cNvSpPr>
          <p:nvPr>
            <p:ph type="subTitle" idx="5"/>
          </p:nvPr>
        </p:nvSpPr>
        <p:spPr>
          <a:xfrm>
            <a:off x="6019500" y="2994288"/>
            <a:ext cx="2404500" cy="88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a:endParaRPr/>
          </a:p>
        </p:txBody>
      </p:sp>
      <p:sp>
        <p:nvSpPr>
          <p:cNvPr id="247" name="Google Shape;247;p10"/>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48" name="Google Shape;2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grpSp>
        <p:nvGrpSpPr>
          <p:cNvPr id="249" name="Google Shape;249;p10"/>
          <p:cNvGrpSpPr/>
          <p:nvPr/>
        </p:nvGrpSpPr>
        <p:grpSpPr>
          <a:xfrm>
            <a:off x="7118665" y="4753455"/>
            <a:ext cx="1858407" cy="392151"/>
            <a:chOff x="1709725" y="4408400"/>
            <a:chExt cx="2119050" cy="447150"/>
          </a:xfrm>
        </p:grpSpPr>
        <p:sp>
          <p:nvSpPr>
            <p:cNvPr id="250" name="Google Shape;250;p10"/>
            <p:cNvSpPr/>
            <p:nvPr/>
          </p:nvSpPr>
          <p:spPr>
            <a:xfrm>
              <a:off x="1709725" y="4624375"/>
              <a:ext cx="1059125" cy="231175"/>
            </a:xfrm>
            <a:custGeom>
              <a:avLst/>
              <a:gdLst/>
              <a:ahLst/>
              <a:cxnLst/>
              <a:rect l="l" t="t" r="r" b="b"/>
              <a:pathLst>
                <a:path w="42365" h="9247" extrusionOk="0">
                  <a:moveTo>
                    <a:pt x="21407" y="1"/>
                  </a:moveTo>
                  <a:cubicBezTo>
                    <a:pt x="12034" y="1"/>
                    <a:pt x="2569" y="159"/>
                    <a:pt x="1402" y="476"/>
                  </a:cubicBezTo>
                  <a:cubicBezTo>
                    <a:pt x="1" y="709"/>
                    <a:pt x="67" y="8315"/>
                    <a:pt x="1402" y="8782"/>
                  </a:cubicBezTo>
                  <a:cubicBezTo>
                    <a:pt x="2258" y="9109"/>
                    <a:pt x="10516" y="9247"/>
                    <a:pt x="19265" y="9247"/>
                  </a:cubicBezTo>
                  <a:cubicBezTo>
                    <a:pt x="29264" y="9247"/>
                    <a:pt x="39902" y="9067"/>
                    <a:pt x="40863" y="8782"/>
                  </a:cubicBezTo>
                  <a:cubicBezTo>
                    <a:pt x="42364" y="8515"/>
                    <a:pt x="41930" y="976"/>
                    <a:pt x="40863" y="476"/>
                  </a:cubicBezTo>
                  <a:cubicBezTo>
                    <a:pt x="40062" y="159"/>
                    <a:pt x="30781" y="1"/>
                    <a:pt x="21407"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0"/>
            <p:cNvSpPr/>
            <p:nvPr/>
          </p:nvSpPr>
          <p:spPr>
            <a:xfrm>
              <a:off x="1788950"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0"/>
            <p:cNvSpPr/>
            <p:nvPr/>
          </p:nvSpPr>
          <p:spPr>
            <a:xfrm>
              <a:off x="1847325"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0"/>
            <p:cNvSpPr/>
            <p:nvPr/>
          </p:nvSpPr>
          <p:spPr>
            <a:xfrm>
              <a:off x="1906525"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0"/>
            <p:cNvSpPr/>
            <p:nvPr/>
          </p:nvSpPr>
          <p:spPr>
            <a:xfrm>
              <a:off x="1965750"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0"/>
            <p:cNvSpPr/>
            <p:nvPr/>
          </p:nvSpPr>
          <p:spPr>
            <a:xfrm>
              <a:off x="2024950"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0"/>
            <p:cNvSpPr/>
            <p:nvPr/>
          </p:nvSpPr>
          <p:spPr>
            <a:xfrm>
              <a:off x="2083325"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0"/>
            <p:cNvSpPr/>
            <p:nvPr/>
          </p:nvSpPr>
          <p:spPr>
            <a:xfrm>
              <a:off x="2143375"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0"/>
            <p:cNvSpPr/>
            <p:nvPr/>
          </p:nvSpPr>
          <p:spPr>
            <a:xfrm>
              <a:off x="2202575" y="4669625"/>
              <a:ext cx="10025" cy="141775"/>
            </a:xfrm>
            <a:custGeom>
              <a:avLst/>
              <a:gdLst/>
              <a:ahLst/>
              <a:cxnLst/>
              <a:rect l="l" t="t" r="r" b="b"/>
              <a:pathLst>
                <a:path w="401"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0"/>
            <p:cNvSpPr/>
            <p:nvPr/>
          </p:nvSpPr>
          <p:spPr>
            <a:xfrm>
              <a:off x="2261775" y="4669625"/>
              <a:ext cx="10875" cy="141775"/>
            </a:xfrm>
            <a:custGeom>
              <a:avLst/>
              <a:gdLst/>
              <a:ahLst/>
              <a:cxnLst/>
              <a:rect l="l" t="t" r="r" b="b"/>
              <a:pathLst>
                <a:path w="435" h="5671" extrusionOk="0">
                  <a:moveTo>
                    <a:pt x="1" y="0"/>
                  </a:moveTo>
                  <a:lnTo>
                    <a:pt x="1" y="5671"/>
                  </a:lnTo>
                  <a:lnTo>
                    <a:pt x="435" y="5671"/>
                  </a:lnTo>
                  <a:lnTo>
                    <a:pt x="435"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0"/>
            <p:cNvSpPr/>
            <p:nvPr/>
          </p:nvSpPr>
          <p:spPr>
            <a:xfrm>
              <a:off x="2321000"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0"/>
            <p:cNvSpPr/>
            <p:nvPr/>
          </p:nvSpPr>
          <p:spPr>
            <a:xfrm>
              <a:off x="2379375"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0"/>
            <p:cNvSpPr/>
            <p:nvPr/>
          </p:nvSpPr>
          <p:spPr>
            <a:xfrm>
              <a:off x="2439425" y="4669625"/>
              <a:ext cx="10025" cy="141775"/>
            </a:xfrm>
            <a:custGeom>
              <a:avLst/>
              <a:gdLst/>
              <a:ahLst/>
              <a:cxnLst/>
              <a:rect l="l" t="t" r="r" b="b"/>
              <a:pathLst>
                <a:path w="401" h="5671" extrusionOk="0">
                  <a:moveTo>
                    <a:pt x="0" y="0"/>
                  </a:moveTo>
                  <a:lnTo>
                    <a:pt x="0" y="5671"/>
                  </a:lnTo>
                  <a:lnTo>
                    <a:pt x="400" y="5671"/>
                  </a:lnTo>
                  <a:lnTo>
                    <a:pt x="400"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0"/>
            <p:cNvSpPr/>
            <p:nvPr/>
          </p:nvSpPr>
          <p:spPr>
            <a:xfrm>
              <a:off x="2498625"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0"/>
            <p:cNvSpPr/>
            <p:nvPr/>
          </p:nvSpPr>
          <p:spPr>
            <a:xfrm>
              <a:off x="2557825"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0"/>
            <p:cNvSpPr/>
            <p:nvPr/>
          </p:nvSpPr>
          <p:spPr>
            <a:xfrm>
              <a:off x="2616200"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0"/>
            <p:cNvSpPr/>
            <p:nvPr/>
          </p:nvSpPr>
          <p:spPr>
            <a:xfrm>
              <a:off x="2675425"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0"/>
            <p:cNvSpPr/>
            <p:nvPr/>
          </p:nvSpPr>
          <p:spPr>
            <a:xfrm>
              <a:off x="2769650" y="4624375"/>
              <a:ext cx="1059125" cy="231175"/>
            </a:xfrm>
            <a:custGeom>
              <a:avLst/>
              <a:gdLst/>
              <a:ahLst/>
              <a:cxnLst/>
              <a:rect l="l" t="t" r="r" b="b"/>
              <a:pathLst>
                <a:path w="42365" h="9247" extrusionOk="0">
                  <a:moveTo>
                    <a:pt x="21407" y="1"/>
                  </a:moveTo>
                  <a:cubicBezTo>
                    <a:pt x="12034" y="1"/>
                    <a:pt x="2569" y="159"/>
                    <a:pt x="1401" y="476"/>
                  </a:cubicBezTo>
                  <a:cubicBezTo>
                    <a:pt x="0" y="709"/>
                    <a:pt x="67" y="8315"/>
                    <a:pt x="1401" y="8782"/>
                  </a:cubicBezTo>
                  <a:cubicBezTo>
                    <a:pt x="2258" y="9109"/>
                    <a:pt x="10516" y="9247"/>
                    <a:pt x="19265" y="9247"/>
                  </a:cubicBezTo>
                  <a:cubicBezTo>
                    <a:pt x="29264" y="9247"/>
                    <a:pt x="39902" y="9067"/>
                    <a:pt x="40863" y="8782"/>
                  </a:cubicBezTo>
                  <a:cubicBezTo>
                    <a:pt x="42364" y="8515"/>
                    <a:pt x="41930" y="976"/>
                    <a:pt x="40863" y="476"/>
                  </a:cubicBezTo>
                  <a:cubicBezTo>
                    <a:pt x="40062" y="159"/>
                    <a:pt x="30781" y="1"/>
                    <a:pt x="21407"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0"/>
            <p:cNvSpPr/>
            <p:nvPr/>
          </p:nvSpPr>
          <p:spPr>
            <a:xfrm>
              <a:off x="2848875"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0"/>
            <p:cNvSpPr/>
            <p:nvPr/>
          </p:nvSpPr>
          <p:spPr>
            <a:xfrm>
              <a:off x="2907250"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0"/>
            <p:cNvSpPr/>
            <p:nvPr/>
          </p:nvSpPr>
          <p:spPr>
            <a:xfrm>
              <a:off x="2966450"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0"/>
            <p:cNvSpPr/>
            <p:nvPr/>
          </p:nvSpPr>
          <p:spPr>
            <a:xfrm>
              <a:off x="3025675"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0"/>
            <p:cNvSpPr/>
            <p:nvPr/>
          </p:nvSpPr>
          <p:spPr>
            <a:xfrm>
              <a:off x="3085700"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0"/>
            <p:cNvSpPr/>
            <p:nvPr/>
          </p:nvSpPr>
          <p:spPr>
            <a:xfrm>
              <a:off x="3143250" y="4669625"/>
              <a:ext cx="10875" cy="141775"/>
            </a:xfrm>
            <a:custGeom>
              <a:avLst/>
              <a:gdLst/>
              <a:ahLst/>
              <a:cxnLst/>
              <a:rect l="l" t="t" r="r" b="b"/>
              <a:pathLst>
                <a:path w="435"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0"/>
            <p:cNvSpPr/>
            <p:nvPr/>
          </p:nvSpPr>
          <p:spPr>
            <a:xfrm>
              <a:off x="3203300" y="4669625"/>
              <a:ext cx="10025" cy="141775"/>
            </a:xfrm>
            <a:custGeom>
              <a:avLst/>
              <a:gdLst/>
              <a:ahLst/>
              <a:cxnLst/>
              <a:rect l="l" t="t" r="r" b="b"/>
              <a:pathLst>
                <a:path w="401" h="5671" extrusionOk="0">
                  <a:moveTo>
                    <a:pt x="0" y="0"/>
                  </a:moveTo>
                  <a:lnTo>
                    <a:pt x="0" y="5671"/>
                  </a:lnTo>
                  <a:lnTo>
                    <a:pt x="400" y="5671"/>
                  </a:lnTo>
                  <a:lnTo>
                    <a:pt x="400"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0"/>
            <p:cNvSpPr/>
            <p:nvPr/>
          </p:nvSpPr>
          <p:spPr>
            <a:xfrm>
              <a:off x="3262500"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0"/>
            <p:cNvSpPr/>
            <p:nvPr/>
          </p:nvSpPr>
          <p:spPr>
            <a:xfrm>
              <a:off x="3321700" y="4669625"/>
              <a:ext cx="10875" cy="141775"/>
            </a:xfrm>
            <a:custGeom>
              <a:avLst/>
              <a:gdLst/>
              <a:ahLst/>
              <a:cxnLst/>
              <a:rect l="l" t="t" r="r" b="b"/>
              <a:pathLst>
                <a:path w="435" h="5671" extrusionOk="0">
                  <a:moveTo>
                    <a:pt x="1" y="0"/>
                  </a:moveTo>
                  <a:lnTo>
                    <a:pt x="1" y="5671"/>
                  </a:lnTo>
                  <a:lnTo>
                    <a:pt x="435" y="5671"/>
                  </a:lnTo>
                  <a:lnTo>
                    <a:pt x="435"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0"/>
            <p:cNvSpPr/>
            <p:nvPr/>
          </p:nvSpPr>
          <p:spPr>
            <a:xfrm>
              <a:off x="3380075" y="4669625"/>
              <a:ext cx="10875" cy="141775"/>
            </a:xfrm>
            <a:custGeom>
              <a:avLst/>
              <a:gdLst/>
              <a:ahLst/>
              <a:cxnLst/>
              <a:rect l="l" t="t" r="r" b="b"/>
              <a:pathLst>
                <a:path w="435" h="5671" extrusionOk="0">
                  <a:moveTo>
                    <a:pt x="1" y="0"/>
                  </a:moveTo>
                  <a:lnTo>
                    <a:pt x="1" y="5671"/>
                  </a:lnTo>
                  <a:lnTo>
                    <a:pt x="435" y="5671"/>
                  </a:lnTo>
                  <a:lnTo>
                    <a:pt x="435"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0"/>
            <p:cNvSpPr/>
            <p:nvPr/>
          </p:nvSpPr>
          <p:spPr>
            <a:xfrm>
              <a:off x="3440125" y="4669625"/>
              <a:ext cx="10025" cy="141775"/>
            </a:xfrm>
            <a:custGeom>
              <a:avLst/>
              <a:gdLst/>
              <a:ahLst/>
              <a:cxnLst/>
              <a:rect l="l" t="t" r="r" b="b"/>
              <a:pathLst>
                <a:path w="401"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0"/>
            <p:cNvSpPr/>
            <p:nvPr/>
          </p:nvSpPr>
          <p:spPr>
            <a:xfrm>
              <a:off x="3499325"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0"/>
            <p:cNvSpPr/>
            <p:nvPr/>
          </p:nvSpPr>
          <p:spPr>
            <a:xfrm>
              <a:off x="3558550"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0"/>
            <p:cNvSpPr/>
            <p:nvPr/>
          </p:nvSpPr>
          <p:spPr>
            <a:xfrm>
              <a:off x="3616925"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0"/>
            <p:cNvSpPr/>
            <p:nvPr/>
          </p:nvSpPr>
          <p:spPr>
            <a:xfrm>
              <a:off x="3676125"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0"/>
            <p:cNvSpPr/>
            <p:nvPr/>
          </p:nvSpPr>
          <p:spPr>
            <a:xfrm>
              <a:off x="3735350"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0"/>
            <p:cNvSpPr/>
            <p:nvPr/>
          </p:nvSpPr>
          <p:spPr>
            <a:xfrm>
              <a:off x="2294300" y="4408400"/>
              <a:ext cx="1058300" cy="231175"/>
            </a:xfrm>
            <a:custGeom>
              <a:avLst/>
              <a:gdLst/>
              <a:ahLst/>
              <a:cxnLst/>
              <a:rect l="l" t="t" r="r" b="b"/>
              <a:pathLst>
                <a:path w="42332" h="9247" extrusionOk="0">
                  <a:moveTo>
                    <a:pt x="21408" y="0"/>
                  </a:moveTo>
                  <a:cubicBezTo>
                    <a:pt x="12034" y="0"/>
                    <a:pt x="2569" y="159"/>
                    <a:pt x="1402" y="475"/>
                  </a:cubicBezTo>
                  <a:cubicBezTo>
                    <a:pt x="1" y="742"/>
                    <a:pt x="68" y="8314"/>
                    <a:pt x="1402" y="8781"/>
                  </a:cubicBezTo>
                  <a:cubicBezTo>
                    <a:pt x="2258" y="9108"/>
                    <a:pt x="10517" y="9246"/>
                    <a:pt x="19265" y="9246"/>
                  </a:cubicBezTo>
                  <a:cubicBezTo>
                    <a:pt x="29264" y="9246"/>
                    <a:pt x="39903" y="9066"/>
                    <a:pt x="40863" y="8781"/>
                  </a:cubicBezTo>
                  <a:cubicBezTo>
                    <a:pt x="42331" y="8481"/>
                    <a:pt x="41897" y="942"/>
                    <a:pt x="40863" y="475"/>
                  </a:cubicBezTo>
                  <a:cubicBezTo>
                    <a:pt x="40063" y="159"/>
                    <a:pt x="30781" y="0"/>
                    <a:pt x="21408" y="0"/>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0"/>
            <p:cNvSpPr/>
            <p:nvPr/>
          </p:nvSpPr>
          <p:spPr>
            <a:xfrm>
              <a:off x="2372700" y="4453625"/>
              <a:ext cx="10025" cy="141800"/>
            </a:xfrm>
            <a:custGeom>
              <a:avLst/>
              <a:gdLst/>
              <a:ahLst/>
              <a:cxnLst/>
              <a:rect l="l" t="t" r="r" b="b"/>
              <a:pathLst>
                <a:path w="401" h="5672" extrusionOk="0">
                  <a:moveTo>
                    <a:pt x="0" y="1"/>
                  </a:moveTo>
                  <a:lnTo>
                    <a:pt x="0"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0"/>
            <p:cNvSpPr/>
            <p:nvPr/>
          </p:nvSpPr>
          <p:spPr>
            <a:xfrm>
              <a:off x="2431900" y="4453625"/>
              <a:ext cx="10050" cy="141800"/>
            </a:xfrm>
            <a:custGeom>
              <a:avLst/>
              <a:gdLst/>
              <a:ahLst/>
              <a:cxnLst/>
              <a:rect l="l" t="t" r="r" b="b"/>
              <a:pathLst>
                <a:path w="402"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0"/>
            <p:cNvSpPr/>
            <p:nvPr/>
          </p:nvSpPr>
          <p:spPr>
            <a:xfrm>
              <a:off x="2491125" y="4453625"/>
              <a:ext cx="10850" cy="141800"/>
            </a:xfrm>
            <a:custGeom>
              <a:avLst/>
              <a:gdLst/>
              <a:ahLst/>
              <a:cxnLst/>
              <a:rect l="l" t="t" r="r" b="b"/>
              <a:pathLst>
                <a:path w="434" h="5672" extrusionOk="0">
                  <a:moveTo>
                    <a:pt x="0" y="1"/>
                  </a:moveTo>
                  <a:lnTo>
                    <a:pt x="0"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0"/>
            <p:cNvSpPr/>
            <p:nvPr/>
          </p:nvSpPr>
          <p:spPr>
            <a:xfrm>
              <a:off x="2549500" y="4453625"/>
              <a:ext cx="10025" cy="141800"/>
            </a:xfrm>
            <a:custGeom>
              <a:avLst/>
              <a:gdLst/>
              <a:ahLst/>
              <a:cxnLst/>
              <a:rect l="l" t="t" r="r" b="b"/>
              <a:pathLst>
                <a:path w="401" h="5672" extrusionOk="0">
                  <a:moveTo>
                    <a:pt x="0" y="1"/>
                  </a:moveTo>
                  <a:lnTo>
                    <a:pt x="0" y="5671"/>
                  </a:lnTo>
                  <a:lnTo>
                    <a:pt x="400" y="5671"/>
                  </a:lnTo>
                  <a:lnTo>
                    <a:pt x="400"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0"/>
            <p:cNvSpPr/>
            <p:nvPr/>
          </p:nvSpPr>
          <p:spPr>
            <a:xfrm>
              <a:off x="2608700" y="4453625"/>
              <a:ext cx="10875" cy="141800"/>
            </a:xfrm>
            <a:custGeom>
              <a:avLst/>
              <a:gdLst/>
              <a:ahLst/>
              <a:cxnLst/>
              <a:rect l="l" t="t" r="r" b="b"/>
              <a:pathLst>
                <a:path w="435" h="5672" extrusionOk="0">
                  <a:moveTo>
                    <a:pt x="1" y="1"/>
                  </a:moveTo>
                  <a:lnTo>
                    <a:pt x="1"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0"/>
            <p:cNvSpPr/>
            <p:nvPr/>
          </p:nvSpPr>
          <p:spPr>
            <a:xfrm>
              <a:off x="2668750" y="4453625"/>
              <a:ext cx="10025" cy="141800"/>
            </a:xfrm>
            <a:custGeom>
              <a:avLst/>
              <a:gdLst/>
              <a:ahLst/>
              <a:cxnLst/>
              <a:rect l="l" t="t" r="r" b="b"/>
              <a:pathLst>
                <a:path w="401" h="5672" extrusionOk="0">
                  <a:moveTo>
                    <a:pt x="0" y="1"/>
                  </a:moveTo>
                  <a:lnTo>
                    <a:pt x="0"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0"/>
            <p:cNvSpPr/>
            <p:nvPr/>
          </p:nvSpPr>
          <p:spPr>
            <a:xfrm>
              <a:off x="2727950" y="4453625"/>
              <a:ext cx="10025" cy="141800"/>
            </a:xfrm>
            <a:custGeom>
              <a:avLst/>
              <a:gdLst/>
              <a:ahLst/>
              <a:cxnLst/>
              <a:rect l="l" t="t" r="r" b="b"/>
              <a:pathLst>
                <a:path w="401"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0"/>
            <p:cNvSpPr/>
            <p:nvPr/>
          </p:nvSpPr>
          <p:spPr>
            <a:xfrm>
              <a:off x="2786325" y="4453625"/>
              <a:ext cx="10025" cy="141800"/>
            </a:xfrm>
            <a:custGeom>
              <a:avLst/>
              <a:gdLst/>
              <a:ahLst/>
              <a:cxnLst/>
              <a:rect l="l" t="t" r="r" b="b"/>
              <a:pathLst>
                <a:path w="401"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0"/>
            <p:cNvSpPr/>
            <p:nvPr/>
          </p:nvSpPr>
          <p:spPr>
            <a:xfrm>
              <a:off x="2845525" y="4453625"/>
              <a:ext cx="10875" cy="141800"/>
            </a:xfrm>
            <a:custGeom>
              <a:avLst/>
              <a:gdLst/>
              <a:ahLst/>
              <a:cxnLst/>
              <a:rect l="l" t="t" r="r" b="b"/>
              <a:pathLst>
                <a:path w="435" h="5672" extrusionOk="0">
                  <a:moveTo>
                    <a:pt x="1" y="1"/>
                  </a:moveTo>
                  <a:lnTo>
                    <a:pt x="1" y="5671"/>
                  </a:lnTo>
                  <a:lnTo>
                    <a:pt x="435" y="5671"/>
                  </a:lnTo>
                  <a:lnTo>
                    <a:pt x="435"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0"/>
            <p:cNvSpPr/>
            <p:nvPr/>
          </p:nvSpPr>
          <p:spPr>
            <a:xfrm>
              <a:off x="2904750" y="4453625"/>
              <a:ext cx="10850" cy="141800"/>
            </a:xfrm>
            <a:custGeom>
              <a:avLst/>
              <a:gdLst/>
              <a:ahLst/>
              <a:cxnLst/>
              <a:rect l="l" t="t" r="r" b="b"/>
              <a:pathLst>
                <a:path w="434" h="5672" extrusionOk="0">
                  <a:moveTo>
                    <a:pt x="0" y="1"/>
                  </a:moveTo>
                  <a:lnTo>
                    <a:pt x="0"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0"/>
            <p:cNvSpPr/>
            <p:nvPr/>
          </p:nvSpPr>
          <p:spPr>
            <a:xfrm>
              <a:off x="2963950" y="4453625"/>
              <a:ext cx="10875" cy="141800"/>
            </a:xfrm>
            <a:custGeom>
              <a:avLst/>
              <a:gdLst/>
              <a:ahLst/>
              <a:cxnLst/>
              <a:rect l="l" t="t" r="r" b="b"/>
              <a:pathLst>
                <a:path w="435" h="5672" extrusionOk="0">
                  <a:moveTo>
                    <a:pt x="1" y="1"/>
                  </a:moveTo>
                  <a:lnTo>
                    <a:pt x="1"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0"/>
            <p:cNvSpPr/>
            <p:nvPr/>
          </p:nvSpPr>
          <p:spPr>
            <a:xfrm>
              <a:off x="3024000" y="4453625"/>
              <a:ext cx="10025" cy="141800"/>
            </a:xfrm>
            <a:custGeom>
              <a:avLst/>
              <a:gdLst/>
              <a:ahLst/>
              <a:cxnLst/>
              <a:rect l="l" t="t" r="r" b="b"/>
              <a:pathLst>
                <a:path w="401" h="5672" extrusionOk="0">
                  <a:moveTo>
                    <a:pt x="0" y="1"/>
                  </a:moveTo>
                  <a:lnTo>
                    <a:pt x="0"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0"/>
            <p:cNvSpPr/>
            <p:nvPr/>
          </p:nvSpPr>
          <p:spPr>
            <a:xfrm>
              <a:off x="3082375" y="4453625"/>
              <a:ext cx="10025" cy="141800"/>
            </a:xfrm>
            <a:custGeom>
              <a:avLst/>
              <a:gdLst/>
              <a:ahLst/>
              <a:cxnLst/>
              <a:rect l="l" t="t" r="r" b="b"/>
              <a:pathLst>
                <a:path w="401" h="5672" extrusionOk="0">
                  <a:moveTo>
                    <a:pt x="0" y="1"/>
                  </a:moveTo>
                  <a:lnTo>
                    <a:pt x="0"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0"/>
            <p:cNvSpPr/>
            <p:nvPr/>
          </p:nvSpPr>
          <p:spPr>
            <a:xfrm>
              <a:off x="3141575" y="4453625"/>
              <a:ext cx="10050" cy="141800"/>
            </a:xfrm>
            <a:custGeom>
              <a:avLst/>
              <a:gdLst/>
              <a:ahLst/>
              <a:cxnLst/>
              <a:rect l="l" t="t" r="r" b="b"/>
              <a:pathLst>
                <a:path w="402"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0"/>
            <p:cNvSpPr/>
            <p:nvPr/>
          </p:nvSpPr>
          <p:spPr>
            <a:xfrm>
              <a:off x="3200800" y="4453625"/>
              <a:ext cx="10850" cy="141800"/>
            </a:xfrm>
            <a:custGeom>
              <a:avLst/>
              <a:gdLst/>
              <a:ahLst/>
              <a:cxnLst/>
              <a:rect l="l" t="t" r="r" b="b"/>
              <a:pathLst>
                <a:path w="434" h="5672" extrusionOk="0">
                  <a:moveTo>
                    <a:pt x="0" y="1"/>
                  </a:moveTo>
                  <a:lnTo>
                    <a:pt x="0"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0"/>
            <p:cNvSpPr/>
            <p:nvPr/>
          </p:nvSpPr>
          <p:spPr>
            <a:xfrm>
              <a:off x="3260825" y="4453625"/>
              <a:ext cx="10050" cy="141800"/>
            </a:xfrm>
            <a:custGeom>
              <a:avLst/>
              <a:gdLst/>
              <a:ahLst/>
              <a:cxnLst/>
              <a:rect l="l" t="t" r="r" b="b"/>
              <a:pathLst>
                <a:path w="402"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0"/>
            <p:cNvSpPr/>
            <p:nvPr/>
          </p:nvSpPr>
          <p:spPr>
            <a:xfrm>
              <a:off x="2324325" y="4619575"/>
              <a:ext cx="412825" cy="24225"/>
            </a:xfrm>
            <a:custGeom>
              <a:avLst/>
              <a:gdLst/>
              <a:ahLst/>
              <a:cxnLst/>
              <a:rect l="l" t="t" r="r" b="b"/>
              <a:pathLst>
                <a:path w="16513" h="969" extrusionOk="0">
                  <a:moveTo>
                    <a:pt x="1" y="1"/>
                  </a:moveTo>
                  <a:lnTo>
                    <a:pt x="1" y="401"/>
                  </a:lnTo>
                  <a:cubicBezTo>
                    <a:pt x="168" y="401"/>
                    <a:pt x="14544" y="701"/>
                    <a:pt x="15345" y="735"/>
                  </a:cubicBezTo>
                  <a:cubicBezTo>
                    <a:pt x="16012" y="801"/>
                    <a:pt x="16279" y="968"/>
                    <a:pt x="16279" y="968"/>
                  </a:cubicBezTo>
                  <a:lnTo>
                    <a:pt x="16513" y="635"/>
                  </a:lnTo>
                  <a:cubicBezTo>
                    <a:pt x="16479" y="568"/>
                    <a:pt x="16179" y="368"/>
                    <a:pt x="15345" y="334"/>
                  </a:cubicBezTo>
                  <a:cubicBezTo>
                    <a:pt x="14544" y="301"/>
                    <a:pt x="601" y="1"/>
                    <a:pt x="1" y="1"/>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0"/>
            <p:cNvSpPr/>
            <p:nvPr/>
          </p:nvSpPr>
          <p:spPr>
            <a:xfrm>
              <a:off x="2793825" y="4619575"/>
              <a:ext cx="529575" cy="24225"/>
            </a:xfrm>
            <a:custGeom>
              <a:avLst/>
              <a:gdLst/>
              <a:ahLst/>
              <a:cxnLst/>
              <a:rect l="l" t="t" r="r" b="b"/>
              <a:pathLst>
                <a:path w="21183" h="969" extrusionOk="0">
                  <a:moveTo>
                    <a:pt x="21183" y="1"/>
                  </a:moveTo>
                  <a:cubicBezTo>
                    <a:pt x="6439" y="1"/>
                    <a:pt x="1368" y="334"/>
                    <a:pt x="1168" y="334"/>
                  </a:cubicBezTo>
                  <a:cubicBezTo>
                    <a:pt x="334" y="368"/>
                    <a:pt x="34" y="568"/>
                    <a:pt x="1" y="635"/>
                  </a:cubicBezTo>
                  <a:lnTo>
                    <a:pt x="234" y="968"/>
                  </a:lnTo>
                  <a:cubicBezTo>
                    <a:pt x="234" y="968"/>
                    <a:pt x="434" y="801"/>
                    <a:pt x="1202" y="735"/>
                  </a:cubicBezTo>
                  <a:cubicBezTo>
                    <a:pt x="1402" y="735"/>
                    <a:pt x="6505" y="401"/>
                    <a:pt x="21183" y="401"/>
                  </a:cubicBezTo>
                  <a:lnTo>
                    <a:pt x="21183" y="1"/>
                  </a:ln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 name="Google Shape;303;p10"/>
          <p:cNvGrpSpPr/>
          <p:nvPr/>
        </p:nvGrpSpPr>
        <p:grpSpPr>
          <a:xfrm>
            <a:off x="114725" y="169100"/>
            <a:ext cx="551700" cy="2117650"/>
            <a:chOff x="6472275" y="2445175"/>
            <a:chExt cx="551700" cy="2117650"/>
          </a:xfrm>
        </p:grpSpPr>
        <p:sp>
          <p:nvSpPr>
            <p:cNvPr id="304" name="Google Shape;304;p10"/>
            <p:cNvSpPr/>
            <p:nvPr/>
          </p:nvSpPr>
          <p:spPr>
            <a:xfrm>
              <a:off x="6512550" y="2625700"/>
              <a:ext cx="511425" cy="1765250"/>
            </a:xfrm>
            <a:custGeom>
              <a:avLst/>
              <a:gdLst/>
              <a:ahLst/>
              <a:cxnLst/>
              <a:rect l="l" t="t" r="r" b="b"/>
              <a:pathLst>
                <a:path w="20457" h="70610" extrusionOk="0">
                  <a:moveTo>
                    <a:pt x="6839" y="1"/>
                  </a:moveTo>
                  <a:lnTo>
                    <a:pt x="0" y="1338"/>
                  </a:lnTo>
                  <a:lnTo>
                    <a:pt x="13587" y="70610"/>
                  </a:lnTo>
                  <a:lnTo>
                    <a:pt x="20457" y="69272"/>
                  </a:lnTo>
                  <a:lnTo>
                    <a:pt x="6839" y="1"/>
                  </a:ln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0"/>
            <p:cNvSpPr/>
            <p:nvPr/>
          </p:nvSpPr>
          <p:spPr>
            <a:xfrm>
              <a:off x="6547500" y="2651550"/>
              <a:ext cx="348825" cy="1733325"/>
            </a:xfrm>
            <a:custGeom>
              <a:avLst/>
              <a:gdLst/>
              <a:ahLst/>
              <a:cxnLst/>
              <a:rect l="l" t="t" r="r" b="b"/>
              <a:pathLst>
                <a:path w="13953" h="69333" extrusionOk="0">
                  <a:moveTo>
                    <a:pt x="365" y="0"/>
                  </a:moveTo>
                  <a:lnTo>
                    <a:pt x="1" y="61"/>
                  </a:lnTo>
                  <a:lnTo>
                    <a:pt x="13557" y="69333"/>
                  </a:lnTo>
                  <a:lnTo>
                    <a:pt x="13952" y="69272"/>
                  </a:lnTo>
                  <a:lnTo>
                    <a:pt x="365"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0"/>
            <p:cNvSpPr/>
            <p:nvPr/>
          </p:nvSpPr>
          <p:spPr>
            <a:xfrm>
              <a:off x="6640200" y="2633300"/>
              <a:ext cx="348825" cy="1733350"/>
            </a:xfrm>
            <a:custGeom>
              <a:avLst/>
              <a:gdLst/>
              <a:ahLst/>
              <a:cxnLst/>
              <a:rect l="l" t="t" r="r" b="b"/>
              <a:pathLst>
                <a:path w="13953" h="69334" extrusionOk="0">
                  <a:moveTo>
                    <a:pt x="366" y="1"/>
                  </a:moveTo>
                  <a:lnTo>
                    <a:pt x="1" y="62"/>
                  </a:lnTo>
                  <a:lnTo>
                    <a:pt x="13588" y="69333"/>
                  </a:lnTo>
                  <a:lnTo>
                    <a:pt x="13952" y="69272"/>
                  </a:lnTo>
                  <a:lnTo>
                    <a:pt x="366"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0"/>
            <p:cNvSpPr/>
            <p:nvPr/>
          </p:nvSpPr>
          <p:spPr>
            <a:xfrm>
              <a:off x="6950250" y="4458925"/>
              <a:ext cx="36500" cy="103900"/>
            </a:xfrm>
            <a:custGeom>
              <a:avLst/>
              <a:gdLst/>
              <a:ahLst/>
              <a:cxnLst/>
              <a:rect l="l" t="t" r="r" b="b"/>
              <a:pathLst>
                <a:path w="1460" h="4156" extrusionOk="0">
                  <a:moveTo>
                    <a:pt x="399" y="1"/>
                  </a:moveTo>
                  <a:cubicBezTo>
                    <a:pt x="368" y="1"/>
                    <a:pt x="336" y="6"/>
                    <a:pt x="304" y="16"/>
                  </a:cubicBezTo>
                  <a:cubicBezTo>
                    <a:pt x="91" y="47"/>
                    <a:pt x="0" y="229"/>
                    <a:pt x="31" y="442"/>
                  </a:cubicBezTo>
                  <a:lnTo>
                    <a:pt x="699" y="3877"/>
                  </a:lnTo>
                  <a:cubicBezTo>
                    <a:pt x="753" y="4063"/>
                    <a:pt x="899" y="4156"/>
                    <a:pt x="1057" y="4156"/>
                  </a:cubicBezTo>
                  <a:cubicBezTo>
                    <a:pt x="1079" y="4156"/>
                    <a:pt x="1102" y="4154"/>
                    <a:pt x="1125" y="4150"/>
                  </a:cubicBezTo>
                  <a:cubicBezTo>
                    <a:pt x="1307" y="4120"/>
                    <a:pt x="1459" y="3937"/>
                    <a:pt x="1398" y="3725"/>
                  </a:cubicBezTo>
                  <a:lnTo>
                    <a:pt x="699" y="290"/>
                  </a:lnTo>
                  <a:cubicBezTo>
                    <a:pt x="674" y="114"/>
                    <a:pt x="546" y="1"/>
                    <a:pt x="399"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0"/>
            <p:cNvSpPr/>
            <p:nvPr/>
          </p:nvSpPr>
          <p:spPr>
            <a:xfrm>
              <a:off x="6852975" y="4352775"/>
              <a:ext cx="171000" cy="176475"/>
            </a:xfrm>
            <a:custGeom>
              <a:avLst/>
              <a:gdLst/>
              <a:ahLst/>
              <a:cxnLst/>
              <a:rect l="l" t="t" r="r" b="b"/>
              <a:pathLst>
                <a:path w="6840" h="7059" extrusionOk="0">
                  <a:moveTo>
                    <a:pt x="6325" y="0"/>
                  </a:moveTo>
                  <a:cubicBezTo>
                    <a:pt x="6005" y="0"/>
                    <a:pt x="5660" y="212"/>
                    <a:pt x="5289" y="524"/>
                  </a:cubicBezTo>
                  <a:cubicBezTo>
                    <a:pt x="4893" y="395"/>
                    <a:pt x="4503" y="333"/>
                    <a:pt x="4118" y="333"/>
                  </a:cubicBezTo>
                  <a:cubicBezTo>
                    <a:pt x="3232" y="333"/>
                    <a:pt x="2377" y="660"/>
                    <a:pt x="1551" y="1253"/>
                  </a:cubicBezTo>
                  <a:cubicBezTo>
                    <a:pt x="1332" y="1204"/>
                    <a:pt x="1127" y="1177"/>
                    <a:pt x="938" y="1177"/>
                  </a:cubicBezTo>
                  <a:cubicBezTo>
                    <a:pt x="547" y="1177"/>
                    <a:pt x="226" y="1291"/>
                    <a:pt x="1" y="1557"/>
                  </a:cubicBezTo>
                  <a:lnTo>
                    <a:pt x="4378" y="7059"/>
                  </a:lnTo>
                  <a:lnTo>
                    <a:pt x="5137" y="6907"/>
                  </a:lnTo>
                  <a:lnTo>
                    <a:pt x="6840" y="220"/>
                  </a:lnTo>
                  <a:cubicBezTo>
                    <a:pt x="6676" y="67"/>
                    <a:pt x="6504" y="0"/>
                    <a:pt x="632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0"/>
            <p:cNvSpPr/>
            <p:nvPr/>
          </p:nvSpPr>
          <p:spPr>
            <a:xfrm>
              <a:off x="6472275" y="2445175"/>
              <a:ext cx="223425" cy="242875"/>
            </a:xfrm>
            <a:custGeom>
              <a:avLst/>
              <a:gdLst/>
              <a:ahLst/>
              <a:cxnLst/>
              <a:rect l="l" t="t" r="r" b="b"/>
              <a:pathLst>
                <a:path w="8937" h="9715" extrusionOk="0">
                  <a:moveTo>
                    <a:pt x="6679" y="0"/>
                  </a:moveTo>
                  <a:cubicBezTo>
                    <a:pt x="6631" y="0"/>
                    <a:pt x="6583" y="6"/>
                    <a:pt x="6535" y="18"/>
                  </a:cubicBezTo>
                  <a:lnTo>
                    <a:pt x="639" y="1143"/>
                  </a:lnTo>
                  <a:cubicBezTo>
                    <a:pt x="274" y="1234"/>
                    <a:pt x="0" y="1599"/>
                    <a:pt x="61" y="1994"/>
                  </a:cubicBezTo>
                  <a:lnTo>
                    <a:pt x="1581" y="9714"/>
                  </a:lnTo>
                  <a:lnTo>
                    <a:pt x="8937" y="8255"/>
                  </a:lnTo>
                  <a:lnTo>
                    <a:pt x="7356" y="596"/>
                  </a:lnTo>
                  <a:cubicBezTo>
                    <a:pt x="7303" y="252"/>
                    <a:pt x="6998" y="0"/>
                    <a:pt x="6679"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4">
  <p:cSld name="CUSTOM_12_1_1_1">
    <p:spTree>
      <p:nvGrpSpPr>
        <p:cNvPr id="1" name="Shape 310"/>
        <p:cNvGrpSpPr/>
        <p:nvPr/>
      </p:nvGrpSpPr>
      <p:grpSpPr>
        <a:xfrm>
          <a:off x="0" y="0"/>
          <a:ext cx="0" cy="0"/>
          <a:chOff x="0" y="0"/>
          <a:chExt cx="0" cy="0"/>
        </a:xfrm>
      </p:grpSpPr>
      <p:grpSp>
        <p:nvGrpSpPr>
          <p:cNvPr id="311" name="Google Shape;311;p11"/>
          <p:cNvGrpSpPr/>
          <p:nvPr/>
        </p:nvGrpSpPr>
        <p:grpSpPr>
          <a:xfrm>
            <a:off x="-244" y="24"/>
            <a:ext cx="9144155" cy="5165694"/>
            <a:chOff x="-244" y="24"/>
            <a:chExt cx="9144155" cy="5165694"/>
          </a:xfrm>
        </p:grpSpPr>
        <p:sp>
          <p:nvSpPr>
            <p:cNvPr id="312" name="Google Shape;312;p11"/>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1"/>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4" name="Google Shape;314;p11"/>
          <p:cNvGrpSpPr/>
          <p:nvPr/>
        </p:nvGrpSpPr>
        <p:grpSpPr>
          <a:xfrm>
            <a:off x="303630" y="306525"/>
            <a:ext cx="8536741" cy="4552701"/>
            <a:chOff x="2434200" y="841500"/>
            <a:chExt cx="4622450" cy="3053250"/>
          </a:xfrm>
        </p:grpSpPr>
        <p:sp>
          <p:nvSpPr>
            <p:cNvPr id="315" name="Google Shape;315;p11"/>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1"/>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7" name="Google Shape;317;p1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318" name="Google Shape;318;p11"/>
          <p:cNvGrpSpPr/>
          <p:nvPr/>
        </p:nvGrpSpPr>
        <p:grpSpPr>
          <a:xfrm rot="743544">
            <a:off x="8127338" y="86749"/>
            <a:ext cx="889055" cy="741407"/>
            <a:chOff x="3503500" y="2319800"/>
            <a:chExt cx="750575" cy="625925"/>
          </a:xfrm>
        </p:grpSpPr>
        <p:sp>
          <p:nvSpPr>
            <p:cNvPr id="319" name="Google Shape;319;p11"/>
            <p:cNvSpPr/>
            <p:nvPr/>
          </p:nvSpPr>
          <p:spPr>
            <a:xfrm>
              <a:off x="3511850" y="2384775"/>
              <a:ext cx="736375" cy="560950"/>
            </a:xfrm>
            <a:custGeom>
              <a:avLst/>
              <a:gdLst/>
              <a:ahLst/>
              <a:cxnLst/>
              <a:rect l="l" t="t" r="r" b="b"/>
              <a:pathLst>
                <a:path w="29455" h="22438" extrusionOk="0">
                  <a:moveTo>
                    <a:pt x="13872" y="1"/>
                  </a:moveTo>
                  <a:cubicBezTo>
                    <a:pt x="7907" y="1"/>
                    <a:pt x="2191" y="408"/>
                    <a:pt x="1635" y="1330"/>
                  </a:cubicBezTo>
                  <a:cubicBezTo>
                    <a:pt x="467" y="3198"/>
                    <a:pt x="0" y="19676"/>
                    <a:pt x="1635" y="21311"/>
                  </a:cubicBezTo>
                  <a:cubicBezTo>
                    <a:pt x="2441" y="22085"/>
                    <a:pt x="8251" y="22438"/>
                    <a:pt x="14213" y="22438"/>
                  </a:cubicBezTo>
                  <a:cubicBezTo>
                    <a:pt x="20584" y="22438"/>
                    <a:pt x="27128" y="22034"/>
                    <a:pt x="27920" y="21311"/>
                  </a:cubicBezTo>
                  <a:cubicBezTo>
                    <a:pt x="29455" y="19843"/>
                    <a:pt x="29188" y="2864"/>
                    <a:pt x="27920" y="1330"/>
                  </a:cubicBezTo>
                  <a:cubicBezTo>
                    <a:pt x="27274" y="492"/>
                    <a:pt x="20423" y="1"/>
                    <a:pt x="1387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1"/>
            <p:cNvSpPr/>
            <p:nvPr/>
          </p:nvSpPr>
          <p:spPr>
            <a:xfrm>
              <a:off x="3503500" y="2384875"/>
              <a:ext cx="750575" cy="327900"/>
            </a:xfrm>
            <a:custGeom>
              <a:avLst/>
              <a:gdLst/>
              <a:ahLst/>
              <a:cxnLst/>
              <a:rect l="l" t="t" r="r" b="b"/>
              <a:pathLst>
                <a:path w="30023" h="13116" extrusionOk="0">
                  <a:moveTo>
                    <a:pt x="14144" y="1"/>
                  </a:moveTo>
                  <a:cubicBezTo>
                    <a:pt x="7974" y="1"/>
                    <a:pt x="2073" y="425"/>
                    <a:pt x="1502" y="1392"/>
                  </a:cubicBezTo>
                  <a:cubicBezTo>
                    <a:pt x="968" y="2326"/>
                    <a:pt x="1" y="11900"/>
                    <a:pt x="401" y="12667"/>
                  </a:cubicBezTo>
                  <a:cubicBezTo>
                    <a:pt x="602" y="12992"/>
                    <a:pt x="6833" y="13116"/>
                    <a:pt x="13495" y="13116"/>
                  </a:cubicBezTo>
                  <a:cubicBezTo>
                    <a:pt x="21221" y="13116"/>
                    <a:pt x="29527" y="12949"/>
                    <a:pt x="29689" y="12734"/>
                  </a:cubicBezTo>
                  <a:cubicBezTo>
                    <a:pt x="30022" y="12367"/>
                    <a:pt x="29355" y="2160"/>
                    <a:pt x="28755" y="1392"/>
                  </a:cubicBezTo>
                  <a:cubicBezTo>
                    <a:pt x="28090" y="518"/>
                    <a:pt x="20953" y="1"/>
                    <a:pt x="141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1"/>
            <p:cNvSpPr/>
            <p:nvPr/>
          </p:nvSpPr>
          <p:spPr>
            <a:xfrm>
              <a:off x="3525200" y="2699050"/>
              <a:ext cx="711350" cy="20025"/>
            </a:xfrm>
            <a:custGeom>
              <a:avLst/>
              <a:gdLst/>
              <a:ahLst/>
              <a:cxnLst/>
              <a:rect l="l" t="t" r="r" b="b"/>
              <a:pathLst>
                <a:path w="28454" h="801" extrusionOk="0">
                  <a:moveTo>
                    <a:pt x="33" y="0"/>
                  </a:moveTo>
                  <a:lnTo>
                    <a:pt x="0" y="434"/>
                  </a:lnTo>
                  <a:cubicBezTo>
                    <a:pt x="2935" y="667"/>
                    <a:pt x="9006" y="801"/>
                    <a:pt x="15011" y="801"/>
                  </a:cubicBezTo>
                  <a:cubicBezTo>
                    <a:pt x="20348" y="801"/>
                    <a:pt x="25552" y="734"/>
                    <a:pt x="28454" y="467"/>
                  </a:cubicBezTo>
                  <a:lnTo>
                    <a:pt x="28387" y="67"/>
                  </a:lnTo>
                  <a:cubicBezTo>
                    <a:pt x="25610" y="296"/>
                    <a:pt x="20594" y="399"/>
                    <a:pt x="15442" y="399"/>
                  </a:cubicBezTo>
                  <a:cubicBezTo>
                    <a:pt x="9327" y="399"/>
                    <a:pt x="3020" y="254"/>
                    <a:pt x="33"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1"/>
            <p:cNvSpPr/>
            <p:nvPr/>
          </p:nvSpPr>
          <p:spPr>
            <a:xfrm>
              <a:off x="3621925" y="2681700"/>
              <a:ext cx="57575" cy="73250"/>
            </a:xfrm>
            <a:custGeom>
              <a:avLst/>
              <a:gdLst/>
              <a:ahLst/>
              <a:cxnLst/>
              <a:rect l="l" t="t" r="r" b="b"/>
              <a:pathLst>
                <a:path w="2303" h="2930" extrusionOk="0">
                  <a:moveTo>
                    <a:pt x="1038" y="1"/>
                  </a:moveTo>
                  <a:cubicBezTo>
                    <a:pt x="611" y="1"/>
                    <a:pt x="209" y="37"/>
                    <a:pt x="134" y="127"/>
                  </a:cubicBezTo>
                  <a:cubicBezTo>
                    <a:pt x="0" y="327"/>
                    <a:pt x="101" y="2696"/>
                    <a:pt x="334" y="2829"/>
                  </a:cubicBezTo>
                  <a:cubicBezTo>
                    <a:pt x="467" y="2896"/>
                    <a:pt x="843" y="2929"/>
                    <a:pt x="1214" y="2929"/>
                  </a:cubicBezTo>
                  <a:cubicBezTo>
                    <a:pt x="1585" y="2929"/>
                    <a:pt x="1952" y="2896"/>
                    <a:pt x="2069" y="2829"/>
                  </a:cubicBezTo>
                  <a:cubicBezTo>
                    <a:pt x="2269" y="2662"/>
                    <a:pt x="2302" y="260"/>
                    <a:pt x="2169"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1"/>
            <p:cNvSpPr/>
            <p:nvPr/>
          </p:nvSpPr>
          <p:spPr>
            <a:xfrm>
              <a:off x="4081425" y="2681700"/>
              <a:ext cx="57550" cy="73250"/>
            </a:xfrm>
            <a:custGeom>
              <a:avLst/>
              <a:gdLst/>
              <a:ahLst/>
              <a:cxnLst/>
              <a:rect l="l" t="t" r="r" b="b"/>
              <a:pathLst>
                <a:path w="2302" h="2930" extrusionOk="0">
                  <a:moveTo>
                    <a:pt x="1038" y="1"/>
                  </a:moveTo>
                  <a:cubicBezTo>
                    <a:pt x="611" y="1"/>
                    <a:pt x="209" y="37"/>
                    <a:pt x="134" y="127"/>
                  </a:cubicBezTo>
                  <a:cubicBezTo>
                    <a:pt x="0" y="327"/>
                    <a:pt x="100" y="2696"/>
                    <a:pt x="367" y="2829"/>
                  </a:cubicBezTo>
                  <a:cubicBezTo>
                    <a:pt x="484" y="2896"/>
                    <a:pt x="859" y="2929"/>
                    <a:pt x="1230" y="2929"/>
                  </a:cubicBezTo>
                  <a:cubicBezTo>
                    <a:pt x="1601" y="2929"/>
                    <a:pt x="1968" y="2896"/>
                    <a:pt x="2068" y="2829"/>
                  </a:cubicBezTo>
                  <a:cubicBezTo>
                    <a:pt x="2269" y="2662"/>
                    <a:pt x="2302" y="260"/>
                    <a:pt x="2168"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1"/>
            <p:cNvSpPr/>
            <p:nvPr/>
          </p:nvSpPr>
          <p:spPr>
            <a:xfrm>
              <a:off x="3619425" y="2722475"/>
              <a:ext cx="64225" cy="17575"/>
            </a:xfrm>
            <a:custGeom>
              <a:avLst/>
              <a:gdLst/>
              <a:ahLst/>
              <a:cxnLst/>
              <a:rect l="l" t="t" r="r" b="b"/>
              <a:pathLst>
                <a:path w="2569" h="703" extrusionOk="0">
                  <a:moveTo>
                    <a:pt x="1148" y="1"/>
                  </a:moveTo>
                  <a:cubicBezTo>
                    <a:pt x="636" y="1"/>
                    <a:pt x="161" y="19"/>
                    <a:pt x="100" y="64"/>
                  </a:cubicBezTo>
                  <a:cubicBezTo>
                    <a:pt x="0" y="164"/>
                    <a:pt x="34" y="564"/>
                    <a:pt x="100" y="664"/>
                  </a:cubicBezTo>
                  <a:cubicBezTo>
                    <a:pt x="143" y="692"/>
                    <a:pt x="560" y="703"/>
                    <a:pt x="1036" y="703"/>
                  </a:cubicBezTo>
                  <a:cubicBezTo>
                    <a:pt x="1686" y="703"/>
                    <a:pt x="2444" y="684"/>
                    <a:pt x="2502" y="664"/>
                  </a:cubicBezTo>
                  <a:cubicBezTo>
                    <a:pt x="2569" y="631"/>
                    <a:pt x="2569" y="164"/>
                    <a:pt x="2502" y="64"/>
                  </a:cubicBezTo>
                  <a:cubicBezTo>
                    <a:pt x="2447"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1"/>
            <p:cNvSpPr/>
            <p:nvPr/>
          </p:nvSpPr>
          <p:spPr>
            <a:xfrm>
              <a:off x="4078075" y="2722475"/>
              <a:ext cx="64250" cy="17575"/>
            </a:xfrm>
            <a:custGeom>
              <a:avLst/>
              <a:gdLst/>
              <a:ahLst/>
              <a:cxnLst/>
              <a:rect l="l" t="t" r="r" b="b"/>
              <a:pathLst>
                <a:path w="2570" h="703" extrusionOk="0">
                  <a:moveTo>
                    <a:pt x="1148" y="1"/>
                  </a:moveTo>
                  <a:cubicBezTo>
                    <a:pt x="636" y="1"/>
                    <a:pt x="161" y="19"/>
                    <a:pt x="101" y="64"/>
                  </a:cubicBezTo>
                  <a:cubicBezTo>
                    <a:pt x="1" y="164"/>
                    <a:pt x="34" y="564"/>
                    <a:pt x="101" y="664"/>
                  </a:cubicBezTo>
                  <a:cubicBezTo>
                    <a:pt x="143" y="692"/>
                    <a:pt x="561" y="703"/>
                    <a:pt x="1037" y="703"/>
                  </a:cubicBezTo>
                  <a:cubicBezTo>
                    <a:pt x="1687" y="703"/>
                    <a:pt x="2445" y="684"/>
                    <a:pt x="2503" y="664"/>
                  </a:cubicBezTo>
                  <a:cubicBezTo>
                    <a:pt x="2569" y="631"/>
                    <a:pt x="2569" y="164"/>
                    <a:pt x="2503" y="64"/>
                  </a:cubicBezTo>
                  <a:cubicBezTo>
                    <a:pt x="2448"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1"/>
            <p:cNvSpPr/>
            <p:nvPr/>
          </p:nvSpPr>
          <p:spPr>
            <a:xfrm>
              <a:off x="3722825" y="2319800"/>
              <a:ext cx="311925" cy="74050"/>
            </a:xfrm>
            <a:custGeom>
              <a:avLst/>
              <a:gdLst/>
              <a:ahLst/>
              <a:cxnLst/>
              <a:rect l="l" t="t" r="r" b="b"/>
              <a:pathLst>
                <a:path w="12477" h="2962" extrusionOk="0">
                  <a:moveTo>
                    <a:pt x="6151" y="1"/>
                  </a:moveTo>
                  <a:cubicBezTo>
                    <a:pt x="4913" y="1"/>
                    <a:pt x="3687" y="76"/>
                    <a:pt x="3270" y="226"/>
                  </a:cubicBezTo>
                  <a:cubicBezTo>
                    <a:pt x="2569" y="460"/>
                    <a:pt x="1769" y="1560"/>
                    <a:pt x="1468" y="1994"/>
                  </a:cubicBezTo>
                  <a:lnTo>
                    <a:pt x="1" y="2161"/>
                  </a:lnTo>
                  <a:lnTo>
                    <a:pt x="101" y="2961"/>
                  </a:lnTo>
                  <a:lnTo>
                    <a:pt x="1969" y="2761"/>
                  </a:lnTo>
                  <a:lnTo>
                    <a:pt x="2102" y="2594"/>
                  </a:lnTo>
                  <a:cubicBezTo>
                    <a:pt x="2469" y="1994"/>
                    <a:pt x="3136" y="1093"/>
                    <a:pt x="3570" y="960"/>
                  </a:cubicBezTo>
                  <a:cubicBezTo>
                    <a:pt x="3891" y="848"/>
                    <a:pt x="4960" y="797"/>
                    <a:pt x="6068" y="797"/>
                  </a:cubicBezTo>
                  <a:cubicBezTo>
                    <a:pt x="7265" y="797"/>
                    <a:pt x="8509" y="856"/>
                    <a:pt x="8907" y="960"/>
                  </a:cubicBezTo>
                  <a:cubicBezTo>
                    <a:pt x="9407" y="1127"/>
                    <a:pt x="10108" y="2094"/>
                    <a:pt x="10441" y="2661"/>
                  </a:cubicBezTo>
                  <a:lnTo>
                    <a:pt x="10575" y="2895"/>
                  </a:lnTo>
                  <a:lnTo>
                    <a:pt x="12476" y="2961"/>
                  </a:lnTo>
                  <a:lnTo>
                    <a:pt x="12443" y="2161"/>
                  </a:lnTo>
                  <a:lnTo>
                    <a:pt x="10975" y="2094"/>
                  </a:lnTo>
                  <a:cubicBezTo>
                    <a:pt x="10675" y="1594"/>
                    <a:pt x="9908" y="460"/>
                    <a:pt x="9107" y="226"/>
                  </a:cubicBezTo>
                  <a:cubicBezTo>
                    <a:pt x="8640" y="76"/>
                    <a:pt x="7389" y="1"/>
                    <a:pt x="615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1"/>
            <p:cNvSpPr/>
            <p:nvPr/>
          </p:nvSpPr>
          <p:spPr>
            <a:xfrm>
              <a:off x="3726175" y="2383825"/>
              <a:ext cx="47550" cy="15025"/>
            </a:xfrm>
            <a:custGeom>
              <a:avLst/>
              <a:gdLst/>
              <a:ahLst/>
              <a:cxnLst/>
              <a:rect l="l" t="t" r="r" b="b"/>
              <a:pathLst>
                <a:path w="1902" h="601" extrusionOk="0">
                  <a:moveTo>
                    <a:pt x="1868" y="0"/>
                  </a:moveTo>
                  <a:lnTo>
                    <a:pt x="0" y="200"/>
                  </a:lnTo>
                  <a:lnTo>
                    <a:pt x="33" y="601"/>
                  </a:lnTo>
                  <a:lnTo>
                    <a:pt x="1901" y="434"/>
                  </a:lnTo>
                  <a:lnTo>
                    <a:pt x="186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1"/>
            <p:cNvSpPr/>
            <p:nvPr/>
          </p:nvSpPr>
          <p:spPr>
            <a:xfrm>
              <a:off x="3987175" y="2386325"/>
              <a:ext cx="48400" cy="12525"/>
            </a:xfrm>
            <a:custGeom>
              <a:avLst/>
              <a:gdLst/>
              <a:ahLst/>
              <a:cxnLst/>
              <a:rect l="l" t="t" r="r" b="b"/>
              <a:pathLst>
                <a:path w="1936" h="501" extrusionOk="0">
                  <a:moveTo>
                    <a:pt x="34" y="0"/>
                  </a:moveTo>
                  <a:lnTo>
                    <a:pt x="1" y="400"/>
                  </a:lnTo>
                  <a:lnTo>
                    <a:pt x="1936" y="501"/>
                  </a:lnTo>
                  <a:lnTo>
                    <a:pt x="1936" y="100"/>
                  </a:lnTo>
                  <a:lnTo>
                    <a:pt x="34"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9" name="Google Shape;329;p11"/>
          <p:cNvGrpSpPr/>
          <p:nvPr/>
        </p:nvGrpSpPr>
        <p:grpSpPr>
          <a:xfrm rot="-5400000">
            <a:off x="635423" y="3443327"/>
            <a:ext cx="1891143" cy="2921209"/>
            <a:chOff x="7864024" y="121502"/>
            <a:chExt cx="1891143" cy="2921209"/>
          </a:xfrm>
        </p:grpSpPr>
        <p:sp>
          <p:nvSpPr>
            <p:cNvPr id="330" name="Google Shape;330;p11"/>
            <p:cNvSpPr/>
            <p:nvPr/>
          </p:nvSpPr>
          <p:spPr>
            <a:xfrm rot="6508762">
              <a:off x="7452925" y="1036930"/>
              <a:ext cx="2713340" cy="1087171"/>
            </a:xfrm>
            <a:custGeom>
              <a:avLst/>
              <a:gdLst/>
              <a:ahLst/>
              <a:cxnLst/>
              <a:rect l="l" t="t" r="r" b="b"/>
              <a:pathLst>
                <a:path w="241921" h="96932" extrusionOk="0">
                  <a:moveTo>
                    <a:pt x="240826" y="0"/>
                  </a:moveTo>
                  <a:lnTo>
                    <a:pt x="224899" y="15928"/>
                  </a:lnTo>
                  <a:lnTo>
                    <a:pt x="207907" y="15928"/>
                  </a:lnTo>
                  <a:lnTo>
                    <a:pt x="186083" y="37752"/>
                  </a:lnTo>
                  <a:lnTo>
                    <a:pt x="166265" y="37752"/>
                  </a:lnTo>
                  <a:lnTo>
                    <a:pt x="154988" y="49059"/>
                  </a:lnTo>
                  <a:lnTo>
                    <a:pt x="129365" y="49059"/>
                  </a:lnTo>
                  <a:lnTo>
                    <a:pt x="112617" y="65807"/>
                  </a:lnTo>
                  <a:lnTo>
                    <a:pt x="99182" y="65807"/>
                  </a:lnTo>
                  <a:lnTo>
                    <a:pt x="92252" y="58877"/>
                  </a:lnTo>
                  <a:lnTo>
                    <a:pt x="64014" y="58877"/>
                  </a:lnTo>
                  <a:lnTo>
                    <a:pt x="47448" y="75442"/>
                  </a:lnTo>
                  <a:lnTo>
                    <a:pt x="20366" y="75442"/>
                  </a:lnTo>
                  <a:lnTo>
                    <a:pt x="1" y="95807"/>
                  </a:lnTo>
                  <a:lnTo>
                    <a:pt x="1065" y="96932"/>
                  </a:lnTo>
                  <a:lnTo>
                    <a:pt x="20974" y="76962"/>
                  </a:lnTo>
                  <a:lnTo>
                    <a:pt x="48056" y="76962"/>
                  </a:lnTo>
                  <a:lnTo>
                    <a:pt x="64622" y="60396"/>
                  </a:lnTo>
                  <a:lnTo>
                    <a:pt x="91644" y="60396"/>
                  </a:lnTo>
                  <a:lnTo>
                    <a:pt x="98513" y="67327"/>
                  </a:lnTo>
                  <a:lnTo>
                    <a:pt x="113225" y="67327"/>
                  </a:lnTo>
                  <a:lnTo>
                    <a:pt x="129973" y="50579"/>
                  </a:lnTo>
                  <a:lnTo>
                    <a:pt x="155596" y="50579"/>
                  </a:lnTo>
                  <a:lnTo>
                    <a:pt x="166904" y="39271"/>
                  </a:lnTo>
                  <a:lnTo>
                    <a:pt x="186752" y="39271"/>
                  </a:lnTo>
                  <a:lnTo>
                    <a:pt x="208546" y="17447"/>
                  </a:lnTo>
                  <a:lnTo>
                    <a:pt x="225506" y="17447"/>
                  </a:lnTo>
                  <a:lnTo>
                    <a:pt x="241920" y="1064"/>
                  </a:lnTo>
                  <a:lnTo>
                    <a:pt x="2408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1"/>
            <p:cNvSpPr/>
            <p:nvPr/>
          </p:nvSpPr>
          <p:spPr>
            <a:xfrm rot="6508762">
              <a:off x="8821528" y="2937998"/>
              <a:ext cx="92048" cy="92732"/>
            </a:xfrm>
            <a:custGeom>
              <a:avLst/>
              <a:gdLst/>
              <a:ahLst/>
              <a:cxnLst/>
              <a:rect l="l" t="t" r="r" b="b"/>
              <a:pathLst>
                <a:path w="8207" h="8268" extrusionOk="0">
                  <a:moveTo>
                    <a:pt x="0" y="0"/>
                  </a:moveTo>
                  <a:lnTo>
                    <a:pt x="0" y="1520"/>
                  </a:lnTo>
                  <a:lnTo>
                    <a:pt x="6687" y="1520"/>
                  </a:lnTo>
                  <a:lnTo>
                    <a:pt x="6687" y="8268"/>
                  </a:lnTo>
                  <a:lnTo>
                    <a:pt x="8207" y="8268"/>
                  </a:lnTo>
                  <a:lnTo>
                    <a:pt x="820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1"/>
            <p:cNvSpPr/>
            <p:nvPr/>
          </p:nvSpPr>
          <p:spPr>
            <a:xfrm rot="6508762">
              <a:off x="8722826" y="666647"/>
              <a:ext cx="97847" cy="82874"/>
            </a:xfrm>
            <a:custGeom>
              <a:avLst/>
              <a:gdLst/>
              <a:ahLst/>
              <a:cxnLst/>
              <a:rect l="l" t="t" r="r" b="b"/>
              <a:pathLst>
                <a:path w="8724" h="7389" extrusionOk="0">
                  <a:moveTo>
                    <a:pt x="4506" y="0"/>
                  </a:moveTo>
                  <a:cubicBezTo>
                    <a:pt x="2845" y="0"/>
                    <a:pt x="1209" y="832"/>
                    <a:pt x="669" y="2574"/>
                  </a:cubicBezTo>
                  <a:cubicBezTo>
                    <a:pt x="0" y="4854"/>
                    <a:pt x="1672" y="7285"/>
                    <a:pt x="4012" y="7377"/>
                  </a:cubicBezTo>
                  <a:cubicBezTo>
                    <a:pt x="4127" y="7385"/>
                    <a:pt x="4243" y="7389"/>
                    <a:pt x="4360" y="7389"/>
                  </a:cubicBezTo>
                  <a:cubicBezTo>
                    <a:pt x="5567" y="7389"/>
                    <a:pt x="6828" y="6957"/>
                    <a:pt x="7660" y="6070"/>
                  </a:cubicBezTo>
                  <a:cubicBezTo>
                    <a:pt x="8541" y="5036"/>
                    <a:pt x="8724" y="3577"/>
                    <a:pt x="8329" y="2361"/>
                  </a:cubicBezTo>
                  <a:cubicBezTo>
                    <a:pt x="8055" y="1693"/>
                    <a:pt x="7599" y="1054"/>
                    <a:pt x="6961" y="659"/>
                  </a:cubicBezTo>
                  <a:cubicBezTo>
                    <a:pt x="6235" y="223"/>
                    <a:pt x="5367" y="0"/>
                    <a:pt x="4506"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1"/>
            <p:cNvSpPr/>
            <p:nvPr/>
          </p:nvSpPr>
          <p:spPr>
            <a:xfrm rot="6508762">
              <a:off x="8749456" y="690534"/>
              <a:ext cx="43652" cy="36586"/>
            </a:xfrm>
            <a:custGeom>
              <a:avLst/>
              <a:gdLst/>
              <a:ahLst/>
              <a:cxnLst/>
              <a:rect l="l" t="t" r="r" b="b"/>
              <a:pathLst>
                <a:path w="3892" h="3262" extrusionOk="0">
                  <a:moveTo>
                    <a:pt x="2011" y="0"/>
                  </a:moveTo>
                  <a:cubicBezTo>
                    <a:pt x="1268" y="0"/>
                    <a:pt x="546" y="365"/>
                    <a:pt x="305" y="1130"/>
                  </a:cubicBezTo>
                  <a:cubicBezTo>
                    <a:pt x="1" y="2103"/>
                    <a:pt x="730" y="3167"/>
                    <a:pt x="1794" y="3258"/>
                  </a:cubicBezTo>
                  <a:cubicBezTo>
                    <a:pt x="1835" y="3260"/>
                    <a:pt x="1876" y="3261"/>
                    <a:pt x="1917" y="3261"/>
                  </a:cubicBezTo>
                  <a:cubicBezTo>
                    <a:pt x="2460" y="3261"/>
                    <a:pt x="3038" y="3074"/>
                    <a:pt x="3405" y="2650"/>
                  </a:cubicBezTo>
                  <a:cubicBezTo>
                    <a:pt x="3800" y="2194"/>
                    <a:pt x="3891" y="1586"/>
                    <a:pt x="3709" y="1039"/>
                  </a:cubicBezTo>
                  <a:cubicBezTo>
                    <a:pt x="3587" y="735"/>
                    <a:pt x="3405" y="492"/>
                    <a:pt x="3101" y="279"/>
                  </a:cubicBezTo>
                  <a:cubicBezTo>
                    <a:pt x="2773" y="95"/>
                    <a:pt x="2389" y="0"/>
                    <a:pt x="20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1"/>
            <p:cNvSpPr/>
            <p:nvPr/>
          </p:nvSpPr>
          <p:spPr>
            <a:xfrm rot="6508762">
              <a:off x="8841669" y="893229"/>
              <a:ext cx="97858" cy="82975"/>
            </a:xfrm>
            <a:custGeom>
              <a:avLst/>
              <a:gdLst/>
              <a:ahLst/>
              <a:cxnLst/>
              <a:rect l="l" t="t" r="r" b="b"/>
              <a:pathLst>
                <a:path w="8725" h="7398" extrusionOk="0">
                  <a:moveTo>
                    <a:pt x="4501" y="0"/>
                  </a:moveTo>
                  <a:cubicBezTo>
                    <a:pt x="2842" y="0"/>
                    <a:pt x="1210" y="839"/>
                    <a:pt x="670" y="2559"/>
                  </a:cubicBezTo>
                  <a:cubicBezTo>
                    <a:pt x="1" y="4838"/>
                    <a:pt x="1673" y="7270"/>
                    <a:pt x="4013" y="7392"/>
                  </a:cubicBezTo>
                  <a:cubicBezTo>
                    <a:pt x="4099" y="7396"/>
                    <a:pt x="4186" y="7398"/>
                    <a:pt x="4273" y="7398"/>
                  </a:cubicBezTo>
                  <a:cubicBezTo>
                    <a:pt x="5506" y="7398"/>
                    <a:pt x="6809" y="6991"/>
                    <a:pt x="7661" y="6054"/>
                  </a:cubicBezTo>
                  <a:cubicBezTo>
                    <a:pt x="8542" y="4990"/>
                    <a:pt x="8724" y="3562"/>
                    <a:pt x="8329" y="2376"/>
                  </a:cubicBezTo>
                  <a:cubicBezTo>
                    <a:pt x="8056" y="1677"/>
                    <a:pt x="7600" y="1039"/>
                    <a:pt x="6961" y="674"/>
                  </a:cubicBezTo>
                  <a:cubicBezTo>
                    <a:pt x="6234" y="227"/>
                    <a:pt x="5364" y="0"/>
                    <a:pt x="4501"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1"/>
            <p:cNvSpPr/>
            <p:nvPr/>
          </p:nvSpPr>
          <p:spPr>
            <a:xfrm rot="6508762">
              <a:off x="8868730" y="917352"/>
              <a:ext cx="43641" cy="36496"/>
            </a:xfrm>
            <a:custGeom>
              <a:avLst/>
              <a:gdLst/>
              <a:ahLst/>
              <a:cxnLst/>
              <a:rect l="l" t="t" r="r" b="b"/>
              <a:pathLst>
                <a:path w="3891" h="3254" extrusionOk="0">
                  <a:moveTo>
                    <a:pt x="2004" y="1"/>
                  </a:moveTo>
                  <a:cubicBezTo>
                    <a:pt x="1264" y="1"/>
                    <a:pt x="545" y="372"/>
                    <a:pt x="304" y="1116"/>
                  </a:cubicBezTo>
                  <a:cubicBezTo>
                    <a:pt x="0" y="2119"/>
                    <a:pt x="730" y="3182"/>
                    <a:pt x="1794" y="3243"/>
                  </a:cubicBezTo>
                  <a:cubicBezTo>
                    <a:pt x="1858" y="3250"/>
                    <a:pt x="1924" y="3253"/>
                    <a:pt x="1989" y="3253"/>
                  </a:cubicBezTo>
                  <a:cubicBezTo>
                    <a:pt x="2511" y="3253"/>
                    <a:pt x="3054" y="3040"/>
                    <a:pt x="3405" y="2635"/>
                  </a:cubicBezTo>
                  <a:cubicBezTo>
                    <a:pt x="3800" y="2240"/>
                    <a:pt x="3891" y="1571"/>
                    <a:pt x="3709" y="1055"/>
                  </a:cubicBezTo>
                  <a:cubicBezTo>
                    <a:pt x="3587" y="751"/>
                    <a:pt x="3405" y="477"/>
                    <a:pt x="3101" y="295"/>
                  </a:cubicBezTo>
                  <a:cubicBezTo>
                    <a:pt x="2771" y="99"/>
                    <a:pt x="2385" y="1"/>
                    <a:pt x="200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1"/>
            <p:cNvSpPr/>
            <p:nvPr/>
          </p:nvSpPr>
          <p:spPr>
            <a:xfrm rot="6508762">
              <a:off x="8741705" y="1191842"/>
              <a:ext cx="98194" cy="82975"/>
            </a:xfrm>
            <a:custGeom>
              <a:avLst/>
              <a:gdLst/>
              <a:ahLst/>
              <a:cxnLst/>
              <a:rect l="l" t="t" r="r" b="b"/>
              <a:pathLst>
                <a:path w="8755" h="7398" extrusionOk="0">
                  <a:moveTo>
                    <a:pt x="4501" y="0"/>
                  </a:moveTo>
                  <a:cubicBezTo>
                    <a:pt x="2844" y="0"/>
                    <a:pt x="1219" y="839"/>
                    <a:pt x="699" y="2559"/>
                  </a:cubicBezTo>
                  <a:cubicBezTo>
                    <a:pt x="0" y="4838"/>
                    <a:pt x="1672" y="7270"/>
                    <a:pt x="4043" y="7392"/>
                  </a:cubicBezTo>
                  <a:cubicBezTo>
                    <a:pt x="4127" y="7396"/>
                    <a:pt x="4212" y="7398"/>
                    <a:pt x="4297" y="7398"/>
                  </a:cubicBezTo>
                  <a:cubicBezTo>
                    <a:pt x="5509" y="7398"/>
                    <a:pt x="6838" y="6991"/>
                    <a:pt x="7690" y="6054"/>
                  </a:cubicBezTo>
                  <a:cubicBezTo>
                    <a:pt x="8572" y="4990"/>
                    <a:pt x="8754" y="3562"/>
                    <a:pt x="8329" y="2376"/>
                  </a:cubicBezTo>
                  <a:cubicBezTo>
                    <a:pt x="8085" y="1677"/>
                    <a:pt x="7629" y="1039"/>
                    <a:pt x="6961" y="674"/>
                  </a:cubicBezTo>
                  <a:cubicBezTo>
                    <a:pt x="6233" y="227"/>
                    <a:pt x="5363" y="0"/>
                    <a:pt x="4501"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1"/>
            <p:cNvSpPr/>
            <p:nvPr/>
          </p:nvSpPr>
          <p:spPr>
            <a:xfrm rot="6508762">
              <a:off x="8768877" y="1216119"/>
              <a:ext cx="43652" cy="36496"/>
            </a:xfrm>
            <a:custGeom>
              <a:avLst/>
              <a:gdLst/>
              <a:ahLst/>
              <a:cxnLst/>
              <a:rect l="l" t="t" r="r" b="b"/>
              <a:pathLst>
                <a:path w="3892" h="3254" extrusionOk="0">
                  <a:moveTo>
                    <a:pt x="1989" y="1"/>
                  </a:moveTo>
                  <a:cubicBezTo>
                    <a:pt x="1251" y="1"/>
                    <a:pt x="526" y="372"/>
                    <a:pt x="305" y="1116"/>
                  </a:cubicBezTo>
                  <a:cubicBezTo>
                    <a:pt x="1" y="2119"/>
                    <a:pt x="730" y="3182"/>
                    <a:pt x="1794" y="3243"/>
                  </a:cubicBezTo>
                  <a:cubicBezTo>
                    <a:pt x="1855" y="3250"/>
                    <a:pt x="1918" y="3253"/>
                    <a:pt x="1982" y="3253"/>
                  </a:cubicBezTo>
                  <a:cubicBezTo>
                    <a:pt x="2487" y="3253"/>
                    <a:pt x="3051" y="3040"/>
                    <a:pt x="3375" y="2635"/>
                  </a:cubicBezTo>
                  <a:cubicBezTo>
                    <a:pt x="3800" y="2240"/>
                    <a:pt x="3892" y="1571"/>
                    <a:pt x="3679" y="1055"/>
                  </a:cubicBezTo>
                  <a:cubicBezTo>
                    <a:pt x="3588" y="751"/>
                    <a:pt x="3375" y="477"/>
                    <a:pt x="3071" y="295"/>
                  </a:cubicBezTo>
                  <a:cubicBezTo>
                    <a:pt x="2751" y="99"/>
                    <a:pt x="2369" y="1"/>
                    <a:pt x="198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1"/>
            <p:cNvSpPr/>
            <p:nvPr/>
          </p:nvSpPr>
          <p:spPr>
            <a:xfrm rot="6508762">
              <a:off x="8647490" y="1238897"/>
              <a:ext cx="98531" cy="83076"/>
            </a:xfrm>
            <a:custGeom>
              <a:avLst/>
              <a:gdLst/>
              <a:ahLst/>
              <a:cxnLst/>
              <a:rect l="l" t="t" r="r" b="b"/>
              <a:pathLst>
                <a:path w="8785" h="7407" extrusionOk="0">
                  <a:moveTo>
                    <a:pt x="4528" y="1"/>
                  </a:moveTo>
                  <a:cubicBezTo>
                    <a:pt x="2862" y="1"/>
                    <a:pt x="1222" y="839"/>
                    <a:pt x="699" y="2568"/>
                  </a:cubicBezTo>
                  <a:cubicBezTo>
                    <a:pt x="0" y="4848"/>
                    <a:pt x="1672" y="7279"/>
                    <a:pt x="4043" y="7401"/>
                  </a:cubicBezTo>
                  <a:cubicBezTo>
                    <a:pt x="4122" y="7405"/>
                    <a:pt x="4203" y="7406"/>
                    <a:pt x="4283" y="7406"/>
                  </a:cubicBezTo>
                  <a:cubicBezTo>
                    <a:pt x="5499" y="7406"/>
                    <a:pt x="6835" y="6975"/>
                    <a:pt x="7690" y="6063"/>
                  </a:cubicBezTo>
                  <a:cubicBezTo>
                    <a:pt x="8542" y="5030"/>
                    <a:pt x="8785" y="3601"/>
                    <a:pt x="8329" y="2385"/>
                  </a:cubicBezTo>
                  <a:cubicBezTo>
                    <a:pt x="8055" y="1686"/>
                    <a:pt x="7599" y="1048"/>
                    <a:pt x="6961" y="653"/>
                  </a:cubicBezTo>
                  <a:cubicBezTo>
                    <a:pt x="6240" y="221"/>
                    <a:pt x="5381" y="1"/>
                    <a:pt x="4528"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1"/>
            <p:cNvSpPr/>
            <p:nvPr/>
          </p:nvSpPr>
          <p:spPr>
            <a:xfrm rot="6508762">
              <a:off x="8675059" y="1262724"/>
              <a:ext cx="43652" cy="36586"/>
            </a:xfrm>
            <a:custGeom>
              <a:avLst/>
              <a:gdLst/>
              <a:ahLst/>
              <a:cxnLst/>
              <a:rect l="l" t="t" r="r" b="b"/>
              <a:pathLst>
                <a:path w="3892" h="3262" extrusionOk="0">
                  <a:moveTo>
                    <a:pt x="2011" y="0"/>
                  </a:moveTo>
                  <a:cubicBezTo>
                    <a:pt x="1269" y="0"/>
                    <a:pt x="546" y="365"/>
                    <a:pt x="305" y="1131"/>
                  </a:cubicBezTo>
                  <a:cubicBezTo>
                    <a:pt x="1" y="2103"/>
                    <a:pt x="730" y="3167"/>
                    <a:pt x="1794" y="3258"/>
                  </a:cubicBezTo>
                  <a:cubicBezTo>
                    <a:pt x="1835" y="3261"/>
                    <a:pt x="1876" y="3262"/>
                    <a:pt x="1917" y="3262"/>
                  </a:cubicBezTo>
                  <a:cubicBezTo>
                    <a:pt x="2461" y="3262"/>
                    <a:pt x="3038" y="3074"/>
                    <a:pt x="3405" y="2651"/>
                  </a:cubicBezTo>
                  <a:cubicBezTo>
                    <a:pt x="3831" y="2225"/>
                    <a:pt x="3891" y="1587"/>
                    <a:pt x="3709" y="1040"/>
                  </a:cubicBezTo>
                  <a:cubicBezTo>
                    <a:pt x="3588" y="736"/>
                    <a:pt x="3405" y="492"/>
                    <a:pt x="3101" y="280"/>
                  </a:cubicBezTo>
                  <a:cubicBezTo>
                    <a:pt x="2773" y="95"/>
                    <a:pt x="2389" y="0"/>
                    <a:pt x="20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1"/>
            <p:cNvSpPr/>
            <p:nvPr/>
          </p:nvSpPr>
          <p:spPr>
            <a:xfrm rot="6508762">
              <a:off x="8597897" y="1387794"/>
              <a:ext cx="98194" cy="83076"/>
            </a:xfrm>
            <a:custGeom>
              <a:avLst/>
              <a:gdLst/>
              <a:ahLst/>
              <a:cxnLst/>
              <a:rect l="l" t="t" r="r" b="b"/>
              <a:pathLst>
                <a:path w="8755" h="7407" extrusionOk="0">
                  <a:moveTo>
                    <a:pt x="4528" y="1"/>
                  </a:moveTo>
                  <a:cubicBezTo>
                    <a:pt x="2862" y="1"/>
                    <a:pt x="1223" y="839"/>
                    <a:pt x="700" y="2568"/>
                  </a:cubicBezTo>
                  <a:cubicBezTo>
                    <a:pt x="1" y="4848"/>
                    <a:pt x="1673" y="7279"/>
                    <a:pt x="4043" y="7401"/>
                  </a:cubicBezTo>
                  <a:cubicBezTo>
                    <a:pt x="4123" y="7405"/>
                    <a:pt x="4203" y="7406"/>
                    <a:pt x="4284" y="7406"/>
                  </a:cubicBezTo>
                  <a:cubicBezTo>
                    <a:pt x="5500" y="7406"/>
                    <a:pt x="6836" y="6975"/>
                    <a:pt x="7691" y="6063"/>
                  </a:cubicBezTo>
                  <a:cubicBezTo>
                    <a:pt x="8572" y="5030"/>
                    <a:pt x="8755" y="3601"/>
                    <a:pt x="8329" y="2385"/>
                  </a:cubicBezTo>
                  <a:cubicBezTo>
                    <a:pt x="8056" y="1686"/>
                    <a:pt x="7600" y="1048"/>
                    <a:pt x="6961" y="653"/>
                  </a:cubicBezTo>
                  <a:cubicBezTo>
                    <a:pt x="6241" y="221"/>
                    <a:pt x="5381" y="1"/>
                    <a:pt x="4528"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1"/>
            <p:cNvSpPr/>
            <p:nvPr/>
          </p:nvSpPr>
          <p:spPr>
            <a:xfrm rot="6508762">
              <a:off x="8625363" y="1411945"/>
              <a:ext cx="43304" cy="36586"/>
            </a:xfrm>
            <a:custGeom>
              <a:avLst/>
              <a:gdLst/>
              <a:ahLst/>
              <a:cxnLst/>
              <a:rect l="l" t="t" r="r" b="b"/>
              <a:pathLst>
                <a:path w="3861" h="3262" extrusionOk="0">
                  <a:moveTo>
                    <a:pt x="1995" y="0"/>
                  </a:moveTo>
                  <a:cubicBezTo>
                    <a:pt x="1255" y="0"/>
                    <a:pt x="526" y="365"/>
                    <a:pt x="305" y="1131"/>
                  </a:cubicBezTo>
                  <a:cubicBezTo>
                    <a:pt x="1" y="2103"/>
                    <a:pt x="730" y="3167"/>
                    <a:pt x="1764" y="3258"/>
                  </a:cubicBezTo>
                  <a:cubicBezTo>
                    <a:pt x="1804" y="3261"/>
                    <a:pt x="1846" y="3262"/>
                    <a:pt x="1887" y="3262"/>
                  </a:cubicBezTo>
                  <a:cubicBezTo>
                    <a:pt x="2430" y="3262"/>
                    <a:pt x="3007" y="3074"/>
                    <a:pt x="3375" y="2651"/>
                  </a:cubicBezTo>
                  <a:cubicBezTo>
                    <a:pt x="3800" y="2225"/>
                    <a:pt x="3861" y="1587"/>
                    <a:pt x="3679" y="1040"/>
                  </a:cubicBezTo>
                  <a:cubicBezTo>
                    <a:pt x="3557" y="736"/>
                    <a:pt x="3375" y="492"/>
                    <a:pt x="3071" y="280"/>
                  </a:cubicBezTo>
                  <a:cubicBezTo>
                    <a:pt x="2753" y="95"/>
                    <a:pt x="2372" y="0"/>
                    <a:pt x="19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1"/>
            <p:cNvSpPr/>
            <p:nvPr/>
          </p:nvSpPr>
          <p:spPr>
            <a:xfrm rot="6508762">
              <a:off x="8712688" y="1623425"/>
              <a:ext cx="98531" cy="82975"/>
            </a:xfrm>
            <a:custGeom>
              <a:avLst/>
              <a:gdLst/>
              <a:ahLst/>
              <a:cxnLst/>
              <a:rect l="l" t="t" r="r" b="b"/>
              <a:pathLst>
                <a:path w="8785" h="7398" extrusionOk="0">
                  <a:moveTo>
                    <a:pt x="4487" y="0"/>
                  </a:moveTo>
                  <a:cubicBezTo>
                    <a:pt x="2828" y="0"/>
                    <a:pt x="1209" y="839"/>
                    <a:pt x="669" y="2559"/>
                  </a:cubicBezTo>
                  <a:cubicBezTo>
                    <a:pt x="1" y="4838"/>
                    <a:pt x="1672" y="7270"/>
                    <a:pt x="4013" y="7392"/>
                  </a:cubicBezTo>
                  <a:cubicBezTo>
                    <a:pt x="4099" y="7396"/>
                    <a:pt x="4186" y="7398"/>
                    <a:pt x="4273" y="7398"/>
                  </a:cubicBezTo>
                  <a:cubicBezTo>
                    <a:pt x="5506" y="7398"/>
                    <a:pt x="6809" y="6991"/>
                    <a:pt x="7660" y="6054"/>
                  </a:cubicBezTo>
                  <a:cubicBezTo>
                    <a:pt x="8572" y="5021"/>
                    <a:pt x="8785" y="3592"/>
                    <a:pt x="8329" y="2376"/>
                  </a:cubicBezTo>
                  <a:cubicBezTo>
                    <a:pt x="8056" y="1677"/>
                    <a:pt x="7600" y="1039"/>
                    <a:pt x="6961" y="674"/>
                  </a:cubicBezTo>
                  <a:cubicBezTo>
                    <a:pt x="6223" y="227"/>
                    <a:pt x="5350" y="0"/>
                    <a:pt x="4487"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1"/>
            <p:cNvSpPr/>
            <p:nvPr/>
          </p:nvSpPr>
          <p:spPr>
            <a:xfrm rot="6508762">
              <a:off x="8739754" y="1647450"/>
              <a:ext cx="43652" cy="36485"/>
            </a:xfrm>
            <a:custGeom>
              <a:avLst/>
              <a:gdLst/>
              <a:ahLst/>
              <a:cxnLst/>
              <a:rect l="l" t="t" r="r" b="b"/>
              <a:pathLst>
                <a:path w="3892" h="3253" extrusionOk="0">
                  <a:moveTo>
                    <a:pt x="2019" y="0"/>
                  </a:moveTo>
                  <a:cubicBezTo>
                    <a:pt x="1281" y="0"/>
                    <a:pt x="556" y="372"/>
                    <a:pt x="335" y="1115"/>
                  </a:cubicBezTo>
                  <a:cubicBezTo>
                    <a:pt x="0" y="2118"/>
                    <a:pt x="730" y="3182"/>
                    <a:pt x="1794" y="3243"/>
                  </a:cubicBezTo>
                  <a:cubicBezTo>
                    <a:pt x="1858" y="3249"/>
                    <a:pt x="1924" y="3253"/>
                    <a:pt x="1989" y="3253"/>
                  </a:cubicBezTo>
                  <a:cubicBezTo>
                    <a:pt x="2511" y="3253"/>
                    <a:pt x="3054" y="3040"/>
                    <a:pt x="3405" y="2635"/>
                  </a:cubicBezTo>
                  <a:cubicBezTo>
                    <a:pt x="3770" y="2179"/>
                    <a:pt x="3891" y="1571"/>
                    <a:pt x="3709" y="1054"/>
                  </a:cubicBezTo>
                  <a:cubicBezTo>
                    <a:pt x="3587" y="750"/>
                    <a:pt x="3405" y="477"/>
                    <a:pt x="3101" y="294"/>
                  </a:cubicBezTo>
                  <a:cubicBezTo>
                    <a:pt x="2781" y="98"/>
                    <a:pt x="2398" y="0"/>
                    <a:pt x="20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1"/>
            <p:cNvSpPr/>
            <p:nvPr/>
          </p:nvSpPr>
          <p:spPr>
            <a:xfrm rot="6508762">
              <a:off x="8619120" y="1904411"/>
              <a:ext cx="97858" cy="82975"/>
            </a:xfrm>
            <a:custGeom>
              <a:avLst/>
              <a:gdLst/>
              <a:ahLst/>
              <a:cxnLst/>
              <a:rect l="l" t="t" r="r" b="b"/>
              <a:pathLst>
                <a:path w="8725" h="7398" extrusionOk="0">
                  <a:moveTo>
                    <a:pt x="4501" y="0"/>
                  </a:moveTo>
                  <a:cubicBezTo>
                    <a:pt x="2842" y="0"/>
                    <a:pt x="1210" y="839"/>
                    <a:pt x="670" y="2559"/>
                  </a:cubicBezTo>
                  <a:cubicBezTo>
                    <a:pt x="1" y="4838"/>
                    <a:pt x="1673" y="7270"/>
                    <a:pt x="4013" y="7392"/>
                  </a:cubicBezTo>
                  <a:cubicBezTo>
                    <a:pt x="4099" y="7396"/>
                    <a:pt x="4186" y="7398"/>
                    <a:pt x="4273" y="7398"/>
                  </a:cubicBezTo>
                  <a:cubicBezTo>
                    <a:pt x="5506" y="7398"/>
                    <a:pt x="6809" y="6991"/>
                    <a:pt x="7661" y="6054"/>
                  </a:cubicBezTo>
                  <a:cubicBezTo>
                    <a:pt x="8542" y="5021"/>
                    <a:pt x="8724" y="3592"/>
                    <a:pt x="8329" y="2376"/>
                  </a:cubicBezTo>
                  <a:cubicBezTo>
                    <a:pt x="8056" y="1677"/>
                    <a:pt x="7600" y="1039"/>
                    <a:pt x="6962" y="674"/>
                  </a:cubicBezTo>
                  <a:cubicBezTo>
                    <a:pt x="6234" y="227"/>
                    <a:pt x="5364" y="0"/>
                    <a:pt x="4501" y="0"/>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1"/>
            <p:cNvSpPr/>
            <p:nvPr/>
          </p:nvSpPr>
          <p:spPr>
            <a:xfrm rot="6508762">
              <a:off x="8645856" y="1928431"/>
              <a:ext cx="43641" cy="36485"/>
            </a:xfrm>
            <a:custGeom>
              <a:avLst/>
              <a:gdLst/>
              <a:ahLst/>
              <a:cxnLst/>
              <a:rect l="l" t="t" r="r" b="b"/>
              <a:pathLst>
                <a:path w="3891" h="3253" extrusionOk="0">
                  <a:moveTo>
                    <a:pt x="2004" y="0"/>
                  </a:moveTo>
                  <a:cubicBezTo>
                    <a:pt x="1264" y="0"/>
                    <a:pt x="545" y="372"/>
                    <a:pt x="304" y="1115"/>
                  </a:cubicBezTo>
                  <a:cubicBezTo>
                    <a:pt x="0" y="2118"/>
                    <a:pt x="730" y="3182"/>
                    <a:pt x="1794" y="3243"/>
                  </a:cubicBezTo>
                  <a:cubicBezTo>
                    <a:pt x="1858" y="3249"/>
                    <a:pt x="1924" y="3253"/>
                    <a:pt x="1989" y="3253"/>
                  </a:cubicBezTo>
                  <a:cubicBezTo>
                    <a:pt x="2511" y="3253"/>
                    <a:pt x="3050" y="3040"/>
                    <a:pt x="3374" y="2635"/>
                  </a:cubicBezTo>
                  <a:cubicBezTo>
                    <a:pt x="3769" y="2179"/>
                    <a:pt x="3891" y="1571"/>
                    <a:pt x="3709" y="1054"/>
                  </a:cubicBezTo>
                  <a:cubicBezTo>
                    <a:pt x="3587" y="750"/>
                    <a:pt x="3405" y="477"/>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1"/>
            <p:cNvSpPr/>
            <p:nvPr/>
          </p:nvSpPr>
          <p:spPr>
            <a:xfrm rot="6508762">
              <a:off x="8704020" y="2062750"/>
              <a:ext cx="98194" cy="83042"/>
            </a:xfrm>
            <a:custGeom>
              <a:avLst/>
              <a:gdLst/>
              <a:ahLst/>
              <a:cxnLst/>
              <a:rect l="l" t="t" r="r" b="b"/>
              <a:pathLst>
                <a:path w="8755" h="7404" extrusionOk="0">
                  <a:moveTo>
                    <a:pt x="4502" y="1"/>
                  </a:moveTo>
                  <a:cubicBezTo>
                    <a:pt x="2845" y="1"/>
                    <a:pt x="1220" y="839"/>
                    <a:pt x="700" y="2559"/>
                  </a:cubicBezTo>
                  <a:cubicBezTo>
                    <a:pt x="1" y="4838"/>
                    <a:pt x="1673" y="7270"/>
                    <a:pt x="4043" y="7392"/>
                  </a:cubicBezTo>
                  <a:cubicBezTo>
                    <a:pt x="4155" y="7400"/>
                    <a:pt x="4269" y="7404"/>
                    <a:pt x="4383" y="7404"/>
                  </a:cubicBezTo>
                  <a:cubicBezTo>
                    <a:pt x="5572" y="7404"/>
                    <a:pt x="6859" y="6969"/>
                    <a:pt x="7691" y="6054"/>
                  </a:cubicBezTo>
                  <a:cubicBezTo>
                    <a:pt x="8542" y="5051"/>
                    <a:pt x="8755" y="3592"/>
                    <a:pt x="8329" y="2376"/>
                  </a:cubicBezTo>
                  <a:cubicBezTo>
                    <a:pt x="8056" y="1708"/>
                    <a:pt x="7600" y="1039"/>
                    <a:pt x="6961" y="674"/>
                  </a:cubicBezTo>
                  <a:cubicBezTo>
                    <a:pt x="6234" y="227"/>
                    <a:pt x="5364" y="1"/>
                    <a:pt x="4502"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1"/>
            <p:cNvSpPr/>
            <p:nvPr/>
          </p:nvSpPr>
          <p:spPr>
            <a:xfrm rot="6508762">
              <a:off x="8731366" y="2086813"/>
              <a:ext cx="43641" cy="36407"/>
            </a:xfrm>
            <a:custGeom>
              <a:avLst/>
              <a:gdLst/>
              <a:ahLst/>
              <a:cxnLst/>
              <a:rect l="l" t="t" r="r" b="b"/>
              <a:pathLst>
                <a:path w="3891" h="3246" extrusionOk="0">
                  <a:moveTo>
                    <a:pt x="2004" y="0"/>
                  </a:moveTo>
                  <a:cubicBezTo>
                    <a:pt x="1264" y="0"/>
                    <a:pt x="545" y="372"/>
                    <a:pt x="304" y="1115"/>
                  </a:cubicBezTo>
                  <a:cubicBezTo>
                    <a:pt x="0" y="2118"/>
                    <a:pt x="730" y="3182"/>
                    <a:pt x="1794" y="3242"/>
                  </a:cubicBezTo>
                  <a:cubicBezTo>
                    <a:pt x="1834" y="3244"/>
                    <a:pt x="1876" y="3246"/>
                    <a:pt x="1917" y="3246"/>
                  </a:cubicBezTo>
                  <a:cubicBezTo>
                    <a:pt x="2460" y="3246"/>
                    <a:pt x="3037" y="3058"/>
                    <a:pt x="3405" y="2634"/>
                  </a:cubicBezTo>
                  <a:cubicBezTo>
                    <a:pt x="3830" y="2239"/>
                    <a:pt x="3891" y="1571"/>
                    <a:pt x="3708" y="1054"/>
                  </a:cubicBezTo>
                  <a:cubicBezTo>
                    <a:pt x="3587" y="750"/>
                    <a:pt x="3405" y="476"/>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1"/>
            <p:cNvSpPr/>
            <p:nvPr/>
          </p:nvSpPr>
          <p:spPr>
            <a:xfrm rot="6508762">
              <a:off x="8635190" y="2269207"/>
              <a:ext cx="97858" cy="83042"/>
            </a:xfrm>
            <a:custGeom>
              <a:avLst/>
              <a:gdLst/>
              <a:ahLst/>
              <a:cxnLst/>
              <a:rect l="l" t="t" r="r" b="b"/>
              <a:pathLst>
                <a:path w="8725" h="7404" extrusionOk="0">
                  <a:moveTo>
                    <a:pt x="4501" y="1"/>
                  </a:moveTo>
                  <a:cubicBezTo>
                    <a:pt x="2841" y="1"/>
                    <a:pt x="1209" y="839"/>
                    <a:pt x="669" y="2559"/>
                  </a:cubicBezTo>
                  <a:cubicBezTo>
                    <a:pt x="1" y="4838"/>
                    <a:pt x="1672" y="7270"/>
                    <a:pt x="4013" y="7392"/>
                  </a:cubicBezTo>
                  <a:cubicBezTo>
                    <a:pt x="4128" y="7400"/>
                    <a:pt x="4243" y="7404"/>
                    <a:pt x="4359" y="7404"/>
                  </a:cubicBezTo>
                  <a:cubicBezTo>
                    <a:pt x="5567" y="7404"/>
                    <a:pt x="6828" y="6969"/>
                    <a:pt x="7660" y="6054"/>
                  </a:cubicBezTo>
                  <a:cubicBezTo>
                    <a:pt x="8542" y="5051"/>
                    <a:pt x="8724" y="3592"/>
                    <a:pt x="8329" y="2376"/>
                  </a:cubicBezTo>
                  <a:cubicBezTo>
                    <a:pt x="8055" y="1708"/>
                    <a:pt x="7600" y="1039"/>
                    <a:pt x="6961" y="674"/>
                  </a:cubicBezTo>
                  <a:cubicBezTo>
                    <a:pt x="6233" y="227"/>
                    <a:pt x="5363" y="1"/>
                    <a:pt x="4501"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1"/>
            <p:cNvSpPr/>
            <p:nvPr/>
          </p:nvSpPr>
          <p:spPr>
            <a:xfrm rot="6508762">
              <a:off x="8662315" y="2293430"/>
              <a:ext cx="43641" cy="36407"/>
            </a:xfrm>
            <a:custGeom>
              <a:avLst/>
              <a:gdLst/>
              <a:ahLst/>
              <a:cxnLst/>
              <a:rect l="l" t="t" r="r" b="b"/>
              <a:pathLst>
                <a:path w="3891" h="3246" extrusionOk="0">
                  <a:moveTo>
                    <a:pt x="2004" y="0"/>
                  </a:moveTo>
                  <a:cubicBezTo>
                    <a:pt x="1264" y="0"/>
                    <a:pt x="545" y="372"/>
                    <a:pt x="304" y="1115"/>
                  </a:cubicBezTo>
                  <a:cubicBezTo>
                    <a:pt x="0" y="2118"/>
                    <a:pt x="730" y="3182"/>
                    <a:pt x="1793" y="3242"/>
                  </a:cubicBezTo>
                  <a:cubicBezTo>
                    <a:pt x="1834" y="3244"/>
                    <a:pt x="1875" y="3246"/>
                    <a:pt x="1917" y="3246"/>
                  </a:cubicBezTo>
                  <a:cubicBezTo>
                    <a:pt x="2460" y="3246"/>
                    <a:pt x="3037" y="3058"/>
                    <a:pt x="3404" y="2634"/>
                  </a:cubicBezTo>
                  <a:cubicBezTo>
                    <a:pt x="3769" y="2239"/>
                    <a:pt x="3891" y="1571"/>
                    <a:pt x="3708" y="1054"/>
                  </a:cubicBezTo>
                  <a:cubicBezTo>
                    <a:pt x="3587" y="750"/>
                    <a:pt x="3404" y="476"/>
                    <a:pt x="3100" y="294"/>
                  </a:cubicBezTo>
                  <a:cubicBezTo>
                    <a:pt x="2770" y="98"/>
                    <a:pt x="2384" y="0"/>
                    <a:pt x="20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1"/>
            <p:cNvSpPr/>
            <p:nvPr/>
          </p:nvSpPr>
          <p:spPr>
            <a:xfrm rot="6508762">
              <a:off x="8786553" y="2579591"/>
              <a:ext cx="98194" cy="82975"/>
            </a:xfrm>
            <a:custGeom>
              <a:avLst/>
              <a:gdLst/>
              <a:ahLst/>
              <a:cxnLst/>
              <a:rect l="l" t="t" r="r" b="b"/>
              <a:pathLst>
                <a:path w="8755" h="7398" extrusionOk="0">
                  <a:moveTo>
                    <a:pt x="4502" y="1"/>
                  </a:moveTo>
                  <a:cubicBezTo>
                    <a:pt x="2845" y="1"/>
                    <a:pt x="1219" y="839"/>
                    <a:pt x="699" y="2559"/>
                  </a:cubicBezTo>
                  <a:cubicBezTo>
                    <a:pt x="0" y="4839"/>
                    <a:pt x="1672" y="7270"/>
                    <a:pt x="4043" y="7392"/>
                  </a:cubicBezTo>
                  <a:cubicBezTo>
                    <a:pt x="4127" y="7396"/>
                    <a:pt x="4212" y="7398"/>
                    <a:pt x="4298" y="7398"/>
                  </a:cubicBezTo>
                  <a:cubicBezTo>
                    <a:pt x="5510" y="7398"/>
                    <a:pt x="6839" y="6991"/>
                    <a:pt x="7690" y="6054"/>
                  </a:cubicBezTo>
                  <a:cubicBezTo>
                    <a:pt x="8572" y="4991"/>
                    <a:pt x="8754" y="3562"/>
                    <a:pt x="8329" y="2376"/>
                  </a:cubicBezTo>
                  <a:cubicBezTo>
                    <a:pt x="8055" y="1708"/>
                    <a:pt x="7599" y="1039"/>
                    <a:pt x="6961" y="674"/>
                  </a:cubicBezTo>
                  <a:cubicBezTo>
                    <a:pt x="6233" y="227"/>
                    <a:pt x="5363" y="1"/>
                    <a:pt x="4502"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1"/>
            <p:cNvSpPr/>
            <p:nvPr/>
          </p:nvSpPr>
          <p:spPr>
            <a:xfrm rot="6508762">
              <a:off x="8813946" y="2603717"/>
              <a:ext cx="43304" cy="36485"/>
            </a:xfrm>
            <a:custGeom>
              <a:avLst/>
              <a:gdLst/>
              <a:ahLst/>
              <a:cxnLst/>
              <a:rect l="l" t="t" r="r" b="b"/>
              <a:pathLst>
                <a:path w="3861" h="3253" extrusionOk="0">
                  <a:moveTo>
                    <a:pt x="1989" y="0"/>
                  </a:moveTo>
                  <a:cubicBezTo>
                    <a:pt x="1250" y="0"/>
                    <a:pt x="525" y="372"/>
                    <a:pt x="304" y="1115"/>
                  </a:cubicBezTo>
                  <a:cubicBezTo>
                    <a:pt x="0" y="2118"/>
                    <a:pt x="730" y="3182"/>
                    <a:pt x="1763" y="3242"/>
                  </a:cubicBezTo>
                  <a:cubicBezTo>
                    <a:pt x="1828" y="3249"/>
                    <a:pt x="1893" y="3253"/>
                    <a:pt x="1960" y="3253"/>
                  </a:cubicBezTo>
                  <a:cubicBezTo>
                    <a:pt x="2486" y="3253"/>
                    <a:pt x="3050" y="3040"/>
                    <a:pt x="3374" y="2635"/>
                  </a:cubicBezTo>
                  <a:cubicBezTo>
                    <a:pt x="3800" y="2239"/>
                    <a:pt x="3860" y="1571"/>
                    <a:pt x="3678" y="1054"/>
                  </a:cubicBezTo>
                  <a:cubicBezTo>
                    <a:pt x="3556" y="750"/>
                    <a:pt x="3374" y="476"/>
                    <a:pt x="3070" y="294"/>
                  </a:cubicBezTo>
                  <a:cubicBezTo>
                    <a:pt x="2750"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1"/>
            <p:cNvSpPr/>
            <p:nvPr/>
          </p:nvSpPr>
          <p:spPr>
            <a:xfrm rot="6508762">
              <a:off x="8727668" y="2756295"/>
              <a:ext cx="97858" cy="82975"/>
            </a:xfrm>
            <a:custGeom>
              <a:avLst/>
              <a:gdLst/>
              <a:ahLst/>
              <a:cxnLst/>
              <a:rect l="l" t="t" r="r" b="b"/>
              <a:pathLst>
                <a:path w="8725" h="7398" extrusionOk="0">
                  <a:moveTo>
                    <a:pt x="4472" y="1"/>
                  </a:moveTo>
                  <a:cubicBezTo>
                    <a:pt x="2815" y="1"/>
                    <a:pt x="1189" y="839"/>
                    <a:pt x="669" y="2559"/>
                  </a:cubicBezTo>
                  <a:cubicBezTo>
                    <a:pt x="1" y="4839"/>
                    <a:pt x="1673" y="7270"/>
                    <a:pt x="4013" y="7392"/>
                  </a:cubicBezTo>
                  <a:cubicBezTo>
                    <a:pt x="4097" y="7396"/>
                    <a:pt x="4182" y="7398"/>
                    <a:pt x="4268" y="7398"/>
                  </a:cubicBezTo>
                  <a:cubicBezTo>
                    <a:pt x="5480" y="7398"/>
                    <a:pt x="6809" y="6991"/>
                    <a:pt x="7660" y="6054"/>
                  </a:cubicBezTo>
                  <a:cubicBezTo>
                    <a:pt x="8542" y="4991"/>
                    <a:pt x="8724" y="3562"/>
                    <a:pt x="8299" y="2376"/>
                  </a:cubicBezTo>
                  <a:cubicBezTo>
                    <a:pt x="8056" y="1708"/>
                    <a:pt x="7600" y="1039"/>
                    <a:pt x="6931" y="674"/>
                  </a:cubicBezTo>
                  <a:cubicBezTo>
                    <a:pt x="6203" y="227"/>
                    <a:pt x="5333" y="1"/>
                    <a:pt x="4472" y="1"/>
                  </a:cubicBez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1"/>
            <p:cNvSpPr/>
            <p:nvPr/>
          </p:nvSpPr>
          <p:spPr>
            <a:xfrm rot="6508762">
              <a:off x="8754723" y="2780421"/>
              <a:ext cx="43641" cy="36485"/>
            </a:xfrm>
            <a:custGeom>
              <a:avLst/>
              <a:gdLst/>
              <a:ahLst/>
              <a:cxnLst/>
              <a:rect l="l" t="t" r="r" b="b"/>
              <a:pathLst>
                <a:path w="3891" h="3253" extrusionOk="0">
                  <a:moveTo>
                    <a:pt x="1989" y="0"/>
                  </a:moveTo>
                  <a:cubicBezTo>
                    <a:pt x="1250" y="0"/>
                    <a:pt x="525" y="372"/>
                    <a:pt x="304" y="1115"/>
                  </a:cubicBezTo>
                  <a:cubicBezTo>
                    <a:pt x="0" y="2118"/>
                    <a:pt x="730" y="3182"/>
                    <a:pt x="1794" y="3242"/>
                  </a:cubicBezTo>
                  <a:cubicBezTo>
                    <a:pt x="1858" y="3249"/>
                    <a:pt x="1923" y="3253"/>
                    <a:pt x="1989" y="3253"/>
                  </a:cubicBezTo>
                  <a:cubicBezTo>
                    <a:pt x="2510" y="3253"/>
                    <a:pt x="3050" y="3040"/>
                    <a:pt x="3374" y="2635"/>
                  </a:cubicBezTo>
                  <a:cubicBezTo>
                    <a:pt x="3800" y="2239"/>
                    <a:pt x="3891" y="1571"/>
                    <a:pt x="3678" y="1054"/>
                  </a:cubicBezTo>
                  <a:cubicBezTo>
                    <a:pt x="3587" y="750"/>
                    <a:pt x="3374" y="476"/>
                    <a:pt x="3070" y="294"/>
                  </a:cubicBezTo>
                  <a:cubicBezTo>
                    <a:pt x="2750"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4"/>
        <p:cNvGrpSpPr/>
        <p:nvPr/>
      </p:nvGrpSpPr>
      <p:grpSpPr>
        <a:xfrm>
          <a:off x="0" y="0"/>
          <a:ext cx="0" cy="0"/>
          <a:chOff x="0" y="0"/>
          <a:chExt cx="0" cy="0"/>
        </a:xfrm>
      </p:grpSpPr>
      <p:grpSp>
        <p:nvGrpSpPr>
          <p:cNvPr id="355" name="Google Shape;355;p12"/>
          <p:cNvGrpSpPr/>
          <p:nvPr/>
        </p:nvGrpSpPr>
        <p:grpSpPr>
          <a:xfrm>
            <a:off x="-244" y="24"/>
            <a:ext cx="9144155" cy="5165694"/>
            <a:chOff x="-244" y="24"/>
            <a:chExt cx="9144155" cy="5165694"/>
          </a:xfrm>
        </p:grpSpPr>
        <p:sp>
          <p:nvSpPr>
            <p:cNvPr id="356" name="Google Shape;356;p12"/>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2"/>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8" name="Google Shape;358;p12"/>
          <p:cNvGrpSpPr/>
          <p:nvPr/>
        </p:nvGrpSpPr>
        <p:grpSpPr>
          <a:xfrm>
            <a:off x="303630" y="306525"/>
            <a:ext cx="8536741" cy="4552701"/>
            <a:chOff x="2434200" y="841500"/>
            <a:chExt cx="4622450" cy="3053250"/>
          </a:xfrm>
        </p:grpSpPr>
        <p:sp>
          <p:nvSpPr>
            <p:cNvPr id="359" name="Google Shape;359;p12"/>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2"/>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1" name="Google Shape;361;p12"/>
          <p:cNvSpPr txBox="1">
            <a:spLocks noGrp="1"/>
          </p:cNvSpPr>
          <p:nvPr>
            <p:ph type="title"/>
          </p:nvPr>
        </p:nvSpPr>
        <p:spPr>
          <a:xfrm>
            <a:off x="2688900" y="1706700"/>
            <a:ext cx="3766200" cy="78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2" name="Google Shape;362;p12"/>
          <p:cNvSpPr txBox="1">
            <a:spLocks noGrp="1"/>
          </p:cNvSpPr>
          <p:nvPr>
            <p:ph type="subTitle" idx="1"/>
          </p:nvPr>
        </p:nvSpPr>
        <p:spPr>
          <a:xfrm>
            <a:off x="2194950" y="2371175"/>
            <a:ext cx="4754100" cy="9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sp>
        <p:nvSpPr>
          <p:cNvPr id="363" name="Google Shape;36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grpSp>
        <p:nvGrpSpPr>
          <p:cNvPr id="364" name="Google Shape;364;p12"/>
          <p:cNvGrpSpPr/>
          <p:nvPr/>
        </p:nvGrpSpPr>
        <p:grpSpPr>
          <a:xfrm>
            <a:off x="5559284" y="105617"/>
            <a:ext cx="452039" cy="524114"/>
            <a:chOff x="5815634" y="1650855"/>
            <a:chExt cx="452039" cy="524114"/>
          </a:xfrm>
        </p:grpSpPr>
        <p:sp>
          <p:nvSpPr>
            <p:cNvPr id="365" name="Google Shape;365;p12"/>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2"/>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2"/>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2"/>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2"/>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2"/>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1" name="Google Shape;371;p12"/>
          <p:cNvGrpSpPr/>
          <p:nvPr/>
        </p:nvGrpSpPr>
        <p:grpSpPr>
          <a:xfrm>
            <a:off x="6560209" y="4534017"/>
            <a:ext cx="452039" cy="524114"/>
            <a:chOff x="5815634" y="1650855"/>
            <a:chExt cx="452039" cy="524114"/>
          </a:xfrm>
        </p:grpSpPr>
        <p:sp>
          <p:nvSpPr>
            <p:cNvPr id="372" name="Google Shape;372;p12"/>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2"/>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2"/>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2"/>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2"/>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2"/>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8" name="Google Shape;378;p12"/>
          <p:cNvGrpSpPr/>
          <p:nvPr/>
        </p:nvGrpSpPr>
        <p:grpSpPr>
          <a:xfrm>
            <a:off x="8494834" y="1346892"/>
            <a:ext cx="452039" cy="524114"/>
            <a:chOff x="5815634" y="1650855"/>
            <a:chExt cx="452039" cy="524114"/>
          </a:xfrm>
        </p:grpSpPr>
        <p:sp>
          <p:nvSpPr>
            <p:cNvPr id="379" name="Google Shape;379;p12"/>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2"/>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2"/>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2"/>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2"/>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2"/>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385"/>
        <p:cNvGrpSpPr/>
        <p:nvPr/>
      </p:nvGrpSpPr>
      <p:grpSpPr>
        <a:xfrm>
          <a:off x="0" y="0"/>
          <a:ext cx="0" cy="0"/>
          <a:chOff x="0" y="0"/>
          <a:chExt cx="0" cy="0"/>
        </a:xfrm>
      </p:grpSpPr>
      <p:grpSp>
        <p:nvGrpSpPr>
          <p:cNvPr id="386" name="Google Shape;386;p13"/>
          <p:cNvGrpSpPr/>
          <p:nvPr/>
        </p:nvGrpSpPr>
        <p:grpSpPr>
          <a:xfrm>
            <a:off x="-244" y="24"/>
            <a:ext cx="9144155" cy="5165694"/>
            <a:chOff x="-244" y="24"/>
            <a:chExt cx="9144155" cy="5165694"/>
          </a:xfrm>
        </p:grpSpPr>
        <p:sp>
          <p:nvSpPr>
            <p:cNvPr id="387" name="Google Shape;387;p13"/>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3"/>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13"/>
          <p:cNvGrpSpPr/>
          <p:nvPr/>
        </p:nvGrpSpPr>
        <p:grpSpPr>
          <a:xfrm>
            <a:off x="303630" y="306525"/>
            <a:ext cx="8536741" cy="4552701"/>
            <a:chOff x="2434200" y="841500"/>
            <a:chExt cx="4622450" cy="3053250"/>
          </a:xfrm>
        </p:grpSpPr>
        <p:sp>
          <p:nvSpPr>
            <p:cNvPr id="390" name="Google Shape;390;p13"/>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3"/>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2" name="Google Shape;392;p13"/>
          <p:cNvSpPr txBox="1">
            <a:spLocks noGrp="1"/>
          </p:cNvSpPr>
          <p:nvPr>
            <p:ph type="title"/>
          </p:nvPr>
        </p:nvSpPr>
        <p:spPr>
          <a:xfrm>
            <a:off x="2566775" y="2554200"/>
            <a:ext cx="58641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93" name="Google Shape;393;p13"/>
          <p:cNvSpPr txBox="1">
            <a:spLocks noGrp="1"/>
          </p:cNvSpPr>
          <p:nvPr>
            <p:ph type="title" idx="2"/>
          </p:nvPr>
        </p:nvSpPr>
        <p:spPr>
          <a:xfrm>
            <a:off x="4887075" y="1149000"/>
            <a:ext cx="1223100" cy="1223100"/>
          </a:xfrm>
          <a:prstGeom prst="rect">
            <a:avLst/>
          </a:prstGeom>
          <a:solidFill>
            <a:schemeClr val="accent4"/>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None/>
              <a:defRPr sz="6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394" name="Google Shape;394;p13"/>
          <p:cNvSpPr txBox="1">
            <a:spLocks noGrp="1"/>
          </p:cNvSpPr>
          <p:nvPr>
            <p:ph type="subTitle" idx="1"/>
          </p:nvPr>
        </p:nvSpPr>
        <p:spPr>
          <a:xfrm>
            <a:off x="3071325" y="3396000"/>
            <a:ext cx="4854600" cy="598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a:endParaRPr/>
          </a:p>
        </p:txBody>
      </p:sp>
      <p:grpSp>
        <p:nvGrpSpPr>
          <p:cNvPr id="395" name="Google Shape;395;p13"/>
          <p:cNvGrpSpPr/>
          <p:nvPr/>
        </p:nvGrpSpPr>
        <p:grpSpPr>
          <a:xfrm>
            <a:off x="2619284" y="4431317"/>
            <a:ext cx="452039" cy="524114"/>
            <a:chOff x="5815634" y="1650855"/>
            <a:chExt cx="452039" cy="524114"/>
          </a:xfrm>
        </p:grpSpPr>
        <p:sp>
          <p:nvSpPr>
            <p:cNvPr id="396" name="Google Shape;396;p13"/>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3"/>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3"/>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3"/>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3"/>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3"/>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2" name="Google Shape;402;p13"/>
          <p:cNvGrpSpPr/>
          <p:nvPr/>
        </p:nvGrpSpPr>
        <p:grpSpPr>
          <a:xfrm>
            <a:off x="2415209" y="156705"/>
            <a:ext cx="452039" cy="524114"/>
            <a:chOff x="5815634" y="1650855"/>
            <a:chExt cx="452039" cy="524114"/>
          </a:xfrm>
        </p:grpSpPr>
        <p:sp>
          <p:nvSpPr>
            <p:cNvPr id="403" name="Google Shape;403;p13"/>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3"/>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3"/>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3"/>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3"/>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3"/>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9"/>
        <p:cNvGrpSpPr/>
        <p:nvPr/>
      </p:nvGrpSpPr>
      <p:grpSpPr>
        <a:xfrm>
          <a:off x="0" y="0"/>
          <a:ext cx="0" cy="0"/>
          <a:chOff x="0" y="0"/>
          <a:chExt cx="0" cy="0"/>
        </a:xfrm>
      </p:grpSpPr>
      <p:pic>
        <p:nvPicPr>
          <p:cNvPr id="410" name="Google Shape;410;p1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11" name="Google Shape;411;p14"/>
          <p:cNvSpPr txBox="1">
            <a:spLocks noGrp="1"/>
          </p:cNvSpPr>
          <p:nvPr>
            <p:ph type="body" idx="1"/>
          </p:nvPr>
        </p:nvSpPr>
        <p:spPr>
          <a:xfrm>
            <a:off x="720000" y="3498225"/>
            <a:ext cx="7704000" cy="759000"/>
          </a:xfrm>
          <a:prstGeom prst="rect">
            <a:avLst/>
          </a:prstGeom>
          <a:solidFill>
            <a:schemeClr val="accent6"/>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None/>
              <a:defRPr sz="3900">
                <a:solidFill>
                  <a:schemeClr val="accent3"/>
                </a:solidFill>
                <a:latin typeface="Fira Sans Condensed ExtraBold"/>
                <a:ea typeface="Fira Sans Condensed ExtraBold"/>
                <a:cs typeface="Fira Sans Condensed ExtraBold"/>
                <a:sym typeface="Fira Sans Condensed ExtraBold"/>
              </a:defRPr>
            </a:lvl1pPr>
          </a:lstStyle>
          <a:p>
            <a:endParaRPr/>
          </a:p>
        </p:txBody>
      </p:sp>
      <p:sp>
        <p:nvSpPr>
          <p:cNvPr id="412" name="Google Shape;4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9"/>
        <p:cNvGrpSpPr/>
        <p:nvPr/>
      </p:nvGrpSpPr>
      <p:grpSpPr>
        <a:xfrm>
          <a:off x="0" y="0"/>
          <a:ext cx="0" cy="0"/>
          <a:chOff x="0" y="0"/>
          <a:chExt cx="0" cy="0"/>
        </a:xfrm>
      </p:grpSpPr>
      <p:grpSp>
        <p:nvGrpSpPr>
          <p:cNvPr id="490" name="Google Shape;490;p16"/>
          <p:cNvGrpSpPr/>
          <p:nvPr/>
        </p:nvGrpSpPr>
        <p:grpSpPr>
          <a:xfrm>
            <a:off x="-244" y="24"/>
            <a:ext cx="9144155" cy="5165694"/>
            <a:chOff x="-244" y="24"/>
            <a:chExt cx="9144155" cy="5165694"/>
          </a:xfrm>
        </p:grpSpPr>
        <p:sp>
          <p:nvSpPr>
            <p:cNvPr id="491" name="Google Shape;491;p16"/>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6"/>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3" name="Google Shape;493;p16"/>
          <p:cNvGrpSpPr/>
          <p:nvPr/>
        </p:nvGrpSpPr>
        <p:grpSpPr>
          <a:xfrm>
            <a:off x="303630" y="306525"/>
            <a:ext cx="8536741" cy="4552701"/>
            <a:chOff x="2434200" y="841500"/>
            <a:chExt cx="4622450" cy="3053250"/>
          </a:xfrm>
        </p:grpSpPr>
        <p:sp>
          <p:nvSpPr>
            <p:cNvPr id="494" name="Google Shape;494;p16"/>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6"/>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6" name="Google Shape;496;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97" name="Google Shape;497;p16"/>
          <p:cNvSpPr txBox="1">
            <a:spLocks noGrp="1"/>
          </p:cNvSpPr>
          <p:nvPr>
            <p:ph type="title" idx="2"/>
          </p:nvPr>
        </p:nvSpPr>
        <p:spPr>
          <a:xfrm>
            <a:off x="720000" y="2487375"/>
            <a:ext cx="35223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8" name="Google Shape;498;p16"/>
          <p:cNvSpPr txBox="1">
            <a:spLocks noGrp="1"/>
          </p:cNvSpPr>
          <p:nvPr>
            <p:ph type="title" idx="3"/>
          </p:nvPr>
        </p:nvSpPr>
        <p:spPr>
          <a:xfrm>
            <a:off x="4901688" y="2487375"/>
            <a:ext cx="35223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9" name="Google Shape;499;p16"/>
          <p:cNvSpPr txBox="1">
            <a:spLocks noGrp="1"/>
          </p:cNvSpPr>
          <p:nvPr>
            <p:ph type="subTitle" idx="1"/>
          </p:nvPr>
        </p:nvSpPr>
        <p:spPr>
          <a:xfrm>
            <a:off x="720000" y="2630625"/>
            <a:ext cx="3522300" cy="187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200"/>
              <a:buFont typeface="Arial"/>
              <a:buChar char="•"/>
              <a:defRPr/>
            </a:lvl1pPr>
            <a:lvl2pPr lvl="1" algn="ctr">
              <a:lnSpc>
                <a:spcPct val="115000"/>
              </a:lnSpc>
              <a:spcBef>
                <a:spcPts val="0"/>
              </a:spcBef>
              <a:spcAft>
                <a:spcPts val="0"/>
              </a:spcAft>
              <a:buClr>
                <a:schemeClr val="dk1"/>
              </a:buClr>
              <a:buSzPts val="1200"/>
              <a:buFont typeface="Arial"/>
              <a:buChar char="○"/>
              <a:defRPr/>
            </a:lvl2pPr>
            <a:lvl3pPr lvl="2" algn="ctr">
              <a:lnSpc>
                <a:spcPct val="115000"/>
              </a:lnSpc>
              <a:spcBef>
                <a:spcPts val="0"/>
              </a:spcBef>
              <a:spcAft>
                <a:spcPts val="0"/>
              </a:spcAft>
              <a:buClr>
                <a:schemeClr val="dk1"/>
              </a:buClr>
              <a:buSzPts val="1200"/>
              <a:buFont typeface="Arial"/>
              <a:buChar char="■"/>
              <a:defRPr/>
            </a:lvl3pPr>
            <a:lvl4pPr lvl="3" algn="ctr">
              <a:lnSpc>
                <a:spcPct val="115000"/>
              </a:lnSpc>
              <a:spcBef>
                <a:spcPts val="0"/>
              </a:spcBef>
              <a:spcAft>
                <a:spcPts val="0"/>
              </a:spcAft>
              <a:buClr>
                <a:schemeClr val="dk1"/>
              </a:buClr>
              <a:buSzPts val="1200"/>
              <a:buFont typeface="Arial"/>
              <a:buChar char="●"/>
              <a:defRPr/>
            </a:lvl4pPr>
            <a:lvl5pPr lvl="4" algn="ctr">
              <a:lnSpc>
                <a:spcPct val="115000"/>
              </a:lnSpc>
              <a:spcBef>
                <a:spcPts val="0"/>
              </a:spcBef>
              <a:spcAft>
                <a:spcPts val="0"/>
              </a:spcAft>
              <a:buClr>
                <a:schemeClr val="dk1"/>
              </a:buClr>
              <a:buSzPts val="1200"/>
              <a:buFont typeface="Arial"/>
              <a:buChar char="○"/>
              <a:defRPr/>
            </a:lvl5pPr>
            <a:lvl6pPr lvl="5" algn="ctr">
              <a:lnSpc>
                <a:spcPct val="115000"/>
              </a:lnSpc>
              <a:spcBef>
                <a:spcPts val="0"/>
              </a:spcBef>
              <a:spcAft>
                <a:spcPts val="0"/>
              </a:spcAft>
              <a:buClr>
                <a:schemeClr val="dk1"/>
              </a:buClr>
              <a:buSzPts val="1200"/>
              <a:buFont typeface="Arial"/>
              <a:buChar char="■"/>
              <a:defRPr/>
            </a:lvl6pPr>
            <a:lvl7pPr lvl="6" algn="ctr">
              <a:lnSpc>
                <a:spcPct val="115000"/>
              </a:lnSpc>
              <a:spcBef>
                <a:spcPts val="0"/>
              </a:spcBef>
              <a:spcAft>
                <a:spcPts val="0"/>
              </a:spcAft>
              <a:buClr>
                <a:schemeClr val="dk1"/>
              </a:buClr>
              <a:buSzPts val="1200"/>
              <a:buFont typeface="Arial"/>
              <a:buChar char="●"/>
              <a:defRPr/>
            </a:lvl7pPr>
            <a:lvl8pPr lvl="7" algn="ctr">
              <a:lnSpc>
                <a:spcPct val="115000"/>
              </a:lnSpc>
              <a:spcBef>
                <a:spcPts val="0"/>
              </a:spcBef>
              <a:spcAft>
                <a:spcPts val="0"/>
              </a:spcAft>
              <a:buClr>
                <a:schemeClr val="dk1"/>
              </a:buClr>
              <a:buSzPts val="1200"/>
              <a:buFont typeface="Arial"/>
              <a:buChar char="○"/>
              <a:defRPr/>
            </a:lvl8pPr>
            <a:lvl9pPr lvl="8" algn="ctr">
              <a:lnSpc>
                <a:spcPct val="115000"/>
              </a:lnSpc>
              <a:spcBef>
                <a:spcPts val="0"/>
              </a:spcBef>
              <a:spcAft>
                <a:spcPts val="0"/>
              </a:spcAft>
              <a:buClr>
                <a:schemeClr val="dk1"/>
              </a:buClr>
              <a:buSzPts val="1200"/>
              <a:buFont typeface="Arial"/>
              <a:buChar char="■"/>
              <a:defRPr/>
            </a:lvl9pPr>
          </a:lstStyle>
          <a:p>
            <a:endParaRPr/>
          </a:p>
        </p:txBody>
      </p:sp>
      <p:sp>
        <p:nvSpPr>
          <p:cNvPr id="500" name="Google Shape;500;p16"/>
          <p:cNvSpPr txBox="1">
            <a:spLocks noGrp="1"/>
          </p:cNvSpPr>
          <p:nvPr>
            <p:ph type="subTitle" idx="4"/>
          </p:nvPr>
        </p:nvSpPr>
        <p:spPr>
          <a:xfrm>
            <a:off x="4901700" y="2630625"/>
            <a:ext cx="3522300" cy="187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200"/>
              <a:buFont typeface="Arial"/>
              <a:buChar char="•"/>
              <a:defRPr/>
            </a:lvl1pPr>
            <a:lvl2pPr lvl="1" algn="ctr">
              <a:lnSpc>
                <a:spcPct val="115000"/>
              </a:lnSpc>
              <a:spcBef>
                <a:spcPts val="0"/>
              </a:spcBef>
              <a:spcAft>
                <a:spcPts val="0"/>
              </a:spcAft>
              <a:buClr>
                <a:schemeClr val="dk1"/>
              </a:buClr>
              <a:buSzPts val="1200"/>
              <a:buFont typeface="Arial"/>
              <a:buChar char="○"/>
              <a:defRPr/>
            </a:lvl2pPr>
            <a:lvl3pPr lvl="2" algn="ctr">
              <a:lnSpc>
                <a:spcPct val="115000"/>
              </a:lnSpc>
              <a:spcBef>
                <a:spcPts val="0"/>
              </a:spcBef>
              <a:spcAft>
                <a:spcPts val="0"/>
              </a:spcAft>
              <a:buClr>
                <a:schemeClr val="dk1"/>
              </a:buClr>
              <a:buSzPts val="1200"/>
              <a:buFont typeface="Arial"/>
              <a:buChar char="■"/>
              <a:defRPr/>
            </a:lvl3pPr>
            <a:lvl4pPr lvl="3" algn="ctr">
              <a:lnSpc>
                <a:spcPct val="115000"/>
              </a:lnSpc>
              <a:spcBef>
                <a:spcPts val="0"/>
              </a:spcBef>
              <a:spcAft>
                <a:spcPts val="0"/>
              </a:spcAft>
              <a:buClr>
                <a:schemeClr val="dk1"/>
              </a:buClr>
              <a:buSzPts val="1200"/>
              <a:buFont typeface="Arial"/>
              <a:buChar char="●"/>
              <a:defRPr/>
            </a:lvl4pPr>
            <a:lvl5pPr lvl="4" algn="ctr">
              <a:lnSpc>
                <a:spcPct val="115000"/>
              </a:lnSpc>
              <a:spcBef>
                <a:spcPts val="0"/>
              </a:spcBef>
              <a:spcAft>
                <a:spcPts val="0"/>
              </a:spcAft>
              <a:buClr>
                <a:schemeClr val="dk1"/>
              </a:buClr>
              <a:buSzPts val="1200"/>
              <a:buFont typeface="Arial"/>
              <a:buChar char="○"/>
              <a:defRPr/>
            </a:lvl5pPr>
            <a:lvl6pPr lvl="5" algn="ctr">
              <a:lnSpc>
                <a:spcPct val="115000"/>
              </a:lnSpc>
              <a:spcBef>
                <a:spcPts val="0"/>
              </a:spcBef>
              <a:spcAft>
                <a:spcPts val="0"/>
              </a:spcAft>
              <a:buClr>
                <a:schemeClr val="dk1"/>
              </a:buClr>
              <a:buSzPts val="1200"/>
              <a:buFont typeface="Arial"/>
              <a:buChar char="■"/>
              <a:defRPr/>
            </a:lvl6pPr>
            <a:lvl7pPr lvl="6" algn="ctr">
              <a:lnSpc>
                <a:spcPct val="115000"/>
              </a:lnSpc>
              <a:spcBef>
                <a:spcPts val="0"/>
              </a:spcBef>
              <a:spcAft>
                <a:spcPts val="0"/>
              </a:spcAft>
              <a:buClr>
                <a:schemeClr val="dk1"/>
              </a:buClr>
              <a:buSzPts val="1200"/>
              <a:buFont typeface="Arial"/>
              <a:buChar char="●"/>
              <a:defRPr/>
            </a:lvl7pPr>
            <a:lvl8pPr lvl="7" algn="ctr">
              <a:lnSpc>
                <a:spcPct val="115000"/>
              </a:lnSpc>
              <a:spcBef>
                <a:spcPts val="0"/>
              </a:spcBef>
              <a:spcAft>
                <a:spcPts val="0"/>
              </a:spcAft>
              <a:buClr>
                <a:schemeClr val="dk1"/>
              </a:buClr>
              <a:buSzPts val="1200"/>
              <a:buFont typeface="Arial"/>
              <a:buChar char="○"/>
              <a:defRPr/>
            </a:lvl8pPr>
            <a:lvl9pPr lvl="8" algn="ctr">
              <a:lnSpc>
                <a:spcPct val="115000"/>
              </a:lnSpc>
              <a:spcBef>
                <a:spcPts val="0"/>
              </a:spcBef>
              <a:spcAft>
                <a:spcPts val="0"/>
              </a:spcAft>
              <a:buClr>
                <a:schemeClr val="dk1"/>
              </a:buClr>
              <a:buSzPts val="1200"/>
              <a:buFont typeface="Arial"/>
              <a:buChar char="■"/>
              <a:defRPr/>
            </a:lvl9pPr>
          </a:lstStyle>
          <a:p>
            <a:endParaRPr/>
          </a:p>
        </p:txBody>
      </p:sp>
      <p:sp>
        <p:nvSpPr>
          <p:cNvPr id="501" name="Google Shape;50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grpSp>
        <p:nvGrpSpPr>
          <p:cNvPr id="502" name="Google Shape;502;p16"/>
          <p:cNvGrpSpPr/>
          <p:nvPr/>
        </p:nvGrpSpPr>
        <p:grpSpPr>
          <a:xfrm rot="10800000" flipH="1">
            <a:off x="7505003" y="256"/>
            <a:ext cx="1638701" cy="2363711"/>
            <a:chOff x="3924650" y="1876400"/>
            <a:chExt cx="2477625" cy="3573800"/>
          </a:xfrm>
        </p:grpSpPr>
        <p:sp>
          <p:nvSpPr>
            <p:cNvPr id="503" name="Google Shape;503;p16"/>
            <p:cNvSpPr/>
            <p:nvPr/>
          </p:nvSpPr>
          <p:spPr>
            <a:xfrm>
              <a:off x="5496625" y="3541525"/>
              <a:ext cx="497850" cy="465100"/>
            </a:xfrm>
            <a:custGeom>
              <a:avLst/>
              <a:gdLst/>
              <a:ahLst/>
              <a:cxnLst/>
              <a:rect l="l" t="t" r="r" b="b"/>
              <a:pathLst>
                <a:path w="19914" h="18604" extrusionOk="0">
                  <a:moveTo>
                    <a:pt x="19419" y="1"/>
                  </a:moveTo>
                  <a:cubicBezTo>
                    <a:pt x="17328" y="1"/>
                    <a:pt x="0" y="15847"/>
                    <a:pt x="1000" y="18072"/>
                  </a:cubicBezTo>
                  <a:cubicBezTo>
                    <a:pt x="1219" y="18370"/>
                    <a:pt x="2039" y="18604"/>
                    <a:pt x="3224" y="18604"/>
                  </a:cubicBezTo>
                  <a:cubicBezTo>
                    <a:pt x="6007" y="18604"/>
                    <a:pt x="10800" y="17317"/>
                    <a:pt x="14543" y="12568"/>
                  </a:cubicBezTo>
                  <a:cubicBezTo>
                    <a:pt x="19747" y="5896"/>
                    <a:pt x="19914" y="159"/>
                    <a:pt x="19580" y="59"/>
                  </a:cubicBezTo>
                  <a:cubicBezTo>
                    <a:pt x="19546" y="20"/>
                    <a:pt x="19492" y="1"/>
                    <a:pt x="19419" y="1"/>
                  </a:cubicBezTo>
                  <a:close/>
                </a:path>
              </a:pathLst>
            </a:custGeom>
            <a:solidFill>
              <a:srgbClr val="D9E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6"/>
            <p:cNvSpPr/>
            <p:nvPr/>
          </p:nvSpPr>
          <p:spPr>
            <a:xfrm>
              <a:off x="4785250" y="2718225"/>
              <a:ext cx="778075" cy="675450"/>
            </a:xfrm>
            <a:custGeom>
              <a:avLst/>
              <a:gdLst/>
              <a:ahLst/>
              <a:cxnLst/>
              <a:rect l="l" t="t" r="r" b="b"/>
              <a:pathLst>
                <a:path w="31123" h="27018" extrusionOk="0">
                  <a:moveTo>
                    <a:pt x="18747" y="0"/>
                  </a:moveTo>
                  <a:lnTo>
                    <a:pt x="14644" y="367"/>
                  </a:lnTo>
                  <a:lnTo>
                    <a:pt x="7973" y="7873"/>
                  </a:lnTo>
                  <a:cubicBezTo>
                    <a:pt x="7940" y="7873"/>
                    <a:pt x="6272" y="9140"/>
                    <a:pt x="5004" y="10074"/>
                  </a:cubicBezTo>
                  <a:cubicBezTo>
                    <a:pt x="3770" y="11042"/>
                    <a:pt x="1" y="17646"/>
                    <a:pt x="1" y="17646"/>
                  </a:cubicBezTo>
                  <a:cubicBezTo>
                    <a:pt x="1" y="17646"/>
                    <a:pt x="352" y="19592"/>
                    <a:pt x="2732" y="19592"/>
                  </a:cubicBezTo>
                  <a:cubicBezTo>
                    <a:pt x="2997" y="19592"/>
                    <a:pt x="3286" y="19568"/>
                    <a:pt x="3603" y="19514"/>
                  </a:cubicBezTo>
                  <a:cubicBezTo>
                    <a:pt x="6005" y="19014"/>
                    <a:pt x="7106" y="17313"/>
                    <a:pt x="7106" y="17313"/>
                  </a:cubicBezTo>
                  <a:lnTo>
                    <a:pt x="7106" y="17313"/>
                  </a:lnTo>
                  <a:cubicBezTo>
                    <a:pt x="7106" y="17313"/>
                    <a:pt x="5071" y="25352"/>
                    <a:pt x="5271" y="26052"/>
                  </a:cubicBezTo>
                  <a:cubicBezTo>
                    <a:pt x="5443" y="26616"/>
                    <a:pt x="6240" y="27017"/>
                    <a:pt x="7236" y="27017"/>
                  </a:cubicBezTo>
                  <a:cubicBezTo>
                    <a:pt x="8951" y="27017"/>
                    <a:pt x="11258" y="25825"/>
                    <a:pt x="11976" y="22216"/>
                  </a:cubicBezTo>
                  <a:cubicBezTo>
                    <a:pt x="12076" y="23150"/>
                    <a:pt x="12176" y="24184"/>
                    <a:pt x="12643" y="25018"/>
                  </a:cubicBezTo>
                  <a:cubicBezTo>
                    <a:pt x="12943" y="25552"/>
                    <a:pt x="13344" y="25919"/>
                    <a:pt x="13977" y="25986"/>
                  </a:cubicBezTo>
                  <a:cubicBezTo>
                    <a:pt x="14009" y="25987"/>
                    <a:pt x="14040" y="25987"/>
                    <a:pt x="14071" y="25987"/>
                  </a:cubicBezTo>
                  <a:cubicBezTo>
                    <a:pt x="14911" y="25987"/>
                    <a:pt x="15797" y="25560"/>
                    <a:pt x="16279" y="24885"/>
                  </a:cubicBezTo>
                  <a:cubicBezTo>
                    <a:pt x="16813" y="24151"/>
                    <a:pt x="16946" y="23150"/>
                    <a:pt x="17013" y="22250"/>
                  </a:cubicBezTo>
                  <a:cubicBezTo>
                    <a:pt x="17080" y="21683"/>
                    <a:pt x="17080" y="21049"/>
                    <a:pt x="17013" y="20482"/>
                  </a:cubicBezTo>
                  <a:cubicBezTo>
                    <a:pt x="17013" y="20081"/>
                    <a:pt x="16979" y="19748"/>
                    <a:pt x="16946" y="19381"/>
                  </a:cubicBezTo>
                  <a:cubicBezTo>
                    <a:pt x="16946" y="19247"/>
                    <a:pt x="16746" y="18213"/>
                    <a:pt x="16813" y="18180"/>
                  </a:cubicBezTo>
                  <a:cubicBezTo>
                    <a:pt x="17580" y="17746"/>
                    <a:pt x="17913" y="17179"/>
                    <a:pt x="17913" y="17179"/>
                  </a:cubicBezTo>
                  <a:lnTo>
                    <a:pt x="18514" y="11876"/>
                  </a:lnTo>
                  <a:lnTo>
                    <a:pt x="31123" y="8206"/>
                  </a:lnTo>
                  <a:lnTo>
                    <a:pt x="28955" y="834"/>
                  </a:lnTo>
                  <a:lnTo>
                    <a:pt x="24185" y="134"/>
                  </a:lnTo>
                  <a:lnTo>
                    <a:pt x="18747" y="0"/>
                  </a:lnTo>
                  <a:close/>
                </a:path>
              </a:pathLst>
            </a:custGeom>
            <a:solidFill>
              <a:srgbClr val="DD8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6"/>
            <p:cNvSpPr/>
            <p:nvPr/>
          </p:nvSpPr>
          <p:spPr>
            <a:xfrm>
              <a:off x="3924650" y="1876400"/>
              <a:ext cx="1400175" cy="1140875"/>
            </a:xfrm>
            <a:custGeom>
              <a:avLst/>
              <a:gdLst/>
              <a:ahLst/>
              <a:cxnLst/>
              <a:rect l="l" t="t" r="r" b="b"/>
              <a:pathLst>
                <a:path w="56007" h="45635" extrusionOk="0">
                  <a:moveTo>
                    <a:pt x="13012" y="0"/>
                  </a:moveTo>
                  <a:cubicBezTo>
                    <a:pt x="11594" y="0"/>
                    <a:pt x="10254" y="878"/>
                    <a:pt x="9707" y="2284"/>
                  </a:cubicBezTo>
                  <a:lnTo>
                    <a:pt x="667" y="26035"/>
                  </a:lnTo>
                  <a:cubicBezTo>
                    <a:pt x="0" y="27836"/>
                    <a:pt x="901" y="29837"/>
                    <a:pt x="2702" y="30538"/>
                  </a:cubicBezTo>
                  <a:lnTo>
                    <a:pt x="41763" y="45415"/>
                  </a:lnTo>
                  <a:cubicBezTo>
                    <a:pt x="42166" y="45564"/>
                    <a:pt x="42580" y="45635"/>
                    <a:pt x="42988" y="45635"/>
                  </a:cubicBezTo>
                  <a:cubicBezTo>
                    <a:pt x="44405" y="45635"/>
                    <a:pt x="45748" y="44779"/>
                    <a:pt x="46266" y="43380"/>
                  </a:cubicBezTo>
                  <a:lnTo>
                    <a:pt x="55340" y="19630"/>
                  </a:lnTo>
                  <a:cubicBezTo>
                    <a:pt x="56007" y="17829"/>
                    <a:pt x="55073" y="15827"/>
                    <a:pt x="53271" y="15127"/>
                  </a:cubicBezTo>
                  <a:lnTo>
                    <a:pt x="14210" y="216"/>
                  </a:lnTo>
                  <a:cubicBezTo>
                    <a:pt x="13815" y="70"/>
                    <a:pt x="13410" y="0"/>
                    <a:pt x="1301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6"/>
            <p:cNvSpPr/>
            <p:nvPr/>
          </p:nvSpPr>
          <p:spPr>
            <a:xfrm>
              <a:off x="4905350" y="2811625"/>
              <a:ext cx="45875" cy="83425"/>
            </a:xfrm>
            <a:custGeom>
              <a:avLst/>
              <a:gdLst/>
              <a:ahLst/>
              <a:cxnLst/>
              <a:rect l="l" t="t" r="r" b="b"/>
              <a:pathLst>
                <a:path w="1835" h="3337" extrusionOk="0">
                  <a:moveTo>
                    <a:pt x="1535" y="0"/>
                  </a:moveTo>
                  <a:cubicBezTo>
                    <a:pt x="967" y="301"/>
                    <a:pt x="500" y="801"/>
                    <a:pt x="267" y="1435"/>
                  </a:cubicBezTo>
                  <a:cubicBezTo>
                    <a:pt x="0" y="2102"/>
                    <a:pt x="33" y="2769"/>
                    <a:pt x="267" y="3336"/>
                  </a:cubicBezTo>
                  <a:cubicBezTo>
                    <a:pt x="834" y="3069"/>
                    <a:pt x="1301" y="2569"/>
                    <a:pt x="1535" y="1935"/>
                  </a:cubicBezTo>
                  <a:cubicBezTo>
                    <a:pt x="1835" y="1301"/>
                    <a:pt x="1801" y="634"/>
                    <a:pt x="15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6"/>
            <p:cNvSpPr/>
            <p:nvPr/>
          </p:nvSpPr>
          <p:spPr>
            <a:xfrm>
              <a:off x="4801925" y="2765575"/>
              <a:ext cx="149300" cy="143650"/>
            </a:xfrm>
            <a:custGeom>
              <a:avLst/>
              <a:gdLst/>
              <a:ahLst/>
              <a:cxnLst/>
              <a:rect l="l" t="t" r="r" b="b"/>
              <a:pathLst>
                <a:path w="5972" h="5746" extrusionOk="0">
                  <a:moveTo>
                    <a:pt x="3236" y="408"/>
                  </a:moveTo>
                  <a:cubicBezTo>
                    <a:pt x="3503" y="408"/>
                    <a:pt x="3804" y="441"/>
                    <a:pt x="4070" y="508"/>
                  </a:cubicBezTo>
                  <a:cubicBezTo>
                    <a:pt x="4637" y="742"/>
                    <a:pt x="5104" y="1175"/>
                    <a:pt x="5405" y="1742"/>
                  </a:cubicBezTo>
                  <a:cubicBezTo>
                    <a:pt x="4838" y="2076"/>
                    <a:pt x="4437" y="2576"/>
                    <a:pt x="4170" y="3177"/>
                  </a:cubicBezTo>
                  <a:cubicBezTo>
                    <a:pt x="3970" y="3810"/>
                    <a:pt x="3937" y="4478"/>
                    <a:pt x="4137" y="5111"/>
                  </a:cubicBezTo>
                  <a:cubicBezTo>
                    <a:pt x="3825" y="5233"/>
                    <a:pt x="3514" y="5291"/>
                    <a:pt x="3202" y="5291"/>
                  </a:cubicBezTo>
                  <a:cubicBezTo>
                    <a:pt x="2913" y="5291"/>
                    <a:pt x="2624" y="5241"/>
                    <a:pt x="2336" y="5145"/>
                  </a:cubicBezTo>
                  <a:cubicBezTo>
                    <a:pt x="1102" y="4644"/>
                    <a:pt x="434" y="3243"/>
                    <a:pt x="935" y="1976"/>
                  </a:cubicBezTo>
                  <a:cubicBezTo>
                    <a:pt x="1302" y="975"/>
                    <a:pt x="2236" y="408"/>
                    <a:pt x="3236" y="408"/>
                  </a:cubicBezTo>
                  <a:close/>
                  <a:moveTo>
                    <a:pt x="3270" y="1"/>
                  </a:moveTo>
                  <a:cubicBezTo>
                    <a:pt x="2100" y="1"/>
                    <a:pt x="1010" y="699"/>
                    <a:pt x="568" y="1842"/>
                  </a:cubicBezTo>
                  <a:cubicBezTo>
                    <a:pt x="1" y="3343"/>
                    <a:pt x="768" y="4978"/>
                    <a:pt x="2236" y="5578"/>
                  </a:cubicBezTo>
                  <a:cubicBezTo>
                    <a:pt x="2503" y="5678"/>
                    <a:pt x="2903" y="5745"/>
                    <a:pt x="3236" y="5745"/>
                  </a:cubicBezTo>
                  <a:cubicBezTo>
                    <a:pt x="3670" y="5745"/>
                    <a:pt x="4104" y="5612"/>
                    <a:pt x="4504" y="5445"/>
                  </a:cubicBezTo>
                  <a:lnTo>
                    <a:pt x="4671" y="5345"/>
                  </a:lnTo>
                  <a:lnTo>
                    <a:pt x="4604" y="5178"/>
                  </a:lnTo>
                  <a:cubicBezTo>
                    <a:pt x="4404" y="4611"/>
                    <a:pt x="4404" y="3977"/>
                    <a:pt x="4604" y="3377"/>
                  </a:cubicBezTo>
                  <a:cubicBezTo>
                    <a:pt x="4804" y="2810"/>
                    <a:pt x="5271" y="2343"/>
                    <a:pt x="5805" y="2043"/>
                  </a:cubicBezTo>
                  <a:lnTo>
                    <a:pt x="5972" y="1976"/>
                  </a:lnTo>
                  <a:lnTo>
                    <a:pt x="5905" y="1809"/>
                  </a:lnTo>
                  <a:cubicBezTo>
                    <a:pt x="5605" y="1042"/>
                    <a:pt x="5004" y="475"/>
                    <a:pt x="4271" y="174"/>
                  </a:cubicBezTo>
                  <a:cubicBezTo>
                    <a:pt x="3939" y="57"/>
                    <a:pt x="3601" y="1"/>
                    <a:pt x="3270"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6"/>
            <p:cNvSpPr/>
            <p:nvPr/>
          </p:nvSpPr>
          <p:spPr>
            <a:xfrm>
              <a:off x="4153975" y="2104025"/>
              <a:ext cx="172650" cy="165050"/>
            </a:xfrm>
            <a:custGeom>
              <a:avLst/>
              <a:gdLst/>
              <a:ahLst/>
              <a:cxnLst/>
              <a:rect l="l" t="t" r="r" b="b"/>
              <a:pathLst>
                <a:path w="6906" h="6602" extrusionOk="0">
                  <a:moveTo>
                    <a:pt x="2496" y="1"/>
                  </a:moveTo>
                  <a:cubicBezTo>
                    <a:pt x="2037" y="1"/>
                    <a:pt x="1604" y="270"/>
                    <a:pt x="1401" y="751"/>
                  </a:cubicBezTo>
                  <a:lnTo>
                    <a:pt x="234" y="3787"/>
                  </a:lnTo>
                  <a:cubicBezTo>
                    <a:pt x="0" y="4421"/>
                    <a:pt x="301" y="5088"/>
                    <a:pt x="901" y="5355"/>
                  </a:cubicBezTo>
                  <a:lnTo>
                    <a:pt x="3970" y="6522"/>
                  </a:lnTo>
                  <a:cubicBezTo>
                    <a:pt x="4100" y="6576"/>
                    <a:pt x="4238" y="6601"/>
                    <a:pt x="4376" y="6601"/>
                  </a:cubicBezTo>
                  <a:cubicBezTo>
                    <a:pt x="4837" y="6601"/>
                    <a:pt x="5299" y="6317"/>
                    <a:pt x="5504" y="5855"/>
                  </a:cubicBezTo>
                  <a:lnTo>
                    <a:pt x="6672" y="2786"/>
                  </a:lnTo>
                  <a:cubicBezTo>
                    <a:pt x="6905" y="2186"/>
                    <a:pt x="6638" y="1519"/>
                    <a:pt x="6005" y="1252"/>
                  </a:cubicBezTo>
                  <a:lnTo>
                    <a:pt x="2936" y="84"/>
                  </a:lnTo>
                  <a:cubicBezTo>
                    <a:pt x="2791" y="28"/>
                    <a:pt x="2642" y="1"/>
                    <a:pt x="249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6"/>
            <p:cNvSpPr/>
            <p:nvPr/>
          </p:nvSpPr>
          <p:spPr>
            <a:xfrm>
              <a:off x="4225700" y="2110275"/>
              <a:ext cx="20850" cy="31725"/>
            </a:xfrm>
            <a:custGeom>
              <a:avLst/>
              <a:gdLst/>
              <a:ahLst/>
              <a:cxnLst/>
              <a:rect l="l" t="t" r="r" b="b"/>
              <a:pathLst>
                <a:path w="834" h="1269" extrusionOk="0">
                  <a:moveTo>
                    <a:pt x="434" y="1"/>
                  </a:moveTo>
                  <a:lnTo>
                    <a:pt x="0" y="1135"/>
                  </a:lnTo>
                  <a:lnTo>
                    <a:pt x="400" y="1269"/>
                  </a:lnTo>
                  <a:lnTo>
                    <a:pt x="834" y="134"/>
                  </a:lnTo>
                  <a:lnTo>
                    <a:pt x="434"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6"/>
            <p:cNvSpPr/>
            <p:nvPr/>
          </p:nvSpPr>
          <p:spPr>
            <a:xfrm>
              <a:off x="4271550" y="2126975"/>
              <a:ext cx="20875" cy="32550"/>
            </a:xfrm>
            <a:custGeom>
              <a:avLst/>
              <a:gdLst/>
              <a:ahLst/>
              <a:cxnLst/>
              <a:rect l="l" t="t" r="r" b="b"/>
              <a:pathLst>
                <a:path w="835" h="1302" extrusionOk="0">
                  <a:moveTo>
                    <a:pt x="434" y="0"/>
                  </a:moveTo>
                  <a:lnTo>
                    <a:pt x="1" y="1134"/>
                  </a:lnTo>
                  <a:lnTo>
                    <a:pt x="401" y="1301"/>
                  </a:lnTo>
                  <a:lnTo>
                    <a:pt x="835" y="167"/>
                  </a:lnTo>
                  <a:lnTo>
                    <a:pt x="434"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6"/>
            <p:cNvSpPr/>
            <p:nvPr/>
          </p:nvSpPr>
          <p:spPr>
            <a:xfrm>
              <a:off x="4186500" y="2213700"/>
              <a:ext cx="20875" cy="32550"/>
            </a:xfrm>
            <a:custGeom>
              <a:avLst/>
              <a:gdLst/>
              <a:ahLst/>
              <a:cxnLst/>
              <a:rect l="l" t="t" r="r" b="b"/>
              <a:pathLst>
                <a:path w="835" h="1302" extrusionOk="0">
                  <a:moveTo>
                    <a:pt x="434" y="0"/>
                  </a:moveTo>
                  <a:lnTo>
                    <a:pt x="0" y="1134"/>
                  </a:lnTo>
                  <a:lnTo>
                    <a:pt x="401" y="1301"/>
                  </a:lnTo>
                  <a:lnTo>
                    <a:pt x="834" y="167"/>
                  </a:lnTo>
                  <a:lnTo>
                    <a:pt x="434"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6"/>
            <p:cNvSpPr/>
            <p:nvPr/>
          </p:nvSpPr>
          <p:spPr>
            <a:xfrm>
              <a:off x="4231525" y="2231200"/>
              <a:ext cx="20875" cy="31725"/>
            </a:xfrm>
            <a:custGeom>
              <a:avLst/>
              <a:gdLst/>
              <a:ahLst/>
              <a:cxnLst/>
              <a:rect l="l" t="t" r="r" b="b"/>
              <a:pathLst>
                <a:path w="835" h="1269" extrusionOk="0">
                  <a:moveTo>
                    <a:pt x="434" y="1"/>
                  </a:moveTo>
                  <a:lnTo>
                    <a:pt x="1" y="1135"/>
                  </a:lnTo>
                  <a:lnTo>
                    <a:pt x="401" y="1268"/>
                  </a:lnTo>
                  <a:lnTo>
                    <a:pt x="834" y="134"/>
                  </a:lnTo>
                  <a:lnTo>
                    <a:pt x="434"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6"/>
            <p:cNvSpPr/>
            <p:nvPr/>
          </p:nvSpPr>
          <p:spPr>
            <a:xfrm>
              <a:off x="4284075" y="2172000"/>
              <a:ext cx="32525" cy="20875"/>
            </a:xfrm>
            <a:custGeom>
              <a:avLst/>
              <a:gdLst/>
              <a:ahLst/>
              <a:cxnLst/>
              <a:rect l="l" t="t" r="r" b="b"/>
              <a:pathLst>
                <a:path w="1301" h="835" extrusionOk="0">
                  <a:moveTo>
                    <a:pt x="167" y="0"/>
                  </a:moveTo>
                  <a:lnTo>
                    <a:pt x="0" y="401"/>
                  </a:lnTo>
                  <a:lnTo>
                    <a:pt x="1134" y="834"/>
                  </a:lnTo>
                  <a:lnTo>
                    <a:pt x="1301" y="434"/>
                  </a:lnTo>
                  <a:lnTo>
                    <a:pt x="167"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6"/>
            <p:cNvSpPr/>
            <p:nvPr/>
          </p:nvSpPr>
          <p:spPr>
            <a:xfrm>
              <a:off x="4266550" y="2220375"/>
              <a:ext cx="31725" cy="20875"/>
            </a:xfrm>
            <a:custGeom>
              <a:avLst/>
              <a:gdLst/>
              <a:ahLst/>
              <a:cxnLst/>
              <a:rect l="l" t="t" r="r" b="b"/>
              <a:pathLst>
                <a:path w="1269" h="835" extrusionOk="0">
                  <a:moveTo>
                    <a:pt x="167" y="0"/>
                  </a:moveTo>
                  <a:lnTo>
                    <a:pt x="1" y="400"/>
                  </a:lnTo>
                  <a:lnTo>
                    <a:pt x="1135" y="834"/>
                  </a:lnTo>
                  <a:lnTo>
                    <a:pt x="1268" y="434"/>
                  </a:lnTo>
                  <a:lnTo>
                    <a:pt x="167"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6"/>
            <p:cNvSpPr/>
            <p:nvPr/>
          </p:nvSpPr>
          <p:spPr>
            <a:xfrm>
              <a:off x="4180650" y="2133625"/>
              <a:ext cx="31725" cy="20050"/>
            </a:xfrm>
            <a:custGeom>
              <a:avLst/>
              <a:gdLst/>
              <a:ahLst/>
              <a:cxnLst/>
              <a:rect l="l" t="t" r="r" b="b"/>
              <a:pathLst>
                <a:path w="1269" h="802" extrusionOk="0">
                  <a:moveTo>
                    <a:pt x="134" y="1"/>
                  </a:moveTo>
                  <a:lnTo>
                    <a:pt x="1" y="368"/>
                  </a:lnTo>
                  <a:lnTo>
                    <a:pt x="1135" y="802"/>
                  </a:lnTo>
                  <a:lnTo>
                    <a:pt x="1268" y="401"/>
                  </a:lnTo>
                  <a:lnTo>
                    <a:pt x="134"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6"/>
            <p:cNvSpPr/>
            <p:nvPr/>
          </p:nvSpPr>
          <p:spPr>
            <a:xfrm>
              <a:off x="4163150" y="2181175"/>
              <a:ext cx="31700" cy="20025"/>
            </a:xfrm>
            <a:custGeom>
              <a:avLst/>
              <a:gdLst/>
              <a:ahLst/>
              <a:cxnLst/>
              <a:rect l="l" t="t" r="r" b="b"/>
              <a:pathLst>
                <a:path w="1268" h="801" extrusionOk="0">
                  <a:moveTo>
                    <a:pt x="134" y="0"/>
                  </a:moveTo>
                  <a:lnTo>
                    <a:pt x="0" y="367"/>
                  </a:lnTo>
                  <a:lnTo>
                    <a:pt x="1134" y="801"/>
                  </a:lnTo>
                  <a:lnTo>
                    <a:pt x="1268" y="401"/>
                  </a:lnTo>
                  <a:lnTo>
                    <a:pt x="134"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6"/>
            <p:cNvSpPr/>
            <p:nvPr/>
          </p:nvSpPr>
          <p:spPr>
            <a:xfrm>
              <a:off x="4224025" y="1978275"/>
              <a:ext cx="336100" cy="178725"/>
            </a:xfrm>
            <a:custGeom>
              <a:avLst/>
              <a:gdLst/>
              <a:ahLst/>
              <a:cxnLst/>
              <a:rect l="l" t="t" r="r" b="b"/>
              <a:pathLst>
                <a:path w="13444" h="7149" extrusionOk="0">
                  <a:moveTo>
                    <a:pt x="1668" y="478"/>
                  </a:moveTo>
                  <a:cubicBezTo>
                    <a:pt x="1802" y="478"/>
                    <a:pt x="1935" y="478"/>
                    <a:pt x="2068" y="578"/>
                  </a:cubicBezTo>
                  <a:lnTo>
                    <a:pt x="12109" y="4414"/>
                  </a:lnTo>
                  <a:cubicBezTo>
                    <a:pt x="12409" y="4480"/>
                    <a:pt x="12676" y="4747"/>
                    <a:pt x="12776" y="5047"/>
                  </a:cubicBezTo>
                  <a:cubicBezTo>
                    <a:pt x="12943" y="5314"/>
                    <a:pt x="12943" y="5648"/>
                    <a:pt x="12843" y="5948"/>
                  </a:cubicBezTo>
                  <a:cubicBezTo>
                    <a:pt x="12743" y="6248"/>
                    <a:pt x="12509" y="6482"/>
                    <a:pt x="12209" y="6615"/>
                  </a:cubicBezTo>
                  <a:cubicBezTo>
                    <a:pt x="12051" y="6703"/>
                    <a:pt x="11883" y="6745"/>
                    <a:pt x="11716" y="6745"/>
                  </a:cubicBezTo>
                  <a:cubicBezTo>
                    <a:pt x="11566" y="6745"/>
                    <a:pt x="11417" y="6712"/>
                    <a:pt x="11275" y="6649"/>
                  </a:cubicBezTo>
                  <a:lnTo>
                    <a:pt x="1235" y="2813"/>
                  </a:lnTo>
                  <a:cubicBezTo>
                    <a:pt x="934" y="2746"/>
                    <a:pt x="701" y="2479"/>
                    <a:pt x="567" y="2212"/>
                  </a:cubicBezTo>
                  <a:cubicBezTo>
                    <a:pt x="401" y="1912"/>
                    <a:pt x="401" y="1578"/>
                    <a:pt x="534" y="1278"/>
                  </a:cubicBezTo>
                  <a:cubicBezTo>
                    <a:pt x="601" y="978"/>
                    <a:pt x="868" y="744"/>
                    <a:pt x="1168" y="611"/>
                  </a:cubicBezTo>
                  <a:cubicBezTo>
                    <a:pt x="1335" y="544"/>
                    <a:pt x="1501" y="478"/>
                    <a:pt x="1668" y="478"/>
                  </a:cubicBezTo>
                  <a:close/>
                  <a:moveTo>
                    <a:pt x="1713" y="1"/>
                  </a:moveTo>
                  <a:cubicBezTo>
                    <a:pt x="1484" y="1"/>
                    <a:pt x="1254" y="52"/>
                    <a:pt x="1034" y="144"/>
                  </a:cubicBezTo>
                  <a:cubicBezTo>
                    <a:pt x="601" y="311"/>
                    <a:pt x="301" y="644"/>
                    <a:pt x="134" y="1078"/>
                  </a:cubicBezTo>
                  <a:cubicBezTo>
                    <a:pt x="0" y="1478"/>
                    <a:pt x="34" y="1912"/>
                    <a:pt x="200" y="2312"/>
                  </a:cubicBezTo>
                  <a:cubicBezTo>
                    <a:pt x="367" y="2746"/>
                    <a:pt x="701" y="3046"/>
                    <a:pt x="1101" y="3213"/>
                  </a:cubicBezTo>
                  <a:lnTo>
                    <a:pt x="11175" y="7049"/>
                  </a:lnTo>
                  <a:cubicBezTo>
                    <a:pt x="11375" y="7116"/>
                    <a:pt x="11542" y="7149"/>
                    <a:pt x="11742" y="7149"/>
                  </a:cubicBezTo>
                  <a:cubicBezTo>
                    <a:pt x="11942" y="7149"/>
                    <a:pt x="12209" y="7116"/>
                    <a:pt x="12409" y="6982"/>
                  </a:cubicBezTo>
                  <a:cubicBezTo>
                    <a:pt x="12843" y="6815"/>
                    <a:pt x="13110" y="6482"/>
                    <a:pt x="13276" y="6082"/>
                  </a:cubicBezTo>
                  <a:cubicBezTo>
                    <a:pt x="13443" y="5648"/>
                    <a:pt x="13410" y="5248"/>
                    <a:pt x="13243" y="4814"/>
                  </a:cubicBezTo>
                  <a:cubicBezTo>
                    <a:pt x="13076" y="4414"/>
                    <a:pt x="12743" y="4113"/>
                    <a:pt x="12342" y="3947"/>
                  </a:cubicBezTo>
                  <a:lnTo>
                    <a:pt x="2269" y="111"/>
                  </a:lnTo>
                  <a:cubicBezTo>
                    <a:pt x="2088" y="35"/>
                    <a:pt x="1901" y="1"/>
                    <a:pt x="1713"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6"/>
            <p:cNvSpPr/>
            <p:nvPr/>
          </p:nvSpPr>
          <p:spPr>
            <a:xfrm>
              <a:off x="4063900" y="2296725"/>
              <a:ext cx="60900" cy="80500"/>
            </a:xfrm>
            <a:custGeom>
              <a:avLst/>
              <a:gdLst/>
              <a:ahLst/>
              <a:cxnLst/>
              <a:rect l="l" t="t" r="r" b="b"/>
              <a:pathLst>
                <a:path w="2436" h="3220" extrusionOk="0">
                  <a:moveTo>
                    <a:pt x="1197" y="1"/>
                  </a:moveTo>
                  <a:cubicBezTo>
                    <a:pt x="1169" y="1"/>
                    <a:pt x="1148" y="5"/>
                    <a:pt x="1135" y="15"/>
                  </a:cubicBezTo>
                  <a:cubicBezTo>
                    <a:pt x="1001" y="82"/>
                    <a:pt x="1" y="2650"/>
                    <a:pt x="101" y="2750"/>
                  </a:cubicBezTo>
                  <a:cubicBezTo>
                    <a:pt x="165" y="2878"/>
                    <a:pt x="1084" y="3219"/>
                    <a:pt x="1309" y="3219"/>
                  </a:cubicBezTo>
                  <a:cubicBezTo>
                    <a:pt x="1319" y="3219"/>
                    <a:pt x="1328" y="3219"/>
                    <a:pt x="1335" y="3217"/>
                  </a:cubicBezTo>
                  <a:cubicBezTo>
                    <a:pt x="1502" y="3151"/>
                    <a:pt x="2436" y="582"/>
                    <a:pt x="2369" y="482"/>
                  </a:cubicBezTo>
                  <a:cubicBezTo>
                    <a:pt x="2339" y="391"/>
                    <a:pt x="1463" y="1"/>
                    <a:pt x="1197"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6"/>
            <p:cNvSpPr/>
            <p:nvPr/>
          </p:nvSpPr>
          <p:spPr>
            <a:xfrm>
              <a:off x="4113100" y="2314425"/>
              <a:ext cx="60900" cy="80450"/>
            </a:xfrm>
            <a:custGeom>
              <a:avLst/>
              <a:gdLst/>
              <a:ahLst/>
              <a:cxnLst/>
              <a:rect l="l" t="t" r="r" b="b"/>
              <a:pathLst>
                <a:path w="2436" h="3218" extrusionOk="0">
                  <a:moveTo>
                    <a:pt x="1177" y="1"/>
                  </a:moveTo>
                  <a:cubicBezTo>
                    <a:pt x="1159" y="1"/>
                    <a:pt x="1144" y="3"/>
                    <a:pt x="1135" y="7"/>
                  </a:cubicBezTo>
                  <a:cubicBezTo>
                    <a:pt x="1002" y="108"/>
                    <a:pt x="1" y="2643"/>
                    <a:pt x="101" y="2776"/>
                  </a:cubicBezTo>
                  <a:cubicBezTo>
                    <a:pt x="163" y="2869"/>
                    <a:pt x="1021" y="3217"/>
                    <a:pt x="1283" y="3217"/>
                  </a:cubicBezTo>
                  <a:cubicBezTo>
                    <a:pt x="1305" y="3217"/>
                    <a:pt x="1322" y="3215"/>
                    <a:pt x="1335" y="3210"/>
                  </a:cubicBezTo>
                  <a:cubicBezTo>
                    <a:pt x="1502" y="3176"/>
                    <a:pt x="2436" y="608"/>
                    <a:pt x="2369" y="474"/>
                  </a:cubicBezTo>
                  <a:cubicBezTo>
                    <a:pt x="2338" y="381"/>
                    <a:pt x="1414" y="1"/>
                    <a:pt x="1177"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6"/>
            <p:cNvSpPr/>
            <p:nvPr/>
          </p:nvSpPr>
          <p:spPr>
            <a:xfrm>
              <a:off x="4162300" y="2333425"/>
              <a:ext cx="60075" cy="80500"/>
            </a:xfrm>
            <a:custGeom>
              <a:avLst/>
              <a:gdLst/>
              <a:ahLst/>
              <a:cxnLst/>
              <a:rect l="l" t="t" r="r" b="b"/>
              <a:pathLst>
                <a:path w="2403" h="3220" extrusionOk="0">
                  <a:moveTo>
                    <a:pt x="1190" y="1"/>
                  </a:moveTo>
                  <a:cubicBezTo>
                    <a:pt x="1164" y="1"/>
                    <a:pt x="1145" y="5"/>
                    <a:pt x="1135" y="15"/>
                  </a:cubicBezTo>
                  <a:cubicBezTo>
                    <a:pt x="1002" y="81"/>
                    <a:pt x="1" y="2617"/>
                    <a:pt x="68" y="2750"/>
                  </a:cubicBezTo>
                  <a:cubicBezTo>
                    <a:pt x="163" y="2878"/>
                    <a:pt x="1084" y="3219"/>
                    <a:pt x="1309" y="3219"/>
                  </a:cubicBezTo>
                  <a:cubicBezTo>
                    <a:pt x="1319" y="3219"/>
                    <a:pt x="1328" y="3218"/>
                    <a:pt x="1335" y="3217"/>
                  </a:cubicBezTo>
                  <a:cubicBezTo>
                    <a:pt x="1502" y="3184"/>
                    <a:pt x="2403" y="582"/>
                    <a:pt x="2369" y="448"/>
                  </a:cubicBezTo>
                  <a:cubicBezTo>
                    <a:pt x="2339" y="388"/>
                    <a:pt x="1437" y="1"/>
                    <a:pt x="1190"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6"/>
            <p:cNvSpPr/>
            <p:nvPr/>
          </p:nvSpPr>
          <p:spPr>
            <a:xfrm>
              <a:off x="4211500" y="2351950"/>
              <a:ext cx="60075" cy="80450"/>
            </a:xfrm>
            <a:custGeom>
              <a:avLst/>
              <a:gdLst/>
              <a:ahLst/>
              <a:cxnLst/>
              <a:rect l="l" t="t" r="r" b="b"/>
              <a:pathLst>
                <a:path w="2403" h="3218" extrusionOk="0">
                  <a:moveTo>
                    <a:pt x="1144" y="1"/>
                  </a:moveTo>
                  <a:cubicBezTo>
                    <a:pt x="1125" y="1"/>
                    <a:pt x="1111" y="3"/>
                    <a:pt x="1102" y="8"/>
                  </a:cubicBezTo>
                  <a:cubicBezTo>
                    <a:pt x="1002" y="108"/>
                    <a:pt x="1" y="2643"/>
                    <a:pt x="68" y="2776"/>
                  </a:cubicBezTo>
                  <a:cubicBezTo>
                    <a:pt x="160" y="2869"/>
                    <a:pt x="1021" y="3217"/>
                    <a:pt x="1283" y="3217"/>
                  </a:cubicBezTo>
                  <a:cubicBezTo>
                    <a:pt x="1305" y="3217"/>
                    <a:pt x="1323" y="3215"/>
                    <a:pt x="1335" y="3210"/>
                  </a:cubicBezTo>
                  <a:cubicBezTo>
                    <a:pt x="1469" y="3176"/>
                    <a:pt x="2403" y="608"/>
                    <a:pt x="2369" y="475"/>
                  </a:cubicBezTo>
                  <a:cubicBezTo>
                    <a:pt x="2307" y="382"/>
                    <a:pt x="1381" y="1"/>
                    <a:pt x="1144"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6"/>
            <p:cNvSpPr/>
            <p:nvPr/>
          </p:nvSpPr>
          <p:spPr>
            <a:xfrm>
              <a:off x="4345775" y="2402825"/>
              <a:ext cx="59225" cy="81150"/>
            </a:xfrm>
            <a:custGeom>
              <a:avLst/>
              <a:gdLst/>
              <a:ahLst/>
              <a:cxnLst/>
              <a:rect l="l" t="t" r="r" b="b"/>
              <a:pathLst>
                <a:path w="2369" h="3246" extrusionOk="0">
                  <a:moveTo>
                    <a:pt x="1140" y="1"/>
                  </a:moveTo>
                  <a:cubicBezTo>
                    <a:pt x="1123" y="1"/>
                    <a:pt x="1110" y="3"/>
                    <a:pt x="1101" y="7"/>
                  </a:cubicBezTo>
                  <a:cubicBezTo>
                    <a:pt x="1001" y="107"/>
                    <a:pt x="0" y="2643"/>
                    <a:pt x="67" y="2776"/>
                  </a:cubicBezTo>
                  <a:cubicBezTo>
                    <a:pt x="163" y="2904"/>
                    <a:pt x="1083" y="3245"/>
                    <a:pt x="1309" y="3245"/>
                  </a:cubicBezTo>
                  <a:cubicBezTo>
                    <a:pt x="1319" y="3245"/>
                    <a:pt x="1328" y="3244"/>
                    <a:pt x="1335" y="3243"/>
                  </a:cubicBezTo>
                  <a:cubicBezTo>
                    <a:pt x="1502" y="3176"/>
                    <a:pt x="2369" y="608"/>
                    <a:pt x="2369" y="474"/>
                  </a:cubicBezTo>
                  <a:cubicBezTo>
                    <a:pt x="2338" y="412"/>
                    <a:pt x="1376" y="1"/>
                    <a:pt x="1140"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6"/>
            <p:cNvSpPr/>
            <p:nvPr/>
          </p:nvSpPr>
          <p:spPr>
            <a:xfrm>
              <a:off x="4394975" y="2421825"/>
              <a:ext cx="59225" cy="80475"/>
            </a:xfrm>
            <a:custGeom>
              <a:avLst/>
              <a:gdLst/>
              <a:ahLst/>
              <a:cxnLst/>
              <a:rect l="l" t="t" r="r" b="b"/>
              <a:pathLst>
                <a:path w="2369" h="3219" extrusionOk="0">
                  <a:moveTo>
                    <a:pt x="1165" y="1"/>
                  </a:moveTo>
                  <a:cubicBezTo>
                    <a:pt x="1136" y="1"/>
                    <a:pt x="1114" y="5"/>
                    <a:pt x="1101" y="15"/>
                  </a:cubicBezTo>
                  <a:cubicBezTo>
                    <a:pt x="1001" y="81"/>
                    <a:pt x="1" y="2650"/>
                    <a:pt x="67" y="2750"/>
                  </a:cubicBezTo>
                  <a:cubicBezTo>
                    <a:pt x="163" y="2878"/>
                    <a:pt x="1083" y="3219"/>
                    <a:pt x="1309" y="3219"/>
                  </a:cubicBezTo>
                  <a:cubicBezTo>
                    <a:pt x="1319" y="3219"/>
                    <a:pt x="1328" y="3218"/>
                    <a:pt x="1335" y="3217"/>
                  </a:cubicBezTo>
                  <a:cubicBezTo>
                    <a:pt x="1502" y="3183"/>
                    <a:pt x="2369" y="582"/>
                    <a:pt x="2369" y="482"/>
                  </a:cubicBezTo>
                  <a:cubicBezTo>
                    <a:pt x="2339" y="391"/>
                    <a:pt x="1436" y="1"/>
                    <a:pt x="1165"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6"/>
            <p:cNvSpPr/>
            <p:nvPr/>
          </p:nvSpPr>
          <p:spPr>
            <a:xfrm>
              <a:off x="4443350" y="2440350"/>
              <a:ext cx="60050" cy="81150"/>
            </a:xfrm>
            <a:custGeom>
              <a:avLst/>
              <a:gdLst/>
              <a:ahLst/>
              <a:cxnLst/>
              <a:rect l="l" t="t" r="r" b="b"/>
              <a:pathLst>
                <a:path w="2402" h="3246" extrusionOk="0">
                  <a:moveTo>
                    <a:pt x="1173" y="1"/>
                  </a:moveTo>
                  <a:cubicBezTo>
                    <a:pt x="1156" y="1"/>
                    <a:pt x="1143" y="3"/>
                    <a:pt x="1134" y="7"/>
                  </a:cubicBezTo>
                  <a:cubicBezTo>
                    <a:pt x="1001" y="107"/>
                    <a:pt x="0" y="2643"/>
                    <a:pt x="100" y="2776"/>
                  </a:cubicBezTo>
                  <a:cubicBezTo>
                    <a:pt x="164" y="2904"/>
                    <a:pt x="1083" y="3245"/>
                    <a:pt x="1308" y="3245"/>
                  </a:cubicBezTo>
                  <a:cubicBezTo>
                    <a:pt x="1319" y="3245"/>
                    <a:pt x="1327" y="3244"/>
                    <a:pt x="1335" y="3243"/>
                  </a:cubicBezTo>
                  <a:cubicBezTo>
                    <a:pt x="1501" y="3176"/>
                    <a:pt x="2402" y="608"/>
                    <a:pt x="2402" y="474"/>
                  </a:cubicBezTo>
                  <a:cubicBezTo>
                    <a:pt x="2340" y="412"/>
                    <a:pt x="1405" y="1"/>
                    <a:pt x="1173"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6"/>
            <p:cNvSpPr/>
            <p:nvPr/>
          </p:nvSpPr>
          <p:spPr>
            <a:xfrm>
              <a:off x="4492550" y="2459350"/>
              <a:ext cx="59225" cy="80500"/>
            </a:xfrm>
            <a:custGeom>
              <a:avLst/>
              <a:gdLst/>
              <a:ahLst/>
              <a:cxnLst/>
              <a:rect l="l" t="t" r="r" b="b"/>
              <a:pathLst>
                <a:path w="2369" h="3220" extrusionOk="0">
                  <a:moveTo>
                    <a:pt x="1197" y="1"/>
                  </a:moveTo>
                  <a:cubicBezTo>
                    <a:pt x="1169" y="1"/>
                    <a:pt x="1147" y="5"/>
                    <a:pt x="1134" y="15"/>
                  </a:cubicBezTo>
                  <a:cubicBezTo>
                    <a:pt x="1001" y="81"/>
                    <a:pt x="0" y="2650"/>
                    <a:pt x="100" y="2750"/>
                  </a:cubicBezTo>
                  <a:cubicBezTo>
                    <a:pt x="164" y="2878"/>
                    <a:pt x="1083" y="3219"/>
                    <a:pt x="1309" y="3219"/>
                  </a:cubicBezTo>
                  <a:cubicBezTo>
                    <a:pt x="1319" y="3219"/>
                    <a:pt x="1327" y="3218"/>
                    <a:pt x="1335" y="3217"/>
                  </a:cubicBezTo>
                  <a:cubicBezTo>
                    <a:pt x="1501" y="3184"/>
                    <a:pt x="2369" y="582"/>
                    <a:pt x="2369" y="482"/>
                  </a:cubicBezTo>
                  <a:cubicBezTo>
                    <a:pt x="2339" y="391"/>
                    <a:pt x="1463" y="1"/>
                    <a:pt x="1197"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6"/>
            <p:cNvSpPr/>
            <p:nvPr/>
          </p:nvSpPr>
          <p:spPr>
            <a:xfrm>
              <a:off x="4625975" y="2510400"/>
              <a:ext cx="60900" cy="80450"/>
            </a:xfrm>
            <a:custGeom>
              <a:avLst/>
              <a:gdLst/>
              <a:ahLst/>
              <a:cxnLst/>
              <a:rect l="l" t="t" r="r" b="b"/>
              <a:pathLst>
                <a:path w="2436" h="3218" extrusionOk="0">
                  <a:moveTo>
                    <a:pt x="1176" y="0"/>
                  </a:moveTo>
                  <a:cubicBezTo>
                    <a:pt x="1158" y="0"/>
                    <a:pt x="1144" y="3"/>
                    <a:pt x="1135" y="7"/>
                  </a:cubicBezTo>
                  <a:cubicBezTo>
                    <a:pt x="1001" y="107"/>
                    <a:pt x="0" y="2643"/>
                    <a:pt x="101" y="2776"/>
                  </a:cubicBezTo>
                  <a:cubicBezTo>
                    <a:pt x="162" y="2868"/>
                    <a:pt x="1021" y="3217"/>
                    <a:pt x="1283" y="3217"/>
                  </a:cubicBezTo>
                  <a:cubicBezTo>
                    <a:pt x="1305" y="3217"/>
                    <a:pt x="1322" y="3215"/>
                    <a:pt x="1335" y="3210"/>
                  </a:cubicBezTo>
                  <a:cubicBezTo>
                    <a:pt x="1502" y="3176"/>
                    <a:pt x="2436" y="608"/>
                    <a:pt x="2369" y="474"/>
                  </a:cubicBezTo>
                  <a:cubicBezTo>
                    <a:pt x="2338" y="381"/>
                    <a:pt x="1414" y="0"/>
                    <a:pt x="1176"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6"/>
            <p:cNvSpPr/>
            <p:nvPr/>
          </p:nvSpPr>
          <p:spPr>
            <a:xfrm>
              <a:off x="4675175" y="2529400"/>
              <a:ext cx="60075" cy="80500"/>
            </a:xfrm>
            <a:custGeom>
              <a:avLst/>
              <a:gdLst/>
              <a:ahLst/>
              <a:cxnLst/>
              <a:rect l="l" t="t" r="r" b="b"/>
              <a:pathLst>
                <a:path w="2403" h="3220" extrusionOk="0">
                  <a:moveTo>
                    <a:pt x="1189" y="1"/>
                  </a:moveTo>
                  <a:cubicBezTo>
                    <a:pt x="1163" y="1"/>
                    <a:pt x="1144" y="5"/>
                    <a:pt x="1135" y="15"/>
                  </a:cubicBezTo>
                  <a:cubicBezTo>
                    <a:pt x="1001" y="81"/>
                    <a:pt x="1" y="2616"/>
                    <a:pt x="67" y="2750"/>
                  </a:cubicBezTo>
                  <a:cubicBezTo>
                    <a:pt x="163" y="2878"/>
                    <a:pt x="1083" y="3219"/>
                    <a:pt x="1309" y="3219"/>
                  </a:cubicBezTo>
                  <a:cubicBezTo>
                    <a:pt x="1319" y="3219"/>
                    <a:pt x="1328" y="3218"/>
                    <a:pt x="1335" y="3217"/>
                  </a:cubicBezTo>
                  <a:cubicBezTo>
                    <a:pt x="1502" y="3184"/>
                    <a:pt x="2402" y="582"/>
                    <a:pt x="2369" y="448"/>
                  </a:cubicBezTo>
                  <a:cubicBezTo>
                    <a:pt x="2339" y="388"/>
                    <a:pt x="1437" y="1"/>
                    <a:pt x="1189"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6"/>
            <p:cNvSpPr/>
            <p:nvPr/>
          </p:nvSpPr>
          <p:spPr>
            <a:xfrm>
              <a:off x="4724375" y="2547925"/>
              <a:ext cx="60075" cy="80450"/>
            </a:xfrm>
            <a:custGeom>
              <a:avLst/>
              <a:gdLst/>
              <a:ahLst/>
              <a:cxnLst/>
              <a:rect l="l" t="t" r="r" b="b"/>
              <a:pathLst>
                <a:path w="2403" h="3218" extrusionOk="0">
                  <a:moveTo>
                    <a:pt x="1144" y="1"/>
                  </a:moveTo>
                  <a:cubicBezTo>
                    <a:pt x="1125" y="1"/>
                    <a:pt x="1111" y="3"/>
                    <a:pt x="1101" y="7"/>
                  </a:cubicBezTo>
                  <a:cubicBezTo>
                    <a:pt x="1001" y="108"/>
                    <a:pt x="1" y="2643"/>
                    <a:pt x="67" y="2776"/>
                  </a:cubicBezTo>
                  <a:cubicBezTo>
                    <a:pt x="160" y="2869"/>
                    <a:pt x="1021" y="3217"/>
                    <a:pt x="1283" y="3217"/>
                  </a:cubicBezTo>
                  <a:cubicBezTo>
                    <a:pt x="1305" y="3217"/>
                    <a:pt x="1322" y="3215"/>
                    <a:pt x="1335" y="3210"/>
                  </a:cubicBezTo>
                  <a:cubicBezTo>
                    <a:pt x="1502" y="3176"/>
                    <a:pt x="2402" y="608"/>
                    <a:pt x="2369" y="474"/>
                  </a:cubicBezTo>
                  <a:cubicBezTo>
                    <a:pt x="2338" y="381"/>
                    <a:pt x="1385" y="1"/>
                    <a:pt x="1144"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6"/>
            <p:cNvSpPr/>
            <p:nvPr/>
          </p:nvSpPr>
          <p:spPr>
            <a:xfrm>
              <a:off x="4772750" y="2566925"/>
              <a:ext cx="60900" cy="80500"/>
            </a:xfrm>
            <a:custGeom>
              <a:avLst/>
              <a:gdLst/>
              <a:ahLst/>
              <a:cxnLst/>
              <a:rect l="l" t="t" r="r" b="b"/>
              <a:pathLst>
                <a:path w="2436" h="3220" extrusionOk="0">
                  <a:moveTo>
                    <a:pt x="1197" y="1"/>
                  </a:moveTo>
                  <a:cubicBezTo>
                    <a:pt x="1169" y="1"/>
                    <a:pt x="1147" y="5"/>
                    <a:pt x="1134" y="15"/>
                  </a:cubicBezTo>
                  <a:cubicBezTo>
                    <a:pt x="1001" y="81"/>
                    <a:pt x="0" y="2617"/>
                    <a:pt x="100" y="2750"/>
                  </a:cubicBezTo>
                  <a:cubicBezTo>
                    <a:pt x="164" y="2878"/>
                    <a:pt x="1083" y="3219"/>
                    <a:pt x="1309" y="3219"/>
                  </a:cubicBezTo>
                  <a:cubicBezTo>
                    <a:pt x="1319" y="3219"/>
                    <a:pt x="1327" y="3218"/>
                    <a:pt x="1335" y="3217"/>
                  </a:cubicBezTo>
                  <a:cubicBezTo>
                    <a:pt x="1501" y="3184"/>
                    <a:pt x="2435" y="582"/>
                    <a:pt x="2402" y="448"/>
                  </a:cubicBezTo>
                  <a:cubicBezTo>
                    <a:pt x="2342" y="388"/>
                    <a:pt x="1464" y="1"/>
                    <a:pt x="1197"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6"/>
            <p:cNvSpPr/>
            <p:nvPr/>
          </p:nvSpPr>
          <p:spPr>
            <a:xfrm>
              <a:off x="4907850" y="2617800"/>
              <a:ext cx="59225" cy="80475"/>
            </a:xfrm>
            <a:custGeom>
              <a:avLst/>
              <a:gdLst/>
              <a:ahLst/>
              <a:cxnLst/>
              <a:rect l="l" t="t" r="r" b="b"/>
              <a:pathLst>
                <a:path w="2369" h="3219" extrusionOk="0">
                  <a:moveTo>
                    <a:pt x="1164" y="1"/>
                  </a:moveTo>
                  <a:cubicBezTo>
                    <a:pt x="1135" y="1"/>
                    <a:pt x="1114" y="5"/>
                    <a:pt x="1101" y="14"/>
                  </a:cubicBezTo>
                  <a:cubicBezTo>
                    <a:pt x="1001" y="81"/>
                    <a:pt x="0" y="2650"/>
                    <a:pt x="67" y="2750"/>
                  </a:cubicBezTo>
                  <a:cubicBezTo>
                    <a:pt x="163" y="2877"/>
                    <a:pt x="1083" y="3219"/>
                    <a:pt x="1308" y="3219"/>
                  </a:cubicBezTo>
                  <a:cubicBezTo>
                    <a:pt x="1319" y="3219"/>
                    <a:pt x="1327" y="3218"/>
                    <a:pt x="1334" y="3217"/>
                  </a:cubicBezTo>
                  <a:cubicBezTo>
                    <a:pt x="1501" y="3183"/>
                    <a:pt x="2369" y="582"/>
                    <a:pt x="2369" y="481"/>
                  </a:cubicBezTo>
                  <a:cubicBezTo>
                    <a:pt x="2338" y="391"/>
                    <a:pt x="1436" y="1"/>
                    <a:pt x="1164"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6"/>
            <p:cNvSpPr/>
            <p:nvPr/>
          </p:nvSpPr>
          <p:spPr>
            <a:xfrm>
              <a:off x="4956200" y="2636325"/>
              <a:ext cx="60900" cy="81150"/>
            </a:xfrm>
            <a:custGeom>
              <a:avLst/>
              <a:gdLst/>
              <a:ahLst/>
              <a:cxnLst/>
              <a:rect l="l" t="t" r="r" b="b"/>
              <a:pathLst>
                <a:path w="2436" h="3246" extrusionOk="0">
                  <a:moveTo>
                    <a:pt x="1173" y="1"/>
                  </a:moveTo>
                  <a:cubicBezTo>
                    <a:pt x="1157" y="1"/>
                    <a:pt x="1144" y="3"/>
                    <a:pt x="1135" y="7"/>
                  </a:cubicBezTo>
                  <a:cubicBezTo>
                    <a:pt x="1002" y="107"/>
                    <a:pt x="1" y="2643"/>
                    <a:pt x="101" y="2776"/>
                  </a:cubicBezTo>
                  <a:cubicBezTo>
                    <a:pt x="165" y="2904"/>
                    <a:pt x="1084" y="3245"/>
                    <a:pt x="1309" y="3245"/>
                  </a:cubicBezTo>
                  <a:cubicBezTo>
                    <a:pt x="1319" y="3245"/>
                    <a:pt x="1328" y="3244"/>
                    <a:pt x="1335" y="3243"/>
                  </a:cubicBezTo>
                  <a:cubicBezTo>
                    <a:pt x="1502" y="3143"/>
                    <a:pt x="2436" y="608"/>
                    <a:pt x="2403" y="474"/>
                  </a:cubicBezTo>
                  <a:cubicBezTo>
                    <a:pt x="2340" y="412"/>
                    <a:pt x="1406" y="1"/>
                    <a:pt x="1173"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6"/>
            <p:cNvSpPr/>
            <p:nvPr/>
          </p:nvSpPr>
          <p:spPr>
            <a:xfrm>
              <a:off x="5005400" y="2655325"/>
              <a:ext cx="60925" cy="80475"/>
            </a:xfrm>
            <a:custGeom>
              <a:avLst/>
              <a:gdLst/>
              <a:ahLst/>
              <a:cxnLst/>
              <a:rect l="l" t="t" r="r" b="b"/>
              <a:pathLst>
                <a:path w="2437" h="3219" extrusionOk="0">
                  <a:moveTo>
                    <a:pt x="1197" y="1"/>
                  </a:moveTo>
                  <a:cubicBezTo>
                    <a:pt x="1169" y="1"/>
                    <a:pt x="1148" y="5"/>
                    <a:pt x="1135" y="15"/>
                  </a:cubicBezTo>
                  <a:cubicBezTo>
                    <a:pt x="1002" y="81"/>
                    <a:pt x="1" y="2650"/>
                    <a:pt x="101" y="2750"/>
                  </a:cubicBezTo>
                  <a:cubicBezTo>
                    <a:pt x="165" y="2878"/>
                    <a:pt x="1084" y="3219"/>
                    <a:pt x="1309" y="3219"/>
                  </a:cubicBezTo>
                  <a:cubicBezTo>
                    <a:pt x="1319" y="3219"/>
                    <a:pt x="1328" y="3218"/>
                    <a:pt x="1335" y="3217"/>
                  </a:cubicBezTo>
                  <a:cubicBezTo>
                    <a:pt x="1502" y="3150"/>
                    <a:pt x="2436" y="582"/>
                    <a:pt x="2369" y="482"/>
                  </a:cubicBezTo>
                  <a:cubicBezTo>
                    <a:pt x="2339" y="391"/>
                    <a:pt x="1464" y="1"/>
                    <a:pt x="1197"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6"/>
            <p:cNvSpPr/>
            <p:nvPr/>
          </p:nvSpPr>
          <p:spPr>
            <a:xfrm>
              <a:off x="4013875" y="2572275"/>
              <a:ext cx="146800" cy="64250"/>
            </a:xfrm>
            <a:custGeom>
              <a:avLst/>
              <a:gdLst/>
              <a:ahLst/>
              <a:cxnLst/>
              <a:rect l="l" t="t" r="r" b="b"/>
              <a:pathLst>
                <a:path w="5872" h="2570" extrusionOk="0">
                  <a:moveTo>
                    <a:pt x="134" y="1"/>
                  </a:moveTo>
                  <a:lnTo>
                    <a:pt x="0" y="401"/>
                  </a:lnTo>
                  <a:lnTo>
                    <a:pt x="5704" y="2569"/>
                  </a:lnTo>
                  <a:lnTo>
                    <a:pt x="5871" y="2202"/>
                  </a:lnTo>
                  <a:lnTo>
                    <a:pt x="134"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6"/>
            <p:cNvSpPr/>
            <p:nvPr/>
          </p:nvSpPr>
          <p:spPr>
            <a:xfrm>
              <a:off x="4992375" y="2467100"/>
              <a:ext cx="1323175" cy="1758050"/>
            </a:xfrm>
            <a:custGeom>
              <a:avLst/>
              <a:gdLst/>
              <a:ahLst/>
              <a:cxnLst/>
              <a:rect l="l" t="t" r="r" b="b"/>
              <a:pathLst>
                <a:path w="52927" h="70322" extrusionOk="0">
                  <a:moveTo>
                    <a:pt x="13465" y="8211"/>
                  </a:moveTo>
                  <a:cubicBezTo>
                    <a:pt x="13865" y="8511"/>
                    <a:pt x="14365" y="8711"/>
                    <a:pt x="14966" y="8844"/>
                  </a:cubicBezTo>
                  <a:cubicBezTo>
                    <a:pt x="15966" y="10679"/>
                    <a:pt x="17401" y="11880"/>
                    <a:pt x="19702" y="13047"/>
                  </a:cubicBezTo>
                  <a:cubicBezTo>
                    <a:pt x="18401" y="15216"/>
                    <a:pt x="17401" y="17451"/>
                    <a:pt x="16300" y="19119"/>
                  </a:cubicBezTo>
                  <a:cubicBezTo>
                    <a:pt x="14365" y="15916"/>
                    <a:pt x="12897" y="12514"/>
                    <a:pt x="11163" y="9445"/>
                  </a:cubicBezTo>
                  <a:cubicBezTo>
                    <a:pt x="11963" y="9078"/>
                    <a:pt x="12731" y="8678"/>
                    <a:pt x="13465" y="8211"/>
                  </a:cubicBezTo>
                  <a:close/>
                  <a:moveTo>
                    <a:pt x="15006" y="0"/>
                  </a:moveTo>
                  <a:cubicBezTo>
                    <a:pt x="13668" y="0"/>
                    <a:pt x="11997" y="638"/>
                    <a:pt x="10629" y="1306"/>
                  </a:cubicBezTo>
                  <a:lnTo>
                    <a:pt x="8728" y="6243"/>
                  </a:lnTo>
                  <a:lnTo>
                    <a:pt x="7360" y="5008"/>
                  </a:lnTo>
                  <a:cubicBezTo>
                    <a:pt x="6097" y="3979"/>
                    <a:pt x="4872" y="3544"/>
                    <a:pt x="3809" y="3544"/>
                  </a:cubicBezTo>
                  <a:cubicBezTo>
                    <a:pt x="1531" y="3544"/>
                    <a:pt x="0" y="5543"/>
                    <a:pt x="455" y="7977"/>
                  </a:cubicBezTo>
                  <a:cubicBezTo>
                    <a:pt x="1122" y="11580"/>
                    <a:pt x="3024" y="15583"/>
                    <a:pt x="4291" y="17317"/>
                  </a:cubicBezTo>
                  <a:cubicBezTo>
                    <a:pt x="5492" y="19085"/>
                    <a:pt x="7694" y="22688"/>
                    <a:pt x="8628" y="24689"/>
                  </a:cubicBezTo>
                  <a:cubicBezTo>
                    <a:pt x="9528" y="26691"/>
                    <a:pt x="11063" y="32295"/>
                    <a:pt x="11063" y="32295"/>
                  </a:cubicBezTo>
                  <a:cubicBezTo>
                    <a:pt x="11430" y="37365"/>
                    <a:pt x="13064" y="43202"/>
                    <a:pt x="16400" y="49273"/>
                  </a:cubicBezTo>
                  <a:cubicBezTo>
                    <a:pt x="21137" y="59481"/>
                    <a:pt x="32545" y="70322"/>
                    <a:pt x="32545" y="70322"/>
                  </a:cubicBezTo>
                  <a:lnTo>
                    <a:pt x="52926" y="61082"/>
                  </a:lnTo>
                  <a:cubicBezTo>
                    <a:pt x="52893" y="60982"/>
                    <a:pt x="40217" y="50074"/>
                    <a:pt x="39150" y="46872"/>
                  </a:cubicBezTo>
                  <a:cubicBezTo>
                    <a:pt x="37815" y="43936"/>
                    <a:pt x="36581" y="40067"/>
                    <a:pt x="36414" y="36431"/>
                  </a:cubicBezTo>
                  <a:cubicBezTo>
                    <a:pt x="36214" y="32762"/>
                    <a:pt x="36014" y="14916"/>
                    <a:pt x="34880" y="12681"/>
                  </a:cubicBezTo>
                  <a:cubicBezTo>
                    <a:pt x="33746" y="10412"/>
                    <a:pt x="18568" y="105"/>
                    <a:pt x="15199" y="5"/>
                  </a:cubicBezTo>
                  <a:cubicBezTo>
                    <a:pt x="15136" y="2"/>
                    <a:pt x="15071" y="0"/>
                    <a:pt x="15006" y="0"/>
                  </a:cubicBezTo>
                  <a:close/>
                </a:path>
              </a:pathLst>
            </a:custGeom>
            <a:solidFill>
              <a:srgbClr val="EFA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6"/>
            <p:cNvSpPr/>
            <p:nvPr/>
          </p:nvSpPr>
          <p:spPr>
            <a:xfrm>
              <a:off x="5472400" y="2935875"/>
              <a:ext cx="220200" cy="125950"/>
            </a:xfrm>
            <a:custGeom>
              <a:avLst/>
              <a:gdLst/>
              <a:ahLst/>
              <a:cxnLst/>
              <a:rect l="l" t="t" r="r" b="b"/>
              <a:pathLst>
                <a:path w="8808" h="5038" extrusionOk="0">
                  <a:moveTo>
                    <a:pt x="8674" y="1"/>
                  </a:moveTo>
                  <a:cubicBezTo>
                    <a:pt x="3904" y="1702"/>
                    <a:pt x="34" y="4671"/>
                    <a:pt x="1" y="4704"/>
                  </a:cubicBezTo>
                  <a:lnTo>
                    <a:pt x="268" y="5038"/>
                  </a:lnTo>
                  <a:cubicBezTo>
                    <a:pt x="301" y="5004"/>
                    <a:pt x="4104" y="2102"/>
                    <a:pt x="8807" y="368"/>
                  </a:cubicBezTo>
                  <a:lnTo>
                    <a:pt x="8674" y="1"/>
                  </a:lnTo>
                  <a:close/>
                </a:path>
              </a:pathLst>
            </a:custGeom>
            <a:solidFill>
              <a:srgbClr val="D882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6"/>
            <p:cNvSpPr/>
            <p:nvPr/>
          </p:nvSpPr>
          <p:spPr>
            <a:xfrm>
              <a:off x="5395700" y="2941725"/>
              <a:ext cx="156800" cy="185975"/>
            </a:xfrm>
            <a:custGeom>
              <a:avLst/>
              <a:gdLst/>
              <a:ahLst/>
              <a:cxnLst/>
              <a:rect l="l" t="t" r="r" b="b"/>
              <a:pathLst>
                <a:path w="6272" h="7439" extrusionOk="0">
                  <a:moveTo>
                    <a:pt x="367" y="0"/>
                  </a:moveTo>
                  <a:lnTo>
                    <a:pt x="0" y="234"/>
                  </a:lnTo>
                  <a:cubicBezTo>
                    <a:pt x="100" y="467"/>
                    <a:pt x="3236" y="6305"/>
                    <a:pt x="6104" y="7439"/>
                  </a:cubicBezTo>
                  <a:lnTo>
                    <a:pt x="6271" y="7038"/>
                  </a:lnTo>
                  <a:cubicBezTo>
                    <a:pt x="3536" y="5938"/>
                    <a:pt x="400" y="67"/>
                    <a:pt x="367" y="0"/>
                  </a:cubicBezTo>
                  <a:close/>
                </a:path>
              </a:pathLst>
            </a:custGeom>
            <a:solidFill>
              <a:srgbClr val="D882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6"/>
            <p:cNvSpPr/>
            <p:nvPr/>
          </p:nvSpPr>
          <p:spPr>
            <a:xfrm>
              <a:off x="5484925" y="2779925"/>
              <a:ext cx="88425" cy="20875"/>
            </a:xfrm>
            <a:custGeom>
              <a:avLst/>
              <a:gdLst/>
              <a:ahLst/>
              <a:cxnLst/>
              <a:rect l="l" t="t" r="r" b="b"/>
              <a:pathLst>
                <a:path w="3537" h="835" extrusionOk="0">
                  <a:moveTo>
                    <a:pt x="3436" y="1"/>
                  </a:moveTo>
                  <a:cubicBezTo>
                    <a:pt x="2329" y="339"/>
                    <a:pt x="1412" y="412"/>
                    <a:pt x="822" y="412"/>
                  </a:cubicBezTo>
                  <a:cubicBezTo>
                    <a:pt x="362" y="412"/>
                    <a:pt x="100" y="368"/>
                    <a:pt x="100" y="368"/>
                  </a:cubicBezTo>
                  <a:lnTo>
                    <a:pt x="0" y="768"/>
                  </a:lnTo>
                  <a:cubicBezTo>
                    <a:pt x="0" y="768"/>
                    <a:pt x="301" y="835"/>
                    <a:pt x="801" y="835"/>
                  </a:cubicBezTo>
                  <a:cubicBezTo>
                    <a:pt x="1435" y="835"/>
                    <a:pt x="2335" y="735"/>
                    <a:pt x="3536" y="401"/>
                  </a:cubicBezTo>
                  <a:lnTo>
                    <a:pt x="3436" y="1"/>
                  </a:lnTo>
                  <a:close/>
                </a:path>
              </a:pathLst>
            </a:custGeom>
            <a:solidFill>
              <a:srgbClr val="D882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6"/>
            <p:cNvSpPr/>
            <p:nvPr/>
          </p:nvSpPr>
          <p:spPr>
            <a:xfrm>
              <a:off x="5325650" y="2618975"/>
              <a:ext cx="29200" cy="57575"/>
            </a:xfrm>
            <a:custGeom>
              <a:avLst/>
              <a:gdLst/>
              <a:ahLst/>
              <a:cxnLst/>
              <a:rect l="l" t="t" r="r" b="b"/>
              <a:pathLst>
                <a:path w="1168" h="2303" extrusionOk="0">
                  <a:moveTo>
                    <a:pt x="1001" y="1"/>
                  </a:moveTo>
                  <a:lnTo>
                    <a:pt x="567" y="34"/>
                  </a:lnTo>
                  <a:cubicBezTo>
                    <a:pt x="734" y="1268"/>
                    <a:pt x="33" y="1969"/>
                    <a:pt x="0" y="2002"/>
                  </a:cubicBezTo>
                  <a:lnTo>
                    <a:pt x="300" y="2302"/>
                  </a:lnTo>
                  <a:cubicBezTo>
                    <a:pt x="300" y="2269"/>
                    <a:pt x="1168" y="1368"/>
                    <a:pt x="1001" y="1"/>
                  </a:cubicBezTo>
                  <a:close/>
                </a:path>
              </a:pathLst>
            </a:custGeom>
            <a:solidFill>
              <a:srgbClr val="D882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6"/>
            <p:cNvSpPr/>
            <p:nvPr/>
          </p:nvSpPr>
          <p:spPr>
            <a:xfrm>
              <a:off x="5364000" y="2659850"/>
              <a:ext cx="34225" cy="33375"/>
            </a:xfrm>
            <a:custGeom>
              <a:avLst/>
              <a:gdLst/>
              <a:ahLst/>
              <a:cxnLst/>
              <a:rect l="l" t="t" r="r" b="b"/>
              <a:pathLst>
                <a:path w="1369" h="1335" extrusionOk="0">
                  <a:moveTo>
                    <a:pt x="1001" y="0"/>
                  </a:moveTo>
                  <a:cubicBezTo>
                    <a:pt x="701" y="634"/>
                    <a:pt x="1" y="968"/>
                    <a:pt x="1" y="968"/>
                  </a:cubicBezTo>
                  <a:lnTo>
                    <a:pt x="167" y="1335"/>
                  </a:lnTo>
                  <a:cubicBezTo>
                    <a:pt x="201" y="1301"/>
                    <a:pt x="1035" y="901"/>
                    <a:pt x="1368" y="167"/>
                  </a:cubicBezTo>
                  <a:lnTo>
                    <a:pt x="1001" y="0"/>
                  </a:lnTo>
                  <a:close/>
                </a:path>
              </a:pathLst>
            </a:custGeom>
            <a:solidFill>
              <a:srgbClr val="D882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6"/>
            <p:cNvSpPr/>
            <p:nvPr/>
          </p:nvSpPr>
          <p:spPr>
            <a:xfrm>
              <a:off x="5206400" y="2619825"/>
              <a:ext cx="69225" cy="86750"/>
            </a:xfrm>
            <a:custGeom>
              <a:avLst/>
              <a:gdLst/>
              <a:ahLst/>
              <a:cxnLst/>
              <a:rect l="l" t="t" r="r" b="b"/>
              <a:pathLst>
                <a:path w="2769" h="3470" extrusionOk="0">
                  <a:moveTo>
                    <a:pt x="334" y="0"/>
                  </a:moveTo>
                  <a:lnTo>
                    <a:pt x="0" y="267"/>
                  </a:lnTo>
                  <a:cubicBezTo>
                    <a:pt x="67" y="267"/>
                    <a:pt x="1468" y="2102"/>
                    <a:pt x="2435" y="3469"/>
                  </a:cubicBezTo>
                  <a:lnTo>
                    <a:pt x="2769" y="3269"/>
                  </a:lnTo>
                  <a:cubicBezTo>
                    <a:pt x="1801" y="1902"/>
                    <a:pt x="334" y="0"/>
                    <a:pt x="334" y="0"/>
                  </a:cubicBezTo>
                  <a:close/>
                </a:path>
              </a:pathLst>
            </a:custGeom>
            <a:solidFill>
              <a:srgbClr val="D882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6"/>
            <p:cNvSpPr/>
            <p:nvPr/>
          </p:nvSpPr>
          <p:spPr>
            <a:xfrm>
              <a:off x="4958700" y="2969225"/>
              <a:ext cx="191850" cy="186000"/>
            </a:xfrm>
            <a:custGeom>
              <a:avLst/>
              <a:gdLst/>
              <a:ahLst/>
              <a:cxnLst/>
              <a:rect l="l" t="t" r="r" b="b"/>
              <a:pathLst>
                <a:path w="7674" h="7440" extrusionOk="0">
                  <a:moveTo>
                    <a:pt x="7373" y="1"/>
                  </a:moveTo>
                  <a:cubicBezTo>
                    <a:pt x="6305" y="1168"/>
                    <a:pt x="4738" y="2169"/>
                    <a:pt x="2703" y="3036"/>
                  </a:cubicBezTo>
                  <a:lnTo>
                    <a:pt x="2636" y="3070"/>
                  </a:lnTo>
                  <a:lnTo>
                    <a:pt x="2569" y="3170"/>
                  </a:lnTo>
                  <a:cubicBezTo>
                    <a:pt x="1836" y="4638"/>
                    <a:pt x="1002" y="5938"/>
                    <a:pt x="1" y="7173"/>
                  </a:cubicBezTo>
                  <a:lnTo>
                    <a:pt x="335" y="7440"/>
                  </a:lnTo>
                  <a:cubicBezTo>
                    <a:pt x="1335" y="6139"/>
                    <a:pt x="2169" y="4838"/>
                    <a:pt x="2903" y="3403"/>
                  </a:cubicBezTo>
                  <a:cubicBezTo>
                    <a:pt x="5005" y="2536"/>
                    <a:pt x="6539" y="1502"/>
                    <a:pt x="7673" y="301"/>
                  </a:cubicBezTo>
                  <a:lnTo>
                    <a:pt x="7373" y="1"/>
                  </a:lnTo>
                  <a:close/>
                </a:path>
              </a:pathLst>
            </a:custGeom>
            <a:solidFill>
              <a:srgbClr val="CC67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6"/>
            <p:cNvSpPr/>
            <p:nvPr/>
          </p:nvSpPr>
          <p:spPr>
            <a:xfrm>
              <a:off x="5079625" y="3058475"/>
              <a:ext cx="121775" cy="216825"/>
            </a:xfrm>
            <a:custGeom>
              <a:avLst/>
              <a:gdLst/>
              <a:ahLst/>
              <a:cxnLst/>
              <a:rect l="l" t="t" r="r" b="b"/>
              <a:pathLst>
                <a:path w="4871" h="8673" extrusionOk="0">
                  <a:moveTo>
                    <a:pt x="4504" y="0"/>
                  </a:moveTo>
                  <a:cubicBezTo>
                    <a:pt x="3870" y="1434"/>
                    <a:pt x="2803" y="3069"/>
                    <a:pt x="1135" y="5137"/>
                  </a:cubicBezTo>
                  <a:lnTo>
                    <a:pt x="1" y="8573"/>
                  </a:lnTo>
                  <a:lnTo>
                    <a:pt x="401" y="8673"/>
                  </a:lnTo>
                  <a:lnTo>
                    <a:pt x="1468" y="5337"/>
                  </a:lnTo>
                  <a:cubicBezTo>
                    <a:pt x="3170" y="3269"/>
                    <a:pt x="4237" y="1635"/>
                    <a:pt x="4871" y="167"/>
                  </a:cubicBezTo>
                  <a:lnTo>
                    <a:pt x="4504" y="0"/>
                  </a:lnTo>
                  <a:close/>
                </a:path>
              </a:pathLst>
            </a:custGeom>
            <a:solidFill>
              <a:srgbClr val="CC67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6"/>
            <p:cNvSpPr/>
            <p:nvPr/>
          </p:nvSpPr>
          <p:spPr>
            <a:xfrm>
              <a:off x="4801100" y="3060125"/>
              <a:ext cx="69250" cy="88425"/>
            </a:xfrm>
            <a:custGeom>
              <a:avLst/>
              <a:gdLst/>
              <a:ahLst/>
              <a:cxnLst/>
              <a:rect l="l" t="t" r="r" b="b"/>
              <a:pathLst>
                <a:path w="2770" h="3537" extrusionOk="0">
                  <a:moveTo>
                    <a:pt x="2135" y="1"/>
                  </a:moveTo>
                  <a:lnTo>
                    <a:pt x="1969" y="368"/>
                  </a:lnTo>
                  <a:cubicBezTo>
                    <a:pt x="2035" y="401"/>
                    <a:pt x="2102" y="501"/>
                    <a:pt x="2135" y="568"/>
                  </a:cubicBezTo>
                  <a:cubicBezTo>
                    <a:pt x="2269" y="1068"/>
                    <a:pt x="1602" y="2169"/>
                    <a:pt x="1101" y="2803"/>
                  </a:cubicBezTo>
                  <a:lnTo>
                    <a:pt x="0" y="3170"/>
                  </a:lnTo>
                  <a:lnTo>
                    <a:pt x="134" y="3537"/>
                  </a:lnTo>
                  <a:lnTo>
                    <a:pt x="1335" y="3070"/>
                  </a:lnTo>
                  <a:lnTo>
                    <a:pt x="1368" y="3036"/>
                  </a:lnTo>
                  <a:cubicBezTo>
                    <a:pt x="1535" y="2870"/>
                    <a:pt x="2769" y="1335"/>
                    <a:pt x="2536" y="468"/>
                  </a:cubicBezTo>
                  <a:cubicBezTo>
                    <a:pt x="2502" y="234"/>
                    <a:pt x="2335" y="68"/>
                    <a:pt x="2135" y="1"/>
                  </a:cubicBezTo>
                  <a:close/>
                </a:path>
              </a:pathLst>
            </a:custGeom>
            <a:solidFill>
              <a:srgbClr val="CC67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6"/>
            <p:cNvSpPr/>
            <p:nvPr/>
          </p:nvSpPr>
          <p:spPr>
            <a:xfrm>
              <a:off x="4926200" y="3232750"/>
              <a:ext cx="61725" cy="115125"/>
            </a:xfrm>
            <a:custGeom>
              <a:avLst/>
              <a:gdLst/>
              <a:ahLst/>
              <a:cxnLst/>
              <a:rect l="l" t="t" r="r" b="b"/>
              <a:pathLst>
                <a:path w="2469" h="4605" extrusionOk="0">
                  <a:moveTo>
                    <a:pt x="967" y="1"/>
                  </a:moveTo>
                  <a:lnTo>
                    <a:pt x="967" y="434"/>
                  </a:lnTo>
                  <a:cubicBezTo>
                    <a:pt x="1134" y="434"/>
                    <a:pt x="1301" y="501"/>
                    <a:pt x="1401" y="635"/>
                  </a:cubicBezTo>
                  <a:cubicBezTo>
                    <a:pt x="1868" y="1168"/>
                    <a:pt x="1868" y="2603"/>
                    <a:pt x="1835" y="3270"/>
                  </a:cubicBezTo>
                  <a:cubicBezTo>
                    <a:pt x="1101" y="3470"/>
                    <a:pt x="467" y="3904"/>
                    <a:pt x="0" y="4270"/>
                  </a:cubicBezTo>
                  <a:lnTo>
                    <a:pt x="267" y="4604"/>
                  </a:lnTo>
                  <a:cubicBezTo>
                    <a:pt x="701" y="4204"/>
                    <a:pt x="1334" y="3803"/>
                    <a:pt x="2068" y="3637"/>
                  </a:cubicBezTo>
                  <a:lnTo>
                    <a:pt x="2202" y="3603"/>
                  </a:lnTo>
                  <a:lnTo>
                    <a:pt x="2202" y="3470"/>
                  </a:lnTo>
                  <a:cubicBezTo>
                    <a:pt x="2202" y="3336"/>
                    <a:pt x="2468" y="1235"/>
                    <a:pt x="1701" y="401"/>
                  </a:cubicBezTo>
                  <a:cubicBezTo>
                    <a:pt x="1534" y="134"/>
                    <a:pt x="1234" y="1"/>
                    <a:pt x="967" y="1"/>
                  </a:cubicBezTo>
                  <a:close/>
                </a:path>
              </a:pathLst>
            </a:custGeom>
            <a:solidFill>
              <a:srgbClr val="CC67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6"/>
            <p:cNvSpPr/>
            <p:nvPr/>
          </p:nvSpPr>
          <p:spPr>
            <a:xfrm>
              <a:off x="5103825" y="3235525"/>
              <a:ext cx="62550" cy="108175"/>
            </a:xfrm>
            <a:custGeom>
              <a:avLst/>
              <a:gdLst/>
              <a:ahLst/>
              <a:cxnLst/>
              <a:rect l="l" t="t" r="r" b="b"/>
              <a:pathLst>
                <a:path w="2502" h="4327" extrusionOk="0">
                  <a:moveTo>
                    <a:pt x="394" y="1"/>
                  </a:moveTo>
                  <a:cubicBezTo>
                    <a:pt x="289" y="1"/>
                    <a:pt x="180" y="8"/>
                    <a:pt x="67" y="23"/>
                  </a:cubicBezTo>
                  <a:lnTo>
                    <a:pt x="100" y="457"/>
                  </a:lnTo>
                  <a:cubicBezTo>
                    <a:pt x="205" y="439"/>
                    <a:pt x="306" y="430"/>
                    <a:pt x="403" y="430"/>
                  </a:cubicBezTo>
                  <a:cubicBezTo>
                    <a:pt x="1201" y="430"/>
                    <a:pt x="1734" y="1042"/>
                    <a:pt x="2002" y="2291"/>
                  </a:cubicBezTo>
                  <a:cubicBezTo>
                    <a:pt x="1068" y="2825"/>
                    <a:pt x="434" y="3426"/>
                    <a:pt x="0" y="4093"/>
                  </a:cubicBezTo>
                  <a:lnTo>
                    <a:pt x="334" y="4326"/>
                  </a:lnTo>
                  <a:cubicBezTo>
                    <a:pt x="734" y="3659"/>
                    <a:pt x="1401" y="3059"/>
                    <a:pt x="2368" y="2558"/>
                  </a:cubicBezTo>
                  <a:lnTo>
                    <a:pt x="2502" y="2492"/>
                  </a:lnTo>
                  <a:lnTo>
                    <a:pt x="2435" y="2358"/>
                  </a:lnTo>
                  <a:cubicBezTo>
                    <a:pt x="2131" y="778"/>
                    <a:pt x="1468" y="1"/>
                    <a:pt x="394" y="1"/>
                  </a:cubicBezTo>
                  <a:close/>
                </a:path>
              </a:pathLst>
            </a:custGeom>
            <a:solidFill>
              <a:srgbClr val="CC67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6"/>
            <p:cNvSpPr/>
            <p:nvPr/>
          </p:nvSpPr>
          <p:spPr>
            <a:xfrm>
              <a:off x="5008750" y="2573950"/>
              <a:ext cx="191825" cy="169325"/>
            </a:xfrm>
            <a:custGeom>
              <a:avLst/>
              <a:gdLst/>
              <a:ahLst/>
              <a:cxnLst/>
              <a:rect l="l" t="t" r="r" b="b"/>
              <a:pathLst>
                <a:path w="7673" h="6773" extrusionOk="0">
                  <a:moveTo>
                    <a:pt x="4037" y="1"/>
                  </a:moveTo>
                  <a:lnTo>
                    <a:pt x="4003" y="434"/>
                  </a:lnTo>
                  <a:cubicBezTo>
                    <a:pt x="4904" y="501"/>
                    <a:pt x="5871" y="1168"/>
                    <a:pt x="6572" y="2169"/>
                  </a:cubicBezTo>
                  <a:cubicBezTo>
                    <a:pt x="7039" y="2903"/>
                    <a:pt x="7206" y="3470"/>
                    <a:pt x="7139" y="3737"/>
                  </a:cubicBezTo>
                  <a:cubicBezTo>
                    <a:pt x="6914" y="4378"/>
                    <a:pt x="3293" y="6348"/>
                    <a:pt x="2336" y="6348"/>
                  </a:cubicBezTo>
                  <a:cubicBezTo>
                    <a:pt x="2298" y="6348"/>
                    <a:pt x="2264" y="6345"/>
                    <a:pt x="2235" y="6338"/>
                  </a:cubicBezTo>
                  <a:cubicBezTo>
                    <a:pt x="2069" y="6305"/>
                    <a:pt x="1735" y="5971"/>
                    <a:pt x="1401" y="5338"/>
                  </a:cubicBezTo>
                  <a:cubicBezTo>
                    <a:pt x="868" y="4337"/>
                    <a:pt x="467" y="2803"/>
                    <a:pt x="834" y="1802"/>
                  </a:cubicBezTo>
                  <a:lnTo>
                    <a:pt x="467" y="1635"/>
                  </a:lnTo>
                  <a:lnTo>
                    <a:pt x="467" y="1635"/>
                  </a:lnTo>
                  <a:cubicBezTo>
                    <a:pt x="0" y="2769"/>
                    <a:pt x="401" y="4437"/>
                    <a:pt x="1034" y="5571"/>
                  </a:cubicBezTo>
                  <a:cubicBezTo>
                    <a:pt x="1235" y="5971"/>
                    <a:pt x="1702" y="6639"/>
                    <a:pt x="2169" y="6772"/>
                  </a:cubicBezTo>
                  <a:lnTo>
                    <a:pt x="2335" y="6772"/>
                  </a:lnTo>
                  <a:cubicBezTo>
                    <a:pt x="3503" y="6772"/>
                    <a:pt x="7306" y="4671"/>
                    <a:pt x="7539" y="3837"/>
                  </a:cubicBezTo>
                  <a:cubicBezTo>
                    <a:pt x="7673" y="3436"/>
                    <a:pt x="7406" y="2669"/>
                    <a:pt x="6905" y="1969"/>
                  </a:cubicBezTo>
                  <a:cubicBezTo>
                    <a:pt x="6171" y="834"/>
                    <a:pt x="5071" y="101"/>
                    <a:pt x="4037" y="1"/>
                  </a:cubicBezTo>
                  <a:close/>
                </a:path>
              </a:pathLst>
            </a:custGeom>
            <a:solidFill>
              <a:srgbClr val="D882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6"/>
            <p:cNvSpPr/>
            <p:nvPr/>
          </p:nvSpPr>
          <p:spPr>
            <a:xfrm>
              <a:off x="5521625" y="3542975"/>
              <a:ext cx="612125" cy="625475"/>
            </a:xfrm>
            <a:custGeom>
              <a:avLst/>
              <a:gdLst/>
              <a:ahLst/>
              <a:cxnLst/>
              <a:rect l="l" t="t" r="r" b="b"/>
              <a:pathLst>
                <a:path w="24485" h="25019" extrusionOk="0">
                  <a:moveTo>
                    <a:pt x="18580" y="1"/>
                  </a:moveTo>
                  <a:lnTo>
                    <a:pt x="18580" y="1"/>
                  </a:lnTo>
                  <a:cubicBezTo>
                    <a:pt x="19033" y="2360"/>
                    <a:pt x="5046" y="18063"/>
                    <a:pt x="415" y="18063"/>
                  </a:cubicBezTo>
                  <a:cubicBezTo>
                    <a:pt x="267" y="18063"/>
                    <a:pt x="128" y="18047"/>
                    <a:pt x="0" y="18014"/>
                  </a:cubicBezTo>
                  <a:lnTo>
                    <a:pt x="0" y="18014"/>
                  </a:lnTo>
                  <a:lnTo>
                    <a:pt x="4236" y="25019"/>
                  </a:lnTo>
                  <a:cubicBezTo>
                    <a:pt x="14310" y="22517"/>
                    <a:pt x="24251" y="10341"/>
                    <a:pt x="24484" y="5171"/>
                  </a:cubicBezTo>
                  <a:lnTo>
                    <a:pt x="185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6"/>
            <p:cNvSpPr/>
            <p:nvPr/>
          </p:nvSpPr>
          <p:spPr>
            <a:xfrm>
              <a:off x="5603350" y="3647075"/>
              <a:ext cx="798925" cy="1803125"/>
            </a:xfrm>
            <a:custGeom>
              <a:avLst/>
              <a:gdLst/>
              <a:ahLst/>
              <a:cxnLst/>
              <a:rect l="l" t="t" r="r" b="b"/>
              <a:pathLst>
                <a:path w="31957" h="72125" extrusionOk="0">
                  <a:moveTo>
                    <a:pt x="20595" y="1"/>
                  </a:moveTo>
                  <a:cubicBezTo>
                    <a:pt x="20352" y="1"/>
                    <a:pt x="20148" y="73"/>
                    <a:pt x="20148" y="73"/>
                  </a:cubicBezTo>
                  <a:lnTo>
                    <a:pt x="21082" y="907"/>
                  </a:lnTo>
                  <a:cubicBezTo>
                    <a:pt x="20882" y="5777"/>
                    <a:pt x="5804" y="20554"/>
                    <a:pt x="801" y="20621"/>
                  </a:cubicBezTo>
                  <a:lnTo>
                    <a:pt x="267" y="19754"/>
                  </a:lnTo>
                  <a:cubicBezTo>
                    <a:pt x="100" y="19954"/>
                    <a:pt x="0" y="20221"/>
                    <a:pt x="167" y="20554"/>
                  </a:cubicBezTo>
                  <a:lnTo>
                    <a:pt x="25418" y="72125"/>
                  </a:lnTo>
                  <a:lnTo>
                    <a:pt x="31956" y="72125"/>
                  </a:lnTo>
                  <a:lnTo>
                    <a:pt x="31956" y="10380"/>
                  </a:lnTo>
                  <a:lnTo>
                    <a:pt x="21082" y="140"/>
                  </a:lnTo>
                  <a:cubicBezTo>
                    <a:pt x="20935" y="33"/>
                    <a:pt x="20756" y="1"/>
                    <a:pt x="205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6"/>
            <p:cNvSpPr/>
            <p:nvPr/>
          </p:nvSpPr>
          <p:spPr>
            <a:xfrm>
              <a:off x="5617525" y="4035825"/>
              <a:ext cx="54225" cy="54225"/>
            </a:xfrm>
            <a:custGeom>
              <a:avLst/>
              <a:gdLst/>
              <a:ahLst/>
              <a:cxnLst/>
              <a:rect l="l" t="t" r="r" b="b"/>
              <a:pathLst>
                <a:path w="2169" h="2169" extrusionOk="0">
                  <a:moveTo>
                    <a:pt x="1068" y="1"/>
                  </a:moveTo>
                  <a:cubicBezTo>
                    <a:pt x="500" y="1"/>
                    <a:pt x="0" y="468"/>
                    <a:pt x="0" y="1068"/>
                  </a:cubicBezTo>
                  <a:cubicBezTo>
                    <a:pt x="0" y="1669"/>
                    <a:pt x="500" y="2169"/>
                    <a:pt x="1068" y="2169"/>
                  </a:cubicBezTo>
                  <a:cubicBezTo>
                    <a:pt x="1668" y="2169"/>
                    <a:pt x="2168" y="1669"/>
                    <a:pt x="2168" y="1068"/>
                  </a:cubicBezTo>
                  <a:cubicBezTo>
                    <a:pt x="2168" y="501"/>
                    <a:pt x="1668" y="1"/>
                    <a:pt x="1068" y="1"/>
                  </a:cubicBezTo>
                  <a:close/>
                </a:path>
              </a:pathLst>
            </a:custGeom>
            <a:solidFill>
              <a:srgbClr val="B3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85425"/>
            <a:ext cx="85206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500"/>
              <a:buFont typeface="Fira Sans Condensed ExtraBold"/>
              <a:buNone/>
              <a:defRPr sz="2500" b="0" i="0" u="none" strike="noStrike" cap="none">
                <a:solidFill>
                  <a:schemeClr val="dk1"/>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15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15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15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15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15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15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15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7" r:id="rId5"/>
    <p:sldLayoutId id="2147483658" r:id="rId6"/>
    <p:sldLayoutId id="2147483659" r:id="rId7"/>
    <p:sldLayoutId id="2147483660" r:id="rId8"/>
    <p:sldLayoutId id="2147483662"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grpSp>
        <p:nvGrpSpPr>
          <p:cNvPr id="1054" name="Google Shape;1054;p39"/>
          <p:cNvGrpSpPr/>
          <p:nvPr/>
        </p:nvGrpSpPr>
        <p:grpSpPr>
          <a:xfrm>
            <a:off x="1755112" y="2557033"/>
            <a:ext cx="969446" cy="790771"/>
            <a:chOff x="481275" y="890825"/>
            <a:chExt cx="1708275" cy="1390000"/>
          </a:xfrm>
        </p:grpSpPr>
        <p:sp>
          <p:nvSpPr>
            <p:cNvPr id="1055" name="Google Shape;1055;p39"/>
            <p:cNvSpPr/>
            <p:nvPr/>
          </p:nvSpPr>
          <p:spPr>
            <a:xfrm>
              <a:off x="548150" y="907600"/>
              <a:ext cx="631500" cy="1102625"/>
            </a:xfrm>
            <a:custGeom>
              <a:avLst/>
              <a:gdLst/>
              <a:ahLst/>
              <a:cxnLst/>
              <a:rect l="l" t="t" r="r" b="b"/>
              <a:pathLst>
                <a:path w="25260" h="44105" extrusionOk="0">
                  <a:moveTo>
                    <a:pt x="17539" y="0"/>
                  </a:moveTo>
                  <a:lnTo>
                    <a:pt x="16353" y="608"/>
                  </a:lnTo>
                  <a:cubicBezTo>
                    <a:pt x="7295" y="5411"/>
                    <a:pt x="1399" y="13952"/>
                    <a:pt x="548" y="23527"/>
                  </a:cubicBezTo>
                  <a:cubicBezTo>
                    <a:pt x="0" y="29910"/>
                    <a:pt x="1885" y="37873"/>
                    <a:pt x="5107" y="42949"/>
                  </a:cubicBezTo>
                  <a:lnTo>
                    <a:pt x="5867" y="44104"/>
                  </a:lnTo>
                  <a:lnTo>
                    <a:pt x="19211" y="35533"/>
                  </a:lnTo>
                  <a:lnTo>
                    <a:pt x="18451" y="34347"/>
                  </a:lnTo>
                  <a:cubicBezTo>
                    <a:pt x="16900" y="31916"/>
                    <a:pt x="15958" y="27843"/>
                    <a:pt x="16201" y="24742"/>
                  </a:cubicBezTo>
                  <a:cubicBezTo>
                    <a:pt x="16627" y="20062"/>
                    <a:pt x="19514" y="15897"/>
                    <a:pt x="23952" y="13557"/>
                  </a:cubicBezTo>
                  <a:lnTo>
                    <a:pt x="25259" y="12888"/>
                  </a:lnTo>
                  <a:lnTo>
                    <a:pt x="1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39"/>
            <p:cNvSpPr/>
            <p:nvPr/>
          </p:nvSpPr>
          <p:spPr>
            <a:xfrm>
              <a:off x="481275" y="891650"/>
              <a:ext cx="1147475" cy="1389175"/>
            </a:xfrm>
            <a:custGeom>
              <a:avLst/>
              <a:gdLst/>
              <a:ahLst/>
              <a:cxnLst/>
              <a:rect l="l" t="t" r="r" b="b"/>
              <a:pathLst>
                <a:path w="45899" h="55567" extrusionOk="0">
                  <a:moveTo>
                    <a:pt x="37205" y="0"/>
                  </a:moveTo>
                  <a:cubicBezTo>
                    <a:pt x="13040" y="1307"/>
                    <a:pt x="1" y="26596"/>
                    <a:pt x="14408" y="43983"/>
                  </a:cubicBezTo>
                  <a:cubicBezTo>
                    <a:pt x="21136" y="51974"/>
                    <a:pt x="30147" y="55566"/>
                    <a:pt x="38857" y="55566"/>
                  </a:cubicBezTo>
                  <a:cubicBezTo>
                    <a:pt x="41244" y="55566"/>
                    <a:pt x="43609" y="55296"/>
                    <a:pt x="45898" y="54773"/>
                  </a:cubicBezTo>
                  <a:lnTo>
                    <a:pt x="42494" y="43010"/>
                  </a:lnTo>
                  <a:cubicBezTo>
                    <a:pt x="41180" y="43315"/>
                    <a:pt x="39825" y="43473"/>
                    <a:pt x="38458" y="43473"/>
                  </a:cubicBezTo>
                  <a:cubicBezTo>
                    <a:pt x="33562" y="43473"/>
                    <a:pt x="28521" y="41452"/>
                    <a:pt x="24743" y="36961"/>
                  </a:cubicBezTo>
                  <a:cubicBezTo>
                    <a:pt x="16597" y="27113"/>
                    <a:pt x="23983" y="12857"/>
                    <a:pt x="37570" y="12098"/>
                  </a:cubicBezTo>
                  <a:lnTo>
                    <a:pt x="372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39"/>
            <p:cNvSpPr/>
            <p:nvPr/>
          </p:nvSpPr>
          <p:spPr>
            <a:xfrm>
              <a:off x="1627200" y="948625"/>
              <a:ext cx="519025" cy="509150"/>
            </a:xfrm>
            <a:custGeom>
              <a:avLst/>
              <a:gdLst/>
              <a:ahLst/>
              <a:cxnLst/>
              <a:rect l="l" t="t" r="r" b="b"/>
              <a:pathLst>
                <a:path w="20761" h="20366" extrusionOk="0">
                  <a:moveTo>
                    <a:pt x="5958" y="1"/>
                  </a:moveTo>
                  <a:lnTo>
                    <a:pt x="0" y="11126"/>
                  </a:lnTo>
                  <a:cubicBezTo>
                    <a:pt x="3557" y="12585"/>
                    <a:pt x="6140" y="15259"/>
                    <a:pt x="7994" y="19424"/>
                  </a:cubicBezTo>
                  <a:cubicBezTo>
                    <a:pt x="8116" y="19697"/>
                    <a:pt x="8238" y="20001"/>
                    <a:pt x="8359" y="20366"/>
                  </a:cubicBezTo>
                  <a:lnTo>
                    <a:pt x="20761" y="16323"/>
                  </a:lnTo>
                  <a:cubicBezTo>
                    <a:pt x="20578" y="15776"/>
                    <a:pt x="20396" y="15199"/>
                    <a:pt x="20153" y="14712"/>
                  </a:cubicBezTo>
                  <a:cubicBezTo>
                    <a:pt x="16870" y="7357"/>
                    <a:pt x="12250" y="2584"/>
                    <a:pt x="59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39"/>
            <p:cNvSpPr/>
            <p:nvPr/>
          </p:nvSpPr>
          <p:spPr>
            <a:xfrm>
              <a:off x="1544375" y="1355925"/>
              <a:ext cx="645175" cy="906575"/>
            </a:xfrm>
            <a:custGeom>
              <a:avLst/>
              <a:gdLst/>
              <a:ahLst/>
              <a:cxnLst/>
              <a:rect l="l" t="t" r="r" b="b"/>
              <a:pathLst>
                <a:path w="25807" h="36263" extrusionOk="0">
                  <a:moveTo>
                    <a:pt x="24074" y="1"/>
                  </a:moveTo>
                  <a:lnTo>
                    <a:pt x="11672" y="4043"/>
                  </a:lnTo>
                  <a:cubicBezTo>
                    <a:pt x="12614" y="7022"/>
                    <a:pt x="12523" y="11521"/>
                    <a:pt x="11338" y="14773"/>
                  </a:cubicBezTo>
                  <a:cubicBezTo>
                    <a:pt x="9514" y="19910"/>
                    <a:pt x="5076" y="23345"/>
                    <a:pt x="0" y="24469"/>
                  </a:cubicBezTo>
                  <a:lnTo>
                    <a:pt x="3405" y="36263"/>
                  </a:lnTo>
                  <a:cubicBezTo>
                    <a:pt x="12432" y="34196"/>
                    <a:pt x="20244" y="28117"/>
                    <a:pt x="23526" y="19028"/>
                  </a:cubicBezTo>
                  <a:cubicBezTo>
                    <a:pt x="25593" y="13253"/>
                    <a:pt x="25806" y="5320"/>
                    <a:pt x="24074" y="1"/>
                  </a:cubicBez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39"/>
            <p:cNvSpPr/>
            <p:nvPr/>
          </p:nvSpPr>
          <p:spPr>
            <a:xfrm>
              <a:off x="1411375" y="890825"/>
              <a:ext cx="364775" cy="335950"/>
            </a:xfrm>
            <a:custGeom>
              <a:avLst/>
              <a:gdLst/>
              <a:ahLst/>
              <a:cxnLst/>
              <a:rect l="l" t="t" r="r" b="b"/>
              <a:pathLst>
                <a:path w="14591" h="13438" extrusionOk="0">
                  <a:moveTo>
                    <a:pt x="1962" y="0"/>
                  </a:moveTo>
                  <a:cubicBezTo>
                    <a:pt x="1301" y="0"/>
                    <a:pt x="647" y="20"/>
                    <a:pt x="1" y="64"/>
                  </a:cubicBezTo>
                  <a:lnTo>
                    <a:pt x="366" y="12191"/>
                  </a:lnTo>
                  <a:cubicBezTo>
                    <a:pt x="845" y="12149"/>
                    <a:pt x="1332" y="12126"/>
                    <a:pt x="1824" y="12126"/>
                  </a:cubicBezTo>
                  <a:cubicBezTo>
                    <a:pt x="2393" y="12126"/>
                    <a:pt x="2971" y="12157"/>
                    <a:pt x="3557" y="12222"/>
                  </a:cubicBezTo>
                  <a:cubicBezTo>
                    <a:pt x="5442" y="12404"/>
                    <a:pt x="7114" y="12799"/>
                    <a:pt x="8633" y="13438"/>
                  </a:cubicBezTo>
                  <a:lnTo>
                    <a:pt x="14591" y="2313"/>
                  </a:lnTo>
                  <a:cubicBezTo>
                    <a:pt x="11916" y="1219"/>
                    <a:pt x="8968" y="519"/>
                    <a:pt x="5655" y="185"/>
                  </a:cubicBezTo>
                  <a:cubicBezTo>
                    <a:pt x="4398" y="67"/>
                    <a:pt x="3168" y="0"/>
                    <a:pt x="196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0" name="Google Shape;1060;p39"/>
          <p:cNvSpPr txBox="1">
            <a:spLocks noGrp="1"/>
          </p:cNvSpPr>
          <p:nvPr>
            <p:ph type="subTitle" idx="1"/>
          </p:nvPr>
        </p:nvSpPr>
        <p:spPr>
          <a:xfrm>
            <a:off x="3134050" y="2879725"/>
            <a:ext cx="5170500" cy="594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800"/>
              <a:buNone/>
            </a:pPr>
            <a:r>
              <a:rPr lang="en" sz="1400" b="1" dirty="0">
                <a:solidFill>
                  <a:srgbClr val="E5931C"/>
                </a:solidFill>
              </a:rPr>
              <a:t>By Rayan Malik</a:t>
            </a:r>
            <a:endParaRPr sz="1400" b="1" dirty="0">
              <a:solidFill>
                <a:srgbClr val="E5931C"/>
              </a:solidFill>
            </a:endParaRPr>
          </a:p>
        </p:txBody>
      </p:sp>
      <p:sp>
        <p:nvSpPr>
          <p:cNvPr id="1061" name="Google Shape;1061;p39"/>
          <p:cNvSpPr txBox="1">
            <a:spLocks noGrp="1"/>
          </p:cNvSpPr>
          <p:nvPr>
            <p:ph type="ctrTitle"/>
          </p:nvPr>
        </p:nvSpPr>
        <p:spPr>
          <a:xfrm>
            <a:off x="3134050" y="764500"/>
            <a:ext cx="5170500" cy="198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8500"/>
              <a:buFont typeface="Arial"/>
              <a:buNone/>
            </a:pPr>
            <a:r>
              <a:rPr lang="en" sz="3900" dirty="0">
                <a:solidFill>
                  <a:schemeClr val="accent3">
                    <a:lumMod val="75000"/>
                  </a:schemeClr>
                </a:solidFill>
              </a:rPr>
              <a:t>Using a Scorecard to Analyse Potential Partner Universities for INTO in US</a:t>
            </a:r>
            <a:endParaRPr sz="3800" dirty="0">
              <a:solidFill>
                <a:schemeClr val="accent3">
                  <a:lumMod val="75000"/>
                </a:schemeClr>
              </a:solidFill>
            </a:endParaRPr>
          </a:p>
        </p:txBody>
      </p:sp>
      <p:grpSp>
        <p:nvGrpSpPr>
          <p:cNvPr id="1062" name="Google Shape;1062;p39"/>
          <p:cNvGrpSpPr/>
          <p:nvPr/>
        </p:nvGrpSpPr>
        <p:grpSpPr>
          <a:xfrm>
            <a:off x="4879479" y="3867264"/>
            <a:ext cx="1788985" cy="677210"/>
            <a:chOff x="2738925" y="2956250"/>
            <a:chExt cx="1826800" cy="691525"/>
          </a:xfrm>
        </p:grpSpPr>
        <p:sp>
          <p:nvSpPr>
            <p:cNvPr id="1063" name="Google Shape;1063;p39"/>
            <p:cNvSpPr/>
            <p:nvPr/>
          </p:nvSpPr>
          <p:spPr>
            <a:xfrm>
              <a:off x="2738925" y="3388650"/>
              <a:ext cx="323725" cy="254575"/>
            </a:xfrm>
            <a:custGeom>
              <a:avLst/>
              <a:gdLst/>
              <a:ahLst/>
              <a:cxnLst/>
              <a:rect l="l" t="t" r="r" b="b"/>
              <a:pathLst>
                <a:path w="12949" h="10183" extrusionOk="0">
                  <a:moveTo>
                    <a:pt x="0" y="0"/>
                  </a:moveTo>
                  <a:lnTo>
                    <a:pt x="0" y="10183"/>
                  </a:lnTo>
                  <a:lnTo>
                    <a:pt x="12949" y="10183"/>
                  </a:lnTo>
                  <a:lnTo>
                    <a:pt x="12949" y="0"/>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39"/>
            <p:cNvSpPr/>
            <p:nvPr/>
          </p:nvSpPr>
          <p:spPr>
            <a:xfrm>
              <a:off x="3114300" y="2956250"/>
              <a:ext cx="323750" cy="686975"/>
            </a:xfrm>
            <a:custGeom>
              <a:avLst/>
              <a:gdLst/>
              <a:ahLst/>
              <a:cxnLst/>
              <a:rect l="l" t="t" r="r" b="b"/>
              <a:pathLst>
                <a:path w="12950" h="27479" extrusionOk="0">
                  <a:moveTo>
                    <a:pt x="1" y="1"/>
                  </a:moveTo>
                  <a:lnTo>
                    <a:pt x="1" y="27479"/>
                  </a:lnTo>
                  <a:lnTo>
                    <a:pt x="12949" y="27479"/>
                  </a:lnTo>
                  <a:lnTo>
                    <a:pt x="12949" y="1"/>
                  </a:ln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39"/>
            <p:cNvSpPr/>
            <p:nvPr/>
          </p:nvSpPr>
          <p:spPr>
            <a:xfrm>
              <a:off x="3490450" y="3260975"/>
              <a:ext cx="323750" cy="381500"/>
            </a:xfrm>
            <a:custGeom>
              <a:avLst/>
              <a:gdLst/>
              <a:ahLst/>
              <a:cxnLst/>
              <a:rect l="l" t="t" r="r" b="b"/>
              <a:pathLst>
                <a:path w="12950" h="15260" extrusionOk="0">
                  <a:moveTo>
                    <a:pt x="1" y="1"/>
                  </a:moveTo>
                  <a:lnTo>
                    <a:pt x="1" y="15259"/>
                  </a:lnTo>
                  <a:lnTo>
                    <a:pt x="12949" y="15259"/>
                  </a:lnTo>
                  <a:lnTo>
                    <a:pt x="12949" y="1"/>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39"/>
            <p:cNvSpPr/>
            <p:nvPr/>
          </p:nvSpPr>
          <p:spPr>
            <a:xfrm>
              <a:off x="3865850" y="3411425"/>
              <a:ext cx="323725" cy="231800"/>
            </a:xfrm>
            <a:custGeom>
              <a:avLst/>
              <a:gdLst/>
              <a:ahLst/>
              <a:cxnLst/>
              <a:rect l="l" t="t" r="r" b="b"/>
              <a:pathLst>
                <a:path w="12949" h="9272" extrusionOk="0">
                  <a:moveTo>
                    <a:pt x="0" y="1"/>
                  </a:moveTo>
                  <a:lnTo>
                    <a:pt x="0" y="9272"/>
                  </a:lnTo>
                  <a:lnTo>
                    <a:pt x="12949" y="9272"/>
                  </a:lnTo>
                  <a:lnTo>
                    <a:pt x="12949" y="1"/>
                  </a:lnTo>
                  <a:close/>
                </a:path>
              </a:pathLst>
            </a:custGeom>
            <a:solidFill>
              <a:srgbClr val="476B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39"/>
            <p:cNvSpPr/>
            <p:nvPr/>
          </p:nvSpPr>
          <p:spPr>
            <a:xfrm>
              <a:off x="4240475" y="3134075"/>
              <a:ext cx="324500" cy="508400"/>
            </a:xfrm>
            <a:custGeom>
              <a:avLst/>
              <a:gdLst/>
              <a:ahLst/>
              <a:cxnLst/>
              <a:rect l="l" t="t" r="r" b="b"/>
              <a:pathLst>
                <a:path w="12980" h="20336" extrusionOk="0">
                  <a:moveTo>
                    <a:pt x="0" y="0"/>
                  </a:moveTo>
                  <a:lnTo>
                    <a:pt x="0" y="20335"/>
                  </a:lnTo>
                  <a:lnTo>
                    <a:pt x="12979" y="20335"/>
                  </a:lnTo>
                  <a:lnTo>
                    <a:pt x="12979" y="0"/>
                  </a:lnTo>
                  <a:close/>
                </a:path>
              </a:pathLst>
            </a:custGeom>
            <a:solidFill>
              <a:srgbClr val="E861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39"/>
            <p:cNvSpPr/>
            <p:nvPr/>
          </p:nvSpPr>
          <p:spPr>
            <a:xfrm>
              <a:off x="2738925" y="3638650"/>
              <a:ext cx="1826800" cy="9125"/>
            </a:xfrm>
            <a:custGeom>
              <a:avLst/>
              <a:gdLst/>
              <a:ahLst/>
              <a:cxnLst/>
              <a:rect l="l" t="t" r="r" b="b"/>
              <a:pathLst>
                <a:path w="73072" h="365" extrusionOk="0">
                  <a:moveTo>
                    <a:pt x="0" y="0"/>
                  </a:moveTo>
                  <a:lnTo>
                    <a:pt x="0" y="365"/>
                  </a:lnTo>
                  <a:lnTo>
                    <a:pt x="73072" y="365"/>
                  </a:lnTo>
                  <a:lnTo>
                    <a:pt x="73072"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9" name="Google Shape;1069;p39"/>
          <p:cNvGrpSpPr/>
          <p:nvPr/>
        </p:nvGrpSpPr>
        <p:grpSpPr>
          <a:xfrm>
            <a:off x="4747645" y="3601155"/>
            <a:ext cx="2052658" cy="738283"/>
            <a:chOff x="3365825" y="3411425"/>
            <a:chExt cx="3866375" cy="1390625"/>
          </a:xfrm>
        </p:grpSpPr>
        <p:sp>
          <p:nvSpPr>
            <p:cNvPr id="1070" name="Google Shape;1070;p39"/>
            <p:cNvSpPr/>
            <p:nvPr/>
          </p:nvSpPr>
          <p:spPr>
            <a:xfrm>
              <a:off x="3441050" y="4726050"/>
              <a:ext cx="34225" cy="28900"/>
            </a:xfrm>
            <a:custGeom>
              <a:avLst/>
              <a:gdLst/>
              <a:ahLst/>
              <a:cxnLst/>
              <a:rect l="l" t="t" r="r" b="b"/>
              <a:pathLst>
                <a:path w="1369" h="1156" extrusionOk="0">
                  <a:moveTo>
                    <a:pt x="1065" y="0"/>
                  </a:moveTo>
                  <a:lnTo>
                    <a:pt x="1" y="456"/>
                  </a:lnTo>
                  <a:lnTo>
                    <a:pt x="305" y="1155"/>
                  </a:lnTo>
                  <a:lnTo>
                    <a:pt x="1369" y="699"/>
                  </a:lnTo>
                  <a:lnTo>
                    <a:pt x="1065"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39"/>
            <p:cNvSpPr/>
            <p:nvPr/>
          </p:nvSpPr>
          <p:spPr>
            <a:xfrm>
              <a:off x="3510200" y="4007200"/>
              <a:ext cx="1109475" cy="718100"/>
            </a:xfrm>
            <a:custGeom>
              <a:avLst/>
              <a:gdLst/>
              <a:ahLst/>
              <a:cxnLst/>
              <a:rect l="l" t="t" r="r" b="b"/>
              <a:pathLst>
                <a:path w="44379" h="28724" extrusionOk="0">
                  <a:moveTo>
                    <a:pt x="44227" y="0"/>
                  </a:moveTo>
                  <a:lnTo>
                    <a:pt x="42069" y="486"/>
                  </a:lnTo>
                  <a:lnTo>
                    <a:pt x="42221" y="1216"/>
                  </a:lnTo>
                  <a:lnTo>
                    <a:pt x="44379" y="730"/>
                  </a:lnTo>
                  <a:lnTo>
                    <a:pt x="44227" y="0"/>
                  </a:lnTo>
                  <a:close/>
                  <a:moveTo>
                    <a:pt x="40275" y="912"/>
                  </a:moveTo>
                  <a:lnTo>
                    <a:pt x="38117" y="1398"/>
                  </a:lnTo>
                  <a:lnTo>
                    <a:pt x="38269" y="2128"/>
                  </a:lnTo>
                  <a:lnTo>
                    <a:pt x="40427" y="1641"/>
                  </a:lnTo>
                  <a:lnTo>
                    <a:pt x="40275" y="912"/>
                  </a:lnTo>
                  <a:close/>
                  <a:moveTo>
                    <a:pt x="36293" y="1824"/>
                  </a:moveTo>
                  <a:lnTo>
                    <a:pt x="34135" y="2310"/>
                  </a:lnTo>
                  <a:lnTo>
                    <a:pt x="34287" y="3040"/>
                  </a:lnTo>
                  <a:lnTo>
                    <a:pt x="36445" y="2553"/>
                  </a:lnTo>
                  <a:lnTo>
                    <a:pt x="36293" y="1824"/>
                  </a:lnTo>
                  <a:close/>
                  <a:moveTo>
                    <a:pt x="32312" y="2736"/>
                  </a:moveTo>
                  <a:lnTo>
                    <a:pt x="30153" y="3222"/>
                  </a:lnTo>
                  <a:lnTo>
                    <a:pt x="30305" y="3951"/>
                  </a:lnTo>
                  <a:lnTo>
                    <a:pt x="32464" y="3465"/>
                  </a:lnTo>
                  <a:lnTo>
                    <a:pt x="32312" y="2736"/>
                  </a:lnTo>
                  <a:close/>
                  <a:moveTo>
                    <a:pt x="28330" y="3617"/>
                  </a:moveTo>
                  <a:lnTo>
                    <a:pt x="26901" y="3951"/>
                  </a:lnTo>
                  <a:lnTo>
                    <a:pt x="26293" y="4863"/>
                  </a:lnTo>
                  <a:lnTo>
                    <a:pt x="26962" y="5289"/>
                  </a:lnTo>
                  <a:lnTo>
                    <a:pt x="27357" y="4590"/>
                  </a:lnTo>
                  <a:lnTo>
                    <a:pt x="28482" y="4316"/>
                  </a:lnTo>
                  <a:lnTo>
                    <a:pt x="28330" y="3617"/>
                  </a:lnTo>
                  <a:close/>
                  <a:moveTo>
                    <a:pt x="25229" y="6413"/>
                  </a:moveTo>
                  <a:lnTo>
                    <a:pt x="24014" y="8268"/>
                  </a:lnTo>
                  <a:lnTo>
                    <a:pt x="24682" y="8693"/>
                  </a:lnTo>
                  <a:lnTo>
                    <a:pt x="25898" y="6839"/>
                  </a:lnTo>
                  <a:lnTo>
                    <a:pt x="25229" y="6413"/>
                  </a:lnTo>
                  <a:close/>
                  <a:moveTo>
                    <a:pt x="23010" y="9787"/>
                  </a:moveTo>
                  <a:lnTo>
                    <a:pt x="21795" y="11672"/>
                  </a:lnTo>
                  <a:lnTo>
                    <a:pt x="22433" y="12067"/>
                  </a:lnTo>
                  <a:lnTo>
                    <a:pt x="23649" y="10213"/>
                  </a:lnTo>
                  <a:lnTo>
                    <a:pt x="23010" y="9787"/>
                  </a:lnTo>
                  <a:close/>
                  <a:moveTo>
                    <a:pt x="20761" y="13222"/>
                  </a:moveTo>
                  <a:lnTo>
                    <a:pt x="19545" y="15076"/>
                  </a:lnTo>
                  <a:lnTo>
                    <a:pt x="20184" y="15502"/>
                  </a:lnTo>
                  <a:lnTo>
                    <a:pt x="21399" y="13648"/>
                  </a:lnTo>
                  <a:lnTo>
                    <a:pt x="20761" y="13222"/>
                  </a:lnTo>
                  <a:close/>
                  <a:moveTo>
                    <a:pt x="18481" y="16626"/>
                  </a:moveTo>
                  <a:lnTo>
                    <a:pt x="17266" y="18511"/>
                  </a:lnTo>
                  <a:lnTo>
                    <a:pt x="17904" y="18906"/>
                  </a:lnTo>
                  <a:lnTo>
                    <a:pt x="19120" y="17052"/>
                  </a:lnTo>
                  <a:lnTo>
                    <a:pt x="18481" y="16626"/>
                  </a:lnTo>
                  <a:close/>
                  <a:moveTo>
                    <a:pt x="16263" y="20031"/>
                  </a:moveTo>
                  <a:lnTo>
                    <a:pt x="15472" y="21247"/>
                  </a:lnTo>
                  <a:lnTo>
                    <a:pt x="14986" y="21459"/>
                  </a:lnTo>
                  <a:lnTo>
                    <a:pt x="15290" y="22158"/>
                  </a:lnTo>
                  <a:lnTo>
                    <a:pt x="15959" y="21854"/>
                  </a:lnTo>
                  <a:lnTo>
                    <a:pt x="16931" y="20426"/>
                  </a:lnTo>
                  <a:lnTo>
                    <a:pt x="16263" y="20031"/>
                  </a:lnTo>
                  <a:close/>
                  <a:moveTo>
                    <a:pt x="13284" y="22219"/>
                  </a:moveTo>
                  <a:lnTo>
                    <a:pt x="11217" y="23131"/>
                  </a:lnTo>
                  <a:lnTo>
                    <a:pt x="11521" y="23830"/>
                  </a:lnTo>
                  <a:lnTo>
                    <a:pt x="13588" y="22918"/>
                  </a:lnTo>
                  <a:lnTo>
                    <a:pt x="13284" y="22219"/>
                  </a:lnTo>
                  <a:close/>
                  <a:moveTo>
                    <a:pt x="9545" y="23861"/>
                  </a:moveTo>
                  <a:lnTo>
                    <a:pt x="7509" y="24772"/>
                  </a:lnTo>
                  <a:lnTo>
                    <a:pt x="7813" y="25441"/>
                  </a:lnTo>
                  <a:lnTo>
                    <a:pt x="9849" y="24529"/>
                  </a:lnTo>
                  <a:lnTo>
                    <a:pt x="9545" y="23861"/>
                  </a:lnTo>
                  <a:close/>
                  <a:moveTo>
                    <a:pt x="5776" y="25502"/>
                  </a:moveTo>
                  <a:lnTo>
                    <a:pt x="3740" y="26414"/>
                  </a:lnTo>
                  <a:lnTo>
                    <a:pt x="4044" y="27082"/>
                  </a:lnTo>
                  <a:lnTo>
                    <a:pt x="6080" y="26171"/>
                  </a:lnTo>
                  <a:lnTo>
                    <a:pt x="5776" y="25502"/>
                  </a:lnTo>
                  <a:close/>
                  <a:moveTo>
                    <a:pt x="2068" y="27113"/>
                  </a:moveTo>
                  <a:lnTo>
                    <a:pt x="1" y="28025"/>
                  </a:lnTo>
                  <a:lnTo>
                    <a:pt x="305" y="28724"/>
                  </a:lnTo>
                  <a:lnTo>
                    <a:pt x="2372" y="27812"/>
                  </a:lnTo>
                  <a:lnTo>
                    <a:pt x="2068" y="27113"/>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39"/>
            <p:cNvSpPr/>
            <p:nvPr/>
          </p:nvSpPr>
          <p:spPr>
            <a:xfrm>
              <a:off x="4717675" y="3584700"/>
              <a:ext cx="193050" cy="349575"/>
            </a:xfrm>
            <a:custGeom>
              <a:avLst/>
              <a:gdLst/>
              <a:ahLst/>
              <a:cxnLst/>
              <a:rect l="l" t="t" r="r" b="b"/>
              <a:pathLst>
                <a:path w="7722" h="13983" extrusionOk="0">
                  <a:moveTo>
                    <a:pt x="7022" y="0"/>
                  </a:moveTo>
                  <a:lnTo>
                    <a:pt x="5958" y="2067"/>
                  </a:lnTo>
                  <a:lnTo>
                    <a:pt x="6657" y="2432"/>
                  </a:lnTo>
                  <a:lnTo>
                    <a:pt x="7721" y="334"/>
                  </a:lnTo>
                  <a:lnTo>
                    <a:pt x="7022" y="0"/>
                  </a:lnTo>
                  <a:close/>
                  <a:moveTo>
                    <a:pt x="5046" y="3860"/>
                  </a:moveTo>
                  <a:lnTo>
                    <a:pt x="3983" y="5958"/>
                  </a:lnTo>
                  <a:lnTo>
                    <a:pt x="4682" y="6292"/>
                  </a:lnTo>
                  <a:lnTo>
                    <a:pt x="5745" y="4195"/>
                  </a:lnTo>
                  <a:lnTo>
                    <a:pt x="5046" y="3860"/>
                  </a:lnTo>
                  <a:close/>
                  <a:moveTo>
                    <a:pt x="3071" y="7690"/>
                  </a:moveTo>
                  <a:lnTo>
                    <a:pt x="2007" y="9787"/>
                  </a:lnTo>
                  <a:lnTo>
                    <a:pt x="2706" y="10122"/>
                  </a:lnTo>
                  <a:lnTo>
                    <a:pt x="3770" y="8055"/>
                  </a:lnTo>
                  <a:lnTo>
                    <a:pt x="3071" y="7690"/>
                  </a:lnTo>
                  <a:close/>
                  <a:moveTo>
                    <a:pt x="1065" y="11550"/>
                  </a:moveTo>
                  <a:lnTo>
                    <a:pt x="1" y="13617"/>
                  </a:lnTo>
                  <a:lnTo>
                    <a:pt x="700" y="13982"/>
                  </a:lnTo>
                  <a:lnTo>
                    <a:pt x="1764" y="11885"/>
                  </a:lnTo>
                  <a:lnTo>
                    <a:pt x="1065" y="1155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39"/>
            <p:cNvSpPr/>
            <p:nvPr/>
          </p:nvSpPr>
          <p:spPr>
            <a:xfrm>
              <a:off x="5012525" y="3452475"/>
              <a:ext cx="466600" cy="68400"/>
            </a:xfrm>
            <a:custGeom>
              <a:avLst/>
              <a:gdLst/>
              <a:ahLst/>
              <a:cxnLst/>
              <a:rect l="l" t="t" r="r" b="b"/>
              <a:pathLst>
                <a:path w="18664" h="2736" extrusionOk="0">
                  <a:moveTo>
                    <a:pt x="18602" y="0"/>
                  </a:moveTo>
                  <a:lnTo>
                    <a:pt x="16353" y="213"/>
                  </a:lnTo>
                  <a:lnTo>
                    <a:pt x="16444" y="973"/>
                  </a:lnTo>
                  <a:lnTo>
                    <a:pt x="18663" y="760"/>
                  </a:lnTo>
                  <a:lnTo>
                    <a:pt x="18602" y="0"/>
                  </a:lnTo>
                  <a:close/>
                  <a:moveTo>
                    <a:pt x="14529" y="456"/>
                  </a:moveTo>
                  <a:lnTo>
                    <a:pt x="12310" y="669"/>
                  </a:lnTo>
                  <a:lnTo>
                    <a:pt x="12371" y="1429"/>
                  </a:lnTo>
                  <a:lnTo>
                    <a:pt x="14621" y="1216"/>
                  </a:lnTo>
                  <a:lnTo>
                    <a:pt x="14529" y="456"/>
                  </a:lnTo>
                  <a:close/>
                  <a:moveTo>
                    <a:pt x="10426" y="882"/>
                  </a:moveTo>
                  <a:lnTo>
                    <a:pt x="8177" y="1094"/>
                  </a:lnTo>
                  <a:lnTo>
                    <a:pt x="8268" y="1854"/>
                  </a:lnTo>
                  <a:lnTo>
                    <a:pt x="10517" y="1642"/>
                  </a:lnTo>
                  <a:lnTo>
                    <a:pt x="10426" y="882"/>
                  </a:lnTo>
                  <a:close/>
                  <a:moveTo>
                    <a:pt x="6323" y="1307"/>
                  </a:moveTo>
                  <a:lnTo>
                    <a:pt x="4104" y="1550"/>
                  </a:lnTo>
                  <a:lnTo>
                    <a:pt x="4164" y="2310"/>
                  </a:lnTo>
                  <a:lnTo>
                    <a:pt x="6414" y="2067"/>
                  </a:lnTo>
                  <a:lnTo>
                    <a:pt x="6323" y="1307"/>
                  </a:lnTo>
                  <a:close/>
                  <a:moveTo>
                    <a:pt x="2219" y="1733"/>
                  </a:moveTo>
                  <a:lnTo>
                    <a:pt x="0" y="1976"/>
                  </a:lnTo>
                  <a:lnTo>
                    <a:pt x="61" y="2736"/>
                  </a:lnTo>
                  <a:lnTo>
                    <a:pt x="2310" y="2493"/>
                  </a:lnTo>
                  <a:lnTo>
                    <a:pt x="2219" y="1733"/>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39"/>
            <p:cNvSpPr/>
            <p:nvPr/>
          </p:nvSpPr>
          <p:spPr>
            <a:xfrm>
              <a:off x="5571800" y="3520850"/>
              <a:ext cx="449875" cy="869350"/>
            </a:xfrm>
            <a:custGeom>
              <a:avLst/>
              <a:gdLst/>
              <a:ahLst/>
              <a:cxnLst/>
              <a:rect l="l" t="t" r="r" b="b"/>
              <a:pathLst>
                <a:path w="17995" h="34774" extrusionOk="0">
                  <a:moveTo>
                    <a:pt x="730" y="1"/>
                  </a:moveTo>
                  <a:lnTo>
                    <a:pt x="0" y="274"/>
                  </a:lnTo>
                  <a:lnTo>
                    <a:pt x="791" y="2311"/>
                  </a:lnTo>
                  <a:lnTo>
                    <a:pt x="1520" y="2037"/>
                  </a:lnTo>
                  <a:lnTo>
                    <a:pt x="730" y="1"/>
                  </a:lnTo>
                  <a:close/>
                  <a:moveTo>
                    <a:pt x="2159" y="3800"/>
                  </a:moveTo>
                  <a:lnTo>
                    <a:pt x="1429" y="4074"/>
                  </a:lnTo>
                  <a:lnTo>
                    <a:pt x="2250" y="6110"/>
                  </a:lnTo>
                  <a:lnTo>
                    <a:pt x="2949" y="5837"/>
                  </a:lnTo>
                  <a:lnTo>
                    <a:pt x="2159" y="3800"/>
                  </a:lnTo>
                  <a:close/>
                  <a:moveTo>
                    <a:pt x="3618" y="7600"/>
                  </a:moveTo>
                  <a:lnTo>
                    <a:pt x="2888" y="7873"/>
                  </a:lnTo>
                  <a:lnTo>
                    <a:pt x="3678" y="9910"/>
                  </a:lnTo>
                  <a:lnTo>
                    <a:pt x="4408" y="9636"/>
                  </a:lnTo>
                  <a:lnTo>
                    <a:pt x="3618" y="7600"/>
                  </a:lnTo>
                  <a:close/>
                  <a:moveTo>
                    <a:pt x="5077" y="11399"/>
                  </a:moveTo>
                  <a:lnTo>
                    <a:pt x="4377" y="11673"/>
                  </a:lnTo>
                  <a:lnTo>
                    <a:pt x="5168" y="13709"/>
                  </a:lnTo>
                  <a:lnTo>
                    <a:pt x="5897" y="13436"/>
                  </a:lnTo>
                  <a:lnTo>
                    <a:pt x="5077" y="11399"/>
                  </a:lnTo>
                  <a:close/>
                  <a:moveTo>
                    <a:pt x="6536" y="15168"/>
                  </a:moveTo>
                  <a:lnTo>
                    <a:pt x="5806" y="15411"/>
                  </a:lnTo>
                  <a:lnTo>
                    <a:pt x="6596" y="17478"/>
                  </a:lnTo>
                  <a:lnTo>
                    <a:pt x="7326" y="17205"/>
                  </a:lnTo>
                  <a:lnTo>
                    <a:pt x="6536" y="15168"/>
                  </a:lnTo>
                  <a:close/>
                  <a:moveTo>
                    <a:pt x="7964" y="18846"/>
                  </a:moveTo>
                  <a:lnTo>
                    <a:pt x="7326" y="19272"/>
                  </a:lnTo>
                  <a:lnTo>
                    <a:pt x="8542" y="21126"/>
                  </a:lnTo>
                  <a:lnTo>
                    <a:pt x="9180" y="20700"/>
                  </a:lnTo>
                  <a:lnTo>
                    <a:pt x="7964" y="18846"/>
                  </a:lnTo>
                  <a:close/>
                  <a:moveTo>
                    <a:pt x="10183" y="22220"/>
                  </a:moveTo>
                  <a:lnTo>
                    <a:pt x="9514" y="22646"/>
                  </a:lnTo>
                  <a:lnTo>
                    <a:pt x="10730" y="24500"/>
                  </a:lnTo>
                  <a:lnTo>
                    <a:pt x="11399" y="24074"/>
                  </a:lnTo>
                  <a:lnTo>
                    <a:pt x="10183" y="22220"/>
                  </a:lnTo>
                  <a:close/>
                  <a:moveTo>
                    <a:pt x="12371" y="25655"/>
                  </a:moveTo>
                  <a:lnTo>
                    <a:pt x="11733" y="26050"/>
                  </a:lnTo>
                  <a:lnTo>
                    <a:pt x="12949" y="27934"/>
                  </a:lnTo>
                  <a:lnTo>
                    <a:pt x="13587" y="27509"/>
                  </a:lnTo>
                  <a:lnTo>
                    <a:pt x="12371" y="25655"/>
                  </a:lnTo>
                  <a:close/>
                  <a:moveTo>
                    <a:pt x="14590" y="29059"/>
                  </a:moveTo>
                  <a:lnTo>
                    <a:pt x="13922" y="29485"/>
                  </a:lnTo>
                  <a:lnTo>
                    <a:pt x="15168" y="31339"/>
                  </a:lnTo>
                  <a:lnTo>
                    <a:pt x="15806" y="30913"/>
                  </a:lnTo>
                  <a:lnTo>
                    <a:pt x="14590" y="29059"/>
                  </a:lnTo>
                  <a:close/>
                  <a:moveTo>
                    <a:pt x="16779" y="32494"/>
                  </a:moveTo>
                  <a:lnTo>
                    <a:pt x="16141" y="32889"/>
                  </a:lnTo>
                  <a:lnTo>
                    <a:pt x="17356" y="34773"/>
                  </a:lnTo>
                  <a:lnTo>
                    <a:pt x="17995" y="34348"/>
                  </a:lnTo>
                  <a:lnTo>
                    <a:pt x="16779" y="32494"/>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39"/>
            <p:cNvSpPr/>
            <p:nvPr/>
          </p:nvSpPr>
          <p:spPr>
            <a:xfrm>
              <a:off x="6109050" y="4086975"/>
              <a:ext cx="815375" cy="320700"/>
            </a:xfrm>
            <a:custGeom>
              <a:avLst/>
              <a:gdLst/>
              <a:ahLst/>
              <a:cxnLst/>
              <a:rect l="l" t="t" r="r" b="b"/>
              <a:pathLst>
                <a:path w="32615" h="12828" extrusionOk="0">
                  <a:moveTo>
                    <a:pt x="32524" y="1"/>
                  </a:moveTo>
                  <a:lnTo>
                    <a:pt x="30244" y="213"/>
                  </a:lnTo>
                  <a:lnTo>
                    <a:pt x="30335" y="973"/>
                  </a:lnTo>
                  <a:lnTo>
                    <a:pt x="32615" y="760"/>
                  </a:lnTo>
                  <a:lnTo>
                    <a:pt x="32524" y="1"/>
                  </a:lnTo>
                  <a:close/>
                  <a:moveTo>
                    <a:pt x="28359" y="396"/>
                  </a:moveTo>
                  <a:lnTo>
                    <a:pt x="26080" y="639"/>
                  </a:lnTo>
                  <a:lnTo>
                    <a:pt x="26141" y="1399"/>
                  </a:lnTo>
                  <a:lnTo>
                    <a:pt x="28420" y="1156"/>
                  </a:lnTo>
                  <a:lnTo>
                    <a:pt x="28359" y="396"/>
                  </a:lnTo>
                  <a:close/>
                  <a:moveTo>
                    <a:pt x="24165" y="791"/>
                  </a:moveTo>
                  <a:lnTo>
                    <a:pt x="21885" y="1034"/>
                  </a:lnTo>
                  <a:lnTo>
                    <a:pt x="21976" y="1794"/>
                  </a:lnTo>
                  <a:lnTo>
                    <a:pt x="24256" y="1551"/>
                  </a:lnTo>
                  <a:lnTo>
                    <a:pt x="24165" y="791"/>
                  </a:lnTo>
                  <a:close/>
                  <a:moveTo>
                    <a:pt x="19940" y="1216"/>
                  </a:moveTo>
                  <a:lnTo>
                    <a:pt x="17660" y="1429"/>
                  </a:lnTo>
                  <a:lnTo>
                    <a:pt x="17751" y="2189"/>
                  </a:lnTo>
                  <a:lnTo>
                    <a:pt x="20031" y="1976"/>
                  </a:lnTo>
                  <a:lnTo>
                    <a:pt x="19940" y="1216"/>
                  </a:lnTo>
                  <a:close/>
                  <a:moveTo>
                    <a:pt x="15776" y="1642"/>
                  </a:moveTo>
                  <a:lnTo>
                    <a:pt x="13496" y="1855"/>
                  </a:lnTo>
                  <a:lnTo>
                    <a:pt x="13557" y="2615"/>
                  </a:lnTo>
                  <a:lnTo>
                    <a:pt x="15867" y="2402"/>
                  </a:lnTo>
                  <a:lnTo>
                    <a:pt x="15776" y="1642"/>
                  </a:lnTo>
                  <a:close/>
                  <a:moveTo>
                    <a:pt x="11794" y="3071"/>
                  </a:moveTo>
                  <a:lnTo>
                    <a:pt x="9970" y="4469"/>
                  </a:lnTo>
                  <a:lnTo>
                    <a:pt x="10426" y="5077"/>
                  </a:lnTo>
                  <a:lnTo>
                    <a:pt x="12250" y="3678"/>
                  </a:lnTo>
                  <a:lnTo>
                    <a:pt x="11794" y="3071"/>
                  </a:lnTo>
                  <a:close/>
                  <a:moveTo>
                    <a:pt x="8481" y="5654"/>
                  </a:moveTo>
                  <a:lnTo>
                    <a:pt x="6657" y="7052"/>
                  </a:lnTo>
                  <a:lnTo>
                    <a:pt x="7113" y="7660"/>
                  </a:lnTo>
                  <a:lnTo>
                    <a:pt x="8937" y="6262"/>
                  </a:lnTo>
                  <a:lnTo>
                    <a:pt x="8481" y="5654"/>
                  </a:lnTo>
                  <a:close/>
                  <a:moveTo>
                    <a:pt x="5167" y="8238"/>
                  </a:moveTo>
                  <a:lnTo>
                    <a:pt x="3344" y="9636"/>
                  </a:lnTo>
                  <a:lnTo>
                    <a:pt x="3800" y="10244"/>
                  </a:lnTo>
                  <a:lnTo>
                    <a:pt x="5623" y="8846"/>
                  </a:lnTo>
                  <a:lnTo>
                    <a:pt x="5167" y="8238"/>
                  </a:lnTo>
                  <a:close/>
                  <a:moveTo>
                    <a:pt x="1824" y="10821"/>
                  </a:moveTo>
                  <a:lnTo>
                    <a:pt x="0" y="12220"/>
                  </a:lnTo>
                  <a:lnTo>
                    <a:pt x="456" y="12827"/>
                  </a:lnTo>
                  <a:lnTo>
                    <a:pt x="2280" y="11429"/>
                  </a:lnTo>
                  <a:lnTo>
                    <a:pt x="1824" y="1082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39"/>
            <p:cNvSpPr/>
            <p:nvPr/>
          </p:nvSpPr>
          <p:spPr>
            <a:xfrm>
              <a:off x="6970000" y="4079375"/>
              <a:ext cx="29650" cy="22075"/>
            </a:xfrm>
            <a:custGeom>
              <a:avLst/>
              <a:gdLst/>
              <a:ahLst/>
              <a:cxnLst/>
              <a:rect l="l" t="t" r="r" b="b"/>
              <a:pathLst>
                <a:path w="1186" h="883" extrusionOk="0">
                  <a:moveTo>
                    <a:pt x="1125" y="1"/>
                  </a:moveTo>
                  <a:lnTo>
                    <a:pt x="1" y="122"/>
                  </a:lnTo>
                  <a:lnTo>
                    <a:pt x="61" y="882"/>
                  </a:lnTo>
                  <a:lnTo>
                    <a:pt x="1186" y="760"/>
                  </a:lnTo>
                  <a:lnTo>
                    <a:pt x="1125"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39"/>
            <p:cNvSpPr/>
            <p:nvPr/>
          </p:nvSpPr>
          <p:spPr>
            <a:xfrm>
              <a:off x="3365825" y="4716925"/>
              <a:ext cx="85900" cy="85125"/>
            </a:xfrm>
            <a:custGeom>
              <a:avLst/>
              <a:gdLst/>
              <a:ahLst/>
              <a:cxnLst/>
              <a:rect l="l" t="t" r="r" b="b"/>
              <a:pathLst>
                <a:path w="3436" h="3405" extrusionOk="0">
                  <a:moveTo>
                    <a:pt x="1733" y="0"/>
                  </a:moveTo>
                  <a:cubicBezTo>
                    <a:pt x="761" y="0"/>
                    <a:pt x="1" y="760"/>
                    <a:pt x="1" y="1703"/>
                  </a:cubicBezTo>
                  <a:cubicBezTo>
                    <a:pt x="1" y="2645"/>
                    <a:pt x="761" y="3405"/>
                    <a:pt x="1733" y="3405"/>
                  </a:cubicBezTo>
                  <a:cubicBezTo>
                    <a:pt x="2676" y="3405"/>
                    <a:pt x="3435" y="2645"/>
                    <a:pt x="3435" y="1703"/>
                  </a:cubicBezTo>
                  <a:cubicBezTo>
                    <a:pt x="3435" y="760"/>
                    <a:pt x="2676" y="0"/>
                    <a:pt x="1733"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39"/>
            <p:cNvSpPr/>
            <p:nvPr/>
          </p:nvSpPr>
          <p:spPr>
            <a:xfrm>
              <a:off x="3855950" y="4495025"/>
              <a:ext cx="85900" cy="85900"/>
            </a:xfrm>
            <a:custGeom>
              <a:avLst/>
              <a:gdLst/>
              <a:ahLst/>
              <a:cxnLst/>
              <a:rect l="l" t="t" r="r" b="b"/>
              <a:pathLst>
                <a:path w="3436" h="3436" extrusionOk="0">
                  <a:moveTo>
                    <a:pt x="1703" y="1"/>
                  </a:moveTo>
                  <a:cubicBezTo>
                    <a:pt x="761" y="1"/>
                    <a:pt x="1" y="761"/>
                    <a:pt x="1" y="1734"/>
                  </a:cubicBezTo>
                  <a:cubicBezTo>
                    <a:pt x="1" y="2676"/>
                    <a:pt x="761" y="3436"/>
                    <a:pt x="1703" y="3436"/>
                  </a:cubicBezTo>
                  <a:cubicBezTo>
                    <a:pt x="2676" y="3436"/>
                    <a:pt x="3436" y="2676"/>
                    <a:pt x="3436" y="1734"/>
                  </a:cubicBezTo>
                  <a:cubicBezTo>
                    <a:pt x="3436" y="761"/>
                    <a:pt x="2676" y="1"/>
                    <a:pt x="1703"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39"/>
            <p:cNvSpPr/>
            <p:nvPr/>
          </p:nvSpPr>
          <p:spPr>
            <a:xfrm>
              <a:off x="4145475" y="4071775"/>
              <a:ext cx="85900" cy="85125"/>
            </a:xfrm>
            <a:custGeom>
              <a:avLst/>
              <a:gdLst/>
              <a:ahLst/>
              <a:cxnLst/>
              <a:rect l="l" t="t" r="r" b="b"/>
              <a:pathLst>
                <a:path w="3436" h="3405" extrusionOk="0">
                  <a:moveTo>
                    <a:pt x="1733" y="1"/>
                  </a:moveTo>
                  <a:cubicBezTo>
                    <a:pt x="791" y="1"/>
                    <a:pt x="1" y="761"/>
                    <a:pt x="1" y="1703"/>
                  </a:cubicBezTo>
                  <a:cubicBezTo>
                    <a:pt x="1" y="2645"/>
                    <a:pt x="791" y="3405"/>
                    <a:pt x="1733" y="3405"/>
                  </a:cubicBezTo>
                  <a:cubicBezTo>
                    <a:pt x="2676" y="3405"/>
                    <a:pt x="3435" y="2645"/>
                    <a:pt x="3435" y="1703"/>
                  </a:cubicBezTo>
                  <a:cubicBezTo>
                    <a:pt x="3435" y="761"/>
                    <a:pt x="2676" y="1"/>
                    <a:pt x="1733"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39"/>
            <p:cNvSpPr/>
            <p:nvPr/>
          </p:nvSpPr>
          <p:spPr>
            <a:xfrm>
              <a:off x="4648525" y="3955525"/>
              <a:ext cx="85125" cy="85875"/>
            </a:xfrm>
            <a:custGeom>
              <a:avLst/>
              <a:gdLst/>
              <a:ahLst/>
              <a:cxnLst/>
              <a:rect l="l" t="t" r="r" b="b"/>
              <a:pathLst>
                <a:path w="3405" h="3435" extrusionOk="0">
                  <a:moveTo>
                    <a:pt x="1703" y="0"/>
                  </a:moveTo>
                  <a:cubicBezTo>
                    <a:pt x="761" y="0"/>
                    <a:pt x="1" y="760"/>
                    <a:pt x="1" y="1702"/>
                  </a:cubicBezTo>
                  <a:cubicBezTo>
                    <a:pt x="1" y="2675"/>
                    <a:pt x="761" y="3435"/>
                    <a:pt x="1703" y="3435"/>
                  </a:cubicBezTo>
                  <a:cubicBezTo>
                    <a:pt x="2645" y="3435"/>
                    <a:pt x="3405" y="2675"/>
                    <a:pt x="3405" y="1702"/>
                  </a:cubicBezTo>
                  <a:cubicBezTo>
                    <a:pt x="3405" y="760"/>
                    <a:pt x="2645" y="0"/>
                    <a:pt x="1703"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39"/>
            <p:cNvSpPr/>
            <p:nvPr/>
          </p:nvSpPr>
          <p:spPr>
            <a:xfrm>
              <a:off x="4895500" y="3476775"/>
              <a:ext cx="85125" cy="85900"/>
            </a:xfrm>
            <a:custGeom>
              <a:avLst/>
              <a:gdLst/>
              <a:ahLst/>
              <a:cxnLst/>
              <a:rect l="l" t="t" r="r" b="b"/>
              <a:pathLst>
                <a:path w="3405" h="3436" extrusionOk="0">
                  <a:moveTo>
                    <a:pt x="1702" y="1"/>
                  </a:moveTo>
                  <a:cubicBezTo>
                    <a:pt x="760" y="1"/>
                    <a:pt x="0" y="761"/>
                    <a:pt x="0" y="1733"/>
                  </a:cubicBezTo>
                  <a:cubicBezTo>
                    <a:pt x="0" y="2676"/>
                    <a:pt x="760" y="3436"/>
                    <a:pt x="1702" y="3436"/>
                  </a:cubicBezTo>
                  <a:cubicBezTo>
                    <a:pt x="2645" y="3436"/>
                    <a:pt x="3405" y="2676"/>
                    <a:pt x="3405" y="1733"/>
                  </a:cubicBezTo>
                  <a:cubicBezTo>
                    <a:pt x="3405" y="761"/>
                    <a:pt x="2645" y="1"/>
                    <a:pt x="1702"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39"/>
            <p:cNvSpPr/>
            <p:nvPr/>
          </p:nvSpPr>
          <p:spPr>
            <a:xfrm>
              <a:off x="5511000" y="3411425"/>
              <a:ext cx="85150" cy="85900"/>
            </a:xfrm>
            <a:custGeom>
              <a:avLst/>
              <a:gdLst/>
              <a:ahLst/>
              <a:cxnLst/>
              <a:rect l="l" t="t" r="r" b="b"/>
              <a:pathLst>
                <a:path w="3406" h="3436" extrusionOk="0">
                  <a:moveTo>
                    <a:pt x="1703" y="1"/>
                  </a:moveTo>
                  <a:cubicBezTo>
                    <a:pt x="761" y="1"/>
                    <a:pt x="1" y="761"/>
                    <a:pt x="1" y="1703"/>
                  </a:cubicBezTo>
                  <a:cubicBezTo>
                    <a:pt x="1" y="2645"/>
                    <a:pt x="761" y="3436"/>
                    <a:pt x="1703" y="3436"/>
                  </a:cubicBezTo>
                  <a:cubicBezTo>
                    <a:pt x="2645" y="3436"/>
                    <a:pt x="3405" y="2645"/>
                    <a:pt x="3405" y="1703"/>
                  </a:cubicBezTo>
                  <a:cubicBezTo>
                    <a:pt x="3405" y="761"/>
                    <a:pt x="2645" y="1"/>
                    <a:pt x="1703"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39"/>
            <p:cNvSpPr/>
            <p:nvPr/>
          </p:nvSpPr>
          <p:spPr>
            <a:xfrm>
              <a:off x="5723775" y="3943350"/>
              <a:ext cx="85125" cy="85900"/>
            </a:xfrm>
            <a:custGeom>
              <a:avLst/>
              <a:gdLst/>
              <a:ahLst/>
              <a:cxnLst/>
              <a:rect l="l" t="t" r="r" b="b"/>
              <a:pathLst>
                <a:path w="3405" h="3436" extrusionOk="0">
                  <a:moveTo>
                    <a:pt x="1703" y="1"/>
                  </a:moveTo>
                  <a:cubicBezTo>
                    <a:pt x="760" y="1"/>
                    <a:pt x="1" y="761"/>
                    <a:pt x="1" y="1703"/>
                  </a:cubicBezTo>
                  <a:cubicBezTo>
                    <a:pt x="1" y="2645"/>
                    <a:pt x="760" y="3435"/>
                    <a:pt x="1703" y="3435"/>
                  </a:cubicBezTo>
                  <a:cubicBezTo>
                    <a:pt x="2645" y="3435"/>
                    <a:pt x="3405" y="2645"/>
                    <a:pt x="3405" y="1703"/>
                  </a:cubicBezTo>
                  <a:cubicBezTo>
                    <a:pt x="3405" y="761"/>
                    <a:pt x="2645" y="1"/>
                    <a:pt x="1703"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39"/>
            <p:cNvSpPr/>
            <p:nvPr/>
          </p:nvSpPr>
          <p:spPr>
            <a:xfrm>
              <a:off x="6011025" y="4392450"/>
              <a:ext cx="85875" cy="85900"/>
            </a:xfrm>
            <a:custGeom>
              <a:avLst/>
              <a:gdLst/>
              <a:ahLst/>
              <a:cxnLst/>
              <a:rect l="l" t="t" r="r" b="b"/>
              <a:pathLst>
                <a:path w="3435" h="3436" extrusionOk="0">
                  <a:moveTo>
                    <a:pt x="1733" y="1"/>
                  </a:moveTo>
                  <a:cubicBezTo>
                    <a:pt x="760" y="1"/>
                    <a:pt x="0" y="760"/>
                    <a:pt x="0" y="1733"/>
                  </a:cubicBezTo>
                  <a:cubicBezTo>
                    <a:pt x="0" y="2675"/>
                    <a:pt x="760" y="3435"/>
                    <a:pt x="1733" y="3435"/>
                  </a:cubicBezTo>
                  <a:cubicBezTo>
                    <a:pt x="2675" y="3435"/>
                    <a:pt x="3435" y="2675"/>
                    <a:pt x="3435" y="1733"/>
                  </a:cubicBezTo>
                  <a:cubicBezTo>
                    <a:pt x="3435" y="760"/>
                    <a:pt x="2675" y="1"/>
                    <a:pt x="1733"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39"/>
            <p:cNvSpPr/>
            <p:nvPr/>
          </p:nvSpPr>
          <p:spPr>
            <a:xfrm>
              <a:off x="6403125" y="4099900"/>
              <a:ext cx="85125" cy="85875"/>
            </a:xfrm>
            <a:custGeom>
              <a:avLst/>
              <a:gdLst/>
              <a:ahLst/>
              <a:cxnLst/>
              <a:rect l="l" t="t" r="r" b="b"/>
              <a:pathLst>
                <a:path w="3405" h="3435" extrusionOk="0">
                  <a:moveTo>
                    <a:pt x="1703" y="0"/>
                  </a:moveTo>
                  <a:cubicBezTo>
                    <a:pt x="760" y="0"/>
                    <a:pt x="0" y="760"/>
                    <a:pt x="0" y="1733"/>
                  </a:cubicBezTo>
                  <a:cubicBezTo>
                    <a:pt x="0" y="2675"/>
                    <a:pt x="760" y="3435"/>
                    <a:pt x="1703" y="3435"/>
                  </a:cubicBezTo>
                  <a:cubicBezTo>
                    <a:pt x="2645" y="3435"/>
                    <a:pt x="3405" y="2675"/>
                    <a:pt x="3405" y="1733"/>
                  </a:cubicBezTo>
                  <a:cubicBezTo>
                    <a:pt x="3405" y="760"/>
                    <a:pt x="2645" y="0"/>
                    <a:pt x="1703"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39"/>
            <p:cNvSpPr/>
            <p:nvPr/>
          </p:nvSpPr>
          <p:spPr>
            <a:xfrm>
              <a:off x="6988250" y="3996550"/>
              <a:ext cx="243950" cy="177850"/>
            </a:xfrm>
            <a:custGeom>
              <a:avLst/>
              <a:gdLst/>
              <a:ahLst/>
              <a:cxnLst/>
              <a:rect l="l" t="t" r="r" b="b"/>
              <a:pathLst>
                <a:path w="9758" h="7114" extrusionOk="0">
                  <a:moveTo>
                    <a:pt x="0" y="0"/>
                  </a:moveTo>
                  <a:lnTo>
                    <a:pt x="851" y="7113"/>
                  </a:lnTo>
                  <a:lnTo>
                    <a:pt x="9757" y="2280"/>
                  </a:lnTo>
                  <a:lnTo>
                    <a:pt x="0"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7" name="Google Shape;1087;p39"/>
          <p:cNvGrpSpPr/>
          <p:nvPr/>
        </p:nvGrpSpPr>
        <p:grpSpPr>
          <a:xfrm>
            <a:off x="990390" y="1245715"/>
            <a:ext cx="1342636" cy="1217594"/>
            <a:chOff x="2659125" y="656075"/>
            <a:chExt cx="1689275" cy="1531950"/>
          </a:xfrm>
        </p:grpSpPr>
        <p:sp>
          <p:nvSpPr>
            <p:cNvPr id="1088" name="Google Shape;1088;p39"/>
            <p:cNvSpPr/>
            <p:nvPr/>
          </p:nvSpPr>
          <p:spPr>
            <a:xfrm>
              <a:off x="4205500" y="862775"/>
              <a:ext cx="19025" cy="873900"/>
            </a:xfrm>
            <a:custGeom>
              <a:avLst/>
              <a:gdLst/>
              <a:ahLst/>
              <a:cxnLst/>
              <a:rect l="l" t="t" r="r" b="b"/>
              <a:pathLst>
                <a:path w="761" h="34956" extrusionOk="0">
                  <a:moveTo>
                    <a:pt x="1" y="0"/>
                  </a:moveTo>
                  <a:lnTo>
                    <a:pt x="1" y="34955"/>
                  </a:lnTo>
                  <a:lnTo>
                    <a:pt x="761" y="34955"/>
                  </a:lnTo>
                  <a:lnTo>
                    <a:pt x="761"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39"/>
            <p:cNvSpPr/>
            <p:nvPr/>
          </p:nvSpPr>
          <p:spPr>
            <a:xfrm>
              <a:off x="4080125" y="999925"/>
              <a:ext cx="268275" cy="433250"/>
            </a:xfrm>
            <a:custGeom>
              <a:avLst/>
              <a:gdLst/>
              <a:ahLst/>
              <a:cxnLst/>
              <a:rect l="l" t="t" r="r" b="b"/>
              <a:pathLst>
                <a:path w="10731" h="17330" extrusionOk="0">
                  <a:moveTo>
                    <a:pt x="5427" y="0"/>
                  </a:moveTo>
                  <a:cubicBezTo>
                    <a:pt x="3018" y="0"/>
                    <a:pt x="583" y="145"/>
                    <a:pt x="396" y="411"/>
                  </a:cubicBezTo>
                  <a:cubicBezTo>
                    <a:pt x="122" y="806"/>
                    <a:pt x="1" y="16521"/>
                    <a:pt x="396" y="16885"/>
                  </a:cubicBezTo>
                  <a:cubicBezTo>
                    <a:pt x="696" y="17185"/>
                    <a:pt x="2951" y="17330"/>
                    <a:pt x="5235" y="17330"/>
                  </a:cubicBezTo>
                  <a:cubicBezTo>
                    <a:pt x="7578" y="17330"/>
                    <a:pt x="9951" y="17178"/>
                    <a:pt x="10274" y="16885"/>
                  </a:cubicBezTo>
                  <a:cubicBezTo>
                    <a:pt x="10730" y="16521"/>
                    <a:pt x="10730" y="836"/>
                    <a:pt x="10274" y="411"/>
                  </a:cubicBezTo>
                  <a:cubicBezTo>
                    <a:pt x="9964" y="130"/>
                    <a:pt x="7707" y="0"/>
                    <a:pt x="5427" y="0"/>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39"/>
            <p:cNvSpPr/>
            <p:nvPr/>
          </p:nvSpPr>
          <p:spPr>
            <a:xfrm>
              <a:off x="3498050" y="1143925"/>
              <a:ext cx="19025" cy="823750"/>
            </a:xfrm>
            <a:custGeom>
              <a:avLst/>
              <a:gdLst/>
              <a:ahLst/>
              <a:cxnLst/>
              <a:rect l="l" t="t" r="r" b="b"/>
              <a:pathLst>
                <a:path w="761" h="32950" extrusionOk="0">
                  <a:moveTo>
                    <a:pt x="1" y="0"/>
                  </a:moveTo>
                  <a:lnTo>
                    <a:pt x="1" y="32949"/>
                  </a:lnTo>
                  <a:lnTo>
                    <a:pt x="760" y="32949"/>
                  </a:lnTo>
                  <a:lnTo>
                    <a:pt x="760"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39"/>
            <p:cNvSpPr/>
            <p:nvPr/>
          </p:nvSpPr>
          <p:spPr>
            <a:xfrm>
              <a:off x="3367350" y="1221050"/>
              <a:ext cx="278150" cy="173375"/>
            </a:xfrm>
            <a:custGeom>
              <a:avLst/>
              <a:gdLst/>
              <a:ahLst/>
              <a:cxnLst/>
              <a:rect l="l" t="t" r="r" b="b"/>
              <a:pathLst>
                <a:path w="11126" h="6935" extrusionOk="0">
                  <a:moveTo>
                    <a:pt x="5628" y="0"/>
                  </a:moveTo>
                  <a:cubicBezTo>
                    <a:pt x="3223" y="0"/>
                    <a:pt x="796" y="145"/>
                    <a:pt x="608" y="411"/>
                  </a:cubicBezTo>
                  <a:cubicBezTo>
                    <a:pt x="213" y="958"/>
                    <a:pt x="1" y="5882"/>
                    <a:pt x="608" y="6490"/>
                  </a:cubicBezTo>
                  <a:cubicBezTo>
                    <a:pt x="908" y="6790"/>
                    <a:pt x="3156" y="6935"/>
                    <a:pt x="5436" y="6935"/>
                  </a:cubicBezTo>
                  <a:cubicBezTo>
                    <a:pt x="7775" y="6935"/>
                    <a:pt x="10148" y="6783"/>
                    <a:pt x="10487" y="6490"/>
                  </a:cubicBezTo>
                  <a:cubicBezTo>
                    <a:pt x="11125" y="5973"/>
                    <a:pt x="11125" y="1019"/>
                    <a:pt x="10487" y="411"/>
                  </a:cubicBezTo>
                  <a:cubicBezTo>
                    <a:pt x="10162" y="130"/>
                    <a:pt x="7904" y="0"/>
                    <a:pt x="5628" y="0"/>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39"/>
            <p:cNvSpPr/>
            <p:nvPr/>
          </p:nvSpPr>
          <p:spPr>
            <a:xfrm>
              <a:off x="3143950" y="1132525"/>
              <a:ext cx="19025" cy="648200"/>
            </a:xfrm>
            <a:custGeom>
              <a:avLst/>
              <a:gdLst/>
              <a:ahLst/>
              <a:cxnLst/>
              <a:rect l="l" t="t" r="r" b="b"/>
              <a:pathLst>
                <a:path w="761" h="25928" extrusionOk="0">
                  <a:moveTo>
                    <a:pt x="0" y="1"/>
                  </a:moveTo>
                  <a:lnTo>
                    <a:pt x="0" y="25928"/>
                  </a:lnTo>
                  <a:lnTo>
                    <a:pt x="760" y="25928"/>
                  </a:lnTo>
                  <a:lnTo>
                    <a:pt x="760"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39"/>
            <p:cNvSpPr/>
            <p:nvPr/>
          </p:nvSpPr>
          <p:spPr>
            <a:xfrm>
              <a:off x="3014000" y="1316325"/>
              <a:ext cx="276625" cy="288325"/>
            </a:xfrm>
            <a:custGeom>
              <a:avLst/>
              <a:gdLst/>
              <a:ahLst/>
              <a:cxnLst/>
              <a:rect l="l" t="t" r="r" b="b"/>
              <a:pathLst>
                <a:path w="11065" h="11533" extrusionOk="0">
                  <a:moveTo>
                    <a:pt x="5534" y="0"/>
                  </a:moveTo>
                  <a:cubicBezTo>
                    <a:pt x="3159" y="0"/>
                    <a:pt x="793" y="137"/>
                    <a:pt x="608" y="399"/>
                  </a:cubicBezTo>
                  <a:cubicBezTo>
                    <a:pt x="213" y="947"/>
                    <a:pt x="1" y="10491"/>
                    <a:pt x="608" y="11099"/>
                  </a:cubicBezTo>
                  <a:cubicBezTo>
                    <a:pt x="904" y="11395"/>
                    <a:pt x="3095" y="11532"/>
                    <a:pt x="5343" y="11532"/>
                  </a:cubicBezTo>
                  <a:cubicBezTo>
                    <a:pt x="7712" y="11532"/>
                    <a:pt x="10144" y="11379"/>
                    <a:pt x="10487" y="11099"/>
                  </a:cubicBezTo>
                  <a:cubicBezTo>
                    <a:pt x="11065" y="10552"/>
                    <a:pt x="11065" y="1007"/>
                    <a:pt x="10487" y="399"/>
                  </a:cubicBezTo>
                  <a:cubicBezTo>
                    <a:pt x="10157" y="130"/>
                    <a:pt x="7842" y="0"/>
                    <a:pt x="5534" y="0"/>
                  </a:cubicBez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39"/>
            <p:cNvSpPr/>
            <p:nvPr/>
          </p:nvSpPr>
          <p:spPr>
            <a:xfrm>
              <a:off x="3851400" y="656075"/>
              <a:ext cx="19025" cy="809300"/>
            </a:xfrm>
            <a:custGeom>
              <a:avLst/>
              <a:gdLst/>
              <a:ahLst/>
              <a:cxnLst/>
              <a:rect l="l" t="t" r="r" b="b"/>
              <a:pathLst>
                <a:path w="761" h="32372" extrusionOk="0">
                  <a:moveTo>
                    <a:pt x="1" y="1"/>
                  </a:moveTo>
                  <a:lnTo>
                    <a:pt x="1" y="32372"/>
                  </a:lnTo>
                  <a:lnTo>
                    <a:pt x="760" y="32372"/>
                  </a:lnTo>
                  <a:lnTo>
                    <a:pt x="760"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39"/>
            <p:cNvSpPr/>
            <p:nvPr/>
          </p:nvSpPr>
          <p:spPr>
            <a:xfrm>
              <a:off x="3721450" y="750975"/>
              <a:ext cx="277400" cy="539350"/>
            </a:xfrm>
            <a:custGeom>
              <a:avLst/>
              <a:gdLst/>
              <a:ahLst/>
              <a:cxnLst/>
              <a:rect l="l" t="t" r="r" b="b"/>
              <a:pathLst>
                <a:path w="11096" h="21574" extrusionOk="0">
                  <a:moveTo>
                    <a:pt x="5546" y="0"/>
                  </a:moveTo>
                  <a:cubicBezTo>
                    <a:pt x="3168" y="0"/>
                    <a:pt x="794" y="137"/>
                    <a:pt x="609" y="399"/>
                  </a:cubicBezTo>
                  <a:cubicBezTo>
                    <a:pt x="214" y="946"/>
                    <a:pt x="1" y="20521"/>
                    <a:pt x="609" y="21129"/>
                  </a:cubicBezTo>
                  <a:cubicBezTo>
                    <a:pt x="909" y="21429"/>
                    <a:pt x="3164" y="21574"/>
                    <a:pt x="5448" y="21574"/>
                  </a:cubicBezTo>
                  <a:cubicBezTo>
                    <a:pt x="7791" y="21574"/>
                    <a:pt x="10164" y="21421"/>
                    <a:pt x="10487" y="21129"/>
                  </a:cubicBezTo>
                  <a:cubicBezTo>
                    <a:pt x="11095" y="20551"/>
                    <a:pt x="11095" y="977"/>
                    <a:pt x="10487" y="399"/>
                  </a:cubicBezTo>
                  <a:cubicBezTo>
                    <a:pt x="10173" y="129"/>
                    <a:pt x="7857" y="0"/>
                    <a:pt x="5546" y="0"/>
                  </a:cubicBez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39"/>
            <p:cNvSpPr/>
            <p:nvPr/>
          </p:nvSpPr>
          <p:spPr>
            <a:xfrm>
              <a:off x="2790600" y="1328575"/>
              <a:ext cx="19025" cy="859450"/>
            </a:xfrm>
            <a:custGeom>
              <a:avLst/>
              <a:gdLst/>
              <a:ahLst/>
              <a:cxnLst/>
              <a:rect l="l" t="t" r="r" b="b"/>
              <a:pathLst>
                <a:path w="761" h="34378" extrusionOk="0">
                  <a:moveTo>
                    <a:pt x="0" y="1"/>
                  </a:moveTo>
                  <a:lnTo>
                    <a:pt x="0" y="34378"/>
                  </a:lnTo>
                  <a:lnTo>
                    <a:pt x="760" y="34378"/>
                  </a:lnTo>
                  <a:lnTo>
                    <a:pt x="760"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39"/>
            <p:cNvSpPr/>
            <p:nvPr/>
          </p:nvSpPr>
          <p:spPr>
            <a:xfrm>
              <a:off x="2659125" y="1437900"/>
              <a:ext cx="278900" cy="514300"/>
            </a:xfrm>
            <a:custGeom>
              <a:avLst/>
              <a:gdLst/>
              <a:ahLst/>
              <a:cxnLst/>
              <a:rect l="l" t="t" r="r" b="b"/>
              <a:pathLst>
                <a:path w="11156" h="20572" extrusionOk="0">
                  <a:moveTo>
                    <a:pt x="5557" y="1"/>
                  </a:moveTo>
                  <a:cubicBezTo>
                    <a:pt x="3183" y="1"/>
                    <a:pt x="809" y="138"/>
                    <a:pt x="609" y="400"/>
                  </a:cubicBezTo>
                  <a:cubicBezTo>
                    <a:pt x="244" y="947"/>
                    <a:pt x="1" y="19519"/>
                    <a:pt x="609" y="20126"/>
                  </a:cubicBezTo>
                  <a:cubicBezTo>
                    <a:pt x="909" y="20427"/>
                    <a:pt x="3164" y="20571"/>
                    <a:pt x="5448" y="20571"/>
                  </a:cubicBezTo>
                  <a:cubicBezTo>
                    <a:pt x="7791" y="20571"/>
                    <a:pt x="10164" y="20419"/>
                    <a:pt x="10487" y="20126"/>
                  </a:cubicBezTo>
                  <a:cubicBezTo>
                    <a:pt x="11156" y="19610"/>
                    <a:pt x="11156" y="1008"/>
                    <a:pt x="10487" y="400"/>
                  </a:cubicBezTo>
                  <a:cubicBezTo>
                    <a:pt x="10173" y="130"/>
                    <a:pt x="7864" y="1"/>
                    <a:pt x="5557"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8" name="Google Shape;1098;p39"/>
          <p:cNvGrpSpPr/>
          <p:nvPr/>
        </p:nvGrpSpPr>
        <p:grpSpPr>
          <a:xfrm>
            <a:off x="-76194" y="2294177"/>
            <a:ext cx="2630229" cy="2925895"/>
            <a:chOff x="425050" y="1800700"/>
            <a:chExt cx="3073775" cy="3419300"/>
          </a:xfrm>
        </p:grpSpPr>
        <p:sp>
          <p:nvSpPr>
            <p:cNvPr id="1099" name="Google Shape;1099;p39"/>
            <p:cNvSpPr/>
            <p:nvPr/>
          </p:nvSpPr>
          <p:spPr>
            <a:xfrm>
              <a:off x="2239675" y="2273800"/>
              <a:ext cx="129200" cy="244800"/>
            </a:xfrm>
            <a:custGeom>
              <a:avLst/>
              <a:gdLst/>
              <a:ahLst/>
              <a:cxnLst/>
              <a:rect l="l" t="t" r="r" b="b"/>
              <a:pathLst>
                <a:path w="5168" h="9792" extrusionOk="0">
                  <a:moveTo>
                    <a:pt x="1125" y="368"/>
                  </a:moveTo>
                  <a:cubicBezTo>
                    <a:pt x="1490" y="368"/>
                    <a:pt x="1946" y="703"/>
                    <a:pt x="2371" y="1372"/>
                  </a:cubicBezTo>
                  <a:cubicBezTo>
                    <a:pt x="2979" y="2162"/>
                    <a:pt x="3526" y="3256"/>
                    <a:pt x="3891" y="4472"/>
                  </a:cubicBezTo>
                  <a:cubicBezTo>
                    <a:pt x="4742" y="7147"/>
                    <a:pt x="4560" y="9214"/>
                    <a:pt x="3861" y="9457"/>
                  </a:cubicBezTo>
                  <a:cubicBezTo>
                    <a:pt x="3816" y="9471"/>
                    <a:pt x="3770" y="9479"/>
                    <a:pt x="3723" y="9479"/>
                  </a:cubicBezTo>
                  <a:cubicBezTo>
                    <a:pt x="3377" y="9479"/>
                    <a:pt x="2943" y="9102"/>
                    <a:pt x="2462" y="8514"/>
                  </a:cubicBezTo>
                  <a:cubicBezTo>
                    <a:pt x="1854" y="7694"/>
                    <a:pt x="1338" y="6600"/>
                    <a:pt x="943" y="5384"/>
                  </a:cubicBezTo>
                  <a:cubicBezTo>
                    <a:pt x="517" y="4138"/>
                    <a:pt x="335" y="2922"/>
                    <a:pt x="365" y="1979"/>
                  </a:cubicBezTo>
                  <a:cubicBezTo>
                    <a:pt x="426" y="1098"/>
                    <a:pt x="639" y="520"/>
                    <a:pt x="973" y="399"/>
                  </a:cubicBezTo>
                  <a:cubicBezTo>
                    <a:pt x="1064" y="368"/>
                    <a:pt x="1095" y="368"/>
                    <a:pt x="1125" y="368"/>
                  </a:cubicBezTo>
                  <a:close/>
                  <a:moveTo>
                    <a:pt x="1150" y="0"/>
                  </a:moveTo>
                  <a:cubicBezTo>
                    <a:pt x="1068" y="0"/>
                    <a:pt x="988" y="12"/>
                    <a:pt x="912" y="34"/>
                  </a:cubicBezTo>
                  <a:cubicBezTo>
                    <a:pt x="365" y="186"/>
                    <a:pt x="61" y="855"/>
                    <a:pt x="31" y="1919"/>
                  </a:cubicBezTo>
                  <a:cubicBezTo>
                    <a:pt x="0" y="2922"/>
                    <a:pt x="183" y="4198"/>
                    <a:pt x="608" y="5475"/>
                  </a:cubicBezTo>
                  <a:cubicBezTo>
                    <a:pt x="1034" y="6752"/>
                    <a:pt x="1550" y="7907"/>
                    <a:pt x="2158" y="8697"/>
                  </a:cubicBezTo>
                  <a:cubicBezTo>
                    <a:pt x="2706" y="9426"/>
                    <a:pt x="3253" y="9791"/>
                    <a:pt x="3709" y="9791"/>
                  </a:cubicBezTo>
                  <a:cubicBezTo>
                    <a:pt x="3800" y="9791"/>
                    <a:pt x="3861" y="9791"/>
                    <a:pt x="3982" y="9761"/>
                  </a:cubicBezTo>
                  <a:cubicBezTo>
                    <a:pt x="5046" y="9457"/>
                    <a:pt x="5168" y="7086"/>
                    <a:pt x="4286" y="4320"/>
                  </a:cubicBezTo>
                  <a:cubicBezTo>
                    <a:pt x="3861" y="3043"/>
                    <a:pt x="3344" y="1888"/>
                    <a:pt x="2736" y="1098"/>
                  </a:cubicBezTo>
                  <a:cubicBezTo>
                    <a:pt x="2192" y="373"/>
                    <a:pt x="1626" y="0"/>
                    <a:pt x="11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39"/>
            <p:cNvSpPr/>
            <p:nvPr/>
          </p:nvSpPr>
          <p:spPr>
            <a:xfrm>
              <a:off x="1515500" y="2071750"/>
              <a:ext cx="845775" cy="1199925"/>
            </a:xfrm>
            <a:custGeom>
              <a:avLst/>
              <a:gdLst/>
              <a:ahLst/>
              <a:cxnLst/>
              <a:rect l="l" t="t" r="r" b="b"/>
              <a:pathLst>
                <a:path w="33831" h="47997" extrusionOk="0">
                  <a:moveTo>
                    <a:pt x="25168" y="0"/>
                  </a:moveTo>
                  <a:lnTo>
                    <a:pt x="2979" y="26384"/>
                  </a:lnTo>
                  <a:lnTo>
                    <a:pt x="730" y="33071"/>
                  </a:lnTo>
                  <a:lnTo>
                    <a:pt x="0" y="40396"/>
                  </a:lnTo>
                  <a:lnTo>
                    <a:pt x="3253" y="42372"/>
                  </a:lnTo>
                  <a:lnTo>
                    <a:pt x="9362" y="46627"/>
                  </a:lnTo>
                  <a:cubicBezTo>
                    <a:pt x="9362" y="46627"/>
                    <a:pt x="20183" y="47934"/>
                    <a:pt x="20821" y="47995"/>
                  </a:cubicBezTo>
                  <a:cubicBezTo>
                    <a:pt x="20827" y="47996"/>
                    <a:pt x="20833" y="47996"/>
                    <a:pt x="20838" y="47996"/>
                  </a:cubicBezTo>
                  <a:cubicBezTo>
                    <a:pt x="21454" y="47996"/>
                    <a:pt x="19453" y="43010"/>
                    <a:pt x="19453" y="43010"/>
                  </a:cubicBezTo>
                  <a:lnTo>
                    <a:pt x="19727" y="35928"/>
                  </a:lnTo>
                  <a:cubicBezTo>
                    <a:pt x="19727" y="35928"/>
                    <a:pt x="21870" y="36077"/>
                    <a:pt x="24231" y="36077"/>
                  </a:cubicBezTo>
                  <a:cubicBezTo>
                    <a:pt x="26395" y="36077"/>
                    <a:pt x="28741" y="35952"/>
                    <a:pt x="29788" y="35472"/>
                  </a:cubicBezTo>
                  <a:cubicBezTo>
                    <a:pt x="32432" y="34104"/>
                    <a:pt x="33101" y="32493"/>
                    <a:pt x="32128" y="22554"/>
                  </a:cubicBezTo>
                  <a:cubicBezTo>
                    <a:pt x="32037" y="21703"/>
                    <a:pt x="33831" y="21308"/>
                    <a:pt x="33587" y="19849"/>
                  </a:cubicBezTo>
                  <a:cubicBezTo>
                    <a:pt x="33344" y="18390"/>
                    <a:pt x="30517" y="14043"/>
                    <a:pt x="29940" y="11946"/>
                  </a:cubicBezTo>
                  <a:cubicBezTo>
                    <a:pt x="27903" y="4317"/>
                    <a:pt x="25168" y="0"/>
                    <a:pt x="25168" y="0"/>
                  </a:cubicBezTo>
                  <a:close/>
                </a:path>
              </a:pathLst>
            </a:custGeom>
            <a:solidFill>
              <a:srgbClr val="EFA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39"/>
            <p:cNvSpPr/>
            <p:nvPr/>
          </p:nvSpPr>
          <p:spPr>
            <a:xfrm>
              <a:off x="1105150" y="1800700"/>
              <a:ext cx="1168650" cy="1118600"/>
            </a:xfrm>
            <a:custGeom>
              <a:avLst/>
              <a:gdLst/>
              <a:ahLst/>
              <a:cxnLst/>
              <a:rect l="l" t="t" r="r" b="b"/>
              <a:pathLst>
                <a:path w="46746" h="44744" extrusionOk="0">
                  <a:moveTo>
                    <a:pt x="35587" y="0"/>
                  </a:moveTo>
                  <a:cubicBezTo>
                    <a:pt x="33757" y="0"/>
                    <a:pt x="31942" y="542"/>
                    <a:pt x="30487" y="1663"/>
                  </a:cubicBezTo>
                  <a:cubicBezTo>
                    <a:pt x="29154" y="1517"/>
                    <a:pt x="27860" y="1447"/>
                    <a:pt x="26608" y="1447"/>
                  </a:cubicBezTo>
                  <a:cubicBezTo>
                    <a:pt x="13760" y="1447"/>
                    <a:pt x="5386" y="8846"/>
                    <a:pt x="5441" y="17985"/>
                  </a:cubicBezTo>
                  <a:cubicBezTo>
                    <a:pt x="0" y="25676"/>
                    <a:pt x="6201" y="34156"/>
                    <a:pt x="16870" y="44703"/>
                  </a:cubicBezTo>
                  <a:cubicBezTo>
                    <a:pt x="17558" y="44727"/>
                    <a:pt x="18247" y="44744"/>
                    <a:pt x="18933" y="44744"/>
                  </a:cubicBezTo>
                  <a:cubicBezTo>
                    <a:pt x="24433" y="44744"/>
                    <a:pt x="29808" y="43661"/>
                    <a:pt x="33861" y="36284"/>
                  </a:cubicBezTo>
                  <a:cubicBezTo>
                    <a:pt x="33861" y="36284"/>
                    <a:pt x="30548" y="30995"/>
                    <a:pt x="33983" y="27986"/>
                  </a:cubicBezTo>
                  <a:cubicBezTo>
                    <a:pt x="34768" y="27304"/>
                    <a:pt x="35492" y="27040"/>
                    <a:pt x="36143" y="27040"/>
                  </a:cubicBezTo>
                  <a:cubicBezTo>
                    <a:pt x="38364" y="27040"/>
                    <a:pt x="39728" y="30113"/>
                    <a:pt x="39728" y="30113"/>
                  </a:cubicBezTo>
                  <a:cubicBezTo>
                    <a:pt x="40184" y="30833"/>
                    <a:pt x="40650" y="31269"/>
                    <a:pt x="41139" y="31269"/>
                  </a:cubicBezTo>
                  <a:cubicBezTo>
                    <a:pt x="41496" y="31269"/>
                    <a:pt x="41865" y="31035"/>
                    <a:pt x="42251" y="30508"/>
                  </a:cubicBezTo>
                  <a:cubicBezTo>
                    <a:pt x="37296" y="20235"/>
                    <a:pt x="43071" y="13700"/>
                    <a:pt x="43071" y="13700"/>
                  </a:cubicBezTo>
                  <a:cubicBezTo>
                    <a:pt x="46745" y="4914"/>
                    <a:pt x="41099" y="0"/>
                    <a:pt x="35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39"/>
            <p:cNvSpPr/>
            <p:nvPr/>
          </p:nvSpPr>
          <p:spPr>
            <a:xfrm>
              <a:off x="1947875" y="2704725"/>
              <a:ext cx="108675" cy="49425"/>
            </a:xfrm>
            <a:custGeom>
              <a:avLst/>
              <a:gdLst/>
              <a:ahLst/>
              <a:cxnLst/>
              <a:rect l="l" t="t" r="r" b="b"/>
              <a:pathLst>
                <a:path w="4347" h="1977" extrusionOk="0">
                  <a:moveTo>
                    <a:pt x="304" y="1"/>
                  </a:moveTo>
                  <a:lnTo>
                    <a:pt x="0" y="183"/>
                  </a:lnTo>
                  <a:cubicBezTo>
                    <a:pt x="31" y="275"/>
                    <a:pt x="1155" y="1977"/>
                    <a:pt x="3769" y="1977"/>
                  </a:cubicBezTo>
                  <a:cubicBezTo>
                    <a:pt x="3952" y="1977"/>
                    <a:pt x="4134" y="1977"/>
                    <a:pt x="4347" y="1946"/>
                  </a:cubicBezTo>
                  <a:lnTo>
                    <a:pt x="4286" y="1551"/>
                  </a:lnTo>
                  <a:cubicBezTo>
                    <a:pt x="4082" y="1571"/>
                    <a:pt x="3886" y="1580"/>
                    <a:pt x="3700" y="1580"/>
                  </a:cubicBezTo>
                  <a:cubicBezTo>
                    <a:pt x="1327" y="1580"/>
                    <a:pt x="332" y="86"/>
                    <a:pt x="304"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39"/>
            <p:cNvSpPr/>
            <p:nvPr/>
          </p:nvSpPr>
          <p:spPr>
            <a:xfrm>
              <a:off x="1996500" y="2875700"/>
              <a:ext cx="16750" cy="95025"/>
            </a:xfrm>
            <a:custGeom>
              <a:avLst/>
              <a:gdLst/>
              <a:ahLst/>
              <a:cxnLst/>
              <a:rect l="l" t="t" r="r" b="b"/>
              <a:pathLst>
                <a:path w="670" h="3801" extrusionOk="0">
                  <a:moveTo>
                    <a:pt x="396" y="1"/>
                  </a:moveTo>
                  <a:lnTo>
                    <a:pt x="1" y="31"/>
                  </a:lnTo>
                  <a:lnTo>
                    <a:pt x="274" y="3800"/>
                  </a:lnTo>
                  <a:lnTo>
                    <a:pt x="669" y="3770"/>
                  </a:lnTo>
                  <a:lnTo>
                    <a:pt x="396"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39"/>
            <p:cNvSpPr/>
            <p:nvPr/>
          </p:nvSpPr>
          <p:spPr>
            <a:xfrm>
              <a:off x="1958500" y="2518575"/>
              <a:ext cx="67675" cy="148950"/>
            </a:xfrm>
            <a:custGeom>
              <a:avLst/>
              <a:gdLst/>
              <a:ahLst/>
              <a:cxnLst/>
              <a:rect l="l" t="t" r="r" b="b"/>
              <a:pathLst>
                <a:path w="2707" h="5958" extrusionOk="0">
                  <a:moveTo>
                    <a:pt x="2311" y="0"/>
                  </a:moveTo>
                  <a:cubicBezTo>
                    <a:pt x="670" y="182"/>
                    <a:pt x="62" y="1398"/>
                    <a:pt x="31" y="2523"/>
                  </a:cubicBezTo>
                  <a:cubicBezTo>
                    <a:pt x="1" y="3982"/>
                    <a:pt x="1034" y="5745"/>
                    <a:pt x="2645" y="5958"/>
                  </a:cubicBezTo>
                  <a:lnTo>
                    <a:pt x="2706" y="5593"/>
                  </a:lnTo>
                  <a:cubicBezTo>
                    <a:pt x="1247" y="5350"/>
                    <a:pt x="366" y="3800"/>
                    <a:pt x="426" y="2523"/>
                  </a:cubicBezTo>
                  <a:cubicBezTo>
                    <a:pt x="457" y="1307"/>
                    <a:pt x="1186" y="486"/>
                    <a:pt x="2341" y="395"/>
                  </a:cubicBezTo>
                  <a:lnTo>
                    <a:pt x="2311"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39"/>
            <p:cNvSpPr/>
            <p:nvPr/>
          </p:nvSpPr>
          <p:spPr>
            <a:xfrm>
              <a:off x="1978275" y="2611600"/>
              <a:ext cx="89675" cy="27800"/>
            </a:xfrm>
            <a:custGeom>
              <a:avLst/>
              <a:gdLst/>
              <a:ahLst/>
              <a:cxnLst/>
              <a:rect l="l" t="t" r="r" b="b"/>
              <a:pathLst>
                <a:path w="3587" h="1112" extrusionOk="0">
                  <a:moveTo>
                    <a:pt x="1782" y="1"/>
                  </a:moveTo>
                  <a:cubicBezTo>
                    <a:pt x="1695" y="1"/>
                    <a:pt x="1608" y="6"/>
                    <a:pt x="1520" y="18"/>
                  </a:cubicBezTo>
                  <a:cubicBezTo>
                    <a:pt x="578" y="109"/>
                    <a:pt x="31" y="808"/>
                    <a:pt x="0" y="838"/>
                  </a:cubicBezTo>
                  <a:lnTo>
                    <a:pt x="304" y="1082"/>
                  </a:lnTo>
                  <a:cubicBezTo>
                    <a:pt x="304" y="1082"/>
                    <a:pt x="760" y="474"/>
                    <a:pt x="1550" y="382"/>
                  </a:cubicBezTo>
                  <a:cubicBezTo>
                    <a:pt x="1586" y="381"/>
                    <a:pt x="1622" y="380"/>
                    <a:pt x="1658" y="380"/>
                  </a:cubicBezTo>
                  <a:cubicBezTo>
                    <a:pt x="2203" y="380"/>
                    <a:pt x="2773" y="599"/>
                    <a:pt x="3344" y="1112"/>
                  </a:cubicBezTo>
                  <a:lnTo>
                    <a:pt x="3587" y="808"/>
                  </a:lnTo>
                  <a:cubicBezTo>
                    <a:pt x="2976" y="276"/>
                    <a:pt x="2388" y="1"/>
                    <a:pt x="1782"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39"/>
            <p:cNvSpPr/>
            <p:nvPr/>
          </p:nvSpPr>
          <p:spPr>
            <a:xfrm>
              <a:off x="425050" y="3371725"/>
              <a:ext cx="1477250" cy="1411750"/>
            </a:xfrm>
            <a:custGeom>
              <a:avLst/>
              <a:gdLst/>
              <a:ahLst/>
              <a:cxnLst/>
              <a:rect l="l" t="t" r="r" b="b"/>
              <a:pathLst>
                <a:path w="59090" h="56470" extrusionOk="0">
                  <a:moveTo>
                    <a:pt x="29267" y="1"/>
                  </a:moveTo>
                  <a:cubicBezTo>
                    <a:pt x="24578" y="1"/>
                    <a:pt x="20669" y="495"/>
                    <a:pt x="20669" y="495"/>
                  </a:cubicBezTo>
                  <a:cubicBezTo>
                    <a:pt x="20669" y="495"/>
                    <a:pt x="0" y="42896"/>
                    <a:pt x="9545" y="52623"/>
                  </a:cubicBezTo>
                  <a:cubicBezTo>
                    <a:pt x="12282" y="55412"/>
                    <a:pt x="16286" y="56469"/>
                    <a:pt x="20944" y="56469"/>
                  </a:cubicBezTo>
                  <a:cubicBezTo>
                    <a:pt x="32529" y="56469"/>
                    <a:pt x="48158" y="49931"/>
                    <a:pt x="58390" y="47243"/>
                  </a:cubicBezTo>
                  <a:cubicBezTo>
                    <a:pt x="59090" y="44021"/>
                    <a:pt x="57691" y="36483"/>
                    <a:pt x="56628" y="34143"/>
                  </a:cubicBezTo>
                  <a:cubicBezTo>
                    <a:pt x="54406" y="34093"/>
                    <a:pt x="52120" y="34065"/>
                    <a:pt x="49799" y="34065"/>
                  </a:cubicBezTo>
                  <a:cubicBezTo>
                    <a:pt x="43643" y="34065"/>
                    <a:pt x="37240" y="34256"/>
                    <a:pt x="31126" y="34720"/>
                  </a:cubicBezTo>
                  <a:cubicBezTo>
                    <a:pt x="37296" y="25328"/>
                    <a:pt x="44013" y="13929"/>
                    <a:pt x="45016" y="7577"/>
                  </a:cubicBezTo>
                  <a:cubicBezTo>
                    <a:pt x="46021" y="1231"/>
                    <a:pt x="36671" y="1"/>
                    <a:pt x="29267" y="1"/>
                  </a:cubicBez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39"/>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EFA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39"/>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39"/>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39"/>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39"/>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39"/>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39"/>
            <p:cNvSpPr/>
            <p:nvPr/>
          </p:nvSpPr>
          <p:spPr>
            <a:xfrm>
              <a:off x="819425" y="3052875"/>
              <a:ext cx="1815425" cy="2167125"/>
            </a:xfrm>
            <a:custGeom>
              <a:avLst/>
              <a:gdLst/>
              <a:ahLst/>
              <a:cxnLst/>
              <a:rect l="l" t="t" r="r" b="b"/>
              <a:pathLst>
                <a:path w="72617" h="86685" extrusionOk="0">
                  <a:moveTo>
                    <a:pt x="30163" y="0"/>
                  </a:moveTo>
                  <a:cubicBezTo>
                    <a:pt x="29419" y="0"/>
                    <a:pt x="28665" y="9"/>
                    <a:pt x="27904" y="27"/>
                  </a:cubicBezTo>
                  <a:cubicBezTo>
                    <a:pt x="27904" y="27"/>
                    <a:pt x="9849" y="3796"/>
                    <a:pt x="4894" y="13249"/>
                  </a:cubicBezTo>
                  <a:cubicBezTo>
                    <a:pt x="1" y="22732"/>
                    <a:pt x="11551" y="86684"/>
                    <a:pt x="11551" y="86684"/>
                  </a:cubicBezTo>
                  <a:lnTo>
                    <a:pt x="70184" y="86684"/>
                  </a:lnTo>
                  <a:cubicBezTo>
                    <a:pt x="70184" y="86684"/>
                    <a:pt x="66172" y="60119"/>
                    <a:pt x="66871" y="53492"/>
                  </a:cubicBezTo>
                  <a:cubicBezTo>
                    <a:pt x="68573" y="36896"/>
                    <a:pt x="72616" y="17048"/>
                    <a:pt x="68148" y="12702"/>
                  </a:cubicBezTo>
                  <a:cubicBezTo>
                    <a:pt x="61886" y="6653"/>
                    <a:pt x="47175" y="1303"/>
                    <a:pt x="47175" y="1303"/>
                  </a:cubicBezTo>
                  <a:cubicBezTo>
                    <a:pt x="47175" y="1303"/>
                    <a:pt x="39461" y="0"/>
                    <a:pt x="30163" y="0"/>
                  </a:cubicBez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39"/>
            <p:cNvSpPr/>
            <p:nvPr/>
          </p:nvSpPr>
          <p:spPr>
            <a:xfrm>
              <a:off x="912900" y="3783775"/>
              <a:ext cx="127675" cy="1000050"/>
            </a:xfrm>
            <a:custGeom>
              <a:avLst/>
              <a:gdLst/>
              <a:ahLst/>
              <a:cxnLst/>
              <a:rect l="l" t="t" r="r" b="b"/>
              <a:pathLst>
                <a:path w="5107" h="40002" extrusionOk="0">
                  <a:moveTo>
                    <a:pt x="365" y="1"/>
                  </a:moveTo>
                  <a:lnTo>
                    <a:pt x="0" y="31"/>
                  </a:lnTo>
                  <a:cubicBezTo>
                    <a:pt x="669" y="12189"/>
                    <a:pt x="2949" y="28512"/>
                    <a:pt x="4742" y="40001"/>
                  </a:cubicBezTo>
                  <a:lnTo>
                    <a:pt x="5107" y="39940"/>
                  </a:lnTo>
                  <a:cubicBezTo>
                    <a:pt x="3344" y="28421"/>
                    <a:pt x="1064" y="12159"/>
                    <a:pt x="365" y="1"/>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39"/>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rgbClr val="7DB6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39"/>
            <p:cNvSpPr/>
            <p:nvPr/>
          </p:nvSpPr>
          <p:spPr>
            <a:xfrm>
              <a:off x="2306550" y="4171325"/>
              <a:ext cx="188475" cy="221150"/>
            </a:xfrm>
            <a:custGeom>
              <a:avLst/>
              <a:gdLst/>
              <a:ahLst/>
              <a:cxnLst/>
              <a:rect l="l" t="t" r="r" b="b"/>
              <a:pathLst>
                <a:path w="7539" h="8846" extrusionOk="0">
                  <a:moveTo>
                    <a:pt x="274" y="0"/>
                  </a:moveTo>
                  <a:lnTo>
                    <a:pt x="0" y="244"/>
                  </a:lnTo>
                  <a:lnTo>
                    <a:pt x="7265" y="8846"/>
                  </a:lnTo>
                  <a:lnTo>
                    <a:pt x="7538" y="8602"/>
                  </a:lnTo>
                  <a:lnTo>
                    <a:pt x="274"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39"/>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39"/>
            <p:cNvSpPr/>
            <p:nvPr/>
          </p:nvSpPr>
          <p:spPr>
            <a:xfrm>
              <a:off x="1475975" y="2960250"/>
              <a:ext cx="565375" cy="152350"/>
            </a:xfrm>
            <a:custGeom>
              <a:avLst/>
              <a:gdLst/>
              <a:ahLst/>
              <a:cxnLst/>
              <a:rect l="l" t="t" r="r" b="b"/>
              <a:pathLst>
                <a:path w="22615" h="6094" extrusionOk="0">
                  <a:moveTo>
                    <a:pt x="6265" y="0"/>
                  </a:moveTo>
                  <a:cubicBezTo>
                    <a:pt x="4584" y="0"/>
                    <a:pt x="3151" y="132"/>
                    <a:pt x="2007" y="418"/>
                  </a:cubicBezTo>
                  <a:lnTo>
                    <a:pt x="1" y="4157"/>
                  </a:lnTo>
                  <a:cubicBezTo>
                    <a:pt x="2876" y="5524"/>
                    <a:pt x="7400" y="6094"/>
                    <a:pt x="13072" y="6094"/>
                  </a:cubicBezTo>
                  <a:cubicBezTo>
                    <a:pt x="15975" y="6094"/>
                    <a:pt x="19178" y="5944"/>
                    <a:pt x="22615" y="5677"/>
                  </a:cubicBezTo>
                  <a:lnTo>
                    <a:pt x="21278" y="1817"/>
                  </a:lnTo>
                  <a:cubicBezTo>
                    <a:pt x="15287" y="695"/>
                    <a:pt x="10122" y="0"/>
                    <a:pt x="626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39"/>
            <p:cNvSpPr/>
            <p:nvPr/>
          </p:nvSpPr>
          <p:spPr>
            <a:xfrm>
              <a:off x="2071725" y="2371900"/>
              <a:ext cx="269025" cy="131500"/>
            </a:xfrm>
            <a:custGeom>
              <a:avLst/>
              <a:gdLst/>
              <a:ahLst/>
              <a:cxnLst/>
              <a:rect l="l" t="t" r="r" b="b"/>
              <a:pathLst>
                <a:path w="10761" h="5260" extrusionOk="0">
                  <a:moveTo>
                    <a:pt x="10609" y="1"/>
                  </a:moveTo>
                  <a:lnTo>
                    <a:pt x="1" y="4925"/>
                  </a:lnTo>
                  <a:lnTo>
                    <a:pt x="153" y="5259"/>
                  </a:lnTo>
                  <a:lnTo>
                    <a:pt x="10761" y="365"/>
                  </a:lnTo>
                  <a:lnTo>
                    <a:pt x="1060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39"/>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A8D2-0A36-7927-5546-D62ABB2D6FDA}"/>
              </a:ext>
            </a:extLst>
          </p:cNvPr>
          <p:cNvSpPr>
            <a:spLocks noGrp="1"/>
          </p:cNvSpPr>
          <p:nvPr>
            <p:ph type="title"/>
          </p:nvPr>
        </p:nvSpPr>
        <p:spPr/>
        <p:txBody>
          <a:bodyPr/>
          <a:lstStyle/>
          <a:p>
            <a:r>
              <a:rPr lang="en-US" dirty="0"/>
              <a:t>Exploring Opportunities For INTO Expansion in US</a:t>
            </a:r>
          </a:p>
        </p:txBody>
      </p:sp>
      <p:pic>
        <p:nvPicPr>
          <p:cNvPr id="6" name="Picture 5">
            <a:extLst>
              <a:ext uri="{FF2B5EF4-FFF2-40B4-BE49-F238E27FC236}">
                <a16:creationId xmlns:a16="http://schemas.microsoft.com/office/drawing/2014/main" id="{AED12282-2228-E44A-5190-D9E37BB91265}"/>
              </a:ext>
            </a:extLst>
          </p:cNvPr>
          <p:cNvPicPr>
            <a:picLocks noChangeAspect="1"/>
          </p:cNvPicPr>
          <p:nvPr/>
        </p:nvPicPr>
        <p:blipFill>
          <a:blip r:embed="rId2"/>
          <a:stretch>
            <a:fillRect/>
          </a:stretch>
        </p:blipFill>
        <p:spPr>
          <a:xfrm>
            <a:off x="0" y="900953"/>
            <a:ext cx="9144000" cy="4242546"/>
          </a:xfrm>
          <a:prstGeom prst="rect">
            <a:avLst/>
          </a:prstGeom>
        </p:spPr>
      </p:pic>
    </p:spTree>
    <p:extLst>
      <p:ext uri="{BB962C8B-B14F-4D97-AF65-F5344CB8AC3E}">
        <p14:creationId xmlns:p14="http://schemas.microsoft.com/office/powerpoint/2010/main" val="400658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CD169-9A41-199D-D138-2081A366D53F}"/>
              </a:ext>
            </a:extLst>
          </p:cNvPr>
          <p:cNvSpPr>
            <a:spLocks noGrp="1"/>
          </p:cNvSpPr>
          <p:nvPr>
            <p:ph type="title"/>
          </p:nvPr>
        </p:nvSpPr>
        <p:spPr>
          <a:xfrm>
            <a:off x="720000" y="617100"/>
            <a:ext cx="7704000" cy="572700"/>
          </a:xfrm>
        </p:spPr>
        <p:txBody>
          <a:bodyPr/>
          <a:lstStyle/>
          <a:p>
            <a:r>
              <a:rPr lang="en-US" dirty="0">
                <a:solidFill>
                  <a:schemeClr val="accent3">
                    <a:lumMod val="75000"/>
                  </a:schemeClr>
                </a:solidFill>
              </a:rPr>
              <a:t>Executive Summary</a:t>
            </a:r>
          </a:p>
        </p:txBody>
      </p:sp>
      <p:sp>
        <p:nvSpPr>
          <p:cNvPr id="18" name="TextBox 17">
            <a:extLst>
              <a:ext uri="{FF2B5EF4-FFF2-40B4-BE49-F238E27FC236}">
                <a16:creationId xmlns:a16="http://schemas.microsoft.com/office/drawing/2014/main" id="{8D36AA58-04BF-FA61-7F0A-8208C523D764}"/>
              </a:ext>
            </a:extLst>
          </p:cNvPr>
          <p:cNvSpPr txBox="1"/>
          <p:nvPr/>
        </p:nvSpPr>
        <p:spPr>
          <a:xfrm>
            <a:off x="720000" y="1758229"/>
            <a:ext cx="7704000" cy="2464777"/>
          </a:xfrm>
          <a:prstGeom prst="rect">
            <a:avLst/>
          </a:prstGeom>
          <a:noFill/>
        </p:spPr>
        <p:txBody>
          <a:bodyPr wrap="square">
            <a:spAutoFit/>
          </a:bodyPr>
          <a:lstStyle/>
          <a:p>
            <a:pPr marL="482600" lvl="0" indent="-342900" algn="l" rtl="0">
              <a:lnSpc>
                <a:spcPct val="200000"/>
              </a:lnSpc>
              <a:spcBef>
                <a:spcPts val="0"/>
              </a:spcBef>
              <a:spcAft>
                <a:spcPts val="0"/>
              </a:spcAft>
              <a:buClr>
                <a:schemeClr val="lt2"/>
              </a:buClr>
              <a:buSzPts val="1400"/>
              <a:buFont typeface="+mj-lt"/>
              <a:buAutoNum type="arabicPeriod"/>
            </a:pPr>
            <a:r>
              <a:rPr lang="en-US" sz="2000" b="1" dirty="0">
                <a:solidFill>
                  <a:srgbClr val="002060"/>
                </a:solidFill>
                <a:latin typeface="Albert Sans"/>
                <a:ea typeface="Albert Sans"/>
                <a:cs typeface="Albert Sans"/>
                <a:sym typeface="Albert Sans"/>
              </a:rPr>
              <a:t>Filtering and Defining Criteria</a:t>
            </a:r>
          </a:p>
          <a:p>
            <a:pPr marL="482600" lvl="0" indent="-342900" algn="l" rtl="0">
              <a:lnSpc>
                <a:spcPct val="200000"/>
              </a:lnSpc>
              <a:spcBef>
                <a:spcPts val="0"/>
              </a:spcBef>
              <a:spcAft>
                <a:spcPts val="0"/>
              </a:spcAft>
              <a:buClr>
                <a:schemeClr val="lt2"/>
              </a:buClr>
              <a:buSzPts val="1400"/>
              <a:buFont typeface="+mj-lt"/>
              <a:buAutoNum type="arabicPeriod"/>
            </a:pPr>
            <a:r>
              <a:rPr lang="en-US" sz="2000" b="1" dirty="0">
                <a:solidFill>
                  <a:srgbClr val="002060"/>
                </a:solidFill>
                <a:latin typeface="Albert Sans"/>
                <a:ea typeface="Albert Sans"/>
                <a:cs typeface="Albert Sans"/>
                <a:sym typeface="Albert Sans"/>
              </a:rPr>
              <a:t>First Choice – University of California, LA</a:t>
            </a:r>
          </a:p>
          <a:p>
            <a:pPr marL="482600" lvl="0" indent="-342900" algn="l" rtl="0">
              <a:lnSpc>
                <a:spcPct val="200000"/>
              </a:lnSpc>
              <a:spcBef>
                <a:spcPts val="0"/>
              </a:spcBef>
              <a:spcAft>
                <a:spcPts val="0"/>
              </a:spcAft>
              <a:buClr>
                <a:schemeClr val="lt2"/>
              </a:buClr>
              <a:buSzPts val="1400"/>
              <a:buFont typeface="+mj-lt"/>
              <a:buAutoNum type="arabicPeriod"/>
            </a:pPr>
            <a:r>
              <a:rPr lang="en-US" sz="2000" b="1" dirty="0">
                <a:solidFill>
                  <a:srgbClr val="002060"/>
                </a:solidFill>
                <a:latin typeface="Albert Sans"/>
                <a:ea typeface="Albert Sans"/>
                <a:cs typeface="Albert Sans"/>
                <a:sym typeface="Albert Sans"/>
              </a:rPr>
              <a:t>Second Choice – The University of Tampa</a:t>
            </a:r>
          </a:p>
          <a:p>
            <a:pPr marL="482600" lvl="0" indent="-342900" algn="l" rtl="0">
              <a:lnSpc>
                <a:spcPct val="200000"/>
              </a:lnSpc>
              <a:spcBef>
                <a:spcPts val="0"/>
              </a:spcBef>
              <a:spcAft>
                <a:spcPts val="0"/>
              </a:spcAft>
              <a:buClr>
                <a:schemeClr val="lt2"/>
              </a:buClr>
              <a:buSzPts val="1400"/>
              <a:buFont typeface="+mj-lt"/>
              <a:buAutoNum type="arabicPeriod"/>
            </a:pPr>
            <a:r>
              <a:rPr lang="en-US" sz="2000" b="1" dirty="0">
                <a:solidFill>
                  <a:srgbClr val="002060"/>
                </a:solidFill>
                <a:latin typeface="Albert Sans"/>
                <a:ea typeface="Albert Sans"/>
                <a:cs typeface="Albert Sans"/>
                <a:sym typeface="Albert Sans"/>
              </a:rPr>
              <a:t>Third Choice – Kaiser University</a:t>
            </a:r>
            <a:endParaRPr lang="en-US" sz="2000" b="1" dirty="0">
              <a:solidFill>
                <a:schemeClr val="lt2"/>
              </a:solidFill>
              <a:latin typeface="Albert Sans"/>
              <a:ea typeface="Albert Sans"/>
              <a:cs typeface="Albert Sans"/>
              <a:sym typeface="Albert Sans"/>
            </a:endParaRPr>
          </a:p>
        </p:txBody>
      </p:sp>
    </p:spTree>
    <p:extLst>
      <p:ext uri="{BB962C8B-B14F-4D97-AF65-F5344CB8AC3E}">
        <p14:creationId xmlns:p14="http://schemas.microsoft.com/office/powerpoint/2010/main" val="341344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CD169-9A41-199D-D138-2081A366D53F}"/>
              </a:ext>
            </a:extLst>
          </p:cNvPr>
          <p:cNvSpPr>
            <a:spLocks noGrp="1"/>
          </p:cNvSpPr>
          <p:nvPr>
            <p:ph type="title"/>
          </p:nvPr>
        </p:nvSpPr>
        <p:spPr>
          <a:xfrm>
            <a:off x="720000" y="617100"/>
            <a:ext cx="7704000" cy="572700"/>
          </a:xfrm>
        </p:spPr>
        <p:txBody>
          <a:bodyPr/>
          <a:lstStyle/>
          <a:p>
            <a:r>
              <a:rPr lang="en-US" dirty="0">
                <a:solidFill>
                  <a:schemeClr val="accent3">
                    <a:lumMod val="75000"/>
                  </a:schemeClr>
                </a:solidFill>
              </a:rPr>
              <a:t>Filtering by Fees and State and Defining Criteria to Create a Score Card</a:t>
            </a:r>
          </a:p>
        </p:txBody>
      </p:sp>
      <p:sp>
        <p:nvSpPr>
          <p:cNvPr id="18" name="TextBox 17">
            <a:extLst>
              <a:ext uri="{FF2B5EF4-FFF2-40B4-BE49-F238E27FC236}">
                <a16:creationId xmlns:a16="http://schemas.microsoft.com/office/drawing/2014/main" id="{8D36AA58-04BF-FA61-7F0A-8208C523D764}"/>
              </a:ext>
            </a:extLst>
          </p:cNvPr>
          <p:cNvSpPr txBox="1"/>
          <p:nvPr/>
        </p:nvSpPr>
        <p:spPr>
          <a:xfrm>
            <a:off x="719999" y="1815378"/>
            <a:ext cx="3852001" cy="1600438"/>
          </a:xfrm>
          <a:prstGeom prst="rect">
            <a:avLst/>
          </a:prstGeom>
          <a:noFill/>
        </p:spPr>
        <p:txBody>
          <a:bodyPr wrap="square">
            <a:spAutoFit/>
          </a:bodyPr>
          <a:lstStyle/>
          <a:p>
            <a:pPr marL="139700" lvl="0" algn="ctr" rtl="0">
              <a:spcBef>
                <a:spcPts val="0"/>
              </a:spcBef>
              <a:spcAft>
                <a:spcPts val="0"/>
              </a:spcAft>
              <a:buClr>
                <a:schemeClr val="lt2"/>
              </a:buClr>
              <a:buSzPts val="1400"/>
            </a:pPr>
            <a:r>
              <a:rPr lang="en-US" b="1" dirty="0">
                <a:solidFill>
                  <a:srgbClr val="002060"/>
                </a:solidFill>
                <a:latin typeface="Albert Sans"/>
                <a:ea typeface="Albert Sans"/>
                <a:cs typeface="Albert Sans"/>
                <a:sym typeface="Albert Sans"/>
              </a:rPr>
              <a:t>FILTERS</a:t>
            </a:r>
          </a:p>
          <a:p>
            <a:pPr marL="139700" lvl="0" algn="l" rtl="0">
              <a:spcBef>
                <a:spcPts val="0"/>
              </a:spcBef>
              <a:spcAft>
                <a:spcPts val="0"/>
              </a:spcAft>
              <a:buClr>
                <a:schemeClr val="lt2"/>
              </a:buClr>
              <a:buSzPts val="1400"/>
            </a:pPr>
            <a:endParaRPr lang="en-US" b="1" dirty="0">
              <a:solidFill>
                <a:srgbClr val="002060"/>
              </a:solidFill>
              <a:latin typeface="Albert Sans"/>
              <a:ea typeface="Albert Sans"/>
              <a:cs typeface="Albert Sans"/>
              <a:sym typeface="Albert Sans"/>
            </a:endParaRPr>
          </a:p>
          <a:p>
            <a:pPr marL="457200" lvl="0" indent="-317500" algn="l" rtl="0">
              <a:spcBef>
                <a:spcPts val="0"/>
              </a:spcBef>
              <a:spcAft>
                <a:spcPts val="0"/>
              </a:spcAft>
              <a:buClr>
                <a:schemeClr val="lt2"/>
              </a:buClr>
              <a:buSzPts val="1400"/>
              <a:buFont typeface="Albert Sans"/>
              <a:buChar char="●"/>
            </a:pPr>
            <a:r>
              <a:rPr lang="en-US" b="1" dirty="0">
                <a:solidFill>
                  <a:srgbClr val="002060"/>
                </a:solidFill>
                <a:latin typeface="Albert Sans"/>
                <a:ea typeface="Albert Sans"/>
                <a:cs typeface="Albert Sans"/>
                <a:sym typeface="Albert Sans"/>
              </a:rPr>
              <a:t>Middle 1/5</a:t>
            </a:r>
            <a:r>
              <a:rPr lang="en-US" b="1" baseline="30000" dirty="0">
                <a:solidFill>
                  <a:srgbClr val="002060"/>
                </a:solidFill>
                <a:latin typeface="Albert Sans"/>
                <a:ea typeface="Albert Sans"/>
                <a:cs typeface="Albert Sans"/>
                <a:sym typeface="Albert Sans"/>
              </a:rPr>
              <a:t>th</a:t>
            </a:r>
            <a:r>
              <a:rPr lang="en-US" b="1" dirty="0">
                <a:solidFill>
                  <a:srgbClr val="002060"/>
                </a:solidFill>
                <a:latin typeface="Albert Sans"/>
                <a:ea typeface="Albert Sans"/>
                <a:cs typeface="Albert Sans"/>
                <a:sym typeface="Albert Sans"/>
              </a:rPr>
              <a:t> (40%-60%) of Yearly Cost of Attendance</a:t>
            </a:r>
          </a:p>
          <a:p>
            <a:pPr marL="457200" lvl="0" indent="-317500" algn="l" rtl="0">
              <a:spcBef>
                <a:spcPts val="0"/>
              </a:spcBef>
              <a:spcAft>
                <a:spcPts val="0"/>
              </a:spcAft>
              <a:buClr>
                <a:schemeClr val="lt2"/>
              </a:buClr>
              <a:buSzPts val="1400"/>
              <a:buFont typeface="Albert Sans"/>
              <a:buChar char="●"/>
            </a:pPr>
            <a:r>
              <a:rPr lang="en-US" b="1" dirty="0">
                <a:solidFill>
                  <a:srgbClr val="002060"/>
                </a:solidFill>
                <a:latin typeface="Albert Sans"/>
                <a:ea typeface="Albert Sans"/>
                <a:cs typeface="Albert Sans"/>
                <a:sym typeface="Albert Sans"/>
              </a:rPr>
              <a:t>States INTO doesn’t operate in</a:t>
            </a:r>
          </a:p>
          <a:p>
            <a:pPr marL="457200" lvl="0" indent="-317500" algn="l" rtl="0">
              <a:spcBef>
                <a:spcPts val="0"/>
              </a:spcBef>
              <a:spcAft>
                <a:spcPts val="0"/>
              </a:spcAft>
              <a:buClr>
                <a:schemeClr val="lt2"/>
              </a:buClr>
              <a:buSzPts val="1400"/>
              <a:buFont typeface="Albert Sans"/>
              <a:buChar char="●"/>
            </a:pPr>
            <a:r>
              <a:rPr lang="en-US" b="1" dirty="0">
                <a:solidFill>
                  <a:srgbClr val="002060"/>
                </a:solidFill>
                <a:latin typeface="Albert Sans"/>
                <a:ea typeface="Albert Sans"/>
                <a:cs typeface="Albert Sans"/>
                <a:sym typeface="Albert Sans"/>
              </a:rPr>
              <a:t>Top 7 States for Students</a:t>
            </a:r>
          </a:p>
          <a:p>
            <a:pPr marL="457200" lvl="0" indent="-317500" algn="l" rtl="0">
              <a:spcBef>
                <a:spcPts val="0"/>
              </a:spcBef>
              <a:spcAft>
                <a:spcPts val="0"/>
              </a:spcAft>
              <a:buClr>
                <a:schemeClr val="lt2"/>
              </a:buClr>
              <a:buSzPts val="1400"/>
              <a:buFont typeface="Albert Sans"/>
              <a:buChar char="●"/>
            </a:pPr>
            <a:endParaRPr lang="en-US" b="1" dirty="0">
              <a:solidFill>
                <a:schemeClr val="lt2"/>
              </a:solidFill>
              <a:latin typeface="Albert Sans"/>
              <a:ea typeface="Albert Sans"/>
              <a:cs typeface="Albert Sans"/>
              <a:sym typeface="Albert Sans"/>
            </a:endParaRPr>
          </a:p>
        </p:txBody>
      </p:sp>
      <p:sp>
        <p:nvSpPr>
          <p:cNvPr id="20" name="TextBox 19">
            <a:extLst>
              <a:ext uri="{FF2B5EF4-FFF2-40B4-BE49-F238E27FC236}">
                <a16:creationId xmlns:a16="http://schemas.microsoft.com/office/drawing/2014/main" id="{61F19BA1-F3C4-9E26-E0BC-8544729D4625}"/>
              </a:ext>
            </a:extLst>
          </p:cNvPr>
          <p:cNvSpPr txBox="1"/>
          <p:nvPr/>
        </p:nvSpPr>
        <p:spPr>
          <a:xfrm>
            <a:off x="4666128" y="1815378"/>
            <a:ext cx="3757871" cy="1815882"/>
          </a:xfrm>
          <a:prstGeom prst="rect">
            <a:avLst/>
          </a:prstGeom>
          <a:noFill/>
        </p:spPr>
        <p:txBody>
          <a:bodyPr wrap="square">
            <a:spAutoFit/>
          </a:bodyPr>
          <a:lstStyle/>
          <a:p>
            <a:pPr marL="139700" lvl="0" algn="ctr" rtl="0">
              <a:spcBef>
                <a:spcPts val="0"/>
              </a:spcBef>
              <a:spcAft>
                <a:spcPts val="0"/>
              </a:spcAft>
              <a:buClr>
                <a:schemeClr val="lt2"/>
              </a:buClr>
              <a:buSzPts val="1400"/>
            </a:pPr>
            <a:r>
              <a:rPr lang="en-US" b="1" dirty="0">
                <a:solidFill>
                  <a:schemeClr val="tx2">
                    <a:lumMod val="75000"/>
                  </a:schemeClr>
                </a:solidFill>
                <a:latin typeface="Albert Sans"/>
                <a:ea typeface="Albert Sans"/>
                <a:cs typeface="Albert Sans"/>
                <a:sym typeface="Albert Sans"/>
              </a:rPr>
              <a:t>CRITERIA</a:t>
            </a:r>
          </a:p>
          <a:p>
            <a:pPr marL="139700" lvl="0" algn="l" rtl="0">
              <a:spcBef>
                <a:spcPts val="0"/>
              </a:spcBef>
              <a:spcAft>
                <a:spcPts val="0"/>
              </a:spcAft>
              <a:buClr>
                <a:schemeClr val="lt2"/>
              </a:buClr>
              <a:buSzPts val="1400"/>
            </a:pPr>
            <a:endParaRPr lang="en-US" b="1" dirty="0">
              <a:solidFill>
                <a:schemeClr val="tx2">
                  <a:lumMod val="75000"/>
                </a:schemeClr>
              </a:solidFill>
              <a:latin typeface="Albert Sans"/>
              <a:ea typeface="Albert Sans"/>
              <a:cs typeface="Albert Sans"/>
              <a:sym typeface="Albert Sans"/>
            </a:endParaRPr>
          </a:p>
          <a:p>
            <a:pPr marL="457200" lvl="0" indent="-317500" algn="l" rtl="0">
              <a:spcBef>
                <a:spcPts val="0"/>
              </a:spcBef>
              <a:spcAft>
                <a:spcPts val="0"/>
              </a:spcAft>
              <a:buClr>
                <a:schemeClr val="lt2"/>
              </a:buClr>
              <a:buSzPts val="1400"/>
              <a:buFont typeface="Albert Sans"/>
              <a:buChar char="●"/>
            </a:pPr>
            <a:r>
              <a:rPr lang="en-US" b="1" dirty="0">
                <a:solidFill>
                  <a:schemeClr val="tx2">
                    <a:lumMod val="75000"/>
                  </a:schemeClr>
                </a:solidFill>
                <a:latin typeface="Albert Sans"/>
                <a:ea typeface="Albert Sans"/>
                <a:cs typeface="Albert Sans"/>
                <a:sym typeface="Albert Sans"/>
              </a:rPr>
              <a:t>Yearly Cost of Attendance</a:t>
            </a:r>
          </a:p>
          <a:p>
            <a:pPr marL="457200" lvl="0" indent="-317500" algn="l" rtl="0">
              <a:spcBef>
                <a:spcPts val="0"/>
              </a:spcBef>
              <a:spcAft>
                <a:spcPts val="0"/>
              </a:spcAft>
              <a:buClr>
                <a:schemeClr val="lt2"/>
              </a:buClr>
              <a:buSzPts val="1400"/>
              <a:buFont typeface="Albert Sans"/>
              <a:buChar char="●"/>
            </a:pPr>
            <a:r>
              <a:rPr lang="en-US" b="1" dirty="0">
                <a:solidFill>
                  <a:schemeClr val="tx2">
                    <a:lumMod val="75000"/>
                  </a:schemeClr>
                </a:solidFill>
                <a:latin typeface="Albert Sans"/>
                <a:ea typeface="Albert Sans"/>
                <a:cs typeface="Albert Sans"/>
                <a:sym typeface="Albert Sans"/>
              </a:rPr>
              <a:t>Yearly Earnings in 10 Years</a:t>
            </a:r>
          </a:p>
          <a:p>
            <a:pPr marL="457200" lvl="0" indent="-317500" algn="l" rtl="0">
              <a:spcBef>
                <a:spcPts val="0"/>
              </a:spcBef>
              <a:spcAft>
                <a:spcPts val="0"/>
              </a:spcAft>
              <a:buClr>
                <a:schemeClr val="lt2"/>
              </a:buClr>
              <a:buSzPts val="1400"/>
              <a:buFont typeface="Albert Sans"/>
              <a:buChar char="●"/>
            </a:pPr>
            <a:r>
              <a:rPr lang="en-US" b="1" dirty="0">
                <a:solidFill>
                  <a:schemeClr val="tx2">
                    <a:lumMod val="75000"/>
                  </a:schemeClr>
                </a:solidFill>
                <a:latin typeface="Albert Sans"/>
                <a:ea typeface="Albert Sans"/>
                <a:cs typeface="Albert Sans"/>
                <a:sym typeface="Albert Sans"/>
              </a:rPr>
              <a:t>Number of Total Students</a:t>
            </a:r>
          </a:p>
          <a:p>
            <a:pPr marL="457200" lvl="0" indent="-317500" algn="l" rtl="0">
              <a:spcBef>
                <a:spcPts val="0"/>
              </a:spcBef>
              <a:spcAft>
                <a:spcPts val="0"/>
              </a:spcAft>
              <a:buClr>
                <a:schemeClr val="lt2"/>
              </a:buClr>
              <a:buSzPts val="1400"/>
              <a:buFont typeface="Albert Sans"/>
              <a:buChar char="●"/>
            </a:pPr>
            <a:r>
              <a:rPr lang="en-US" b="1" dirty="0">
                <a:solidFill>
                  <a:schemeClr val="tx2">
                    <a:lumMod val="75000"/>
                  </a:schemeClr>
                </a:solidFill>
                <a:latin typeface="Albert Sans"/>
                <a:ea typeface="Albert Sans"/>
                <a:cs typeface="Albert Sans"/>
                <a:sym typeface="Albert Sans"/>
              </a:rPr>
              <a:t>%age of Foreign Students</a:t>
            </a:r>
          </a:p>
          <a:p>
            <a:pPr marL="457200" lvl="0" indent="-317500" algn="l" rtl="0">
              <a:spcBef>
                <a:spcPts val="0"/>
              </a:spcBef>
              <a:spcAft>
                <a:spcPts val="0"/>
              </a:spcAft>
              <a:buClr>
                <a:schemeClr val="lt2"/>
              </a:buClr>
              <a:buSzPts val="1400"/>
              <a:buFont typeface="Albert Sans"/>
              <a:buChar char="●"/>
            </a:pPr>
            <a:r>
              <a:rPr lang="en-US" b="1" dirty="0">
                <a:solidFill>
                  <a:schemeClr val="tx2">
                    <a:lumMod val="75000"/>
                  </a:schemeClr>
                </a:solidFill>
                <a:latin typeface="Albert Sans"/>
                <a:ea typeface="Albert Sans"/>
                <a:cs typeface="Albert Sans"/>
                <a:sym typeface="Albert Sans"/>
              </a:rPr>
              <a:t>Quality of State for Students</a:t>
            </a:r>
          </a:p>
          <a:p>
            <a:pPr marL="457200" lvl="0" indent="-317500" algn="l" rtl="0">
              <a:spcBef>
                <a:spcPts val="0"/>
              </a:spcBef>
              <a:spcAft>
                <a:spcPts val="0"/>
              </a:spcAft>
              <a:buClr>
                <a:schemeClr val="lt2"/>
              </a:buClr>
              <a:buSzPts val="1400"/>
              <a:buFont typeface="Albert Sans"/>
              <a:buChar char="●"/>
            </a:pPr>
            <a:endParaRPr lang="en-US" b="1" dirty="0">
              <a:solidFill>
                <a:schemeClr val="lt2"/>
              </a:solidFill>
              <a:latin typeface="Albert Sans"/>
              <a:ea typeface="Albert Sans"/>
              <a:cs typeface="Albert Sans"/>
              <a:sym typeface="Albert Sans"/>
            </a:endParaRPr>
          </a:p>
        </p:txBody>
      </p:sp>
    </p:spTree>
    <p:extLst>
      <p:ext uri="{BB962C8B-B14F-4D97-AF65-F5344CB8AC3E}">
        <p14:creationId xmlns:p14="http://schemas.microsoft.com/office/powerpoint/2010/main" val="296133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42"/>
          <p:cNvSpPr txBox="1">
            <a:spLocks noGrp="1"/>
          </p:cNvSpPr>
          <p:nvPr>
            <p:ph type="title"/>
          </p:nvPr>
        </p:nvSpPr>
        <p:spPr>
          <a:xfrm>
            <a:off x="720000" y="4936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500"/>
              <a:buFont typeface="Arial"/>
              <a:buNone/>
            </a:pPr>
            <a:r>
              <a:rPr lang="en" dirty="0">
                <a:solidFill>
                  <a:schemeClr val="accent3">
                    <a:lumMod val="75000"/>
                  </a:schemeClr>
                </a:solidFill>
              </a:rPr>
              <a:t>University of California – LA has a HUGE ROI (Yearly Earnings in 10Y/Yearly Cost of Attendance)</a:t>
            </a:r>
            <a:endParaRPr dirty="0">
              <a:solidFill>
                <a:schemeClr val="accent3">
                  <a:lumMod val="75000"/>
                </a:schemeClr>
              </a:solidFill>
            </a:endParaRPr>
          </a:p>
        </p:txBody>
      </p:sp>
      <p:sp>
        <p:nvSpPr>
          <p:cNvPr id="1244" name="Google Shape;1244;p42"/>
          <p:cNvSpPr txBox="1"/>
          <p:nvPr/>
        </p:nvSpPr>
        <p:spPr>
          <a:xfrm>
            <a:off x="4988859" y="1802372"/>
            <a:ext cx="3271905" cy="2769959"/>
          </a:xfrm>
          <a:prstGeom prst="rect">
            <a:avLst/>
          </a:prstGeom>
          <a:noFill/>
          <a:ln>
            <a:noFill/>
          </a:ln>
        </p:spPr>
        <p:txBody>
          <a:bodyPr spcFirstLastPara="1" wrap="square" lIns="91425" tIns="91425" rIns="91425" bIns="91425" anchor="t" anchorCtr="0">
            <a:spAutoFit/>
          </a:bodyPr>
          <a:lstStyle/>
          <a:p>
            <a:pPr marL="139700" lvl="0" algn="ctr" rtl="0">
              <a:spcBef>
                <a:spcPts val="0"/>
              </a:spcBef>
              <a:spcAft>
                <a:spcPts val="0"/>
              </a:spcAft>
              <a:buClr>
                <a:schemeClr val="lt2"/>
              </a:buClr>
              <a:buSzPts val="1400"/>
            </a:pPr>
            <a:r>
              <a:rPr lang="en-US" b="1" dirty="0">
                <a:solidFill>
                  <a:schemeClr val="lt2"/>
                </a:solidFill>
                <a:latin typeface="Albert Sans"/>
                <a:ea typeface="Albert Sans"/>
                <a:cs typeface="Albert Sans"/>
                <a:sym typeface="Albert Sans"/>
              </a:rPr>
              <a:t>REASONS FOR CHOICE</a:t>
            </a:r>
          </a:p>
          <a:p>
            <a:pPr marL="139700" lvl="0" algn="l" rtl="0">
              <a:spcBef>
                <a:spcPts val="0"/>
              </a:spcBef>
              <a:spcAft>
                <a:spcPts val="0"/>
              </a:spcAft>
              <a:buClr>
                <a:schemeClr val="lt2"/>
              </a:buClr>
              <a:buSzPts val="1400"/>
            </a:pPr>
            <a:endParaRPr lang="en-US" b="1" dirty="0">
              <a:solidFill>
                <a:schemeClr val="lt2"/>
              </a:solidFill>
              <a:latin typeface="Albert Sans"/>
              <a:ea typeface="Albert Sans"/>
              <a:cs typeface="Albert Sans"/>
              <a:sym typeface="Albert Sans"/>
            </a:endParaRPr>
          </a:p>
          <a:p>
            <a:pPr marL="457200" lvl="0" indent="-317500" algn="l" rtl="0">
              <a:spcBef>
                <a:spcPts val="0"/>
              </a:spcBef>
              <a:spcAft>
                <a:spcPts val="0"/>
              </a:spcAft>
              <a:buClr>
                <a:schemeClr val="lt2"/>
              </a:buClr>
              <a:buSzPts val="1400"/>
              <a:buFont typeface="Albert Sans"/>
              <a:buChar char="●"/>
            </a:pPr>
            <a:r>
              <a:rPr lang="en-US" b="1" dirty="0">
                <a:solidFill>
                  <a:schemeClr val="lt2"/>
                </a:solidFill>
                <a:latin typeface="Albert Sans"/>
                <a:ea typeface="Albert Sans"/>
                <a:cs typeface="Albert Sans"/>
                <a:sym typeface="Albert Sans"/>
              </a:rPr>
              <a:t>Yearly Earnings in 10Y </a:t>
            </a:r>
            <a:r>
              <a:rPr lang="en-US" b="1" dirty="0">
                <a:solidFill>
                  <a:srgbClr val="00B050"/>
                </a:solidFill>
                <a:latin typeface="Albert Sans"/>
                <a:ea typeface="Albert Sans"/>
                <a:cs typeface="Albert Sans"/>
                <a:sym typeface="Albert Sans"/>
              </a:rPr>
              <a:t>more than 2x</a:t>
            </a:r>
            <a:r>
              <a:rPr lang="en-US" b="1" dirty="0">
                <a:solidFill>
                  <a:schemeClr val="lt2"/>
                </a:solidFill>
                <a:latin typeface="Albert Sans"/>
                <a:ea typeface="Albert Sans"/>
                <a:cs typeface="Albert Sans"/>
                <a:sym typeface="Albert Sans"/>
              </a:rPr>
              <a:t> Yearly Cost of Attendance</a:t>
            </a:r>
          </a:p>
          <a:p>
            <a:pPr marL="457200" lvl="0" indent="-317500" algn="l" rtl="0">
              <a:spcBef>
                <a:spcPts val="0"/>
              </a:spcBef>
              <a:spcAft>
                <a:spcPts val="0"/>
              </a:spcAft>
              <a:buClr>
                <a:schemeClr val="lt2"/>
              </a:buClr>
              <a:buSzPts val="1400"/>
              <a:buFont typeface="Albert Sans"/>
              <a:buChar char="●"/>
            </a:pPr>
            <a:r>
              <a:rPr lang="en-US" b="1" dirty="0">
                <a:solidFill>
                  <a:srgbClr val="00B050"/>
                </a:solidFill>
                <a:latin typeface="Albert Sans"/>
                <a:ea typeface="Albert Sans"/>
                <a:cs typeface="Albert Sans"/>
                <a:sym typeface="Albert Sans"/>
              </a:rPr>
              <a:t>15.28% </a:t>
            </a:r>
            <a:r>
              <a:rPr lang="en-US" b="1" dirty="0">
                <a:solidFill>
                  <a:schemeClr val="lt2"/>
                </a:solidFill>
                <a:latin typeface="Albert Sans"/>
                <a:ea typeface="Albert Sans"/>
                <a:cs typeface="Albert Sans"/>
                <a:sym typeface="Albert Sans"/>
              </a:rPr>
              <a:t>drop in Foreign Students Between 2018-2020</a:t>
            </a:r>
          </a:p>
          <a:p>
            <a:pPr marL="457200" lvl="0" indent="-317500" algn="l" rtl="0">
              <a:spcBef>
                <a:spcPts val="0"/>
              </a:spcBef>
              <a:spcAft>
                <a:spcPts val="0"/>
              </a:spcAft>
              <a:buClr>
                <a:schemeClr val="lt2"/>
              </a:buClr>
              <a:buSzPts val="1400"/>
              <a:buFont typeface="Albert Sans"/>
              <a:buChar char="●"/>
            </a:pPr>
            <a:r>
              <a:rPr lang="en-US" b="1" dirty="0">
                <a:solidFill>
                  <a:schemeClr val="lt2"/>
                </a:solidFill>
                <a:latin typeface="Albert Sans"/>
                <a:ea typeface="Albert Sans"/>
                <a:cs typeface="Albert Sans"/>
                <a:sym typeface="Albert Sans"/>
              </a:rPr>
              <a:t>Student Body </a:t>
            </a:r>
            <a:r>
              <a:rPr lang="en-US" b="1" dirty="0">
                <a:solidFill>
                  <a:srgbClr val="00B050"/>
                </a:solidFill>
                <a:latin typeface="Albert Sans"/>
                <a:ea typeface="Albert Sans"/>
                <a:cs typeface="Albert Sans"/>
                <a:sym typeface="Albert Sans"/>
              </a:rPr>
              <a:t>Larger</a:t>
            </a:r>
            <a:r>
              <a:rPr lang="en-US" b="1" dirty="0">
                <a:solidFill>
                  <a:schemeClr val="lt2"/>
                </a:solidFill>
                <a:latin typeface="Albert Sans"/>
                <a:ea typeface="Albert Sans"/>
                <a:cs typeface="Albert Sans"/>
                <a:sym typeface="Albert Sans"/>
              </a:rPr>
              <a:t> than the US Average</a:t>
            </a:r>
          </a:p>
          <a:p>
            <a:pPr marL="457200" lvl="0" indent="-317500" algn="l" rtl="0">
              <a:spcBef>
                <a:spcPts val="0"/>
              </a:spcBef>
              <a:spcAft>
                <a:spcPts val="0"/>
              </a:spcAft>
              <a:buClr>
                <a:schemeClr val="lt2"/>
              </a:buClr>
              <a:buSzPts val="1400"/>
              <a:buFont typeface="Albert Sans"/>
              <a:buChar char="●"/>
            </a:pPr>
            <a:r>
              <a:rPr lang="en-US" b="1" dirty="0">
                <a:solidFill>
                  <a:srgbClr val="00B050"/>
                </a:solidFill>
                <a:latin typeface="Albert Sans"/>
                <a:ea typeface="Albert Sans"/>
                <a:cs typeface="Albert Sans"/>
                <a:sym typeface="Albert Sans"/>
              </a:rPr>
              <a:t>BEST STATE </a:t>
            </a:r>
            <a:r>
              <a:rPr lang="en-US" b="1" dirty="0">
                <a:solidFill>
                  <a:schemeClr val="lt2"/>
                </a:solidFill>
                <a:latin typeface="Albert Sans"/>
                <a:ea typeface="Albert Sans"/>
                <a:cs typeface="Albert Sans"/>
                <a:sym typeface="Albert Sans"/>
              </a:rPr>
              <a:t>FOR STUDENTS!</a:t>
            </a:r>
          </a:p>
          <a:p>
            <a:pPr marL="457200" lvl="0" indent="-317500" algn="l" rtl="0">
              <a:spcBef>
                <a:spcPts val="0"/>
              </a:spcBef>
              <a:spcAft>
                <a:spcPts val="0"/>
              </a:spcAft>
              <a:buClr>
                <a:schemeClr val="lt2"/>
              </a:buClr>
              <a:buSzPts val="1400"/>
              <a:buFont typeface="Albert Sans"/>
              <a:buChar char="●"/>
            </a:pPr>
            <a:endParaRPr lang="en-US" b="1" dirty="0">
              <a:solidFill>
                <a:schemeClr val="lt2"/>
              </a:solidFill>
              <a:latin typeface="Albert Sans"/>
              <a:ea typeface="Albert Sans"/>
              <a:cs typeface="Albert Sans"/>
              <a:sym typeface="Albert Sans"/>
            </a:endParaRPr>
          </a:p>
          <a:p>
            <a:pPr marL="139700" lvl="0" algn="l" rtl="0">
              <a:spcBef>
                <a:spcPts val="0"/>
              </a:spcBef>
              <a:spcAft>
                <a:spcPts val="0"/>
              </a:spcAft>
              <a:buClr>
                <a:schemeClr val="lt2"/>
              </a:buClr>
              <a:buSzPts val="1400"/>
            </a:pPr>
            <a:endParaRPr b="1" u="sng" dirty="0">
              <a:solidFill>
                <a:schemeClr val="lt2"/>
              </a:solidFill>
              <a:latin typeface="Albert Sans"/>
              <a:ea typeface="Albert Sans"/>
              <a:cs typeface="Albert Sans"/>
              <a:sym typeface="Albert Sans"/>
            </a:endParaRPr>
          </a:p>
        </p:txBody>
      </p:sp>
      <p:pic>
        <p:nvPicPr>
          <p:cNvPr id="4" name="Picture 3">
            <a:extLst>
              <a:ext uri="{FF2B5EF4-FFF2-40B4-BE49-F238E27FC236}">
                <a16:creationId xmlns:a16="http://schemas.microsoft.com/office/drawing/2014/main" id="{3F8FE7FE-B287-6F71-999B-C85181FC824F}"/>
              </a:ext>
            </a:extLst>
          </p:cNvPr>
          <p:cNvPicPr>
            <a:picLocks noChangeAspect="1"/>
          </p:cNvPicPr>
          <p:nvPr/>
        </p:nvPicPr>
        <p:blipFill>
          <a:blip r:embed="rId3"/>
          <a:stretch>
            <a:fillRect/>
          </a:stretch>
        </p:blipFill>
        <p:spPr>
          <a:xfrm>
            <a:off x="1226484" y="1380846"/>
            <a:ext cx="3762375" cy="28684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44"/>
          <p:cNvSpPr txBox="1">
            <a:spLocks noGrp="1"/>
          </p:cNvSpPr>
          <p:nvPr>
            <p:ph type="title"/>
          </p:nvPr>
        </p:nvSpPr>
        <p:spPr>
          <a:xfrm>
            <a:off x="720000" y="4936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500"/>
              <a:buFont typeface="Arial"/>
              <a:buNone/>
            </a:pPr>
            <a:r>
              <a:rPr lang="en" dirty="0">
                <a:solidFill>
                  <a:schemeClr val="accent3">
                    <a:lumMod val="75000"/>
                  </a:schemeClr>
                </a:solidFill>
              </a:rPr>
              <a:t>The University of Tampa – HUGE Drop in No. of Foreign Students</a:t>
            </a:r>
            <a:endParaRPr dirty="0">
              <a:solidFill>
                <a:schemeClr val="accent3">
                  <a:lumMod val="75000"/>
                </a:schemeClr>
              </a:solidFill>
            </a:endParaRPr>
          </a:p>
        </p:txBody>
      </p:sp>
      <p:sp>
        <p:nvSpPr>
          <p:cNvPr id="2" name="Google Shape;1244;p42">
            <a:extLst>
              <a:ext uri="{FF2B5EF4-FFF2-40B4-BE49-F238E27FC236}">
                <a16:creationId xmlns:a16="http://schemas.microsoft.com/office/drawing/2014/main" id="{FBC71228-61EE-6E5C-2745-81C4501D047C}"/>
              </a:ext>
            </a:extLst>
          </p:cNvPr>
          <p:cNvSpPr txBox="1"/>
          <p:nvPr/>
        </p:nvSpPr>
        <p:spPr>
          <a:xfrm>
            <a:off x="4975412" y="1457716"/>
            <a:ext cx="3271905" cy="3200846"/>
          </a:xfrm>
          <a:prstGeom prst="rect">
            <a:avLst/>
          </a:prstGeom>
          <a:noFill/>
          <a:ln>
            <a:noFill/>
          </a:ln>
        </p:spPr>
        <p:txBody>
          <a:bodyPr spcFirstLastPara="1" wrap="square" lIns="91425" tIns="91425" rIns="91425" bIns="91425" anchor="t" anchorCtr="0">
            <a:spAutoFit/>
          </a:bodyPr>
          <a:lstStyle/>
          <a:p>
            <a:pPr marL="139700" lvl="0" algn="ctr" rtl="0">
              <a:spcBef>
                <a:spcPts val="0"/>
              </a:spcBef>
              <a:spcAft>
                <a:spcPts val="0"/>
              </a:spcAft>
              <a:buClr>
                <a:schemeClr val="lt2"/>
              </a:buClr>
              <a:buSzPts val="1400"/>
            </a:pPr>
            <a:r>
              <a:rPr lang="en-US" b="1" dirty="0">
                <a:solidFill>
                  <a:schemeClr val="lt2"/>
                </a:solidFill>
                <a:latin typeface="Albert Sans"/>
                <a:ea typeface="Albert Sans"/>
                <a:cs typeface="Albert Sans"/>
                <a:sym typeface="Albert Sans"/>
              </a:rPr>
              <a:t>REASONS FOR CHOICE</a:t>
            </a:r>
          </a:p>
          <a:p>
            <a:pPr marL="139700" lvl="0" algn="l" rtl="0">
              <a:spcBef>
                <a:spcPts val="0"/>
              </a:spcBef>
              <a:spcAft>
                <a:spcPts val="0"/>
              </a:spcAft>
              <a:buClr>
                <a:schemeClr val="lt2"/>
              </a:buClr>
              <a:buSzPts val="1400"/>
            </a:pPr>
            <a:endParaRPr lang="en-US" b="1" dirty="0">
              <a:solidFill>
                <a:schemeClr val="lt2"/>
              </a:solidFill>
              <a:latin typeface="Albert Sans"/>
              <a:ea typeface="Albert Sans"/>
              <a:cs typeface="Albert Sans"/>
              <a:sym typeface="Albert Sans"/>
            </a:endParaRPr>
          </a:p>
          <a:p>
            <a:pPr marL="457200" lvl="0" indent="-317500" algn="l" rtl="0">
              <a:spcBef>
                <a:spcPts val="0"/>
              </a:spcBef>
              <a:spcAft>
                <a:spcPts val="0"/>
              </a:spcAft>
              <a:buClr>
                <a:schemeClr val="lt2"/>
              </a:buClr>
              <a:buSzPts val="1400"/>
              <a:buFont typeface="Albert Sans"/>
              <a:buChar char="●"/>
            </a:pPr>
            <a:r>
              <a:rPr lang="en-US" b="1" dirty="0">
                <a:solidFill>
                  <a:srgbClr val="00B050"/>
                </a:solidFill>
                <a:latin typeface="Albert Sans"/>
                <a:ea typeface="Albert Sans"/>
                <a:cs typeface="Albert Sans"/>
                <a:sym typeface="Albert Sans"/>
              </a:rPr>
              <a:t>53.66% </a:t>
            </a:r>
            <a:r>
              <a:rPr lang="en-US" b="1" dirty="0">
                <a:solidFill>
                  <a:schemeClr val="lt2"/>
                </a:solidFill>
                <a:latin typeface="Albert Sans"/>
                <a:ea typeface="Albert Sans"/>
                <a:cs typeface="Albert Sans"/>
                <a:sym typeface="Albert Sans"/>
              </a:rPr>
              <a:t>Drop in No. of Foreign Students (2018-2020)</a:t>
            </a:r>
          </a:p>
          <a:p>
            <a:pPr marL="457200" lvl="0" indent="-317500" algn="l" rtl="0">
              <a:spcBef>
                <a:spcPts val="0"/>
              </a:spcBef>
              <a:spcAft>
                <a:spcPts val="0"/>
              </a:spcAft>
              <a:buClr>
                <a:schemeClr val="lt2"/>
              </a:buClr>
              <a:buSzPts val="1400"/>
              <a:buFont typeface="Albert Sans"/>
              <a:buChar char="●"/>
            </a:pPr>
            <a:r>
              <a:rPr lang="en-US" b="1" dirty="0">
                <a:solidFill>
                  <a:srgbClr val="00B050"/>
                </a:solidFill>
                <a:latin typeface="Albert Sans"/>
                <a:ea typeface="Albert Sans"/>
                <a:cs typeface="Albert Sans"/>
                <a:sym typeface="Albert Sans"/>
              </a:rPr>
              <a:t>2.75% </a:t>
            </a:r>
            <a:r>
              <a:rPr lang="en-US" b="1" dirty="0">
                <a:solidFill>
                  <a:schemeClr val="lt2"/>
                </a:solidFill>
                <a:latin typeface="Albert Sans"/>
                <a:ea typeface="Albert Sans"/>
                <a:cs typeface="Albert Sans"/>
                <a:sym typeface="Albert Sans"/>
              </a:rPr>
              <a:t>Foreign Students, compared to 7.8% Florida State Average</a:t>
            </a:r>
          </a:p>
          <a:p>
            <a:pPr marL="457200" lvl="0" indent="-317500" algn="l" rtl="0">
              <a:spcBef>
                <a:spcPts val="0"/>
              </a:spcBef>
              <a:spcAft>
                <a:spcPts val="0"/>
              </a:spcAft>
              <a:buClr>
                <a:schemeClr val="lt2"/>
              </a:buClr>
              <a:buSzPts val="1400"/>
              <a:buFont typeface="Albert Sans"/>
              <a:buChar char="●"/>
            </a:pPr>
            <a:r>
              <a:rPr lang="en-US" b="1" dirty="0">
                <a:solidFill>
                  <a:schemeClr val="lt2"/>
                </a:solidFill>
                <a:latin typeface="Albert Sans"/>
                <a:ea typeface="Albert Sans"/>
                <a:cs typeface="Albert Sans"/>
                <a:sym typeface="Albert Sans"/>
              </a:rPr>
              <a:t>Yearly Earnings in 10Y </a:t>
            </a:r>
            <a:r>
              <a:rPr lang="en-US" b="1" dirty="0">
                <a:solidFill>
                  <a:srgbClr val="00B050"/>
                </a:solidFill>
                <a:latin typeface="Albert Sans"/>
                <a:ea typeface="Albert Sans"/>
                <a:cs typeface="Albert Sans"/>
                <a:sym typeface="Albert Sans"/>
              </a:rPr>
              <a:t>19.5% more</a:t>
            </a:r>
            <a:r>
              <a:rPr lang="en-US" b="1" dirty="0">
                <a:solidFill>
                  <a:schemeClr val="lt2"/>
                </a:solidFill>
                <a:latin typeface="Albert Sans"/>
                <a:ea typeface="Albert Sans"/>
                <a:cs typeface="Albert Sans"/>
                <a:sym typeface="Albert Sans"/>
              </a:rPr>
              <a:t> than Yearly Cost of Attendance</a:t>
            </a:r>
          </a:p>
          <a:p>
            <a:pPr marL="457200" lvl="0" indent="-317500" algn="l" rtl="0">
              <a:spcBef>
                <a:spcPts val="0"/>
              </a:spcBef>
              <a:spcAft>
                <a:spcPts val="0"/>
              </a:spcAft>
              <a:buClr>
                <a:schemeClr val="lt2"/>
              </a:buClr>
              <a:buSzPts val="1400"/>
              <a:buFont typeface="Albert Sans"/>
              <a:buChar char="●"/>
            </a:pPr>
            <a:r>
              <a:rPr lang="en-US" b="1" dirty="0">
                <a:solidFill>
                  <a:srgbClr val="00B050"/>
                </a:solidFill>
                <a:latin typeface="Albert Sans"/>
                <a:ea typeface="Albert Sans"/>
                <a:cs typeface="Albert Sans"/>
                <a:sym typeface="Albert Sans"/>
              </a:rPr>
              <a:t>5</a:t>
            </a:r>
            <a:r>
              <a:rPr lang="en-US" b="1" baseline="30000" dirty="0">
                <a:solidFill>
                  <a:srgbClr val="00B050"/>
                </a:solidFill>
                <a:latin typeface="Albert Sans"/>
                <a:ea typeface="Albert Sans"/>
                <a:cs typeface="Albert Sans"/>
                <a:sym typeface="Albert Sans"/>
              </a:rPr>
              <a:t>th</a:t>
            </a:r>
            <a:r>
              <a:rPr lang="en-US" b="1" dirty="0">
                <a:solidFill>
                  <a:srgbClr val="00B050"/>
                </a:solidFill>
                <a:latin typeface="Albert Sans"/>
                <a:ea typeface="Albert Sans"/>
                <a:cs typeface="Albert Sans"/>
                <a:sym typeface="Albert Sans"/>
              </a:rPr>
              <a:t> Best </a:t>
            </a:r>
            <a:r>
              <a:rPr lang="en-US" b="1" dirty="0">
                <a:solidFill>
                  <a:schemeClr val="lt2"/>
                </a:solidFill>
                <a:latin typeface="Albert Sans"/>
                <a:ea typeface="Albert Sans"/>
                <a:cs typeface="Albert Sans"/>
                <a:sym typeface="Albert Sans"/>
              </a:rPr>
              <a:t>State for Students</a:t>
            </a:r>
          </a:p>
          <a:p>
            <a:pPr marL="457200" lvl="0" indent="-317500" algn="l" rtl="0">
              <a:spcBef>
                <a:spcPts val="0"/>
              </a:spcBef>
              <a:spcAft>
                <a:spcPts val="0"/>
              </a:spcAft>
              <a:buClr>
                <a:schemeClr val="lt2"/>
              </a:buClr>
              <a:buSzPts val="1400"/>
              <a:buFont typeface="Albert Sans"/>
              <a:buChar char="●"/>
            </a:pPr>
            <a:endParaRPr lang="en-US" b="1" dirty="0">
              <a:solidFill>
                <a:schemeClr val="lt2"/>
              </a:solidFill>
              <a:latin typeface="Albert Sans"/>
              <a:ea typeface="Albert Sans"/>
              <a:cs typeface="Albert Sans"/>
              <a:sym typeface="Albert Sans"/>
            </a:endParaRPr>
          </a:p>
          <a:p>
            <a:pPr marL="457200" lvl="0" indent="-317500" algn="l" rtl="0">
              <a:spcBef>
                <a:spcPts val="0"/>
              </a:spcBef>
              <a:spcAft>
                <a:spcPts val="0"/>
              </a:spcAft>
              <a:buClr>
                <a:schemeClr val="lt2"/>
              </a:buClr>
              <a:buSzPts val="1400"/>
              <a:buFont typeface="Albert Sans"/>
              <a:buChar char="●"/>
            </a:pPr>
            <a:endParaRPr lang="en-US" b="1" dirty="0">
              <a:solidFill>
                <a:schemeClr val="lt2"/>
              </a:solidFill>
              <a:latin typeface="Albert Sans"/>
              <a:ea typeface="Albert Sans"/>
              <a:cs typeface="Albert Sans"/>
              <a:sym typeface="Albert Sans"/>
            </a:endParaRPr>
          </a:p>
          <a:p>
            <a:pPr marL="139700" lvl="0" algn="l" rtl="0">
              <a:spcBef>
                <a:spcPts val="0"/>
              </a:spcBef>
              <a:spcAft>
                <a:spcPts val="0"/>
              </a:spcAft>
              <a:buClr>
                <a:schemeClr val="lt2"/>
              </a:buClr>
              <a:buSzPts val="1400"/>
            </a:pPr>
            <a:endParaRPr b="1" u="sng" dirty="0">
              <a:solidFill>
                <a:schemeClr val="lt2"/>
              </a:solidFill>
              <a:latin typeface="Albert Sans"/>
              <a:ea typeface="Albert Sans"/>
              <a:cs typeface="Albert Sans"/>
              <a:sym typeface="Albert Sans"/>
            </a:endParaRPr>
          </a:p>
        </p:txBody>
      </p:sp>
      <p:pic>
        <p:nvPicPr>
          <p:cNvPr id="4" name="Picture 3">
            <a:extLst>
              <a:ext uri="{FF2B5EF4-FFF2-40B4-BE49-F238E27FC236}">
                <a16:creationId xmlns:a16="http://schemas.microsoft.com/office/drawing/2014/main" id="{0EE1557E-0C10-CB94-492B-3FEBBABEB65D}"/>
              </a:ext>
            </a:extLst>
          </p:cNvPr>
          <p:cNvPicPr>
            <a:picLocks noChangeAspect="1"/>
          </p:cNvPicPr>
          <p:nvPr/>
        </p:nvPicPr>
        <p:blipFill>
          <a:blip r:embed="rId3"/>
          <a:stretch>
            <a:fillRect/>
          </a:stretch>
        </p:blipFill>
        <p:spPr>
          <a:xfrm>
            <a:off x="1158129" y="1363586"/>
            <a:ext cx="3817283" cy="29260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44"/>
          <p:cNvSpPr txBox="1">
            <a:spLocks noGrp="1"/>
          </p:cNvSpPr>
          <p:nvPr>
            <p:ph type="title"/>
          </p:nvPr>
        </p:nvSpPr>
        <p:spPr>
          <a:xfrm>
            <a:off x="720000" y="4936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500"/>
              <a:buFont typeface="Arial"/>
              <a:buNone/>
            </a:pPr>
            <a:r>
              <a:rPr lang="en" dirty="0">
                <a:solidFill>
                  <a:schemeClr val="accent3">
                    <a:lumMod val="75000"/>
                  </a:schemeClr>
                </a:solidFill>
              </a:rPr>
              <a:t>Kaiser University – Abnormally Low % of Foreign Students</a:t>
            </a:r>
            <a:endParaRPr dirty="0">
              <a:solidFill>
                <a:schemeClr val="accent3">
                  <a:lumMod val="75000"/>
                </a:schemeClr>
              </a:solidFill>
            </a:endParaRPr>
          </a:p>
        </p:txBody>
      </p:sp>
      <p:sp>
        <p:nvSpPr>
          <p:cNvPr id="2" name="Google Shape;1244;p42">
            <a:extLst>
              <a:ext uri="{FF2B5EF4-FFF2-40B4-BE49-F238E27FC236}">
                <a16:creationId xmlns:a16="http://schemas.microsoft.com/office/drawing/2014/main" id="{FBC71228-61EE-6E5C-2745-81C4501D047C}"/>
              </a:ext>
            </a:extLst>
          </p:cNvPr>
          <p:cNvSpPr txBox="1"/>
          <p:nvPr/>
        </p:nvSpPr>
        <p:spPr>
          <a:xfrm>
            <a:off x="4975412" y="1309799"/>
            <a:ext cx="3271905" cy="4278064"/>
          </a:xfrm>
          <a:prstGeom prst="rect">
            <a:avLst/>
          </a:prstGeom>
          <a:noFill/>
          <a:ln>
            <a:noFill/>
          </a:ln>
        </p:spPr>
        <p:txBody>
          <a:bodyPr spcFirstLastPara="1" wrap="square" lIns="91425" tIns="91425" rIns="91425" bIns="91425" anchor="t" anchorCtr="0">
            <a:spAutoFit/>
          </a:bodyPr>
          <a:lstStyle/>
          <a:p>
            <a:pPr marL="139700" lvl="0" algn="ctr" rtl="0">
              <a:spcBef>
                <a:spcPts val="0"/>
              </a:spcBef>
              <a:spcAft>
                <a:spcPts val="0"/>
              </a:spcAft>
              <a:buClr>
                <a:schemeClr val="lt2"/>
              </a:buClr>
              <a:buSzPts val="1400"/>
            </a:pPr>
            <a:r>
              <a:rPr lang="en-US" b="1" dirty="0">
                <a:solidFill>
                  <a:schemeClr val="lt2"/>
                </a:solidFill>
                <a:latin typeface="Albert Sans"/>
                <a:ea typeface="Albert Sans"/>
                <a:cs typeface="Albert Sans"/>
                <a:sym typeface="Albert Sans"/>
              </a:rPr>
              <a:t>REASONS FOR CHOICE</a:t>
            </a:r>
          </a:p>
          <a:p>
            <a:pPr marL="139700" lvl="0" algn="l" rtl="0">
              <a:spcBef>
                <a:spcPts val="0"/>
              </a:spcBef>
              <a:spcAft>
                <a:spcPts val="0"/>
              </a:spcAft>
              <a:buClr>
                <a:schemeClr val="lt2"/>
              </a:buClr>
              <a:buSzPts val="1400"/>
            </a:pPr>
            <a:endParaRPr lang="en-US" b="1" dirty="0">
              <a:solidFill>
                <a:schemeClr val="lt2"/>
              </a:solidFill>
              <a:latin typeface="Albert Sans"/>
              <a:ea typeface="Albert Sans"/>
              <a:cs typeface="Albert Sans"/>
              <a:sym typeface="Albert Sans"/>
            </a:endParaRPr>
          </a:p>
          <a:p>
            <a:pPr marL="457200" lvl="0" indent="-317500" algn="l" rtl="0">
              <a:spcBef>
                <a:spcPts val="0"/>
              </a:spcBef>
              <a:spcAft>
                <a:spcPts val="0"/>
              </a:spcAft>
              <a:buClr>
                <a:schemeClr val="lt2"/>
              </a:buClr>
              <a:buSzPts val="1400"/>
              <a:buFont typeface="Albert Sans"/>
              <a:buChar char="●"/>
            </a:pPr>
            <a:r>
              <a:rPr lang="en-US" b="1" dirty="0">
                <a:solidFill>
                  <a:srgbClr val="00B050"/>
                </a:solidFill>
                <a:latin typeface="Albert Sans"/>
                <a:ea typeface="Albert Sans"/>
                <a:cs typeface="Albert Sans"/>
                <a:sym typeface="Albert Sans"/>
              </a:rPr>
              <a:t>53.66% </a:t>
            </a:r>
            <a:r>
              <a:rPr lang="en-US" b="1" dirty="0">
                <a:solidFill>
                  <a:schemeClr val="lt2"/>
                </a:solidFill>
                <a:latin typeface="Albert Sans"/>
                <a:ea typeface="Albert Sans"/>
                <a:cs typeface="Albert Sans"/>
                <a:sym typeface="Albert Sans"/>
              </a:rPr>
              <a:t>Drop in No. of Foreign Students (2018-2020)</a:t>
            </a:r>
          </a:p>
          <a:p>
            <a:pPr marL="457200" lvl="0" indent="-317500" algn="l" rtl="0">
              <a:spcBef>
                <a:spcPts val="0"/>
              </a:spcBef>
              <a:spcAft>
                <a:spcPts val="0"/>
              </a:spcAft>
              <a:buClr>
                <a:schemeClr val="lt2"/>
              </a:buClr>
              <a:buSzPts val="1400"/>
              <a:buFont typeface="Albert Sans"/>
              <a:buChar char="●"/>
            </a:pPr>
            <a:r>
              <a:rPr lang="en-US" b="1" dirty="0">
                <a:solidFill>
                  <a:srgbClr val="00B050"/>
                </a:solidFill>
                <a:latin typeface="Albert Sans"/>
                <a:ea typeface="Albert Sans"/>
                <a:cs typeface="Albert Sans"/>
                <a:sym typeface="Albert Sans"/>
              </a:rPr>
              <a:t>0.56%</a:t>
            </a:r>
            <a:r>
              <a:rPr lang="en-US" b="1" dirty="0">
                <a:solidFill>
                  <a:schemeClr val="lt2"/>
                </a:solidFill>
                <a:latin typeface="Albert Sans"/>
                <a:ea typeface="Albert Sans"/>
                <a:cs typeface="Albert Sans"/>
                <a:sym typeface="Albert Sans"/>
              </a:rPr>
              <a:t> Foreign Students, compared to 7.8% Florida State Average</a:t>
            </a:r>
          </a:p>
          <a:p>
            <a:pPr marL="457200" indent="-317500">
              <a:buClr>
                <a:schemeClr val="lt2"/>
              </a:buClr>
              <a:buSzPts val="1400"/>
              <a:buFont typeface="Albert Sans"/>
              <a:buChar char="●"/>
            </a:pPr>
            <a:r>
              <a:rPr lang="en-US" b="1" dirty="0">
                <a:solidFill>
                  <a:srgbClr val="00B050"/>
                </a:solidFill>
                <a:latin typeface="Albert Sans"/>
                <a:ea typeface="Albert Sans"/>
                <a:cs typeface="Albert Sans"/>
                <a:sym typeface="Albert Sans"/>
              </a:rPr>
              <a:t>5</a:t>
            </a:r>
            <a:r>
              <a:rPr lang="en-US" b="1" baseline="30000" dirty="0">
                <a:solidFill>
                  <a:srgbClr val="00B050"/>
                </a:solidFill>
                <a:latin typeface="Albert Sans"/>
                <a:ea typeface="Albert Sans"/>
                <a:cs typeface="Albert Sans"/>
                <a:sym typeface="Albert Sans"/>
              </a:rPr>
              <a:t>th</a:t>
            </a:r>
            <a:r>
              <a:rPr lang="en-US" b="1" dirty="0">
                <a:solidFill>
                  <a:srgbClr val="00B050"/>
                </a:solidFill>
                <a:latin typeface="Albert Sans"/>
                <a:ea typeface="Albert Sans"/>
                <a:cs typeface="Albert Sans"/>
                <a:sym typeface="Albert Sans"/>
              </a:rPr>
              <a:t> Best </a:t>
            </a:r>
            <a:r>
              <a:rPr lang="en-US" b="1" dirty="0">
                <a:solidFill>
                  <a:schemeClr val="lt2"/>
                </a:solidFill>
                <a:latin typeface="Albert Sans"/>
                <a:ea typeface="Albert Sans"/>
                <a:cs typeface="Albert Sans"/>
                <a:sym typeface="Albert Sans"/>
              </a:rPr>
              <a:t>State for Students</a:t>
            </a:r>
          </a:p>
          <a:p>
            <a:pPr marL="139700">
              <a:buClr>
                <a:schemeClr val="lt2"/>
              </a:buClr>
              <a:buSzPts val="1400"/>
            </a:pPr>
            <a:endParaRPr lang="en-US" b="1" dirty="0">
              <a:solidFill>
                <a:schemeClr val="lt2"/>
              </a:solidFill>
              <a:latin typeface="Albert Sans"/>
              <a:ea typeface="Albert Sans"/>
              <a:cs typeface="Albert Sans"/>
              <a:sym typeface="Albert Sans"/>
            </a:endParaRPr>
          </a:p>
          <a:p>
            <a:pPr marL="139700" algn="ctr">
              <a:buClr>
                <a:schemeClr val="lt2"/>
              </a:buClr>
              <a:buSzPts val="1400"/>
            </a:pPr>
            <a:r>
              <a:rPr lang="en-US" b="1" dirty="0">
                <a:solidFill>
                  <a:schemeClr val="lt2"/>
                </a:solidFill>
                <a:latin typeface="Albert Sans"/>
                <a:ea typeface="Albert Sans"/>
                <a:cs typeface="Albert Sans"/>
                <a:sym typeface="Albert Sans"/>
              </a:rPr>
              <a:t>POINT OF CONCERN</a:t>
            </a:r>
          </a:p>
          <a:p>
            <a:pPr marL="139700" algn="ctr">
              <a:buClr>
                <a:schemeClr val="lt2"/>
              </a:buClr>
              <a:buSzPts val="1400"/>
            </a:pPr>
            <a:endParaRPr lang="en-US" b="1" dirty="0">
              <a:solidFill>
                <a:schemeClr val="lt2"/>
              </a:solidFill>
              <a:latin typeface="Albert Sans"/>
              <a:ea typeface="Albert Sans"/>
              <a:cs typeface="Albert Sans"/>
              <a:sym typeface="Albert Sans"/>
            </a:endParaRPr>
          </a:p>
          <a:p>
            <a:pPr marL="457200" indent="-317500">
              <a:buClr>
                <a:schemeClr val="lt2"/>
              </a:buClr>
              <a:buSzPts val="1400"/>
              <a:buFont typeface="Albert Sans"/>
              <a:buChar char="●"/>
            </a:pPr>
            <a:r>
              <a:rPr lang="en-US" b="1" dirty="0">
                <a:solidFill>
                  <a:schemeClr val="lt2"/>
                </a:solidFill>
                <a:latin typeface="Albert Sans"/>
                <a:ea typeface="Albert Sans"/>
                <a:cs typeface="Albert Sans"/>
                <a:sym typeface="Albert Sans"/>
              </a:rPr>
              <a:t>Yearly Earnings in 10Y </a:t>
            </a:r>
            <a:r>
              <a:rPr lang="en-US" b="1" dirty="0">
                <a:solidFill>
                  <a:srgbClr val="FF0000"/>
                </a:solidFill>
                <a:latin typeface="Albert Sans"/>
                <a:ea typeface="Albert Sans"/>
                <a:cs typeface="Albert Sans"/>
                <a:sym typeface="Albert Sans"/>
              </a:rPr>
              <a:t>14.6% lesser </a:t>
            </a:r>
            <a:r>
              <a:rPr lang="en-US" b="1" dirty="0">
                <a:solidFill>
                  <a:schemeClr val="lt2"/>
                </a:solidFill>
                <a:latin typeface="Albert Sans"/>
                <a:ea typeface="Albert Sans"/>
                <a:cs typeface="Albert Sans"/>
                <a:sym typeface="Albert Sans"/>
              </a:rPr>
              <a:t>than Yearly Cost of Attendance</a:t>
            </a:r>
          </a:p>
          <a:p>
            <a:pPr marL="457200" indent="-317500">
              <a:buClr>
                <a:schemeClr val="lt2"/>
              </a:buClr>
              <a:buSzPts val="1400"/>
              <a:buFont typeface="Albert Sans"/>
              <a:buChar char="●"/>
            </a:pPr>
            <a:endParaRPr lang="en-US" b="1" dirty="0">
              <a:solidFill>
                <a:schemeClr val="lt2"/>
              </a:solidFill>
              <a:latin typeface="Albert Sans"/>
              <a:ea typeface="Albert Sans"/>
              <a:cs typeface="Albert Sans"/>
              <a:sym typeface="Albert Sans"/>
            </a:endParaRPr>
          </a:p>
          <a:p>
            <a:pPr marL="139700" lvl="0" algn="l" rtl="0">
              <a:spcBef>
                <a:spcPts val="0"/>
              </a:spcBef>
              <a:spcAft>
                <a:spcPts val="0"/>
              </a:spcAft>
              <a:buClr>
                <a:schemeClr val="lt2"/>
              </a:buClr>
              <a:buSzPts val="1400"/>
            </a:pPr>
            <a:endParaRPr lang="en-US" b="1" dirty="0">
              <a:solidFill>
                <a:schemeClr val="lt2"/>
              </a:solidFill>
              <a:latin typeface="Albert Sans"/>
              <a:ea typeface="Albert Sans"/>
              <a:cs typeface="Albert Sans"/>
              <a:sym typeface="Albert Sans"/>
            </a:endParaRPr>
          </a:p>
          <a:p>
            <a:pPr marL="457200" lvl="0" indent="-317500" algn="l" rtl="0">
              <a:spcBef>
                <a:spcPts val="0"/>
              </a:spcBef>
              <a:spcAft>
                <a:spcPts val="0"/>
              </a:spcAft>
              <a:buClr>
                <a:schemeClr val="lt2"/>
              </a:buClr>
              <a:buSzPts val="1400"/>
              <a:buFont typeface="Albert Sans"/>
              <a:buChar char="●"/>
            </a:pPr>
            <a:endParaRPr lang="en-US" b="1" dirty="0">
              <a:solidFill>
                <a:schemeClr val="lt2"/>
              </a:solidFill>
              <a:latin typeface="Albert Sans"/>
              <a:ea typeface="Albert Sans"/>
              <a:cs typeface="Albert Sans"/>
              <a:sym typeface="Albert Sans"/>
            </a:endParaRPr>
          </a:p>
          <a:p>
            <a:pPr marL="457200" lvl="0" indent="-317500" algn="l" rtl="0">
              <a:spcBef>
                <a:spcPts val="0"/>
              </a:spcBef>
              <a:spcAft>
                <a:spcPts val="0"/>
              </a:spcAft>
              <a:buClr>
                <a:schemeClr val="lt2"/>
              </a:buClr>
              <a:buSzPts val="1400"/>
              <a:buFont typeface="Albert Sans"/>
              <a:buChar char="●"/>
            </a:pPr>
            <a:endParaRPr lang="en-US" b="1" dirty="0">
              <a:solidFill>
                <a:schemeClr val="lt2"/>
              </a:solidFill>
              <a:latin typeface="Albert Sans"/>
              <a:ea typeface="Albert Sans"/>
              <a:cs typeface="Albert Sans"/>
              <a:sym typeface="Albert Sans"/>
            </a:endParaRPr>
          </a:p>
          <a:p>
            <a:pPr marL="139700" lvl="0" algn="l" rtl="0">
              <a:spcBef>
                <a:spcPts val="0"/>
              </a:spcBef>
              <a:spcAft>
                <a:spcPts val="0"/>
              </a:spcAft>
              <a:buClr>
                <a:schemeClr val="lt2"/>
              </a:buClr>
              <a:buSzPts val="1400"/>
            </a:pPr>
            <a:endParaRPr b="1" u="sng" dirty="0">
              <a:solidFill>
                <a:schemeClr val="lt2"/>
              </a:solidFill>
              <a:latin typeface="Albert Sans"/>
              <a:ea typeface="Albert Sans"/>
              <a:cs typeface="Albert Sans"/>
              <a:sym typeface="Albert Sans"/>
            </a:endParaRPr>
          </a:p>
        </p:txBody>
      </p:sp>
      <p:pic>
        <p:nvPicPr>
          <p:cNvPr id="4" name="Picture 3">
            <a:extLst>
              <a:ext uri="{FF2B5EF4-FFF2-40B4-BE49-F238E27FC236}">
                <a16:creationId xmlns:a16="http://schemas.microsoft.com/office/drawing/2014/main" id="{68C61067-F971-10EE-2108-25519FB82AFE}"/>
              </a:ext>
            </a:extLst>
          </p:cNvPr>
          <p:cNvPicPr>
            <a:picLocks noChangeAspect="1"/>
          </p:cNvPicPr>
          <p:nvPr/>
        </p:nvPicPr>
        <p:blipFill>
          <a:blip r:embed="rId3"/>
          <a:stretch>
            <a:fillRect/>
          </a:stretch>
        </p:blipFill>
        <p:spPr>
          <a:xfrm>
            <a:off x="1496265" y="1309799"/>
            <a:ext cx="3479147" cy="2858790"/>
          </a:xfrm>
          <a:prstGeom prst="rect">
            <a:avLst/>
          </a:prstGeom>
        </p:spPr>
      </p:pic>
    </p:spTree>
    <p:extLst>
      <p:ext uri="{BB962C8B-B14F-4D97-AF65-F5344CB8AC3E}">
        <p14:creationId xmlns:p14="http://schemas.microsoft.com/office/powerpoint/2010/main" val="1142018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50"/>
          <p:cNvSpPr txBox="1">
            <a:spLocks noGrp="1"/>
          </p:cNvSpPr>
          <p:nvPr>
            <p:ph type="ctrTitle"/>
          </p:nvPr>
        </p:nvSpPr>
        <p:spPr>
          <a:xfrm>
            <a:off x="3538475" y="540000"/>
            <a:ext cx="4892400" cy="1341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500"/>
              <a:buNone/>
            </a:pPr>
            <a:r>
              <a:rPr lang="en" dirty="0">
                <a:solidFill>
                  <a:schemeClr val="accent3">
                    <a:lumMod val="75000"/>
                  </a:schemeClr>
                </a:solidFill>
              </a:rPr>
              <a:t>Thanks</a:t>
            </a:r>
            <a:r>
              <a:rPr lang="en" dirty="0"/>
              <a:t>!</a:t>
            </a:r>
            <a:endParaRPr dirty="0"/>
          </a:p>
        </p:txBody>
      </p:sp>
      <p:sp>
        <p:nvSpPr>
          <p:cNvPr id="1538" name="Google Shape;1538;p50"/>
          <p:cNvSpPr txBox="1">
            <a:spLocks noGrp="1"/>
          </p:cNvSpPr>
          <p:nvPr>
            <p:ph type="subTitle" idx="1"/>
          </p:nvPr>
        </p:nvSpPr>
        <p:spPr>
          <a:xfrm>
            <a:off x="3245038" y="2470019"/>
            <a:ext cx="4892400" cy="39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400">
                <a:solidFill>
                  <a:schemeClr val="lt2"/>
                </a:solidFill>
              </a:rPr>
              <a:t>Do you have any questions?</a:t>
            </a:r>
            <a:endParaRPr sz="2400">
              <a:solidFill>
                <a:schemeClr val="lt2"/>
              </a:solidFill>
            </a:endParaRPr>
          </a:p>
        </p:txBody>
      </p:sp>
      <p:grpSp>
        <p:nvGrpSpPr>
          <p:cNvPr id="1539" name="Google Shape;1539;p50"/>
          <p:cNvGrpSpPr/>
          <p:nvPr/>
        </p:nvGrpSpPr>
        <p:grpSpPr>
          <a:xfrm>
            <a:off x="791685" y="2286651"/>
            <a:ext cx="2360906" cy="2240406"/>
            <a:chOff x="3916300" y="2959225"/>
            <a:chExt cx="2175750" cy="2064700"/>
          </a:xfrm>
        </p:grpSpPr>
        <p:sp>
          <p:nvSpPr>
            <p:cNvPr id="1540" name="Google Shape;1540;p50"/>
            <p:cNvSpPr/>
            <p:nvPr/>
          </p:nvSpPr>
          <p:spPr>
            <a:xfrm>
              <a:off x="4247375" y="3082975"/>
              <a:ext cx="744725" cy="644800"/>
            </a:xfrm>
            <a:custGeom>
              <a:avLst/>
              <a:gdLst/>
              <a:ahLst/>
              <a:cxnLst/>
              <a:rect l="l" t="t" r="r" b="b"/>
              <a:pathLst>
                <a:path w="29789" h="25792" extrusionOk="0">
                  <a:moveTo>
                    <a:pt x="15302" y="1"/>
                  </a:moveTo>
                  <a:cubicBezTo>
                    <a:pt x="9652" y="1"/>
                    <a:pt x="4092" y="2910"/>
                    <a:pt x="2335" y="8927"/>
                  </a:cubicBezTo>
                  <a:cubicBezTo>
                    <a:pt x="0" y="16900"/>
                    <a:pt x="5671" y="25339"/>
                    <a:pt x="13743" y="25773"/>
                  </a:cubicBezTo>
                  <a:cubicBezTo>
                    <a:pt x="14016" y="25785"/>
                    <a:pt x="14290" y="25791"/>
                    <a:pt x="14566" y="25791"/>
                  </a:cubicBezTo>
                  <a:cubicBezTo>
                    <a:pt x="18750" y="25791"/>
                    <a:pt x="23271" y="24353"/>
                    <a:pt x="26119" y="21036"/>
                  </a:cubicBezTo>
                  <a:cubicBezTo>
                    <a:pt x="29121" y="17633"/>
                    <a:pt x="29788" y="12563"/>
                    <a:pt x="28321" y="8327"/>
                  </a:cubicBezTo>
                  <a:cubicBezTo>
                    <a:pt x="27487" y="5892"/>
                    <a:pt x="25919" y="3690"/>
                    <a:pt x="23651" y="2322"/>
                  </a:cubicBezTo>
                  <a:cubicBezTo>
                    <a:pt x="21189" y="784"/>
                    <a:pt x="18233" y="1"/>
                    <a:pt x="15302"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50"/>
            <p:cNvSpPr/>
            <p:nvPr/>
          </p:nvSpPr>
          <p:spPr>
            <a:xfrm>
              <a:off x="4309925" y="3136550"/>
              <a:ext cx="622950" cy="537775"/>
            </a:xfrm>
            <a:custGeom>
              <a:avLst/>
              <a:gdLst/>
              <a:ahLst/>
              <a:cxnLst/>
              <a:rect l="l" t="t" r="r" b="b"/>
              <a:pathLst>
                <a:path w="24918" h="21511" extrusionOk="0">
                  <a:moveTo>
                    <a:pt x="12792" y="0"/>
                  </a:moveTo>
                  <a:cubicBezTo>
                    <a:pt x="8084" y="0"/>
                    <a:pt x="3460" y="2427"/>
                    <a:pt x="1968" y="7451"/>
                  </a:cubicBezTo>
                  <a:cubicBezTo>
                    <a:pt x="0" y="14123"/>
                    <a:pt x="4737" y="21161"/>
                    <a:pt x="11475" y="21495"/>
                  </a:cubicBezTo>
                  <a:cubicBezTo>
                    <a:pt x="11704" y="21505"/>
                    <a:pt x="11935" y="21510"/>
                    <a:pt x="12167" y="21510"/>
                  </a:cubicBezTo>
                  <a:cubicBezTo>
                    <a:pt x="15680" y="21510"/>
                    <a:pt x="19438" y="20314"/>
                    <a:pt x="21816" y="17592"/>
                  </a:cubicBezTo>
                  <a:cubicBezTo>
                    <a:pt x="24351" y="14690"/>
                    <a:pt x="24918" y="10487"/>
                    <a:pt x="23684" y="6951"/>
                  </a:cubicBezTo>
                  <a:cubicBezTo>
                    <a:pt x="22983" y="4916"/>
                    <a:pt x="21682" y="3115"/>
                    <a:pt x="19781" y="1947"/>
                  </a:cubicBezTo>
                  <a:cubicBezTo>
                    <a:pt x="17714" y="657"/>
                    <a:pt x="15242" y="0"/>
                    <a:pt x="12792"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50"/>
            <p:cNvSpPr/>
            <p:nvPr/>
          </p:nvSpPr>
          <p:spPr>
            <a:xfrm>
              <a:off x="4275725" y="3057625"/>
              <a:ext cx="121775" cy="118450"/>
            </a:xfrm>
            <a:custGeom>
              <a:avLst/>
              <a:gdLst/>
              <a:ahLst/>
              <a:cxnLst/>
              <a:rect l="l" t="t" r="r" b="b"/>
              <a:pathLst>
                <a:path w="4871" h="4738" extrusionOk="0">
                  <a:moveTo>
                    <a:pt x="2102" y="1"/>
                  </a:moveTo>
                  <a:lnTo>
                    <a:pt x="1502" y="2102"/>
                  </a:lnTo>
                  <a:lnTo>
                    <a:pt x="0" y="2636"/>
                  </a:lnTo>
                  <a:lnTo>
                    <a:pt x="1502" y="3170"/>
                  </a:lnTo>
                  <a:lnTo>
                    <a:pt x="2102" y="4737"/>
                  </a:lnTo>
                  <a:lnTo>
                    <a:pt x="2636" y="3170"/>
                  </a:lnTo>
                  <a:lnTo>
                    <a:pt x="4871" y="2636"/>
                  </a:lnTo>
                  <a:lnTo>
                    <a:pt x="2636" y="2102"/>
                  </a:lnTo>
                  <a:lnTo>
                    <a:pt x="2102" y="1"/>
                  </a:lnTo>
                  <a:close/>
                </a:path>
              </a:pathLst>
            </a:custGeom>
            <a:solidFill>
              <a:srgbClr val="FCC7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50"/>
            <p:cNvSpPr/>
            <p:nvPr/>
          </p:nvSpPr>
          <p:spPr>
            <a:xfrm>
              <a:off x="4796925" y="3536300"/>
              <a:ext cx="95100" cy="91775"/>
            </a:xfrm>
            <a:custGeom>
              <a:avLst/>
              <a:gdLst/>
              <a:ahLst/>
              <a:cxnLst/>
              <a:rect l="l" t="t" r="r" b="b"/>
              <a:pathLst>
                <a:path w="3804" h="3671" extrusionOk="0">
                  <a:moveTo>
                    <a:pt x="1635" y="1"/>
                  </a:moveTo>
                  <a:lnTo>
                    <a:pt x="1168" y="1635"/>
                  </a:lnTo>
                  <a:lnTo>
                    <a:pt x="1" y="2036"/>
                  </a:lnTo>
                  <a:lnTo>
                    <a:pt x="1168" y="2503"/>
                  </a:lnTo>
                  <a:lnTo>
                    <a:pt x="1635" y="3670"/>
                  </a:lnTo>
                  <a:lnTo>
                    <a:pt x="2035" y="2503"/>
                  </a:lnTo>
                  <a:lnTo>
                    <a:pt x="3803" y="2036"/>
                  </a:lnTo>
                  <a:lnTo>
                    <a:pt x="2035" y="1635"/>
                  </a:lnTo>
                  <a:lnTo>
                    <a:pt x="1635" y="1"/>
                  </a:lnTo>
                  <a:close/>
                </a:path>
              </a:pathLst>
            </a:custGeom>
            <a:solidFill>
              <a:srgbClr val="FCC7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50"/>
            <p:cNvSpPr/>
            <p:nvPr/>
          </p:nvSpPr>
          <p:spPr>
            <a:xfrm>
              <a:off x="4417500" y="3294475"/>
              <a:ext cx="57550" cy="56725"/>
            </a:xfrm>
            <a:custGeom>
              <a:avLst/>
              <a:gdLst/>
              <a:ahLst/>
              <a:cxnLst/>
              <a:rect l="l" t="t" r="r" b="b"/>
              <a:pathLst>
                <a:path w="2302" h="2269" extrusionOk="0">
                  <a:moveTo>
                    <a:pt x="968" y="0"/>
                  </a:moveTo>
                  <a:lnTo>
                    <a:pt x="701" y="1001"/>
                  </a:lnTo>
                  <a:lnTo>
                    <a:pt x="0" y="1268"/>
                  </a:lnTo>
                  <a:lnTo>
                    <a:pt x="701" y="1501"/>
                  </a:lnTo>
                  <a:lnTo>
                    <a:pt x="968" y="2268"/>
                  </a:lnTo>
                  <a:lnTo>
                    <a:pt x="1268" y="1501"/>
                  </a:lnTo>
                  <a:lnTo>
                    <a:pt x="2302" y="1268"/>
                  </a:lnTo>
                  <a:lnTo>
                    <a:pt x="1268" y="1001"/>
                  </a:lnTo>
                  <a:lnTo>
                    <a:pt x="968" y="0"/>
                  </a:lnTo>
                  <a:close/>
                </a:path>
              </a:pathLst>
            </a:custGeom>
            <a:solidFill>
              <a:srgbClr val="FCC7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50"/>
            <p:cNvSpPr/>
            <p:nvPr/>
          </p:nvSpPr>
          <p:spPr>
            <a:xfrm>
              <a:off x="5001250" y="3394550"/>
              <a:ext cx="58400" cy="55050"/>
            </a:xfrm>
            <a:custGeom>
              <a:avLst/>
              <a:gdLst/>
              <a:ahLst/>
              <a:cxnLst/>
              <a:rect l="l" t="t" r="r" b="b"/>
              <a:pathLst>
                <a:path w="2336" h="2202" extrusionOk="0">
                  <a:moveTo>
                    <a:pt x="1001" y="0"/>
                  </a:moveTo>
                  <a:lnTo>
                    <a:pt x="767" y="967"/>
                  </a:lnTo>
                  <a:lnTo>
                    <a:pt x="0" y="1201"/>
                  </a:lnTo>
                  <a:lnTo>
                    <a:pt x="767" y="1501"/>
                  </a:lnTo>
                  <a:lnTo>
                    <a:pt x="1001" y="2202"/>
                  </a:lnTo>
                  <a:lnTo>
                    <a:pt x="1268" y="1501"/>
                  </a:lnTo>
                  <a:lnTo>
                    <a:pt x="2335" y="1201"/>
                  </a:lnTo>
                  <a:lnTo>
                    <a:pt x="1268" y="967"/>
                  </a:lnTo>
                  <a:lnTo>
                    <a:pt x="1001" y="0"/>
                  </a:lnTo>
                  <a:close/>
                </a:path>
              </a:pathLst>
            </a:custGeom>
            <a:solidFill>
              <a:srgbClr val="FCC7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50"/>
            <p:cNvSpPr/>
            <p:nvPr/>
          </p:nvSpPr>
          <p:spPr>
            <a:xfrm>
              <a:off x="4246525" y="3197725"/>
              <a:ext cx="58400" cy="55075"/>
            </a:xfrm>
            <a:custGeom>
              <a:avLst/>
              <a:gdLst/>
              <a:ahLst/>
              <a:cxnLst/>
              <a:rect l="l" t="t" r="r" b="b"/>
              <a:pathLst>
                <a:path w="2336" h="2203" extrusionOk="0">
                  <a:moveTo>
                    <a:pt x="1002" y="1"/>
                  </a:moveTo>
                  <a:lnTo>
                    <a:pt x="701" y="968"/>
                  </a:lnTo>
                  <a:lnTo>
                    <a:pt x="1" y="1235"/>
                  </a:lnTo>
                  <a:lnTo>
                    <a:pt x="701" y="1502"/>
                  </a:lnTo>
                  <a:lnTo>
                    <a:pt x="1002" y="2202"/>
                  </a:lnTo>
                  <a:lnTo>
                    <a:pt x="1269" y="1502"/>
                  </a:lnTo>
                  <a:lnTo>
                    <a:pt x="2336" y="1235"/>
                  </a:lnTo>
                  <a:lnTo>
                    <a:pt x="1269" y="968"/>
                  </a:lnTo>
                  <a:lnTo>
                    <a:pt x="1002" y="1"/>
                  </a:lnTo>
                  <a:close/>
                </a:path>
              </a:pathLst>
            </a:custGeom>
            <a:solidFill>
              <a:srgbClr val="FCC7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50"/>
            <p:cNvSpPr/>
            <p:nvPr/>
          </p:nvSpPr>
          <p:spPr>
            <a:xfrm>
              <a:off x="4558425" y="2959225"/>
              <a:ext cx="20875" cy="92600"/>
            </a:xfrm>
            <a:custGeom>
              <a:avLst/>
              <a:gdLst/>
              <a:ahLst/>
              <a:cxnLst/>
              <a:rect l="l" t="t" r="r" b="b"/>
              <a:pathLst>
                <a:path w="835" h="3704" extrusionOk="0">
                  <a:moveTo>
                    <a:pt x="401" y="1"/>
                  </a:moveTo>
                  <a:cubicBezTo>
                    <a:pt x="167" y="1"/>
                    <a:pt x="1" y="134"/>
                    <a:pt x="1" y="401"/>
                  </a:cubicBezTo>
                  <a:lnTo>
                    <a:pt x="1" y="3270"/>
                  </a:lnTo>
                  <a:cubicBezTo>
                    <a:pt x="1" y="3536"/>
                    <a:pt x="167" y="3703"/>
                    <a:pt x="401" y="3703"/>
                  </a:cubicBezTo>
                  <a:cubicBezTo>
                    <a:pt x="668" y="3703"/>
                    <a:pt x="834" y="3470"/>
                    <a:pt x="834" y="3270"/>
                  </a:cubicBezTo>
                  <a:lnTo>
                    <a:pt x="834" y="401"/>
                  </a:lnTo>
                  <a:cubicBezTo>
                    <a:pt x="834" y="134"/>
                    <a:pt x="668" y="1"/>
                    <a:pt x="4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50"/>
            <p:cNvSpPr/>
            <p:nvPr/>
          </p:nvSpPr>
          <p:spPr>
            <a:xfrm>
              <a:off x="5143000" y="3030950"/>
              <a:ext cx="57575" cy="55050"/>
            </a:xfrm>
            <a:custGeom>
              <a:avLst/>
              <a:gdLst/>
              <a:ahLst/>
              <a:cxnLst/>
              <a:rect l="l" t="t" r="r" b="b"/>
              <a:pathLst>
                <a:path w="2303" h="2202" extrusionOk="0">
                  <a:moveTo>
                    <a:pt x="1002" y="0"/>
                  </a:moveTo>
                  <a:lnTo>
                    <a:pt x="701" y="1001"/>
                  </a:lnTo>
                  <a:lnTo>
                    <a:pt x="1" y="1235"/>
                  </a:lnTo>
                  <a:lnTo>
                    <a:pt x="701" y="1501"/>
                  </a:lnTo>
                  <a:lnTo>
                    <a:pt x="1002" y="2202"/>
                  </a:lnTo>
                  <a:lnTo>
                    <a:pt x="1268" y="1501"/>
                  </a:lnTo>
                  <a:lnTo>
                    <a:pt x="2303" y="1235"/>
                  </a:lnTo>
                  <a:lnTo>
                    <a:pt x="1268" y="1001"/>
                  </a:lnTo>
                  <a:lnTo>
                    <a:pt x="1002" y="0"/>
                  </a:lnTo>
                  <a:close/>
                </a:path>
              </a:pathLst>
            </a:custGeom>
            <a:solidFill>
              <a:srgbClr val="FCC7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50"/>
            <p:cNvSpPr/>
            <p:nvPr/>
          </p:nvSpPr>
          <p:spPr>
            <a:xfrm>
              <a:off x="3916300" y="3359075"/>
              <a:ext cx="2119050" cy="1664850"/>
            </a:xfrm>
            <a:custGeom>
              <a:avLst/>
              <a:gdLst/>
              <a:ahLst/>
              <a:cxnLst/>
              <a:rect l="l" t="t" r="r" b="b"/>
              <a:pathLst>
                <a:path w="84762" h="66594" extrusionOk="0">
                  <a:moveTo>
                    <a:pt x="40494" y="0"/>
                  </a:moveTo>
                  <a:cubicBezTo>
                    <a:pt x="22378" y="0"/>
                    <a:pt x="4671" y="1029"/>
                    <a:pt x="3069" y="3320"/>
                  </a:cubicBezTo>
                  <a:cubicBezTo>
                    <a:pt x="1168" y="6389"/>
                    <a:pt x="1" y="61162"/>
                    <a:pt x="3069" y="64164"/>
                  </a:cubicBezTo>
                  <a:cubicBezTo>
                    <a:pt x="4676" y="65719"/>
                    <a:pt x="24433" y="66594"/>
                    <a:pt x="43653" y="66594"/>
                  </a:cubicBezTo>
                  <a:cubicBezTo>
                    <a:pt x="61539" y="66594"/>
                    <a:pt x="78961" y="65836"/>
                    <a:pt x="80858" y="64164"/>
                  </a:cubicBezTo>
                  <a:cubicBezTo>
                    <a:pt x="84761" y="60728"/>
                    <a:pt x="82593" y="6956"/>
                    <a:pt x="80858" y="3320"/>
                  </a:cubicBezTo>
                  <a:cubicBezTo>
                    <a:pt x="80182" y="1205"/>
                    <a:pt x="60098" y="0"/>
                    <a:pt x="404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50"/>
            <p:cNvSpPr/>
            <p:nvPr/>
          </p:nvSpPr>
          <p:spPr>
            <a:xfrm>
              <a:off x="3975500" y="3395375"/>
              <a:ext cx="1987275" cy="1605350"/>
            </a:xfrm>
            <a:custGeom>
              <a:avLst/>
              <a:gdLst/>
              <a:ahLst/>
              <a:cxnLst/>
              <a:rect l="l" t="t" r="r" b="b"/>
              <a:pathLst>
                <a:path w="79491" h="64214" extrusionOk="0">
                  <a:moveTo>
                    <a:pt x="30189" y="0"/>
                  </a:moveTo>
                  <a:lnTo>
                    <a:pt x="30189" y="434"/>
                  </a:lnTo>
                  <a:lnTo>
                    <a:pt x="31857" y="434"/>
                  </a:lnTo>
                  <a:lnTo>
                    <a:pt x="31857" y="0"/>
                  </a:lnTo>
                  <a:close/>
                  <a:moveTo>
                    <a:pt x="33525" y="0"/>
                  </a:moveTo>
                  <a:lnTo>
                    <a:pt x="33525" y="434"/>
                  </a:lnTo>
                  <a:lnTo>
                    <a:pt x="35193" y="434"/>
                  </a:lnTo>
                  <a:lnTo>
                    <a:pt x="35193" y="0"/>
                  </a:lnTo>
                  <a:close/>
                  <a:moveTo>
                    <a:pt x="36861" y="0"/>
                  </a:moveTo>
                  <a:lnTo>
                    <a:pt x="36861" y="434"/>
                  </a:lnTo>
                  <a:lnTo>
                    <a:pt x="38528" y="434"/>
                  </a:lnTo>
                  <a:lnTo>
                    <a:pt x="38528" y="0"/>
                  </a:lnTo>
                  <a:close/>
                  <a:moveTo>
                    <a:pt x="40196" y="0"/>
                  </a:moveTo>
                  <a:lnTo>
                    <a:pt x="40196" y="434"/>
                  </a:lnTo>
                  <a:lnTo>
                    <a:pt x="41864" y="434"/>
                  </a:lnTo>
                  <a:lnTo>
                    <a:pt x="41864" y="0"/>
                  </a:lnTo>
                  <a:close/>
                  <a:moveTo>
                    <a:pt x="43532" y="0"/>
                  </a:moveTo>
                  <a:lnTo>
                    <a:pt x="43532" y="434"/>
                  </a:lnTo>
                  <a:cubicBezTo>
                    <a:pt x="44066" y="467"/>
                    <a:pt x="44666" y="467"/>
                    <a:pt x="45200" y="467"/>
                  </a:cubicBezTo>
                  <a:lnTo>
                    <a:pt x="45200" y="67"/>
                  </a:lnTo>
                  <a:cubicBezTo>
                    <a:pt x="44666" y="0"/>
                    <a:pt x="44066" y="0"/>
                    <a:pt x="43532" y="0"/>
                  </a:cubicBezTo>
                  <a:close/>
                  <a:moveTo>
                    <a:pt x="28555" y="67"/>
                  </a:moveTo>
                  <a:cubicBezTo>
                    <a:pt x="28021" y="100"/>
                    <a:pt x="27454" y="100"/>
                    <a:pt x="26887" y="100"/>
                  </a:cubicBezTo>
                  <a:lnTo>
                    <a:pt x="26887" y="501"/>
                  </a:lnTo>
                  <a:cubicBezTo>
                    <a:pt x="27454" y="467"/>
                    <a:pt x="27988" y="467"/>
                    <a:pt x="28555" y="467"/>
                  </a:cubicBezTo>
                  <a:lnTo>
                    <a:pt x="28555" y="67"/>
                  </a:lnTo>
                  <a:close/>
                  <a:moveTo>
                    <a:pt x="46834" y="67"/>
                  </a:moveTo>
                  <a:lnTo>
                    <a:pt x="46834" y="467"/>
                  </a:lnTo>
                  <a:cubicBezTo>
                    <a:pt x="47368" y="467"/>
                    <a:pt x="47968" y="501"/>
                    <a:pt x="48502" y="501"/>
                  </a:cubicBezTo>
                  <a:lnTo>
                    <a:pt x="48502" y="100"/>
                  </a:lnTo>
                  <a:cubicBezTo>
                    <a:pt x="47968" y="67"/>
                    <a:pt x="47368" y="67"/>
                    <a:pt x="46834" y="67"/>
                  </a:cubicBezTo>
                  <a:close/>
                  <a:moveTo>
                    <a:pt x="25219" y="134"/>
                  </a:moveTo>
                  <a:cubicBezTo>
                    <a:pt x="24652" y="134"/>
                    <a:pt x="24118" y="167"/>
                    <a:pt x="23551" y="167"/>
                  </a:cubicBezTo>
                  <a:lnTo>
                    <a:pt x="23551" y="601"/>
                  </a:lnTo>
                  <a:cubicBezTo>
                    <a:pt x="24118" y="567"/>
                    <a:pt x="24652" y="567"/>
                    <a:pt x="25219" y="567"/>
                  </a:cubicBezTo>
                  <a:lnTo>
                    <a:pt x="25219" y="134"/>
                  </a:lnTo>
                  <a:close/>
                  <a:moveTo>
                    <a:pt x="50170" y="134"/>
                  </a:moveTo>
                  <a:lnTo>
                    <a:pt x="50170" y="567"/>
                  </a:lnTo>
                  <a:cubicBezTo>
                    <a:pt x="50704" y="567"/>
                    <a:pt x="51304" y="601"/>
                    <a:pt x="51838" y="601"/>
                  </a:cubicBezTo>
                  <a:lnTo>
                    <a:pt x="51838" y="167"/>
                  </a:lnTo>
                  <a:cubicBezTo>
                    <a:pt x="51304" y="167"/>
                    <a:pt x="50704" y="134"/>
                    <a:pt x="50170" y="134"/>
                  </a:cubicBezTo>
                  <a:close/>
                  <a:moveTo>
                    <a:pt x="21883" y="201"/>
                  </a:moveTo>
                  <a:cubicBezTo>
                    <a:pt x="21316" y="201"/>
                    <a:pt x="20782" y="267"/>
                    <a:pt x="20215" y="267"/>
                  </a:cubicBezTo>
                  <a:lnTo>
                    <a:pt x="20215" y="668"/>
                  </a:lnTo>
                  <a:cubicBezTo>
                    <a:pt x="20782" y="668"/>
                    <a:pt x="21316" y="634"/>
                    <a:pt x="21883" y="634"/>
                  </a:cubicBezTo>
                  <a:lnTo>
                    <a:pt x="21883" y="201"/>
                  </a:lnTo>
                  <a:close/>
                  <a:moveTo>
                    <a:pt x="53506" y="267"/>
                  </a:moveTo>
                  <a:lnTo>
                    <a:pt x="53506" y="668"/>
                  </a:lnTo>
                  <a:cubicBezTo>
                    <a:pt x="54073" y="668"/>
                    <a:pt x="54640" y="734"/>
                    <a:pt x="55174" y="734"/>
                  </a:cubicBezTo>
                  <a:lnTo>
                    <a:pt x="55174" y="301"/>
                  </a:lnTo>
                  <a:cubicBezTo>
                    <a:pt x="54640" y="301"/>
                    <a:pt x="54039" y="267"/>
                    <a:pt x="53506" y="267"/>
                  </a:cubicBezTo>
                  <a:close/>
                  <a:moveTo>
                    <a:pt x="18547" y="334"/>
                  </a:moveTo>
                  <a:cubicBezTo>
                    <a:pt x="17980" y="367"/>
                    <a:pt x="17447" y="367"/>
                    <a:pt x="16880" y="434"/>
                  </a:cubicBezTo>
                  <a:lnTo>
                    <a:pt x="16880" y="834"/>
                  </a:lnTo>
                  <a:cubicBezTo>
                    <a:pt x="17447" y="801"/>
                    <a:pt x="18014" y="768"/>
                    <a:pt x="18547" y="768"/>
                  </a:cubicBezTo>
                  <a:lnTo>
                    <a:pt x="18547" y="334"/>
                  </a:lnTo>
                  <a:close/>
                  <a:moveTo>
                    <a:pt x="56841" y="334"/>
                  </a:moveTo>
                  <a:lnTo>
                    <a:pt x="56841" y="768"/>
                  </a:lnTo>
                  <a:cubicBezTo>
                    <a:pt x="57409" y="801"/>
                    <a:pt x="57976" y="801"/>
                    <a:pt x="58509" y="834"/>
                  </a:cubicBezTo>
                  <a:lnTo>
                    <a:pt x="58509" y="434"/>
                  </a:lnTo>
                  <a:cubicBezTo>
                    <a:pt x="57976" y="401"/>
                    <a:pt x="57375" y="401"/>
                    <a:pt x="56841" y="334"/>
                  </a:cubicBezTo>
                  <a:close/>
                  <a:moveTo>
                    <a:pt x="15212" y="501"/>
                  </a:moveTo>
                  <a:cubicBezTo>
                    <a:pt x="14645" y="501"/>
                    <a:pt x="14111" y="567"/>
                    <a:pt x="13544" y="601"/>
                  </a:cubicBezTo>
                  <a:lnTo>
                    <a:pt x="13611" y="1001"/>
                  </a:lnTo>
                  <a:cubicBezTo>
                    <a:pt x="14144" y="968"/>
                    <a:pt x="14678" y="968"/>
                    <a:pt x="15278" y="934"/>
                  </a:cubicBezTo>
                  <a:lnTo>
                    <a:pt x="15212" y="501"/>
                  </a:lnTo>
                  <a:close/>
                  <a:moveTo>
                    <a:pt x="60144" y="501"/>
                  </a:moveTo>
                  <a:lnTo>
                    <a:pt x="60144" y="934"/>
                  </a:lnTo>
                  <a:cubicBezTo>
                    <a:pt x="60711" y="968"/>
                    <a:pt x="61245" y="968"/>
                    <a:pt x="61812" y="1001"/>
                  </a:cubicBezTo>
                  <a:lnTo>
                    <a:pt x="61812" y="601"/>
                  </a:lnTo>
                  <a:cubicBezTo>
                    <a:pt x="61245" y="567"/>
                    <a:pt x="60711" y="567"/>
                    <a:pt x="60144" y="501"/>
                  </a:cubicBezTo>
                  <a:close/>
                  <a:moveTo>
                    <a:pt x="63513" y="668"/>
                  </a:moveTo>
                  <a:lnTo>
                    <a:pt x="63480" y="1101"/>
                  </a:lnTo>
                  <a:cubicBezTo>
                    <a:pt x="64047" y="1101"/>
                    <a:pt x="64580" y="1135"/>
                    <a:pt x="65147" y="1168"/>
                  </a:cubicBezTo>
                  <a:lnTo>
                    <a:pt x="65181" y="768"/>
                  </a:lnTo>
                  <a:cubicBezTo>
                    <a:pt x="64647" y="768"/>
                    <a:pt x="64080" y="734"/>
                    <a:pt x="63513" y="668"/>
                  </a:cubicBezTo>
                  <a:close/>
                  <a:moveTo>
                    <a:pt x="11876" y="701"/>
                  </a:moveTo>
                  <a:cubicBezTo>
                    <a:pt x="11309" y="768"/>
                    <a:pt x="10775" y="801"/>
                    <a:pt x="10208" y="834"/>
                  </a:cubicBezTo>
                  <a:lnTo>
                    <a:pt x="10275" y="1268"/>
                  </a:lnTo>
                  <a:cubicBezTo>
                    <a:pt x="10809" y="1235"/>
                    <a:pt x="11342" y="1168"/>
                    <a:pt x="11943" y="1135"/>
                  </a:cubicBezTo>
                  <a:lnTo>
                    <a:pt x="11876" y="701"/>
                  </a:lnTo>
                  <a:close/>
                  <a:moveTo>
                    <a:pt x="66849" y="901"/>
                  </a:moveTo>
                  <a:lnTo>
                    <a:pt x="66815" y="1301"/>
                  </a:lnTo>
                  <a:cubicBezTo>
                    <a:pt x="67382" y="1335"/>
                    <a:pt x="67916" y="1401"/>
                    <a:pt x="68483" y="1435"/>
                  </a:cubicBezTo>
                  <a:lnTo>
                    <a:pt x="68516" y="1001"/>
                  </a:lnTo>
                  <a:cubicBezTo>
                    <a:pt x="67983" y="968"/>
                    <a:pt x="67416" y="934"/>
                    <a:pt x="66849" y="901"/>
                  </a:cubicBezTo>
                  <a:close/>
                  <a:moveTo>
                    <a:pt x="8574" y="1001"/>
                  </a:moveTo>
                  <a:cubicBezTo>
                    <a:pt x="8007" y="1101"/>
                    <a:pt x="7406" y="1135"/>
                    <a:pt x="6906" y="1235"/>
                  </a:cubicBezTo>
                  <a:lnTo>
                    <a:pt x="6973" y="1635"/>
                  </a:lnTo>
                  <a:cubicBezTo>
                    <a:pt x="7473" y="1568"/>
                    <a:pt x="8007" y="1501"/>
                    <a:pt x="8640" y="1435"/>
                  </a:cubicBezTo>
                  <a:lnTo>
                    <a:pt x="8574" y="1001"/>
                  </a:lnTo>
                  <a:close/>
                  <a:moveTo>
                    <a:pt x="70151" y="1168"/>
                  </a:moveTo>
                  <a:lnTo>
                    <a:pt x="70084" y="1602"/>
                  </a:lnTo>
                  <a:cubicBezTo>
                    <a:pt x="70685" y="1635"/>
                    <a:pt x="71252" y="1735"/>
                    <a:pt x="71752" y="1768"/>
                  </a:cubicBezTo>
                  <a:lnTo>
                    <a:pt x="71819" y="1335"/>
                  </a:lnTo>
                  <a:cubicBezTo>
                    <a:pt x="71252" y="1301"/>
                    <a:pt x="70718" y="1235"/>
                    <a:pt x="70151" y="1168"/>
                  </a:cubicBezTo>
                  <a:close/>
                  <a:moveTo>
                    <a:pt x="5205" y="1435"/>
                  </a:moveTo>
                  <a:cubicBezTo>
                    <a:pt x="4604" y="1535"/>
                    <a:pt x="4037" y="1668"/>
                    <a:pt x="3603" y="1802"/>
                  </a:cubicBezTo>
                  <a:lnTo>
                    <a:pt x="3704" y="2235"/>
                  </a:lnTo>
                  <a:cubicBezTo>
                    <a:pt x="4171" y="2135"/>
                    <a:pt x="4704" y="2002"/>
                    <a:pt x="5305" y="1835"/>
                  </a:cubicBezTo>
                  <a:lnTo>
                    <a:pt x="5205" y="1435"/>
                  </a:lnTo>
                  <a:close/>
                  <a:moveTo>
                    <a:pt x="73420" y="1568"/>
                  </a:moveTo>
                  <a:lnTo>
                    <a:pt x="73387" y="1968"/>
                  </a:lnTo>
                  <a:cubicBezTo>
                    <a:pt x="74020" y="2069"/>
                    <a:pt x="74554" y="2169"/>
                    <a:pt x="75021" y="2269"/>
                  </a:cubicBezTo>
                  <a:lnTo>
                    <a:pt x="75088" y="1835"/>
                  </a:lnTo>
                  <a:cubicBezTo>
                    <a:pt x="74587" y="1735"/>
                    <a:pt x="74054" y="1635"/>
                    <a:pt x="73420" y="1568"/>
                  </a:cubicBezTo>
                  <a:close/>
                  <a:moveTo>
                    <a:pt x="76756" y="2335"/>
                  </a:moveTo>
                  <a:lnTo>
                    <a:pt x="76589" y="2702"/>
                  </a:lnTo>
                  <a:cubicBezTo>
                    <a:pt x="76923" y="2836"/>
                    <a:pt x="76956" y="2936"/>
                    <a:pt x="76956" y="2969"/>
                  </a:cubicBezTo>
                  <a:cubicBezTo>
                    <a:pt x="77023" y="3103"/>
                    <a:pt x="77089" y="3336"/>
                    <a:pt x="77223" y="3937"/>
                  </a:cubicBezTo>
                  <a:lnTo>
                    <a:pt x="77623" y="3903"/>
                  </a:lnTo>
                  <a:cubicBezTo>
                    <a:pt x="77556" y="3403"/>
                    <a:pt x="77423" y="3069"/>
                    <a:pt x="77356" y="2836"/>
                  </a:cubicBezTo>
                  <a:cubicBezTo>
                    <a:pt x="77256" y="2636"/>
                    <a:pt x="77089" y="2502"/>
                    <a:pt x="76756" y="2335"/>
                  </a:cubicBezTo>
                  <a:close/>
                  <a:moveTo>
                    <a:pt x="2002" y="2569"/>
                  </a:moveTo>
                  <a:cubicBezTo>
                    <a:pt x="1936" y="2636"/>
                    <a:pt x="1869" y="2702"/>
                    <a:pt x="1836" y="2769"/>
                  </a:cubicBezTo>
                  <a:cubicBezTo>
                    <a:pt x="1669" y="3003"/>
                    <a:pt x="1535" y="3470"/>
                    <a:pt x="1435" y="4237"/>
                  </a:cubicBezTo>
                  <a:lnTo>
                    <a:pt x="1836" y="4303"/>
                  </a:lnTo>
                  <a:cubicBezTo>
                    <a:pt x="2002" y="3436"/>
                    <a:pt x="2136" y="3103"/>
                    <a:pt x="2202" y="2969"/>
                  </a:cubicBezTo>
                  <a:cubicBezTo>
                    <a:pt x="2202" y="2936"/>
                    <a:pt x="2236" y="2902"/>
                    <a:pt x="2303" y="2836"/>
                  </a:cubicBezTo>
                  <a:lnTo>
                    <a:pt x="2002" y="2569"/>
                  </a:lnTo>
                  <a:close/>
                  <a:moveTo>
                    <a:pt x="77890" y="5504"/>
                  </a:moveTo>
                  <a:lnTo>
                    <a:pt x="77490" y="5571"/>
                  </a:lnTo>
                  <a:cubicBezTo>
                    <a:pt x="77556" y="6038"/>
                    <a:pt x="77590" y="6638"/>
                    <a:pt x="77690" y="7239"/>
                  </a:cubicBezTo>
                  <a:lnTo>
                    <a:pt x="78090" y="7172"/>
                  </a:lnTo>
                  <a:cubicBezTo>
                    <a:pt x="78023" y="6538"/>
                    <a:pt x="77990" y="6005"/>
                    <a:pt x="77890" y="5504"/>
                  </a:cubicBezTo>
                  <a:close/>
                  <a:moveTo>
                    <a:pt x="1168" y="5838"/>
                  </a:moveTo>
                  <a:cubicBezTo>
                    <a:pt x="1135" y="6338"/>
                    <a:pt x="1035" y="6939"/>
                    <a:pt x="1002" y="7506"/>
                  </a:cubicBezTo>
                  <a:lnTo>
                    <a:pt x="1435" y="7572"/>
                  </a:lnTo>
                  <a:cubicBezTo>
                    <a:pt x="1502" y="6972"/>
                    <a:pt x="1535" y="6438"/>
                    <a:pt x="1602" y="5905"/>
                  </a:cubicBezTo>
                  <a:lnTo>
                    <a:pt x="1168" y="5838"/>
                  </a:lnTo>
                  <a:close/>
                  <a:moveTo>
                    <a:pt x="78257" y="8807"/>
                  </a:moveTo>
                  <a:lnTo>
                    <a:pt x="77857" y="8840"/>
                  </a:lnTo>
                  <a:cubicBezTo>
                    <a:pt x="77890" y="9407"/>
                    <a:pt x="77923" y="9941"/>
                    <a:pt x="77990" y="10508"/>
                  </a:cubicBezTo>
                  <a:lnTo>
                    <a:pt x="78390" y="10475"/>
                  </a:lnTo>
                  <a:cubicBezTo>
                    <a:pt x="78357" y="9908"/>
                    <a:pt x="78324" y="9340"/>
                    <a:pt x="78257" y="8807"/>
                  </a:cubicBezTo>
                  <a:close/>
                  <a:moveTo>
                    <a:pt x="868" y="9174"/>
                  </a:moveTo>
                  <a:cubicBezTo>
                    <a:pt x="835" y="9741"/>
                    <a:pt x="801" y="10274"/>
                    <a:pt x="768" y="10842"/>
                  </a:cubicBezTo>
                  <a:lnTo>
                    <a:pt x="1168" y="10908"/>
                  </a:lnTo>
                  <a:cubicBezTo>
                    <a:pt x="1202" y="10308"/>
                    <a:pt x="1268" y="9774"/>
                    <a:pt x="1302" y="9240"/>
                  </a:cubicBezTo>
                  <a:lnTo>
                    <a:pt x="868" y="9174"/>
                  </a:lnTo>
                  <a:close/>
                  <a:moveTo>
                    <a:pt x="78524" y="12142"/>
                  </a:moveTo>
                  <a:lnTo>
                    <a:pt x="78090" y="12176"/>
                  </a:lnTo>
                  <a:cubicBezTo>
                    <a:pt x="78157" y="12743"/>
                    <a:pt x="78190" y="13277"/>
                    <a:pt x="78223" y="13844"/>
                  </a:cubicBezTo>
                  <a:lnTo>
                    <a:pt x="78657" y="13810"/>
                  </a:lnTo>
                  <a:cubicBezTo>
                    <a:pt x="78590" y="13243"/>
                    <a:pt x="78557" y="12676"/>
                    <a:pt x="78524" y="12142"/>
                  </a:cubicBezTo>
                  <a:close/>
                  <a:moveTo>
                    <a:pt x="635" y="12509"/>
                  </a:moveTo>
                  <a:cubicBezTo>
                    <a:pt x="601" y="13076"/>
                    <a:pt x="601" y="13610"/>
                    <a:pt x="535" y="14177"/>
                  </a:cubicBezTo>
                  <a:lnTo>
                    <a:pt x="968" y="14244"/>
                  </a:lnTo>
                  <a:cubicBezTo>
                    <a:pt x="1002" y="13644"/>
                    <a:pt x="1035" y="13110"/>
                    <a:pt x="1035" y="12576"/>
                  </a:cubicBezTo>
                  <a:lnTo>
                    <a:pt x="635" y="12509"/>
                  </a:lnTo>
                  <a:close/>
                  <a:moveTo>
                    <a:pt x="78757" y="15445"/>
                  </a:moveTo>
                  <a:lnTo>
                    <a:pt x="78357" y="15478"/>
                  </a:lnTo>
                  <a:cubicBezTo>
                    <a:pt x="78357" y="16012"/>
                    <a:pt x="78390" y="16579"/>
                    <a:pt x="78424" y="17146"/>
                  </a:cubicBezTo>
                  <a:lnTo>
                    <a:pt x="78857" y="17113"/>
                  </a:lnTo>
                  <a:cubicBezTo>
                    <a:pt x="78857" y="16512"/>
                    <a:pt x="78824" y="15979"/>
                    <a:pt x="78757" y="15445"/>
                  </a:cubicBezTo>
                  <a:close/>
                  <a:moveTo>
                    <a:pt x="468" y="15845"/>
                  </a:moveTo>
                  <a:cubicBezTo>
                    <a:pt x="435" y="16412"/>
                    <a:pt x="435" y="16946"/>
                    <a:pt x="368" y="17513"/>
                  </a:cubicBezTo>
                  <a:lnTo>
                    <a:pt x="801" y="17513"/>
                  </a:lnTo>
                  <a:cubicBezTo>
                    <a:pt x="835" y="16979"/>
                    <a:pt x="835" y="16446"/>
                    <a:pt x="868" y="15845"/>
                  </a:cubicBezTo>
                  <a:close/>
                  <a:moveTo>
                    <a:pt x="78924" y="18781"/>
                  </a:moveTo>
                  <a:lnTo>
                    <a:pt x="78524" y="18814"/>
                  </a:lnTo>
                  <a:cubicBezTo>
                    <a:pt x="78557" y="19348"/>
                    <a:pt x="78557" y="19948"/>
                    <a:pt x="78590" y="20482"/>
                  </a:cubicBezTo>
                  <a:lnTo>
                    <a:pt x="79024" y="20448"/>
                  </a:lnTo>
                  <a:cubicBezTo>
                    <a:pt x="78991" y="19848"/>
                    <a:pt x="78991" y="19314"/>
                    <a:pt x="78924" y="18781"/>
                  </a:cubicBezTo>
                  <a:close/>
                  <a:moveTo>
                    <a:pt x="301" y="19181"/>
                  </a:moveTo>
                  <a:cubicBezTo>
                    <a:pt x="301" y="19748"/>
                    <a:pt x="268" y="20315"/>
                    <a:pt x="268" y="20849"/>
                  </a:cubicBezTo>
                  <a:lnTo>
                    <a:pt x="668" y="20849"/>
                  </a:lnTo>
                  <a:cubicBezTo>
                    <a:pt x="701" y="20315"/>
                    <a:pt x="701" y="19748"/>
                    <a:pt x="701" y="19181"/>
                  </a:cubicBezTo>
                  <a:close/>
                  <a:moveTo>
                    <a:pt x="78690" y="22150"/>
                  </a:moveTo>
                  <a:cubicBezTo>
                    <a:pt x="78724" y="22683"/>
                    <a:pt x="78724" y="23284"/>
                    <a:pt x="78757" y="23817"/>
                  </a:cubicBezTo>
                  <a:lnTo>
                    <a:pt x="79191" y="23817"/>
                  </a:lnTo>
                  <a:cubicBezTo>
                    <a:pt x="79157" y="23250"/>
                    <a:pt x="79157" y="22683"/>
                    <a:pt x="79091" y="22150"/>
                  </a:cubicBezTo>
                  <a:close/>
                  <a:moveTo>
                    <a:pt x="201" y="22517"/>
                  </a:moveTo>
                  <a:cubicBezTo>
                    <a:pt x="201" y="23084"/>
                    <a:pt x="168" y="23651"/>
                    <a:pt x="168" y="24184"/>
                  </a:cubicBezTo>
                  <a:lnTo>
                    <a:pt x="601" y="24184"/>
                  </a:lnTo>
                  <a:cubicBezTo>
                    <a:pt x="601" y="23617"/>
                    <a:pt x="635" y="23084"/>
                    <a:pt x="635" y="22517"/>
                  </a:cubicBezTo>
                  <a:close/>
                  <a:moveTo>
                    <a:pt x="78824" y="25485"/>
                  </a:moveTo>
                  <a:cubicBezTo>
                    <a:pt x="78824" y="26019"/>
                    <a:pt x="78857" y="26619"/>
                    <a:pt x="78857" y="27153"/>
                  </a:cubicBezTo>
                  <a:lnTo>
                    <a:pt x="79258" y="27153"/>
                  </a:lnTo>
                  <a:cubicBezTo>
                    <a:pt x="79258" y="26619"/>
                    <a:pt x="79224" y="26019"/>
                    <a:pt x="79224" y="25485"/>
                  </a:cubicBezTo>
                  <a:close/>
                  <a:moveTo>
                    <a:pt x="134" y="25852"/>
                  </a:moveTo>
                  <a:cubicBezTo>
                    <a:pt x="134" y="26419"/>
                    <a:pt x="68" y="26986"/>
                    <a:pt x="68" y="27520"/>
                  </a:cubicBezTo>
                  <a:lnTo>
                    <a:pt x="501" y="27520"/>
                  </a:lnTo>
                  <a:cubicBezTo>
                    <a:pt x="501" y="26953"/>
                    <a:pt x="535" y="26419"/>
                    <a:pt x="535" y="25852"/>
                  </a:cubicBezTo>
                  <a:close/>
                  <a:moveTo>
                    <a:pt x="78924" y="28788"/>
                  </a:moveTo>
                  <a:cubicBezTo>
                    <a:pt x="78924" y="29321"/>
                    <a:pt x="78991" y="29922"/>
                    <a:pt x="78991" y="30456"/>
                  </a:cubicBezTo>
                  <a:lnTo>
                    <a:pt x="79391" y="30456"/>
                  </a:lnTo>
                  <a:cubicBezTo>
                    <a:pt x="79391" y="29922"/>
                    <a:pt x="79358" y="29321"/>
                    <a:pt x="79358" y="28788"/>
                  </a:cubicBezTo>
                  <a:close/>
                  <a:moveTo>
                    <a:pt x="101" y="29188"/>
                  </a:moveTo>
                  <a:cubicBezTo>
                    <a:pt x="34" y="29755"/>
                    <a:pt x="34" y="30322"/>
                    <a:pt x="34" y="30856"/>
                  </a:cubicBezTo>
                  <a:lnTo>
                    <a:pt x="468" y="30856"/>
                  </a:lnTo>
                  <a:cubicBezTo>
                    <a:pt x="468" y="30289"/>
                    <a:pt x="468" y="29755"/>
                    <a:pt x="501" y="29188"/>
                  </a:cubicBezTo>
                  <a:close/>
                  <a:moveTo>
                    <a:pt x="78991" y="32123"/>
                  </a:moveTo>
                  <a:cubicBezTo>
                    <a:pt x="79024" y="32657"/>
                    <a:pt x="79024" y="33258"/>
                    <a:pt x="79024" y="33791"/>
                  </a:cubicBezTo>
                  <a:lnTo>
                    <a:pt x="79424" y="33791"/>
                  </a:lnTo>
                  <a:cubicBezTo>
                    <a:pt x="79391" y="33258"/>
                    <a:pt x="79391" y="32657"/>
                    <a:pt x="79391" y="32123"/>
                  </a:cubicBezTo>
                  <a:close/>
                  <a:moveTo>
                    <a:pt x="1" y="32490"/>
                  </a:moveTo>
                  <a:lnTo>
                    <a:pt x="1" y="34158"/>
                  </a:lnTo>
                  <a:lnTo>
                    <a:pt x="435" y="34158"/>
                  </a:lnTo>
                  <a:lnTo>
                    <a:pt x="435" y="32490"/>
                  </a:lnTo>
                  <a:close/>
                  <a:moveTo>
                    <a:pt x="79057" y="35459"/>
                  </a:moveTo>
                  <a:lnTo>
                    <a:pt x="79057" y="37127"/>
                  </a:lnTo>
                  <a:lnTo>
                    <a:pt x="79491" y="37127"/>
                  </a:lnTo>
                  <a:lnTo>
                    <a:pt x="79491" y="35459"/>
                  </a:lnTo>
                  <a:close/>
                  <a:moveTo>
                    <a:pt x="1" y="35826"/>
                  </a:moveTo>
                  <a:lnTo>
                    <a:pt x="1" y="37494"/>
                  </a:lnTo>
                  <a:lnTo>
                    <a:pt x="435" y="37494"/>
                  </a:lnTo>
                  <a:lnTo>
                    <a:pt x="435" y="35826"/>
                  </a:lnTo>
                  <a:close/>
                  <a:moveTo>
                    <a:pt x="79057" y="38795"/>
                  </a:moveTo>
                  <a:lnTo>
                    <a:pt x="79057" y="39362"/>
                  </a:lnTo>
                  <a:lnTo>
                    <a:pt x="79057" y="40463"/>
                  </a:lnTo>
                  <a:lnTo>
                    <a:pt x="79491" y="40463"/>
                  </a:lnTo>
                  <a:lnTo>
                    <a:pt x="79491" y="39362"/>
                  </a:lnTo>
                  <a:lnTo>
                    <a:pt x="79491" y="38795"/>
                  </a:lnTo>
                  <a:close/>
                  <a:moveTo>
                    <a:pt x="1" y="39162"/>
                  </a:moveTo>
                  <a:lnTo>
                    <a:pt x="1" y="40830"/>
                  </a:lnTo>
                  <a:lnTo>
                    <a:pt x="435" y="40830"/>
                  </a:lnTo>
                  <a:lnTo>
                    <a:pt x="435" y="39162"/>
                  </a:lnTo>
                  <a:close/>
                  <a:moveTo>
                    <a:pt x="79024" y="42131"/>
                  </a:moveTo>
                  <a:lnTo>
                    <a:pt x="79024" y="43798"/>
                  </a:lnTo>
                  <a:lnTo>
                    <a:pt x="79424" y="43798"/>
                  </a:lnTo>
                  <a:cubicBezTo>
                    <a:pt x="79491" y="43265"/>
                    <a:pt x="79491" y="42664"/>
                    <a:pt x="79424" y="42131"/>
                  </a:cubicBezTo>
                  <a:close/>
                  <a:moveTo>
                    <a:pt x="1" y="42497"/>
                  </a:moveTo>
                  <a:cubicBezTo>
                    <a:pt x="34" y="43098"/>
                    <a:pt x="34" y="43632"/>
                    <a:pt x="34" y="44165"/>
                  </a:cubicBezTo>
                  <a:lnTo>
                    <a:pt x="468" y="44165"/>
                  </a:lnTo>
                  <a:cubicBezTo>
                    <a:pt x="435" y="43632"/>
                    <a:pt x="435" y="43031"/>
                    <a:pt x="435" y="42497"/>
                  </a:cubicBezTo>
                  <a:close/>
                  <a:moveTo>
                    <a:pt x="79024" y="45466"/>
                  </a:moveTo>
                  <a:cubicBezTo>
                    <a:pt x="79024" y="46033"/>
                    <a:pt x="78991" y="46600"/>
                    <a:pt x="78991" y="47134"/>
                  </a:cubicBezTo>
                  <a:lnTo>
                    <a:pt x="79391" y="47134"/>
                  </a:lnTo>
                  <a:cubicBezTo>
                    <a:pt x="79391" y="46534"/>
                    <a:pt x="79391" y="46000"/>
                    <a:pt x="79424" y="45466"/>
                  </a:cubicBezTo>
                  <a:close/>
                  <a:moveTo>
                    <a:pt x="68" y="45833"/>
                  </a:moveTo>
                  <a:cubicBezTo>
                    <a:pt x="68" y="46434"/>
                    <a:pt x="134" y="46967"/>
                    <a:pt x="134" y="47501"/>
                  </a:cubicBezTo>
                  <a:lnTo>
                    <a:pt x="535" y="47501"/>
                  </a:lnTo>
                  <a:cubicBezTo>
                    <a:pt x="535" y="46967"/>
                    <a:pt x="501" y="46434"/>
                    <a:pt x="501" y="45833"/>
                  </a:cubicBezTo>
                  <a:close/>
                  <a:moveTo>
                    <a:pt x="78891" y="48769"/>
                  </a:moveTo>
                  <a:cubicBezTo>
                    <a:pt x="78857" y="49336"/>
                    <a:pt x="78857" y="49869"/>
                    <a:pt x="78824" y="50437"/>
                  </a:cubicBezTo>
                  <a:lnTo>
                    <a:pt x="79224" y="50437"/>
                  </a:lnTo>
                  <a:cubicBezTo>
                    <a:pt x="79258" y="49869"/>
                    <a:pt x="79324" y="49336"/>
                    <a:pt x="79324" y="48769"/>
                  </a:cubicBezTo>
                  <a:close/>
                  <a:moveTo>
                    <a:pt x="168" y="49169"/>
                  </a:moveTo>
                  <a:cubicBezTo>
                    <a:pt x="201" y="49769"/>
                    <a:pt x="201" y="50303"/>
                    <a:pt x="268" y="50837"/>
                  </a:cubicBezTo>
                  <a:lnTo>
                    <a:pt x="668" y="50837"/>
                  </a:lnTo>
                  <a:cubicBezTo>
                    <a:pt x="635" y="50303"/>
                    <a:pt x="635" y="49769"/>
                    <a:pt x="601" y="49169"/>
                  </a:cubicBezTo>
                  <a:close/>
                  <a:moveTo>
                    <a:pt x="78724" y="52038"/>
                  </a:moveTo>
                  <a:cubicBezTo>
                    <a:pt x="78690" y="52638"/>
                    <a:pt x="78657" y="53172"/>
                    <a:pt x="78590" y="53706"/>
                  </a:cubicBezTo>
                  <a:lnTo>
                    <a:pt x="79024" y="53772"/>
                  </a:lnTo>
                  <a:cubicBezTo>
                    <a:pt x="79057" y="53205"/>
                    <a:pt x="79091" y="52671"/>
                    <a:pt x="79157" y="52104"/>
                  </a:cubicBezTo>
                  <a:lnTo>
                    <a:pt x="78724" y="52038"/>
                  </a:lnTo>
                  <a:close/>
                  <a:moveTo>
                    <a:pt x="768" y="52438"/>
                  </a:moveTo>
                  <a:lnTo>
                    <a:pt x="334" y="52471"/>
                  </a:lnTo>
                  <a:cubicBezTo>
                    <a:pt x="368" y="53038"/>
                    <a:pt x="435" y="53605"/>
                    <a:pt x="468" y="54139"/>
                  </a:cubicBezTo>
                  <a:lnTo>
                    <a:pt x="868" y="54106"/>
                  </a:lnTo>
                  <a:cubicBezTo>
                    <a:pt x="835" y="53539"/>
                    <a:pt x="801" y="53005"/>
                    <a:pt x="768" y="52438"/>
                  </a:cubicBezTo>
                  <a:close/>
                  <a:moveTo>
                    <a:pt x="78490" y="55440"/>
                  </a:moveTo>
                  <a:cubicBezTo>
                    <a:pt x="78390" y="55974"/>
                    <a:pt x="78357" y="56541"/>
                    <a:pt x="78257" y="57041"/>
                  </a:cubicBezTo>
                  <a:lnTo>
                    <a:pt x="78690" y="57108"/>
                  </a:lnTo>
                  <a:cubicBezTo>
                    <a:pt x="78757" y="56608"/>
                    <a:pt x="78824" y="56007"/>
                    <a:pt x="78891" y="55473"/>
                  </a:cubicBezTo>
                  <a:lnTo>
                    <a:pt x="78490" y="55440"/>
                  </a:lnTo>
                  <a:close/>
                  <a:moveTo>
                    <a:pt x="1002" y="55774"/>
                  </a:moveTo>
                  <a:lnTo>
                    <a:pt x="601" y="55807"/>
                  </a:lnTo>
                  <a:cubicBezTo>
                    <a:pt x="635" y="56374"/>
                    <a:pt x="701" y="56975"/>
                    <a:pt x="768" y="57475"/>
                  </a:cubicBezTo>
                  <a:lnTo>
                    <a:pt x="1168" y="57442"/>
                  </a:lnTo>
                  <a:cubicBezTo>
                    <a:pt x="1135" y="56874"/>
                    <a:pt x="1035" y="56341"/>
                    <a:pt x="1002" y="55774"/>
                  </a:cubicBezTo>
                  <a:close/>
                  <a:moveTo>
                    <a:pt x="77990" y="58676"/>
                  </a:moveTo>
                  <a:cubicBezTo>
                    <a:pt x="77857" y="59310"/>
                    <a:pt x="77723" y="59843"/>
                    <a:pt x="77590" y="60277"/>
                  </a:cubicBezTo>
                  <a:lnTo>
                    <a:pt x="78023" y="60377"/>
                  </a:lnTo>
                  <a:cubicBezTo>
                    <a:pt x="78190" y="59943"/>
                    <a:pt x="78324" y="59376"/>
                    <a:pt x="78390" y="58742"/>
                  </a:cubicBezTo>
                  <a:lnTo>
                    <a:pt x="77990" y="58676"/>
                  </a:lnTo>
                  <a:close/>
                  <a:moveTo>
                    <a:pt x="1435" y="59009"/>
                  </a:moveTo>
                  <a:lnTo>
                    <a:pt x="1002" y="59109"/>
                  </a:lnTo>
                  <a:cubicBezTo>
                    <a:pt x="1135" y="59777"/>
                    <a:pt x="1268" y="60344"/>
                    <a:pt x="1369" y="60777"/>
                  </a:cubicBezTo>
                  <a:lnTo>
                    <a:pt x="1802" y="60610"/>
                  </a:lnTo>
                  <a:cubicBezTo>
                    <a:pt x="1669" y="60177"/>
                    <a:pt x="1535" y="59676"/>
                    <a:pt x="1435" y="59009"/>
                  </a:cubicBezTo>
                  <a:close/>
                  <a:moveTo>
                    <a:pt x="78390" y="60277"/>
                  </a:moveTo>
                  <a:lnTo>
                    <a:pt x="77156" y="61378"/>
                  </a:lnTo>
                  <a:lnTo>
                    <a:pt x="77023" y="61478"/>
                  </a:lnTo>
                  <a:cubicBezTo>
                    <a:pt x="76856" y="61645"/>
                    <a:pt x="76489" y="61845"/>
                    <a:pt x="75555" y="62045"/>
                  </a:cubicBezTo>
                  <a:lnTo>
                    <a:pt x="75655" y="62478"/>
                  </a:lnTo>
                  <a:cubicBezTo>
                    <a:pt x="76489" y="62278"/>
                    <a:pt x="77023" y="62045"/>
                    <a:pt x="77323" y="61778"/>
                  </a:cubicBezTo>
                  <a:lnTo>
                    <a:pt x="78690" y="60544"/>
                  </a:lnTo>
                  <a:lnTo>
                    <a:pt x="78390" y="60277"/>
                  </a:lnTo>
                  <a:close/>
                  <a:moveTo>
                    <a:pt x="2636" y="61778"/>
                  </a:moveTo>
                  <a:lnTo>
                    <a:pt x="2469" y="62145"/>
                  </a:lnTo>
                  <a:cubicBezTo>
                    <a:pt x="2870" y="62278"/>
                    <a:pt x="3437" y="62445"/>
                    <a:pt x="4137" y="62545"/>
                  </a:cubicBezTo>
                  <a:lnTo>
                    <a:pt x="4204" y="62178"/>
                  </a:lnTo>
                  <a:cubicBezTo>
                    <a:pt x="3503" y="62011"/>
                    <a:pt x="3003" y="61878"/>
                    <a:pt x="2636" y="61778"/>
                  </a:cubicBezTo>
                  <a:close/>
                  <a:moveTo>
                    <a:pt x="5838" y="62378"/>
                  </a:moveTo>
                  <a:lnTo>
                    <a:pt x="5805" y="62812"/>
                  </a:lnTo>
                  <a:cubicBezTo>
                    <a:pt x="6305" y="62879"/>
                    <a:pt x="6872" y="62945"/>
                    <a:pt x="7473" y="63012"/>
                  </a:cubicBezTo>
                  <a:lnTo>
                    <a:pt x="7506" y="62612"/>
                  </a:lnTo>
                  <a:cubicBezTo>
                    <a:pt x="6872" y="62512"/>
                    <a:pt x="6339" y="62478"/>
                    <a:pt x="5838" y="62378"/>
                  </a:cubicBezTo>
                  <a:close/>
                  <a:moveTo>
                    <a:pt x="73920" y="62345"/>
                  </a:moveTo>
                  <a:cubicBezTo>
                    <a:pt x="73487" y="62445"/>
                    <a:pt x="72886" y="62512"/>
                    <a:pt x="72319" y="62612"/>
                  </a:cubicBezTo>
                  <a:lnTo>
                    <a:pt x="72353" y="63012"/>
                  </a:lnTo>
                  <a:cubicBezTo>
                    <a:pt x="72986" y="62945"/>
                    <a:pt x="73520" y="62879"/>
                    <a:pt x="74020" y="62779"/>
                  </a:cubicBezTo>
                  <a:lnTo>
                    <a:pt x="73920" y="62345"/>
                  </a:lnTo>
                  <a:close/>
                  <a:moveTo>
                    <a:pt x="9141" y="62779"/>
                  </a:moveTo>
                  <a:lnTo>
                    <a:pt x="9107" y="63179"/>
                  </a:lnTo>
                  <a:cubicBezTo>
                    <a:pt x="9641" y="63212"/>
                    <a:pt x="10175" y="63279"/>
                    <a:pt x="10775" y="63312"/>
                  </a:cubicBezTo>
                  <a:lnTo>
                    <a:pt x="10809" y="62879"/>
                  </a:lnTo>
                  <a:cubicBezTo>
                    <a:pt x="10208" y="62845"/>
                    <a:pt x="9674" y="62812"/>
                    <a:pt x="9141" y="62779"/>
                  </a:cubicBezTo>
                  <a:close/>
                  <a:moveTo>
                    <a:pt x="70651" y="62779"/>
                  </a:moveTo>
                  <a:cubicBezTo>
                    <a:pt x="70084" y="62845"/>
                    <a:pt x="69551" y="62879"/>
                    <a:pt x="68983" y="62945"/>
                  </a:cubicBezTo>
                  <a:lnTo>
                    <a:pt x="69017" y="63346"/>
                  </a:lnTo>
                  <a:cubicBezTo>
                    <a:pt x="69584" y="63312"/>
                    <a:pt x="70184" y="63279"/>
                    <a:pt x="70685" y="63179"/>
                  </a:cubicBezTo>
                  <a:lnTo>
                    <a:pt x="70651" y="62779"/>
                  </a:lnTo>
                  <a:close/>
                  <a:moveTo>
                    <a:pt x="12476" y="63012"/>
                  </a:moveTo>
                  <a:lnTo>
                    <a:pt x="12443" y="63446"/>
                  </a:lnTo>
                  <a:cubicBezTo>
                    <a:pt x="12977" y="63479"/>
                    <a:pt x="13511" y="63513"/>
                    <a:pt x="14111" y="63546"/>
                  </a:cubicBezTo>
                  <a:lnTo>
                    <a:pt x="14144" y="63146"/>
                  </a:lnTo>
                  <a:cubicBezTo>
                    <a:pt x="13544" y="63112"/>
                    <a:pt x="13010" y="63046"/>
                    <a:pt x="12476" y="63012"/>
                  </a:cubicBezTo>
                  <a:close/>
                  <a:moveTo>
                    <a:pt x="67349" y="63046"/>
                  </a:moveTo>
                  <a:cubicBezTo>
                    <a:pt x="66815" y="63112"/>
                    <a:pt x="66248" y="63146"/>
                    <a:pt x="65681" y="63179"/>
                  </a:cubicBezTo>
                  <a:lnTo>
                    <a:pt x="65714" y="63613"/>
                  </a:lnTo>
                  <a:cubicBezTo>
                    <a:pt x="66248" y="63546"/>
                    <a:pt x="66849" y="63513"/>
                    <a:pt x="67382" y="63479"/>
                  </a:cubicBezTo>
                  <a:lnTo>
                    <a:pt x="67349" y="63046"/>
                  </a:lnTo>
                  <a:close/>
                  <a:moveTo>
                    <a:pt x="15812" y="63212"/>
                  </a:moveTo>
                  <a:lnTo>
                    <a:pt x="15779" y="63646"/>
                  </a:lnTo>
                  <a:cubicBezTo>
                    <a:pt x="16313" y="63679"/>
                    <a:pt x="16846" y="63679"/>
                    <a:pt x="17447" y="63713"/>
                  </a:cubicBezTo>
                  <a:lnTo>
                    <a:pt x="17480" y="63312"/>
                  </a:lnTo>
                  <a:cubicBezTo>
                    <a:pt x="16880" y="63279"/>
                    <a:pt x="16346" y="63279"/>
                    <a:pt x="15812" y="63212"/>
                  </a:cubicBezTo>
                  <a:close/>
                  <a:moveTo>
                    <a:pt x="64047" y="63279"/>
                  </a:moveTo>
                  <a:cubicBezTo>
                    <a:pt x="63513" y="63312"/>
                    <a:pt x="62979" y="63312"/>
                    <a:pt x="62379" y="63346"/>
                  </a:cubicBezTo>
                  <a:lnTo>
                    <a:pt x="62379" y="63779"/>
                  </a:lnTo>
                  <a:cubicBezTo>
                    <a:pt x="62912" y="63779"/>
                    <a:pt x="63513" y="63713"/>
                    <a:pt x="64080" y="63679"/>
                  </a:cubicBezTo>
                  <a:lnTo>
                    <a:pt x="64047" y="63279"/>
                  </a:lnTo>
                  <a:close/>
                  <a:moveTo>
                    <a:pt x="19115" y="63346"/>
                  </a:moveTo>
                  <a:lnTo>
                    <a:pt x="19115" y="63779"/>
                  </a:lnTo>
                  <a:cubicBezTo>
                    <a:pt x="19648" y="63813"/>
                    <a:pt x="20215" y="63813"/>
                    <a:pt x="20782" y="63846"/>
                  </a:cubicBezTo>
                  <a:lnTo>
                    <a:pt x="20782" y="63446"/>
                  </a:lnTo>
                  <a:cubicBezTo>
                    <a:pt x="20182" y="63379"/>
                    <a:pt x="19648" y="63379"/>
                    <a:pt x="19115" y="63346"/>
                  </a:cubicBezTo>
                  <a:close/>
                  <a:moveTo>
                    <a:pt x="60711" y="63446"/>
                  </a:moveTo>
                  <a:cubicBezTo>
                    <a:pt x="60177" y="63479"/>
                    <a:pt x="59577" y="63513"/>
                    <a:pt x="59043" y="63513"/>
                  </a:cubicBezTo>
                  <a:lnTo>
                    <a:pt x="59043" y="63946"/>
                  </a:lnTo>
                  <a:cubicBezTo>
                    <a:pt x="59643" y="63879"/>
                    <a:pt x="60177" y="63879"/>
                    <a:pt x="60711" y="63846"/>
                  </a:cubicBezTo>
                  <a:lnTo>
                    <a:pt x="60711" y="63446"/>
                  </a:lnTo>
                  <a:close/>
                  <a:moveTo>
                    <a:pt x="22384" y="63513"/>
                  </a:moveTo>
                  <a:lnTo>
                    <a:pt x="22384" y="63946"/>
                  </a:lnTo>
                  <a:cubicBezTo>
                    <a:pt x="22951" y="63946"/>
                    <a:pt x="23518" y="63980"/>
                    <a:pt x="24051" y="63980"/>
                  </a:cubicBezTo>
                  <a:lnTo>
                    <a:pt x="24051" y="63546"/>
                  </a:lnTo>
                  <a:cubicBezTo>
                    <a:pt x="23484" y="63546"/>
                    <a:pt x="22951" y="63513"/>
                    <a:pt x="22384" y="63513"/>
                  </a:cubicBezTo>
                  <a:close/>
                  <a:moveTo>
                    <a:pt x="57375" y="63546"/>
                  </a:moveTo>
                  <a:cubicBezTo>
                    <a:pt x="56841" y="63546"/>
                    <a:pt x="56241" y="63613"/>
                    <a:pt x="55707" y="63613"/>
                  </a:cubicBezTo>
                  <a:lnTo>
                    <a:pt x="55707" y="64013"/>
                  </a:lnTo>
                  <a:cubicBezTo>
                    <a:pt x="56308" y="64013"/>
                    <a:pt x="56841" y="64013"/>
                    <a:pt x="57375" y="63980"/>
                  </a:cubicBezTo>
                  <a:lnTo>
                    <a:pt x="57375" y="63546"/>
                  </a:lnTo>
                  <a:close/>
                  <a:moveTo>
                    <a:pt x="25719" y="63613"/>
                  </a:moveTo>
                  <a:lnTo>
                    <a:pt x="25719" y="64013"/>
                  </a:lnTo>
                  <a:cubicBezTo>
                    <a:pt x="26286" y="64013"/>
                    <a:pt x="26853" y="64046"/>
                    <a:pt x="27387" y="64046"/>
                  </a:cubicBezTo>
                  <a:lnTo>
                    <a:pt x="27387" y="63646"/>
                  </a:lnTo>
                  <a:cubicBezTo>
                    <a:pt x="26820" y="63646"/>
                    <a:pt x="26286" y="63613"/>
                    <a:pt x="25719" y="63613"/>
                  </a:cubicBezTo>
                  <a:close/>
                  <a:moveTo>
                    <a:pt x="54039" y="63646"/>
                  </a:moveTo>
                  <a:cubicBezTo>
                    <a:pt x="53506" y="63646"/>
                    <a:pt x="52905" y="63679"/>
                    <a:pt x="52372" y="63679"/>
                  </a:cubicBezTo>
                  <a:lnTo>
                    <a:pt x="52372" y="64113"/>
                  </a:lnTo>
                  <a:cubicBezTo>
                    <a:pt x="52972" y="64113"/>
                    <a:pt x="53506" y="64113"/>
                    <a:pt x="54039" y="64046"/>
                  </a:cubicBezTo>
                  <a:lnTo>
                    <a:pt x="54039" y="63646"/>
                  </a:lnTo>
                  <a:close/>
                  <a:moveTo>
                    <a:pt x="29055" y="63679"/>
                  </a:moveTo>
                  <a:lnTo>
                    <a:pt x="29055" y="64113"/>
                  </a:lnTo>
                  <a:cubicBezTo>
                    <a:pt x="29622" y="64146"/>
                    <a:pt x="30189" y="64146"/>
                    <a:pt x="30723" y="64146"/>
                  </a:cubicBezTo>
                  <a:lnTo>
                    <a:pt x="30723" y="63713"/>
                  </a:lnTo>
                  <a:cubicBezTo>
                    <a:pt x="30189" y="63713"/>
                    <a:pt x="29622" y="63679"/>
                    <a:pt x="29055" y="63679"/>
                  </a:cubicBezTo>
                  <a:close/>
                  <a:moveTo>
                    <a:pt x="32391" y="63713"/>
                  </a:moveTo>
                  <a:lnTo>
                    <a:pt x="32391" y="64146"/>
                  </a:lnTo>
                  <a:cubicBezTo>
                    <a:pt x="32958" y="64180"/>
                    <a:pt x="33525" y="64180"/>
                    <a:pt x="34059" y="64180"/>
                  </a:cubicBezTo>
                  <a:lnTo>
                    <a:pt x="34059" y="63779"/>
                  </a:lnTo>
                  <a:cubicBezTo>
                    <a:pt x="33525" y="63713"/>
                    <a:pt x="32958" y="63713"/>
                    <a:pt x="32391" y="63713"/>
                  </a:cubicBezTo>
                  <a:close/>
                  <a:moveTo>
                    <a:pt x="45734" y="63779"/>
                  </a:moveTo>
                  <a:lnTo>
                    <a:pt x="45734" y="64180"/>
                  </a:lnTo>
                  <a:lnTo>
                    <a:pt x="47401" y="64180"/>
                  </a:lnTo>
                  <a:lnTo>
                    <a:pt x="47401" y="63779"/>
                  </a:lnTo>
                  <a:close/>
                  <a:moveTo>
                    <a:pt x="50704" y="63713"/>
                  </a:moveTo>
                  <a:cubicBezTo>
                    <a:pt x="50170" y="63779"/>
                    <a:pt x="49570" y="63779"/>
                    <a:pt x="49036" y="63779"/>
                  </a:cubicBezTo>
                  <a:lnTo>
                    <a:pt x="49036" y="64180"/>
                  </a:lnTo>
                  <a:cubicBezTo>
                    <a:pt x="49636" y="64146"/>
                    <a:pt x="50170" y="64146"/>
                    <a:pt x="50704" y="64146"/>
                  </a:cubicBezTo>
                  <a:lnTo>
                    <a:pt x="50704" y="63713"/>
                  </a:lnTo>
                  <a:close/>
                  <a:moveTo>
                    <a:pt x="35726" y="63813"/>
                  </a:moveTo>
                  <a:lnTo>
                    <a:pt x="35726" y="64213"/>
                  </a:lnTo>
                  <a:lnTo>
                    <a:pt x="37394" y="64213"/>
                  </a:lnTo>
                  <a:lnTo>
                    <a:pt x="37394" y="63813"/>
                  </a:lnTo>
                  <a:close/>
                  <a:moveTo>
                    <a:pt x="39062" y="63813"/>
                  </a:moveTo>
                  <a:lnTo>
                    <a:pt x="39062" y="64213"/>
                  </a:lnTo>
                  <a:lnTo>
                    <a:pt x="40730" y="64213"/>
                  </a:lnTo>
                  <a:lnTo>
                    <a:pt x="40730" y="63813"/>
                  </a:lnTo>
                  <a:close/>
                  <a:moveTo>
                    <a:pt x="42398" y="63813"/>
                  </a:moveTo>
                  <a:lnTo>
                    <a:pt x="42398" y="64213"/>
                  </a:lnTo>
                  <a:lnTo>
                    <a:pt x="44066" y="64213"/>
                  </a:lnTo>
                  <a:lnTo>
                    <a:pt x="44066" y="638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50"/>
            <p:cNvSpPr/>
            <p:nvPr/>
          </p:nvSpPr>
          <p:spPr>
            <a:xfrm>
              <a:off x="5463250" y="3999650"/>
              <a:ext cx="628800" cy="416300"/>
            </a:xfrm>
            <a:custGeom>
              <a:avLst/>
              <a:gdLst/>
              <a:ahLst/>
              <a:cxnLst/>
              <a:rect l="l" t="t" r="r" b="b"/>
              <a:pathLst>
                <a:path w="25152" h="16652" extrusionOk="0">
                  <a:moveTo>
                    <a:pt x="12583" y="1"/>
                  </a:moveTo>
                  <a:cubicBezTo>
                    <a:pt x="6957" y="1"/>
                    <a:pt x="1289" y="176"/>
                    <a:pt x="901" y="514"/>
                  </a:cubicBezTo>
                  <a:cubicBezTo>
                    <a:pt x="167" y="1181"/>
                    <a:pt x="0" y="15291"/>
                    <a:pt x="901" y="16025"/>
                  </a:cubicBezTo>
                  <a:cubicBezTo>
                    <a:pt x="1386" y="16424"/>
                    <a:pt x="7291" y="16651"/>
                    <a:pt x="13012" y="16651"/>
                  </a:cubicBezTo>
                  <a:cubicBezTo>
                    <a:pt x="18296" y="16651"/>
                    <a:pt x="23423" y="16457"/>
                    <a:pt x="23984" y="16025"/>
                  </a:cubicBezTo>
                  <a:cubicBezTo>
                    <a:pt x="25151" y="15158"/>
                    <a:pt x="24851" y="1248"/>
                    <a:pt x="23984" y="514"/>
                  </a:cubicBezTo>
                  <a:cubicBezTo>
                    <a:pt x="23523" y="168"/>
                    <a:pt x="18073" y="1"/>
                    <a:pt x="125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50"/>
            <p:cNvSpPr/>
            <p:nvPr/>
          </p:nvSpPr>
          <p:spPr>
            <a:xfrm>
              <a:off x="5464900" y="3994325"/>
              <a:ext cx="537925" cy="426800"/>
            </a:xfrm>
            <a:custGeom>
              <a:avLst/>
              <a:gdLst/>
              <a:ahLst/>
              <a:cxnLst/>
              <a:rect l="l" t="t" r="r" b="b"/>
              <a:pathLst>
                <a:path w="21517" h="17072" extrusionOk="0">
                  <a:moveTo>
                    <a:pt x="12006" y="0"/>
                  </a:moveTo>
                  <a:cubicBezTo>
                    <a:pt x="6592" y="0"/>
                    <a:pt x="1154" y="161"/>
                    <a:pt x="735" y="560"/>
                  </a:cubicBezTo>
                  <a:cubicBezTo>
                    <a:pt x="101" y="1127"/>
                    <a:pt x="1" y="7632"/>
                    <a:pt x="67" y="10500"/>
                  </a:cubicBezTo>
                  <a:cubicBezTo>
                    <a:pt x="101" y="14070"/>
                    <a:pt x="334" y="16071"/>
                    <a:pt x="735" y="16405"/>
                  </a:cubicBezTo>
                  <a:cubicBezTo>
                    <a:pt x="1235" y="16872"/>
                    <a:pt x="7106" y="17072"/>
                    <a:pt x="12743" y="17072"/>
                  </a:cubicBezTo>
                  <a:cubicBezTo>
                    <a:pt x="16146" y="17072"/>
                    <a:pt x="19481" y="17005"/>
                    <a:pt x="21516" y="16838"/>
                  </a:cubicBezTo>
                  <a:lnTo>
                    <a:pt x="21483" y="16405"/>
                  </a:lnTo>
                  <a:cubicBezTo>
                    <a:pt x="19280" y="16577"/>
                    <a:pt x="16014" y="16654"/>
                    <a:pt x="12731" y="16654"/>
                  </a:cubicBezTo>
                  <a:cubicBezTo>
                    <a:pt x="7116" y="16654"/>
                    <a:pt x="1452" y="16429"/>
                    <a:pt x="968" y="16071"/>
                  </a:cubicBezTo>
                  <a:cubicBezTo>
                    <a:pt x="234" y="15404"/>
                    <a:pt x="234" y="1794"/>
                    <a:pt x="968" y="894"/>
                  </a:cubicBezTo>
                  <a:cubicBezTo>
                    <a:pt x="1416" y="616"/>
                    <a:pt x="7040" y="421"/>
                    <a:pt x="12684" y="421"/>
                  </a:cubicBezTo>
                  <a:cubicBezTo>
                    <a:pt x="15862" y="421"/>
                    <a:pt x="19045" y="483"/>
                    <a:pt x="21316" y="627"/>
                  </a:cubicBezTo>
                  <a:lnTo>
                    <a:pt x="21349" y="193"/>
                  </a:lnTo>
                  <a:cubicBezTo>
                    <a:pt x="19260" y="72"/>
                    <a:pt x="15638" y="0"/>
                    <a:pt x="12006"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50"/>
            <p:cNvSpPr/>
            <p:nvPr/>
          </p:nvSpPr>
          <p:spPr>
            <a:xfrm>
              <a:off x="5573325" y="4112150"/>
              <a:ext cx="227675" cy="191725"/>
            </a:xfrm>
            <a:custGeom>
              <a:avLst/>
              <a:gdLst/>
              <a:ahLst/>
              <a:cxnLst/>
              <a:rect l="l" t="t" r="r" b="b"/>
              <a:pathLst>
                <a:path w="9107" h="7669" extrusionOk="0">
                  <a:moveTo>
                    <a:pt x="4678" y="0"/>
                  </a:moveTo>
                  <a:cubicBezTo>
                    <a:pt x="2939" y="0"/>
                    <a:pt x="1241" y="868"/>
                    <a:pt x="734" y="2652"/>
                  </a:cubicBezTo>
                  <a:cubicBezTo>
                    <a:pt x="0" y="5020"/>
                    <a:pt x="1735" y="7522"/>
                    <a:pt x="4237" y="7655"/>
                  </a:cubicBezTo>
                  <a:cubicBezTo>
                    <a:pt x="4358" y="7664"/>
                    <a:pt x="4479" y="7669"/>
                    <a:pt x="4601" y="7669"/>
                  </a:cubicBezTo>
                  <a:cubicBezTo>
                    <a:pt x="5860" y="7669"/>
                    <a:pt x="7155" y="7200"/>
                    <a:pt x="8006" y="6288"/>
                  </a:cubicBezTo>
                  <a:cubicBezTo>
                    <a:pt x="8907" y="5254"/>
                    <a:pt x="9107" y="3753"/>
                    <a:pt x="8640" y="2485"/>
                  </a:cubicBezTo>
                  <a:cubicBezTo>
                    <a:pt x="8406" y="1785"/>
                    <a:pt x="7906" y="1117"/>
                    <a:pt x="7239" y="684"/>
                  </a:cubicBezTo>
                  <a:cubicBezTo>
                    <a:pt x="6479" y="230"/>
                    <a:pt x="5573" y="0"/>
                    <a:pt x="467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50"/>
            <p:cNvSpPr/>
            <p:nvPr/>
          </p:nvSpPr>
          <p:spPr>
            <a:xfrm>
              <a:off x="5576650" y="4108375"/>
              <a:ext cx="224350" cy="200175"/>
            </a:xfrm>
            <a:custGeom>
              <a:avLst/>
              <a:gdLst/>
              <a:ahLst/>
              <a:cxnLst/>
              <a:rect l="l" t="t" r="r" b="b"/>
              <a:pathLst>
                <a:path w="8974" h="8007" extrusionOk="0">
                  <a:moveTo>
                    <a:pt x="4003" y="1"/>
                  </a:moveTo>
                  <a:cubicBezTo>
                    <a:pt x="2202" y="168"/>
                    <a:pt x="835" y="1235"/>
                    <a:pt x="368" y="2769"/>
                  </a:cubicBezTo>
                  <a:cubicBezTo>
                    <a:pt x="1" y="3970"/>
                    <a:pt x="201" y="5271"/>
                    <a:pt x="968" y="6305"/>
                  </a:cubicBezTo>
                  <a:cubicBezTo>
                    <a:pt x="1702" y="7339"/>
                    <a:pt x="2836" y="7973"/>
                    <a:pt x="4037" y="8007"/>
                  </a:cubicBezTo>
                  <a:lnTo>
                    <a:pt x="4337" y="8007"/>
                  </a:lnTo>
                  <a:cubicBezTo>
                    <a:pt x="5805" y="8007"/>
                    <a:pt x="7172" y="7473"/>
                    <a:pt x="8006" y="6572"/>
                  </a:cubicBezTo>
                  <a:cubicBezTo>
                    <a:pt x="8607" y="5938"/>
                    <a:pt x="8940" y="5104"/>
                    <a:pt x="8974" y="4237"/>
                  </a:cubicBezTo>
                  <a:lnTo>
                    <a:pt x="8540" y="4170"/>
                  </a:lnTo>
                  <a:cubicBezTo>
                    <a:pt x="8507" y="4971"/>
                    <a:pt x="8206" y="5705"/>
                    <a:pt x="7706" y="6272"/>
                  </a:cubicBezTo>
                  <a:cubicBezTo>
                    <a:pt x="6922" y="7119"/>
                    <a:pt x="5695" y="7612"/>
                    <a:pt x="4358" y="7612"/>
                  </a:cubicBezTo>
                  <a:cubicBezTo>
                    <a:pt x="4273" y="7612"/>
                    <a:pt x="4189" y="7610"/>
                    <a:pt x="4104" y="7606"/>
                  </a:cubicBezTo>
                  <a:cubicBezTo>
                    <a:pt x="3003" y="7573"/>
                    <a:pt x="2002" y="6972"/>
                    <a:pt x="1335" y="6038"/>
                  </a:cubicBezTo>
                  <a:cubicBezTo>
                    <a:pt x="668" y="5138"/>
                    <a:pt x="468" y="3970"/>
                    <a:pt x="801" y="2870"/>
                  </a:cubicBezTo>
                  <a:cubicBezTo>
                    <a:pt x="1201" y="1502"/>
                    <a:pt x="2436" y="601"/>
                    <a:pt x="4037" y="434"/>
                  </a:cubicBezTo>
                  <a:lnTo>
                    <a:pt x="4003" y="1"/>
                  </a:ln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50"/>
            <p:cNvSpPr/>
            <p:nvPr/>
          </p:nvSpPr>
          <p:spPr>
            <a:xfrm>
              <a:off x="4053900" y="4759150"/>
              <a:ext cx="492050" cy="169000"/>
            </a:xfrm>
            <a:custGeom>
              <a:avLst/>
              <a:gdLst/>
              <a:ahLst/>
              <a:cxnLst/>
              <a:rect l="l" t="t" r="r" b="b"/>
              <a:pathLst>
                <a:path w="19682" h="6760" extrusionOk="0">
                  <a:moveTo>
                    <a:pt x="2592" y="395"/>
                  </a:moveTo>
                  <a:cubicBezTo>
                    <a:pt x="6999" y="395"/>
                    <a:pt x="18046" y="1000"/>
                    <a:pt x="18814" y="1356"/>
                  </a:cubicBezTo>
                  <a:cubicBezTo>
                    <a:pt x="19181" y="1656"/>
                    <a:pt x="19214" y="5459"/>
                    <a:pt x="18747" y="6160"/>
                  </a:cubicBezTo>
                  <a:cubicBezTo>
                    <a:pt x="18565" y="6254"/>
                    <a:pt x="17855" y="6295"/>
                    <a:pt x="16818" y="6295"/>
                  </a:cubicBezTo>
                  <a:cubicBezTo>
                    <a:pt x="12366" y="6295"/>
                    <a:pt x="1884" y="5539"/>
                    <a:pt x="1235" y="5025"/>
                  </a:cubicBezTo>
                  <a:cubicBezTo>
                    <a:pt x="701" y="4392"/>
                    <a:pt x="501" y="989"/>
                    <a:pt x="834" y="489"/>
                  </a:cubicBezTo>
                  <a:cubicBezTo>
                    <a:pt x="995" y="424"/>
                    <a:pt x="1638" y="395"/>
                    <a:pt x="2592" y="395"/>
                  </a:cubicBezTo>
                  <a:close/>
                  <a:moveTo>
                    <a:pt x="2824" y="0"/>
                  </a:moveTo>
                  <a:cubicBezTo>
                    <a:pt x="2062" y="0"/>
                    <a:pt x="1474" y="17"/>
                    <a:pt x="1135" y="55"/>
                  </a:cubicBezTo>
                  <a:cubicBezTo>
                    <a:pt x="701" y="89"/>
                    <a:pt x="568" y="155"/>
                    <a:pt x="501" y="255"/>
                  </a:cubicBezTo>
                  <a:cubicBezTo>
                    <a:pt x="0" y="889"/>
                    <a:pt x="234" y="4558"/>
                    <a:pt x="868" y="5326"/>
                  </a:cubicBezTo>
                  <a:cubicBezTo>
                    <a:pt x="1468" y="6093"/>
                    <a:pt x="12643" y="6760"/>
                    <a:pt x="16679" y="6760"/>
                  </a:cubicBezTo>
                  <a:lnTo>
                    <a:pt x="17246" y="6760"/>
                  </a:lnTo>
                  <a:cubicBezTo>
                    <a:pt x="18747" y="6727"/>
                    <a:pt x="18981" y="6593"/>
                    <a:pt x="19047" y="6460"/>
                  </a:cubicBezTo>
                  <a:cubicBezTo>
                    <a:pt x="19548" y="5759"/>
                    <a:pt x="19681" y="1623"/>
                    <a:pt x="19047" y="1089"/>
                  </a:cubicBezTo>
                  <a:cubicBezTo>
                    <a:pt x="18503" y="631"/>
                    <a:pt x="7455" y="0"/>
                    <a:pt x="2824" y="0"/>
                  </a:cubicBezTo>
                  <a:close/>
                </a:path>
              </a:pathLst>
            </a:custGeom>
            <a:solidFill>
              <a:srgbClr val="16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6" name="Google Shape;1556;p50"/>
          <p:cNvGrpSpPr/>
          <p:nvPr/>
        </p:nvGrpSpPr>
        <p:grpSpPr>
          <a:xfrm>
            <a:off x="1796617" y="1456200"/>
            <a:ext cx="712368" cy="825899"/>
            <a:chOff x="5815634" y="1650855"/>
            <a:chExt cx="452039" cy="524114"/>
          </a:xfrm>
        </p:grpSpPr>
        <p:sp>
          <p:nvSpPr>
            <p:cNvPr id="1557" name="Google Shape;1557;p50"/>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50"/>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50"/>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50"/>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50"/>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50"/>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3" name="Google Shape;1563;p50"/>
          <p:cNvGrpSpPr/>
          <p:nvPr/>
        </p:nvGrpSpPr>
        <p:grpSpPr>
          <a:xfrm>
            <a:off x="941742" y="798000"/>
            <a:ext cx="712368" cy="825899"/>
            <a:chOff x="5815634" y="1650855"/>
            <a:chExt cx="452039" cy="524114"/>
          </a:xfrm>
        </p:grpSpPr>
        <p:sp>
          <p:nvSpPr>
            <p:cNvPr id="1564" name="Google Shape;1564;p50"/>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50"/>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50"/>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50"/>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50"/>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50"/>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0" name="Google Shape;1570;p50"/>
          <p:cNvGrpSpPr/>
          <p:nvPr/>
        </p:nvGrpSpPr>
        <p:grpSpPr>
          <a:xfrm>
            <a:off x="1615954" y="67925"/>
            <a:ext cx="712368" cy="825899"/>
            <a:chOff x="5815634" y="1650855"/>
            <a:chExt cx="452039" cy="524114"/>
          </a:xfrm>
        </p:grpSpPr>
        <p:sp>
          <p:nvSpPr>
            <p:cNvPr id="1571" name="Google Shape;1571;p50"/>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50"/>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50"/>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50"/>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50"/>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50"/>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7" name="Google Shape;1577;p50"/>
          <p:cNvGrpSpPr/>
          <p:nvPr/>
        </p:nvGrpSpPr>
        <p:grpSpPr>
          <a:xfrm>
            <a:off x="8229879" y="1731225"/>
            <a:ext cx="712368" cy="825899"/>
            <a:chOff x="5815634" y="1650855"/>
            <a:chExt cx="452039" cy="524114"/>
          </a:xfrm>
        </p:grpSpPr>
        <p:sp>
          <p:nvSpPr>
            <p:cNvPr id="1578" name="Google Shape;1578;p50"/>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50"/>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50"/>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50"/>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50"/>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50"/>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4" name="Google Shape;1584;p50"/>
          <p:cNvSpPr/>
          <p:nvPr/>
        </p:nvSpPr>
        <p:spPr>
          <a:xfrm>
            <a:off x="3506250" y="3274500"/>
            <a:ext cx="4925100" cy="1143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90" name="Google Shape;1590;p5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500"/>
              <a:buNone/>
            </a:pPr>
            <a:r>
              <a:rPr lang="en" sz="3600" dirty="0">
                <a:solidFill>
                  <a:schemeClr val="accent3">
                    <a:lumMod val="75000"/>
                  </a:schemeClr>
                </a:solidFill>
              </a:rPr>
              <a:t>Appendix 1: Score Card</a:t>
            </a:r>
            <a:endParaRPr sz="3600" dirty="0">
              <a:solidFill>
                <a:schemeClr val="accent3">
                  <a:lumMod val="75000"/>
                </a:schemeClr>
              </a:solidFill>
            </a:endParaRPr>
          </a:p>
        </p:txBody>
      </p:sp>
      <p:graphicFrame>
        <p:nvGraphicFramePr>
          <p:cNvPr id="2" name="Table 1">
            <a:extLst>
              <a:ext uri="{FF2B5EF4-FFF2-40B4-BE49-F238E27FC236}">
                <a16:creationId xmlns:a16="http://schemas.microsoft.com/office/drawing/2014/main" id="{2B89D506-C5BE-6F46-8C3B-A12CBBD8E7F2}"/>
              </a:ext>
            </a:extLst>
          </p:cNvPr>
          <p:cNvGraphicFramePr>
            <a:graphicFrameLocks noGrp="1"/>
          </p:cNvGraphicFramePr>
          <p:nvPr>
            <p:extLst>
              <p:ext uri="{D42A27DB-BD31-4B8C-83A1-F6EECF244321}">
                <p14:modId xmlns:p14="http://schemas.microsoft.com/office/powerpoint/2010/main" val="1957689743"/>
              </p:ext>
            </p:extLst>
          </p:nvPr>
        </p:nvGraphicFramePr>
        <p:xfrm>
          <a:off x="699247" y="1223682"/>
          <a:ext cx="7839635" cy="2918014"/>
        </p:xfrm>
        <a:graphic>
          <a:graphicData uri="http://schemas.openxmlformats.org/drawingml/2006/table">
            <a:tbl>
              <a:tblPr>
                <a:tableStyleId>{621A4F5D-1A3E-4595-8087-56C17D15D22F}</a:tableStyleId>
              </a:tblPr>
              <a:tblGrid>
                <a:gridCol w="2248987">
                  <a:extLst>
                    <a:ext uri="{9D8B030D-6E8A-4147-A177-3AD203B41FA5}">
                      <a16:colId xmlns:a16="http://schemas.microsoft.com/office/drawing/2014/main" val="1308866602"/>
                    </a:ext>
                  </a:extLst>
                </a:gridCol>
                <a:gridCol w="2175009">
                  <a:extLst>
                    <a:ext uri="{9D8B030D-6E8A-4147-A177-3AD203B41FA5}">
                      <a16:colId xmlns:a16="http://schemas.microsoft.com/office/drawing/2014/main" val="1759660229"/>
                    </a:ext>
                  </a:extLst>
                </a:gridCol>
                <a:gridCol w="1490631">
                  <a:extLst>
                    <a:ext uri="{9D8B030D-6E8A-4147-A177-3AD203B41FA5}">
                      <a16:colId xmlns:a16="http://schemas.microsoft.com/office/drawing/2014/main" val="3683361724"/>
                    </a:ext>
                  </a:extLst>
                </a:gridCol>
                <a:gridCol w="1925008">
                  <a:extLst>
                    <a:ext uri="{9D8B030D-6E8A-4147-A177-3AD203B41FA5}">
                      <a16:colId xmlns:a16="http://schemas.microsoft.com/office/drawing/2014/main" val="3942117601"/>
                    </a:ext>
                  </a:extLst>
                </a:gridCol>
              </a:tblGrid>
              <a:tr h="549023">
                <a:tc>
                  <a:txBody>
                    <a:bodyPr/>
                    <a:lstStyle/>
                    <a:p>
                      <a:pPr algn="ctr" fontAlgn="ctr"/>
                      <a:r>
                        <a:rPr lang="en-US" sz="1100" b="1" u="none" strike="noStrike" dirty="0">
                          <a:effectLst/>
                        </a:rPr>
                        <a:t>Institution Name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University of California-Los Angeles</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The University of Tampa</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Keiser University-Ft Lauderdale</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31541001"/>
                  </a:ext>
                </a:extLst>
              </a:tr>
              <a:tr h="303328">
                <a:tc>
                  <a:txBody>
                    <a:bodyPr/>
                    <a:lstStyle/>
                    <a:p>
                      <a:pPr algn="ctr" fontAlgn="ctr"/>
                      <a:r>
                        <a:rPr lang="en-US" sz="1100" b="1" u="none" strike="noStrike" dirty="0">
                          <a:effectLst/>
                        </a:rPr>
                        <a:t>State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CA</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FL</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FL</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1075645"/>
                  </a:ext>
                </a:extLst>
              </a:tr>
              <a:tr h="303328">
                <a:tc>
                  <a:txBody>
                    <a:bodyPr/>
                    <a:lstStyle/>
                    <a:p>
                      <a:pPr algn="ctr" fontAlgn="ctr"/>
                      <a:r>
                        <a:rPr lang="en-US" sz="1100" b="1" u="none" strike="noStrike" dirty="0">
                          <a:effectLst/>
                        </a:rPr>
                        <a:t>Total Students(Score)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6386(20)</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2069(8)</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2304(8)</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14841381"/>
                  </a:ext>
                </a:extLst>
              </a:tr>
              <a:tr h="303328">
                <a:tc>
                  <a:txBody>
                    <a:bodyPr/>
                    <a:lstStyle/>
                    <a:p>
                      <a:pPr algn="ctr" fontAlgn="ctr"/>
                      <a:r>
                        <a:rPr lang="en-US" sz="1100" b="1" u="none" strike="noStrike" dirty="0">
                          <a:effectLst/>
                        </a:rPr>
                        <a:t>Foreign/Total Students(Score)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9.37%(16)</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2.75%(20)</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0.56%(20)</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53307052"/>
                  </a:ext>
                </a:extLst>
              </a:tr>
              <a:tr h="549023">
                <a:tc>
                  <a:txBody>
                    <a:bodyPr/>
                    <a:lstStyle/>
                    <a:p>
                      <a:pPr algn="ctr" fontAlgn="ctr"/>
                      <a:r>
                        <a:rPr lang="en-US" sz="1100" b="1" u="none" strike="noStrike" dirty="0">
                          <a:effectLst/>
                        </a:rPr>
                        <a:t>Total Cost of Attendance per Year(Score)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35497(4)</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46341(2)</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40713(2)</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12409968"/>
                  </a:ext>
                </a:extLst>
              </a:tr>
              <a:tr h="303328">
                <a:tc>
                  <a:txBody>
                    <a:bodyPr/>
                    <a:lstStyle/>
                    <a:p>
                      <a:pPr algn="ctr" fontAlgn="ctr"/>
                      <a:r>
                        <a:rPr lang="en-US" sz="1100" b="1" u="none" strike="noStrike" dirty="0">
                          <a:effectLst/>
                        </a:rPr>
                        <a:t>Mean Earnings(Score </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73200(16)</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55100(10)</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35100(2)</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8433997"/>
                  </a:ext>
                </a:extLst>
              </a:tr>
              <a:tr h="303328">
                <a:tc>
                  <a:txBody>
                    <a:bodyPr/>
                    <a:lstStyle/>
                    <a:p>
                      <a:pPr algn="ctr" fontAlgn="ctr"/>
                      <a:r>
                        <a:rPr lang="en-US" sz="1100" b="1" u="none" strike="noStrike" dirty="0">
                          <a:effectLst/>
                        </a:rPr>
                        <a:t>State Rank(Score)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a:effectLst/>
                        </a:rPr>
                        <a:t>5</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5</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2419497"/>
                  </a:ext>
                </a:extLst>
              </a:tr>
              <a:tr h="303328">
                <a:tc>
                  <a:txBody>
                    <a:bodyPr/>
                    <a:lstStyle/>
                    <a:p>
                      <a:pPr algn="ctr" fontAlgn="ctr"/>
                      <a:r>
                        <a:rPr lang="en-US" sz="1100" b="1" u="none" strike="noStrike" dirty="0">
                          <a:effectLst/>
                        </a:rPr>
                        <a:t>Total Score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1" u="none" strike="noStrike" dirty="0">
                          <a:effectLst/>
                        </a:rPr>
                        <a:t>61</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43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35</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463755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51"/>
          <p:cNvSpPr txBox="1">
            <a:spLocks noGrp="1"/>
          </p:cNvSpPr>
          <p:nvPr>
            <p:ph type="body" idx="4294967295"/>
          </p:nvPr>
        </p:nvSpPr>
        <p:spPr>
          <a:xfrm>
            <a:off x="720000" y="1315575"/>
            <a:ext cx="7704000" cy="1244100"/>
          </a:xfrm>
          <a:prstGeom prst="rect">
            <a:avLst/>
          </a:prstGeom>
          <a:noFill/>
          <a:ln>
            <a:noFill/>
          </a:ln>
        </p:spPr>
        <p:txBody>
          <a:bodyPr spcFirstLastPara="1" wrap="square" lIns="91425" tIns="91425" rIns="91425" bIns="91425" anchor="t" anchorCtr="0">
            <a:noAutofit/>
          </a:bodyPr>
          <a:lstStyle/>
          <a:p>
            <a:pPr marL="114300" marR="0" lvl="0" indent="0" algn="ctr" rtl="0">
              <a:lnSpc>
                <a:spcPct val="100000"/>
              </a:lnSpc>
              <a:spcBef>
                <a:spcPts val="0"/>
              </a:spcBef>
              <a:spcAft>
                <a:spcPts val="0"/>
              </a:spcAft>
              <a:buClr>
                <a:schemeClr val="lt2"/>
              </a:buClr>
              <a:buSzPts val="1800"/>
              <a:buNone/>
            </a:pPr>
            <a:r>
              <a:rPr lang="en" sz="1800" b="1" dirty="0">
                <a:solidFill>
                  <a:schemeClr val="lt2"/>
                </a:solidFill>
              </a:rPr>
              <a:t>Dashboard:- </a:t>
            </a:r>
            <a:r>
              <a:rPr lang="en-US" sz="1800" b="1" u="sng" dirty="0">
                <a:solidFill>
                  <a:schemeClr val="lt2"/>
                </a:solidFill>
              </a:rPr>
              <a:t>https://app.powerbi.com/links/mBQnx5qnFy?ctid=15830474-cef0-4326-88db-96e5ab019d8a&amp;pbi_source=linkShare</a:t>
            </a:r>
            <a:endParaRPr sz="1800" b="1" dirty="0">
              <a:solidFill>
                <a:schemeClr val="lt2"/>
              </a:solidFill>
            </a:endParaRPr>
          </a:p>
        </p:txBody>
      </p:sp>
      <p:sp>
        <p:nvSpPr>
          <p:cNvPr id="1590" name="Google Shape;1590;p5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500"/>
              <a:buNone/>
            </a:pPr>
            <a:r>
              <a:rPr lang="en" sz="3600" dirty="0">
                <a:solidFill>
                  <a:schemeClr val="accent3">
                    <a:lumMod val="75000"/>
                  </a:schemeClr>
                </a:solidFill>
              </a:rPr>
              <a:t>Appendix 2: Dashboard</a:t>
            </a:r>
            <a:endParaRPr sz="3600" dirty="0">
              <a:solidFill>
                <a:schemeClr val="accent3">
                  <a:lumMod val="75000"/>
                </a:schemeClr>
              </a:solidFill>
            </a:endParaRPr>
          </a:p>
        </p:txBody>
      </p:sp>
      <p:grpSp>
        <p:nvGrpSpPr>
          <p:cNvPr id="1591" name="Google Shape;1591;p51"/>
          <p:cNvGrpSpPr/>
          <p:nvPr/>
        </p:nvGrpSpPr>
        <p:grpSpPr>
          <a:xfrm>
            <a:off x="2472711" y="3267415"/>
            <a:ext cx="1448727" cy="1173690"/>
            <a:chOff x="3094050" y="1809225"/>
            <a:chExt cx="856475" cy="693875"/>
          </a:xfrm>
        </p:grpSpPr>
        <p:sp>
          <p:nvSpPr>
            <p:cNvPr id="1592" name="Google Shape;1592;p51"/>
            <p:cNvSpPr/>
            <p:nvPr/>
          </p:nvSpPr>
          <p:spPr>
            <a:xfrm>
              <a:off x="3146575" y="2173675"/>
              <a:ext cx="766425" cy="320250"/>
            </a:xfrm>
            <a:custGeom>
              <a:avLst/>
              <a:gdLst/>
              <a:ahLst/>
              <a:cxnLst/>
              <a:rect l="l" t="t" r="r" b="b"/>
              <a:pathLst>
                <a:path w="30657" h="12810" extrusionOk="0">
                  <a:moveTo>
                    <a:pt x="1" y="0"/>
                  </a:moveTo>
                  <a:lnTo>
                    <a:pt x="1" y="12809"/>
                  </a:lnTo>
                  <a:lnTo>
                    <a:pt x="30656" y="12809"/>
                  </a:lnTo>
                  <a:lnTo>
                    <a:pt x="306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51"/>
            <p:cNvSpPr/>
            <p:nvPr/>
          </p:nvSpPr>
          <p:spPr>
            <a:xfrm>
              <a:off x="3136575" y="2162825"/>
              <a:ext cx="788100" cy="340275"/>
            </a:xfrm>
            <a:custGeom>
              <a:avLst/>
              <a:gdLst/>
              <a:ahLst/>
              <a:cxnLst/>
              <a:rect l="l" t="t" r="r" b="b"/>
              <a:pathLst>
                <a:path w="31524" h="13611" extrusionOk="0">
                  <a:moveTo>
                    <a:pt x="30656" y="868"/>
                  </a:moveTo>
                  <a:lnTo>
                    <a:pt x="30656" y="12776"/>
                  </a:lnTo>
                  <a:lnTo>
                    <a:pt x="868" y="12776"/>
                  </a:lnTo>
                  <a:lnTo>
                    <a:pt x="868" y="868"/>
                  </a:lnTo>
                  <a:close/>
                  <a:moveTo>
                    <a:pt x="1" y="0"/>
                  </a:moveTo>
                  <a:lnTo>
                    <a:pt x="1" y="13610"/>
                  </a:lnTo>
                  <a:lnTo>
                    <a:pt x="31523" y="13610"/>
                  </a:lnTo>
                  <a:lnTo>
                    <a:pt x="3152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51"/>
            <p:cNvSpPr/>
            <p:nvPr/>
          </p:nvSpPr>
          <p:spPr>
            <a:xfrm>
              <a:off x="3174100" y="2200350"/>
              <a:ext cx="713050" cy="266875"/>
            </a:xfrm>
            <a:custGeom>
              <a:avLst/>
              <a:gdLst/>
              <a:ahLst/>
              <a:cxnLst/>
              <a:rect l="l" t="t" r="r" b="b"/>
              <a:pathLst>
                <a:path w="28522" h="10675" extrusionOk="0">
                  <a:moveTo>
                    <a:pt x="14244" y="1068"/>
                  </a:moveTo>
                  <a:cubicBezTo>
                    <a:pt x="16546" y="1068"/>
                    <a:pt x="18414" y="2936"/>
                    <a:pt x="18414" y="5238"/>
                  </a:cubicBezTo>
                  <a:cubicBezTo>
                    <a:pt x="18414" y="7539"/>
                    <a:pt x="16546" y="9407"/>
                    <a:pt x="14244" y="9407"/>
                  </a:cubicBezTo>
                  <a:cubicBezTo>
                    <a:pt x="11976" y="9407"/>
                    <a:pt x="10075" y="7539"/>
                    <a:pt x="10075" y="5238"/>
                  </a:cubicBezTo>
                  <a:cubicBezTo>
                    <a:pt x="10075" y="2936"/>
                    <a:pt x="11976" y="1068"/>
                    <a:pt x="14244" y="1068"/>
                  </a:cubicBezTo>
                  <a:close/>
                  <a:moveTo>
                    <a:pt x="1735" y="1"/>
                  </a:moveTo>
                  <a:lnTo>
                    <a:pt x="1735" y="67"/>
                  </a:lnTo>
                  <a:cubicBezTo>
                    <a:pt x="1735" y="1101"/>
                    <a:pt x="1001" y="2002"/>
                    <a:pt x="1" y="2169"/>
                  </a:cubicBezTo>
                  <a:lnTo>
                    <a:pt x="1" y="5338"/>
                  </a:lnTo>
                  <a:lnTo>
                    <a:pt x="1" y="8507"/>
                  </a:lnTo>
                  <a:cubicBezTo>
                    <a:pt x="1001" y="8673"/>
                    <a:pt x="1735" y="9541"/>
                    <a:pt x="1735" y="10575"/>
                  </a:cubicBezTo>
                  <a:lnTo>
                    <a:pt x="1735" y="10675"/>
                  </a:lnTo>
                  <a:lnTo>
                    <a:pt x="26753" y="10675"/>
                  </a:lnTo>
                  <a:lnTo>
                    <a:pt x="26753" y="10575"/>
                  </a:lnTo>
                  <a:cubicBezTo>
                    <a:pt x="26753" y="9541"/>
                    <a:pt x="27520" y="8673"/>
                    <a:pt x="28521" y="8507"/>
                  </a:cubicBezTo>
                  <a:lnTo>
                    <a:pt x="28521" y="5338"/>
                  </a:lnTo>
                  <a:lnTo>
                    <a:pt x="28521" y="2169"/>
                  </a:lnTo>
                  <a:cubicBezTo>
                    <a:pt x="27520" y="2002"/>
                    <a:pt x="26753" y="1101"/>
                    <a:pt x="26753" y="67"/>
                  </a:cubicBezTo>
                  <a:lnTo>
                    <a:pt x="2675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51"/>
            <p:cNvSpPr/>
            <p:nvPr/>
          </p:nvSpPr>
          <p:spPr>
            <a:xfrm>
              <a:off x="3122400" y="1976850"/>
              <a:ext cx="815600" cy="468700"/>
            </a:xfrm>
            <a:custGeom>
              <a:avLst/>
              <a:gdLst/>
              <a:ahLst/>
              <a:cxnLst/>
              <a:rect l="l" t="t" r="r" b="b"/>
              <a:pathLst>
                <a:path w="32624" h="18748" extrusionOk="0">
                  <a:moveTo>
                    <a:pt x="30022" y="1"/>
                  </a:moveTo>
                  <a:lnTo>
                    <a:pt x="1" y="6205"/>
                  </a:lnTo>
                  <a:lnTo>
                    <a:pt x="2602" y="18748"/>
                  </a:lnTo>
                  <a:lnTo>
                    <a:pt x="32624" y="12510"/>
                  </a:lnTo>
                  <a:lnTo>
                    <a:pt x="3002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51"/>
            <p:cNvSpPr/>
            <p:nvPr/>
          </p:nvSpPr>
          <p:spPr>
            <a:xfrm>
              <a:off x="3110725" y="1963525"/>
              <a:ext cx="839800" cy="492875"/>
            </a:xfrm>
            <a:custGeom>
              <a:avLst/>
              <a:gdLst/>
              <a:ahLst/>
              <a:cxnLst/>
              <a:rect l="l" t="t" r="r" b="b"/>
              <a:pathLst>
                <a:path w="33592" h="19715" extrusionOk="0">
                  <a:moveTo>
                    <a:pt x="30155" y="1001"/>
                  </a:moveTo>
                  <a:lnTo>
                    <a:pt x="32590" y="12676"/>
                  </a:lnTo>
                  <a:lnTo>
                    <a:pt x="3403" y="18713"/>
                  </a:lnTo>
                  <a:lnTo>
                    <a:pt x="968" y="7038"/>
                  </a:lnTo>
                  <a:lnTo>
                    <a:pt x="30155" y="1001"/>
                  </a:lnTo>
                  <a:close/>
                  <a:moveTo>
                    <a:pt x="30856" y="0"/>
                  </a:moveTo>
                  <a:lnTo>
                    <a:pt x="1" y="6371"/>
                  </a:lnTo>
                  <a:lnTo>
                    <a:pt x="2736" y="19714"/>
                  </a:lnTo>
                  <a:lnTo>
                    <a:pt x="33591" y="13343"/>
                  </a:lnTo>
                  <a:lnTo>
                    <a:pt x="3085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51"/>
            <p:cNvSpPr/>
            <p:nvPr/>
          </p:nvSpPr>
          <p:spPr>
            <a:xfrm>
              <a:off x="3165775" y="2016875"/>
              <a:ext cx="729700" cy="387825"/>
            </a:xfrm>
            <a:custGeom>
              <a:avLst/>
              <a:gdLst/>
              <a:ahLst/>
              <a:cxnLst/>
              <a:rect l="l" t="t" r="r" b="b"/>
              <a:pathLst>
                <a:path w="29188" h="15513" extrusionOk="0">
                  <a:moveTo>
                    <a:pt x="14535" y="3525"/>
                  </a:moveTo>
                  <a:cubicBezTo>
                    <a:pt x="16490" y="3525"/>
                    <a:pt x="18237" y="4848"/>
                    <a:pt x="18647" y="6839"/>
                  </a:cubicBezTo>
                  <a:cubicBezTo>
                    <a:pt x="19147" y="9074"/>
                    <a:pt x="17679" y="11276"/>
                    <a:pt x="15411" y="11743"/>
                  </a:cubicBezTo>
                  <a:cubicBezTo>
                    <a:pt x="15126" y="11802"/>
                    <a:pt x="14842" y="11831"/>
                    <a:pt x="14561" y="11831"/>
                  </a:cubicBezTo>
                  <a:cubicBezTo>
                    <a:pt x="12643" y="11831"/>
                    <a:pt x="10915" y="10490"/>
                    <a:pt x="10508" y="8540"/>
                  </a:cubicBezTo>
                  <a:cubicBezTo>
                    <a:pt x="10041" y="6272"/>
                    <a:pt x="11475" y="4071"/>
                    <a:pt x="13710" y="3604"/>
                  </a:cubicBezTo>
                  <a:cubicBezTo>
                    <a:pt x="13987" y="3551"/>
                    <a:pt x="14263" y="3525"/>
                    <a:pt x="14535" y="3525"/>
                  </a:cubicBezTo>
                  <a:close/>
                  <a:moveTo>
                    <a:pt x="25819" y="1"/>
                  </a:moveTo>
                  <a:lnTo>
                    <a:pt x="13543" y="2536"/>
                  </a:lnTo>
                  <a:lnTo>
                    <a:pt x="1301" y="5071"/>
                  </a:lnTo>
                  <a:lnTo>
                    <a:pt x="1301" y="5105"/>
                  </a:lnTo>
                  <a:cubicBezTo>
                    <a:pt x="1501" y="6139"/>
                    <a:pt x="967" y="7173"/>
                    <a:pt x="0" y="7540"/>
                  </a:cubicBezTo>
                  <a:lnTo>
                    <a:pt x="634" y="10609"/>
                  </a:lnTo>
                  <a:lnTo>
                    <a:pt x="1234" y="13711"/>
                  </a:lnTo>
                  <a:cubicBezTo>
                    <a:pt x="1257" y="13710"/>
                    <a:pt x="1280" y="13710"/>
                    <a:pt x="1303" y="13710"/>
                  </a:cubicBezTo>
                  <a:cubicBezTo>
                    <a:pt x="2277" y="13710"/>
                    <a:pt x="3174" y="14402"/>
                    <a:pt x="3369" y="15412"/>
                  </a:cubicBezTo>
                  <a:lnTo>
                    <a:pt x="3369" y="15512"/>
                  </a:lnTo>
                  <a:lnTo>
                    <a:pt x="15645" y="12944"/>
                  </a:lnTo>
                  <a:lnTo>
                    <a:pt x="27887" y="10408"/>
                  </a:lnTo>
                  <a:lnTo>
                    <a:pt x="27887" y="10375"/>
                  </a:lnTo>
                  <a:cubicBezTo>
                    <a:pt x="27687" y="9341"/>
                    <a:pt x="28254" y="8340"/>
                    <a:pt x="29188" y="7940"/>
                  </a:cubicBezTo>
                  <a:lnTo>
                    <a:pt x="28554" y="4871"/>
                  </a:lnTo>
                  <a:lnTo>
                    <a:pt x="27920" y="1769"/>
                  </a:lnTo>
                  <a:cubicBezTo>
                    <a:pt x="27897" y="1770"/>
                    <a:pt x="27874" y="1770"/>
                    <a:pt x="27852" y="1770"/>
                  </a:cubicBezTo>
                  <a:cubicBezTo>
                    <a:pt x="26879" y="1770"/>
                    <a:pt x="26014" y="1078"/>
                    <a:pt x="25819" y="68"/>
                  </a:cubicBezTo>
                  <a:lnTo>
                    <a:pt x="2581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51"/>
            <p:cNvSpPr/>
            <p:nvPr/>
          </p:nvSpPr>
          <p:spPr>
            <a:xfrm>
              <a:off x="3108225" y="1821750"/>
              <a:ext cx="828950" cy="557075"/>
            </a:xfrm>
            <a:custGeom>
              <a:avLst/>
              <a:gdLst/>
              <a:ahLst/>
              <a:cxnLst/>
              <a:rect l="l" t="t" r="r" b="b"/>
              <a:pathLst>
                <a:path w="33158" h="22283" extrusionOk="0">
                  <a:moveTo>
                    <a:pt x="28888" y="0"/>
                  </a:moveTo>
                  <a:lnTo>
                    <a:pt x="0" y="10208"/>
                  </a:lnTo>
                  <a:lnTo>
                    <a:pt x="4270" y="22283"/>
                  </a:lnTo>
                  <a:lnTo>
                    <a:pt x="33157" y="12076"/>
                  </a:lnTo>
                  <a:lnTo>
                    <a:pt x="2888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51"/>
            <p:cNvSpPr/>
            <p:nvPr/>
          </p:nvSpPr>
          <p:spPr>
            <a:xfrm>
              <a:off x="3094050" y="1809225"/>
              <a:ext cx="856475" cy="583800"/>
            </a:xfrm>
            <a:custGeom>
              <a:avLst/>
              <a:gdLst/>
              <a:ahLst/>
              <a:cxnLst/>
              <a:rect l="l" t="t" r="r" b="b"/>
              <a:pathLst>
                <a:path w="34259" h="23352" extrusionOk="0">
                  <a:moveTo>
                    <a:pt x="29221" y="1035"/>
                  </a:moveTo>
                  <a:lnTo>
                    <a:pt x="33191" y="12310"/>
                  </a:lnTo>
                  <a:lnTo>
                    <a:pt x="5071" y="22217"/>
                  </a:lnTo>
                  <a:lnTo>
                    <a:pt x="1101" y="10976"/>
                  </a:lnTo>
                  <a:lnTo>
                    <a:pt x="29221" y="1035"/>
                  </a:lnTo>
                  <a:close/>
                  <a:moveTo>
                    <a:pt x="29722" y="1"/>
                  </a:moveTo>
                  <a:lnTo>
                    <a:pt x="0" y="10509"/>
                  </a:lnTo>
                  <a:lnTo>
                    <a:pt x="4537" y="23351"/>
                  </a:lnTo>
                  <a:lnTo>
                    <a:pt x="34258" y="12844"/>
                  </a:lnTo>
                  <a:lnTo>
                    <a:pt x="2972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51"/>
            <p:cNvSpPr/>
            <p:nvPr/>
          </p:nvSpPr>
          <p:spPr>
            <a:xfrm>
              <a:off x="3161600" y="1870950"/>
              <a:ext cx="723025" cy="458675"/>
            </a:xfrm>
            <a:custGeom>
              <a:avLst/>
              <a:gdLst/>
              <a:ahLst/>
              <a:cxnLst/>
              <a:rect l="l" t="t" r="r" b="b"/>
              <a:pathLst>
                <a:path w="28921" h="18347" extrusionOk="0">
                  <a:moveTo>
                    <a:pt x="14432" y="4964"/>
                  </a:moveTo>
                  <a:cubicBezTo>
                    <a:pt x="16143" y="4964"/>
                    <a:pt x="17742" y="6031"/>
                    <a:pt x="18347" y="7739"/>
                  </a:cubicBezTo>
                  <a:cubicBezTo>
                    <a:pt x="19081" y="9874"/>
                    <a:pt x="17980" y="12243"/>
                    <a:pt x="15812" y="13043"/>
                  </a:cubicBezTo>
                  <a:cubicBezTo>
                    <a:pt x="15358" y="13197"/>
                    <a:pt x="14894" y="13270"/>
                    <a:pt x="14438" y="13270"/>
                  </a:cubicBezTo>
                  <a:cubicBezTo>
                    <a:pt x="12712" y="13270"/>
                    <a:pt x="11088" y="12223"/>
                    <a:pt x="10508" y="10508"/>
                  </a:cubicBezTo>
                  <a:cubicBezTo>
                    <a:pt x="9741" y="8340"/>
                    <a:pt x="10875" y="5938"/>
                    <a:pt x="13043" y="5204"/>
                  </a:cubicBezTo>
                  <a:cubicBezTo>
                    <a:pt x="13503" y="5041"/>
                    <a:pt x="13971" y="4964"/>
                    <a:pt x="14432" y="4964"/>
                  </a:cubicBezTo>
                  <a:close/>
                  <a:moveTo>
                    <a:pt x="24518" y="0"/>
                  </a:moveTo>
                  <a:lnTo>
                    <a:pt x="12709" y="4170"/>
                  </a:lnTo>
                  <a:lnTo>
                    <a:pt x="901" y="8340"/>
                  </a:lnTo>
                  <a:cubicBezTo>
                    <a:pt x="901" y="8340"/>
                    <a:pt x="901" y="8373"/>
                    <a:pt x="934" y="8373"/>
                  </a:cubicBezTo>
                  <a:cubicBezTo>
                    <a:pt x="1301" y="9374"/>
                    <a:pt x="868" y="10408"/>
                    <a:pt x="0" y="10908"/>
                  </a:cubicBezTo>
                  <a:lnTo>
                    <a:pt x="1034" y="13910"/>
                  </a:lnTo>
                  <a:lnTo>
                    <a:pt x="2068" y="16913"/>
                  </a:lnTo>
                  <a:cubicBezTo>
                    <a:pt x="2181" y="16894"/>
                    <a:pt x="2293" y="16885"/>
                    <a:pt x="2405" y="16885"/>
                  </a:cubicBezTo>
                  <a:cubicBezTo>
                    <a:pt x="3285" y="16885"/>
                    <a:pt x="4107" y="17451"/>
                    <a:pt x="4403" y="18280"/>
                  </a:cubicBezTo>
                  <a:lnTo>
                    <a:pt x="4403" y="18347"/>
                  </a:lnTo>
                  <a:lnTo>
                    <a:pt x="16212" y="14177"/>
                  </a:lnTo>
                  <a:lnTo>
                    <a:pt x="28020" y="10008"/>
                  </a:lnTo>
                  <a:cubicBezTo>
                    <a:pt x="28020" y="10008"/>
                    <a:pt x="28020" y="9941"/>
                    <a:pt x="27954" y="9941"/>
                  </a:cubicBezTo>
                  <a:cubicBezTo>
                    <a:pt x="27653" y="8940"/>
                    <a:pt x="28054" y="7906"/>
                    <a:pt x="28921" y="7406"/>
                  </a:cubicBezTo>
                  <a:lnTo>
                    <a:pt x="27887" y="4404"/>
                  </a:lnTo>
                  <a:lnTo>
                    <a:pt x="26853" y="1401"/>
                  </a:lnTo>
                  <a:cubicBezTo>
                    <a:pt x="26736" y="1421"/>
                    <a:pt x="26619" y="1430"/>
                    <a:pt x="26503" y="1430"/>
                  </a:cubicBezTo>
                  <a:cubicBezTo>
                    <a:pt x="25628" y="1430"/>
                    <a:pt x="24812" y="888"/>
                    <a:pt x="24518" y="34"/>
                  </a:cubicBezTo>
                  <a:lnTo>
                    <a:pt x="2451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1" name="Google Shape;1601;p51"/>
          <p:cNvGrpSpPr/>
          <p:nvPr/>
        </p:nvGrpSpPr>
        <p:grpSpPr>
          <a:xfrm>
            <a:off x="917425" y="2747350"/>
            <a:ext cx="1747100" cy="1111475"/>
            <a:chOff x="1410350" y="1578425"/>
            <a:chExt cx="1747100" cy="1111475"/>
          </a:xfrm>
        </p:grpSpPr>
        <p:sp>
          <p:nvSpPr>
            <p:cNvPr id="1602" name="Google Shape;1602;p51"/>
            <p:cNvSpPr/>
            <p:nvPr/>
          </p:nvSpPr>
          <p:spPr>
            <a:xfrm>
              <a:off x="2936425" y="1698225"/>
              <a:ext cx="221025" cy="198700"/>
            </a:xfrm>
            <a:custGeom>
              <a:avLst/>
              <a:gdLst/>
              <a:ahLst/>
              <a:cxnLst/>
              <a:rect l="l" t="t" r="r" b="b"/>
              <a:pathLst>
                <a:path w="8841" h="7948" extrusionOk="0">
                  <a:moveTo>
                    <a:pt x="4417" y="0"/>
                  </a:moveTo>
                  <a:cubicBezTo>
                    <a:pt x="4072" y="0"/>
                    <a:pt x="3720" y="45"/>
                    <a:pt x="3370" y="138"/>
                  </a:cubicBezTo>
                  <a:cubicBezTo>
                    <a:pt x="1235" y="738"/>
                    <a:pt x="1" y="2907"/>
                    <a:pt x="568" y="5008"/>
                  </a:cubicBezTo>
                  <a:cubicBezTo>
                    <a:pt x="1070" y="6793"/>
                    <a:pt x="2667" y="7948"/>
                    <a:pt x="4425" y="7948"/>
                  </a:cubicBezTo>
                  <a:cubicBezTo>
                    <a:pt x="4770" y="7948"/>
                    <a:pt x="5121" y="7903"/>
                    <a:pt x="5471" y="7810"/>
                  </a:cubicBezTo>
                  <a:cubicBezTo>
                    <a:pt x="7573" y="7210"/>
                    <a:pt x="8841" y="5041"/>
                    <a:pt x="8240" y="2940"/>
                  </a:cubicBezTo>
                  <a:cubicBezTo>
                    <a:pt x="7766" y="1155"/>
                    <a:pt x="6173" y="0"/>
                    <a:pt x="44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51"/>
            <p:cNvSpPr/>
            <p:nvPr/>
          </p:nvSpPr>
          <p:spPr>
            <a:xfrm>
              <a:off x="2962275" y="1722075"/>
              <a:ext cx="169325" cy="151550"/>
            </a:xfrm>
            <a:custGeom>
              <a:avLst/>
              <a:gdLst/>
              <a:ahLst/>
              <a:cxnLst/>
              <a:rect l="l" t="t" r="r" b="b"/>
              <a:pathLst>
                <a:path w="6773" h="6062" extrusionOk="0">
                  <a:moveTo>
                    <a:pt x="3423" y="0"/>
                  </a:moveTo>
                  <a:cubicBezTo>
                    <a:pt x="3152" y="0"/>
                    <a:pt x="2877" y="38"/>
                    <a:pt x="2603" y="118"/>
                  </a:cubicBezTo>
                  <a:cubicBezTo>
                    <a:pt x="968" y="552"/>
                    <a:pt x="1" y="2219"/>
                    <a:pt x="468" y="3821"/>
                  </a:cubicBezTo>
                  <a:cubicBezTo>
                    <a:pt x="858" y="5185"/>
                    <a:pt x="2085" y="6061"/>
                    <a:pt x="3391" y="6061"/>
                  </a:cubicBezTo>
                  <a:cubicBezTo>
                    <a:pt x="3650" y="6061"/>
                    <a:pt x="3912" y="6027"/>
                    <a:pt x="4171" y="5955"/>
                  </a:cubicBezTo>
                  <a:cubicBezTo>
                    <a:pt x="5805" y="5488"/>
                    <a:pt x="6772" y="3821"/>
                    <a:pt x="6305" y="2219"/>
                  </a:cubicBezTo>
                  <a:cubicBezTo>
                    <a:pt x="5946" y="892"/>
                    <a:pt x="4738" y="0"/>
                    <a:pt x="342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51"/>
            <p:cNvSpPr/>
            <p:nvPr/>
          </p:nvSpPr>
          <p:spPr>
            <a:xfrm>
              <a:off x="2962275" y="1721550"/>
              <a:ext cx="123450" cy="145250"/>
            </a:xfrm>
            <a:custGeom>
              <a:avLst/>
              <a:gdLst/>
              <a:ahLst/>
              <a:cxnLst/>
              <a:rect l="l" t="t" r="r" b="b"/>
              <a:pathLst>
                <a:path w="4938" h="5810" extrusionOk="0">
                  <a:moveTo>
                    <a:pt x="3482" y="0"/>
                  </a:moveTo>
                  <a:cubicBezTo>
                    <a:pt x="3194" y="0"/>
                    <a:pt x="2898" y="44"/>
                    <a:pt x="2603" y="139"/>
                  </a:cubicBezTo>
                  <a:cubicBezTo>
                    <a:pt x="968" y="573"/>
                    <a:pt x="1" y="2240"/>
                    <a:pt x="468" y="3842"/>
                  </a:cubicBezTo>
                  <a:cubicBezTo>
                    <a:pt x="701" y="4709"/>
                    <a:pt x="1302" y="5409"/>
                    <a:pt x="2102" y="5810"/>
                  </a:cubicBezTo>
                  <a:cubicBezTo>
                    <a:pt x="1435" y="5409"/>
                    <a:pt x="935" y="4742"/>
                    <a:pt x="668" y="3975"/>
                  </a:cubicBezTo>
                  <a:cubicBezTo>
                    <a:pt x="268" y="2340"/>
                    <a:pt x="1202" y="673"/>
                    <a:pt x="2803" y="206"/>
                  </a:cubicBezTo>
                  <a:cubicBezTo>
                    <a:pt x="3078" y="131"/>
                    <a:pt x="3353" y="93"/>
                    <a:pt x="3625" y="93"/>
                  </a:cubicBezTo>
                  <a:cubicBezTo>
                    <a:pt x="4078" y="93"/>
                    <a:pt x="4521" y="197"/>
                    <a:pt x="4938" y="406"/>
                  </a:cubicBezTo>
                  <a:cubicBezTo>
                    <a:pt x="4507" y="147"/>
                    <a:pt x="4007" y="0"/>
                    <a:pt x="3482" y="0"/>
                  </a:cubicBezTo>
                  <a:close/>
                </a:path>
              </a:pathLst>
            </a:custGeom>
            <a:solidFill>
              <a:srgbClr val="F1A1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51"/>
            <p:cNvSpPr/>
            <p:nvPr/>
          </p:nvSpPr>
          <p:spPr>
            <a:xfrm>
              <a:off x="2591200" y="2146575"/>
              <a:ext cx="221000" cy="199000"/>
            </a:xfrm>
            <a:custGeom>
              <a:avLst/>
              <a:gdLst/>
              <a:ahLst/>
              <a:cxnLst/>
              <a:rect l="l" t="t" r="r" b="b"/>
              <a:pathLst>
                <a:path w="8840" h="7960" extrusionOk="0">
                  <a:moveTo>
                    <a:pt x="4444" y="1"/>
                  </a:moveTo>
                  <a:cubicBezTo>
                    <a:pt x="4090" y="1"/>
                    <a:pt x="3729" y="49"/>
                    <a:pt x="3369" y="150"/>
                  </a:cubicBezTo>
                  <a:cubicBezTo>
                    <a:pt x="1268" y="717"/>
                    <a:pt x="0" y="2885"/>
                    <a:pt x="600" y="5020"/>
                  </a:cubicBezTo>
                  <a:cubicBezTo>
                    <a:pt x="1074" y="6805"/>
                    <a:pt x="2667" y="7960"/>
                    <a:pt x="4424" y="7960"/>
                  </a:cubicBezTo>
                  <a:cubicBezTo>
                    <a:pt x="4769" y="7960"/>
                    <a:pt x="5120" y="7915"/>
                    <a:pt x="5471" y="7822"/>
                  </a:cubicBezTo>
                  <a:cubicBezTo>
                    <a:pt x="7605" y="7222"/>
                    <a:pt x="8840" y="5054"/>
                    <a:pt x="8239" y="2919"/>
                  </a:cubicBezTo>
                  <a:cubicBezTo>
                    <a:pt x="7768" y="1172"/>
                    <a:pt x="6189" y="1"/>
                    <a:pt x="44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51"/>
            <p:cNvSpPr/>
            <p:nvPr/>
          </p:nvSpPr>
          <p:spPr>
            <a:xfrm>
              <a:off x="2617050" y="2169400"/>
              <a:ext cx="169300" cy="151500"/>
            </a:xfrm>
            <a:custGeom>
              <a:avLst/>
              <a:gdLst/>
              <a:ahLst/>
              <a:cxnLst/>
              <a:rect l="l" t="t" r="r" b="b"/>
              <a:pathLst>
                <a:path w="6772" h="6060" extrusionOk="0">
                  <a:moveTo>
                    <a:pt x="3393" y="1"/>
                  </a:moveTo>
                  <a:cubicBezTo>
                    <a:pt x="3132" y="1"/>
                    <a:pt x="2867" y="34"/>
                    <a:pt x="2602" y="104"/>
                  </a:cubicBezTo>
                  <a:cubicBezTo>
                    <a:pt x="967" y="571"/>
                    <a:pt x="0" y="2239"/>
                    <a:pt x="467" y="3807"/>
                  </a:cubicBezTo>
                  <a:cubicBezTo>
                    <a:pt x="854" y="5163"/>
                    <a:pt x="2068" y="6059"/>
                    <a:pt x="3365" y="6059"/>
                  </a:cubicBezTo>
                  <a:cubicBezTo>
                    <a:pt x="3632" y="6059"/>
                    <a:pt x="3902" y="6022"/>
                    <a:pt x="4170" y="5942"/>
                  </a:cubicBezTo>
                  <a:cubicBezTo>
                    <a:pt x="5804" y="5475"/>
                    <a:pt x="6772" y="3807"/>
                    <a:pt x="6305" y="2239"/>
                  </a:cubicBezTo>
                  <a:cubicBezTo>
                    <a:pt x="5969" y="897"/>
                    <a:pt x="4743" y="1"/>
                    <a:pt x="339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51"/>
            <p:cNvSpPr/>
            <p:nvPr/>
          </p:nvSpPr>
          <p:spPr>
            <a:xfrm>
              <a:off x="2617050" y="2169775"/>
              <a:ext cx="123425" cy="144850"/>
            </a:xfrm>
            <a:custGeom>
              <a:avLst/>
              <a:gdLst/>
              <a:ahLst/>
              <a:cxnLst/>
              <a:rect l="l" t="t" r="r" b="b"/>
              <a:pathLst>
                <a:path w="4937" h="5794" extrusionOk="0">
                  <a:moveTo>
                    <a:pt x="3470" y="0"/>
                  </a:moveTo>
                  <a:cubicBezTo>
                    <a:pt x="3186" y="0"/>
                    <a:pt x="2894" y="41"/>
                    <a:pt x="2602" y="123"/>
                  </a:cubicBezTo>
                  <a:cubicBezTo>
                    <a:pt x="967" y="590"/>
                    <a:pt x="0" y="2258"/>
                    <a:pt x="467" y="3825"/>
                  </a:cubicBezTo>
                  <a:cubicBezTo>
                    <a:pt x="734" y="4726"/>
                    <a:pt x="1301" y="5427"/>
                    <a:pt x="2102" y="5793"/>
                  </a:cubicBezTo>
                  <a:cubicBezTo>
                    <a:pt x="1434" y="5427"/>
                    <a:pt x="934" y="4759"/>
                    <a:pt x="667" y="3959"/>
                  </a:cubicBezTo>
                  <a:cubicBezTo>
                    <a:pt x="267" y="2324"/>
                    <a:pt x="1234" y="656"/>
                    <a:pt x="2802" y="223"/>
                  </a:cubicBezTo>
                  <a:cubicBezTo>
                    <a:pt x="3086" y="136"/>
                    <a:pt x="3362" y="96"/>
                    <a:pt x="3629" y="96"/>
                  </a:cubicBezTo>
                  <a:cubicBezTo>
                    <a:pt x="4084" y="96"/>
                    <a:pt x="4517" y="213"/>
                    <a:pt x="4937" y="423"/>
                  </a:cubicBezTo>
                  <a:cubicBezTo>
                    <a:pt x="4503" y="141"/>
                    <a:pt x="3999" y="0"/>
                    <a:pt x="3470" y="0"/>
                  </a:cubicBezTo>
                  <a:close/>
                </a:path>
              </a:pathLst>
            </a:custGeom>
            <a:solidFill>
              <a:srgbClr val="F1A1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51"/>
            <p:cNvSpPr/>
            <p:nvPr/>
          </p:nvSpPr>
          <p:spPr>
            <a:xfrm>
              <a:off x="2722950" y="2074600"/>
              <a:ext cx="221025" cy="198725"/>
            </a:xfrm>
            <a:custGeom>
              <a:avLst/>
              <a:gdLst/>
              <a:ahLst/>
              <a:cxnLst/>
              <a:rect l="l" t="t" r="r" b="b"/>
              <a:pathLst>
                <a:path w="8841" h="7949" extrusionOk="0">
                  <a:moveTo>
                    <a:pt x="4366" y="1"/>
                  </a:moveTo>
                  <a:cubicBezTo>
                    <a:pt x="4034" y="1"/>
                    <a:pt x="3700" y="42"/>
                    <a:pt x="3370" y="127"/>
                  </a:cubicBezTo>
                  <a:cubicBezTo>
                    <a:pt x="1235" y="727"/>
                    <a:pt x="0" y="2896"/>
                    <a:pt x="568" y="5031"/>
                  </a:cubicBezTo>
                  <a:cubicBezTo>
                    <a:pt x="1067" y="6778"/>
                    <a:pt x="2650" y="7949"/>
                    <a:pt x="4377" y="7949"/>
                  </a:cubicBezTo>
                  <a:cubicBezTo>
                    <a:pt x="4727" y="7949"/>
                    <a:pt x="5083" y="7900"/>
                    <a:pt x="5438" y="7799"/>
                  </a:cubicBezTo>
                  <a:cubicBezTo>
                    <a:pt x="7573" y="7232"/>
                    <a:pt x="8840" y="5064"/>
                    <a:pt x="8240" y="2929"/>
                  </a:cubicBezTo>
                  <a:cubicBezTo>
                    <a:pt x="7763" y="1135"/>
                    <a:pt x="6109" y="1"/>
                    <a:pt x="436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51"/>
            <p:cNvSpPr/>
            <p:nvPr/>
          </p:nvSpPr>
          <p:spPr>
            <a:xfrm>
              <a:off x="2748800" y="2098175"/>
              <a:ext cx="168475" cy="151850"/>
            </a:xfrm>
            <a:custGeom>
              <a:avLst/>
              <a:gdLst/>
              <a:ahLst/>
              <a:cxnLst/>
              <a:rect l="l" t="t" r="r" b="b"/>
              <a:pathLst>
                <a:path w="6739" h="6074" extrusionOk="0">
                  <a:moveTo>
                    <a:pt x="3388" y="0"/>
                  </a:moveTo>
                  <a:cubicBezTo>
                    <a:pt x="3117" y="0"/>
                    <a:pt x="2842" y="38"/>
                    <a:pt x="2569" y="118"/>
                  </a:cubicBezTo>
                  <a:cubicBezTo>
                    <a:pt x="935" y="585"/>
                    <a:pt x="1" y="2253"/>
                    <a:pt x="468" y="3821"/>
                  </a:cubicBezTo>
                  <a:cubicBezTo>
                    <a:pt x="827" y="5176"/>
                    <a:pt x="2036" y="6073"/>
                    <a:pt x="3351" y="6073"/>
                  </a:cubicBezTo>
                  <a:cubicBezTo>
                    <a:pt x="3622" y="6073"/>
                    <a:pt x="3897" y="6035"/>
                    <a:pt x="4170" y="5956"/>
                  </a:cubicBezTo>
                  <a:cubicBezTo>
                    <a:pt x="5805" y="5489"/>
                    <a:pt x="6739" y="3821"/>
                    <a:pt x="6305" y="2253"/>
                  </a:cubicBezTo>
                  <a:cubicBezTo>
                    <a:pt x="5918" y="897"/>
                    <a:pt x="4704" y="0"/>
                    <a:pt x="33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51"/>
            <p:cNvSpPr/>
            <p:nvPr/>
          </p:nvSpPr>
          <p:spPr>
            <a:xfrm>
              <a:off x="2748800" y="2097675"/>
              <a:ext cx="122625" cy="145225"/>
            </a:xfrm>
            <a:custGeom>
              <a:avLst/>
              <a:gdLst/>
              <a:ahLst/>
              <a:cxnLst/>
              <a:rect l="l" t="t" r="r" b="b"/>
              <a:pathLst>
                <a:path w="4905" h="5809" extrusionOk="0">
                  <a:moveTo>
                    <a:pt x="3434" y="1"/>
                  </a:moveTo>
                  <a:cubicBezTo>
                    <a:pt x="3150" y="1"/>
                    <a:pt x="2860" y="45"/>
                    <a:pt x="2569" y="138"/>
                  </a:cubicBezTo>
                  <a:cubicBezTo>
                    <a:pt x="935" y="605"/>
                    <a:pt x="1" y="2273"/>
                    <a:pt x="468" y="3841"/>
                  </a:cubicBezTo>
                  <a:cubicBezTo>
                    <a:pt x="701" y="4708"/>
                    <a:pt x="1301" y="5442"/>
                    <a:pt x="2069" y="5809"/>
                  </a:cubicBezTo>
                  <a:cubicBezTo>
                    <a:pt x="1402" y="5442"/>
                    <a:pt x="901" y="4775"/>
                    <a:pt x="668" y="3974"/>
                  </a:cubicBezTo>
                  <a:cubicBezTo>
                    <a:pt x="201" y="2340"/>
                    <a:pt x="1168" y="672"/>
                    <a:pt x="2769" y="205"/>
                  </a:cubicBezTo>
                  <a:cubicBezTo>
                    <a:pt x="3035" y="135"/>
                    <a:pt x="3293" y="102"/>
                    <a:pt x="3544" y="102"/>
                  </a:cubicBezTo>
                  <a:cubicBezTo>
                    <a:pt x="4018" y="102"/>
                    <a:pt x="4468" y="220"/>
                    <a:pt x="4904" y="438"/>
                  </a:cubicBezTo>
                  <a:cubicBezTo>
                    <a:pt x="4469" y="156"/>
                    <a:pt x="3964" y="1"/>
                    <a:pt x="3434" y="1"/>
                  </a:cubicBezTo>
                  <a:close/>
                </a:path>
              </a:pathLst>
            </a:custGeom>
            <a:solidFill>
              <a:srgbClr val="F1A1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51"/>
            <p:cNvSpPr/>
            <p:nvPr/>
          </p:nvSpPr>
          <p:spPr>
            <a:xfrm>
              <a:off x="2758800" y="1913925"/>
              <a:ext cx="221025" cy="199000"/>
            </a:xfrm>
            <a:custGeom>
              <a:avLst/>
              <a:gdLst/>
              <a:ahLst/>
              <a:cxnLst/>
              <a:rect l="l" t="t" r="r" b="b"/>
              <a:pathLst>
                <a:path w="8841" h="7960" extrusionOk="0">
                  <a:moveTo>
                    <a:pt x="4462" y="0"/>
                  </a:moveTo>
                  <a:cubicBezTo>
                    <a:pt x="4113" y="0"/>
                    <a:pt x="3757" y="48"/>
                    <a:pt x="3403" y="149"/>
                  </a:cubicBezTo>
                  <a:cubicBezTo>
                    <a:pt x="1268" y="716"/>
                    <a:pt x="1" y="2885"/>
                    <a:pt x="601" y="5020"/>
                  </a:cubicBezTo>
                  <a:cubicBezTo>
                    <a:pt x="1075" y="6804"/>
                    <a:pt x="2668" y="7959"/>
                    <a:pt x="4425" y="7959"/>
                  </a:cubicBezTo>
                  <a:cubicBezTo>
                    <a:pt x="4770" y="7959"/>
                    <a:pt x="5121" y="7915"/>
                    <a:pt x="5471" y="7822"/>
                  </a:cubicBezTo>
                  <a:cubicBezTo>
                    <a:pt x="7606" y="7221"/>
                    <a:pt x="8840" y="5053"/>
                    <a:pt x="8273" y="2951"/>
                  </a:cubicBezTo>
                  <a:cubicBezTo>
                    <a:pt x="7774" y="1176"/>
                    <a:pt x="6190" y="0"/>
                    <a:pt x="44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51"/>
            <p:cNvSpPr/>
            <p:nvPr/>
          </p:nvSpPr>
          <p:spPr>
            <a:xfrm>
              <a:off x="2785500" y="1936750"/>
              <a:ext cx="168475" cy="151475"/>
            </a:xfrm>
            <a:custGeom>
              <a:avLst/>
              <a:gdLst/>
              <a:ahLst/>
              <a:cxnLst/>
              <a:rect l="l" t="t" r="r" b="b"/>
              <a:pathLst>
                <a:path w="6739" h="6059" extrusionOk="0">
                  <a:moveTo>
                    <a:pt x="3360" y="0"/>
                  </a:moveTo>
                  <a:cubicBezTo>
                    <a:pt x="3099" y="0"/>
                    <a:pt x="2833" y="33"/>
                    <a:pt x="2569" y="104"/>
                  </a:cubicBezTo>
                  <a:cubicBezTo>
                    <a:pt x="934" y="571"/>
                    <a:pt x="0" y="2239"/>
                    <a:pt x="434" y="3806"/>
                  </a:cubicBezTo>
                  <a:cubicBezTo>
                    <a:pt x="821" y="5162"/>
                    <a:pt x="2035" y="6059"/>
                    <a:pt x="3351" y="6059"/>
                  </a:cubicBezTo>
                  <a:cubicBezTo>
                    <a:pt x="3622" y="6059"/>
                    <a:pt x="3897" y="6021"/>
                    <a:pt x="4170" y="5941"/>
                  </a:cubicBezTo>
                  <a:cubicBezTo>
                    <a:pt x="5771" y="5474"/>
                    <a:pt x="6738" y="3806"/>
                    <a:pt x="6271" y="2239"/>
                  </a:cubicBezTo>
                  <a:cubicBezTo>
                    <a:pt x="5936" y="897"/>
                    <a:pt x="4710" y="0"/>
                    <a:pt x="336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51"/>
            <p:cNvSpPr/>
            <p:nvPr/>
          </p:nvSpPr>
          <p:spPr>
            <a:xfrm>
              <a:off x="2785500" y="1937300"/>
              <a:ext cx="122600" cy="144650"/>
            </a:xfrm>
            <a:custGeom>
              <a:avLst/>
              <a:gdLst/>
              <a:ahLst/>
              <a:cxnLst/>
              <a:rect l="l" t="t" r="r" b="b"/>
              <a:pathLst>
                <a:path w="4904" h="5786" extrusionOk="0">
                  <a:moveTo>
                    <a:pt x="3396" y="0"/>
                  </a:moveTo>
                  <a:cubicBezTo>
                    <a:pt x="3125" y="0"/>
                    <a:pt x="2847" y="37"/>
                    <a:pt x="2569" y="115"/>
                  </a:cubicBezTo>
                  <a:cubicBezTo>
                    <a:pt x="934" y="582"/>
                    <a:pt x="0" y="2250"/>
                    <a:pt x="434" y="3851"/>
                  </a:cubicBezTo>
                  <a:cubicBezTo>
                    <a:pt x="701" y="4718"/>
                    <a:pt x="1268" y="5419"/>
                    <a:pt x="2068" y="5786"/>
                  </a:cubicBezTo>
                  <a:cubicBezTo>
                    <a:pt x="1401" y="5419"/>
                    <a:pt x="901" y="4752"/>
                    <a:pt x="667" y="3951"/>
                  </a:cubicBezTo>
                  <a:cubicBezTo>
                    <a:pt x="234" y="2350"/>
                    <a:pt x="1201" y="615"/>
                    <a:pt x="2769" y="215"/>
                  </a:cubicBezTo>
                  <a:cubicBezTo>
                    <a:pt x="3057" y="140"/>
                    <a:pt x="3335" y="103"/>
                    <a:pt x="3606" y="103"/>
                  </a:cubicBezTo>
                  <a:cubicBezTo>
                    <a:pt x="4057" y="103"/>
                    <a:pt x="4487" y="207"/>
                    <a:pt x="4904" y="415"/>
                  </a:cubicBezTo>
                  <a:cubicBezTo>
                    <a:pt x="4459" y="148"/>
                    <a:pt x="3940" y="0"/>
                    <a:pt x="3396" y="0"/>
                  </a:cubicBezTo>
                  <a:close/>
                </a:path>
              </a:pathLst>
            </a:custGeom>
            <a:solidFill>
              <a:srgbClr val="F1A1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51"/>
            <p:cNvSpPr/>
            <p:nvPr/>
          </p:nvSpPr>
          <p:spPr>
            <a:xfrm>
              <a:off x="1701375" y="1843425"/>
              <a:ext cx="426175" cy="619650"/>
            </a:xfrm>
            <a:custGeom>
              <a:avLst/>
              <a:gdLst/>
              <a:ahLst/>
              <a:cxnLst/>
              <a:rect l="l" t="t" r="r" b="b"/>
              <a:pathLst>
                <a:path w="17047" h="24786" extrusionOk="0">
                  <a:moveTo>
                    <a:pt x="5405" y="1"/>
                  </a:moveTo>
                  <a:lnTo>
                    <a:pt x="1" y="801"/>
                  </a:lnTo>
                  <a:lnTo>
                    <a:pt x="12944" y="24785"/>
                  </a:lnTo>
                  <a:lnTo>
                    <a:pt x="17046" y="18514"/>
                  </a:lnTo>
                  <a:lnTo>
                    <a:pt x="11409" y="13777"/>
                  </a:lnTo>
                  <a:lnTo>
                    <a:pt x="10075" y="6439"/>
                  </a:lnTo>
                  <a:lnTo>
                    <a:pt x="4037" y="5104"/>
                  </a:lnTo>
                  <a:lnTo>
                    <a:pt x="54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51"/>
            <p:cNvSpPr/>
            <p:nvPr/>
          </p:nvSpPr>
          <p:spPr>
            <a:xfrm>
              <a:off x="1903200" y="2140200"/>
              <a:ext cx="221025" cy="199000"/>
            </a:xfrm>
            <a:custGeom>
              <a:avLst/>
              <a:gdLst/>
              <a:ahLst/>
              <a:cxnLst/>
              <a:rect l="l" t="t" r="r" b="b"/>
              <a:pathLst>
                <a:path w="8841" h="7960" extrusionOk="0">
                  <a:moveTo>
                    <a:pt x="4405" y="1"/>
                  </a:moveTo>
                  <a:cubicBezTo>
                    <a:pt x="4062" y="1"/>
                    <a:pt x="3714" y="45"/>
                    <a:pt x="3369" y="138"/>
                  </a:cubicBezTo>
                  <a:cubicBezTo>
                    <a:pt x="1268" y="739"/>
                    <a:pt x="0" y="2907"/>
                    <a:pt x="601" y="5008"/>
                  </a:cubicBezTo>
                  <a:cubicBezTo>
                    <a:pt x="1072" y="6784"/>
                    <a:pt x="2652" y="7960"/>
                    <a:pt x="4398" y="7960"/>
                  </a:cubicBezTo>
                  <a:cubicBezTo>
                    <a:pt x="4751" y="7960"/>
                    <a:pt x="5112" y="7911"/>
                    <a:pt x="5471" y="7810"/>
                  </a:cubicBezTo>
                  <a:cubicBezTo>
                    <a:pt x="7606" y="7243"/>
                    <a:pt x="8840" y="5075"/>
                    <a:pt x="8273" y="2940"/>
                  </a:cubicBezTo>
                  <a:cubicBezTo>
                    <a:pt x="7771" y="1156"/>
                    <a:pt x="6151" y="1"/>
                    <a:pt x="44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51"/>
            <p:cNvSpPr/>
            <p:nvPr/>
          </p:nvSpPr>
          <p:spPr>
            <a:xfrm>
              <a:off x="1929050" y="2163075"/>
              <a:ext cx="169300" cy="151150"/>
            </a:xfrm>
            <a:custGeom>
              <a:avLst/>
              <a:gdLst/>
              <a:ahLst/>
              <a:cxnLst/>
              <a:rect l="l" t="t" r="r" b="b"/>
              <a:pathLst>
                <a:path w="6772" h="6046" extrusionOk="0">
                  <a:moveTo>
                    <a:pt x="3328" y="0"/>
                  </a:moveTo>
                  <a:cubicBezTo>
                    <a:pt x="3086" y="0"/>
                    <a:pt x="2842" y="29"/>
                    <a:pt x="2602" y="91"/>
                  </a:cubicBezTo>
                  <a:cubicBezTo>
                    <a:pt x="968" y="558"/>
                    <a:pt x="0" y="2225"/>
                    <a:pt x="467" y="3827"/>
                  </a:cubicBezTo>
                  <a:cubicBezTo>
                    <a:pt x="855" y="5154"/>
                    <a:pt x="2067" y="6046"/>
                    <a:pt x="3364" y="6046"/>
                  </a:cubicBezTo>
                  <a:cubicBezTo>
                    <a:pt x="3631" y="6046"/>
                    <a:pt x="3902" y="6008"/>
                    <a:pt x="4170" y="5928"/>
                  </a:cubicBezTo>
                  <a:cubicBezTo>
                    <a:pt x="5805" y="5494"/>
                    <a:pt x="6772" y="3827"/>
                    <a:pt x="6305" y="2225"/>
                  </a:cubicBezTo>
                  <a:cubicBezTo>
                    <a:pt x="5966" y="897"/>
                    <a:pt x="4669" y="0"/>
                    <a:pt x="332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51"/>
            <p:cNvSpPr/>
            <p:nvPr/>
          </p:nvSpPr>
          <p:spPr>
            <a:xfrm>
              <a:off x="1929050" y="2163525"/>
              <a:ext cx="123450" cy="145250"/>
            </a:xfrm>
            <a:custGeom>
              <a:avLst/>
              <a:gdLst/>
              <a:ahLst/>
              <a:cxnLst/>
              <a:rect l="l" t="t" r="r" b="b"/>
              <a:pathLst>
                <a:path w="4938" h="5810" extrusionOk="0">
                  <a:moveTo>
                    <a:pt x="3481" y="0"/>
                  </a:moveTo>
                  <a:cubicBezTo>
                    <a:pt x="3193" y="0"/>
                    <a:pt x="2898" y="45"/>
                    <a:pt x="2602" y="139"/>
                  </a:cubicBezTo>
                  <a:cubicBezTo>
                    <a:pt x="968" y="573"/>
                    <a:pt x="0" y="2241"/>
                    <a:pt x="467" y="3842"/>
                  </a:cubicBezTo>
                  <a:cubicBezTo>
                    <a:pt x="701" y="4709"/>
                    <a:pt x="1301" y="5410"/>
                    <a:pt x="2102" y="5810"/>
                  </a:cubicBezTo>
                  <a:cubicBezTo>
                    <a:pt x="1435" y="5410"/>
                    <a:pt x="934" y="4743"/>
                    <a:pt x="668" y="3975"/>
                  </a:cubicBezTo>
                  <a:cubicBezTo>
                    <a:pt x="234" y="2341"/>
                    <a:pt x="1168" y="640"/>
                    <a:pt x="2802" y="206"/>
                  </a:cubicBezTo>
                  <a:cubicBezTo>
                    <a:pt x="3078" y="131"/>
                    <a:pt x="3353" y="93"/>
                    <a:pt x="3625" y="93"/>
                  </a:cubicBezTo>
                  <a:cubicBezTo>
                    <a:pt x="4077" y="93"/>
                    <a:pt x="4520" y="198"/>
                    <a:pt x="4937" y="406"/>
                  </a:cubicBezTo>
                  <a:cubicBezTo>
                    <a:pt x="4506" y="148"/>
                    <a:pt x="4006" y="0"/>
                    <a:pt x="3481" y="0"/>
                  </a:cubicBezTo>
                  <a:close/>
                </a:path>
              </a:pathLst>
            </a:custGeom>
            <a:solidFill>
              <a:srgbClr val="F1A1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51"/>
            <p:cNvSpPr/>
            <p:nvPr/>
          </p:nvSpPr>
          <p:spPr>
            <a:xfrm>
              <a:off x="1916550" y="1694150"/>
              <a:ext cx="407800" cy="562925"/>
            </a:xfrm>
            <a:custGeom>
              <a:avLst/>
              <a:gdLst/>
              <a:ahLst/>
              <a:cxnLst/>
              <a:rect l="l" t="t" r="r" b="b"/>
              <a:pathLst>
                <a:path w="16312" h="22517" extrusionOk="0">
                  <a:moveTo>
                    <a:pt x="12943" y="1"/>
                  </a:moveTo>
                  <a:lnTo>
                    <a:pt x="0" y="2603"/>
                  </a:lnTo>
                  <a:lnTo>
                    <a:pt x="1901" y="6439"/>
                  </a:lnTo>
                  <a:lnTo>
                    <a:pt x="4437" y="6806"/>
                  </a:lnTo>
                  <a:lnTo>
                    <a:pt x="7606" y="10742"/>
                  </a:lnTo>
                  <a:lnTo>
                    <a:pt x="7272" y="14578"/>
                  </a:lnTo>
                  <a:lnTo>
                    <a:pt x="10107" y="17280"/>
                  </a:lnTo>
                  <a:lnTo>
                    <a:pt x="8139" y="20249"/>
                  </a:lnTo>
                  <a:lnTo>
                    <a:pt x="15678" y="22517"/>
                  </a:lnTo>
                  <a:lnTo>
                    <a:pt x="15678" y="22517"/>
                  </a:lnTo>
                  <a:lnTo>
                    <a:pt x="13576" y="14611"/>
                  </a:lnTo>
                  <a:lnTo>
                    <a:pt x="16312" y="12510"/>
                  </a:lnTo>
                  <a:lnTo>
                    <a:pt x="1294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51"/>
            <p:cNvSpPr/>
            <p:nvPr/>
          </p:nvSpPr>
          <p:spPr>
            <a:xfrm>
              <a:off x="1946550" y="1790500"/>
              <a:ext cx="223525" cy="198100"/>
            </a:xfrm>
            <a:custGeom>
              <a:avLst/>
              <a:gdLst/>
              <a:ahLst/>
              <a:cxnLst/>
              <a:rect l="l" t="t" r="r" b="b"/>
              <a:pathLst>
                <a:path w="8941" h="7924" extrusionOk="0">
                  <a:moveTo>
                    <a:pt x="4459" y="0"/>
                  </a:moveTo>
                  <a:cubicBezTo>
                    <a:pt x="2843" y="0"/>
                    <a:pt x="1333" y="999"/>
                    <a:pt x="735" y="2585"/>
                  </a:cubicBezTo>
                  <a:cubicBezTo>
                    <a:pt x="1" y="4653"/>
                    <a:pt x="1035" y="6921"/>
                    <a:pt x="3103" y="7688"/>
                  </a:cubicBezTo>
                  <a:cubicBezTo>
                    <a:pt x="3545" y="7848"/>
                    <a:pt x="3999" y="7924"/>
                    <a:pt x="4445" y="7924"/>
                  </a:cubicBezTo>
                  <a:cubicBezTo>
                    <a:pt x="6053" y="7924"/>
                    <a:pt x="7573" y="6939"/>
                    <a:pt x="8173" y="5320"/>
                  </a:cubicBezTo>
                  <a:cubicBezTo>
                    <a:pt x="8941" y="3285"/>
                    <a:pt x="7873" y="1017"/>
                    <a:pt x="5838" y="250"/>
                  </a:cubicBezTo>
                  <a:cubicBezTo>
                    <a:pt x="5382" y="80"/>
                    <a:pt x="4916" y="0"/>
                    <a:pt x="44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51"/>
            <p:cNvSpPr/>
            <p:nvPr/>
          </p:nvSpPr>
          <p:spPr>
            <a:xfrm>
              <a:off x="1973250" y="1813075"/>
              <a:ext cx="170150" cy="151950"/>
            </a:xfrm>
            <a:custGeom>
              <a:avLst/>
              <a:gdLst/>
              <a:ahLst/>
              <a:cxnLst/>
              <a:rect l="l" t="t" r="r" b="b"/>
              <a:pathLst>
                <a:path w="6806" h="6078" extrusionOk="0">
                  <a:moveTo>
                    <a:pt x="3386" y="1"/>
                  </a:moveTo>
                  <a:cubicBezTo>
                    <a:pt x="2553" y="1"/>
                    <a:pt x="1724" y="335"/>
                    <a:pt x="1135" y="1014"/>
                  </a:cubicBezTo>
                  <a:cubicBezTo>
                    <a:pt x="0" y="2249"/>
                    <a:pt x="100" y="4183"/>
                    <a:pt x="1368" y="5318"/>
                  </a:cubicBezTo>
                  <a:cubicBezTo>
                    <a:pt x="1937" y="5825"/>
                    <a:pt x="2656" y="6078"/>
                    <a:pt x="3376" y="6078"/>
                  </a:cubicBezTo>
                  <a:cubicBezTo>
                    <a:pt x="4217" y="6078"/>
                    <a:pt x="5060" y="5734"/>
                    <a:pt x="5671" y="5051"/>
                  </a:cubicBezTo>
                  <a:cubicBezTo>
                    <a:pt x="6805" y="3816"/>
                    <a:pt x="6672" y="1882"/>
                    <a:pt x="5404" y="748"/>
                  </a:cubicBezTo>
                  <a:cubicBezTo>
                    <a:pt x="4831" y="252"/>
                    <a:pt x="4107" y="1"/>
                    <a:pt x="33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51"/>
            <p:cNvSpPr/>
            <p:nvPr/>
          </p:nvSpPr>
          <p:spPr>
            <a:xfrm>
              <a:off x="1973250" y="1813400"/>
              <a:ext cx="95100" cy="151525"/>
            </a:xfrm>
            <a:custGeom>
              <a:avLst/>
              <a:gdLst/>
              <a:ahLst/>
              <a:cxnLst/>
              <a:rect l="l" t="t" r="r" b="b"/>
              <a:pathLst>
                <a:path w="3804" h="6061" extrusionOk="0">
                  <a:moveTo>
                    <a:pt x="3236" y="1"/>
                  </a:moveTo>
                  <a:lnTo>
                    <a:pt x="3236" y="1"/>
                  </a:lnTo>
                  <a:cubicBezTo>
                    <a:pt x="2469" y="34"/>
                    <a:pt x="1702" y="368"/>
                    <a:pt x="1135" y="1001"/>
                  </a:cubicBezTo>
                  <a:cubicBezTo>
                    <a:pt x="0" y="2236"/>
                    <a:pt x="134" y="4170"/>
                    <a:pt x="1368" y="5305"/>
                  </a:cubicBezTo>
                  <a:cubicBezTo>
                    <a:pt x="1936" y="5816"/>
                    <a:pt x="2697" y="6061"/>
                    <a:pt x="3425" y="6061"/>
                  </a:cubicBezTo>
                  <a:cubicBezTo>
                    <a:pt x="3553" y="6061"/>
                    <a:pt x="3679" y="6053"/>
                    <a:pt x="3803" y="6038"/>
                  </a:cubicBezTo>
                  <a:lnTo>
                    <a:pt x="3803" y="6038"/>
                  </a:lnTo>
                  <a:cubicBezTo>
                    <a:pt x="3755" y="6041"/>
                    <a:pt x="3707" y="6042"/>
                    <a:pt x="3659" y="6042"/>
                  </a:cubicBezTo>
                  <a:cubicBezTo>
                    <a:pt x="2937" y="6042"/>
                    <a:pt x="2198" y="5805"/>
                    <a:pt x="1635" y="5305"/>
                  </a:cubicBezTo>
                  <a:cubicBezTo>
                    <a:pt x="367" y="4170"/>
                    <a:pt x="234" y="2236"/>
                    <a:pt x="1368" y="1001"/>
                  </a:cubicBezTo>
                  <a:cubicBezTo>
                    <a:pt x="1868" y="401"/>
                    <a:pt x="2536" y="67"/>
                    <a:pt x="3236" y="1"/>
                  </a:cubicBezTo>
                  <a:close/>
                </a:path>
              </a:pathLst>
            </a:custGeom>
            <a:solidFill>
              <a:srgbClr val="F1A1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51"/>
            <p:cNvSpPr/>
            <p:nvPr/>
          </p:nvSpPr>
          <p:spPr>
            <a:xfrm>
              <a:off x="1533775" y="1863450"/>
              <a:ext cx="618800" cy="751525"/>
            </a:xfrm>
            <a:custGeom>
              <a:avLst/>
              <a:gdLst/>
              <a:ahLst/>
              <a:cxnLst/>
              <a:rect l="l" t="t" r="r" b="b"/>
              <a:pathLst>
                <a:path w="24752" h="30061" extrusionOk="0">
                  <a:moveTo>
                    <a:pt x="6672" y="0"/>
                  </a:moveTo>
                  <a:cubicBezTo>
                    <a:pt x="6238" y="400"/>
                    <a:pt x="5771" y="867"/>
                    <a:pt x="5337" y="1334"/>
                  </a:cubicBezTo>
                  <a:cubicBezTo>
                    <a:pt x="3903" y="2969"/>
                    <a:pt x="2902" y="4904"/>
                    <a:pt x="2168" y="7005"/>
                  </a:cubicBezTo>
                  <a:cubicBezTo>
                    <a:pt x="0" y="13043"/>
                    <a:pt x="3770" y="20081"/>
                    <a:pt x="9340" y="22716"/>
                  </a:cubicBezTo>
                  <a:cubicBezTo>
                    <a:pt x="10074" y="23050"/>
                    <a:pt x="10841" y="23384"/>
                    <a:pt x="11642" y="23550"/>
                  </a:cubicBezTo>
                  <a:lnTo>
                    <a:pt x="11675" y="23550"/>
                  </a:lnTo>
                  <a:cubicBezTo>
                    <a:pt x="11775" y="23550"/>
                    <a:pt x="11842" y="23584"/>
                    <a:pt x="11942" y="23584"/>
                  </a:cubicBezTo>
                  <a:cubicBezTo>
                    <a:pt x="15515" y="24567"/>
                    <a:pt x="18476" y="30060"/>
                    <a:pt x="19147" y="30060"/>
                  </a:cubicBezTo>
                  <a:cubicBezTo>
                    <a:pt x="19159" y="30060"/>
                    <a:pt x="19170" y="30059"/>
                    <a:pt x="19181" y="30055"/>
                  </a:cubicBezTo>
                  <a:cubicBezTo>
                    <a:pt x="19848" y="29788"/>
                    <a:pt x="23650" y="28220"/>
                    <a:pt x="24451" y="27353"/>
                  </a:cubicBezTo>
                  <a:cubicBezTo>
                    <a:pt x="24684" y="27086"/>
                    <a:pt x="23650" y="26886"/>
                    <a:pt x="23317" y="26219"/>
                  </a:cubicBezTo>
                  <a:cubicBezTo>
                    <a:pt x="22450" y="24685"/>
                    <a:pt x="21916" y="23050"/>
                    <a:pt x="22983" y="22516"/>
                  </a:cubicBezTo>
                  <a:cubicBezTo>
                    <a:pt x="23150" y="22416"/>
                    <a:pt x="23250" y="22350"/>
                    <a:pt x="23317" y="22216"/>
                  </a:cubicBezTo>
                  <a:cubicBezTo>
                    <a:pt x="23650" y="22049"/>
                    <a:pt x="24418" y="21582"/>
                    <a:pt x="24751" y="21416"/>
                  </a:cubicBezTo>
                  <a:lnTo>
                    <a:pt x="17246" y="18247"/>
                  </a:lnTo>
                  <a:lnTo>
                    <a:pt x="18113" y="11208"/>
                  </a:lnTo>
                  <a:lnTo>
                    <a:pt x="14010" y="6405"/>
                  </a:lnTo>
                  <a:lnTo>
                    <a:pt x="14277" y="2335"/>
                  </a:lnTo>
                  <a:cubicBezTo>
                    <a:pt x="14277" y="2335"/>
                    <a:pt x="7572" y="334"/>
                    <a:pt x="66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51"/>
            <p:cNvSpPr/>
            <p:nvPr/>
          </p:nvSpPr>
          <p:spPr>
            <a:xfrm>
              <a:off x="1669700" y="1872625"/>
              <a:ext cx="78400" cy="73400"/>
            </a:xfrm>
            <a:custGeom>
              <a:avLst/>
              <a:gdLst/>
              <a:ahLst/>
              <a:cxnLst/>
              <a:rect l="l" t="t" r="r" b="b"/>
              <a:pathLst>
                <a:path w="3136" h="2936" extrusionOk="0">
                  <a:moveTo>
                    <a:pt x="2335" y="0"/>
                  </a:moveTo>
                  <a:cubicBezTo>
                    <a:pt x="2169" y="167"/>
                    <a:pt x="2002" y="300"/>
                    <a:pt x="1835" y="467"/>
                  </a:cubicBezTo>
                  <a:cubicBezTo>
                    <a:pt x="1468" y="867"/>
                    <a:pt x="1034" y="1301"/>
                    <a:pt x="701" y="1701"/>
                  </a:cubicBezTo>
                  <a:lnTo>
                    <a:pt x="201" y="2335"/>
                  </a:lnTo>
                  <a:cubicBezTo>
                    <a:pt x="134" y="2469"/>
                    <a:pt x="100" y="2535"/>
                    <a:pt x="0" y="2669"/>
                  </a:cubicBezTo>
                  <a:lnTo>
                    <a:pt x="634" y="2936"/>
                  </a:lnTo>
                  <a:cubicBezTo>
                    <a:pt x="1501" y="2035"/>
                    <a:pt x="2302" y="1134"/>
                    <a:pt x="3136" y="267"/>
                  </a:cubicBezTo>
                  <a:cubicBezTo>
                    <a:pt x="2869" y="167"/>
                    <a:pt x="2636" y="100"/>
                    <a:pt x="23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51"/>
            <p:cNvSpPr/>
            <p:nvPr/>
          </p:nvSpPr>
          <p:spPr>
            <a:xfrm>
              <a:off x="1890700" y="1578425"/>
              <a:ext cx="912325" cy="860525"/>
            </a:xfrm>
            <a:custGeom>
              <a:avLst/>
              <a:gdLst/>
              <a:ahLst/>
              <a:cxnLst/>
              <a:rect l="l" t="t" r="r" b="b"/>
              <a:pathLst>
                <a:path w="36493" h="34421" extrusionOk="0">
                  <a:moveTo>
                    <a:pt x="21904" y="0"/>
                  </a:moveTo>
                  <a:cubicBezTo>
                    <a:pt x="21528" y="0"/>
                    <a:pt x="21090" y="181"/>
                    <a:pt x="20548" y="627"/>
                  </a:cubicBezTo>
                  <a:cubicBezTo>
                    <a:pt x="19147" y="1794"/>
                    <a:pt x="18046" y="2228"/>
                    <a:pt x="17012" y="2295"/>
                  </a:cubicBezTo>
                  <a:cubicBezTo>
                    <a:pt x="14010" y="2562"/>
                    <a:pt x="9273" y="2595"/>
                    <a:pt x="5204" y="4096"/>
                  </a:cubicBezTo>
                  <a:cubicBezTo>
                    <a:pt x="3369" y="4763"/>
                    <a:pt x="1635" y="5597"/>
                    <a:pt x="0" y="6698"/>
                  </a:cubicBezTo>
                  <a:cubicBezTo>
                    <a:pt x="1101" y="7232"/>
                    <a:pt x="7272" y="9900"/>
                    <a:pt x="7272" y="9900"/>
                  </a:cubicBezTo>
                  <a:lnTo>
                    <a:pt x="6872" y="15104"/>
                  </a:lnTo>
                  <a:lnTo>
                    <a:pt x="11875" y="20074"/>
                  </a:lnTo>
                  <a:lnTo>
                    <a:pt x="10941" y="24277"/>
                  </a:lnTo>
                  <a:lnTo>
                    <a:pt x="14077" y="28413"/>
                  </a:lnTo>
                  <a:cubicBezTo>
                    <a:pt x="14077" y="28413"/>
                    <a:pt x="14844" y="29948"/>
                    <a:pt x="14911" y="30815"/>
                  </a:cubicBezTo>
                  <a:cubicBezTo>
                    <a:pt x="14977" y="30815"/>
                    <a:pt x="15011" y="30782"/>
                    <a:pt x="15044" y="30782"/>
                  </a:cubicBezTo>
                  <a:cubicBezTo>
                    <a:pt x="15456" y="30687"/>
                    <a:pt x="15822" y="30644"/>
                    <a:pt x="16147" y="30644"/>
                  </a:cubicBezTo>
                  <a:cubicBezTo>
                    <a:pt x="19195" y="30644"/>
                    <a:pt x="18667" y="34420"/>
                    <a:pt x="19284" y="34420"/>
                  </a:cubicBezTo>
                  <a:cubicBezTo>
                    <a:pt x="19294" y="34420"/>
                    <a:pt x="19304" y="34420"/>
                    <a:pt x="19314" y="34418"/>
                  </a:cubicBezTo>
                  <a:cubicBezTo>
                    <a:pt x="20014" y="34251"/>
                    <a:pt x="24751" y="33050"/>
                    <a:pt x="25652" y="32249"/>
                  </a:cubicBezTo>
                  <a:cubicBezTo>
                    <a:pt x="25885" y="32049"/>
                    <a:pt x="24918" y="31649"/>
                    <a:pt x="24651" y="30982"/>
                  </a:cubicBezTo>
                  <a:cubicBezTo>
                    <a:pt x="23984" y="29314"/>
                    <a:pt x="23684" y="26379"/>
                    <a:pt x="25919" y="23410"/>
                  </a:cubicBezTo>
                  <a:cubicBezTo>
                    <a:pt x="26052" y="23243"/>
                    <a:pt x="26152" y="23110"/>
                    <a:pt x="26185" y="23043"/>
                  </a:cubicBezTo>
                  <a:cubicBezTo>
                    <a:pt x="27686" y="20808"/>
                    <a:pt x="29755" y="17606"/>
                    <a:pt x="32490" y="16205"/>
                  </a:cubicBezTo>
                  <a:cubicBezTo>
                    <a:pt x="36493" y="13970"/>
                    <a:pt x="32924" y="13803"/>
                    <a:pt x="33858" y="11401"/>
                  </a:cubicBezTo>
                  <a:cubicBezTo>
                    <a:pt x="34492" y="9846"/>
                    <a:pt x="34855" y="4217"/>
                    <a:pt x="33310" y="4217"/>
                  </a:cubicBezTo>
                  <a:cubicBezTo>
                    <a:pt x="33231" y="4217"/>
                    <a:pt x="33146" y="4232"/>
                    <a:pt x="33057" y="4263"/>
                  </a:cubicBezTo>
                  <a:cubicBezTo>
                    <a:pt x="31906" y="4651"/>
                    <a:pt x="30393" y="4797"/>
                    <a:pt x="28878" y="4797"/>
                  </a:cubicBezTo>
                  <a:cubicBezTo>
                    <a:pt x="26747" y="4797"/>
                    <a:pt x="24614" y="4508"/>
                    <a:pt x="23483" y="4196"/>
                  </a:cubicBezTo>
                  <a:cubicBezTo>
                    <a:pt x="22316" y="3862"/>
                    <a:pt x="23884" y="3229"/>
                    <a:pt x="25351" y="3062"/>
                  </a:cubicBezTo>
                  <a:cubicBezTo>
                    <a:pt x="23770" y="2206"/>
                    <a:pt x="23216" y="0"/>
                    <a:pt x="2190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51"/>
            <p:cNvSpPr/>
            <p:nvPr/>
          </p:nvSpPr>
          <p:spPr>
            <a:xfrm>
              <a:off x="2399375" y="1917650"/>
              <a:ext cx="357800" cy="512900"/>
            </a:xfrm>
            <a:custGeom>
              <a:avLst/>
              <a:gdLst/>
              <a:ahLst/>
              <a:cxnLst/>
              <a:rect l="l" t="t" r="r" b="b"/>
              <a:pathLst>
                <a:path w="14312" h="20516" extrusionOk="0">
                  <a:moveTo>
                    <a:pt x="13811" y="0"/>
                  </a:moveTo>
                  <a:lnTo>
                    <a:pt x="13811" y="0"/>
                  </a:lnTo>
                  <a:cubicBezTo>
                    <a:pt x="13044" y="267"/>
                    <a:pt x="10275" y="2002"/>
                    <a:pt x="10275" y="2002"/>
                  </a:cubicBezTo>
                  <a:cubicBezTo>
                    <a:pt x="7406" y="2369"/>
                    <a:pt x="9674" y="2802"/>
                    <a:pt x="4671" y="8507"/>
                  </a:cubicBezTo>
                  <a:cubicBezTo>
                    <a:pt x="4334" y="8886"/>
                    <a:pt x="4101" y="9050"/>
                    <a:pt x="3919" y="9050"/>
                  </a:cubicBezTo>
                  <a:cubicBezTo>
                    <a:pt x="3384" y="9050"/>
                    <a:pt x="3299" y="7617"/>
                    <a:pt x="2303" y="6071"/>
                  </a:cubicBezTo>
                  <a:lnTo>
                    <a:pt x="2303" y="6071"/>
                  </a:lnTo>
                  <a:cubicBezTo>
                    <a:pt x="2469" y="7973"/>
                    <a:pt x="2636" y="13343"/>
                    <a:pt x="2303" y="16512"/>
                  </a:cubicBezTo>
                  <a:cubicBezTo>
                    <a:pt x="2136" y="17913"/>
                    <a:pt x="1869" y="19381"/>
                    <a:pt x="1" y="20515"/>
                  </a:cubicBezTo>
                  <a:cubicBezTo>
                    <a:pt x="1535" y="20081"/>
                    <a:pt x="4304" y="19214"/>
                    <a:pt x="5071" y="18714"/>
                  </a:cubicBezTo>
                  <a:cubicBezTo>
                    <a:pt x="5138" y="18680"/>
                    <a:pt x="5171" y="18647"/>
                    <a:pt x="5205" y="18647"/>
                  </a:cubicBezTo>
                  <a:cubicBezTo>
                    <a:pt x="5471" y="18414"/>
                    <a:pt x="4504" y="18047"/>
                    <a:pt x="4204" y="17380"/>
                  </a:cubicBezTo>
                  <a:cubicBezTo>
                    <a:pt x="3537" y="15712"/>
                    <a:pt x="3270" y="12743"/>
                    <a:pt x="5505" y="9807"/>
                  </a:cubicBezTo>
                  <a:cubicBezTo>
                    <a:pt x="5638" y="9641"/>
                    <a:pt x="5705" y="9507"/>
                    <a:pt x="5738" y="9407"/>
                  </a:cubicBezTo>
                  <a:cubicBezTo>
                    <a:pt x="7239" y="7206"/>
                    <a:pt x="9341" y="4003"/>
                    <a:pt x="12043" y="2569"/>
                  </a:cubicBezTo>
                  <a:cubicBezTo>
                    <a:pt x="12510" y="2335"/>
                    <a:pt x="13010" y="2035"/>
                    <a:pt x="13410" y="1702"/>
                  </a:cubicBezTo>
                  <a:cubicBezTo>
                    <a:pt x="14311" y="1001"/>
                    <a:pt x="14144" y="534"/>
                    <a:pt x="1381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252625" y="2205350"/>
              <a:ext cx="90900" cy="162650"/>
            </a:xfrm>
            <a:custGeom>
              <a:avLst/>
              <a:gdLst/>
              <a:ahLst/>
              <a:cxnLst/>
              <a:rect l="l" t="t" r="r" b="b"/>
              <a:pathLst>
                <a:path w="3636" h="6506" extrusionOk="0">
                  <a:moveTo>
                    <a:pt x="2001" y="1"/>
                  </a:moveTo>
                  <a:lnTo>
                    <a:pt x="2001" y="1"/>
                  </a:lnTo>
                  <a:cubicBezTo>
                    <a:pt x="1086" y="1896"/>
                    <a:pt x="2028" y="4240"/>
                    <a:pt x="1722" y="4240"/>
                  </a:cubicBezTo>
                  <a:cubicBezTo>
                    <a:pt x="1716" y="4240"/>
                    <a:pt x="1709" y="4239"/>
                    <a:pt x="1701" y="4237"/>
                  </a:cubicBezTo>
                  <a:cubicBezTo>
                    <a:pt x="1408" y="4159"/>
                    <a:pt x="1092" y="4126"/>
                    <a:pt x="753" y="4126"/>
                  </a:cubicBezTo>
                  <a:cubicBezTo>
                    <a:pt x="514" y="4126"/>
                    <a:pt x="263" y="4143"/>
                    <a:pt x="0" y="4170"/>
                  </a:cubicBezTo>
                  <a:cubicBezTo>
                    <a:pt x="200" y="4671"/>
                    <a:pt x="334" y="5204"/>
                    <a:pt x="367" y="5705"/>
                  </a:cubicBezTo>
                  <a:cubicBezTo>
                    <a:pt x="400" y="5705"/>
                    <a:pt x="467" y="5671"/>
                    <a:pt x="500" y="5671"/>
                  </a:cubicBezTo>
                  <a:cubicBezTo>
                    <a:pt x="935" y="5561"/>
                    <a:pt x="1319" y="5511"/>
                    <a:pt x="1659" y="5511"/>
                  </a:cubicBezTo>
                  <a:cubicBezTo>
                    <a:pt x="2650" y="5511"/>
                    <a:pt x="3263" y="5934"/>
                    <a:pt x="3636" y="6505"/>
                  </a:cubicBezTo>
                  <a:cubicBezTo>
                    <a:pt x="2735" y="4704"/>
                    <a:pt x="1635" y="2369"/>
                    <a:pt x="20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2422725" y="1669125"/>
              <a:ext cx="130950" cy="50075"/>
            </a:xfrm>
            <a:custGeom>
              <a:avLst/>
              <a:gdLst/>
              <a:ahLst/>
              <a:cxnLst/>
              <a:rect l="l" t="t" r="r" b="b"/>
              <a:pathLst>
                <a:path w="5238" h="2003" extrusionOk="0">
                  <a:moveTo>
                    <a:pt x="2036" y="1"/>
                  </a:moveTo>
                  <a:lnTo>
                    <a:pt x="1769" y="168"/>
                  </a:lnTo>
                  <a:cubicBezTo>
                    <a:pt x="1102" y="735"/>
                    <a:pt x="668" y="1102"/>
                    <a:pt x="1" y="2002"/>
                  </a:cubicBezTo>
                  <a:cubicBezTo>
                    <a:pt x="1283" y="1287"/>
                    <a:pt x="3631" y="1024"/>
                    <a:pt x="4854" y="1024"/>
                  </a:cubicBezTo>
                  <a:cubicBezTo>
                    <a:pt x="4999" y="1024"/>
                    <a:pt x="5128" y="1028"/>
                    <a:pt x="5238" y="1035"/>
                  </a:cubicBezTo>
                  <a:cubicBezTo>
                    <a:pt x="4004" y="935"/>
                    <a:pt x="2903" y="768"/>
                    <a:pt x="2202" y="568"/>
                  </a:cubicBezTo>
                  <a:cubicBezTo>
                    <a:pt x="1836" y="468"/>
                    <a:pt x="1902" y="134"/>
                    <a:pt x="2036" y="1"/>
                  </a:cubicBezTo>
                  <a:close/>
                </a:path>
              </a:pathLst>
            </a:custGeom>
            <a:solidFill>
              <a:srgbClr val="D95C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51"/>
            <p:cNvSpPr/>
            <p:nvPr/>
          </p:nvSpPr>
          <p:spPr>
            <a:xfrm>
              <a:off x="1918200" y="1710000"/>
              <a:ext cx="117625" cy="58400"/>
            </a:xfrm>
            <a:custGeom>
              <a:avLst/>
              <a:gdLst/>
              <a:ahLst/>
              <a:cxnLst/>
              <a:rect l="l" t="t" r="r" b="b"/>
              <a:pathLst>
                <a:path w="4705" h="2336" extrusionOk="0">
                  <a:moveTo>
                    <a:pt x="4037" y="0"/>
                  </a:moveTo>
                  <a:cubicBezTo>
                    <a:pt x="3637" y="134"/>
                    <a:pt x="3337" y="234"/>
                    <a:pt x="2936" y="401"/>
                  </a:cubicBezTo>
                  <a:cubicBezTo>
                    <a:pt x="2703" y="501"/>
                    <a:pt x="2436" y="634"/>
                    <a:pt x="2202" y="768"/>
                  </a:cubicBezTo>
                  <a:lnTo>
                    <a:pt x="1435" y="1135"/>
                  </a:lnTo>
                  <a:cubicBezTo>
                    <a:pt x="935" y="1368"/>
                    <a:pt x="501" y="1668"/>
                    <a:pt x="1" y="1969"/>
                  </a:cubicBezTo>
                  <a:cubicBezTo>
                    <a:pt x="268" y="2102"/>
                    <a:pt x="535" y="2202"/>
                    <a:pt x="835" y="2335"/>
                  </a:cubicBezTo>
                  <a:cubicBezTo>
                    <a:pt x="835" y="2302"/>
                    <a:pt x="868" y="2202"/>
                    <a:pt x="935" y="2169"/>
                  </a:cubicBezTo>
                  <a:cubicBezTo>
                    <a:pt x="2102" y="1435"/>
                    <a:pt x="3403" y="868"/>
                    <a:pt x="4704" y="334"/>
                  </a:cubicBezTo>
                  <a:cubicBezTo>
                    <a:pt x="4471" y="201"/>
                    <a:pt x="4237" y="134"/>
                    <a:pt x="40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51"/>
            <p:cNvSpPr/>
            <p:nvPr/>
          </p:nvSpPr>
          <p:spPr>
            <a:xfrm>
              <a:off x="1580475" y="2177825"/>
              <a:ext cx="25" cy="25"/>
            </a:xfrm>
            <a:custGeom>
              <a:avLst/>
              <a:gdLst/>
              <a:ahLst/>
              <a:cxnLst/>
              <a:rect l="l" t="t" r="r" b="b"/>
              <a:pathLst>
                <a:path w="1" h="1" extrusionOk="0">
                  <a:moveTo>
                    <a:pt x="0" y="1"/>
                  </a:moveTo>
                  <a:lnTo>
                    <a:pt x="0" y="1"/>
                  </a:lnTo>
                  <a:lnTo>
                    <a:pt x="0" y="1"/>
                  </a:lnTo>
                  <a:close/>
                </a:path>
              </a:pathLst>
            </a:custGeom>
            <a:solidFill>
              <a:srgbClr val="F7A8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51"/>
            <p:cNvSpPr/>
            <p:nvPr/>
          </p:nvSpPr>
          <p:spPr>
            <a:xfrm>
              <a:off x="1580475" y="2177000"/>
              <a:ext cx="25" cy="25"/>
            </a:xfrm>
            <a:custGeom>
              <a:avLst/>
              <a:gdLst/>
              <a:ahLst/>
              <a:cxnLst/>
              <a:rect l="l" t="t" r="r" b="b"/>
              <a:pathLst>
                <a:path w="1" h="1" extrusionOk="0">
                  <a:moveTo>
                    <a:pt x="0" y="1"/>
                  </a:moveTo>
                  <a:close/>
                </a:path>
              </a:pathLst>
            </a:custGeom>
            <a:solidFill>
              <a:srgbClr val="F7A8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51"/>
            <p:cNvSpPr/>
            <p:nvPr/>
          </p:nvSpPr>
          <p:spPr>
            <a:xfrm>
              <a:off x="1410350" y="2071100"/>
              <a:ext cx="181825" cy="192650"/>
            </a:xfrm>
            <a:custGeom>
              <a:avLst/>
              <a:gdLst/>
              <a:ahLst/>
              <a:cxnLst/>
              <a:rect l="l" t="t" r="r" b="b"/>
              <a:pathLst>
                <a:path w="7273" h="7706" extrusionOk="0">
                  <a:moveTo>
                    <a:pt x="2269" y="0"/>
                  </a:moveTo>
                  <a:lnTo>
                    <a:pt x="2202" y="34"/>
                  </a:lnTo>
                  <a:lnTo>
                    <a:pt x="2068" y="100"/>
                  </a:lnTo>
                  <a:lnTo>
                    <a:pt x="1902" y="234"/>
                  </a:lnTo>
                  <a:cubicBezTo>
                    <a:pt x="1768" y="334"/>
                    <a:pt x="1702" y="400"/>
                    <a:pt x="1568" y="534"/>
                  </a:cubicBezTo>
                  <a:cubicBezTo>
                    <a:pt x="0" y="2068"/>
                    <a:pt x="0" y="4704"/>
                    <a:pt x="1435" y="6338"/>
                  </a:cubicBezTo>
                  <a:cubicBezTo>
                    <a:pt x="2249" y="7243"/>
                    <a:pt x="3426" y="7706"/>
                    <a:pt x="4589" y="7706"/>
                  </a:cubicBezTo>
                  <a:cubicBezTo>
                    <a:pt x="5570" y="7706"/>
                    <a:pt x="6540" y="7376"/>
                    <a:pt x="7272" y="6705"/>
                  </a:cubicBezTo>
                  <a:cubicBezTo>
                    <a:pt x="7072" y="5904"/>
                    <a:pt x="6872" y="5204"/>
                    <a:pt x="6705" y="4503"/>
                  </a:cubicBezTo>
                  <a:lnTo>
                    <a:pt x="6672" y="4603"/>
                  </a:lnTo>
                  <a:lnTo>
                    <a:pt x="6638" y="4704"/>
                  </a:lnTo>
                  <a:lnTo>
                    <a:pt x="6638" y="4737"/>
                  </a:lnTo>
                  <a:cubicBezTo>
                    <a:pt x="6293" y="5714"/>
                    <a:pt x="5304" y="6246"/>
                    <a:pt x="4333" y="6246"/>
                  </a:cubicBezTo>
                  <a:cubicBezTo>
                    <a:pt x="4177" y="6246"/>
                    <a:pt x="4022" y="6232"/>
                    <a:pt x="3870" y="6205"/>
                  </a:cubicBezTo>
                  <a:cubicBezTo>
                    <a:pt x="3236" y="6105"/>
                    <a:pt x="2669" y="5771"/>
                    <a:pt x="2235" y="5337"/>
                  </a:cubicBezTo>
                  <a:lnTo>
                    <a:pt x="2202" y="5271"/>
                  </a:lnTo>
                  <a:lnTo>
                    <a:pt x="2068" y="5171"/>
                  </a:lnTo>
                  <a:cubicBezTo>
                    <a:pt x="2035" y="5104"/>
                    <a:pt x="2035" y="5070"/>
                    <a:pt x="2002" y="5037"/>
                  </a:cubicBezTo>
                  <a:cubicBezTo>
                    <a:pt x="1935" y="5004"/>
                    <a:pt x="1902" y="4904"/>
                    <a:pt x="1868" y="4870"/>
                  </a:cubicBezTo>
                  <a:cubicBezTo>
                    <a:pt x="1835" y="4804"/>
                    <a:pt x="1835" y="4770"/>
                    <a:pt x="1835" y="4770"/>
                  </a:cubicBezTo>
                  <a:cubicBezTo>
                    <a:pt x="1768" y="4704"/>
                    <a:pt x="1735" y="4570"/>
                    <a:pt x="1702" y="4503"/>
                  </a:cubicBezTo>
                  <a:cubicBezTo>
                    <a:pt x="1268" y="3436"/>
                    <a:pt x="1368" y="2235"/>
                    <a:pt x="1702" y="1201"/>
                  </a:cubicBezTo>
                  <a:cubicBezTo>
                    <a:pt x="1735" y="1101"/>
                    <a:pt x="1768" y="1034"/>
                    <a:pt x="1835" y="901"/>
                  </a:cubicBezTo>
                  <a:cubicBezTo>
                    <a:pt x="1868" y="867"/>
                    <a:pt x="1868" y="767"/>
                    <a:pt x="1902" y="701"/>
                  </a:cubicBezTo>
                  <a:cubicBezTo>
                    <a:pt x="2068" y="367"/>
                    <a:pt x="2235" y="34"/>
                    <a:pt x="2269" y="0"/>
                  </a:cubicBezTo>
                  <a:close/>
                </a:path>
              </a:pathLst>
            </a:custGeom>
            <a:solidFill>
              <a:srgbClr val="F16D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51"/>
            <p:cNvSpPr/>
            <p:nvPr/>
          </p:nvSpPr>
          <p:spPr>
            <a:xfrm>
              <a:off x="1424525" y="2069425"/>
              <a:ext cx="42550" cy="133450"/>
            </a:xfrm>
            <a:custGeom>
              <a:avLst/>
              <a:gdLst/>
              <a:ahLst/>
              <a:cxnLst/>
              <a:rect l="l" t="t" r="r" b="b"/>
              <a:pathLst>
                <a:path w="1702" h="5338" extrusionOk="0">
                  <a:moveTo>
                    <a:pt x="1702" y="0"/>
                  </a:moveTo>
                  <a:lnTo>
                    <a:pt x="1635" y="67"/>
                  </a:lnTo>
                  <a:lnTo>
                    <a:pt x="1501" y="134"/>
                  </a:lnTo>
                  <a:lnTo>
                    <a:pt x="1335" y="267"/>
                  </a:lnTo>
                  <a:cubicBezTo>
                    <a:pt x="1201" y="334"/>
                    <a:pt x="1135" y="434"/>
                    <a:pt x="1001" y="568"/>
                  </a:cubicBezTo>
                  <a:cubicBezTo>
                    <a:pt x="100" y="1602"/>
                    <a:pt x="0" y="3269"/>
                    <a:pt x="801" y="4470"/>
                  </a:cubicBezTo>
                  <a:cubicBezTo>
                    <a:pt x="1068" y="4837"/>
                    <a:pt x="1335" y="5137"/>
                    <a:pt x="1668" y="5338"/>
                  </a:cubicBezTo>
                  <a:lnTo>
                    <a:pt x="1635" y="5304"/>
                  </a:lnTo>
                  <a:lnTo>
                    <a:pt x="1501" y="5171"/>
                  </a:lnTo>
                  <a:cubicBezTo>
                    <a:pt x="1468" y="5137"/>
                    <a:pt x="1468" y="5104"/>
                    <a:pt x="1435" y="5071"/>
                  </a:cubicBezTo>
                  <a:cubicBezTo>
                    <a:pt x="1368" y="5004"/>
                    <a:pt x="1335" y="4937"/>
                    <a:pt x="1301" y="4871"/>
                  </a:cubicBezTo>
                  <a:cubicBezTo>
                    <a:pt x="1268" y="4837"/>
                    <a:pt x="1268" y="4804"/>
                    <a:pt x="1268" y="4804"/>
                  </a:cubicBezTo>
                  <a:cubicBezTo>
                    <a:pt x="1201" y="4737"/>
                    <a:pt x="1168" y="4604"/>
                    <a:pt x="1135" y="4504"/>
                  </a:cubicBezTo>
                  <a:cubicBezTo>
                    <a:pt x="701" y="3470"/>
                    <a:pt x="801" y="2269"/>
                    <a:pt x="1135" y="1235"/>
                  </a:cubicBezTo>
                  <a:cubicBezTo>
                    <a:pt x="1168" y="1135"/>
                    <a:pt x="1201" y="1068"/>
                    <a:pt x="1268" y="934"/>
                  </a:cubicBezTo>
                  <a:cubicBezTo>
                    <a:pt x="1301" y="901"/>
                    <a:pt x="1301" y="801"/>
                    <a:pt x="1335" y="734"/>
                  </a:cubicBezTo>
                  <a:cubicBezTo>
                    <a:pt x="1501" y="401"/>
                    <a:pt x="1668" y="67"/>
                    <a:pt x="1702" y="0"/>
                  </a:cubicBezTo>
                  <a:close/>
                </a:path>
              </a:pathLst>
            </a:custGeom>
            <a:solidFill>
              <a:srgbClr val="D95C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51"/>
            <p:cNvSpPr/>
            <p:nvPr/>
          </p:nvSpPr>
          <p:spPr>
            <a:xfrm>
              <a:off x="2026625" y="2348800"/>
              <a:ext cx="127600" cy="262700"/>
            </a:xfrm>
            <a:custGeom>
              <a:avLst/>
              <a:gdLst/>
              <a:ahLst/>
              <a:cxnLst/>
              <a:rect l="l" t="t" r="r" b="b"/>
              <a:pathLst>
                <a:path w="5104" h="10508" extrusionOk="0">
                  <a:moveTo>
                    <a:pt x="334" y="0"/>
                  </a:moveTo>
                  <a:lnTo>
                    <a:pt x="334" y="0"/>
                  </a:lnTo>
                  <a:cubicBezTo>
                    <a:pt x="1401" y="1635"/>
                    <a:pt x="1601" y="4236"/>
                    <a:pt x="1568" y="6171"/>
                  </a:cubicBezTo>
                  <a:cubicBezTo>
                    <a:pt x="1568" y="7272"/>
                    <a:pt x="934" y="9974"/>
                    <a:pt x="0" y="10508"/>
                  </a:cubicBezTo>
                  <a:cubicBezTo>
                    <a:pt x="200" y="10441"/>
                    <a:pt x="434" y="10307"/>
                    <a:pt x="734" y="10241"/>
                  </a:cubicBezTo>
                  <a:cubicBezTo>
                    <a:pt x="767" y="10241"/>
                    <a:pt x="834" y="10174"/>
                    <a:pt x="868" y="10174"/>
                  </a:cubicBezTo>
                  <a:cubicBezTo>
                    <a:pt x="934" y="10141"/>
                    <a:pt x="1001" y="10141"/>
                    <a:pt x="1068" y="10107"/>
                  </a:cubicBezTo>
                  <a:cubicBezTo>
                    <a:pt x="1101" y="10074"/>
                    <a:pt x="1201" y="10074"/>
                    <a:pt x="1234" y="10007"/>
                  </a:cubicBezTo>
                  <a:cubicBezTo>
                    <a:pt x="1268" y="9974"/>
                    <a:pt x="1368" y="9974"/>
                    <a:pt x="1401" y="9941"/>
                  </a:cubicBezTo>
                  <a:cubicBezTo>
                    <a:pt x="1501" y="9907"/>
                    <a:pt x="1535" y="9907"/>
                    <a:pt x="1601" y="9840"/>
                  </a:cubicBezTo>
                  <a:cubicBezTo>
                    <a:pt x="1668" y="9807"/>
                    <a:pt x="1735" y="9807"/>
                    <a:pt x="1768" y="9774"/>
                  </a:cubicBezTo>
                  <a:lnTo>
                    <a:pt x="2035" y="9640"/>
                  </a:lnTo>
                  <a:cubicBezTo>
                    <a:pt x="2068" y="9607"/>
                    <a:pt x="2102" y="9607"/>
                    <a:pt x="2202" y="9574"/>
                  </a:cubicBezTo>
                  <a:lnTo>
                    <a:pt x="2435" y="9440"/>
                  </a:lnTo>
                  <a:cubicBezTo>
                    <a:pt x="2502" y="9440"/>
                    <a:pt x="2535" y="9407"/>
                    <a:pt x="2569" y="9407"/>
                  </a:cubicBezTo>
                  <a:cubicBezTo>
                    <a:pt x="2702" y="9307"/>
                    <a:pt x="2836" y="9273"/>
                    <a:pt x="2936" y="9173"/>
                  </a:cubicBezTo>
                  <a:cubicBezTo>
                    <a:pt x="3069" y="9140"/>
                    <a:pt x="3169" y="9073"/>
                    <a:pt x="3269" y="9007"/>
                  </a:cubicBezTo>
                  <a:cubicBezTo>
                    <a:pt x="3336" y="9007"/>
                    <a:pt x="3369" y="8973"/>
                    <a:pt x="3403" y="8973"/>
                  </a:cubicBezTo>
                  <a:lnTo>
                    <a:pt x="3670" y="8840"/>
                  </a:lnTo>
                  <a:cubicBezTo>
                    <a:pt x="3703" y="8806"/>
                    <a:pt x="3736" y="8806"/>
                    <a:pt x="3770" y="8773"/>
                  </a:cubicBezTo>
                  <a:cubicBezTo>
                    <a:pt x="3870" y="8740"/>
                    <a:pt x="3903" y="8673"/>
                    <a:pt x="4003" y="8640"/>
                  </a:cubicBezTo>
                  <a:cubicBezTo>
                    <a:pt x="4036" y="8606"/>
                    <a:pt x="4070" y="8606"/>
                    <a:pt x="4103" y="8573"/>
                  </a:cubicBezTo>
                  <a:cubicBezTo>
                    <a:pt x="4203" y="8506"/>
                    <a:pt x="4237" y="8473"/>
                    <a:pt x="4270" y="8439"/>
                  </a:cubicBezTo>
                  <a:cubicBezTo>
                    <a:pt x="4337" y="8406"/>
                    <a:pt x="4370" y="8406"/>
                    <a:pt x="4370" y="8339"/>
                  </a:cubicBezTo>
                  <a:cubicBezTo>
                    <a:pt x="4403" y="8306"/>
                    <a:pt x="4503" y="8273"/>
                    <a:pt x="4537" y="8239"/>
                  </a:cubicBezTo>
                  <a:cubicBezTo>
                    <a:pt x="4570" y="8239"/>
                    <a:pt x="4570" y="8173"/>
                    <a:pt x="4604" y="8173"/>
                  </a:cubicBezTo>
                  <a:cubicBezTo>
                    <a:pt x="4670" y="8139"/>
                    <a:pt x="4704" y="8106"/>
                    <a:pt x="4770" y="8073"/>
                  </a:cubicBezTo>
                  <a:lnTo>
                    <a:pt x="4837" y="8006"/>
                  </a:lnTo>
                  <a:cubicBezTo>
                    <a:pt x="4837" y="7972"/>
                    <a:pt x="4870" y="7972"/>
                    <a:pt x="4870" y="7939"/>
                  </a:cubicBezTo>
                  <a:lnTo>
                    <a:pt x="4870" y="7906"/>
                  </a:lnTo>
                  <a:cubicBezTo>
                    <a:pt x="4870" y="7839"/>
                    <a:pt x="4837" y="7839"/>
                    <a:pt x="4837" y="7806"/>
                  </a:cubicBezTo>
                  <a:lnTo>
                    <a:pt x="4770" y="7806"/>
                  </a:lnTo>
                  <a:lnTo>
                    <a:pt x="4704" y="7739"/>
                  </a:lnTo>
                  <a:cubicBezTo>
                    <a:pt x="4670" y="7672"/>
                    <a:pt x="4604" y="7672"/>
                    <a:pt x="4570" y="7639"/>
                  </a:cubicBezTo>
                  <a:cubicBezTo>
                    <a:pt x="4503" y="7606"/>
                    <a:pt x="4370" y="7505"/>
                    <a:pt x="4270" y="7439"/>
                  </a:cubicBezTo>
                  <a:cubicBezTo>
                    <a:pt x="4270" y="7439"/>
                    <a:pt x="4237" y="7439"/>
                    <a:pt x="4237" y="7405"/>
                  </a:cubicBezTo>
                  <a:lnTo>
                    <a:pt x="4103" y="7272"/>
                  </a:lnTo>
                  <a:cubicBezTo>
                    <a:pt x="4003" y="7139"/>
                    <a:pt x="3836" y="7005"/>
                    <a:pt x="3736" y="6838"/>
                  </a:cubicBezTo>
                  <a:cubicBezTo>
                    <a:pt x="2869" y="5271"/>
                    <a:pt x="2335" y="3636"/>
                    <a:pt x="3369" y="3102"/>
                  </a:cubicBezTo>
                  <a:cubicBezTo>
                    <a:pt x="3403" y="3069"/>
                    <a:pt x="3503" y="3002"/>
                    <a:pt x="3536" y="3002"/>
                  </a:cubicBezTo>
                  <a:cubicBezTo>
                    <a:pt x="3569" y="2969"/>
                    <a:pt x="3603" y="2969"/>
                    <a:pt x="3603" y="2936"/>
                  </a:cubicBezTo>
                  <a:lnTo>
                    <a:pt x="3703" y="2835"/>
                  </a:lnTo>
                  <a:cubicBezTo>
                    <a:pt x="4036" y="2669"/>
                    <a:pt x="4770" y="2235"/>
                    <a:pt x="5104" y="2068"/>
                  </a:cubicBezTo>
                  <a:lnTo>
                    <a:pt x="3036" y="1168"/>
                  </a:lnTo>
                  <a:lnTo>
                    <a:pt x="3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51"/>
            <p:cNvSpPr/>
            <p:nvPr/>
          </p:nvSpPr>
          <p:spPr>
            <a:xfrm>
              <a:off x="2168375" y="2428025"/>
              <a:ext cx="216850" cy="261875"/>
            </a:xfrm>
            <a:custGeom>
              <a:avLst/>
              <a:gdLst/>
              <a:ahLst/>
              <a:cxnLst/>
              <a:rect l="l" t="t" r="r" b="b"/>
              <a:pathLst>
                <a:path w="8674" h="10475" extrusionOk="0">
                  <a:moveTo>
                    <a:pt x="4838" y="0"/>
                  </a:moveTo>
                  <a:lnTo>
                    <a:pt x="1669" y="2068"/>
                  </a:lnTo>
                  <a:lnTo>
                    <a:pt x="1" y="8740"/>
                  </a:lnTo>
                  <a:lnTo>
                    <a:pt x="234" y="9140"/>
                  </a:lnTo>
                  <a:lnTo>
                    <a:pt x="7039" y="10474"/>
                  </a:lnTo>
                  <a:lnTo>
                    <a:pt x="8674" y="5337"/>
                  </a:lnTo>
                  <a:lnTo>
                    <a:pt x="8374" y="4937"/>
                  </a:lnTo>
                  <a:lnTo>
                    <a:pt x="5205" y="3803"/>
                  </a:lnTo>
                  <a:lnTo>
                    <a:pt x="5071" y="434"/>
                  </a:lnTo>
                  <a:lnTo>
                    <a:pt x="48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51"/>
            <p:cNvSpPr/>
            <p:nvPr/>
          </p:nvSpPr>
          <p:spPr>
            <a:xfrm>
              <a:off x="2168375" y="2428025"/>
              <a:ext cx="209350" cy="251850"/>
            </a:xfrm>
            <a:custGeom>
              <a:avLst/>
              <a:gdLst/>
              <a:ahLst/>
              <a:cxnLst/>
              <a:rect l="l" t="t" r="r" b="b"/>
              <a:pathLst>
                <a:path w="8374" h="10074" extrusionOk="0">
                  <a:moveTo>
                    <a:pt x="4838" y="0"/>
                  </a:moveTo>
                  <a:lnTo>
                    <a:pt x="1669" y="2068"/>
                  </a:lnTo>
                  <a:lnTo>
                    <a:pt x="1" y="8740"/>
                  </a:lnTo>
                  <a:lnTo>
                    <a:pt x="6739" y="10074"/>
                  </a:lnTo>
                  <a:lnTo>
                    <a:pt x="8374" y="4937"/>
                  </a:lnTo>
                  <a:lnTo>
                    <a:pt x="4938" y="3402"/>
                  </a:lnTo>
                  <a:lnTo>
                    <a:pt x="48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6" name="Google Shape;1636;p51"/>
          <p:cNvGrpSpPr/>
          <p:nvPr/>
        </p:nvGrpSpPr>
        <p:grpSpPr>
          <a:xfrm>
            <a:off x="4864718" y="2747340"/>
            <a:ext cx="1988554" cy="1596817"/>
            <a:chOff x="10947975" y="1964950"/>
            <a:chExt cx="2338375" cy="1877725"/>
          </a:xfrm>
        </p:grpSpPr>
        <p:sp>
          <p:nvSpPr>
            <p:cNvPr id="1637" name="Google Shape;1637;p51"/>
            <p:cNvSpPr/>
            <p:nvPr/>
          </p:nvSpPr>
          <p:spPr>
            <a:xfrm>
              <a:off x="10947975" y="2030950"/>
              <a:ext cx="2319175" cy="1811725"/>
            </a:xfrm>
            <a:custGeom>
              <a:avLst/>
              <a:gdLst/>
              <a:ahLst/>
              <a:cxnLst/>
              <a:rect l="l" t="t" r="r" b="b"/>
              <a:pathLst>
                <a:path w="92767" h="72469" extrusionOk="0">
                  <a:moveTo>
                    <a:pt x="12610" y="1"/>
                  </a:moveTo>
                  <a:cubicBezTo>
                    <a:pt x="11411" y="1"/>
                    <a:pt x="10350" y="847"/>
                    <a:pt x="10141" y="2039"/>
                  </a:cubicBezTo>
                  <a:lnTo>
                    <a:pt x="268" y="55044"/>
                  </a:lnTo>
                  <a:cubicBezTo>
                    <a:pt x="1" y="56412"/>
                    <a:pt x="935" y="57712"/>
                    <a:pt x="2269" y="57979"/>
                  </a:cubicBezTo>
                  <a:lnTo>
                    <a:pt x="79724" y="72423"/>
                  </a:lnTo>
                  <a:cubicBezTo>
                    <a:pt x="79878" y="72454"/>
                    <a:pt x="80032" y="72469"/>
                    <a:pt x="80184" y="72469"/>
                  </a:cubicBezTo>
                  <a:cubicBezTo>
                    <a:pt x="81352" y="72469"/>
                    <a:pt x="82424" y="71598"/>
                    <a:pt x="82660" y="70388"/>
                  </a:cubicBezTo>
                  <a:lnTo>
                    <a:pt x="92533" y="17384"/>
                  </a:lnTo>
                  <a:cubicBezTo>
                    <a:pt x="92767" y="16016"/>
                    <a:pt x="91866" y="14715"/>
                    <a:pt x="90532" y="14482"/>
                  </a:cubicBezTo>
                  <a:lnTo>
                    <a:pt x="13043" y="38"/>
                  </a:lnTo>
                  <a:cubicBezTo>
                    <a:pt x="12898" y="13"/>
                    <a:pt x="12753" y="1"/>
                    <a:pt x="126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51"/>
            <p:cNvSpPr/>
            <p:nvPr/>
          </p:nvSpPr>
          <p:spPr>
            <a:xfrm>
              <a:off x="13013625" y="2466350"/>
              <a:ext cx="247700" cy="1325150"/>
            </a:xfrm>
            <a:custGeom>
              <a:avLst/>
              <a:gdLst/>
              <a:ahLst/>
              <a:cxnLst/>
              <a:rect l="l" t="t" r="r" b="b"/>
              <a:pathLst>
                <a:path w="9908" h="53006" extrusionOk="0">
                  <a:moveTo>
                    <a:pt x="9907" y="1"/>
                  </a:moveTo>
                  <a:lnTo>
                    <a:pt x="0" y="53006"/>
                  </a:lnTo>
                </a:path>
              </a:pathLst>
            </a:custGeom>
            <a:solidFill>
              <a:srgbClr val="CCCD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51"/>
            <p:cNvSpPr/>
            <p:nvPr/>
          </p:nvSpPr>
          <p:spPr>
            <a:xfrm>
              <a:off x="11164800" y="2214425"/>
              <a:ext cx="1958925" cy="1086250"/>
            </a:xfrm>
            <a:custGeom>
              <a:avLst/>
              <a:gdLst/>
              <a:ahLst/>
              <a:cxnLst/>
              <a:rect l="l" t="t" r="r" b="b"/>
              <a:pathLst>
                <a:path w="78357" h="43450" extrusionOk="0">
                  <a:moveTo>
                    <a:pt x="7531" y="1"/>
                  </a:moveTo>
                  <a:cubicBezTo>
                    <a:pt x="6313" y="1"/>
                    <a:pt x="5276" y="847"/>
                    <a:pt x="5037" y="2039"/>
                  </a:cubicBezTo>
                  <a:lnTo>
                    <a:pt x="234" y="27791"/>
                  </a:lnTo>
                  <a:cubicBezTo>
                    <a:pt x="1" y="29158"/>
                    <a:pt x="901" y="30459"/>
                    <a:pt x="2235" y="30693"/>
                  </a:cubicBezTo>
                  <a:lnTo>
                    <a:pt x="70384" y="43402"/>
                  </a:lnTo>
                  <a:cubicBezTo>
                    <a:pt x="70550" y="43434"/>
                    <a:pt x="70716" y="43450"/>
                    <a:pt x="70878" y="43450"/>
                  </a:cubicBezTo>
                  <a:cubicBezTo>
                    <a:pt x="72053" y="43450"/>
                    <a:pt x="73085" y="42631"/>
                    <a:pt x="73320" y="41400"/>
                  </a:cubicBezTo>
                  <a:lnTo>
                    <a:pt x="78090" y="15682"/>
                  </a:lnTo>
                  <a:cubicBezTo>
                    <a:pt x="78357" y="14314"/>
                    <a:pt x="77423" y="13013"/>
                    <a:pt x="76088" y="12780"/>
                  </a:cubicBezTo>
                  <a:lnTo>
                    <a:pt x="7973" y="37"/>
                  </a:lnTo>
                  <a:cubicBezTo>
                    <a:pt x="7824" y="13"/>
                    <a:pt x="7676" y="1"/>
                    <a:pt x="753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51"/>
            <p:cNvSpPr/>
            <p:nvPr/>
          </p:nvSpPr>
          <p:spPr>
            <a:xfrm>
              <a:off x="11334100" y="2271900"/>
              <a:ext cx="115100" cy="77275"/>
            </a:xfrm>
            <a:custGeom>
              <a:avLst/>
              <a:gdLst/>
              <a:ahLst/>
              <a:cxnLst/>
              <a:rect l="l" t="t" r="r" b="b"/>
              <a:pathLst>
                <a:path w="4604" h="3091" extrusionOk="0">
                  <a:moveTo>
                    <a:pt x="693" y="0"/>
                  </a:moveTo>
                  <a:cubicBezTo>
                    <a:pt x="520" y="0"/>
                    <a:pt x="363" y="103"/>
                    <a:pt x="334" y="307"/>
                  </a:cubicBezTo>
                  <a:lnTo>
                    <a:pt x="33" y="1975"/>
                  </a:lnTo>
                  <a:cubicBezTo>
                    <a:pt x="0" y="2175"/>
                    <a:pt x="100" y="2375"/>
                    <a:pt x="334" y="2408"/>
                  </a:cubicBezTo>
                  <a:lnTo>
                    <a:pt x="3836" y="3076"/>
                  </a:lnTo>
                  <a:cubicBezTo>
                    <a:pt x="3867" y="3086"/>
                    <a:pt x="3897" y="3091"/>
                    <a:pt x="3926" y="3091"/>
                  </a:cubicBezTo>
                  <a:cubicBezTo>
                    <a:pt x="4086" y="3091"/>
                    <a:pt x="4213" y="2950"/>
                    <a:pt x="4270" y="2809"/>
                  </a:cubicBezTo>
                  <a:lnTo>
                    <a:pt x="4570" y="1141"/>
                  </a:lnTo>
                  <a:cubicBezTo>
                    <a:pt x="4603" y="907"/>
                    <a:pt x="4503" y="707"/>
                    <a:pt x="4270" y="674"/>
                  </a:cubicBezTo>
                  <a:lnTo>
                    <a:pt x="767" y="7"/>
                  </a:lnTo>
                  <a:cubicBezTo>
                    <a:pt x="742" y="3"/>
                    <a:pt x="717" y="0"/>
                    <a:pt x="693"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51"/>
            <p:cNvSpPr/>
            <p:nvPr/>
          </p:nvSpPr>
          <p:spPr>
            <a:xfrm>
              <a:off x="11581775" y="2317775"/>
              <a:ext cx="115925" cy="77325"/>
            </a:xfrm>
            <a:custGeom>
              <a:avLst/>
              <a:gdLst/>
              <a:ahLst/>
              <a:cxnLst/>
              <a:rect l="l" t="t" r="r" b="b"/>
              <a:pathLst>
                <a:path w="4637" h="3093" extrusionOk="0">
                  <a:moveTo>
                    <a:pt x="725" y="0"/>
                  </a:moveTo>
                  <a:cubicBezTo>
                    <a:pt x="545" y="0"/>
                    <a:pt x="363" y="102"/>
                    <a:pt x="334" y="307"/>
                  </a:cubicBezTo>
                  <a:lnTo>
                    <a:pt x="33" y="1974"/>
                  </a:lnTo>
                  <a:cubicBezTo>
                    <a:pt x="0" y="2175"/>
                    <a:pt x="134" y="2375"/>
                    <a:pt x="334" y="2408"/>
                  </a:cubicBezTo>
                  <a:lnTo>
                    <a:pt x="3836" y="3075"/>
                  </a:lnTo>
                  <a:cubicBezTo>
                    <a:pt x="3866" y="3087"/>
                    <a:pt x="3896" y="3093"/>
                    <a:pt x="3927" y="3093"/>
                  </a:cubicBezTo>
                  <a:cubicBezTo>
                    <a:pt x="4071" y="3093"/>
                    <a:pt x="4221" y="2973"/>
                    <a:pt x="4303" y="2808"/>
                  </a:cubicBezTo>
                  <a:lnTo>
                    <a:pt x="4603" y="1141"/>
                  </a:lnTo>
                  <a:cubicBezTo>
                    <a:pt x="4637" y="907"/>
                    <a:pt x="4503" y="707"/>
                    <a:pt x="4303" y="674"/>
                  </a:cubicBezTo>
                  <a:lnTo>
                    <a:pt x="801" y="6"/>
                  </a:lnTo>
                  <a:cubicBezTo>
                    <a:pt x="776" y="2"/>
                    <a:pt x="750" y="0"/>
                    <a:pt x="725"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51"/>
            <p:cNvSpPr/>
            <p:nvPr/>
          </p:nvSpPr>
          <p:spPr>
            <a:xfrm>
              <a:off x="11706025" y="2340300"/>
              <a:ext cx="115925" cy="77850"/>
            </a:xfrm>
            <a:custGeom>
              <a:avLst/>
              <a:gdLst/>
              <a:ahLst/>
              <a:cxnLst/>
              <a:rect l="l" t="t" r="r" b="b"/>
              <a:pathLst>
                <a:path w="4637" h="3114" extrusionOk="0">
                  <a:moveTo>
                    <a:pt x="730" y="1"/>
                  </a:moveTo>
                  <a:cubicBezTo>
                    <a:pt x="528" y="1"/>
                    <a:pt x="364" y="127"/>
                    <a:pt x="334" y="306"/>
                  </a:cubicBezTo>
                  <a:lnTo>
                    <a:pt x="34" y="1974"/>
                  </a:lnTo>
                  <a:cubicBezTo>
                    <a:pt x="0" y="2174"/>
                    <a:pt x="134" y="2408"/>
                    <a:pt x="334" y="2441"/>
                  </a:cubicBezTo>
                  <a:lnTo>
                    <a:pt x="3836" y="3108"/>
                  </a:lnTo>
                  <a:cubicBezTo>
                    <a:pt x="3854" y="3112"/>
                    <a:pt x="3871" y="3113"/>
                    <a:pt x="3889" y="3113"/>
                  </a:cubicBezTo>
                  <a:cubicBezTo>
                    <a:pt x="4043" y="3113"/>
                    <a:pt x="4214" y="2987"/>
                    <a:pt x="4303" y="2808"/>
                  </a:cubicBezTo>
                  <a:lnTo>
                    <a:pt x="4570" y="1140"/>
                  </a:lnTo>
                  <a:cubicBezTo>
                    <a:pt x="4637" y="940"/>
                    <a:pt x="4504" y="740"/>
                    <a:pt x="4303" y="673"/>
                  </a:cubicBezTo>
                  <a:lnTo>
                    <a:pt x="801" y="6"/>
                  </a:lnTo>
                  <a:cubicBezTo>
                    <a:pt x="777" y="3"/>
                    <a:pt x="753" y="1"/>
                    <a:pt x="730"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51"/>
            <p:cNvSpPr/>
            <p:nvPr/>
          </p:nvSpPr>
          <p:spPr>
            <a:xfrm>
              <a:off x="11828600" y="2363625"/>
              <a:ext cx="115950" cy="77350"/>
            </a:xfrm>
            <a:custGeom>
              <a:avLst/>
              <a:gdLst/>
              <a:ahLst/>
              <a:cxnLst/>
              <a:rect l="l" t="t" r="r" b="b"/>
              <a:pathLst>
                <a:path w="4638" h="3094" extrusionOk="0">
                  <a:moveTo>
                    <a:pt x="727" y="1"/>
                  </a:moveTo>
                  <a:cubicBezTo>
                    <a:pt x="553" y="1"/>
                    <a:pt x="393" y="103"/>
                    <a:pt x="334" y="307"/>
                  </a:cubicBezTo>
                  <a:lnTo>
                    <a:pt x="68" y="1975"/>
                  </a:lnTo>
                  <a:cubicBezTo>
                    <a:pt x="1" y="2175"/>
                    <a:pt x="134" y="2375"/>
                    <a:pt x="334" y="2409"/>
                  </a:cubicBezTo>
                  <a:lnTo>
                    <a:pt x="3837" y="3076"/>
                  </a:lnTo>
                  <a:cubicBezTo>
                    <a:pt x="3878" y="3088"/>
                    <a:pt x="3919" y="3093"/>
                    <a:pt x="3957" y="3093"/>
                  </a:cubicBezTo>
                  <a:cubicBezTo>
                    <a:pt x="4136" y="3093"/>
                    <a:pt x="4276" y="2974"/>
                    <a:pt x="4304" y="2809"/>
                  </a:cubicBezTo>
                  <a:lnTo>
                    <a:pt x="4604" y="1141"/>
                  </a:lnTo>
                  <a:cubicBezTo>
                    <a:pt x="4637" y="908"/>
                    <a:pt x="4504" y="708"/>
                    <a:pt x="4304" y="674"/>
                  </a:cubicBezTo>
                  <a:lnTo>
                    <a:pt x="801" y="7"/>
                  </a:lnTo>
                  <a:cubicBezTo>
                    <a:pt x="776" y="3"/>
                    <a:pt x="751" y="1"/>
                    <a:pt x="727"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51"/>
            <p:cNvSpPr/>
            <p:nvPr/>
          </p:nvSpPr>
          <p:spPr>
            <a:xfrm>
              <a:off x="11952875" y="2386175"/>
              <a:ext cx="115925" cy="77825"/>
            </a:xfrm>
            <a:custGeom>
              <a:avLst/>
              <a:gdLst/>
              <a:ahLst/>
              <a:cxnLst/>
              <a:rect l="l" t="t" r="r" b="b"/>
              <a:pathLst>
                <a:path w="4637" h="3113" extrusionOk="0">
                  <a:moveTo>
                    <a:pt x="738" y="1"/>
                  </a:moveTo>
                  <a:cubicBezTo>
                    <a:pt x="554" y="1"/>
                    <a:pt x="364" y="126"/>
                    <a:pt x="334" y="306"/>
                  </a:cubicBezTo>
                  <a:lnTo>
                    <a:pt x="33" y="1974"/>
                  </a:lnTo>
                  <a:cubicBezTo>
                    <a:pt x="0" y="2174"/>
                    <a:pt x="133" y="2407"/>
                    <a:pt x="334" y="2441"/>
                  </a:cubicBezTo>
                  <a:lnTo>
                    <a:pt x="3836" y="3108"/>
                  </a:lnTo>
                  <a:cubicBezTo>
                    <a:pt x="3857" y="3111"/>
                    <a:pt x="3878" y="3113"/>
                    <a:pt x="3899" y="3113"/>
                  </a:cubicBezTo>
                  <a:cubicBezTo>
                    <a:pt x="4082" y="3113"/>
                    <a:pt x="4273" y="2987"/>
                    <a:pt x="4303" y="2808"/>
                  </a:cubicBezTo>
                  <a:lnTo>
                    <a:pt x="4603" y="1140"/>
                  </a:lnTo>
                  <a:cubicBezTo>
                    <a:pt x="4637" y="940"/>
                    <a:pt x="4503" y="740"/>
                    <a:pt x="4303" y="673"/>
                  </a:cubicBezTo>
                  <a:lnTo>
                    <a:pt x="801" y="6"/>
                  </a:lnTo>
                  <a:cubicBezTo>
                    <a:pt x="780" y="2"/>
                    <a:pt x="759" y="1"/>
                    <a:pt x="738"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51"/>
            <p:cNvSpPr/>
            <p:nvPr/>
          </p:nvSpPr>
          <p:spPr>
            <a:xfrm>
              <a:off x="12077125" y="2410350"/>
              <a:ext cx="115925" cy="77825"/>
            </a:xfrm>
            <a:custGeom>
              <a:avLst/>
              <a:gdLst/>
              <a:ahLst/>
              <a:cxnLst/>
              <a:rect l="l" t="t" r="r" b="b"/>
              <a:pathLst>
                <a:path w="4637" h="3113" extrusionOk="0">
                  <a:moveTo>
                    <a:pt x="730" y="1"/>
                  </a:moveTo>
                  <a:cubicBezTo>
                    <a:pt x="528" y="1"/>
                    <a:pt x="364" y="127"/>
                    <a:pt x="334" y="306"/>
                  </a:cubicBezTo>
                  <a:lnTo>
                    <a:pt x="34" y="1974"/>
                  </a:lnTo>
                  <a:cubicBezTo>
                    <a:pt x="0" y="2174"/>
                    <a:pt x="134" y="2374"/>
                    <a:pt x="334" y="2441"/>
                  </a:cubicBezTo>
                  <a:lnTo>
                    <a:pt x="3836" y="3108"/>
                  </a:lnTo>
                  <a:cubicBezTo>
                    <a:pt x="3854" y="3111"/>
                    <a:pt x="3871" y="3113"/>
                    <a:pt x="3889" y="3113"/>
                  </a:cubicBezTo>
                  <a:cubicBezTo>
                    <a:pt x="4070" y="3113"/>
                    <a:pt x="4242" y="2960"/>
                    <a:pt x="4303" y="2808"/>
                  </a:cubicBezTo>
                  <a:lnTo>
                    <a:pt x="4570" y="1140"/>
                  </a:lnTo>
                  <a:cubicBezTo>
                    <a:pt x="4637" y="940"/>
                    <a:pt x="4503" y="707"/>
                    <a:pt x="4303" y="673"/>
                  </a:cubicBezTo>
                  <a:lnTo>
                    <a:pt x="801" y="6"/>
                  </a:lnTo>
                  <a:cubicBezTo>
                    <a:pt x="777" y="3"/>
                    <a:pt x="753" y="1"/>
                    <a:pt x="730"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51"/>
            <p:cNvSpPr/>
            <p:nvPr/>
          </p:nvSpPr>
          <p:spPr>
            <a:xfrm>
              <a:off x="12201375" y="2433400"/>
              <a:ext cx="115100" cy="77300"/>
            </a:xfrm>
            <a:custGeom>
              <a:avLst/>
              <a:gdLst/>
              <a:ahLst/>
              <a:cxnLst/>
              <a:rect l="l" t="t" r="r" b="b"/>
              <a:pathLst>
                <a:path w="4604" h="3092" extrusionOk="0">
                  <a:moveTo>
                    <a:pt x="662" y="1"/>
                  </a:moveTo>
                  <a:cubicBezTo>
                    <a:pt x="502" y="1"/>
                    <a:pt x="362" y="120"/>
                    <a:pt x="334" y="285"/>
                  </a:cubicBezTo>
                  <a:lnTo>
                    <a:pt x="34" y="1953"/>
                  </a:lnTo>
                  <a:cubicBezTo>
                    <a:pt x="0" y="2186"/>
                    <a:pt x="101" y="2386"/>
                    <a:pt x="334" y="2420"/>
                  </a:cubicBezTo>
                  <a:lnTo>
                    <a:pt x="3837" y="3087"/>
                  </a:lnTo>
                  <a:cubicBezTo>
                    <a:pt x="3854" y="3090"/>
                    <a:pt x="3871" y="3091"/>
                    <a:pt x="3889" y="3091"/>
                  </a:cubicBezTo>
                  <a:cubicBezTo>
                    <a:pt x="4070" y="3091"/>
                    <a:pt x="4240" y="2939"/>
                    <a:pt x="4270" y="2787"/>
                  </a:cubicBezTo>
                  <a:lnTo>
                    <a:pt x="4570" y="1119"/>
                  </a:lnTo>
                  <a:cubicBezTo>
                    <a:pt x="4604" y="919"/>
                    <a:pt x="4504" y="719"/>
                    <a:pt x="4270" y="685"/>
                  </a:cubicBezTo>
                  <a:lnTo>
                    <a:pt x="768" y="18"/>
                  </a:lnTo>
                  <a:cubicBezTo>
                    <a:pt x="732" y="6"/>
                    <a:pt x="697" y="1"/>
                    <a:pt x="662"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51"/>
            <p:cNvSpPr/>
            <p:nvPr/>
          </p:nvSpPr>
          <p:spPr>
            <a:xfrm>
              <a:off x="12324800" y="2456225"/>
              <a:ext cx="115925" cy="77825"/>
            </a:xfrm>
            <a:custGeom>
              <a:avLst/>
              <a:gdLst/>
              <a:ahLst/>
              <a:cxnLst/>
              <a:rect l="l" t="t" r="r" b="b"/>
              <a:pathLst>
                <a:path w="4637" h="3113" extrusionOk="0">
                  <a:moveTo>
                    <a:pt x="739" y="1"/>
                  </a:moveTo>
                  <a:cubicBezTo>
                    <a:pt x="561" y="1"/>
                    <a:pt x="394" y="126"/>
                    <a:pt x="334" y="306"/>
                  </a:cubicBezTo>
                  <a:lnTo>
                    <a:pt x="67" y="1974"/>
                  </a:lnTo>
                  <a:cubicBezTo>
                    <a:pt x="0" y="2174"/>
                    <a:pt x="134" y="2374"/>
                    <a:pt x="334" y="2441"/>
                  </a:cubicBezTo>
                  <a:lnTo>
                    <a:pt x="3836" y="3108"/>
                  </a:lnTo>
                  <a:cubicBezTo>
                    <a:pt x="3861" y="3111"/>
                    <a:pt x="3884" y="3113"/>
                    <a:pt x="3907" y="3113"/>
                  </a:cubicBezTo>
                  <a:cubicBezTo>
                    <a:pt x="4109" y="3113"/>
                    <a:pt x="4274" y="2987"/>
                    <a:pt x="4303" y="2808"/>
                  </a:cubicBezTo>
                  <a:lnTo>
                    <a:pt x="4604" y="1140"/>
                  </a:lnTo>
                  <a:cubicBezTo>
                    <a:pt x="4637" y="940"/>
                    <a:pt x="4504" y="706"/>
                    <a:pt x="4303" y="673"/>
                  </a:cubicBezTo>
                  <a:lnTo>
                    <a:pt x="801" y="6"/>
                  </a:lnTo>
                  <a:cubicBezTo>
                    <a:pt x="780" y="2"/>
                    <a:pt x="760" y="1"/>
                    <a:pt x="739"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51"/>
            <p:cNvSpPr/>
            <p:nvPr/>
          </p:nvSpPr>
          <p:spPr>
            <a:xfrm>
              <a:off x="12449050" y="2479275"/>
              <a:ext cx="115950" cy="77325"/>
            </a:xfrm>
            <a:custGeom>
              <a:avLst/>
              <a:gdLst/>
              <a:ahLst/>
              <a:cxnLst/>
              <a:rect l="l" t="t" r="r" b="b"/>
              <a:pathLst>
                <a:path w="4638" h="3093" extrusionOk="0">
                  <a:moveTo>
                    <a:pt x="693" y="0"/>
                  </a:moveTo>
                  <a:cubicBezTo>
                    <a:pt x="525" y="0"/>
                    <a:pt x="362" y="120"/>
                    <a:pt x="334" y="285"/>
                  </a:cubicBezTo>
                  <a:lnTo>
                    <a:pt x="34" y="1952"/>
                  </a:lnTo>
                  <a:cubicBezTo>
                    <a:pt x="1" y="2186"/>
                    <a:pt x="134" y="2386"/>
                    <a:pt x="334" y="2419"/>
                  </a:cubicBezTo>
                  <a:lnTo>
                    <a:pt x="3837" y="3087"/>
                  </a:lnTo>
                  <a:cubicBezTo>
                    <a:pt x="3862" y="3091"/>
                    <a:pt x="3887" y="3093"/>
                    <a:pt x="3913" y="3093"/>
                  </a:cubicBezTo>
                  <a:cubicBezTo>
                    <a:pt x="4092" y="3093"/>
                    <a:pt x="4274" y="2991"/>
                    <a:pt x="4304" y="2786"/>
                  </a:cubicBezTo>
                  <a:lnTo>
                    <a:pt x="4604" y="1118"/>
                  </a:lnTo>
                  <a:cubicBezTo>
                    <a:pt x="4637" y="918"/>
                    <a:pt x="4504" y="718"/>
                    <a:pt x="4304" y="685"/>
                  </a:cubicBezTo>
                  <a:lnTo>
                    <a:pt x="801" y="18"/>
                  </a:lnTo>
                  <a:cubicBezTo>
                    <a:pt x="766" y="6"/>
                    <a:pt x="729" y="0"/>
                    <a:pt x="693"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51"/>
            <p:cNvSpPr/>
            <p:nvPr/>
          </p:nvSpPr>
          <p:spPr>
            <a:xfrm>
              <a:off x="12573300" y="2502100"/>
              <a:ext cx="115950" cy="77825"/>
            </a:xfrm>
            <a:custGeom>
              <a:avLst/>
              <a:gdLst/>
              <a:ahLst/>
              <a:cxnLst/>
              <a:rect l="l" t="t" r="r" b="b"/>
              <a:pathLst>
                <a:path w="4638" h="3113" extrusionOk="0">
                  <a:moveTo>
                    <a:pt x="730" y="0"/>
                  </a:moveTo>
                  <a:cubicBezTo>
                    <a:pt x="528" y="0"/>
                    <a:pt x="364" y="126"/>
                    <a:pt x="334" y="306"/>
                  </a:cubicBezTo>
                  <a:lnTo>
                    <a:pt x="34" y="1973"/>
                  </a:lnTo>
                  <a:cubicBezTo>
                    <a:pt x="1" y="2174"/>
                    <a:pt x="134" y="2374"/>
                    <a:pt x="334" y="2440"/>
                  </a:cubicBezTo>
                  <a:lnTo>
                    <a:pt x="3837" y="3108"/>
                  </a:lnTo>
                  <a:cubicBezTo>
                    <a:pt x="3858" y="3111"/>
                    <a:pt x="3878" y="3113"/>
                    <a:pt x="3899" y="3113"/>
                  </a:cubicBezTo>
                  <a:cubicBezTo>
                    <a:pt x="4077" y="3113"/>
                    <a:pt x="4244" y="2987"/>
                    <a:pt x="4304" y="2807"/>
                  </a:cubicBezTo>
                  <a:lnTo>
                    <a:pt x="4571" y="1139"/>
                  </a:lnTo>
                  <a:cubicBezTo>
                    <a:pt x="4637" y="939"/>
                    <a:pt x="4504" y="706"/>
                    <a:pt x="4304" y="672"/>
                  </a:cubicBezTo>
                  <a:lnTo>
                    <a:pt x="801" y="5"/>
                  </a:lnTo>
                  <a:cubicBezTo>
                    <a:pt x="777" y="2"/>
                    <a:pt x="754" y="0"/>
                    <a:pt x="730"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51"/>
            <p:cNvSpPr/>
            <p:nvPr/>
          </p:nvSpPr>
          <p:spPr>
            <a:xfrm>
              <a:off x="12697550" y="2526250"/>
              <a:ext cx="115125" cy="76900"/>
            </a:xfrm>
            <a:custGeom>
              <a:avLst/>
              <a:gdLst/>
              <a:ahLst/>
              <a:cxnLst/>
              <a:rect l="l" t="t" r="r" b="b"/>
              <a:pathLst>
                <a:path w="4605" h="3076" extrusionOk="0">
                  <a:moveTo>
                    <a:pt x="693" y="0"/>
                  </a:moveTo>
                  <a:cubicBezTo>
                    <a:pt x="521" y="0"/>
                    <a:pt x="364" y="103"/>
                    <a:pt x="335" y="307"/>
                  </a:cubicBezTo>
                  <a:lnTo>
                    <a:pt x="34" y="1975"/>
                  </a:lnTo>
                  <a:cubicBezTo>
                    <a:pt x="1" y="2175"/>
                    <a:pt x="101" y="2375"/>
                    <a:pt x="335" y="2408"/>
                  </a:cubicBezTo>
                  <a:lnTo>
                    <a:pt x="3837" y="3076"/>
                  </a:lnTo>
                  <a:cubicBezTo>
                    <a:pt x="4037" y="3076"/>
                    <a:pt x="4237" y="2975"/>
                    <a:pt x="4271" y="2809"/>
                  </a:cubicBezTo>
                  <a:lnTo>
                    <a:pt x="4571" y="1141"/>
                  </a:lnTo>
                  <a:cubicBezTo>
                    <a:pt x="4604" y="907"/>
                    <a:pt x="4504" y="707"/>
                    <a:pt x="4271" y="674"/>
                  </a:cubicBezTo>
                  <a:lnTo>
                    <a:pt x="768" y="7"/>
                  </a:lnTo>
                  <a:cubicBezTo>
                    <a:pt x="743" y="2"/>
                    <a:pt x="718" y="0"/>
                    <a:pt x="693"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51"/>
            <p:cNvSpPr/>
            <p:nvPr/>
          </p:nvSpPr>
          <p:spPr>
            <a:xfrm>
              <a:off x="12820975" y="2548800"/>
              <a:ext cx="115950" cy="77800"/>
            </a:xfrm>
            <a:custGeom>
              <a:avLst/>
              <a:gdLst/>
              <a:ahLst/>
              <a:cxnLst/>
              <a:rect l="l" t="t" r="r" b="b"/>
              <a:pathLst>
                <a:path w="4638" h="3112" extrusionOk="0">
                  <a:moveTo>
                    <a:pt x="740" y="0"/>
                  </a:moveTo>
                  <a:cubicBezTo>
                    <a:pt x="561" y="0"/>
                    <a:pt x="394" y="126"/>
                    <a:pt x="334" y="306"/>
                  </a:cubicBezTo>
                  <a:lnTo>
                    <a:pt x="68" y="1973"/>
                  </a:lnTo>
                  <a:cubicBezTo>
                    <a:pt x="1" y="2174"/>
                    <a:pt x="134" y="2407"/>
                    <a:pt x="334" y="2440"/>
                  </a:cubicBezTo>
                  <a:lnTo>
                    <a:pt x="3837" y="3108"/>
                  </a:lnTo>
                  <a:cubicBezTo>
                    <a:pt x="3857" y="3110"/>
                    <a:pt x="3877" y="3112"/>
                    <a:pt x="3897" y="3112"/>
                  </a:cubicBezTo>
                  <a:cubicBezTo>
                    <a:pt x="4104" y="3112"/>
                    <a:pt x="4273" y="2960"/>
                    <a:pt x="4304" y="2807"/>
                  </a:cubicBezTo>
                  <a:lnTo>
                    <a:pt x="4604" y="1139"/>
                  </a:lnTo>
                  <a:cubicBezTo>
                    <a:pt x="4638" y="939"/>
                    <a:pt x="4504" y="739"/>
                    <a:pt x="4304" y="672"/>
                  </a:cubicBezTo>
                  <a:lnTo>
                    <a:pt x="801" y="5"/>
                  </a:lnTo>
                  <a:cubicBezTo>
                    <a:pt x="781" y="2"/>
                    <a:pt x="760" y="0"/>
                    <a:pt x="740"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51"/>
            <p:cNvSpPr/>
            <p:nvPr/>
          </p:nvSpPr>
          <p:spPr>
            <a:xfrm>
              <a:off x="12945250" y="2572125"/>
              <a:ext cx="115925" cy="77325"/>
            </a:xfrm>
            <a:custGeom>
              <a:avLst/>
              <a:gdLst/>
              <a:ahLst/>
              <a:cxnLst/>
              <a:rect l="l" t="t" r="r" b="b"/>
              <a:pathLst>
                <a:path w="4637" h="3093" extrusionOk="0">
                  <a:moveTo>
                    <a:pt x="724" y="0"/>
                  </a:moveTo>
                  <a:cubicBezTo>
                    <a:pt x="545" y="0"/>
                    <a:pt x="363" y="102"/>
                    <a:pt x="334" y="307"/>
                  </a:cubicBezTo>
                  <a:lnTo>
                    <a:pt x="33" y="1974"/>
                  </a:lnTo>
                  <a:cubicBezTo>
                    <a:pt x="0" y="2175"/>
                    <a:pt x="134" y="2375"/>
                    <a:pt x="334" y="2408"/>
                  </a:cubicBezTo>
                  <a:lnTo>
                    <a:pt x="3836" y="3075"/>
                  </a:lnTo>
                  <a:cubicBezTo>
                    <a:pt x="3872" y="3087"/>
                    <a:pt x="3906" y="3093"/>
                    <a:pt x="3939" y="3093"/>
                  </a:cubicBezTo>
                  <a:cubicBezTo>
                    <a:pt x="4093" y="3093"/>
                    <a:pt x="4221" y="2973"/>
                    <a:pt x="4303" y="2808"/>
                  </a:cubicBezTo>
                  <a:lnTo>
                    <a:pt x="4603" y="1140"/>
                  </a:lnTo>
                  <a:cubicBezTo>
                    <a:pt x="4637" y="907"/>
                    <a:pt x="4503" y="707"/>
                    <a:pt x="4303" y="673"/>
                  </a:cubicBezTo>
                  <a:lnTo>
                    <a:pt x="801" y="6"/>
                  </a:lnTo>
                  <a:cubicBezTo>
                    <a:pt x="776" y="2"/>
                    <a:pt x="750" y="0"/>
                    <a:pt x="724"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51"/>
            <p:cNvSpPr/>
            <p:nvPr/>
          </p:nvSpPr>
          <p:spPr>
            <a:xfrm>
              <a:off x="11310750" y="2350000"/>
              <a:ext cx="119275" cy="117325"/>
            </a:xfrm>
            <a:custGeom>
              <a:avLst/>
              <a:gdLst/>
              <a:ahLst/>
              <a:cxnLst/>
              <a:rect l="l" t="t" r="r" b="b"/>
              <a:pathLst>
                <a:path w="4771" h="4693" extrusionOk="0">
                  <a:moveTo>
                    <a:pt x="1026" y="1"/>
                  </a:moveTo>
                  <a:cubicBezTo>
                    <a:pt x="858" y="1"/>
                    <a:pt x="695" y="120"/>
                    <a:pt x="667" y="285"/>
                  </a:cubicBezTo>
                  <a:lnTo>
                    <a:pt x="33" y="3588"/>
                  </a:lnTo>
                  <a:cubicBezTo>
                    <a:pt x="0" y="3788"/>
                    <a:pt x="133" y="4021"/>
                    <a:pt x="334" y="4055"/>
                  </a:cubicBezTo>
                  <a:lnTo>
                    <a:pt x="3636" y="4688"/>
                  </a:lnTo>
                  <a:cubicBezTo>
                    <a:pt x="3653" y="4691"/>
                    <a:pt x="3671" y="4693"/>
                    <a:pt x="3688" y="4693"/>
                  </a:cubicBezTo>
                  <a:cubicBezTo>
                    <a:pt x="3870" y="4693"/>
                    <a:pt x="4042" y="4540"/>
                    <a:pt x="4103" y="4388"/>
                  </a:cubicBezTo>
                  <a:lnTo>
                    <a:pt x="4703" y="1086"/>
                  </a:lnTo>
                  <a:cubicBezTo>
                    <a:pt x="4770" y="886"/>
                    <a:pt x="4637" y="685"/>
                    <a:pt x="4437" y="619"/>
                  </a:cubicBezTo>
                  <a:lnTo>
                    <a:pt x="1134" y="18"/>
                  </a:lnTo>
                  <a:cubicBezTo>
                    <a:pt x="1099" y="6"/>
                    <a:pt x="1062" y="1"/>
                    <a:pt x="1026"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51"/>
            <p:cNvSpPr/>
            <p:nvPr/>
          </p:nvSpPr>
          <p:spPr>
            <a:xfrm>
              <a:off x="11430825" y="2371975"/>
              <a:ext cx="118450" cy="117050"/>
            </a:xfrm>
            <a:custGeom>
              <a:avLst/>
              <a:gdLst/>
              <a:ahLst/>
              <a:cxnLst/>
              <a:rect l="l" t="t" r="r" b="b"/>
              <a:pathLst>
                <a:path w="4738" h="4682" extrusionOk="0">
                  <a:moveTo>
                    <a:pt x="1049" y="0"/>
                  </a:moveTo>
                  <a:cubicBezTo>
                    <a:pt x="854" y="0"/>
                    <a:pt x="697" y="102"/>
                    <a:pt x="668" y="307"/>
                  </a:cubicBezTo>
                  <a:lnTo>
                    <a:pt x="34" y="3576"/>
                  </a:lnTo>
                  <a:cubicBezTo>
                    <a:pt x="0" y="3809"/>
                    <a:pt x="134" y="4009"/>
                    <a:pt x="334" y="4043"/>
                  </a:cubicBezTo>
                  <a:lnTo>
                    <a:pt x="3636" y="4677"/>
                  </a:lnTo>
                  <a:cubicBezTo>
                    <a:pt x="3657" y="4680"/>
                    <a:pt x="3678" y="4682"/>
                    <a:pt x="3698" y="4682"/>
                  </a:cubicBezTo>
                  <a:cubicBezTo>
                    <a:pt x="3876" y="4682"/>
                    <a:pt x="4040" y="4556"/>
                    <a:pt x="4070" y="4376"/>
                  </a:cubicBezTo>
                  <a:lnTo>
                    <a:pt x="4704" y="1074"/>
                  </a:lnTo>
                  <a:cubicBezTo>
                    <a:pt x="4737" y="874"/>
                    <a:pt x="4637" y="674"/>
                    <a:pt x="4404" y="640"/>
                  </a:cubicBezTo>
                  <a:lnTo>
                    <a:pt x="1135" y="7"/>
                  </a:lnTo>
                  <a:cubicBezTo>
                    <a:pt x="1105" y="2"/>
                    <a:pt x="1077" y="0"/>
                    <a:pt x="1049"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51"/>
            <p:cNvSpPr/>
            <p:nvPr/>
          </p:nvSpPr>
          <p:spPr>
            <a:xfrm>
              <a:off x="11550900" y="2394525"/>
              <a:ext cx="118450" cy="116900"/>
            </a:xfrm>
            <a:custGeom>
              <a:avLst/>
              <a:gdLst/>
              <a:ahLst/>
              <a:cxnLst/>
              <a:rect l="l" t="t" r="r" b="b"/>
              <a:pathLst>
                <a:path w="4738" h="4676" extrusionOk="0">
                  <a:moveTo>
                    <a:pt x="1040" y="0"/>
                  </a:moveTo>
                  <a:cubicBezTo>
                    <a:pt x="862" y="0"/>
                    <a:pt x="698" y="126"/>
                    <a:pt x="668" y="305"/>
                  </a:cubicBezTo>
                  <a:lnTo>
                    <a:pt x="34" y="3608"/>
                  </a:lnTo>
                  <a:cubicBezTo>
                    <a:pt x="1" y="3808"/>
                    <a:pt x="101" y="4008"/>
                    <a:pt x="334" y="4075"/>
                  </a:cubicBezTo>
                  <a:lnTo>
                    <a:pt x="3603" y="4675"/>
                  </a:lnTo>
                  <a:cubicBezTo>
                    <a:pt x="3837" y="4675"/>
                    <a:pt x="4004" y="4575"/>
                    <a:pt x="4070" y="4408"/>
                  </a:cubicBezTo>
                  <a:lnTo>
                    <a:pt x="4704" y="1106"/>
                  </a:lnTo>
                  <a:cubicBezTo>
                    <a:pt x="4738" y="906"/>
                    <a:pt x="4604" y="672"/>
                    <a:pt x="4404" y="639"/>
                  </a:cubicBezTo>
                  <a:lnTo>
                    <a:pt x="1102" y="5"/>
                  </a:lnTo>
                  <a:cubicBezTo>
                    <a:pt x="1081" y="2"/>
                    <a:pt x="1060" y="0"/>
                    <a:pt x="1040"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51"/>
            <p:cNvSpPr/>
            <p:nvPr/>
          </p:nvSpPr>
          <p:spPr>
            <a:xfrm>
              <a:off x="11670150" y="2416725"/>
              <a:ext cx="119300" cy="117325"/>
            </a:xfrm>
            <a:custGeom>
              <a:avLst/>
              <a:gdLst/>
              <a:ahLst/>
              <a:cxnLst/>
              <a:rect l="l" t="t" r="r" b="b"/>
              <a:pathLst>
                <a:path w="4772" h="4693" extrusionOk="0">
                  <a:moveTo>
                    <a:pt x="1030" y="1"/>
                  </a:moveTo>
                  <a:cubicBezTo>
                    <a:pt x="868" y="1"/>
                    <a:pt x="723" y="120"/>
                    <a:pt x="668" y="285"/>
                  </a:cubicBezTo>
                  <a:lnTo>
                    <a:pt x="68" y="3587"/>
                  </a:lnTo>
                  <a:cubicBezTo>
                    <a:pt x="1" y="3787"/>
                    <a:pt x="134" y="4021"/>
                    <a:pt x="335" y="4054"/>
                  </a:cubicBezTo>
                  <a:lnTo>
                    <a:pt x="3637" y="4688"/>
                  </a:lnTo>
                  <a:cubicBezTo>
                    <a:pt x="3658" y="4691"/>
                    <a:pt x="3678" y="4693"/>
                    <a:pt x="3698" y="4693"/>
                  </a:cubicBezTo>
                  <a:cubicBezTo>
                    <a:pt x="3871" y="4693"/>
                    <a:pt x="4014" y="4567"/>
                    <a:pt x="4104" y="4388"/>
                  </a:cubicBezTo>
                  <a:lnTo>
                    <a:pt x="4738" y="1085"/>
                  </a:lnTo>
                  <a:cubicBezTo>
                    <a:pt x="4771" y="885"/>
                    <a:pt x="4638" y="685"/>
                    <a:pt x="4437" y="618"/>
                  </a:cubicBezTo>
                  <a:lnTo>
                    <a:pt x="1135" y="18"/>
                  </a:lnTo>
                  <a:cubicBezTo>
                    <a:pt x="1100" y="6"/>
                    <a:pt x="1064" y="1"/>
                    <a:pt x="1030"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51"/>
            <p:cNvSpPr/>
            <p:nvPr/>
          </p:nvSpPr>
          <p:spPr>
            <a:xfrm>
              <a:off x="11790250" y="2438675"/>
              <a:ext cx="119275" cy="117075"/>
            </a:xfrm>
            <a:custGeom>
              <a:avLst/>
              <a:gdLst/>
              <a:ahLst/>
              <a:cxnLst/>
              <a:rect l="l" t="t" r="r" b="b"/>
              <a:pathLst>
                <a:path w="4771" h="4683" extrusionOk="0">
                  <a:moveTo>
                    <a:pt x="1058" y="1"/>
                  </a:moveTo>
                  <a:cubicBezTo>
                    <a:pt x="879" y="1"/>
                    <a:pt x="697" y="103"/>
                    <a:pt x="668" y="307"/>
                  </a:cubicBezTo>
                  <a:lnTo>
                    <a:pt x="34" y="3576"/>
                  </a:lnTo>
                  <a:cubicBezTo>
                    <a:pt x="0" y="3810"/>
                    <a:pt x="134" y="4010"/>
                    <a:pt x="334" y="4043"/>
                  </a:cubicBezTo>
                  <a:lnTo>
                    <a:pt x="3636" y="4677"/>
                  </a:lnTo>
                  <a:cubicBezTo>
                    <a:pt x="3654" y="4681"/>
                    <a:pt x="3671" y="4682"/>
                    <a:pt x="3689" y="4682"/>
                  </a:cubicBezTo>
                  <a:cubicBezTo>
                    <a:pt x="3843" y="4682"/>
                    <a:pt x="4014" y="4556"/>
                    <a:pt x="4103" y="4377"/>
                  </a:cubicBezTo>
                  <a:lnTo>
                    <a:pt x="4704" y="1075"/>
                  </a:lnTo>
                  <a:cubicBezTo>
                    <a:pt x="4770" y="874"/>
                    <a:pt x="4637" y="674"/>
                    <a:pt x="4437" y="641"/>
                  </a:cubicBezTo>
                  <a:lnTo>
                    <a:pt x="1135" y="7"/>
                  </a:lnTo>
                  <a:cubicBezTo>
                    <a:pt x="1110" y="3"/>
                    <a:pt x="1084" y="1"/>
                    <a:pt x="1058"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51"/>
            <p:cNvSpPr/>
            <p:nvPr/>
          </p:nvSpPr>
          <p:spPr>
            <a:xfrm>
              <a:off x="11909500" y="2461225"/>
              <a:ext cx="118450" cy="117275"/>
            </a:xfrm>
            <a:custGeom>
              <a:avLst/>
              <a:gdLst/>
              <a:ahLst/>
              <a:cxnLst/>
              <a:rect l="l" t="t" r="r" b="b"/>
              <a:pathLst>
                <a:path w="4738" h="4691" extrusionOk="0">
                  <a:moveTo>
                    <a:pt x="1039" y="1"/>
                  </a:moveTo>
                  <a:cubicBezTo>
                    <a:pt x="862" y="1"/>
                    <a:pt x="698" y="127"/>
                    <a:pt x="668" y="306"/>
                  </a:cubicBezTo>
                  <a:lnTo>
                    <a:pt x="34" y="3608"/>
                  </a:lnTo>
                  <a:cubicBezTo>
                    <a:pt x="0" y="3809"/>
                    <a:pt x="101" y="4009"/>
                    <a:pt x="334" y="4075"/>
                  </a:cubicBezTo>
                  <a:lnTo>
                    <a:pt x="3603" y="4676"/>
                  </a:lnTo>
                  <a:cubicBezTo>
                    <a:pt x="3639" y="4686"/>
                    <a:pt x="3675" y="4691"/>
                    <a:pt x="3709" y="4691"/>
                  </a:cubicBezTo>
                  <a:cubicBezTo>
                    <a:pt x="3895" y="4691"/>
                    <a:pt x="4042" y="4550"/>
                    <a:pt x="4070" y="4409"/>
                  </a:cubicBezTo>
                  <a:lnTo>
                    <a:pt x="4704" y="1107"/>
                  </a:lnTo>
                  <a:cubicBezTo>
                    <a:pt x="4737" y="906"/>
                    <a:pt x="4604" y="673"/>
                    <a:pt x="4404" y="640"/>
                  </a:cubicBezTo>
                  <a:lnTo>
                    <a:pt x="1101" y="6"/>
                  </a:lnTo>
                  <a:cubicBezTo>
                    <a:pt x="1081" y="2"/>
                    <a:pt x="1060" y="1"/>
                    <a:pt x="1039"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51"/>
            <p:cNvSpPr/>
            <p:nvPr/>
          </p:nvSpPr>
          <p:spPr>
            <a:xfrm>
              <a:off x="12028750" y="2483450"/>
              <a:ext cx="119275" cy="117325"/>
            </a:xfrm>
            <a:custGeom>
              <a:avLst/>
              <a:gdLst/>
              <a:ahLst/>
              <a:cxnLst/>
              <a:rect l="l" t="t" r="r" b="b"/>
              <a:pathLst>
                <a:path w="4771" h="4693" extrusionOk="0">
                  <a:moveTo>
                    <a:pt x="1029" y="0"/>
                  </a:moveTo>
                  <a:cubicBezTo>
                    <a:pt x="868" y="0"/>
                    <a:pt x="723" y="120"/>
                    <a:pt x="668" y="284"/>
                  </a:cubicBezTo>
                  <a:lnTo>
                    <a:pt x="67" y="3587"/>
                  </a:lnTo>
                  <a:cubicBezTo>
                    <a:pt x="1" y="3787"/>
                    <a:pt x="134" y="4020"/>
                    <a:pt x="334" y="4054"/>
                  </a:cubicBezTo>
                  <a:lnTo>
                    <a:pt x="3636" y="4687"/>
                  </a:lnTo>
                  <a:cubicBezTo>
                    <a:pt x="3657" y="4691"/>
                    <a:pt x="3678" y="4693"/>
                    <a:pt x="3699" y="4693"/>
                  </a:cubicBezTo>
                  <a:cubicBezTo>
                    <a:pt x="3883" y="4693"/>
                    <a:pt x="4074" y="4567"/>
                    <a:pt x="4103" y="4387"/>
                  </a:cubicBezTo>
                  <a:lnTo>
                    <a:pt x="4737" y="1085"/>
                  </a:lnTo>
                  <a:cubicBezTo>
                    <a:pt x="4771" y="885"/>
                    <a:pt x="4637" y="685"/>
                    <a:pt x="4437" y="618"/>
                  </a:cubicBezTo>
                  <a:lnTo>
                    <a:pt x="1135" y="17"/>
                  </a:lnTo>
                  <a:cubicBezTo>
                    <a:pt x="1099" y="6"/>
                    <a:pt x="1064" y="0"/>
                    <a:pt x="1029"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51"/>
            <p:cNvSpPr/>
            <p:nvPr/>
          </p:nvSpPr>
          <p:spPr>
            <a:xfrm>
              <a:off x="12148825" y="2506250"/>
              <a:ext cx="119300" cy="117025"/>
            </a:xfrm>
            <a:custGeom>
              <a:avLst/>
              <a:gdLst/>
              <a:ahLst/>
              <a:cxnLst/>
              <a:rect l="l" t="t" r="r" b="b"/>
              <a:pathLst>
                <a:path w="4772" h="4681" extrusionOk="0">
                  <a:moveTo>
                    <a:pt x="1072" y="1"/>
                  </a:moveTo>
                  <a:cubicBezTo>
                    <a:pt x="889" y="1"/>
                    <a:pt x="698" y="127"/>
                    <a:pt x="668" y="306"/>
                  </a:cubicBezTo>
                  <a:lnTo>
                    <a:pt x="34" y="3609"/>
                  </a:lnTo>
                  <a:cubicBezTo>
                    <a:pt x="1" y="3809"/>
                    <a:pt x="134" y="4009"/>
                    <a:pt x="335" y="4042"/>
                  </a:cubicBezTo>
                  <a:lnTo>
                    <a:pt x="3637" y="4676"/>
                  </a:lnTo>
                  <a:cubicBezTo>
                    <a:pt x="3654" y="4679"/>
                    <a:pt x="3672" y="4680"/>
                    <a:pt x="3689" y="4680"/>
                  </a:cubicBezTo>
                  <a:cubicBezTo>
                    <a:pt x="3871" y="4680"/>
                    <a:pt x="4043" y="4528"/>
                    <a:pt x="4104" y="4376"/>
                  </a:cubicBezTo>
                  <a:lnTo>
                    <a:pt x="4704" y="1107"/>
                  </a:lnTo>
                  <a:cubicBezTo>
                    <a:pt x="4771" y="873"/>
                    <a:pt x="4638" y="673"/>
                    <a:pt x="4437" y="640"/>
                  </a:cubicBezTo>
                  <a:lnTo>
                    <a:pt x="1135" y="6"/>
                  </a:lnTo>
                  <a:cubicBezTo>
                    <a:pt x="1114" y="3"/>
                    <a:pt x="1093" y="1"/>
                    <a:pt x="1072"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51"/>
            <p:cNvSpPr/>
            <p:nvPr/>
          </p:nvSpPr>
          <p:spPr>
            <a:xfrm>
              <a:off x="12268925" y="2527950"/>
              <a:ext cx="118450" cy="117325"/>
            </a:xfrm>
            <a:custGeom>
              <a:avLst/>
              <a:gdLst/>
              <a:ahLst/>
              <a:cxnLst/>
              <a:rect l="l" t="t" r="r" b="b"/>
              <a:pathLst>
                <a:path w="4738" h="4693" extrusionOk="0">
                  <a:moveTo>
                    <a:pt x="1063" y="0"/>
                  </a:moveTo>
                  <a:cubicBezTo>
                    <a:pt x="862" y="0"/>
                    <a:pt x="697" y="126"/>
                    <a:pt x="668" y="306"/>
                  </a:cubicBezTo>
                  <a:lnTo>
                    <a:pt x="34" y="3608"/>
                  </a:lnTo>
                  <a:cubicBezTo>
                    <a:pt x="0" y="3808"/>
                    <a:pt x="134" y="4008"/>
                    <a:pt x="334" y="4075"/>
                  </a:cubicBezTo>
                  <a:lnTo>
                    <a:pt x="3636" y="4675"/>
                  </a:lnTo>
                  <a:cubicBezTo>
                    <a:pt x="3672" y="4687"/>
                    <a:pt x="3707" y="4693"/>
                    <a:pt x="3742" y="4693"/>
                  </a:cubicBezTo>
                  <a:cubicBezTo>
                    <a:pt x="3902" y="4693"/>
                    <a:pt x="4043" y="4573"/>
                    <a:pt x="4070" y="4409"/>
                  </a:cubicBezTo>
                  <a:lnTo>
                    <a:pt x="4704" y="1106"/>
                  </a:lnTo>
                  <a:cubicBezTo>
                    <a:pt x="4737" y="906"/>
                    <a:pt x="4637" y="673"/>
                    <a:pt x="4404" y="639"/>
                  </a:cubicBezTo>
                  <a:lnTo>
                    <a:pt x="1135" y="5"/>
                  </a:lnTo>
                  <a:cubicBezTo>
                    <a:pt x="1110" y="2"/>
                    <a:pt x="1087" y="0"/>
                    <a:pt x="1063"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51"/>
            <p:cNvSpPr/>
            <p:nvPr/>
          </p:nvSpPr>
          <p:spPr>
            <a:xfrm>
              <a:off x="12389000" y="2550150"/>
              <a:ext cx="118450" cy="117350"/>
            </a:xfrm>
            <a:custGeom>
              <a:avLst/>
              <a:gdLst/>
              <a:ahLst/>
              <a:cxnLst/>
              <a:rect l="l" t="t" r="r" b="b"/>
              <a:pathLst>
                <a:path w="4738" h="4694" extrusionOk="0">
                  <a:moveTo>
                    <a:pt x="996" y="1"/>
                  </a:moveTo>
                  <a:cubicBezTo>
                    <a:pt x="836" y="1"/>
                    <a:pt x="695" y="120"/>
                    <a:pt x="668" y="285"/>
                  </a:cubicBezTo>
                  <a:lnTo>
                    <a:pt x="34" y="3587"/>
                  </a:lnTo>
                  <a:cubicBezTo>
                    <a:pt x="1" y="3787"/>
                    <a:pt x="101" y="4021"/>
                    <a:pt x="334" y="4054"/>
                  </a:cubicBezTo>
                  <a:lnTo>
                    <a:pt x="3603" y="4688"/>
                  </a:lnTo>
                  <a:cubicBezTo>
                    <a:pt x="3628" y="4691"/>
                    <a:pt x="3651" y="4693"/>
                    <a:pt x="3674" y="4693"/>
                  </a:cubicBezTo>
                  <a:cubicBezTo>
                    <a:pt x="3870" y="4693"/>
                    <a:pt x="4011" y="4567"/>
                    <a:pt x="4070" y="4388"/>
                  </a:cubicBezTo>
                  <a:lnTo>
                    <a:pt x="4704" y="1085"/>
                  </a:lnTo>
                  <a:cubicBezTo>
                    <a:pt x="4738" y="885"/>
                    <a:pt x="4604" y="685"/>
                    <a:pt x="4404" y="618"/>
                  </a:cubicBezTo>
                  <a:lnTo>
                    <a:pt x="1102" y="18"/>
                  </a:lnTo>
                  <a:cubicBezTo>
                    <a:pt x="1066" y="6"/>
                    <a:pt x="1031" y="1"/>
                    <a:pt x="996"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51"/>
            <p:cNvSpPr/>
            <p:nvPr/>
          </p:nvSpPr>
          <p:spPr>
            <a:xfrm>
              <a:off x="11710200" y="2541825"/>
              <a:ext cx="118425" cy="117325"/>
            </a:xfrm>
            <a:custGeom>
              <a:avLst/>
              <a:gdLst/>
              <a:ahLst/>
              <a:cxnLst/>
              <a:rect l="l" t="t" r="r" b="b"/>
              <a:pathLst>
                <a:path w="4737" h="4693" extrusionOk="0">
                  <a:moveTo>
                    <a:pt x="1014" y="0"/>
                  </a:moveTo>
                  <a:cubicBezTo>
                    <a:pt x="835" y="0"/>
                    <a:pt x="695" y="120"/>
                    <a:pt x="667" y="284"/>
                  </a:cubicBezTo>
                  <a:lnTo>
                    <a:pt x="33" y="3587"/>
                  </a:lnTo>
                  <a:cubicBezTo>
                    <a:pt x="0" y="3787"/>
                    <a:pt x="134" y="4020"/>
                    <a:pt x="334" y="4054"/>
                  </a:cubicBezTo>
                  <a:lnTo>
                    <a:pt x="3636" y="4687"/>
                  </a:lnTo>
                  <a:cubicBezTo>
                    <a:pt x="3657" y="4691"/>
                    <a:pt x="3677" y="4693"/>
                    <a:pt x="3698" y="4693"/>
                  </a:cubicBezTo>
                  <a:cubicBezTo>
                    <a:pt x="3876" y="4693"/>
                    <a:pt x="4040" y="4567"/>
                    <a:pt x="4070" y="4387"/>
                  </a:cubicBezTo>
                  <a:lnTo>
                    <a:pt x="4703" y="1085"/>
                  </a:lnTo>
                  <a:cubicBezTo>
                    <a:pt x="4737" y="885"/>
                    <a:pt x="4637" y="685"/>
                    <a:pt x="4403" y="618"/>
                  </a:cubicBezTo>
                  <a:lnTo>
                    <a:pt x="1134" y="17"/>
                  </a:lnTo>
                  <a:cubicBezTo>
                    <a:pt x="1093" y="6"/>
                    <a:pt x="1053" y="0"/>
                    <a:pt x="1014"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51"/>
            <p:cNvSpPr/>
            <p:nvPr/>
          </p:nvSpPr>
          <p:spPr>
            <a:xfrm>
              <a:off x="11589275" y="2519600"/>
              <a:ext cx="118450" cy="116900"/>
            </a:xfrm>
            <a:custGeom>
              <a:avLst/>
              <a:gdLst/>
              <a:ahLst/>
              <a:cxnLst/>
              <a:rect l="l" t="t" r="r" b="b"/>
              <a:pathLst>
                <a:path w="4738" h="4676" extrusionOk="0">
                  <a:moveTo>
                    <a:pt x="1063" y="1"/>
                  </a:moveTo>
                  <a:cubicBezTo>
                    <a:pt x="861" y="1"/>
                    <a:pt x="697" y="127"/>
                    <a:pt x="667" y="306"/>
                  </a:cubicBezTo>
                  <a:lnTo>
                    <a:pt x="34" y="3608"/>
                  </a:lnTo>
                  <a:cubicBezTo>
                    <a:pt x="0" y="3809"/>
                    <a:pt x="134" y="4009"/>
                    <a:pt x="334" y="4075"/>
                  </a:cubicBezTo>
                  <a:lnTo>
                    <a:pt x="3636" y="4676"/>
                  </a:lnTo>
                  <a:cubicBezTo>
                    <a:pt x="3836" y="4676"/>
                    <a:pt x="4037" y="4576"/>
                    <a:pt x="4070" y="4409"/>
                  </a:cubicBezTo>
                  <a:lnTo>
                    <a:pt x="4704" y="1107"/>
                  </a:lnTo>
                  <a:cubicBezTo>
                    <a:pt x="4737" y="906"/>
                    <a:pt x="4637" y="673"/>
                    <a:pt x="4403" y="640"/>
                  </a:cubicBezTo>
                  <a:lnTo>
                    <a:pt x="1134" y="6"/>
                  </a:lnTo>
                  <a:cubicBezTo>
                    <a:pt x="1110" y="2"/>
                    <a:pt x="1087" y="1"/>
                    <a:pt x="1063"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51"/>
            <p:cNvSpPr/>
            <p:nvPr/>
          </p:nvSpPr>
          <p:spPr>
            <a:xfrm>
              <a:off x="11469175" y="2497050"/>
              <a:ext cx="119275" cy="117075"/>
            </a:xfrm>
            <a:custGeom>
              <a:avLst/>
              <a:gdLst/>
              <a:ahLst/>
              <a:cxnLst/>
              <a:rect l="l" t="t" r="r" b="b"/>
              <a:pathLst>
                <a:path w="4771" h="4683" extrusionOk="0">
                  <a:moveTo>
                    <a:pt x="1059" y="1"/>
                  </a:moveTo>
                  <a:cubicBezTo>
                    <a:pt x="880" y="1"/>
                    <a:pt x="697" y="103"/>
                    <a:pt x="668" y="307"/>
                  </a:cubicBezTo>
                  <a:lnTo>
                    <a:pt x="34" y="3576"/>
                  </a:lnTo>
                  <a:cubicBezTo>
                    <a:pt x="1" y="3810"/>
                    <a:pt x="134" y="4010"/>
                    <a:pt x="334" y="4043"/>
                  </a:cubicBezTo>
                  <a:lnTo>
                    <a:pt x="3637" y="4677"/>
                  </a:lnTo>
                  <a:cubicBezTo>
                    <a:pt x="3657" y="4681"/>
                    <a:pt x="3678" y="4682"/>
                    <a:pt x="3699" y="4682"/>
                  </a:cubicBezTo>
                  <a:cubicBezTo>
                    <a:pt x="3877" y="4682"/>
                    <a:pt x="4044" y="4556"/>
                    <a:pt x="4104" y="4377"/>
                  </a:cubicBezTo>
                  <a:lnTo>
                    <a:pt x="4704" y="1075"/>
                  </a:lnTo>
                  <a:cubicBezTo>
                    <a:pt x="4771" y="874"/>
                    <a:pt x="4638" y="674"/>
                    <a:pt x="4437" y="641"/>
                  </a:cubicBezTo>
                  <a:lnTo>
                    <a:pt x="1135" y="7"/>
                  </a:lnTo>
                  <a:cubicBezTo>
                    <a:pt x="1110" y="3"/>
                    <a:pt x="1084" y="1"/>
                    <a:pt x="1059"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51"/>
            <p:cNvSpPr/>
            <p:nvPr/>
          </p:nvSpPr>
          <p:spPr>
            <a:xfrm>
              <a:off x="11830275" y="2564625"/>
              <a:ext cx="118450" cy="117025"/>
            </a:xfrm>
            <a:custGeom>
              <a:avLst/>
              <a:gdLst/>
              <a:ahLst/>
              <a:cxnLst/>
              <a:rect l="l" t="t" r="r" b="b"/>
              <a:pathLst>
                <a:path w="4738" h="4681" extrusionOk="0">
                  <a:moveTo>
                    <a:pt x="1040" y="1"/>
                  </a:moveTo>
                  <a:cubicBezTo>
                    <a:pt x="862" y="1"/>
                    <a:pt x="698" y="127"/>
                    <a:pt x="668" y="306"/>
                  </a:cubicBezTo>
                  <a:lnTo>
                    <a:pt x="34" y="3609"/>
                  </a:lnTo>
                  <a:cubicBezTo>
                    <a:pt x="1" y="3809"/>
                    <a:pt x="101" y="4009"/>
                    <a:pt x="334" y="4042"/>
                  </a:cubicBezTo>
                  <a:lnTo>
                    <a:pt x="3603" y="4676"/>
                  </a:lnTo>
                  <a:cubicBezTo>
                    <a:pt x="3623" y="4679"/>
                    <a:pt x="3644" y="4680"/>
                    <a:pt x="3663" y="4680"/>
                  </a:cubicBezTo>
                  <a:cubicBezTo>
                    <a:pt x="3870" y="4680"/>
                    <a:pt x="4040" y="4528"/>
                    <a:pt x="4070" y="4376"/>
                  </a:cubicBezTo>
                  <a:lnTo>
                    <a:pt x="4704" y="1107"/>
                  </a:lnTo>
                  <a:cubicBezTo>
                    <a:pt x="4737" y="873"/>
                    <a:pt x="4604" y="673"/>
                    <a:pt x="4404" y="640"/>
                  </a:cubicBezTo>
                  <a:lnTo>
                    <a:pt x="1101" y="6"/>
                  </a:lnTo>
                  <a:cubicBezTo>
                    <a:pt x="1081" y="3"/>
                    <a:pt x="1060" y="1"/>
                    <a:pt x="1040"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51"/>
            <p:cNvSpPr/>
            <p:nvPr/>
          </p:nvSpPr>
          <p:spPr>
            <a:xfrm>
              <a:off x="11949525" y="2586325"/>
              <a:ext cx="119275" cy="117325"/>
            </a:xfrm>
            <a:custGeom>
              <a:avLst/>
              <a:gdLst/>
              <a:ahLst/>
              <a:cxnLst/>
              <a:rect l="l" t="t" r="r" b="b"/>
              <a:pathLst>
                <a:path w="4771" h="4693" extrusionOk="0">
                  <a:moveTo>
                    <a:pt x="1073" y="0"/>
                  </a:moveTo>
                  <a:cubicBezTo>
                    <a:pt x="895" y="0"/>
                    <a:pt x="728" y="126"/>
                    <a:pt x="668" y="306"/>
                  </a:cubicBezTo>
                  <a:lnTo>
                    <a:pt x="67" y="3608"/>
                  </a:lnTo>
                  <a:cubicBezTo>
                    <a:pt x="1" y="3808"/>
                    <a:pt x="134" y="4008"/>
                    <a:pt x="334" y="4075"/>
                  </a:cubicBezTo>
                  <a:lnTo>
                    <a:pt x="3637" y="4675"/>
                  </a:lnTo>
                  <a:cubicBezTo>
                    <a:pt x="3672" y="4687"/>
                    <a:pt x="3706" y="4693"/>
                    <a:pt x="3740" y="4693"/>
                  </a:cubicBezTo>
                  <a:cubicBezTo>
                    <a:pt x="3894" y="4693"/>
                    <a:pt x="4021" y="4573"/>
                    <a:pt x="4104" y="4409"/>
                  </a:cubicBezTo>
                  <a:lnTo>
                    <a:pt x="4737" y="1106"/>
                  </a:lnTo>
                  <a:cubicBezTo>
                    <a:pt x="4771" y="906"/>
                    <a:pt x="4637" y="673"/>
                    <a:pt x="4437" y="639"/>
                  </a:cubicBezTo>
                  <a:lnTo>
                    <a:pt x="1135" y="5"/>
                  </a:lnTo>
                  <a:cubicBezTo>
                    <a:pt x="1114" y="2"/>
                    <a:pt x="1093" y="0"/>
                    <a:pt x="1073"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51"/>
            <p:cNvSpPr/>
            <p:nvPr/>
          </p:nvSpPr>
          <p:spPr>
            <a:xfrm>
              <a:off x="12069625" y="2608525"/>
              <a:ext cx="119275" cy="117350"/>
            </a:xfrm>
            <a:custGeom>
              <a:avLst/>
              <a:gdLst/>
              <a:ahLst/>
              <a:cxnLst/>
              <a:rect l="l" t="t" r="r" b="b"/>
              <a:pathLst>
                <a:path w="4771" h="4694" extrusionOk="0">
                  <a:moveTo>
                    <a:pt x="1026" y="1"/>
                  </a:moveTo>
                  <a:cubicBezTo>
                    <a:pt x="858" y="1"/>
                    <a:pt x="695" y="120"/>
                    <a:pt x="667" y="285"/>
                  </a:cubicBezTo>
                  <a:lnTo>
                    <a:pt x="33" y="3587"/>
                  </a:lnTo>
                  <a:cubicBezTo>
                    <a:pt x="0" y="3787"/>
                    <a:pt x="133" y="4021"/>
                    <a:pt x="334" y="4054"/>
                  </a:cubicBezTo>
                  <a:lnTo>
                    <a:pt x="3636" y="4688"/>
                  </a:lnTo>
                  <a:cubicBezTo>
                    <a:pt x="3657" y="4691"/>
                    <a:pt x="3677" y="4693"/>
                    <a:pt x="3697" y="4693"/>
                  </a:cubicBezTo>
                  <a:cubicBezTo>
                    <a:pt x="3870" y="4693"/>
                    <a:pt x="4013" y="4567"/>
                    <a:pt x="4103" y="4388"/>
                  </a:cubicBezTo>
                  <a:lnTo>
                    <a:pt x="4703" y="1085"/>
                  </a:lnTo>
                  <a:cubicBezTo>
                    <a:pt x="4770" y="885"/>
                    <a:pt x="4637" y="685"/>
                    <a:pt x="4437" y="618"/>
                  </a:cubicBezTo>
                  <a:lnTo>
                    <a:pt x="1134" y="18"/>
                  </a:lnTo>
                  <a:cubicBezTo>
                    <a:pt x="1099" y="6"/>
                    <a:pt x="1062" y="1"/>
                    <a:pt x="1026"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51"/>
            <p:cNvSpPr/>
            <p:nvPr/>
          </p:nvSpPr>
          <p:spPr>
            <a:xfrm>
              <a:off x="12189700" y="2631350"/>
              <a:ext cx="118450" cy="117000"/>
            </a:xfrm>
            <a:custGeom>
              <a:avLst/>
              <a:gdLst/>
              <a:ahLst/>
              <a:cxnLst/>
              <a:rect l="l" t="t" r="r" b="b"/>
              <a:pathLst>
                <a:path w="4738" h="4680" extrusionOk="0">
                  <a:moveTo>
                    <a:pt x="1064" y="1"/>
                  </a:moveTo>
                  <a:cubicBezTo>
                    <a:pt x="862" y="1"/>
                    <a:pt x="698" y="126"/>
                    <a:pt x="668" y="306"/>
                  </a:cubicBezTo>
                  <a:lnTo>
                    <a:pt x="34" y="3608"/>
                  </a:lnTo>
                  <a:cubicBezTo>
                    <a:pt x="0" y="3808"/>
                    <a:pt x="134" y="4009"/>
                    <a:pt x="334" y="4042"/>
                  </a:cubicBezTo>
                  <a:lnTo>
                    <a:pt x="3636" y="4676"/>
                  </a:lnTo>
                  <a:cubicBezTo>
                    <a:pt x="3651" y="4679"/>
                    <a:pt x="3666" y="4680"/>
                    <a:pt x="3681" y="4680"/>
                  </a:cubicBezTo>
                  <a:cubicBezTo>
                    <a:pt x="3837" y="4680"/>
                    <a:pt x="4009" y="4528"/>
                    <a:pt x="4070" y="4375"/>
                  </a:cubicBezTo>
                  <a:lnTo>
                    <a:pt x="4704" y="1106"/>
                  </a:lnTo>
                  <a:cubicBezTo>
                    <a:pt x="4737" y="873"/>
                    <a:pt x="4637" y="673"/>
                    <a:pt x="4404" y="639"/>
                  </a:cubicBezTo>
                  <a:lnTo>
                    <a:pt x="1135" y="6"/>
                  </a:lnTo>
                  <a:cubicBezTo>
                    <a:pt x="1111" y="2"/>
                    <a:pt x="1087" y="1"/>
                    <a:pt x="1064"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51"/>
            <p:cNvSpPr/>
            <p:nvPr/>
          </p:nvSpPr>
          <p:spPr>
            <a:xfrm>
              <a:off x="12308125" y="2653025"/>
              <a:ext cx="119275" cy="117350"/>
            </a:xfrm>
            <a:custGeom>
              <a:avLst/>
              <a:gdLst/>
              <a:ahLst/>
              <a:cxnLst/>
              <a:rect l="l" t="t" r="r" b="b"/>
              <a:pathLst>
                <a:path w="4771" h="4694" extrusionOk="0">
                  <a:moveTo>
                    <a:pt x="1073" y="1"/>
                  </a:moveTo>
                  <a:cubicBezTo>
                    <a:pt x="894" y="1"/>
                    <a:pt x="727" y="127"/>
                    <a:pt x="667" y="306"/>
                  </a:cubicBezTo>
                  <a:lnTo>
                    <a:pt x="67" y="3609"/>
                  </a:lnTo>
                  <a:cubicBezTo>
                    <a:pt x="0" y="3809"/>
                    <a:pt x="134" y="4009"/>
                    <a:pt x="334" y="4076"/>
                  </a:cubicBezTo>
                  <a:lnTo>
                    <a:pt x="3636" y="4676"/>
                  </a:lnTo>
                  <a:cubicBezTo>
                    <a:pt x="3672" y="4688"/>
                    <a:pt x="3708" y="4693"/>
                    <a:pt x="3744" y="4693"/>
                  </a:cubicBezTo>
                  <a:cubicBezTo>
                    <a:pt x="3913" y="4693"/>
                    <a:pt x="4076" y="4574"/>
                    <a:pt x="4103" y="4409"/>
                  </a:cubicBezTo>
                  <a:lnTo>
                    <a:pt x="4737" y="1107"/>
                  </a:lnTo>
                  <a:cubicBezTo>
                    <a:pt x="4770" y="907"/>
                    <a:pt x="4637" y="673"/>
                    <a:pt x="4437" y="640"/>
                  </a:cubicBezTo>
                  <a:lnTo>
                    <a:pt x="1134" y="6"/>
                  </a:lnTo>
                  <a:cubicBezTo>
                    <a:pt x="1114" y="3"/>
                    <a:pt x="1093" y="1"/>
                    <a:pt x="1073"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51"/>
            <p:cNvSpPr/>
            <p:nvPr/>
          </p:nvSpPr>
          <p:spPr>
            <a:xfrm>
              <a:off x="12428200" y="2676075"/>
              <a:ext cx="119275" cy="117325"/>
            </a:xfrm>
            <a:custGeom>
              <a:avLst/>
              <a:gdLst/>
              <a:ahLst/>
              <a:cxnLst/>
              <a:rect l="l" t="t" r="r" b="b"/>
              <a:pathLst>
                <a:path w="4771" h="4693" extrusionOk="0">
                  <a:moveTo>
                    <a:pt x="1028" y="1"/>
                  </a:moveTo>
                  <a:cubicBezTo>
                    <a:pt x="859" y="1"/>
                    <a:pt x="695" y="125"/>
                    <a:pt x="668" y="318"/>
                  </a:cubicBezTo>
                  <a:lnTo>
                    <a:pt x="34" y="3587"/>
                  </a:lnTo>
                  <a:cubicBezTo>
                    <a:pt x="1" y="3821"/>
                    <a:pt x="134" y="4021"/>
                    <a:pt x="334" y="4054"/>
                  </a:cubicBezTo>
                  <a:lnTo>
                    <a:pt x="3637" y="4688"/>
                  </a:lnTo>
                  <a:cubicBezTo>
                    <a:pt x="3654" y="4691"/>
                    <a:pt x="3671" y="4692"/>
                    <a:pt x="3689" y="4692"/>
                  </a:cubicBezTo>
                  <a:cubicBezTo>
                    <a:pt x="3871" y="4692"/>
                    <a:pt x="4043" y="4540"/>
                    <a:pt x="4104" y="4388"/>
                  </a:cubicBezTo>
                  <a:lnTo>
                    <a:pt x="4704" y="1085"/>
                  </a:lnTo>
                  <a:cubicBezTo>
                    <a:pt x="4771" y="885"/>
                    <a:pt x="4637" y="685"/>
                    <a:pt x="4437" y="652"/>
                  </a:cubicBezTo>
                  <a:lnTo>
                    <a:pt x="1135" y="18"/>
                  </a:lnTo>
                  <a:cubicBezTo>
                    <a:pt x="1100" y="6"/>
                    <a:pt x="1064" y="1"/>
                    <a:pt x="1028"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51"/>
            <p:cNvSpPr/>
            <p:nvPr/>
          </p:nvSpPr>
          <p:spPr>
            <a:xfrm>
              <a:off x="12548300" y="2698075"/>
              <a:ext cx="118425" cy="117050"/>
            </a:xfrm>
            <a:custGeom>
              <a:avLst/>
              <a:gdLst/>
              <a:ahLst/>
              <a:cxnLst/>
              <a:rect l="l" t="t" r="r" b="b"/>
              <a:pathLst>
                <a:path w="4737" h="4682" extrusionOk="0">
                  <a:moveTo>
                    <a:pt x="1063" y="0"/>
                  </a:moveTo>
                  <a:cubicBezTo>
                    <a:pt x="861" y="0"/>
                    <a:pt x="697" y="126"/>
                    <a:pt x="667" y="305"/>
                  </a:cubicBezTo>
                  <a:lnTo>
                    <a:pt x="33" y="3608"/>
                  </a:lnTo>
                  <a:cubicBezTo>
                    <a:pt x="0" y="3808"/>
                    <a:pt x="133" y="4008"/>
                    <a:pt x="334" y="4041"/>
                  </a:cubicBezTo>
                  <a:lnTo>
                    <a:pt x="3636" y="4675"/>
                  </a:lnTo>
                  <a:cubicBezTo>
                    <a:pt x="3661" y="4679"/>
                    <a:pt x="3686" y="4682"/>
                    <a:pt x="3711" y="4682"/>
                  </a:cubicBezTo>
                  <a:cubicBezTo>
                    <a:pt x="3884" y="4682"/>
                    <a:pt x="4040" y="4579"/>
                    <a:pt x="4070" y="4375"/>
                  </a:cubicBezTo>
                  <a:lnTo>
                    <a:pt x="4703" y="1106"/>
                  </a:lnTo>
                  <a:cubicBezTo>
                    <a:pt x="4737" y="873"/>
                    <a:pt x="4637" y="672"/>
                    <a:pt x="4403" y="639"/>
                  </a:cubicBezTo>
                  <a:lnTo>
                    <a:pt x="1134" y="5"/>
                  </a:lnTo>
                  <a:cubicBezTo>
                    <a:pt x="1110" y="2"/>
                    <a:pt x="1086" y="0"/>
                    <a:pt x="1063"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51"/>
            <p:cNvSpPr/>
            <p:nvPr/>
          </p:nvSpPr>
          <p:spPr>
            <a:xfrm>
              <a:off x="12668375" y="2719750"/>
              <a:ext cx="118450" cy="117325"/>
            </a:xfrm>
            <a:custGeom>
              <a:avLst/>
              <a:gdLst/>
              <a:ahLst/>
              <a:cxnLst/>
              <a:rect l="l" t="t" r="r" b="b"/>
              <a:pathLst>
                <a:path w="4738" h="4693" extrusionOk="0">
                  <a:moveTo>
                    <a:pt x="1040" y="0"/>
                  </a:moveTo>
                  <a:cubicBezTo>
                    <a:pt x="862" y="0"/>
                    <a:pt x="698" y="126"/>
                    <a:pt x="668" y="306"/>
                  </a:cubicBezTo>
                  <a:lnTo>
                    <a:pt x="34" y="3608"/>
                  </a:lnTo>
                  <a:cubicBezTo>
                    <a:pt x="0" y="3808"/>
                    <a:pt x="101" y="4008"/>
                    <a:pt x="334" y="4075"/>
                  </a:cubicBezTo>
                  <a:lnTo>
                    <a:pt x="3603" y="4676"/>
                  </a:lnTo>
                  <a:cubicBezTo>
                    <a:pt x="3644" y="4687"/>
                    <a:pt x="3684" y="4693"/>
                    <a:pt x="3721" y="4693"/>
                  </a:cubicBezTo>
                  <a:cubicBezTo>
                    <a:pt x="3893" y="4693"/>
                    <a:pt x="4015" y="4573"/>
                    <a:pt x="4070" y="4409"/>
                  </a:cubicBezTo>
                  <a:lnTo>
                    <a:pt x="4704" y="1106"/>
                  </a:lnTo>
                  <a:cubicBezTo>
                    <a:pt x="4737" y="906"/>
                    <a:pt x="4604" y="673"/>
                    <a:pt x="4404" y="639"/>
                  </a:cubicBezTo>
                  <a:lnTo>
                    <a:pt x="1101" y="6"/>
                  </a:lnTo>
                  <a:cubicBezTo>
                    <a:pt x="1081" y="2"/>
                    <a:pt x="1060" y="0"/>
                    <a:pt x="1040"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51"/>
            <p:cNvSpPr/>
            <p:nvPr/>
          </p:nvSpPr>
          <p:spPr>
            <a:xfrm>
              <a:off x="11718525" y="2666900"/>
              <a:ext cx="118450" cy="117325"/>
            </a:xfrm>
            <a:custGeom>
              <a:avLst/>
              <a:gdLst/>
              <a:ahLst/>
              <a:cxnLst/>
              <a:rect l="l" t="t" r="r" b="b"/>
              <a:pathLst>
                <a:path w="4738" h="4693" extrusionOk="0">
                  <a:moveTo>
                    <a:pt x="1015" y="1"/>
                  </a:moveTo>
                  <a:cubicBezTo>
                    <a:pt x="836" y="1"/>
                    <a:pt x="695" y="120"/>
                    <a:pt x="668" y="285"/>
                  </a:cubicBezTo>
                  <a:lnTo>
                    <a:pt x="34" y="3587"/>
                  </a:lnTo>
                  <a:cubicBezTo>
                    <a:pt x="1" y="3787"/>
                    <a:pt x="134" y="4021"/>
                    <a:pt x="334" y="4054"/>
                  </a:cubicBezTo>
                  <a:lnTo>
                    <a:pt x="3637" y="4688"/>
                  </a:lnTo>
                  <a:cubicBezTo>
                    <a:pt x="3654" y="4691"/>
                    <a:pt x="3671" y="4692"/>
                    <a:pt x="3688" y="4692"/>
                  </a:cubicBezTo>
                  <a:cubicBezTo>
                    <a:pt x="3865" y="4692"/>
                    <a:pt x="4009" y="4540"/>
                    <a:pt x="4070" y="4388"/>
                  </a:cubicBezTo>
                  <a:lnTo>
                    <a:pt x="4704" y="1085"/>
                  </a:lnTo>
                  <a:cubicBezTo>
                    <a:pt x="4737" y="885"/>
                    <a:pt x="4637" y="685"/>
                    <a:pt x="4404" y="618"/>
                  </a:cubicBezTo>
                  <a:lnTo>
                    <a:pt x="1135" y="18"/>
                  </a:lnTo>
                  <a:cubicBezTo>
                    <a:pt x="1093" y="6"/>
                    <a:pt x="1053" y="1"/>
                    <a:pt x="1015"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51"/>
            <p:cNvSpPr/>
            <p:nvPr/>
          </p:nvSpPr>
          <p:spPr>
            <a:xfrm>
              <a:off x="11597600" y="2643850"/>
              <a:ext cx="118450" cy="117075"/>
            </a:xfrm>
            <a:custGeom>
              <a:avLst/>
              <a:gdLst/>
              <a:ahLst/>
              <a:cxnLst/>
              <a:rect l="l" t="t" r="r" b="b"/>
              <a:pathLst>
                <a:path w="4738" h="4683" extrusionOk="0">
                  <a:moveTo>
                    <a:pt x="1064" y="1"/>
                  </a:moveTo>
                  <a:cubicBezTo>
                    <a:pt x="862" y="1"/>
                    <a:pt x="698" y="127"/>
                    <a:pt x="668" y="306"/>
                  </a:cubicBezTo>
                  <a:lnTo>
                    <a:pt x="34" y="3609"/>
                  </a:lnTo>
                  <a:cubicBezTo>
                    <a:pt x="1" y="3809"/>
                    <a:pt x="134" y="4009"/>
                    <a:pt x="334" y="4042"/>
                  </a:cubicBezTo>
                  <a:lnTo>
                    <a:pt x="3637" y="4676"/>
                  </a:lnTo>
                  <a:cubicBezTo>
                    <a:pt x="3662" y="4680"/>
                    <a:pt x="3686" y="4682"/>
                    <a:pt x="3710" y="4682"/>
                  </a:cubicBezTo>
                  <a:cubicBezTo>
                    <a:pt x="3877" y="4682"/>
                    <a:pt x="4012" y="4580"/>
                    <a:pt x="4070" y="4376"/>
                  </a:cubicBezTo>
                  <a:lnTo>
                    <a:pt x="4704" y="1107"/>
                  </a:lnTo>
                  <a:cubicBezTo>
                    <a:pt x="4738" y="873"/>
                    <a:pt x="4638" y="673"/>
                    <a:pt x="4404" y="640"/>
                  </a:cubicBezTo>
                  <a:lnTo>
                    <a:pt x="1135" y="6"/>
                  </a:lnTo>
                  <a:cubicBezTo>
                    <a:pt x="1111" y="3"/>
                    <a:pt x="1087" y="1"/>
                    <a:pt x="1064"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51"/>
            <p:cNvSpPr/>
            <p:nvPr/>
          </p:nvSpPr>
          <p:spPr>
            <a:xfrm>
              <a:off x="11477525" y="2622150"/>
              <a:ext cx="119275" cy="117050"/>
            </a:xfrm>
            <a:custGeom>
              <a:avLst/>
              <a:gdLst/>
              <a:ahLst/>
              <a:cxnLst/>
              <a:rect l="l" t="t" r="r" b="b"/>
              <a:pathLst>
                <a:path w="4771" h="4682" extrusionOk="0">
                  <a:moveTo>
                    <a:pt x="1058" y="0"/>
                  </a:moveTo>
                  <a:cubicBezTo>
                    <a:pt x="879" y="0"/>
                    <a:pt x="697" y="103"/>
                    <a:pt x="668" y="307"/>
                  </a:cubicBezTo>
                  <a:lnTo>
                    <a:pt x="34" y="3576"/>
                  </a:lnTo>
                  <a:cubicBezTo>
                    <a:pt x="0" y="3809"/>
                    <a:pt x="134" y="4010"/>
                    <a:pt x="334" y="4043"/>
                  </a:cubicBezTo>
                  <a:lnTo>
                    <a:pt x="3636" y="4677"/>
                  </a:lnTo>
                  <a:cubicBezTo>
                    <a:pt x="3654" y="4680"/>
                    <a:pt x="3671" y="4681"/>
                    <a:pt x="3688" y="4681"/>
                  </a:cubicBezTo>
                  <a:cubicBezTo>
                    <a:pt x="3865" y="4681"/>
                    <a:pt x="4012" y="4529"/>
                    <a:pt x="4103" y="4377"/>
                  </a:cubicBezTo>
                  <a:lnTo>
                    <a:pt x="4704" y="1074"/>
                  </a:lnTo>
                  <a:cubicBezTo>
                    <a:pt x="4771" y="874"/>
                    <a:pt x="4637" y="674"/>
                    <a:pt x="4437" y="641"/>
                  </a:cubicBezTo>
                  <a:lnTo>
                    <a:pt x="1135" y="7"/>
                  </a:lnTo>
                  <a:cubicBezTo>
                    <a:pt x="1110" y="3"/>
                    <a:pt x="1084" y="0"/>
                    <a:pt x="1058"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51"/>
            <p:cNvSpPr/>
            <p:nvPr/>
          </p:nvSpPr>
          <p:spPr>
            <a:xfrm>
              <a:off x="11838625" y="2688875"/>
              <a:ext cx="118425" cy="117050"/>
            </a:xfrm>
            <a:custGeom>
              <a:avLst/>
              <a:gdLst/>
              <a:ahLst/>
              <a:cxnLst/>
              <a:rect l="l" t="t" r="r" b="b"/>
              <a:pathLst>
                <a:path w="4737" h="4682" extrusionOk="0">
                  <a:moveTo>
                    <a:pt x="1026" y="0"/>
                  </a:moveTo>
                  <a:cubicBezTo>
                    <a:pt x="853" y="0"/>
                    <a:pt x="696" y="102"/>
                    <a:pt x="667" y="307"/>
                  </a:cubicBezTo>
                  <a:lnTo>
                    <a:pt x="33" y="3576"/>
                  </a:lnTo>
                  <a:cubicBezTo>
                    <a:pt x="0" y="3809"/>
                    <a:pt x="100" y="4009"/>
                    <a:pt x="334" y="4043"/>
                  </a:cubicBezTo>
                  <a:lnTo>
                    <a:pt x="3603" y="4676"/>
                  </a:lnTo>
                  <a:cubicBezTo>
                    <a:pt x="3627" y="4680"/>
                    <a:pt x="3650" y="4681"/>
                    <a:pt x="3673" y="4681"/>
                  </a:cubicBezTo>
                  <a:cubicBezTo>
                    <a:pt x="3870" y="4681"/>
                    <a:pt x="4010" y="4556"/>
                    <a:pt x="4070" y="4376"/>
                  </a:cubicBezTo>
                  <a:lnTo>
                    <a:pt x="4703" y="1074"/>
                  </a:lnTo>
                  <a:cubicBezTo>
                    <a:pt x="4737" y="874"/>
                    <a:pt x="4603" y="673"/>
                    <a:pt x="4403" y="640"/>
                  </a:cubicBezTo>
                  <a:lnTo>
                    <a:pt x="1101" y="6"/>
                  </a:lnTo>
                  <a:cubicBezTo>
                    <a:pt x="1076" y="2"/>
                    <a:pt x="1051" y="0"/>
                    <a:pt x="1026"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51"/>
            <p:cNvSpPr/>
            <p:nvPr/>
          </p:nvSpPr>
          <p:spPr>
            <a:xfrm>
              <a:off x="11957025" y="2710575"/>
              <a:ext cx="119275" cy="117050"/>
            </a:xfrm>
            <a:custGeom>
              <a:avLst/>
              <a:gdLst/>
              <a:ahLst/>
              <a:cxnLst/>
              <a:rect l="l" t="t" r="r" b="b"/>
              <a:pathLst>
                <a:path w="4771" h="4682" extrusionOk="0">
                  <a:moveTo>
                    <a:pt x="1072" y="0"/>
                  </a:moveTo>
                  <a:cubicBezTo>
                    <a:pt x="889" y="0"/>
                    <a:pt x="698" y="126"/>
                    <a:pt x="668" y="306"/>
                  </a:cubicBezTo>
                  <a:lnTo>
                    <a:pt x="34" y="3608"/>
                  </a:lnTo>
                  <a:cubicBezTo>
                    <a:pt x="1" y="3808"/>
                    <a:pt x="134" y="4008"/>
                    <a:pt x="334" y="4042"/>
                  </a:cubicBezTo>
                  <a:lnTo>
                    <a:pt x="3637" y="4676"/>
                  </a:lnTo>
                  <a:cubicBezTo>
                    <a:pt x="3662" y="4680"/>
                    <a:pt x="3687" y="4682"/>
                    <a:pt x="3712" y="4682"/>
                  </a:cubicBezTo>
                  <a:cubicBezTo>
                    <a:pt x="3885" y="4682"/>
                    <a:pt x="4045" y="4580"/>
                    <a:pt x="4104" y="4375"/>
                  </a:cubicBezTo>
                  <a:lnTo>
                    <a:pt x="4704" y="1106"/>
                  </a:lnTo>
                  <a:cubicBezTo>
                    <a:pt x="4771" y="873"/>
                    <a:pt x="4637" y="673"/>
                    <a:pt x="4437" y="639"/>
                  </a:cubicBezTo>
                  <a:lnTo>
                    <a:pt x="1135" y="6"/>
                  </a:lnTo>
                  <a:cubicBezTo>
                    <a:pt x="1114" y="2"/>
                    <a:pt x="1093" y="0"/>
                    <a:pt x="1072"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51"/>
            <p:cNvSpPr/>
            <p:nvPr/>
          </p:nvSpPr>
          <p:spPr>
            <a:xfrm>
              <a:off x="12077125" y="2733625"/>
              <a:ext cx="118425" cy="117325"/>
            </a:xfrm>
            <a:custGeom>
              <a:avLst/>
              <a:gdLst/>
              <a:ahLst/>
              <a:cxnLst/>
              <a:rect l="l" t="t" r="r" b="b"/>
              <a:pathLst>
                <a:path w="4737" h="4693" extrusionOk="0">
                  <a:moveTo>
                    <a:pt x="1014" y="0"/>
                  </a:moveTo>
                  <a:cubicBezTo>
                    <a:pt x="835" y="0"/>
                    <a:pt x="695" y="120"/>
                    <a:pt x="667" y="284"/>
                  </a:cubicBezTo>
                  <a:lnTo>
                    <a:pt x="34" y="3587"/>
                  </a:lnTo>
                  <a:cubicBezTo>
                    <a:pt x="0" y="3787"/>
                    <a:pt x="134" y="4020"/>
                    <a:pt x="334" y="4054"/>
                  </a:cubicBezTo>
                  <a:lnTo>
                    <a:pt x="3636" y="4688"/>
                  </a:lnTo>
                  <a:cubicBezTo>
                    <a:pt x="3657" y="4691"/>
                    <a:pt x="3678" y="4693"/>
                    <a:pt x="3698" y="4693"/>
                  </a:cubicBezTo>
                  <a:cubicBezTo>
                    <a:pt x="3876" y="4693"/>
                    <a:pt x="4040" y="4567"/>
                    <a:pt x="4070" y="4387"/>
                  </a:cubicBezTo>
                  <a:lnTo>
                    <a:pt x="4704" y="1085"/>
                  </a:lnTo>
                  <a:cubicBezTo>
                    <a:pt x="4737" y="885"/>
                    <a:pt x="4637" y="685"/>
                    <a:pt x="4403" y="618"/>
                  </a:cubicBezTo>
                  <a:lnTo>
                    <a:pt x="1134" y="18"/>
                  </a:lnTo>
                  <a:cubicBezTo>
                    <a:pt x="1093" y="6"/>
                    <a:pt x="1053" y="0"/>
                    <a:pt x="1014"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51"/>
            <p:cNvSpPr/>
            <p:nvPr/>
          </p:nvSpPr>
          <p:spPr>
            <a:xfrm>
              <a:off x="12197200" y="2755575"/>
              <a:ext cx="118450" cy="117075"/>
            </a:xfrm>
            <a:custGeom>
              <a:avLst/>
              <a:gdLst/>
              <a:ahLst/>
              <a:cxnLst/>
              <a:rect l="l" t="t" r="r" b="b"/>
              <a:pathLst>
                <a:path w="4738" h="4683" extrusionOk="0">
                  <a:moveTo>
                    <a:pt x="1027" y="1"/>
                  </a:moveTo>
                  <a:cubicBezTo>
                    <a:pt x="854" y="1"/>
                    <a:pt x="697" y="103"/>
                    <a:pt x="668" y="307"/>
                  </a:cubicBezTo>
                  <a:lnTo>
                    <a:pt x="34" y="3576"/>
                  </a:lnTo>
                  <a:cubicBezTo>
                    <a:pt x="1" y="3810"/>
                    <a:pt x="101" y="4010"/>
                    <a:pt x="334" y="4043"/>
                  </a:cubicBezTo>
                  <a:lnTo>
                    <a:pt x="3603" y="4677"/>
                  </a:lnTo>
                  <a:cubicBezTo>
                    <a:pt x="3627" y="4680"/>
                    <a:pt x="3651" y="4682"/>
                    <a:pt x="3674" y="4682"/>
                  </a:cubicBezTo>
                  <a:cubicBezTo>
                    <a:pt x="3876" y="4682"/>
                    <a:pt x="4040" y="4556"/>
                    <a:pt x="4070" y="4377"/>
                  </a:cubicBezTo>
                  <a:lnTo>
                    <a:pt x="4704" y="1074"/>
                  </a:lnTo>
                  <a:cubicBezTo>
                    <a:pt x="4737" y="874"/>
                    <a:pt x="4604" y="674"/>
                    <a:pt x="4404" y="641"/>
                  </a:cubicBezTo>
                  <a:lnTo>
                    <a:pt x="1101" y="7"/>
                  </a:lnTo>
                  <a:cubicBezTo>
                    <a:pt x="1076" y="3"/>
                    <a:pt x="1051" y="1"/>
                    <a:pt x="1027"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51"/>
            <p:cNvSpPr/>
            <p:nvPr/>
          </p:nvSpPr>
          <p:spPr>
            <a:xfrm>
              <a:off x="12316450" y="2778125"/>
              <a:ext cx="119275" cy="117275"/>
            </a:xfrm>
            <a:custGeom>
              <a:avLst/>
              <a:gdLst/>
              <a:ahLst/>
              <a:cxnLst/>
              <a:rect l="l" t="t" r="r" b="b"/>
              <a:pathLst>
                <a:path w="4771" h="4691" extrusionOk="0">
                  <a:moveTo>
                    <a:pt x="1073" y="0"/>
                  </a:moveTo>
                  <a:cubicBezTo>
                    <a:pt x="895" y="0"/>
                    <a:pt x="728" y="126"/>
                    <a:pt x="668" y="306"/>
                  </a:cubicBezTo>
                  <a:lnTo>
                    <a:pt x="67" y="3608"/>
                  </a:lnTo>
                  <a:cubicBezTo>
                    <a:pt x="1" y="3808"/>
                    <a:pt x="134" y="4008"/>
                    <a:pt x="334" y="4075"/>
                  </a:cubicBezTo>
                  <a:lnTo>
                    <a:pt x="3637" y="4676"/>
                  </a:lnTo>
                  <a:cubicBezTo>
                    <a:pt x="3668" y="4686"/>
                    <a:pt x="3699" y="4691"/>
                    <a:pt x="3731" y="4691"/>
                  </a:cubicBezTo>
                  <a:cubicBezTo>
                    <a:pt x="3904" y="4691"/>
                    <a:pt x="4076" y="4550"/>
                    <a:pt x="4104" y="4409"/>
                  </a:cubicBezTo>
                  <a:lnTo>
                    <a:pt x="4737" y="1106"/>
                  </a:lnTo>
                  <a:cubicBezTo>
                    <a:pt x="4771" y="906"/>
                    <a:pt x="4637" y="673"/>
                    <a:pt x="4437" y="639"/>
                  </a:cubicBezTo>
                  <a:lnTo>
                    <a:pt x="1135" y="6"/>
                  </a:lnTo>
                  <a:cubicBezTo>
                    <a:pt x="1114" y="2"/>
                    <a:pt x="1094" y="0"/>
                    <a:pt x="1073"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51"/>
            <p:cNvSpPr/>
            <p:nvPr/>
          </p:nvSpPr>
          <p:spPr>
            <a:xfrm>
              <a:off x="12436550" y="2800325"/>
              <a:ext cx="119275" cy="117350"/>
            </a:xfrm>
            <a:custGeom>
              <a:avLst/>
              <a:gdLst/>
              <a:ahLst/>
              <a:cxnLst/>
              <a:rect l="l" t="t" r="r" b="b"/>
              <a:pathLst>
                <a:path w="4771" h="4694" extrusionOk="0">
                  <a:moveTo>
                    <a:pt x="1026" y="1"/>
                  </a:moveTo>
                  <a:cubicBezTo>
                    <a:pt x="858" y="1"/>
                    <a:pt x="695" y="120"/>
                    <a:pt x="667" y="285"/>
                  </a:cubicBezTo>
                  <a:lnTo>
                    <a:pt x="34" y="3587"/>
                  </a:lnTo>
                  <a:cubicBezTo>
                    <a:pt x="0" y="3788"/>
                    <a:pt x="134" y="4021"/>
                    <a:pt x="334" y="4054"/>
                  </a:cubicBezTo>
                  <a:lnTo>
                    <a:pt x="3636" y="4688"/>
                  </a:lnTo>
                  <a:cubicBezTo>
                    <a:pt x="3657" y="4692"/>
                    <a:pt x="3677" y="4693"/>
                    <a:pt x="3697" y="4693"/>
                  </a:cubicBezTo>
                  <a:cubicBezTo>
                    <a:pt x="3870" y="4693"/>
                    <a:pt x="4013" y="4567"/>
                    <a:pt x="4103" y="4388"/>
                  </a:cubicBezTo>
                  <a:lnTo>
                    <a:pt x="4704" y="1086"/>
                  </a:lnTo>
                  <a:cubicBezTo>
                    <a:pt x="4770" y="885"/>
                    <a:pt x="4637" y="685"/>
                    <a:pt x="4437" y="619"/>
                  </a:cubicBezTo>
                  <a:lnTo>
                    <a:pt x="1134" y="18"/>
                  </a:lnTo>
                  <a:cubicBezTo>
                    <a:pt x="1099" y="6"/>
                    <a:pt x="1062" y="1"/>
                    <a:pt x="1026"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51"/>
            <p:cNvSpPr/>
            <p:nvPr/>
          </p:nvSpPr>
          <p:spPr>
            <a:xfrm>
              <a:off x="12556625" y="2823150"/>
              <a:ext cx="118450" cy="116900"/>
            </a:xfrm>
            <a:custGeom>
              <a:avLst/>
              <a:gdLst/>
              <a:ahLst/>
              <a:cxnLst/>
              <a:rect l="l" t="t" r="r" b="b"/>
              <a:pathLst>
                <a:path w="4738" h="4676" extrusionOk="0">
                  <a:moveTo>
                    <a:pt x="1064" y="1"/>
                  </a:moveTo>
                  <a:cubicBezTo>
                    <a:pt x="862" y="1"/>
                    <a:pt x="698" y="127"/>
                    <a:pt x="668" y="306"/>
                  </a:cubicBezTo>
                  <a:lnTo>
                    <a:pt x="34" y="3608"/>
                  </a:lnTo>
                  <a:cubicBezTo>
                    <a:pt x="1" y="3809"/>
                    <a:pt x="134" y="4009"/>
                    <a:pt x="334" y="4042"/>
                  </a:cubicBezTo>
                  <a:lnTo>
                    <a:pt x="3637" y="4676"/>
                  </a:lnTo>
                  <a:cubicBezTo>
                    <a:pt x="3837" y="4676"/>
                    <a:pt x="4003" y="4542"/>
                    <a:pt x="4070" y="4376"/>
                  </a:cubicBezTo>
                  <a:lnTo>
                    <a:pt x="4704" y="1107"/>
                  </a:lnTo>
                  <a:cubicBezTo>
                    <a:pt x="4737" y="873"/>
                    <a:pt x="4637" y="673"/>
                    <a:pt x="4404" y="640"/>
                  </a:cubicBezTo>
                  <a:lnTo>
                    <a:pt x="1135" y="6"/>
                  </a:lnTo>
                  <a:cubicBezTo>
                    <a:pt x="1111" y="2"/>
                    <a:pt x="1087" y="1"/>
                    <a:pt x="1064"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51"/>
            <p:cNvSpPr/>
            <p:nvPr/>
          </p:nvSpPr>
          <p:spPr>
            <a:xfrm>
              <a:off x="11756900" y="2796175"/>
              <a:ext cx="119275" cy="117325"/>
            </a:xfrm>
            <a:custGeom>
              <a:avLst/>
              <a:gdLst/>
              <a:ahLst/>
              <a:cxnLst/>
              <a:rect l="l" t="t" r="r" b="b"/>
              <a:pathLst>
                <a:path w="4771" h="4693" extrusionOk="0">
                  <a:moveTo>
                    <a:pt x="1026" y="0"/>
                  </a:moveTo>
                  <a:cubicBezTo>
                    <a:pt x="858" y="0"/>
                    <a:pt x="695" y="120"/>
                    <a:pt x="667" y="284"/>
                  </a:cubicBezTo>
                  <a:lnTo>
                    <a:pt x="33" y="3587"/>
                  </a:lnTo>
                  <a:cubicBezTo>
                    <a:pt x="0" y="3787"/>
                    <a:pt x="134" y="4020"/>
                    <a:pt x="334" y="4054"/>
                  </a:cubicBezTo>
                  <a:lnTo>
                    <a:pt x="3636" y="4687"/>
                  </a:lnTo>
                  <a:cubicBezTo>
                    <a:pt x="3657" y="4691"/>
                    <a:pt x="3677" y="4693"/>
                    <a:pt x="3698" y="4693"/>
                  </a:cubicBezTo>
                  <a:cubicBezTo>
                    <a:pt x="3876" y="4693"/>
                    <a:pt x="4043" y="4567"/>
                    <a:pt x="4103" y="4387"/>
                  </a:cubicBezTo>
                  <a:lnTo>
                    <a:pt x="4703" y="1085"/>
                  </a:lnTo>
                  <a:cubicBezTo>
                    <a:pt x="4770" y="885"/>
                    <a:pt x="4637" y="685"/>
                    <a:pt x="4437" y="618"/>
                  </a:cubicBezTo>
                  <a:lnTo>
                    <a:pt x="1134" y="17"/>
                  </a:lnTo>
                  <a:cubicBezTo>
                    <a:pt x="1099" y="6"/>
                    <a:pt x="1062" y="0"/>
                    <a:pt x="1026"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51"/>
            <p:cNvSpPr/>
            <p:nvPr/>
          </p:nvSpPr>
          <p:spPr>
            <a:xfrm>
              <a:off x="11635975" y="2773125"/>
              <a:ext cx="119275" cy="117050"/>
            </a:xfrm>
            <a:custGeom>
              <a:avLst/>
              <a:gdLst/>
              <a:ahLst/>
              <a:cxnLst/>
              <a:rect l="l" t="t" r="r" b="b"/>
              <a:pathLst>
                <a:path w="4771" h="4682" extrusionOk="0">
                  <a:moveTo>
                    <a:pt x="1072" y="0"/>
                  </a:moveTo>
                  <a:cubicBezTo>
                    <a:pt x="888" y="0"/>
                    <a:pt x="697" y="126"/>
                    <a:pt x="667" y="306"/>
                  </a:cubicBezTo>
                  <a:lnTo>
                    <a:pt x="34" y="3608"/>
                  </a:lnTo>
                  <a:cubicBezTo>
                    <a:pt x="0" y="3808"/>
                    <a:pt x="134" y="4008"/>
                    <a:pt x="334" y="4042"/>
                  </a:cubicBezTo>
                  <a:lnTo>
                    <a:pt x="3636" y="4675"/>
                  </a:lnTo>
                  <a:cubicBezTo>
                    <a:pt x="3661" y="4680"/>
                    <a:pt x="3686" y="4682"/>
                    <a:pt x="3711" y="4682"/>
                  </a:cubicBezTo>
                  <a:cubicBezTo>
                    <a:pt x="3884" y="4682"/>
                    <a:pt x="4045" y="4580"/>
                    <a:pt x="4103" y="4375"/>
                  </a:cubicBezTo>
                  <a:lnTo>
                    <a:pt x="4704" y="1106"/>
                  </a:lnTo>
                  <a:cubicBezTo>
                    <a:pt x="4770" y="873"/>
                    <a:pt x="4637" y="673"/>
                    <a:pt x="4437" y="639"/>
                  </a:cubicBezTo>
                  <a:lnTo>
                    <a:pt x="1134" y="5"/>
                  </a:lnTo>
                  <a:cubicBezTo>
                    <a:pt x="1114" y="2"/>
                    <a:pt x="1093" y="0"/>
                    <a:pt x="1072"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51"/>
            <p:cNvSpPr/>
            <p:nvPr/>
          </p:nvSpPr>
          <p:spPr>
            <a:xfrm>
              <a:off x="11515875" y="2751400"/>
              <a:ext cx="119275" cy="117050"/>
            </a:xfrm>
            <a:custGeom>
              <a:avLst/>
              <a:gdLst/>
              <a:ahLst/>
              <a:cxnLst/>
              <a:rect l="l" t="t" r="r" b="b"/>
              <a:pathLst>
                <a:path w="4771" h="4682" extrusionOk="0">
                  <a:moveTo>
                    <a:pt x="1060" y="1"/>
                  </a:moveTo>
                  <a:cubicBezTo>
                    <a:pt x="887" y="1"/>
                    <a:pt x="726" y="103"/>
                    <a:pt x="668" y="307"/>
                  </a:cubicBezTo>
                  <a:lnTo>
                    <a:pt x="68" y="3576"/>
                  </a:lnTo>
                  <a:cubicBezTo>
                    <a:pt x="1" y="3810"/>
                    <a:pt x="134" y="4010"/>
                    <a:pt x="334" y="4043"/>
                  </a:cubicBezTo>
                  <a:lnTo>
                    <a:pt x="3637" y="4677"/>
                  </a:lnTo>
                  <a:cubicBezTo>
                    <a:pt x="3654" y="4680"/>
                    <a:pt x="3672" y="4681"/>
                    <a:pt x="3690" y="4681"/>
                  </a:cubicBezTo>
                  <a:cubicBezTo>
                    <a:pt x="3876" y="4681"/>
                    <a:pt x="4073" y="4529"/>
                    <a:pt x="4104" y="4377"/>
                  </a:cubicBezTo>
                  <a:lnTo>
                    <a:pt x="4738" y="1075"/>
                  </a:lnTo>
                  <a:cubicBezTo>
                    <a:pt x="4771" y="874"/>
                    <a:pt x="4638" y="674"/>
                    <a:pt x="4437" y="641"/>
                  </a:cubicBezTo>
                  <a:lnTo>
                    <a:pt x="1135" y="7"/>
                  </a:lnTo>
                  <a:cubicBezTo>
                    <a:pt x="1110" y="3"/>
                    <a:pt x="1085" y="1"/>
                    <a:pt x="1060"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51"/>
            <p:cNvSpPr/>
            <p:nvPr/>
          </p:nvSpPr>
          <p:spPr>
            <a:xfrm>
              <a:off x="11876975" y="2818125"/>
              <a:ext cx="118450" cy="117050"/>
            </a:xfrm>
            <a:custGeom>
              <a:avLst/>
              <a:gdLst/>
              <a:ahLst/>
              <a:cxnLst/>
              <a:rect l="l" t="t" r="r" b="b"/>
              <a:pathLst>
                <a:path w="4738" h="4682" extrusionOk="0">
                  <a:moveTo>
                    <a:pt x="1049" y="0"/>
                  </a:moveTo>
                  <a:cubicBezTo>
                    <a:pt x="854" y="0"/>
                    <a:pt x="697" y="103"/>
                    <a:pt x="668" y="307"/>
                  </a:cubicBezTo>
                  <a:lnTo>
                    <a:pt x="34" y="3576"/>
                  </a:lnTo>
                  <a:cubicBezTo>
                    <a:pt x="1" y="3809"/>
                    <a:pt x="134" y="4010"/>
                    <a:pt x="334" y="4043"/>
                  </a:cubicBezTo>
                  <a:lnTo>
                    <a:pt x="3636" y="4677"/>
                  </a:lnTo>
                  <a:cubicBezTo>
                    <a:pt x="3657" y="4680"/>
                    <a:pt x="3678" y="4682"/>
                    <a:pt x="3698" y="4682"/>
                  </a:cubicBezTo>
                  <a:cubicBezTo>
                    <a:pt x="3876" y="4682"/>
                    <a:pt x="4040" y="4556"/>
                    <a:pt x="4070" y="4376"/>
                  </a:cubicBezTo>
                  <a:lnTo>
                    <a:pt x="4704" y="1074"/>
                  </a:lnTo>
                  <a:cubicBezTo>
                    <a:pt x="4737" y="874"/>
                    <a:pt x="4637" y="674"/>
                    <a:pt x="4404" y="640"/>
                  </a:cubicBezTo>
                  <a:lnTo>
                    <a:pt x="1135" y="7"/>
                  </a:lnTo>
                  <a:cubicBezTo>
                    <a:pt x="1106" y="3"/>
                    <a:pt x="1077" y="0"/>
                    <a:pt x="1049"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51"/>
            <p:cNvSpPr/>
            <p:nvPr/>
          </p:nvSpPr>
          <p:spPr>
            <a:xfrm>
              <a:off x="11997050" y="2840675"/>
              <a:ext cx="118450" cy="117275"/>
            </a:xfrm>
            <a:custGeom>
              <a:avLst/>
              <a:gdLst/>
              <a:ahLst/>
              <a:cxnLst/>
              <a:rect l="l" t="t" r="r" b="b"/>
              <a:pathLst>
                <a:path w="4738" h="4691" extrusionOk="0">
                  <a:moveTo>
                    <a:pt x="1040" y="0"/>
                  </a:moveTo>
                  <a:cubicBezTo>
                    <a:pt x="862" y="0"/>
                    <a:pt x="698" y="126"/>
                    <a:pt x="668" y="306"/>
                  </a:cubicBezTo>
                  <a:lnTo>
                    <a:pt x="34" y="3608"/>
                  </a:lnTo>
                  <a:cubicBezTo>
                    <a:pt x="1" y="3808"/>
                    <a:pt x="101" y="4008"/>
                    <a:pt x="335" y="4075"/>
                  </a:cubicBezTo>
                  <a:lnTo>
                    <a:pt x="3604" y="4675"/>
                  </a:lnTo>
                  <a:cubicBezTo>
                    <a:pt x="3640" y="4686"/>
                    <a:pt x="3674" y="4690"/>
                    <a:pt x="3707" y="4690"/>
                  </a:cubicBezTo>
                  <a:cubicBezTo>
                    <a:pt x="3886" y="4690"/>
                    <a:pt x="4014" y="4549"/>
                    <a:pt x="4071" y="4408"/>
                  </a:cubicBezTo>
                  <a:lnTo>
                    <a:pt x="4704" y="1106"/>
                  </a:lnTo>
                  <a:cubicBezTo>
                    <a:pt x="4738" y="906"/>
                    <a:pt x="4604" y="672"/>
                    <a:pt x="4404" y="639"/>
                  </a:cubicBezTo>
                  <a:lnTo>
                    <a:pt x="1102" y="5"/>
                  </a:lnTo>
                  <a:cubicBezTo>
                    <a:pt x="1081" y="2"/>
                    <a:pt x="1060" y="0"/>
                    <a:pt x="1040"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51"/>
            <p:cNvSpPr/>
            <p:nvPr/>
          </p:nvSpPr>
          <p:spPr>
            <a:xfrm>
              <a:off x="12116325" y="2862875"/>
              <a:ext cx="119275" cy="117350"/>
            </a:xfrm>
            <a:custGeom>
              <a:avLst/>
              <a:gdLst/>
              <a:ahLst/>
              <a:cxnLst/>
              <a:rect l="l" t="t" r="r" b="b"/>
              <a:pathLst>
                <a:path w="4771" h="4694" extrusionOk="0">
                  <a:moveTo>
                    <a:pt x="1029" y="1"/>
                  </a:moveTo>
                  <a:cubicBezTo>
                    <a:pt x="867" y="1"/>
                    <a:pt x="722" y="120"/>
                    <a:pt x="667" y="285"/>
                  </a:cubicBezTo>
                  <a:lnTo>
                    <a:pt x="67" y="3587"/>
                  </a:lnTo>
                  <a:cubicBezTo>
                    <a:pt x="0" y="3787"/>
                    <a:pt x="133" y="4021"/>
                    <a:pt x="334" y="4054"/>
                  </a:cubicBezTo>
                  <a:lnTo>
                    <a:pt x="3636" y="4688"/>
                  </a:lnTo>
                  <a:cubicBezTo>
                    <a:pt x="3657" y="4691"/>
                    <a:pt x="3677" y="4693"/>
                    <a:pt x="3697" y="4693"/>
                  </a:cubicBezTo>
                  <a:cubicBezTo>
                    <a:pt x="3870" y="4693"/>
                    <a:pt x="4013" y="4567"/>
                    <a:pt x="4103" y="4388"/>
                  </a:cubicBezTo>
                  <a:lnTo>
                    <a:pt x="4737" y="1085"/>
                  </a:lnTo>
                  <a:cubicBezTo>
                    <a:pt x="4770" y="885"/>
                    <a:pt x="4637" y="685"/>
                    <a:pt x="4437" y="618"/>
                  </a:cubicBezTo>
                  <a:lnTo>
                    <a:pt x="1134" y="18"/>
                  </a:lnTo>
                  <a:cubicBezTo>
                    <a:pt x="1099" y="6"/>
                    <a:pt x="1063" y="1"/>
                    <a:pt x="1029"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51"/>
            <p:cNvSpPr/>
            <p:nvPr/>
          </p:nvSpPr>
          <p:spPr>
            <a:xfrm>
              <a:off x="12236400" y="2884575"/>
              <a:ext cx="119275" cy="117325"/>
            </a:xfrm>
            <a:custGeom>
              <a:avLst/>
              <a:gdLst/>
              <a:ahLst/>
              <a:cxnLst/>
              <a:rect l="l" t="t" r="r" b="b"/>
              <a:pathLst>
                <a:path w="4771" h="4693" extrusionOk="0">
                  <a:moveTo>
                    <a:pt x="1028" y="0"/>
                  </a:moveTo>
                  <a:cubicBezTo>
                    <a:pt x="859" y="0"/>
                    <a:pt x="695" y="125"/>
                    <a:pt x="668" y="317"/>
                  </a:cubicBezTo>
                  <a:lnTo>
                    <a:pt x="34" y="3586"/>
                  </a:lnTo>
                  <a:cubicBezTo>
                    <a:pt x="0" y="3820"/>
                    <a:pt x="134" y="4020"/>
                    <a:pt x="334" y="4053"/>
                  </a:cubicBezTo>
                  <a:lnTo>
                    <a:pt x="3636" y="4687"/>
                  </a:lnTo>
                  <a:cubicBezTo>
                    <a:pt x="3654" y="4691"/>
                    <a:pt x="3671" y="4692"/>
                    <a:pt x="3689" y="4692"/>
                  </a:cubicBezTo>
                  <a:cubicBezTo>
                    <a:pt x="3843" y="4692"/>
                    <a:pt x="4014" y="4567"/>
                    <a:pt x="4103" y="4387"/>
                  </a:cubicBezTo>
                  <a:lnTo>
                    <a:pt x="4704" y="1085"/>
                  </a:lnTo>
                  <a:cubicBezTo>
                    <a:pt x="4771" y="885"/>
                    <a:pt x="4637" y="684"/>
                    <a:pt x="4437" y="651"/>
                  </a:cubicBezTo>
                  <a:lnTo>
                    <a:pt x="1135" y="17"/>
                  </a:lnTo>
                  <a:cubicBezTo>
                    <a:pt x="1100" y="6"/>
                    <a:pt x="1064" y="0"/>
                    <a:pt x="1028"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51"/>
            <p:cNvSpPr/>
            <p:nvPr/>
          </p:nvSpPr>
          <p:spPr>
            <a:xfrm>
              <a:off x="12355650" y="2907375"/>
              <a:ext cx="118450" cy="117350"/>
            </a:xfrm>
            <a:custGeom>
              <a:avLst/>
              <a:gdLst/>
              <a:ahLst/>
              <a:cxnLst/>
              <a:rect l="l" t="t" r="r" b="b"/>
              <a:pathLst>
                <a:path w="4738" h="4694" extrusionOk="0">
                  <a:moveTo>
                    <a:pt x="1040" y="1"/>
                  </a:moveTo>
                  <a:cubicBezTo>
                    <a:pt x="862" y="1"/>
                    <a:pt x="698" y="127"/>
                    <a:pt x="668" y="306"/>
                  </a:cubicBezTo>
                  <a:lnTo>
                    <a:pt x="34" y="3608"/>
                  </a:lnTo>
                  <a:cubicBezTo>
                    <a:pt x="1" y="3809"/>
                    <a:pt x="101" y="4009"/>
                    <a:pt x="334" y="4075"/>
                  </a:cubicBezTo>
                  <a:lnTo>
                    <a:pt x="3603" y="4676"/>
                  </a:lnTo>
                  <a:cubicBezTo>
                    <a:pt x="3644" y="4688"/>
                    <a:pt x="3685" y="4693"/>
                    <a:pt x="3723" y="4693"/>
                  </a:cubicBezTo>
                  <a:cubicBezTo>
                    <a:pt x="3902" y="4693"/>
                    <a:pt x="4043" y="4574"/>
                    <a:pt x="4070" y="4409"/>
                  </a:cubicBezTo>
                  <a:lnTo>
                    <a:pt x="4704" y="1107"/>
                  </a:lnTo>
                  <a:cubicBezTo>
                    <a:pt x="4737" y="907"/>
                    <a:pt x="4604" y="673"/>
                    <a:pt x="4404" y="640"/>
                  </a:cubicBezTo>
                  <a:lnTo>
                    <a:pt x="1101" y="6"/>
                  </a:lnTo>
                  <a:cubicBezTo>
                    <a:pt x="1081" y="2"/>
                    <a:pt x="1060" y="1"/>
                    <a:pt x="1040"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51"/>
            <p:cNvSpPr/>
            <p:nvPr/>
          </p:nvSpPr>
          <p:spPr>
            <a:xfrm>
              <a:off x="12474900" y="2929600"/>
              <a:ext cx="119275" cy="117325"/>
            </a:xfrm>
            <a:custGeom>
              <a:avLst/>
              <a:gdLst/>
              <a:ahLst/>
              <a:cxnLst/>
              <a:rect l="l" t="t" r="r" b="b"/>
              <a:pathLst>
                <a:path w="4771" h="4693" extrusionOk="0">
                  <a:moveTo>
                    <a:pt x="1029" y="0"/>
                  </a:moveTo>
                  <a:cubicBezTo>
                    <a:pt x="868" y="0"/>
                    <a:pt x="723" y="120"/>
                    <a:pt x="668" y="284"/>
                  </a:cubicBezTo>
                  <a:lnTo>
                    <a:pt x="67" y="3587"/>
                  </a:lnTo>
                  <a:cubicBezTo>
                    <a:pt x="1" y="3787"/>
                    <a:pt x="134" y="4020"/>
                    <a:pt x="334" y="4054"/>
                  </a:cubicBezTo>
                  <a:lnTo>
                    <a:pt x="3637" y="4688"/>
                  </a:lnTo>
                  <a:cubicBezTo>
                    <a:pt x="3657" y="4691"/>
                    <a:pt x="3678" y="4693"/>
                    <a:pt x="3699" y="4693"/>
                  </a:cubicBezTo>
                  <a:cubicBezTo>
                    <a:pt x="3883" y="4693"/>
                    <a:pt x="4074" y="4567"/>
                    <a:pt x="4104" y="4387"/>
                  </a:cubicBezTo>
                  <a:lnTo>
                    <a:pt x="4737" y="1085"/>
                  </a:lnTo>
                  <a:cubicBezTo>
                    <a:pt x="4771" y="885"/>
                    <a:pt x="4637" y="685"/>
                    <a:pt x="4437" y="618"/>
                  </a:cubicBezTo>
                  <a:lnTo>
                    <a:pt x="1135" y="18"/>
                  </a:lnTo>
                  <a:cubicBezTo>
                    <a:pt x="1099" y="6"/>
                    <a:pt x="1064" y="0"/>
                    <a:pt x="1029"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51"/>
            <p:cNvSpPr/>
            <p:nvPr/>
          </p:nvSpPr>
          <p:spPr>
            <a:xfrm>
              <a:off x="12595000" y="2952425"/>
              <a:ext cx="119275" cy="117000"/>
            </a:xfrm>
            <a:custGeom>
              <a:avLst/>
              <a:gdLst/>
              <a:ahLst/>
              <a:cxnLst/>
              <a:rect l="l" t="t" r="r" b="b"/>
              <a:pathLst>
                <a:path w="4771" h="4680" extrusionOk="0">
                  <a:moveTo>
                    <a:pt x="1071" y="0"/>
                  </a:moveTo>
                  <a:cubicBezTo>
                    <a:pt x="888" y="0"/>
                    <a:pt x="697" y="126"/>
                    <a:pt x="667" y="305"/>
                  </a:cubicBezTo>
                  <a:lnTo>
                    <a:pt x="33" y="3608"/>
                  </a:lnTo>
                  <a:cubicBezTo>
                    <a:pt x="0" y="3808"/>
                    <a:pt x="133" y="4008"/>
                    <a:pt x="334" y="4041"/>
                  </a:cubicBezTo>
                  <a:lnTo>
                    <a:pt x="3636" y="4675"/>
                  </a:lnTo>
                  <a:cubicBezTo>
                    <a:pt x="3653" y="4678"/>
                    <a:pt x="3671" y="4679"/>
                    <a:pt x="3688" y="4679"/>
                  </a:cubicBezTo>
                  <a:cubicBezTo>
                    <a:pt x="3870" y="4679"/>
                    <a:pt x="4042" y="4527"/>
                    <a:pt x="4103" y="4375"/>
                  </a:cubicBezTo>
                  <a:lnTo>
                    <a:pt x="4703" y="1106"/>
                  </a:lnTo>
                  <a:cubicBezTo>
                    <a:pt x="4770" y="872"/>
                    <a:pt x="4637" y="672"/>
                    <a:pt x="4437" y="639"/>
                  </a:cubicBezTo>
                  <a:lnTo>
                    <a:pt x="1134" y="5"/>
                  </a:lnTo>
                  <a:cubicBezTo>
                    <a:pt x="1114" y="2"/>
                    <a:pt x="1093" y="0"/>
                    <a:pt x="1071"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51"/>
            <p:cNvSpPr/>
            <p:nvPr/>
          </p:nvSpPr>
          <p:spPr>
            <a:xfrm>
              <a:off x="12676725" y="2844850"/>
              <a:ext cx="118425" cy="117325"/>
            </a:xfrm>
            <a:custGeom>
              <a:avLst/>
              <a:gdLst/>
              <a:ahLst/>
              <a:cxnLst/>
              <a:rect l="l" t="t" r="r" b="b"/>
              <a:pathLst>
                <a:path w="4737" h="4693" extrusionOk="0">
                  <a:moveTo>
                    <a:pt x="1039" y="0"/>
                  </a:moveTo>
                  <a:cubicBezTo>
                    <a:pt x="861" y="0"/>
                    <a:pt x="697" y="126"/>
                    <a:pt x="667" y="305"/>
                  </a:cubicBezTo>
                  <a:lnTo>
                    <a:pt x="33" y="3608"/>
                  </a:lnTo>
                  <a:cubicBezTo>
                    <a:pt x="0" y="3808"/>
                    <a:pt x="100" y="4008"/>
                    <a:pt x="334" y="4075"/>
                  </a:cubicBezTo>
                  <a:lnTo>
                    <a:pt x="3603" y="4675"/>
                  </a:lnTo>
                  <a:cubicBezTo>
                    <a:pt x="3632" y="4687"/>
                    <a:pt x="3664" y="4692"/>
                    <a:pt x="3696" y="4692"/>
                  </a:cubicBezTo>
                  <a:cubicBezTo>
                    <a:pt x="3847" y="4692"/>
                    <a:pt x="4015" y="4573"/>
                    <a:pt x="4070" y="4408"/>
                  </a:cubicBezTo>
                  <a:lnTo>
                    <a:pt x="4703" y="1106"/>
                  </a:lnTo>
                  <a:cubicBezTo>
                    <a:pt x="4737" y="906"/>
                    <a:pt x="4603" y="672"/>
                    <a:pt x="4403" y="639"/>
                  </a:cubicBezTo>
                  <a:lnTo>
                    <a:pt x="1101" y="5"/>
                  </a:lnTo>
                  <a:cubicBezTo>
                    <a:pt x="1080" y="2"/>
                    <a:pt x="1060" y="0"/>
                    <a:pt x="1039"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51"/>
            <p:cNvSpPr/>
            <p:nvPr/>
          </p:nvSpPr>
          <p:spPr>
            <a:xfrm>
              <a:off x="12787625" y="2743075"/>
              <a:ext cx="119275" cy="117050"/>
            </a:xfrm>
            <a:custGeom>
              <a:avLst/>
              <a:gdLst/>
              <a:ahLst/>
              <a:cxnLst/>
              <a:rect l="l" t="t" r="r" b="b"/>
              <a:pathLst>
                <a:path w="4771" h="4682" extrusionOk="0">
                  <a:moveTo>
                    <a:pt x="1060" y="0"/>
                  </a:moveTo>
                  <a:cubicBezTo>
                    <a:pt x="887" y="0"/>
                    <a:pt x="726" y="102"/>
                    <a:pt x="668" y="307"/>
                  </a:cubicBezTo>
                  <a:lnTo>
                    <a:pt x="67" y="3576"/>
                  </a:lnTo>
                  <a:cubicBezTo>
                    <a:pt x="1" y="3809"/>
                    <a:pt x="134" y="4009"/>
                    <a:pt x="334" y="4043"/>
                  </a:cubicBezTo>
                  <a:lnTo>
                    <a:pt x="3637" y="4677"/>
                  </a:lnTo>
                  <a:cubicBezTo>
                    <a:pt x="3657" y="4680"/>
                    <a:pt x="3677" y="4682"/>
                    <a:pt x="3697" y="4682"/>
                  </a:cubicBezTo>
                  <a:cubicBezTo>
                    <a:pt x="3870" y="4682"/>
                    <a:pt x="4014" y="4556"/>
                    <a:pt x="4104" y="4376"/>
                  </a:cubicBezTo>
                  <a:lnTo>
                    <a:pt x="4737" y="1074"/>
                  </a:lnTo>
                  <a:cubicBezTo>
                    <a:pt x="4771" y="874"/>
                    <a:pt x="4637" y="674"/>
                    <a:pt x="4437" y="640"/>
                  </a:cubicBezTo>
                  <a:lnTo>
                    <a:pt x="1135" y="7"/>
                  </a:lnTo>
                  <a:cubicBezTo>
                    <a:pt x="1110" y="2"/>
                    <a:pt x="1085" y="0"/>
                    <a:pt x="1060"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51"/>
            <p:cNvSpPr/>
            <p:nvPr/>
          </p:nvSpPr>
          <p:spPr>
            <a:xfrm>
              <a:off x="12907725" y="2764775"/>
              <a:ext cx="119275" cy="117075"/>
            </a:xfrm>
            <a:custGeom>
              <a:avLst/>
              <a:gdLst/>
              <a:ahLst/>
              <a:cxnLst/>
              <a:rect l="l" t="t" r="r" b="b"/>
              <a:pathLst>
                <a:path w="4771" h="4683" extrusionOk="0">
                  <a:moveTo>
                    <a:pt x="1071" y="1"/>
                  </a:moveTo>
                  <a:cubicBezTo>
                    <a:pt x="888" y="1"/>
                    <a:pt x="697" y="127"/>
                    <a:pt x="667" y="306"/>
                  </a:cubicBezTo>
                  <a:lnTo>
                    <a:pt x="33" y="3608"/>
                  </a:lnTo>
                  <a:cubicBezTo>
                    <a:pt x="0" y="3809"/>
                    <a:pt x="133" y="4009"/>
                    <a:pt x="334" y="4042"/>
                  </a:cubicBezTo>
                  <a:lnTo>
                    <a:pt x="3636" y="4676"/>
                  </a:lnTo>
                  <a:cubicBezTo>
                    <a:pt x="3657" y="4680"/>
                    <a:pt x="3678" y="4682"/>
                    <a:pt x="3700" y="4682"/>
                  </a:cubicBezTo>
                  <a:cubicBezTo>
                    <a:pt x="3851" y="4682"/>
                    <a:pt x="4015" y="4580"/>
                    <a:pt x="4103" y="4376"/>
                  </a:cubicBezTo>
                  <a:lnTo>
                    <a:pt x="4703" y="1107"/>
                  </a:lnTo>
                  <a:cubicBezTo>
                    <a:pt x="4770" y="873"/>
                    <a:pt x="4637" y="673"/>
                    <a:pt x="4437" y="640"/>
                  </a:cubicBezTo>
                  <a:lnTo>
                    <a:pt x="1134" y="6"/>
                  </a:lnTo>
                  <a:cubicBezTo>
                    <a:pt x="1113" y="2"/>
                    <a:pt x="1092" y="1"/>
                    <a:pt x="1071"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51"/>
            <p:cNvSpPr/>
            <p:nvPr/>
          </p:nvSpPr>
          <p:spPr>
            <a:xfrm>
              <a:off x="12508250" y="2572975"/>
              <a:ext cx="119275" cy="117050"/>
            </a:xfrm>
            <a:custGeom>
              <a:avLst/>
              <a:gdLst/>
              <a:ahLst/>
              <a:cxnLst/>
              <a:rect l="l" t="t" r="r" b="b"/>
              <a:pathLst>
                <a:path w="4771" h="4682" extrusionOk="0">
                  <a:moveTo>
                    <a:pt x="1073" y="1"/>
                  </a:moveTo>
                  <a:cubicBezTo>
                    <a:pt x="895" y="1"/>
                    <a:pt x="728" y="126"/>
                    <a:pt x="668" y="306"/>
                  </a:cubicBezTo>
                  <a:lnTo>
                    <a:pt x="68" y="3608"/>
                  </a:lnTo>
                  <a:cubicBezTo>
                    <a:pt x="1" y="3808"/>
                    <a:pt x="134" y="4009"/>
                    <a:pt x="334" y="4042"/>
                  </a:cubicBezTo>
                  <a:lnTo>
                    <a:pt x="3637" y="4676"/>
                  </a:lnTo>
                  <a:cubicBezTo>
                    <a:pt x="3658" y="4680"/>
                    <a:pt x="3679" y="4682"/>
                    <a:pt x="3701" y="4682"/>
                  </a:cubicBezTo>
                  <a:cubicBezTo>
                    <a:pt x="3852" y="4682"/>
                    <a:pt x="4016" y="4580"/>
                    <a:pt x="4104" y="4375"/>
                  </a:cubicBezTo>
                  <a:lnTo>
                    <a:pt x="4738" y="1106"/>
                  </a:lnTo>
                  <a:cubicBezTo>
                    <a:pt x="4771" y="873"/>
                    <a:pt x="4638" y="673"/>
                    <a:pt x="4437" y="639"/>
                  </a:cubicBezTo>
                  <a:lnTo>
                    <a:pt x="1135" y="6"/>
                  </a:lnTo>
                  <a:cubicBezTo>
                    <a:pt x="1114" y="2"/>
                    <a:pt x="1094" y="1"/>
                    <a:pt x="1073"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51"/>
            <p:cNvSpPr/>
            <p:nvPr/>
          </p:nvSpPr>
          <p:spPr>
            <a:xfrm>
              <a:off x="12627500" y="2594650"/>
              <a:ext cx="118450" cy="117350"/>
            </a:xfrm>
            <a:custGeom>
              <a:avLst/>
              <a:gdLst/>
              <a:ahLst/>
              <a:cxnLst/>
              <a:rect l="l" t="t" r="r" b="b"/>
              <a:pathLst>
                <a:path w="4738" h="4694" extrusionOk="0">
                  <a:moveTo>
                    <a:pt x="1064" y="1"/>
                  </a:moveTo>
                  <a:cubicBezTo>
                    <a:pt x="862" y="1"/>
                    <a:pt x="698" y="127"/>
                    <a:pt x="668" y="306"/>
                  </a:cubicBezTo>
                  <a:lnTo>
                    <a:pt x="34" y="3609"/>
                  </a:lnTo>
                  <a:cubicBezTo>
                    <a:pt x="1" y="3809"/>
                    <a:pt x="134" y="4009"/>
                    <a:pt x="335" y="4076"/>
                  </a:cubicBezTo>
                  <a:lnTo>
                    <a:pt x="3637" y="4676"/>
                  </a:lnTo>
                  <a:cubicBezTo>
                    <a:pt x="3672" y="4688"/>
                    <a:pt x="3708" y="4693"/>
                    <a:pt x="3742" y="4693"/>
                  </a:cubicBezTo>
                  <a:cubicBezTo>
                    <a:pt x="3903" y="4693"/>
                    <a:pt x="4043" y="4574"/>
                    <a:pt x="4071" y="4409"/>
                  </a:cubicBezTo>
                  <a:lnTo>
                    <a:pt x="4704" y="1107"/>
                  </a:lnTo>
                  <a:cubicBezTo>
                    <a:pt x="4738" y="907"/>
                    <a:pt x="4638" y="673"/>
                    <a:pt x="4404" y="640"/>
                  </a:cubicBezTo>
                  <a:lnTo>
                    <a:pt x="1135" y="6"/>
                  </a:lnTo>
                  <a:cubicBezTo>
                    <a:pt x="1111" y="3"/>
                    <a:pt x="1087" y="1"/>
                    <a:pt x="1064"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51"/>
            <p:cNvSpPr/>
            <p:nvPr/>
          </p:nvSpPr>
          <p:spPr>
            <a:xfrm>
              <a:off x="12747600" y="2617975"/>
              <a:ext cx="118450" cy="117050"/>
            </a:xfrm>
            <a:custGeom>
              <a:avLst/>
              <a:gdLst/>
              <a:ahLst/>
              <a:cxnLst/>
              <a:rect l="l" t="t" r="r" b="b"/>
              <a:pathLst>
                <a:path w="4738" h="4682" extrusionOk="0">
                  <a:moveTo>
                    <a:pt x="1026" y="1"/>
                  </a:moveTo>
                  <a:cubicBezTo>
                    <a:pt x="854" y="1"/>
                    <a:pt x="697" y="103"/>
                    <a:pt x="668" y="307"/>
                  </a:cubicBezTo>
                  <a:lnTo>
                    <a:pt x="34" y="3576"/>
                  </a:lnTo>
                  <a:cubicBezTo>
                    <a:pt x="0" y="3810"/>
                    <a:pt x="100" y="4010"/>
                    <a:pt x="334" y="4043"/>
                  </a:cubicBezTo>
                  <a:lnTo>
                    <a:pt x="3603" y="4677"/>
                  </a:lnTo>
                  <a:cubicBezTo>
                    <a:pt x="3623" y="4680"/>
                    <a:pt x="3643" y="4681"/>
                    <a:pt x="3663" y="4681"/>
                  </a:cubicBezTo>
                  <a:cubicBezTo>
                    <a:pt x="3870" y="4681"/>
                    <a:pt x="4040" y="4529"/>
                    <a:pt x="4070" y="4377"/>
                  </a:cubicBezTo>
                  <a:lnTo>
                    <a:pt x="4704" y="1074"/>
                  </a:lnTo>
                  <a:cubicBezTo>
                    <a:pt x="4737" y="874"/>
                    <a:pt x="4604" y="674"/>
                    <a:pt x="4404" y="641"/>
                  </a:cubicBezTo>
                  <a:lnTo>
                    <a:pt x="1101" y="7"/>
                  </a:lnTo>
                  <a:cubicBezTo>
                    <a:pt x="1076" y="3"/>
                    <a:pt x="1051" y="1"/>
                    <a:pt x="1026"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51"/>
            <p:cNvSpPr/>
            <p:nvPr/>
          </p:nvSpPr>
          <p:spPr>
            <a:xfrm>
              <a:off x="12870175" y="2640525"/>
              <a:ext cx="179325" cy="127875"/>
            </a:xfrm>
            <a:custGeom>
              <a:avLst/>
              <a:gdLst/>
              <a:ahLst/>
              <a:cxnLst/>
              <a:rect l="l" t="t" r="r" b="b"/>
              <a:pathLst>
                <a:path w="7173" h="5115" extrusionOk="0">
                  <a:moveTo>
                    <a:pt x="1072" y="0"/>
                  </a:moveTo>
                  <a:cubicBezTo>
                    <a:pt x="889" y="0"/>
                    <a:pt x="698" y="126"/>
                    <a:pt x="668" y="306"/>
                  </a:cubicBezTo>
                  <a:lnTo>
                    <a:pt x="34" y="3575"/>
                  </a:lnTo>
                  <a:cubicBezTo>
                    <a:pt x="1" y="3775"/>
                    <a:pt x="134" y="3975"/>
                    <a:pt x="335" y="4008"/>
                  </a:cubicBezTo>
                  <a:lnTo>
                    <a:pt x="6039" y="5109"/>
                  </a:lnTo>
                  <a:cubicBezTo>
                    <a:pt x="6063" y="5113"/>
                    <a:pt x="6086" y="5114"/>
                    <a:pt x="6110" y="5114"/>
                  </a:cubicBezTo>
                  <a:cubicBezTo>
                    <a:pt x="6312" y="5114"/>
                    <a:pt x="6476" y="4989"/>
                    <a:pt x="6506" y="4809"/>
                  </a:cubicBezTo>
                  <a:lnTo>
                    <a:pt x="7139" y="1573"/>
                  </a:lnTo>
                  <a:cubicBezTo>
                    <a:pt x="7173" y="1340"/>
                    <a:pt x="7039" y="1140"/>
                    <a:pt x="6839" y="1106"/>
                  </a:cubicBezTo>
                  <a:lnTo>
                    <a:pt x="1135" y="6"/>
                  </a:lnTo>
                  <a:cubicBezTo>
                    <a:pt x="1114" y="2"/>
                    <a:pt x="1093" y="0"/>
                    <a:pt x="1072"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51"/>
            <p:cNvSpPr/>
            <p:nvPr/>
          </p:nvSpPr>
          <p:spPr>
            <a:xfrm>
              <a:off x="11289050" y="2465400"/>
              <a:ext cx="179325" cy="127875"/>
            </a:xfrm>
            <a:custGeom>
              <a:avLst/>
              <a:gdLst/>
              <a:ahLst/>
              <a:cxnLst/>
              <a:rect l="l" t="t" r="r" b="b"/>
              <a:pathLst>
                <a:path w="7173" h="5115" extrusionOk="0">
                  <a:moveTo>
                    <a:pt x="1064" y="0"/>
                  </a:moveTo>
                  <a:cubicBezTo>
                    <a:pt x="862" y="0"/>
                    <a:pt x="698" y="126"/>
                    <a:pt x="668" y="306"/>
                  </a:cubicBezTo>
                  <a:lnTo>
                    <a:pt x="34" y="3575"/>
                  </a:lnTo>
                  <a:cubicBezTo>
                    <a:pt x="1" y="3775"/>
                    <a:pt x="134" y="3975"/>
                    <a:pt x="334" y="4008"/>
                  </a:cubicBezTo>
                  <a:lnTo>
                    <a:pt x="6038" y="5109"/>
                  </a:lnTo>
                  <a:cubicBezTo>
                    <a:pt x="6059" y="5113"/>
                    <a:pt x="6080" y="5114"/>
                    <a:pt x="6101" y="5114"/>
                  </a:cubicBezTo>
                  <a:cubicBezTo>
                    <a:pt x="6285" y="5114"/>
                    <a:pt x="6475" y="4989"/>
                    <a:pt x="6505" y="4809"/>
                  </a:cubicBezTo>
                  <a:lnTo>
                    <a:pt x="7139" y="1573"/>
                  </a:lnTo>
                  <a:cubicBezTo>
                    <a:pt x="7173" y="1340"/>
                    <a:pt x="7039" y="1140"/>
                    <a:pt x="6839" y="1106"/>
                  </a:cubicBezTo>
                  <a:lnTo>
                    <a:pt x="1135" y="6"/>
                  </a:lnTo>
                  <a:cubicBezTo>
                    <a:pt x="1111" y="2"/>
                    <a:pt x="1087" y="0"/>
                    <a:pt x="1064"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51"/>
            <p:cNvSpPr/>
            <p:nvPr/>
          </p:nvSpPr>
          <p:spPr>
            <a:xfrm>
              <a:off x="12793475" y="2869850"/>
              <a:ext cx="210175" cy="131225"/>
            </a:xfrm>
            <a:custGeom>
              <a:avLst/>
              <a:gdLst/>
              <a:ahLst/>
              <a:cxnLst/>
              <a:rect l="l" t="t" r="r" b="b"/>
              <a:pathLst>
                <a:path w="8407" h="5249" extrusionOk="0">
                  <a:moveTo>
                    <a:pt x="1006" y="1"/>
                  </a:moveTo>
                  <a:cubicBezTo>
                    <a:pt x="827" y="1"/>
                    <a:pt x="660" y="127"/>
                    <a:pt x="600" y="306"/>
                  </a:cubicBezTo>
                  <a:lnTo>
                    <a:pt x="33" y="3475"/>
                  </a:lnTo>
                  <a:cubicBezTo>
                    <a:pt x="0" y="3675"/>
                    <a:pt x="100" y="3909"/>
                    <a:pt x="334" y="3942"/>
                  </a:cubicBezTo>
                  <a:lnTo>
                    <a:pt x="7339" y="5243"/>
                  </a:lnTo>
                  <a:cubicBezTo>
                    <a:pt x="7359" y="5246"/>
                    <a:pt x="7380" y="5248"/>
                    <a:pt x="7399" y="5248"/>
                  </a:cubicBezTo>
                  <a:cubicBezTo>
                    <a:pt x="7572" y="5248"/>
                    <a:pt x="7712" y="5122"/>
                    <a:pt x="7772" y="4943"/>
                  </a:cubicBezTo>
                  <a:lnTo>
                    <a:pt x="8373" y="1774"/>
                  </a:lnTo>
                  <a:cubicBezTo>
                    <a:pt x="8406" y="1574"/>
                    <a:pt x="8273" y="1340"/>
                    <a:pt x="8073" y="1307"/>
                  </a:cubicBezTo>
                  <a:lnTo>
                    <a:pt x="1067" y="6"/>
                  </a:lnTo>
                  <a:cubicBezTo>
                    <a:pt x="1047" y="2"/>
                    <a:pt x="1026" y="1"/>
                    <a:pt x="1006"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51"/>
            <p:cNvSpPr/>
            <p:nvPr/>
          </p:nvSpPr>
          <p:spPr>
            <a:xfrm>
              <a:off x="11268200" y="2585475"/>
              <a:ext cx="210175" cy="130700"/>
            </a:xfrm>
            <a:custGeom>
              <a:avLst/>
              <a:gdLst/>
              <a:ahLst/>
              <a:cxnLst/>
              <a:rect l="l" t="t" r="r" b="b"/>
              <a:pathLst>
                <a:path w="8407" h="5228" extrusionOk="0">
                  <a:moveTo>
                    <a:pt x="1006" y="1"/>
                  </a:moveTo>
                  <a:cubicBezTo>
                    <a:pt x="828" y="1"/>
                    <a:pt x="661" y="127"/>
                    <a:pt x="601" y="306"/>
                  </a:cubicBezTo>
                  <a:lnTo>
                    <a:pt x="34" y="3475"/>
                  </a:lnTo>
                  <a:cubicBezTo>
                    <a:pt x="1" y="3675"/>
                    <a:pt x="101" y="3875"/>
                    <a:pt x="334" y="3942"/>
                  </a:cubicBezTo>
                  <a:lnTo>
                    <a:pt x="7339" y="5210"/>
                  </a:lnTo>
                  <a:cubicBezTo>
                    <a:pt x="7375" y="5222"/>
                    <a:pt x="7410" y="5227"/>
                    <a:pt x="7445" y="5227"/>
                  </a:cubicBezTo>
                  <a:cubicBezTo>
                    <a:pt x="7606" y="5227"/>
                    <a:pt x="7752" y="5108"/>
                    <a:pt x="7806" y="4943"/>
                  </a:cubicBezTo>
                  <a:lnTo>
                    <a:pt x="8373" y="1774"/>
                  </a:lnTo>
                  <a:cubicBezTo>
                    <a:pt x="8407" y="1540"/>
                    <a:pt x="8307" y="1340"/>
                    <a:pt x="8073" y="1307"/>
                  </a:cubicBezTo>
                  <a:lnTo>
                    <a:pt x="1068" y="6"/>
                  </a:lnTo>
                  <a:cubicBezTo>
                    <a:pt x="1048" y="3"/>
                    <a:pt x="1027" y="1"/>
                    <a:pt x="1006"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51"/>
            <p:cNvSpPr/>
            <p:nvPr/>
          </p:nvSpPr>
          <p:spPr>
            <a:xfrm>
              <a:off x="12713400" y="2974100"/>
              <a:ext cx="271900" cy="143725"/>
            </a:xfrm>
            <a:custGeom>
              <a:avLst/>
              <a:gdLst/>
              <a:ahLst/>
              <a:cxnLst/>
              <a:rect l="l" t="t" r="r" b="b"/>
              <a:pathLst>
                <a:path w="10876" h="5749" extrusionOk="0">
                  <a:moveTo>
                    <a:pt x="1040" y="0"/>
                  </a:moveTo>
                  <a:cubicBezTo>
                    <a:pt x="862" y="0"/>
                    <a:pt x="694" y="126"/>
                    <a:pt x="635" y="306"/>
                  </a:cubicBezTo>
                  <a:lnTo>
                    <a:pt x="67" y="3508"/>
                  </a:lnTo>
                  <a:cubicBezTo>
                    <a:pt x="1" y="3741"/>
                    <a:pt x="134" y="3942"/>
                    <a:pt x="334" y="3975"/>
                  </a:cubicBezTo>
                  <a:lnTo>
                    <a:pt x="9774" y="5743"/>
                  </a:lnTo>
                  <a:cubicBezTo>
                    <a:pt x="9795" y="5746"/>
                    <a:pt x="9815" y="5748"/>
                    <a:pt x="9835" y="5748"/>
                  </a:cubicBezTo>
                  <a:cubicBezTo>
                    <a:pt x="10008" y="5748"/>
                    <a:pt x="10152" y="5622"/>
                    <a:pt x="10241" y="5443"/>
                  </a:cubicBezTo>
                  <a:lnTo>
                    <a:pt x="10809" y="2240"/>
                  </a:lnTo>
                  <a:cubicBezTo>
                    <a:pt x="10875" y="2007"/>
                    <a:pt x="10742" y="1807"/>
                    <a:pt x="10542" y="1773"/>
                  </a:cubicBezTo>
                  <a:lnTo>
                    <a:pt x="1102" y="5"/>
                  </a:lnTo>
                  <a:cubicBezTo>
                    <a:pt x="1081" y="2"/>
                    <a:pt x="1060" y="0"/>
                    <a:pt x="1040"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51"/>
            <p:cNvSpPr/>
            <p:nvPr/>
          </p:nvSpPr>
          <p:spPr>
            <a:xfrm>
              <a:off x="11244025" y="2701375"/>
              <a:ext cx="271050" cy="142900"/>
            </a:xfrm>
            <a:custGeom>
              <a:avLst/>
              <a:gdLst/>
              <a:ahLst/>
              <a:cxnLst/>
              <a:rect l="l" t="t" r="r" b="b"/>
              <a:pathLst>
                <a:path w="10842" h="5716" extrusionOk="0">
                  <a:moveTo>
                    <a:pt x="993" y="0"/>
                  </a:moveTo>
                  <a:cubicBezTo>
                    <a:pt x="820" y="0"/>
                    <a:pt x="663" y="103"/>
                    <a:pt x="634" y="307"/>
                  </a:cubicBezTo>
                  <a:lnTo>
                    <a:pt x="34" y="3509"/>
                  </a:lnTo>
                  <a:cubicBezTo>
                    <a:pt x="0" y="3709"/>
                    <a:pt x="134" y="3909"/>
                    <a:pt x="334" y="3976"/>
                  </a:cubicBezTo>
                  <a:lnTo>
                    <a:pt x="9741" y="5711"/>
                  </a:lnTo>
                  <a:cubicBezTo>
                    <a:pt x="9761" y="5714"/>
                    <a:pt x="9781" y="5715"/>
                    <a:pt x="9801" y="5715"/>
                  </a:cubicBezTo>
                  <a:cubicBezTo>
                    <a:pt x="10008" y="5715"/>
                    <a:pt x="10177" y="5563"/>
                    <a:pt x="10208" y="5411"/>
                  </a:cubicBezTo>
                  <a:lnTo>
                    <a:pt x="10808" y="2208"/>
                  </a:lnTo>
                  <a:cubicBezTo>
                    <a:pt x="10842" y="2008"/>
                    <a:pt x="10708" y="1808"/>
                    <a:pt x="10508" y="1741"/>
                  </a:cubicBezTo>
                  <a:lnTo>
                    <a:pt x="1068" y="7"/>
                  </a:lnTo>
                  <a:cubicBezTo>
                    <a:pt x="1043" y="3"/>
                    <a:pt x="1018" y="0"/>
                    <a:pt x="993"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51"/>
            <p:cNvSpPr/>
            <p:nvPr/>
          </p:nvSpPr>
          <p:spPr>
            <a:xfrm>
              <a:off x="11221500" y="2818125"/>
              <a:ext cx="120950" cy="128725"/>
            </a:xfrm>
            <a:custGeom>
              <a:avLst/>
              <a:gdLst/>
              <a:ahLst/>
              <a:cxnLst/>
              <a:rect l="l" t="t" r="r" b="b"/>
              <a:pathLst>
                <a:path w="4838" h="5149" extrusionOk="0">
                  <a:moveTo>
                    <a:pt x="1126" y="0"/>
                  </a:moveTo>
                  <a:cubicBezTo>
                    <a:pt x="946" y="0"/>
                    <a:pt x="764" y="103"/>
                    <a:pt x="735" y="307"/>
                  </a:cubicBezTo>
                  <a:lnTo>
                    <a:pt x="34" y="4043"/>
                  </a:lnTo>
                  <a:cubicBezTo>
                    <a:pt x="1" y="4243"/>
                    <a:pt x="101" y="4477"/>
                    <a:pt x="334" y="4510"/>
                  </a:cubicBezTo>
                  <a:lnTo>
                    <a:pt x="3603" y="5144"/>
                  </a:lnTo>
                  <a:cubicBezTo>
                    <a:pt x="3628" y="5147"/>
                    <a:pt x="3651" y="5149"/>
                    <a:pt x="3674" y="5149"/>
                  </a:cubicBezTo>
                  <a:cubicBezTo>
                    <a:pt x="3876" y="5149"/>
                    <a:pt x="4040" y="5023"/>
                    <a:pt x="4070" y="4843"/>
                  </a:cubicBezTo>
                  <a:lnTo>
                    <a:pt x="4771" y="1074"/>
                  </a:lnTo>
                  <a:cubicBezTo>
                    <a:pt x="4838" y="874"/>
                    <a:pt x="4704" y="674"/>
                    <a:pt x="4504" y="640"/>
                  </a:cubicBezTo>
                  <a:lnTo>
                    <a:pt x="1202" y="7"/>
                  </a:lnTo>
                  <a:cubicBezTo>
                    <a:pt x="1177" y="3"/>
                    <a:pt x="1151" y="0"/>
                    <a:pt x="1126"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51"/>
            <p:cNvSpPr/>
            <p:nvPr/>
          </p:nvSpPr>
          <p:spPr>
            <a:xfrm>
              <a:off x="11342425" y="2840675"/>
              <a:ext cx="120950" cy="128725"/>
            </a:xfrm>
            <a:custGeom>
              <a:avLst/>
              <a:gdLst/>
              <a:ahLst/>
              <a:cxnLst/>
              <a:rect l="l" t="t" r="r" b="b"/>
              <a:pathLst>
                <a:path w="4838" h="5149" extrusionOk="0">
                  <a:moveTo>
                    <a:pt x="1139" y="0"/>
                  </a:moveTo>
                  <a:cubicBezTo>
                    <a:pt x="955" y="0"/>
                    <a:pt x="764" y="126"/>
                    <a:pt x="734" y="306"/>
                  </a:cubicBezTo>
                  <a:lnTo>
                    <a:pt x="34" y="4075"/>
                  </a:lnTo>
                  <a:cubicBezTo>
                    <a:pt x="1" y="4275"/>
                    <a:pt x="101" y="4475"/>
                    <a:pt x="334" y="4509"/>
                  </a:cubicBezTo>
                  <a:lnTo>
                    <a:pt x="3603" y="5142"/>
                  </a:lnTo>
                  <a:cubicBezTo>
                    <a:pt x="3632" y="5147"/>
                    <a:pt x="3661" y="5149"/>
                    <a:pt x="3688" y="5149"/>
                  </a:cubicBezTo>
                  <a:cubicBezTo>
                    <a:pt x="3877" y="5149"/>
                    <a:pt x="4012" y="5046"/>
                    <a:pt x="4070" y="4842"/>
                  </a:cubicBezTo>
                  <a:lnTo>
                    <a:pt x="4771" y="1106"/>
                  </a:lnTo>
                  <a:cubicBezTo>
                    <a:pt x="4837" y="906"/>
                    <a:pt x="4704" y="672"/>
                    <a:pt x="4504" y="639"/>
                  </a:cubicBezTo>
                  <a:lnTo>
                    <a:pt x="1201" y="5"/>
                  </a:lnTo>
                  <a:cubicBezTo>
                    <a:pt x="1181" y="2"/>
                    <a:pt x="1160" y="0"/>
                    <a:pt x="1139"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51"/>
            <p:cNvSpPr/>
            <p:nvPr/>
          </p:nvSpPr>
          <p:spPr>
            <a:xfrm>
              <a:off x="11463350" y="2865675"/>
              <a:ext cx="268550" cy="153775"/>
            </a:xfrm>
            <a:custGeom>
              <a:avLst/>
              <a:gdLst/>
              <a:ahLst/>
              <a:cxnLst/>
              <a:rect l="l" t="t" r="r" b="b"/>
              <a:pathLst>
                <a:path w="10742" h="6151" extrusionOk="0">
                  <a:moveTo>
                    <a:pt x="1097" y="1"/>
                  </a:moveTo>
                  <a:cubicBezTo>
                    <a:pt x="895" y="1"/>
                    <a:pt x="731" y="127"/>
                    <a:pt x="701" y="306"/>
                  </a:cubicBezTo>
                  <a:lnTo>
                    <a:pt x="34" y="3976"/>
                  </a:lnTo>
                  <a:cubicBezTo>
                    <a:pt x="0" y="4176"/>
                    <a:pt x="100" y="4409"/>
                    <a:pt x="334" y="4443"/>
                  </a:cubicBezTo>
                  <a:lnTo>
                    <a:pt x="9574" y="6144"/>
                  </a:lnTo>
                  <a:cubicBezTo>
                    <a:pt x="9595" y="6148"/>
                    <a:pt x="9616" y="6150"/>
                    <a:pt x="9638" y="6150"/>
                  </a:cubicBezTo>
                  <a:cubicBezTo>
                    <a:pt x="9789" y="6150"/>
                    <a:pt x="9953" y="6048"/>
                    <a:pt x="10041" y="5844"/>
                  </a:cubicBezTo>
                  <a:lnTo>
                    <a:pt x="10708" y="2174"/>
                  </a:lnTo>
                  <a:cubicBezTo>
                    <a:pt x="10741" y="1974"/>
                    <a:pt x="10608" y="1774"/>
                    <a:pt x="10408" y="1741"/>
                  </a:cubicBezTo>
                  <a:lnTo>
                    <a:pt x="1168" y="6"/>
                  </a:lnTo>
                  <a:cubicBezTo>
                    <a:pt x="1144" y="3"/>
                    <a:pt x="1120" y="1"/>
                    <a:pt x="1097"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51"/>
            <p:cNvSpPr/>
            <p:nvPr/>
          </p:nvSpPr>
          <p:spPr>
            <a:xfrm>
              <a:off x="11732700" y="2914025"/>
              <a:ext cx="599625" cy="217825"/>
            </a:xfrm>
            <a:custGeom>
              <a:avLst/>
              <a:gdLst/>
              <a:ahLst/>
              <a:cxnLst/>
              <a:rect l="l" t="t" r="r" b="b"/>
              <a:pathLst>
                <a:path w="23985" h="8713" extrusionOk="0">
                  <a:moveTo>
                    <a:pt x="1149" y="1"/>
                  </a:moveTo>
                  <a:cubicBezTo>
                    <a:pt x="954" y="1"/>
                    <a:pt x="797" y="103"/>
                    <a:pt x="768" y="307"/>
                  </a:cubicBezTo>
                  <a:lnTo>
                    <a:pt x="67" y="4076"/>
                  </a:lnTo>
                  <a:cubicBezTo>
                    <a:pt x="1" y="4310"/>
                    <a:pt x="134" y="4510"/>
                    <a:pt x="334" y="4543"/>
                  </a:cubicBezTo>
                  <a:lnTo>
                    <a:pt x="22784" y="8713"/>
                  </a:lnTo>
                  <a:cubicBezTo>
                    <a:pt x="22984" y="8713"/>
                    <a:pt x="23151" y="8580"/>
                    <a:pt x="23251" y="8413"/>
                  </a:cubicBezTo>
                  <a:lnTo>
                    <a:pt x="23951" y="4643"/>
                  </a:lnTo>
                  <a:cubicBezTo>
                    <a:pt x="23985" y="4410"/>
                    <a:pt x="23851" y="4210"/>
                    <a:pt x="23651" y="4176"/>
                  </a:cubicBezTo>
                  <a:lnTo>
                    <a:pt x="1235" y="7"/>
                  </a:lnTo>
                  <a:cubicBezTo>
                    <a:pt x="1206" y="3"/>
                    <a:pt x="1177" y="1"/>
                    <a:pt x="1149"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51"/>
            <p:cNvSpPr/>
            <p:nvPr/>
          </p:nvSpPr>
          <p:spPr>
            <a:xfrm>
              <a:off x="12330625" y="3024125"/>
              <a:ext cx="150150" cy="136225"/>
            </a:xfrm>
            <a:custGeom>
              <a:avLst/>
              <a:gdLst/>
              <a:ahLst/>
              <a:cxnLst/>
              <a:rect l="l" t="t" r="r" b="b"/>
              <a:pathLst>
                <a:path w="6006" h="5449" extrusionOk="0">
                  <a:moveTo>
                    <a:pt x="1139" y="1"/>
                  </a:moveTo>
                  <a:cubicBezTo>
                    <a:pt x="956" y="1"/>
                    <a:pt x="765" y="127"/>
                    <a:pt x="735" y="306"/>
                  </a:cubicBezTo>
                  <a:lnTo>
                    <a:pt x="34" y="4142"/>
                  </a:lnTo>
                  <a:cubicBezTo>
                    <a:pt x="1" y="4342"/>
                    <a:pt x="101" y="4576"/>
                    <a:pt x="334" y="4609"/>
                  </a:cubicBezTo>
                  <a:lnTo>
                    <a:pt x="4771" y="5443"/>
                  </a:lnTo>
                  <a:cubicBezTo>
                    <a:pt x="4795" y="5447"/>
                    <a:pt x="4818" y="5448"/>
                    <a:pt x="4841" y="5448"/>
                  </a:cubicBezTo>
                  <a:cubicBezTo>
                    <a:pt x="5038" y="5448"/>
                    <a:pt x="5178" y="5322"/>
                    <a:pt x="5238" y="5143"/>
                  </a:cubicBezTo>
                  <a:lnTo>
                    <a:pt x="5938" y="1307"/>
                  </a:lnTo>
                  <a:cubicBezTo>
                    <a:pt x="6005" y="1107"/>
                    <a:pt x="5872" y="907"/>
                    <a:pt x="5672" y="840"/>
                  </a:cubicBezTo>
                  <a:lnTo>
                    <a:pt x="1202" y="6"/>
                  </a:lnTo>
                  <a:cubicBezTo>
                    <a:pt x="1181" y="2"/>
                    <a:pt x="1160" y="1"/>
                    <a:pt x="1139"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51"/>
            <p:cNvSpPr/>
            <p:nvPr/>
          </p:nvSpPr>
          <p:spPr>
            <a:xfrm>
              <a:off x="12480750" y="3051625"/>
              <a:ext cx="119275" cy="130425"/>
            </a:xfrm>
            <a:custGeom>
              <a:avLst/>
              <a:gdLst/>
              <a:ahLst/>
              <a:cxnLst/>
              <a:rect l="l" t="t" r="r" b="b"/>
              <a:pathLst>
                <a:path w="4771" h="5217" extrusionOk="0">
                  <a:moveTo>
                    <a:pt x="1125" y="0"/>
                  </a:moveTo>
                  <a:cubicBezTo>
                    <a:pt x="946" y="0"/>
                    <a:pt x="763" y="103"/>
                    <a:pt x="734" y="307"/>
                  </a:cubicBezTo>
                  <a:lnTo>
                    <a:pt x="33" y="4143"/>
                  </a:lnTo>
                  <a:cubicBezTo>
                    <a:pt x="0" y="4343"/>
                    <a:pt x="100" y="4543"/>
                    <a:pt x="334" y="4577"/>
                  </a:cubicBezTo>
                  <a:lnTo>
                    <a:pt x="3569" y="5210"/>
                  </a:lnTo>
                  <a:cubicBezTo>
                    <a:pt x="3594" y="5215"/>
                    <a:pt x="3619" y="5217"/>
                    <a:pt x="3643" y="5217"/>
                  </a:cubicBezTo>
                  <a:cubicBezTo>
                    <a:pt x="3810" y="5217"/>
                    <a:pt x="3949" y="5115"/>
                    <a:pt x="4036" y="4910"/>
                  </a:cubicBezTo>
                  <a:lnTo>
                    <a:pt x="4737" y="1074"/>
                  </a:lnTo>
                  <a:cubicBezTo>
                    <a:pt x="4770" y="874"/>
                    <a:pt x="4670" y="674"/>
                    <a:pt x="4437" y="640"/>
                  </a:cubicBezTo>
                  <a:lnTo>
                    <a:pt x="1201" y="7"/>
                  </a:lnTo>
                  <a:cubicBezTo>
                    <a:pt x="1176" y="3"/>
                    <a:pt x="1150" y="0"/>
                    <a:pt x="1125"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51"/>
            <p:cNvSpPr/>
            <p:nvPr/>
          </p:nvSpPr>
          <p:spPr>
            <a:xfrm>
              <a:off x="12599150" y="3130575"/>
              <a:ext cx="110950" cy="74800"/>
            </a:xfrm>
            <a:custGeom>
              <a:avLst/>
              <a:gdLst/>
              <a:ahLst/>
              <a:cxnLst/>
              <a:rect l="l" t="t" r="r" b="b"/>
              <a:pathLst>
                <a:path w="4438" h="2992" extrusionOk="0">
                  <a:moveTo>
                    <a:pt x="695" y="0"/>
                  </a:moveTo>
                  <a:cubicBezTo>
                    <a:pt x="526" y="0"/>
                    <a:pt x="362" y="125"/>
                    <a:pt x="334" y="318"/>
                  </a:cubicBezTo>
                  <a:lnTo>
                    <a:pt x="34" y="1886"/>
                  </a:lnTo>
                  <a:cubicBezTo>
                    <a:pt x="1" y="2086"/>
                    <a:pt x="134" y="2319"/>
                    <a:pt x="334" y="2353"/>
                  </a:cubicBezTo>
                  <a:lnTo>
                    <a:pt x="3637" y="2986"/>
                  </a:lnTo>
                  <a:cubicBezTo>
                    <a:pt x="3657" y="2990"/>
                    <a:pt x="3678" y="2992"/>
                    <a:pt x="3699" y="2992"/>
                  </a:cubicBezTo>
                  <a:cubicBezTo>
                    <a:pt x="3877" y="2992"/>
                    <a:pt x="4044" y="2866"/>
                    <a:pt x="4104" y="2686"/>
                  </a:cubicBezTo>
                  <a:lnTo>
                    <a:pt x="4371" y="1085"/>
                  </a:lnTo>
                  <a:cubicBezTo>
                    <a:pt x="4437" y="885"/>
                    <a:pt x="4304" y="685"/>
                    <a:pt x="4104" y="651"/>
                  </a:cubicBezTo>
                  <a:lnTo>
                    <a:pt x="801" y="18"/>
                  </a:lnTo>
                  <a:cubicBezTo>
                    <a:pt x="767" y="6"/>
                    <a:pt x="731" y="0"/>
                    <a:pt x="695"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51"/>
            <p:cNvSpPr/>
            <p:nvPr/>
          </p:nvSpPr>
          <p:spPr>
            <a:xfrm>
              <a:off x="12839325" y="3175600"/>
              <a:ext cx="110100" cy="74275"/>
            </a:xfrm>
            <a:custGeom>
              <a:avLst/>
              <a:gdLst/>
              <a:ahLst/>
              <a:cxnLst/>
              <a:rect l="l" t="t" r="r" b="b"/>
              <a:pathLst>
                <a:path w="4404" h="2971" extrusionOk="0">
                  <a:moveTo>
                    <a:pt x="663" y="1"/>
                  </a:moveTo>
                  <a:cubicBezTo>
                    <a:pt x="502" y="1"/>
                    <a:pt x="362" y="120"/>
                    <a:pt x="334" y="285"/>
                  </a:cubicBezTo>
                  <a:lnTo>
                    <a:pt x="34" y="1886"/>
                  </a:lnTo>
                  <a:cubicBezTo>
                    <a:pt x="1" y="2086"/>
                    <a:pt x="101" y="2286"/>
                    <a:pt x="334" y="2353"/>
                  </a:cubicBezTo>
                  <a:lnTo>
                    <a:pt x="3603" y="2953"/>
                  </a:lnTo>
                  <a:cubicBezTo>
                    <a:pt x="3645" y="2965"/>
                    <a:pt x="3684" y="2971"/>
                    <a:pt x="3721" y="2971"/>
                  </a:cubicBezTo>
                  <a:cubicBezTo>
                    <a:pt x="3893" y="2971"/>
                    <a:pt x="4015" y="2851"/>
                    <a:pt x="4070" y="2687"/>
                  </a:cubicBezTo>
                  <a:lnTo>
                    <a:pt x="4371" y="1085"/>
                  </a:lnTo>
                  <a:cubicBezTo>
                    <a:pt x="4404" y="885"/>
                    <a:pt x="4270" y="685"/>
                    <a:pt x="4070" y="618"/>
                  </a:cubicBezTo>
                  <a:lnTo>
                    <a:pt x="768" y="18"/>
                  </a:lnTo>
                  <a:cubicBezTo>
                    <a:pt x="732" y="6"/>
                    <a:pt x="697" y="1"/>
                    <a:pt x="663" y="1"/>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51"/>
            <p:cNvSpPr/>
            <p:nvPr/>
          </p:nvSpPr>
          <p:spPr>
            <a:xfrm>
              <a:off x="12729250" y="3095025"/>
              <a:ext cx="110950" cy="76875"/>
            </a:xfrm>
            <a:custGeom>
              <a:avLst/>
              <a:gdLst/>
              <a:ahLst/>
              <a:cxnLst/>
              <a:rect l="l" t="t" r="r" b="b"/>
              <a:pathLst>
                <a:path w="4438" h="3075" extrusionOk="0">
                  <a:moveTo>
                    <a:pt x="716" y="0"/>
                  </a:moveTo>
                  <a:cubicBezTo>
                    <a:pt x="568" y="0"/>
                    <a:pt x="431" y="123"/>
                    <a:pt x="401" y="272"/>
                  </a:cubicBezTo>
                  <a:lnTo>
                    <a:pt x="1" y="2307"/>
                  </a:lnTo>
                  <a:lnTo>
                    <a:pt x="4003" y="3074"/>
                  </a:lnTo>
                  <a:lnTo>
                    <a:pt x="4404" y="1006"/>
                  </a:lnTo>
                  <a:cubicBezTo>
                    <a:pt x="4437" y="839"/>
                    <a:pt x="4304" y="672"/>
                    <a:pt x="4137" y="639"/>
                  </a:cubicBezTo>
                  <a:lnTo>
                    <a:pt x="768" y="5"/>
                  </a:lnTo>
                  <a:cubicBezTo>
                    <a:pt x="750" y="2"/>
                    <a:pt x="733" y="0"/>
                    <a:pt x="716" y="0"/>
                  </a:cubicBez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51"/>
            <p:cNvSpPr/>
            <p:nvPr/>
          </p:nvSpPr>
          <p:spPr>
            <a:xfrm>
              <a:off x="12720075" y="3152675"/>
              <a:ext cx="110950" cy="73550"/>
            </a:xfrm>
            <a:custGeom>
              <a:avLst/>
              <a:gdLst/>
              <a:ahLst/>
              <a:cxnLst/>
              <a:rect l="l" t="t" r="r" b="b"/>
              <a:pathLst>
                <a:path w="4438" h="2942" extrusionOk="0">
                  <a:moveTo>
                    <a:pt x="434" y="1"/>
                  </a:moveTo>
                  <a:lnTo>
                    <a:pt x="34" y="1936"/>
                  </a:lnTo>
                  <a:cubicBezTo>
                    <a:pt x="1" y="2136"/>
                    <a:pt x="134" y="2269"/>
                    <a:pt x="301" y="2303"/>
                  </a:cubicBezTo>
                  <a:lnTo>
                    <a:pt x="3670" y="2936"/>
                  </a:lnTo>
                  <a:cubicBezTo>
                    <a:pt x="3687" y="2940"/>
                    <a:pt x="3705" y="2942"/>
                    <a:pt x="3722" y="2942"/>
                  </a:cubicBezTo>
                  <a:cubicBezTo>
                    <a:pt x="3870" y="2942"/>
                    <a:pt x="4007" y="2819"/>
                    <a:pt x="4037" y="2670"/>
                  </a:cubicBezTo>
                  <a:lnTo>
                    <a:pt x="4437" y="768"/>
                  </a:lnTo>
                  <a:lnTo>
                    <a:pt x="434" y="1"/>
                  </a:lnTo>
                  <a:close/>
                </a:path>
              </a:pathLst>
            </a:custGeom>
            <a:solidFill>
              <a:srgbClr val="1616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51"/>
            <p:cNvSpPr/>
            <p:nvPr/>
          </p:nvSpPr>
          <p:spPr>
            <a:xfrm>
              <a:off x="11334100" y="2267450"/>
              <a:ext cx="115100" cy="77625"/>
            </a:xfrm>
            <a:custGeom>
              <a:avLst/>
              <a:gdLst/>
              <a:ahLst/>
              <a:cxnLst/>
              <a:rect l="l" t="t" r="r" b="b"/>
              <a:pathLst>
                <a:path w="4604" h="3105" extrusionOk="0">
                  <a:moveTo>
                    <a:pt x="664" y="1"/>
                  </a:moveTo>
                  <a:cubicBezTo>
                    <a:pt x="502" y="1"/>
                    <a:pt x="361" y="125"/>
                    <a:pt x="334" y="318"/>
                  </a:cubicBezTo>
                  <a:lnTo>
                    <a:pt x="33" y="1986"/>
                  </a:lnTo>
                  <a:cubicBezTo>
                    <a:pt x="0" y="2186"/>
                    <a:pt x="100" y="2386"/>
                    <a:pt x="334" y="2420"/>
                  </a:cubicBezTo>
                  <a:lnTo>
                    <a:pt x="3836" y="3087"/>
                  </a:lnTo>
                  <a:cubicBezTo>
                    <a:pt x="3872" y="3099"/>
                    <a:pt x="3907" y="3104"/>
                    <a:pt x="3942" y="3104"/>
                  </a:cubicBezTo>
                  <a:cubicBezTo>
                    <a:pt x="4102" y="3104"/>
                    <a:pt x="4242" y="2985"/>
                    <a:pt x="4270" y="2820"/>
                  </a:cubicBezTo>
                  <a:lnTo>
                    <a:pt x="4570" y="1152"/>
                  </a:lnTo>
                  <a:cubicBezTo>
                    <a:pt x="4603" y="919"/>
                    <a:pt x="4503" y="718"/>
                    <a:pt x="4270" y="685"/>
                  </a:cubicBezTo>
                  <a:lnTo>
                    <a:pt x="767" y="18"/>
                  </a:lnTo>
                  <a:cubicBezTo>
                    <a:pt x="732" y="6"/>
                    <a:pt x="698" y="1"/>
                    <a:pt x="6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51"/>
            <p:cNvSpPr/>
            <p:nvPr/>
          </p:nvSpPr>
          <p:spPr>
            <a:xfrm>
              <a:off x="11581775" y="2314450"/>
              <a:ext cx="115925" cy="77850"/>
            </a:xfrm>
            <a:custGeom>
              <a:avLst/>
              <a:gdLst/>
              <a:ahLst/>
              <a:cxnLst/>
              <a:rect l="l" t="t" r="r" b="b"/>
              <a:pathLst>
                <a:path w="4637" h="3114" extrusionOk="0">
                  <a:moveTo>
                    <a:pt x="738" y="1"/>
                  </a:moveTo>
                  <a:cubicBezTo>
                    <a:pt x="554" y="1"/>
                    <a:pt x="364" y="127"/>
                    <a:pt x="334" y="306"/>
                  </a:cubicBezTo>
                  <a:lnTo>
                    <a:pt x="33" y="1974"/>
                  </a:lnTo>
                  <a:cubicBezTo>
                    <a:pt x="0" y="2174"/>
                    <a:pt x="134" y="2374"/>
                    <a:pt x="334" y="2441"/>
                  </a:cubicBezTo>
                  <a:lnTo>
                    <a:pt x="3836" y="3108"/>
                  </a:lnTo>
                  <a:cubicBezTo>
                    <a:pt x="3857" y="3112"/>
                    <a:pt x="3878" y="3113"/>
                    <a:pt x="3899" y="3113"/>
                  </a:cubicBezTo>
                  <a:cubicBezTo>
                    <a:pt x="4082" y="3113"/>
                    <a:pt x="4273" y="2987"/>
                    <a:pt x="4303" y="2808"/>
                  </a:cubicBezTo>
                  <a:lnTo>
                    <a:pt x="4603" y="1140"/>
                  </a:lnTo>
                  <a:cubicBezTo>
                    <a:pt x="4637" y="940"/>
                    <a:pt x="4503" y="706"/>
                    <a:pt x="4303" y="673"/>
                  </a:cubicBezTo>
                  <a:lnTo>
                    <a:pt x="801" y="6"/>
                  </a:lnTo>
                  <a:cubicBezTo>
                    <a:pt x="780" y="2"/>
                    <a:pt x="759" y="1"/>
                    <a:pt x="7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51"/>
            <p:cNvSpPr/>
            <p:nvPr/>
          </p:nvSpPr>
          <p:spPr>
            <a:xfrm>
              <a:off x="11706025" y="2337500"/>
              <a:ext cx="115925" cy="77350"/>
            </a:xfrm>
            <a:custGeom>
              <a:avLst/>
              <a:gdLst/>
              <a:ahLst/>
              <a:cxnLst/>
              <a:rect l="l" t="t" r="r" b="b"/>
              <a:pathLst>
                <a:path w="4637" h="3094" extrusionOk="0">
                  <a:moveTo>
                    <a:pt x="681" y="1"/>
                  </a:moveTo>
                  <a:cubicBezTo>
                    <a:pt x="502" y="1"/>
                    <a:pt x="361" y="120"/>
                    <a:pt x="334" y="285"/>
                  </a:cubicBezTo>
                  <a:lnTo>
                    <a:pt x="34" y="1953"/>
                  </a:lnTo>
                  <a:cubicBezTo>
                    <a:pt x="0" y="2186"/>
                    <a:pt x="134" y="2386"/>
                    <a:pt x="334" y="2420"/>
                  </a:cubicBezTo>
                  <a:lnTo>
                    <a:pt x="3836" y="3087"/>
                  </a:lnTo>
                  <a:cubicBezTo>
                    <a:pt x="3861" y="3091"/>
                    <a:pt x="3886" y="3093"/>
                    <a:pt x="3911" y="3093"/>
                  </a:cubicBezTo>
                  <a:cubicBezTo>
                    <a:pt x="4085" y="3093"/>
                    <a:pt x="4245" y="2991"/>
                    <a:pt x="4303" y="2787"/>
                  </a:cubicBezTo>
                  <a:lnTo>
                    <a:pt x="4570" y="1119"/>
                  </a:lnTo>
                  <a:cubicBezTo>
                    <a:pt x="4637" y="919"/>
                    <a:pt x="4504" y="718"/>
                    <a:pt x="4303" y="685"/>
                  </a:cubicBezTo>
                  <a:lnTo>
                    <a:pt x="801" y="18"/>
                  </a:lnTo>
                  <a:cubicBezTo>
                    <a:pt x="760" y="6"/>
                    <a:pt x="719" y="1"/>
                    <a:pt x="68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51"/>
            <p:cNvSpPr/>
            <p:nvPr/>
          </p:nvSpPr>
          <p:spPr>
            <a:xfrm>
              <a:off x="11830275" y="2360325"/>
              <a:ext cx="115100" cy="77825"/>
            </a:xfrm>
            <a:custGeom>
              <a:avLst/>
              <a:gdLst/>
              <a:ahLst/>
              <a:cxnLst/>
              <a:rect l="l" t="t" r="r" b="b"/>
              <a:pathLst>
                <a:path w="4604" h="3113" extrusionOk="0">
                  <a:moveTo>
                    <a:pt x="706" y="0"/>
                  </a:moveTo>
                  <a:cubicBezTo>
                    <a:pt x="528" y="0"/>
                    <a:pt x="364" y="126"/>
                    <a:pt x="334" y="306"/>
                  </a:cubicBezTo>
                  <a:lnTo>
                    <a:pt x="34" y="1974"/>
                  </a:lnTo>
                  <a:cubicBezTo>
                    <a:pt x="1" y="2174"/>
                    <a:pt x="101" y="2374"/>
                    <a:pt x="334" y="2441"/>
                  </a:cubicBezTo>
                  <a:lnTo>
                    <a:pt x="3837" y="3108"/>
                  </a:lnTo>
                  <a:cubicBezTo>
                    <a:pt x="3857" y="3111"/>
                    <a:pt x="3878" y="3113"/>
                    <a:pt x="3898" y="3113"/>
                  </a:cubicBezTo>
                  <a:cubicBezTo>
                    <a:pt x="4076" y="3113"/>
                    <a:pt x="4240" y="2987"/>
                    <a:pt x="4270" y="2808"/>
                  </a:cubicBezTo>
                  <a:lnTo>
                    <a:pt x="4570" y="1140"/>
                  </a:lnTo>
                  <a:cubicBezTo>
                    <a:pt x="4604" y="940"/>
                    <a:pt x="4504" y="706"/>
                    <a:pt x="4270" y="673"/>
                  </a:cubicBezTo>
                  <a:lnTo>
                    <a:pt x="768" y="6"/>
                  </a:lnTo>
                  <a:cubicBezTo>
                    <a:pt x="747" y="2"/>
                    <a:pt x="726" y="0"/>
                    <a:pt x="7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51"/>
            <p:cNvSpPr/>
            <p:nvPr/>
          </p:nvSpPr>
          <p:spPr>
            <a:xfrm>
              <a:off x="11953700" y="2383375"/>
              <a:ext cx="115950" cy="77325"/>
            </a:xfrm>
            <a:custGeom>
              <a:avLst/>
              <a:gdLst/>
              <a:ahLst/>
              <a:cxnLst/>
              <a:rect l="l" t="t" r="r" b="b"/>
              <a:pathLst>
                <a:path w="4638" h="3093" extrusionOk="0">
                  <a:moveTo>
                    <a:pt x="695" y="0"/>
                  </a:moveTo>
                  <a:cubicBezTo>
                    <a:pt x="534" y="0"/>
                    <a:pt x="389" y="120"/>
                    <a:pt x="334" y="284"/>
                  </a:cubicBezTo>
                  <a:lnTo>
                    <a:pt x="67" y="1952"/>
                  </a:lnTo>
                  <a:cubicBezTo>
                    <a:pt x="0" y="2186"/>
                    <a:pt x="134" y="2386"/>
                    <a:pt x="334" y="2419"/>
                  </a:cubicBezTo>
                  <a:lnTo>
                    <a:pt x="3836" y="3086"/>
                  </a:lnTo>
                  <a:cubicBezTo>
                    <a:pt x="3866" y="3091"/>
                    <a:pt x="3894" y="3093"/>
                    <a:pt x="3922" y="3093"/>
                  </a:cubicBezTo>
                  <a:cubicBezTo>
                    <a:pt x="4117" y="3093"/>
                    <a:pt x="4274" y="2991"/>
                    <a:pt x="4303" y="2786"/>
                  </a:cubicBezTo>
                  <a:lnTo>
                    <a:pt x="4604" y="1118"/>
                  </a:lnTo>
                  <a:cubicBezTo>
                    <a:pt x="4637" y="918"/>
                    <a:pt x="4504" y="718"/>
                    <a:pt x="4303" y="685"/>
                  </a:cubicBezTo>
                  <a:lnTo>
                    <a:pt x="801" y="18"/>
                  </a:lnTo>
                  <a:cubicBezTo>
                    <a:pt x="766" y="6"/>
                    <a:pt x="730" y="0"/>
                    <a:pt x="6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51"/>
            <p:cNvSpPr/>
            <p:nvPr/>
          </p:nvSpPr>
          <p:spPr>
            <a:xfrm>
              <a:off x="12077950" y="2407025"/>
              <a:ext cx="115950" cy="77700"/>
            </a:xfrm>
            <a:custGeom>
              <a:avLst/>
              <a:gdLst/>
              <a:ahLst/>
              <a:cxnLst/>
              <a:rect l="l" t="t" r="r" b="b"/>
              <a:pathLst>
                <a:path w="4638" h="3108" extrusionOk="0">
                  <a:moveTo>
                    <a:pt x="738" y="0"/>
                  </a:moveTo>
                  <a:cubicBezTo>
                    <a:pt x="555" y="0"/>
                    <a:pt x="364" y="126"/>
                    <a:pt x="334" y="306"/>
                  </a:cubicBezTo>
                  <a:lnTo>
                    <a:pt x="34" y="1974"/>
                  </a:lnTo>
                  <a:cubicBezTo>
                    <a:pt x="1" y="2174"/>
                    <a:pt x="134" y="2407"/>
                    <a:pt x="334" y="2441"/>
                  </a:cubicBezTo>
                  <a:lnTo>
                    <a:pt x="3837" y="3108"/>
                  </a:lnTo>
                  <a:cubicBezTo>
                    <a:pt x="4037" y="3108"/>
                    <a:pt x="4204" y="2974"/>
                    <a:pt x="4304" y="2808"/>
                  </a:cubicBezTo>
                  <a:lnTo>
                    <a:pt x="4604" y="1140"/>
                  </a:lnTo>
                  <a:cubicBezTo>
                    <a:pt x="4637" y="940"/>
                    <a:pt x="4504" y="739"/>
                    <a:pt x="4304" y="673"/>
                  </a:cubicBezTo>
                  <a:lnTo>
                    <a:pt x="801" y="6"/>
                  </a:lnTo>
                  <a:cubicBezTo>
                    <a:pt x="781" y="2"/>
                    <a:pt x="760" y="0"/>
                    <a:pt x="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51"/>
            <p:cNvSpPr/>
            <p:nvPr/>
          </p:nvSpPr>
          <p:spPr>
            <a:xfrm>
              <a:off x="12202200" y="2430350"/>
              <a:ext cx="115950" cy="77275"/>
            </a:xfrm>
            <a:custGeom>
              <a:avLst/>
              <a:gdLst/>
              <a:ahLst/>
              <a:cxnLst/>
              <a:rect l="l" t="t" r="r" b="b"/>
              <a:pathLst>
                <a:path w="4638" h="3091" extrusionOk="0">
                  <a:moveTo>
                    <a:pt x="716" y="0"/>
                  </a:moveTo>
                  <a:cubicBezTo>
                    <a:pt x="520" y="0"/>
                    <a:pt x="364" y="102"/>
                    <a:pt x="334" y="307"/>
                  </a:cubicBezTo>
                  <a:lnTo>
                    <a:pt x="34" y="1975"/>
                  </a:lnTo>
                  <a:cubicBezTo>
                    <a:pt x="1" y="2175"/>
                    <a:pt x="134" y="2375"/>
                    <a:pt x="334" y="2408"/>
                  </a:cubicBezTo>
                  <a:lnTo>
                    <a:pt x="3837" y="3075"/>
                  </a:lnTo>
                  <a:cubicBezTo>
                    <a:pt x="3868" y="3086"/>
                    <a:pt x="3898" y="3091"/>
                    <a:pt x="3927" y="3091"/>
                  </a:cubicBezTo>
                  <a:cubicBezTo>
                    <a:pt x="4087" y="3091"/>
                    <a:pt x="4219" y="2950"/>
                    <a:pt x="4304" y="2809"/>
                  </a:cubicBezTo>
                  <a:lnTo>
                    <a:pt x="4571" y="1141"/>
                  </a:lnTo>
                  <a:cubicBezTo>
                    <a:pt x="4637" y="907"/>
                    <a:pt x="4504" y="707"/>
                    <a:pt x="4304" y="674"/>
                  </a:cubicBezTo>
                  <a:lnTo>
                    <a:pt x="801" y="7"/>
                  </a:lnTo>
                  <a:cubicBezTo>
                    <a:pt x="772" y="2"/>
                    <a:pt x="744" y="0"/>
                    <a:pt x="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51"/>
            <p:cNvSpPr/>
            <p:nvPr/>
          </p:nvSpPr>
          <p:spPr>
            <a:xfrm>
              <a:off x="12326475" y="2452900"/>
              <a:ext cx="115100" cy="77825"/>
            </a:xfrm>
            <a:custGeom>
              <a:avLst/>
              <a:gdLst/>
              <a:ahLst/>
              <a:cxnLst/>
              <a:rect l="l" t="t" r="r" b="b"/>
              <a:pathLst>
                <a:path w="4604" h="3113" extrusionOk="0">
                  <a:moveTo>
                    <a:pt x="706" y="0"/>
                  </a:moveTo>
                  <a:cubicBezTo>
                    <a:pt x="528" y="0"/>
                    <a:pt x="364" y="126"/>
                    <a:pt x="334" y="305"/>
                  </a:cubicBezTo>
                  <a:lnTo>
                    <a:pt x="33" y="1973"/>
                  </a:lnTo>
                  <a:cubicBezTo>
                    <a:pt x="0" y="2173"/>
                    <a:pt x="100" y="2407"/>
                    <a:pt x="334" y="2440"/>
                  </a:cubicBezTo>
                  <a:lnTo>
                    <a:pt x="3836" y="3107"/>
                  </a:lnTo>
                  <a:cubicBezTo>
                    <a:pt x="3857" y="3111"/>
                    <a:pt x="3877" y="3113"/>
                    <a:pt x="3897" y="3113"/>
                  </a:cubicBezTo>
                  <a:cubicBezTo>
                    <a:pt x="4070" y="3113"/>
                    <a:pt x="4210" y="2987"/>
                    <a:pt x="4270" y="2807"/>
                  </a:cubicBezTo>
                  <a:lnTo>
                    <a:pt x="4570" y="1139"/>
                  </a:lnTo>
                  <a:cubicBezTo>
                    <a:pt x="4603" y="939"/>
                    <a:pt x="4503" y="739"/>
                    <a:pt x="4270" y="672"/>
                  </a:cubicBezTo>
                  <a:lnTo>
                    <a:pt x="767" y="5"/>
                  </a:lnTo>
                  <a:cubicBezTo>
                    <a:pt x="747" y="2"/>
                    <a:pt x="726" y="0"/>
                    <a:pt x="7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51"/>
            <p:cNvSpPr/>
            <p:nvPr/>
          </p:nvSpPr>
          <p:spPr>
            <a:xfrm>
              <a:off x="12449875" y="2476200"/>
              <a:ext cx="115950" cy="77350"/>
            </a:xfrm>
            <a:custGeom>
              <a:avLst/>
              <a:gdLst/>
              <a:ahLst/>
              <a:cxnLst/>
              <a:rect l="l" t="t" r="r" b="b"/>
              <a:pathLst>
                <a:path w="4638" h="3094" extrusionOk="0">
                  <a:moveTo>
                    <a:pt x="727" y="1"/>
                  </a:moveTo>
                  <a:cubicBezTo>
                    <a:pt x="553" y="1"/>
                    <a:pt x="393" y="103"/>
                    <a:pt x="334" y="307"/>
                  </a:cubicBezTo>
                  <a:lnTo>
                    <a:pt x="68" y="1975"/>
                  </a:lnTo>
                  <a:cubicBezTo>
                    <a:pt x="1" y="2175"/>
                    <a:pt x="134" y="2376"/>
                    <a:pt x="334" y="2409"/>
                  </a:cubicBezTo>
                  <a:lnTo>
                    <a:pt x="3837" y="3076"/>
                  </a:lnTo>
                  <a:cubicBezTo>
                    <a:pt x="3878" y="3088"/>
                    <a:pt x="3918" y="3093"/>
                    <a:pt x="3955" y="3093"/>
                  </a:cubicBezTo>
                  <a:cubicBezTo>
                    <a:pt x="4126" y="3093"/>
                    <a:pt x="4249" y="2974"/>
                    <a:pt x="4304" y="2809"/>
                  </a:cubicBezTo>
                  <a:lnTo>
                    <a:pt x="4604" y="1141"/>
                  </a:lnTo>
                  <a:cubicBezTo>
                    <a:pt x="4638" y="908"/>
                    <a:pt x="4504" y="708"/>
                    <a:pt x="4304" y="674"/>
                  </a:cubicBezTo>
                  <a:lnTo>
                    <a:pt x="801" y="7"/>
                  </a:lnTo>
                  <a:cubicBezTo>
                    <a:pt x="776" y="3"/>
                    <a:pt x="751" y="1"/>
                    <a:pt x="7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51"/>
            <p:cNvSpPr/>
            <p:nvPr/>
          </p:nvSpPr>
          <p:spPr>
            <a:xfrm>
              <a:off x="12574150" y="2498750"/>
              <a:ext cx="115925" cy="77850"/>
            </a:xfrm>
            <a:custGeom>
              <a:avLst/>
              <a:gdLst/>
              <a:ahLst/>
              <a:cxnLst/>
              <a:rect l="l" t="t" r="r" b="b"/>
              <a:pathLst>
                <a:path w="4637" h="3114" extrusionOk="0">
                  <a:moveTo>
                    <a:pt x="738" y="1"/>
                  </a:moveTo>
                  <a:cubicBezTo>
                    <a:pt x="555" y="1"/>
                    <a:pt x="364" y="127"/>
                    <a:pt x="334" y="306"/>
                  </a:cubicBezTo>
                  <a:lnTo>
                    <a:pt x="33" y="1974"/>
                  </a:lnTo>
                  <a:cubicBezTo>
                    <a:pt x="0" y="2174"/>
                    <a:pt x="134" y="2408"/>
                    <a:pt x="334" y="2441"/>
                  </a:cubicBezTo>
                  <a:lnTo>
                    <a:pt x="3836" y="3108"/>
                  </a:lnTo>
                  <a:cubicBezTo>
                    <a:pt x="3853" y="3112"/>
                    <a:pt x="3871" y="3113"/>
                    <a:pt x="3889" y="3113"/>
                  </a:cubicBezTo>
                  <a:cubicBezTo>
                    <a:pt x="4043" y="3113"/>
                    <a:pt x="4213" y="2987"/>
                    <a:pt x="4303" y="2808"/>
                  </a:cubicBezTo>
                  <a:lnTo>
                    <a:pt x="4603" y="1140"/>
                  </a:lnTo>
                  <a:cubicBezTo>
                    <a:pt x="4637" y="940"/>
                    <a:pt x="4503" y="740"/>
                    <a:pt x="4303" y="673"/>
                  </a:cubicBezTo>
                  <a:lnTo>
                    <a:pt x="801" y="6"/>
                  </a:lnTo>
                  <a:cubicBezTo>
                    <a:pt x="780" y="2"/>
                    <a:pt x="759" y="1"/>
                    <a:pt x="7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51"/>
            <p:cNvSpPr/>
            <p:nvPr/>
          </p:nvSpPr>
          <p:spPr>
            <a:xfrm>
              <a:off x="12698400" y="2522075"/>
              <a:ext cx="115925" cy="77350"/>
            </a:xfrm>
            <a:custGeom>
              <a:avLst/>
              <a:gdLst/>
              <a:ahLst/>
              <a:cxnLst/>
              <a:rect l="l" t="t" r="r" b="b"/>
              <a:pathLst>
                <a:path w="4637" h="3094" extrusionOk="0">
                  <a:moveTo>
                    <a:pt x="715" y="1"/>
                  </a:moveTo>
                  <a:cubicBezTo>
                    <a:pt x="520" y="1"/>
                    <a:pt x="363" y="103"/>
                    <a:pt x="334" y="307"/>
                  </a:cubicBezTo>
                  <a:lnTo>
                    <a:pt x="34" y="1975"/>
                  </a:lnTo>
                  <a:cubicBezTo>
                    <a:pt x="0" y="2175"/>
                    <a:pt x="134" y="2375"/>
                    <a:pt x="334" y="2409"/>
                  </a:cubicBezTo>
                  <a:lnTo>
                    <a:pt x="3836" y="3076"/>
                  </a:lnTo>
                  <a:cubicBezTo>
                    <a:pt x="3866" y="3088"/>
                    <a:pt x="3897" y="3093"/>
                    <a:pt x="3927" y="3093"/>
                  </a:cubicBezTo>
                  <a:cubicBezTo>
                    <a:pt x="4071" y="3093"/>
                    <a:pt x="4221" y="2974"/>
                    <a:pt x="4303" y="2809"/>
                  </a:cubicBezTo>
                  <a:lnTo>
                    <a:pt x="4570" y="1141"/>
                  </a:lnTo>
                  <a:cubicBezTo>
                    <a:pt x="4637" y="908"/>
                    <a:pt x="4504" y="707"/>
                    <a:pt x="4303" y="674"/>
                  </a:cubicBezTo>
                  <a:lnTo>
                    <a:pt x="801" y="7"/>
                  </a:lnTo>
                  <a:cubicBezTo>
                    <a:pt x="772" y="3"/>
                    <a:pt x="743" y="1"/>
                    <a:pt x="7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51"/>
            <p:cNvSpPr/>
            <p:nvPr/>
          </p:nvSpPr>
          <p:spPr>
            <a:xfrm>
              <a:off x="12820975" y="2545975"/>
              <a:ext cx="115950" cy="77200"/>
            </a:xfrm>
            <a:custGeom>
              <a:avLst/>
              <a:gdLst/>
              <a:ahLst/>
              <a:cxnLst/>
              <a:rect l="l" t="t" r="r" b="b"/>
              <a:pathLst>
                <a:path w="4638" h="3088" extrusionOk="0">
                  <a:moveTo>
                    <a:pt x="696" y="1"/>
                  </a:moveTo>
                  <a:cubicBezTo>
                    <a:pt x="535" y="1"/>
                    <a:pt x="389" y="120"/>
                    <a:pt x="334" y="285"/>
                  </a:cubicBezTo>
                  <a:lnTo>
                    <a:pt x="68" y="1953"/>
                  </a:lnTo>
                  <a:cubicBezTo>
                    <a:pt x="1" y="2186"/>
                    <a:pt x="134" y="2387"/>
                    <a:pt x="334" y="2420"/>
                  </a:cubicBezTo>
                  <a:lnTo>
                    <a:pt x="3837" y="3087"/>
                  </a:lnTo>
                  <a:cubicBezTo>
                    <a:pt x="4070" y="3087"/>
                    <a:pt x="4271" y="2954"/>
                    <a:pt x="4304" y="2787"/>
                  </a:cubicBezTo>
                  <a:lnTo>
                    <a:pt x="4604" y="1119"/>
                  </a:lnTo>
                  <a:cubicBezTo>
                    <a:pt x="4638" y="919"/>
                    <a:pt x="4504" y="719"/>
                    <a:pt x="4304" y="685"/>
                  </a:cubicBezTo>
                  <a:lnTo>
                    <a:pt x="801" y="18"/>
                  </a:lnTo>
                  <a:cubicBezTo>
                    <a:pt x="766" y="6"/>
                    <a:pt x="731" y="1"/>
                    <a:pt x="6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51"/>
            <p:cNvSpPr/>
            <p:nvPr/>
          </p:nvSpPr>
          <p:spPr>
            <a:xfrm>
              <a:off x="12945250" y="2568800"/>
              <a:ext cx="115925" cy="77825"/>
            </a:xfrm>
            <a:custGeom>
              <a:avLst/>
              <a:gdLst/>
              <a:ahLst/>
              <a:cxnLst/>
              <a:rect l="l" t="t" r="r" b="b"/>
              <a:pathLst>
                <a:path w="4637" h="3113" extrusionOk="0">
                  <a:moveTo>
                    <a:pt x="738" y="1"/>
                  </a:moveTo>
                  <a:cubicBezTo>
                    <a:pt x="554" y="1"/>
                    <a:pt x="364" y="127"/>
                    <a:pt x="334" y="306"/>
                  </a:cubicBezTo>
                  <a:lnTo>
                    <a:pt x="33" y="1974"/>
                  </a:lnTo>
                  <a:cubicBezTo>
                    <a:pt x="0" y="2174"/>
                    <a:pt x="134" y="2374"/>
                    <a:pt x="334" y="2441"/>
                  </a:cubicBezTo>
                  <a:lnTo>
                    <a:pt x="3836" y="3108"/>
                  </a:lnTo>
                  <a:cubicBezTo>
                    <a:pt x="3854" y="3111"/>
                    <a:pt x="3871" y="3112"/>
                    <a:pt x="3889" y="3112"/>
                  </a:cubicBezTo>
                  <a:cubicBezTo>
                    <a:pt x="4075" y="3112"/>
                    <a:pt x="4273" y="2960"/>
                    <a:pt x="4303" y="2808"/>
                  </a:cubicBezTo>
                  <a:lnTo>
                    <a:pt x="4603" y="1140"/>
                  </a:lnTo>
                  <a:cubicBezTo>
                    <a:pt x="4637" y="940"/>
                    <a:pt x="4503" y="706"/>
                    <a:pt x="4303" y="673"/>
                  </a:cubicBezTo>
                  <a:lnTo>
                    <a:pt x="801" y="6"/>
                  </a:lnTo>
                  <a:cubicBezTo>
                    <a:pt x="780" y="2"/>
                    <a:pt x="759" y="1"/>
                    <a:pt x="7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51"/>
            <p:cNvSpPr/>
            <p:nvPr/>
          </p:nvSpPr>
          <p:spPr>
            <a:xfrm>
              <a:off x="11311575" y="2346950"/>
              <a:ext cx="119275" cy="117050"/>
            </a:xfrm>
            <a:custGeom>
              <a:avLst/>
              <a:gdLst/>
              <a:ahLst/>
              <a:cxnLst/>
              <a:rect l="l" t="t" r="r" b="b"/>
              <a:pathLst>
                <a:path w="4771" h="4682" extrusionOk="0">
                  <a:moveTo>
                    <a:pt x="1060" y="1"/>
                  </a:moveTo>
                  <a:cubicBezTo>
                    <a:pt x="886" y="1"/>
                    <a:pt x="726" y="103"/>
                    <a:pt x="668" y="307"/>
                  </a:cubicBezTo>
                  <a:lnTo>
                    <a:pt x="67" y="3576"/>
                  </a:lnTo>
                  <a:cubicBezTo>
                    <a:pt x="0" y="3810"/>
                    <a:pt x="134" y="4010"/>
                    <a:pt x="334" y="4043"/>
                  </a:cubicBezTo>
                  <a:lnTo>
                    <a:pt x="3636" y="4677"/>
                  </a:lnTo>
                  <a:cubicBezTo>
                    <a:pt x="3654" y="4680"/>
                    <a:pt x="3671" y="4681"/>
                    <a:pt x="3688" y="4681"/>
                  </a:cubicBezTo>
                  <a:cubicBezTo>
                    <a:pt x="3865" y="4681"/>
                    <a:pt x="4012" y="4529"/>
                    <a:pt x="4103" y="4377"/>
                  </a:cubicBezTo>
                  <a:lnTo>
                    <a:pt x="4737" y="1074"/>
                  </a:lnTo>
                  <a:cubicBezTo>
                    <a:pt x="4770" y="874"/>
                    <a:pt x="4637" y="674"/>
                    <a:pt x="4437" y="641"/>
                  </a:cubicBezTo>
                  <a:lnTo>
                    <a:pt x="1135" y="7"/>
                  </a:lnTo>
                  <a:cubicBezTo>
                    <a:pt x="1110" y="3"/>
                    <a:pt x="1085" y="1"/>
                    <a:pt x="10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51"/>
            <p:cNvSpPr/>
            <p:nvPr/>
          </p:nvSpPr>
          <p:spPr>
            <a:xfrm>
              <a:off x="11431650" y="2368675"/>
              <a:ext cx="119275" cy="117050"/>
            </a:xfrm>
            <a:custGeom>
              <a:avLst/>
              <a:gdLst/>
              <a:ahLst/>
              <a:cxnLst/>
              <a:rect l="l" t="t" r="r" b="b"/>
              <a:pathLst>
                <a:path w="4771" h="4682" extrusionOk="0">
                  <a:moveTo>
                    <a:pt x="1072" y="0"/>
                  </a:moveTo>
                  <a:cubicBezTo>
                    <a:pt x="889" y="0"/>
                    <a:pt x="698" y="126"/>
                    <a:pt x="668" y="305"/>
                  </a:cubicBezTo>
                  <a:lnTo>
                    <a:pt x="34" y="3608"/>
                  </a:lnTo>
                  <a:cubicBezTo>
                    <a:pt x="1" y="3808"/>
                    <a:pt x="134" y="4008"/>
                    <a:pt x="334" y="4041"/>
                  </a:cubicBezTo>
                  <a:lnTo>
                    <a:pt x="3637" y="4675"/>
                  </a:lnTo>
                  <a:cubicBezTo>
                    <a:pt x="3662" y="4679"/>
                    <a:pt x="3686" y="4681"/>
                    <a:pt x="3710" y="4681"/>
                  </a:cubicBezTo>
                  <a:cubicBezTo>
                    <a:pt x="3878" y="4681"/>
                    <a:pt x="4016" y="4579"/>
                    <a:pt x="4104" y="4375"/>
                  </a:cubicBezTo>
                  <a:lnTo>
                    <a:pt x="4704" y="1106"/>
                  </a:lnTo>
                  <a:cubicBezTo>
                    <a:pt x="4771" y="872"/>
                    <a:pt x="4637" y="672"/>
                    <a:pt x="4437" y="639"/>
                  </a:cubicBezTo>
                  <a:lnTo>
                    <a:pt x="1135" y="5"/>
                  </a:lnTo>
                  <a:cubicBezTo>
                    <a:pt x="1114" y="2"/>
                    <a:pt x="1093" y="0"/>
                    <a:pt x="10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51"/>
            <p:cNvSpPr/>
            <p:nvPr/>
          </p:nvSpPr>
          <p:spPr>
            <a:xfrm>
              <a:off x="11550900" y="2390350"/>
              <a:ext cx="118450" cy="117325"/>
            </a:xfrm>
            <a:custGeom>
              <a:avLst/>
              <a:gdLst/>
              <a:ahLst/>
              <a:cxnLst/>
              <a:rect l="l" t="t" r="r" b="b"/>
              <a:pathLst>
                <a:path w="4738" h="4693" extrusionOk="0">
                  <a:moveTo>
                    <a:pt x="1040" y="0"/>
                  </a:moveTo>
                  <a:cubicBezTo>
                    <a:pt x="862" y="0"/>
                    <a:pt x="698" y="126"/>
                    <a:pt x="668" y="306"/>
                  </a:cubicBezTo>
                  <a:lnTo>
                    <a:pt x="34" y="3608"/>
                  </a:lnTo>
                  <a:cubicBezTo>
                    <a:pt x="1" y="3808"/>
                    <a:pt x="101" y="4008"/>
                    <a:pt x="334" y="4075"/>
                  </a:cubicBezTo>
                  <a:lnTo>
                    <a:pt x="3603" y="4675"/>
                  </a:lnTo>
                  <a:cubicBezTo>
                    <a:pt x="3645" y="4687"/>
                    <a:pt x="3685" y="4693"/>
                    <a:pt x="3724" y="4693"/>
                  </a:cubicBezTo>
                  <a:cubicBezTo>
                    <a:pt x="3903" y="4693"/>
                    <a:pt x="4043" y="4573"/>
                    <a:pt x="4070" y="4409"/>
                  </a:cubicBezTo>
                  <a:lnTo>
                    <a:pt x="4704" y="1106"/>
                  </a:lnTo>
                  <a:cubicBezTo>
                    <a:pt x="4738" y="906"/>
                    <a:pt x="4604" y="673"/>
                    <a:pt x="4404" y="639"/>
                  </a:cubicBezTo>
                  <a:lnTo>
                    <a:pt x="1102" y="5"/>
                  </a:lnTo>
                  <a:cubicBezTo>
                    <a:pt x="1081" y="2"/>
                    <a:pt x="1060" y="0"/>
                    <a:pt x="10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51"/>
            <p:cNvSpPr/>
            <p:nvPr/>
          </p:nvSpPr>
          <p:spPr>
            <a:xfrm>
              <a:off x="11670150" y="2413675"/>
              <a:ext cx="119300" cy="117050"/>
            </a:xfrm>
            <a:custGeom>
              <a:avLst/>
              <a:gdLst/>
              <a:ahLst/>
              <a:cxnLst/>
              <a:rect l="l" t="t" r="r" b="b"/>
              <a:pathLst>
                <a:path w="4772" h="4682" extrusionOk="0">
                  <a:moveTo>
                    <a:pt x="1060" y="0"/>
                  </a:moveTo>
                  <a:cubicBezTo>
                    <a:pt x="887" y="0"/>
                    <a:pt x="727" y="102"/>
                    <a:pt x="668" y="307"/>
                  </a:cubicBezTo>
                  <a:lnTo>
                    <a:pt x="68" y="3576"/>
                  </a:lnTo>
                  <a:cubicBezTo>
                    <a:pt x="1" y="3809"/>
                    <a:pt x="134" y="4009"/>
                    <a:pt x="335" y="4043"/>
                  </a:cubicBezTo>
                  <a:lnTo>
                    <a:pt x="3637" y="4676"/>
                  </a:lnTo>
                  <a:cubicBezTo>
                    <a:pt x="3658" y="4680"/>
                    <a:pt x="3679" y="4682"/>
                    <a:pt x="3700" y="4682"/>
                  </a:cubicBezTo>
                  <a:cubicBezTo>
                    <a:pt x="3883" y="4682"/>
                    <a:pt x="4074" y="4556"/>
                    <a:pt x="4104" y="4376"/>
                  </a:cubicBezTo>
                  <a:lnTo>
                    <a:pt x="4738" y="1074"/>
                  </a:lnTo>
                  <a:cubicBezTo>
                    <a:pt x="4771" y="874"/>
                    <a:pt x="4638" y="674"/>
                    <a:pt x="4437" y="640"/>
                  </a:cubicBezTo>
                  <a:lnTo>
                    <a:pt x="1135" y="6"/>
                  </a:lnTo>
                  <a:cubicBezTo>
                    <a:pt x="1110" y="2"/>
                    <a:pt x="1085" y="0"/>
                    <a:pt x="10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51"/>
            <p:cNvSpPr/>
            <p:nvPr/>
          </p:nvSpPr>
          <p:spPr>
            <a:xfrm>
              <a:off x="11790250" y="2435375"/>
              <a:ext cx="119275" cy="117050"/>
            </a:xfrm>
            <a:custGeom>
              <a:avLst/>
              <a:gdLst/>
              <a:ahLst/>
              <a:cxnLst/>
              <a:rect l="l" t="t" r="r" b="b"/>
              <a:pathLst>
                <a:path w="4771" h="4682" extrusionOk="0">
                  <a:moveTo>
                    <a:pt x="1072" y="1"/>
                  </a:moveTo>
                  <a:cubicBezTo>
                    <a:pt x="888" y="1"/>
                    <a:pt x="697" y="126"/>
                    <a:pt x="668" y="306"/>
                  </a:cubicBezTo>
                  <a:lnTo>
                    <a:pt x="34" y="3608"/>
                  </a:lnTo>
                  <a:cubicBezTo>
                    <a:pt x="0" y="3808"/>
                    <a:pt x="134" y="4009"/>
                    <a:pt x="334" y="4042"/>
                  </a:cubicBezTo>
                  <a:lnTo>
                    <a:pt x="3636" y="4676"/>
                  </a:lnTo>
                  <a:cubicBezTo>
                    <a:pt x="3661" y="4680"/>
                    <a:pt x="3686" y="4682"/>
                    <a:pt x="3711" y="4682"/>
                  </a:cubicBezTo>
                  <a:cubicBezTo>
                    <a:pt x="3884" y="4682"/>
                    <a:pt x="4045" y="4580"/>
                    <a:pt x="4103" y="4376"/>
                  </a:cubicBezTo>
                  <a:lnTo>
                    <a:pt x="4704" y="1107"/>
                  </a:lnTo>
                  <a:cubicBezTo>
                    <a:pt x="4770" y="873"/>
                    <a:pt x="4637" y="673"/>
                    <a:pt x="4437" y="640"/>
                  </a:cubicBezTo>
                  <a:lnTo>
                    <a:pt x="1135" y="6"/>
                  </a:lnTo>
                  <a:cubicBezTo>
                    <a:pt x="1114" y="2"/>
                    <a:pt x="1093" y="1"/>
                    <a:pt x="10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51"/>
            <p:cNvSpPr/>
            <p:nvPr/>
          </p:nvSpPr>
          <p:spPr>
            <a:xfrm>
              <a:off x="11910325" y="2458425"/>
              <a:ext cx="118450" cy="117325"/>
            </a:xfrm>
            <a:custGeom>
              <a:avLst/>
              <a:gdLst/>
              <a:ahLst/>
              <a:cxnLst/>
              <a:rect l="l" t="t" r="r" b="b"/>
              <a:pathLst>
                <a:path w="4738" h="4693" extrusionOk="0">
                  <a:moveTo>
                    <a:pt x="1015" y="0"/>
                  </a:moveTo>
                  <a:cubicBezTo>
                    <a:pt x="836" y="0"/>
                    <a:pt x="695" y="120"/>
                    <a:pt x="668" y="285"/>
                  </a:cubicBezTo>
                  <a:lnTo>
                    <a:pt x="34" y="3587"/>
                  </a:lnTo>
                  <a:cubicBezTo>
                    <a:pt x="1" y="3787"/>
                    <a:pt x="134" y="4021"/>
                    <a:pt x="334" y="4054"/>
                  </a:cubicBezTo>
                  <a:lnTo>
                    <a:pt x="3637" y="4688"/>
                  </a:lnTo>
                  <a:cubicBezTo>
                    <a:pt x="3654" y="4691"/>
                    <a:pt x="3672" y="4692"/>
                    <a:pt x="3689" y="4692"/>
                  </a:cubicBezTo>
                  <a:cubicBezTo>
                    <a:pt x="3871" y="4692"/>
                    <a:pt x="4040" y="4540"/>
                    <a:pt x="4070" y="4388"/>
                  </a:cubicBezTo>
                  <a:lnTo>
                    <a:pt x="4704" y="1085"/>
                  </a:lnTo>
                  <a:cubicBezTo>
                    <a:pt x="4738" y="885"/>
                    <a:pt x="4637" y="685"/>
                    <a:pt x="4404" y="618"/>
                  </a:cubicBezTo>
                  <a:lnTo>
                    <a:pt x="1135" y="18"/>
                  </a:lnTo>
                  <a:cubicBezTo>
                    <a:pt x="1094" y="6"/>
                    <a:pt x="1053" y="0"/>
                    <a:pt x="10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51"/>
            <p:cNvSpPr/>
            <p:nvPr/>
          </p:nvSpPr>
          <p:spPr>
            <a:xfrm>
              <a:off x="12030425" y="2480375"/>
              <a:ext cx="118425" cy="117075"/>
            </a:xfrm>
            <a:custGeom>
              <a:avLst/>
              <a:gdLst/>
              <a:ahLst/>
              <a:cxnLst/>
              <a:rect l="l" t="t" r="r" b="b"/>
              <a:pathLst>
                <a:path w="4737" h="4683" extrusionOk="0">
                  <a:moveTo>
                    <a:pt x="1026" y="1"/>
                  </a:moveTo>
                  <a:cubicBezTo>
                    <a:pt x="853" y="1"/>
                    <a:pt x="697" y="103"/>
                    <a:pt x="667" y="307"/>
                  </a:cubicBezTo>
                  <a:lnTo>
                    <a:pt x="34" y="3576"/>
                  </a:lnTo>
                  <a:cubicBezTo>
                    <a:pt x="0" y="3810"/>
                    <a:pt x="100" y="4010"/>
                    <a:pt x="334" y="4043"/>
                  </a:cubicBezTo>
                  <a:lnTo>
                    <a:pt x="3603" y="4677"/>
                  </a:lnTo>
                  <a:cubicBezTo>
                    <a:pt x="3627" y="4680"/>
                    <a:pt x="3650" y="4682"/>
                    <a:pt x="3673" y="4682"/>
                  </a:cubicBezTo>
                  <a:cubicBezTo>
                    <a:pt x="3870" y="4682"/>
                    <a:pt x="4010" y="4556"/>
                    <a:pt x="4070" y="4377"/>
                  </a:cubicBezTo>
                  <a:lnTo>
                    <a:pt x="4704" y="1074"/>
                  </a:lnTo>
                  <a:cubicBezTo>
                    <a:pt x="4737" y="874"/>
                    <a:pt x="4604" y="674"/>
                    <a:pt x="4403" y="641"/>
                  </a:cubicBezTo>
                  <a:lnTo>
                    <a:pt x="1101" y="7"/>
                  </a:lnTo>
                  <a:cubicBezTo>
                    <a:pt x="1076" y="3"/>
                    <a:pt x="1051" y="1"/>
                    <a:pt x="10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51"/>
            <p:cNvSpPr/>
            <p:nvPr/>
          </p:nvSpPr>
          <p:spPr>
            <a:xfrm>
              <a:off x="12149675" y="2502100"/>
              <a:ext cx="119275" cy="117050"/>
            </a:xfrm>
            <a:custGeom>
              <a:avLst/>
              <a:gdLst/>
              <a:ahLst/>
              <a:cxnLst/>
              <a:rect l="l" t="t" r="r" b="b"/>
              <a:pathLst>
                <a:path w="4771" h="4682" extrusionOk="0">
                  <a:moveTo>
                    <a:pt x="1073" y="0"/>
                  </a:moveTo>
                  <a:cubicBezTo>
                    <a:pt x="894" y="0"/>
                    <a:pt x="727" y="126"/>
                    <a:pt x="667" y="306"/>
                  </a:cubicBezTo>
                  <a:lnTo>
                    <a:pt x="67" y="3608"/>
                  </a:lnTo>
                  <a:cubicBezTo>
                    <a:pt x="0" y="3808"/>
                    <a:pt x="134" y="4008"/>
                    <a:pt x="334" y="4042"/>
                  </a:cubicBezTo>
                  <a:lnTo>
                    <a:pt x="3636" y="4675"/>
                  </a:lnTo>
                  <a:cubicBezTo>
                    <a:pt x="3661" y="4679"/>
                    <a:pt x="3686" y="4682"/>
                    <a:pt x="3710" y="4682"/>
                  </a:cubicBezTo>
                  <a:cubicBezTo>
                    <a:pt x="3877" y="4682"/>
                    <a:pt x="4016" y="4579"/>
                    <a:pt x="4103" y="4375"/>
                  </a:cubicBezTo>
                  <a:lnTo>
                    <a:pt x="4737" y="1106"/>
                  </a:lnTo>
                  <a:cubicBezTo>
                    <a:pt x="4770" y="873"/>
                    <a:pt x="4637" y="672"/>
                    <a:pt x="4437" y="639"/>
                  </a:cubicBezTo>
                  <a:lnTo>
                    <a:pt x="1134" y="5"/>
                  </a:lnTo>
                  <a:cubicBezTo>
                    <a:pt x="1114" y="2"/>
                    <a:pt x="1093" y="0"/>
                    <a:pt x="10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51"/>
            <p:cNvSpPr/>
            <p:nvPr/>
          </p:nvSpPr>
          <p:spPr>
            <a:xfrm>
              <a:off x="12269750" y="2525125"/>
              <a:ext cx="119275" cy="117350"/>
            </a:xfrm>
            <a:custGeom>
              <a:avLst/>
              <a:gdLst/>
              <a:ahLst/>
              <a:cxnLst/>
              <a:rect l="l" t="t" r="r" b="b"/>
              <a:pathLst>
                <a:path w="4771" h="4694" extrusionOk="0">
                  <a:moveTo>
                    <a:pt x="1027" y="1"/>
                  </a:moveTo>
                  <a:cubicBezTo>
                    <a:pt x="858" y="1"/>
                    <a:pt x="695" y="120"/>
                    <a:pt x="668" y="285"/>
                  </a:cubicBezTo>
                  <a:lnTo>
                    <a:pt x="34" y="3588"/>
                  </a:lnTo>
                  <a:cubicBezTo>
                    <a:pt x="1" y="3788"/>
                    <a:pt x="134" y="4021"/>
                    <a:pt x="334" y="4055"/>
                  </a:cubicBezTo>
                  <a:lnTo>
                    <a:pt x="3637" y="4688"/>
                  </a:lnTo>
                  <a:cubicBezTo>
                    <a:pt x="3654" y="4692"/>
                    <a:pt x="3671" y="4693"/>
                    <a:pt x="3689" y="4693"/>
                  </a:cubicBezTo>
                  <a:cubicBezTo>
                    <a:pt x="3844" y="4693"/>
                    <a:pt x="4014" y="4568"/>
                    <a:pt x="4104" y="4388"/>
                  </a:cubicBezTo>
                  <a:lnTo>
                    <a:pt x="4704" y="1086"/>
                  </a:lnTo>
                  <a:cubicBezTo>
                    <a:pt x="4771" y="886"/>
                    <a:pt x="4637" y="685"/>
                    <a:pt x="4437" y="619"/>
                  </a:cubicBezTo>
                  <a:lnTo>
                    <a:pt x="1135" y="18"/>
                  </a:lnTo>
                  <a:cubicBezTo>
                    <a:pt x="1099" y="6"/>
                    <a:pt x="1063" y="1"/>
                    <a:pt x="10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51"/>
            <p:cNvSpPr/>
            <p:nvPr/>
          </p:nvSpPr>
          <p:spPr>
            <a:xfrm>
              <a:off x="12389000" y="2547100"/>
              <a:ext cx="118450" cy="117050"/>
            </a:xfrm>
            <a:custGeom>
              <a:avLst/>
              <a:gdLst/>
              <a:ahLst/>
              <a:cxnLst/>
              <a:rect l="l" t="t" r="r" b="b"/>
              <a:pathLst>
                <a:path w="4738" h="4682" extrusionOk="0">
                  <a:moveTo>
                    <a:pt x="1027" y="0"/>
                  </a:moveTo>
                  <a:cubicBezTo>
                    <a:pt x="854" y="0"/>
                    <a:pt x="697" y="102"/>
                    <a:pt x="668" y="307"/>
                  </a:cubicBezTo>
                  <a:lnTo>
                    <a:pt x="34" y="3576"/>
                  </a:lnTo>
                  <a:cubicBezTo>
                    <a:pt x="1" y="3809"/>
                    <a:pt x="101" y="4009"/>
                    <a:pt x="334" y="4043"/>
                  </a:cubicBezTo>
                  <a:lnTo>
                    <a:pt x="3603" y="4677"/>
                  </a:lnTo>
                  <a:cubicBezTo>
                    <a:pt x="3628" y="4680"/>
                    <a:pt x="3651" y="4682"/>
                    <a:pt x="3674" y="4682"/>
                  </a:cubicBezTo>
                  <a:cubicBezTo>
                    <a:pt x="3876" y="4682"/>
                    <a:pt x="4041" y="4556"/>
                    <a:pt x="4070" y="4376"/>
                  </a:cubicBezTo>
                  <a:lnTo>
                    <a:pt x="4704" y="1074"/>
                  </a:lnTo>
                  <a:cubicBezTo>
                    <a:pt x="4738" y="874"/>
                    <a:pt x="4604" y="674"/>
                    <a:pt x="4404" y="640"/>
                  </a:cubicBezTo>
                  <a:lnTo>
                    <a:pt x="1102" y="7"/>
                  </a:lnTo>
                  <a:cubicBezTo>
                    <a:pt x="1077" y="2"/>
                    <a:pt x="1052" y="0"/>
                    <a:pt x="10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51"/>
            <p:cNvSpPr/>
            <p:nvPr/>
          </p:nvSpPr>
          <p:spPr>
            <a:xfrm>
              <a:off x="11711025" y="2538750"/>
              <a:ext cx="119275" cy="117075"/>
            </a:xfrm>
            <a:custGeom>
              <a:avLst/>
              <a:gdLst/>
              <a:ahLst/>
              <a:cxnLst/>
              <a:rect l="l" t="t" r="r" b="b"/>
              <a:pathLst>
                <a:path w="4771" h="4683" extrusionOk="0">
                  <a:moveTo>
                    <a:pt x="1058" y="1"/>
                  </a:moveTo>
                  <a:cubicBezTo>
                    <a:pt x="879" y="1"/>
                    <a:pt x="697" y="103"/>
                    <a:pt x="668" y="307"/>
                  </a:cubicBezTo>
                  <a:lnTo>
                    <a:pt x="34" y="3576"/>
                  </a:lnTo>
                  <a:cubicBezTo>
                    <a:pt x="0" y="3810"/>
                    <a:pt x="134" y="4010"/>
                    <a:pt x="334" y="4043"/>
                  </a:cubicBezTo>
                  <a:lnTo>
                    <a:pt x="3636" y="4677"/>
                  </a:lnTo>
                  <a:cubicBezTo>
                    <a:pt x="3657" y="4680"/>
                    <a:pt x="3677" y="4682"/>
                    <a:pt x="3697" y="4682"/>
                  </a:cubicBezTo>
                  <a:cubicBezTo>
                    <a:pt x="3870" y="4682"/>
                    <a:pt x="4014" y="4556"/>
                    <a:pt x="4103" y="4377"/>
                  </a:cubicBezTo>
                  <a:lnTo>
                    <a:pt x="4704" y="1074"/>
                  </a:lnTo>
                  <a:cubicBezTo>
                    <a:pt x="4771" y="874"/>
                    <a:pt x="4637" y="674"/>
                    <a:pt x="4437" y="641"/>
                  </a:cubicBezTo>
                  <a:lnTo>
                    <a:pt x="1135" y="7"/>
                  </a:lnTo>
                  <a:cubicBezTo>
                    <a:pt x="1110" y="3"/>
                    <a:pt x="1084" y="1"/>
                    <a:pt x="1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51"/>
            <p:cNvSpPr/>
            <p:nvPr/>
          </p:nvSpPr>
          <p:spPr>
            <a:xfrm>
              <a:off x="11590100" y="2515425"/>
              <a:ext cx="119275" cy="117350"/>
            </a:xfrm>
            <a:custGeom>
              <a:avLst/>
              <a:gdLst/>
              <a:ahLst/>
              <a:cxnLst/>
              <a:rect l="l" t="t" r="r" b="b"/>
              <a:pathLst>
                <a:path w="4771" h="4694" extrusionOk="0">
                  <a:moveTo>
                    <a:pt x="1072" y="1"/>
                  </a:moveTo>
                  <a:cubicBezTo>
                    <a:pt x="889" y="1"/>
                    <a:pt x="698" y="127"/>
                    <a:pt x="668" y="306"/>
                  </a:cubicBezTo>
                  <a:lnTo>
                    <a:pt x="34" y="3609"/>
                  </a:lnTo>
                  <a:cubicBezTo>
                    <a:pt x="1" y="3809"/>
                    <a:pt x="134" y="4009"/>
                    <a:pt x="334" y="4076"/>
                  </a:cubicBezTo>
                  <a:lnTo>
                    <a:pt x="3637" y="4676"/>
                  </a:lnTo>
                  <a:cubicBezTo>
                    <a:pt x="3672" y="4688"/>
                    <a:pt x="3706" y="4693"/>
                    <a:pt x="3740" y="4693"/>
                  </a:cubicBezTo>
                  <a:cubicBezTo>
                    <a:pt x="3894" y="4693"/>
                    <a:pt x="4021" y="4574"/>
                    <a:pt x="4104" y="4409"/>
                  </a:cubicBezTo>
                  <a:lnTo>
                    <a:pt x="4704" y="1107"/>
                  </a:lnTo>
                  <a:cubicBezTo>
                    <a:pt x="4771" y="907"/>
                    <a:pt x="4637" y="673"/>
                    <a:pt x="4437" y="640"/>
                  </a:cubicBezTo>
                  <a:lnTo>
                    <a:pt x="1135" y="6"/>
                  </a:lnTo>
                  <a:cubicBezTo>
                    <a:pt x="1114" y="3"/>
                    <a:pt x="1093" y="1"/>
                    <a:pt x="10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51"/>
            <p:cNvSpPr/>
            <p:nvPr/>
          </p:nvSpPr>
          <p:spPr>
            <a:xfrm>
              <a:off x="11470025" y="2493750"/>
              <a:ext cx="119275" cy="117050"/>
            </a:xfrm>
            <a:custGeom>
              <a:avLst/>
              <a:gdLst/>
              <a:ahLst/>
              <a:cxnLst/>
              <a:rect l="l" t="t" r="r" b="b"/>
              <a:pathLst>
                <a:path w="4771" h="4682" extrusionOk="0">
                  <a:moveTo>
                    <a:pt x="1073" y="1"/>
                  </a:moveTo>
                  <a:cubicBezTo>
                    <a:pt x="894" y="1"/>
                    <a:pt x="727" y="126"/>
                    <a:pt x="667" y="306"/>
                  </a:cubicBezTo>
                  <a:lnTo>
                    <a:pt x="67" y="3608"/>
                  </a:lnTo>
                  <a:cubicBezTo>
                    <a:pt x="0" y="3808"/>
                    <a:pt x="134" y="4009"/>
                    <a:pt x="334" y="4042"/>
                  </a:cubicBezTo>
                  <a:lnTo>
                    <a:pt x="3636" y="4676"/>
                  </a:lnTo>
                  <a:cubicBezTo>
                    <a:pt x="3661" y="4680"/>
                    <a:pt x="3686" y="4682"/>
                    <a:pt x="3710" y="4682"/>
                  </a:cubicBezTo>
                  <a:cubicBezTo>
                    <a:pt x="3877" y="4682"/>
                    <a:pt x="4016" y="4580"/>
                    <a:pt x="4103" y="4376"/>
                  </a:cubicBezTo>
                  <a:lnTo>
                    <a:pt x="4737" y="1107"/>
                  </a:lnTo>
                  <a:cubicBezTo>
                    <a:pt x="4770" y="873"/>
                    <a:pt x="4637" y="673"/>
                    <a:pt x="4437" y="640"/>
                  </a:cubicBezTo>
                  <a:lnTo>
                    <a:pt x="1134" y="6"/>
                  </a:lnTo>
                  <a:cubicBezTo>
                    <a:pt x="1114" y="2"/>
                    <a:pt x="1093" y="1"/>
                    <a:pt x="1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51"/>
            <p:cNvSpPr/>
            <p:nvPr/>
          </p:nvSpPr>
          <p:spPr>
            <a:xfrm>
              <a:off x="11831100" y="2560475"/>
              <a:ext cx="118450" cy="117050"/>
            </a:xfrm>
            <a:custGeom>
              <a:avLst/>
              <a:gdLst/>
              <a:ahLst/>
              <a:cxnLst/>
              <a:rect l="l" t="t" r="r" b="b"/>
              <a:pathLst>
                <a:path w="4738" h="4682" extrusionOk="0">
                  <a:moveTo>
                    <a:pt x="1064" y="0"/>
                  </a:moveTo>
                  <a:cubicBezTo>
                    <a:pt x="862" y="0"/>
                    <a:pt x="698" y="126"/>
                    <a:pt x="668" y="306"/>
                  </a:cubicBezTo>
                  <a:lnTo>
                    <a:pt x="34" y="3608"/>
                  </a:lnTo>
                  <a:cubicBezTo>
                    <a:pt x="1" y="3808"/>
                    <a:pt x="134" y="4008"/>
                    <a:pt x="334" y="4042"/>
                  </a:cubicBezTo>
                  <a:lnTo>
                    <a:pt x="3637" y="4675"/>
                  </a:lnTo>
                  <a:cubicBezTo>
                    <a:pt x="3658" y="4679"/>
                    <a:pt x="3679" y="4682"/>
                    <a:pt x="3701" y="4682"/>
                  </a:cubicBezTo>
                  <a:cubicBezTo>
                    <a:pt x="3852" y="4682"/>
                    <a:pt x="4012" y="4579"/>
                    <a:pt x="4070" y="4375"/>
                  </a:cubicBezTo>
                  <a:lnTo>
                    <a:pt x="4704" y="1106"/>
                  </a:lnTo>
                  <a:cubicBezTo>
                    <a:pt x="4738" y="873"/>
                    <a:pt x="4638" y="672"/>
                    <a:pt x="4404" y="639"/>
                  </a:cubicBezTo>
                  <a:lnTo>
                    <a:pt x="1135" y="5"/>
                  </a:lnTo>
                  <a:cubicBezTo>
                    <a:pt x="1111" y="2"/>
                    <a:pt x="1087" y="0"/>
                    <a:pt x="10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51"/>
            <p:cNvSpPr/>
            <p:nvPr/>
          </p:nvSpPr>
          <p:spPr>
            <a:xfrm>
              <a:off x="11949525" y="2583500"/>
              <a:ext cx="119275" cy="117350"/>
            </a:xfrm>
            <a:custGeom>
              <a:avLst/>
              <a:gdLst/>
              <a:ahLst/>
              <a:cxnLst/>
              <a:rect l="l" t="t" r="r" b="b"/>
              <a:pathLst>
                <a:path w="4771" h="4694" extrusionOk="0">
                  <a:moveTo>
                    <a:pt x="1029" y="1"/>
                  </a:moveTo>
                  <a:cubicBezTo>
                    <a:pt x="868" y="1"/>
                    <a:pt x="723" y="120"/>
                    <a:pt x="668" y="285"/>
                  </a:cubicBezTo>
                  <a:lnTo>
                    <a:pt x="67" y="3588"/>
                  </a:lnTo>
                  <a:cubicBezTo>
                    <a:pt x="1" y="3788"/>
                    <a:pt x="134" y="4021"/>
                    <a:pt x="334" y="4055"/>
                  </a:cubicBezTo>
                  <a:lnTo>
                    <a:pt x="3637" y="4688"/>
                  </a:lnTo>
                  <a:cubicBezTo>
                    <a:pt x="3657" y="4692"/>
                    <a:pt x="3678" y="4693"/>
                    <a:pt x="3699" y="4693"/>
                  </a:cubicBezTo>
                  <a:cubicBezTo>
                    <a:pt x="3883" y="4693"/>
                    <a:pt x="4074" y="4568"/>
                    <a:pt x="4104" y="4388"/>
                  </a:cubicBezTo>
                  <a:lnTo>
                    <a:pt x="4737" y="1086"/>
                  </a:lnTo>
                  <a:cubicBezTo>
                    <a:pt x="4771" y="886"/>
                    <a:pt x="4637" y="685"/>
                    <a:pt x="4437" y="619"/>
                  </a:cubicBezTo>
                  <a:lnTo>
                    <a:pt x="1135" y="18"/>
                  </a:lnTo>
                  <a:cubicBezTo>
                    <a:pt x="1099" y="6"/>
                    <a:pt x="1064" y="1"/>
                    <a:pt x="10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51"/>
            <p:cNvSpPr/>
            <p:nvPr/>
          </p:nvSpPr>
          <p:spPr>
            <a:xfrm>
              <a:off x="12069625" y="2605475"/>
              <a:ext cx="119275" cy="117050"/>
            </a:xfrm>
            <a:custGeom>
              <a:avLst/>
              <a:gdLst/>
              <a:ahLst/>
              <a:cxnLst/>
              <a:rect l="l" t="t" r="r" b="b"/>
              <a:pathLst>
                <a:path w="4771" h="4682" extrusionOk="0">
                  <a:moveTo>
                    <a:pt x="1058" y="0"/>
                  </a:moveTo>
                  <a:cubicBezTo>
                    <a:pt x="879" y="0"/>
                    <a:pt x="696" y="102"/>
                    <a:pt x="667" y="307"/>
                  </a:cubicBezTo>
                  <a:lnTo>
                    <a:pt x="33" y="3576"/>
                  </a:lnTo>
                  <a:cubicBezTo>
                    <a:pt x="0" y="3809"/>
                    <a:pt x="133" y="4009"/>
                    <a:pt x="334" y="4043"/>
                  </a:cubicBezTo>
                  <a:lnTo>
                    <a:pt x="3636" y="4677"/>
                  </a:lnTo>
                  <a:cubicBezTo>
                    <a:pt x="3657" y="4680"/>
                    <a:pt x="3677" y="4682"/>
                    <a:pt x="3698" y="4682"/>
                  </a:cubicBezTo>
                  <a:cubicBezTo>
                    <a:pt x="3876" y="4682"/>
                    <a:pt x="4043" y="4556"/>
                    <a:pt x="4103" y="4376"/>
                  </a:cubicBezTo>
                  <a:lnTo>
                    <a:pt x="4703" y="1074"/>
                  </a:lnTo>
                  <a:cubicBezTo>
                    <a:pt x="4770" y="874"/>
                    <a:pt x="4637" y="674"/>
                    <a:pt x="4437" y="640"/>
                  </a:cubicBezTo>
                  <a:lnTo>
                    <a:pt x="1134" y="7"/>
                  </a:lnTo>
                  <a:cubicBezTo>
                    <a:pt x="1109" y="2"/>
                    <a:pt x="1084" y="0"/>
                    <a:pt x="1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51"/>
            <p:cNvSpPr/>
            <p:nvPr/>
          </p:nvSpPr>
          <p:spPr>
            <a:xfrm>
              <a:off x="12189700" y="2628025"/>
              <a:ext cx="118450" cy="117275"/>
            </a:xfrm>
            <a:custGeom>
              <a:avLst/>
              <a:gdLst/>
              <a:ahLst/>
              <a:cxnLst/>
              <a:rect l="l" t="t" r="r" b="b"/>
              <a:pathLst>
                <a:path w="4738" h="4691" extrusionOk="0">
                  <a:moveTo>
                    <a:pt x="1064" y="0"/>
                  </a:moveTo>
                  <a:cubicBezTo>
                    <a:pt x="862" y="0"/>
                    <a:pt x="698" y="126"/>
                    <a:pt x="668" y="305"/>
                  </a:cubicBezTo>
                  <a:lnTo>
                    <a:pt x="34" y="3608"/>
                  </a:lnTo>
                  <a:cubicBezTo>
                    <a:pt x="0" y="3808"/>
                    <a:pt x="134" y="4008"/>
                    <a:pt x="334" y="4075"/>
                  </a:cubicBezTo>
                  <a:lnTo>
                    <a:pt x="3636" y="4675"/>
                  </a:lnTo>
                  <a:cubicBezTo>
                    <a:pt x="3667" y="4686"/>
                    <a:pt x="3698" y="4690"/>
                    <a:pt x="3729" y="4690"/>
                  </a:cubicBezTo>
                  <a:cubicBezTo>
                    <a:pt x="3895" y="4690"/>
                    <a:pt x="4042" y="4549"/>
                    <a:pt x="4070" y="4408"/>
                  </a:cubicBezTo>
                  <a:lnTo>
                    <a:pt x="4704" y="1106"/>
                  </a:lnTo>
                  <a:cubicBezTo>
                    <a:pt x="4737" y="906"/>
                    <a:pt x="4637" y="672"/>
                    <a:pt x="4404" y="639"/>
                  </a:cubicBezTo>
                  <a:lnTo>
                    <a:pt x="1135" y="5"/>
                  </a:lnTo>
                  <a:cubicBezTo>
                    <a:pt x="1111" y="2"/>
                    <a:pt x="1087" y="0"/>
                    <a:pt x="10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1"/>
            <p:cNvSpPr/>
            <p:nvPr/>
          </p:nvSpPr>
          <p:spPr>
            <a:xfrm>
              <a:off x="12309775" y="2650225"/>
              <a:ext cx="118450" cy="117325"/>
            </a:xfrm>
            <a:custGeom>
              <a:avLst/>
              <a:gdLst/>
              <a:ahLst/>
              <a:cxnLst/>
              <a:rect l="l" t="t" r="r" b="b"/>
              <a:pathLst>
                <a:path w="4738" h="4693" extrusionOk="0">
                  <a:moveTo>
                    <a:pt x="996" y="1"/>
                  </a:moveTo>
                  <a:cubicBezTo>
                    <a:pt x="836" y="1"/>
                    <a:pt x="696" y="120"/>
                    <a:pt x="668" y="285"/>
                  </a:cubicBezTo>
                  <a:lnTo>
                    <a:pt x="34" y="3587"/>
                  </a:lnTo>
                  <a:cubicBezTo>
                    <a:pt x="1" y="3787"/>
                    <a:pt x="101" y="4021"/>
                    <a:pt x="334" y="4054"/>
                  </a:cubicBezTo>
                  <a:lnTo>
                    <a:pt x="3603" y="4688"/>
                  </a:lnTo>
                  <a:cubicBezTo>
                    <a:pt x="3628" y="4691"/>
                    <a:pt x="3651" y="4693"/>
                    <a:pt x="3675" y="4693"/>
                  </a:cubicBezTo>
                  <a:cubicBezTo>
                    <a:pt x="3877" y="4693"/>
                    <a:pt x="4041" y="4567"/>
                    <a:pt x="4070" y="4388"/>
                  </a:cubicBezTo>
                  <a:lnTo>
                    <a:pt x="4704" y="1085"/>
                  </a:lnTo>
                  <a:cubicBezTo>
                    <a:pt x="4738" y="885"/>
                    <a:pt x="4604" y="685"/>
                    <a:pt x="4404" y="618"/>
                  </a:cubicBezTo>
                  <a:lnTo>
                    <a:pt x="1102" y="18"/>
                  </a:lnTo>
                  <a:cubicBezTo>
                    <a:pt x="1066" y="6"/>
                    <a:pt x="1031" y="1"/>
                    <a:pt x="9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1"/>
            <p:cNvSpPr/>
            <p:nvPr/>
          </p:nvSpPr>
          <p:spPr>
            <a:xfrm>
              <a:off x="12429025" y="2673050"/>
              <a:ext cx="119300" cy="116900"/>
            </a:xfrm>
            <a:custGeom>
              <a:avLst/>
              <a:gdLst/>
              <a:ahLst/>
              <a:cxnLst/>
              <a:rect l="l" t="t" r="r" b="b"/>
              <a:pathLst>
                <a:path w="4772" h="4676" extrusionOk="0">
                  <a:moveTo>
                    <a:pt x="1073" y="0"/>
                  </a:moveTo>
                  <a:cubicBezTo>
                    <a:pt x="895" y="0"/>
                    <a:pt x="728" y="126"/>
                    <a:pt x="668" y="306"/>
                  </a:cubicBezTo>
                  <a:lnTo>
                    <a:pt x="68" y="3608"/>
                  </a:lnTo>
                  <a:cubicBezTo>
                    <a:pt x="1" y="3808"/>
                    <a:pt x="134" y="4008"/>
                    <a:pt x="335" y="4042"/>
                  </a:cubicBezTo>
                  <a:lnTo>
                    <a:pt x="3637" y="4676"/>
                  </a:lnTo>
                  <a:cubicBezTo>
                    <a:pt x="3837" y="4676"/>
                    <a:pt x="4004" y="4542"/>
                    <a:pt x="4104" y="4375"/>
                  </a:cubicBezTo>
                  <a:lnTo>
                    <a:pt x="4738" y="1106"/>
                  </a:lnTo>
                  <a:cubicBezTo>
                    <a:pt x="4771" y="873"/>
                    <a:pt x="4638" y="673"/>
                    <a:pt x="4437" y="639"/>
                  </a:cubicBezTo>
                  <a:lnTo>
                    <a:pt x="1135" y="6"/>
                  </a:lnTo>
                  <a:cubicBezTo>
                    <a:pt x="1114" y="2"/>
                    <a:pt x="1094" y="0"/>
                    <a:pt x="10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51"/>
            <p:cNvSpPr/>
            <p:nvPr/>
          </p:nvSpPr>
          <p:spPr>
            <a:xfrm>
              <a:off x="12549125" y="2694725"/>
              <a:ext cx="119275" cy="117350"/>
            </a:xfrm>
            <a:custGeom>
              <a:avLst/>
              <a:gdLst/>
              <a:ahLst/>
              <a:cxnLst/>
              <a:rect l="l" t="t" r="r" b="b"/>
              <a:pathLst>
                <a:path w="4771" h="4694" extrusionOk="0">
                  <a:moveTo>
                    <a:pt x="1072" y="1"/>
                  </a:moveTo>
                  <a:cubicBezTo>
                    <a:pt x="888" y="1"/>
                    <a:pt x="697" y="127"/>
                    <a:pt x="668" y="306"/>
                  </a:cubicBezTo>
                  <a:lnTo>
                    <a:pt x="34" y="3608"/>
                  </a:lnTo>
                  <a:cubicBezTo>
                    <a:pt x="0" y="3809"/>
                    <a:pt x="134" y="4009"/>
                    <a:pt x="334" y="4075"/>
                  </a:cubicBezTo>
                  <a:lnTo>
                    <a:pt x="3636" y="4676"/>
                  </a:lnTo>
                  <a:cubicBezTo>
                    <a:pt x="3672" y="4688"/>
                    <a:pt x="3706" y="4693"/>
                    <a:pt x="3739" y="4693"/>
                  </a:cubicBezTo>
                  <a:cubicBezTo>
                    <a:pt x="3893" y="4693"/>
                    <a:pt x="4021" y="4574"/>
                    <a:pt x="4103" y="4409"/>
                  </a:cubicBezTo>
                  <a:lnTo>
                    <a:pt x="4704" y="1107"/>
                  </a:lnTo>
                  <a:cubicBezTo>
                    <a:pt x="4770" y="906"/>
                    <a:pt x="4637" y="673"/>
                    <a:pt x="4437" y="640"/>
                  </a:cubicBezTo>
                  <a:lnTo>
                    <a:pt x="1135" y="6"/>
                  </a:lnTo>
                  <a:cubicBezTo>
                    <a:pt x="1114" y="2"/>
                    <a:pt x="1093" y="1"/>
                    <a:pt x="10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51"/>
            <p:cNvSpPr/>
            <p:nvPr/>
          </p:nvSpPr>
          <p:spPr>
            <a:xfrm>
              <a:off x="12668375" y="2716950"/>
              <a:ext cx="118450" cy="117325"/>
            </a:xfrm>
            <a:custGeom>
              <a:avLst/>
              <a:gdLst/>
              <a:ahLst/>
              <a:cxnLst/>
              <a:rect l="l" t="t" r="r" b="b"/>
              <a:pathLst>
                <a:path w="4738" h="4693" extrusionOk="0">
                  <a:moveTo>
                    <a:pt x="996" y="0"/>
                  </a:moveTo>
                  <a:cubicBezTo>
                    <a:pt x="835" y="0"/>
                    <a:pt x="695" y="120"/>
                    <a:pt x="668" y="284"/>
                  </a:cubicBezTo>
                  <a:lnTo>
                    <a:pt x="34" y="3587"/>
                  </a:lnTo>
                  <a:cubicBezTo>
                    <a:pt x="0" y="3787"/>
                    <a:pt x="101" y="4020"/>
                    <a:pt x="334" y="4054"/>
                  </a:cubicBezTo>
                  <a:lnTo>
                    <a:pt x="3603" y="4687"/>
                  </a:lnTo>
                  <a:cubicBezTo>
                    <a:pt x="3627" y="4691"/>
                    <a:pt x="3651" y="4693"/>
                    <a:pt x="3674" y="4693"/>
                  </a:cubicBezTo>
                  <a:cubicBezTo>
                    <a:pt x="3876" y="4693"/>
                    <a:pt x="4040" y="4567"/>
                    <a:pt x="4070" y="4387"/>
                  </a:cubicBezTo>
                  <a:lnTo>
                    <a:pt x="4704" y="1085"/>
                  </a:lnTo>
                  <a:cubicBezTo>
                    <a:pt x="4737" y="885"/>
                    <a:pt x="4604" y="685"/>
                    <a:pt x="4404" y="618"/>
                  </a:cubicBezTo>
                  <a:lnTo>
                    <a:pt x="1101" y="17"/>
                  </a:lnTo>
                  <a:cubicBezTo>
                    <a:pt x="1066" y="6"/>
                    <a:pt x="1030" y="0"/>
                    <a:pt x="9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51"/>
            <p:cNvSpPr/>
            <p:nvPr/>
          </p:nvSpPr>
          <p:spPr>
            <a:xfrm>
              <a:off x="11718525" y="2663850"/>
              <a:ext cx="118450" cy="116925"/>
            </a:xfrm>
            <a:custGeom>
              <a:avLst/>
              <a:gdLst/>
              <a:ahLst/>
              <a:cxnLst/>
              <a:rect l="l" t="t" r="r" b="b"/>
              <a:pathLst>
                <a:path w="4738" h="4677" extrusionOk="0">
                  <a:moveTo>
                    <a:pt x="1049" y="0"/>
                  </a:moveTo>
                  <a:cubicBezTo>
                    <a:pt x="854" y="0"/>
                    <a:pt x="697" y="103"/>
                    <a:pt x="668" y="307"/>
                  </a:cubicBezTo>
                  <a:lnTo>
                    <a:pt x="34" y="3576"/>
                  </a:lnTo>
                  <a:cubicBezTo>
                    <a:pt x="1" y="3809"/>
                    <a:pt x="134" y="4009"/>
                    <a:pt x="334" y="4043"/>
                  </a:cubicBezTo>
                  <a:lnTo>
                    <a:pt x="3637" y="4677"/>
                  </a:lnTo>
                  <a:cubicBezTo>
                    <a:pt x="3837" y="4677"/>
                    <a:pt x="4037" y="4543"/>
                    <a:pt x="4070" y="4376"/>
                  </a:cubicBezTo>
                  <a:lnTo>
                    <a:pt x="4704" y="1074"/>
                  </a:lnTo>
                  <a:cubicBezTo>
                    <a:pt x="4737" y="874"/>
                    <a:pt x="4637" y="674"/>
                    <a:pt x="4404" y="640"/>
                  </a:cubicBezTo>
                  <a:lnTo>
                    <a:pt x="1135" y="7"/>
                  </a:lnTo>
                  <a:cubicBezTo>
                    <a:pt x="1106" y="2"/>
                    <a:pt x="1077" y="0"/>
                    <a:pt x="10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51"/>
            <p:cNvSpPr/>
            <p:nvPr/>
          </p:nvSpPr>
          <p:spPr>
            <a:xfrm>
              <a:off x="11597600" y="2640525"/>
              <a:ext cx="118450" cy="117325"/>
            </a:xfrm>
            <a:custGeom>
              <a:avLst/>
              <a:gdLst/>
              <a:ahLst/>
              <a:cxnLst/>
              <a:rect l="l" t="t" r="r" b="b"/>
              <a:pathLst>
                <a:path w="4738" h="4693" extrusionOk="0">
                  <a:moveTo>
                    <a:pt x="1064" y="0"/>
                  </a:moveTo>
                  <a:cubicBezTo>
                    <a:pt x="862" y="0"/>
                    <a:pt x="698" y="126"/>
                    <a:pt x="668" y="306"/>
                  </a:cubicBezTo>
                  <a:lnTo>
                    <a:pt x="34" y="3608"/>
                  </a:lnTo>
                  <a:cubicBezTo>
                    <a:pt x="1" y="3808"/>
                    <a:pt x="134" y="4008"/>
                    <a:pt x="334" y="4075"/>
                  </a:cubicBezTo>
                  <a:lnTo>
                    <a:pt x="3637" y="4676"/>
                  </a:lnTo>
                  <a:cubicBezTo>
                    <a:pt x="3672" y="4687"/>
                    <a:pt x="3708" y="4693"/>
                    <a:pt x="3742" y="4693"/>
                  </a:cubicBezTo>
                  <a:cubicBezTo>
                    <a:pt x="3903" y="4693"/>
                    <a:pt x="4043" y="4573"/>
                    <a:pt x="4070" y="4409"/>
                  </a:cubicBezTo>
                  <a:lnTo>
                    <a:pt x="4704" y="1106"/>
                  </a:lnTo>
                  <a:cubicBezTo>
                    <a:pt x="4738" y="906"/>
                    <a:pt x="4638" y="673"/>
                    <a:pt x="4404" y="639"/>
                  </a:cubicBezTo>
                  <a:lnTo>
                    <a:pt x="1135" y="6"/>
                  </a:lnTo>
                  <a:cubicBezTo>
                    <a:pt x="1111" y="2"/>
                    <a:pt x="1087" y="0"/>
                    <a:pt x="10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51"/>
            <p:cNvSpPr/>
            <p:nvPr/>
          </p:nvSpPr>
          <p:spPr>
            <a:xfrm>
              <a:off x="11477525" y="2617975"/>
              <a:ext cx="119275" cy="117075"/>
            </a:xfrm>
            <a:custGeom>
              <a:avLst/>
              <a:gdLst/>
              <a:ahLst/>
              <a:cxnLst/>
              <a:rect l="l" t="t" r="r" b="b"/>
              <a:pathLst>
                <a:path w="4771" h="4683" extrusionOk="0">
                  <a:moveTo>
                    <a:pt x="1058" y="1"/>
                  </a:moveTo>
                  <a:cubicBezTo>
                    <a:pt x="879" y="1"/>
                    <a:pt x="697" y="103"/>
                    <a:pt x="668" y="307"/>
                  </a:cubicBezTo>
                  <a:lnTo>
                    <a:pt x="34" y="3576"/>
                  </a:lnTo>
                  <a:cubicBezTo>
                    <a:pt x="0" y="3810"/>
                    <a:pt x="134" y="4010"/>
                    <a:pt x="334" y="4043"/>
                  </a:cubicBezTo>
                  <a:lnTo>
                    <a:pt x="3636" y="4677"/>
                  </a:lnTo>
                  <a:cubicBezTo>
                    <a:pt x="3657" y="4680"/>
                    <a:pt x="3678" y="4682"/>
                    <a:pt x="3698" y="4682"/>
                  </a:cubicBezTo>
                  <a:cubicBezTo>
                    <a:pt x="3876" y="4682"/>
                    <a:pt x="4044" y="4556"/>
                    <a:pt x="4103" y="4377"/>
                  </a:cubicBezTo>
                  <a:lnTo>
                    <a:pt x="4704" y="1074"/>
                  </a:lnTo>
                  <a:cubicBezTo>
                    <a:pt x="4771" y="874"/>
                    <a:pt x="4637" y="674"/>
                    <a:pt x="4437" y="641"/>
                  </a:cubicBezTo>
                  <a:lnTo>
                    <a:pt x="1135" y="7"/>
                  </a:lnTo>
                  <a:cubicBezTo>
                    <a:pt x="1110" y="3"/>
                    <a:pt x="1084" y="1"/>
                    <a:pt x="1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51"/>
            <p:cNvSpPr/>
            <p:nvPr/>
          </p:nvSpPr>
          <p:spPr>
            <a:xfrm>
              <a:off x="11838625" y="2685550"/>
              <a:ext cx="118425" cy="117075"/>
            </a:xfrm>
            <a:custGeom>
              <a:avLst/>
              <a:gdLst/>
              <a:ahLst/>
              <a:cxnLst/>
              <a:rect l="l" t="t" r="r" b="b"/>
              <a:pathLst>
                <a:path w="4737" h="4683" extrusionOk="0">
                  <a:moveTo>
                    <a:pt x="1039" y="1"/>
                  </a:moveTo>
                  <a:cubicBezTo>
                    <a:pt x="861" y="1"/>
                    <a:pt x="697" y="127"/>
                    <a:pt x="667" y="306"/>
                  </a:cubicBezTo>
                  <a:lnTo>
                    <a:pt x="33" y="3608"/>
                  </a:lnTo>
                  <a:cubicBezTo>
                    <a:pt x="0" y="3809"/>
                    <a:pt x="100" y="4009"/>
                    <a:pt x="334" y="4042"/>
                  </a:cubicBezTo>
                  <a:lnTo>
                    <a:pt x="3603" y="4676"/>
                  </a:lnTo>
                  <a:cubicBezTo>
                    <a:pt x="3632" y="4680"/>
                    <a:pt x="3661" y="4682"/>
                    <a:pt x="3688" y="4682"/>
                  </a:cubicBezTo>
                  <a:cubicBezTo>
                    <a:pt x="3884" y="4682"/>
                    <a:pt x="4041" y="4580"/>
                    <a:pt x="4070" y="4376"/>
                  </a:cubicBezTo>
                  <a:lnTo>
                    <a:pt x="4703" y="1107"/>
                  </a:lnTo>
                  <a:cubicBezTo>
                    <a:pt x="4737" y="873"/>
                    <a:pt x="4603" y="673"/>
                    <a:pt x="4403" y="640"/>
                  </a:cubicBezTo>
                  <a:lnTo>
                    <a:pt x="1101" y="6"/>
                  </a:lnTo>
                  <a:cubicBezTo>
                    <a:pt x="1080" y="2"/>
                    <a:pt x="1060" y="1"/>
                    <a:pt x="10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51"/>
            <p:cNvSpPr/>
            <p:nvPr/>
          </p:nvSpPr>
          <p:spPr>
            <a:xfrm>
              <a:off x="11957875" y="2707250"/>
              <a:ext cx="119275" cy="117325"/>
            </a:xfrm>
            <a:custGeom>
              <a:avLst/>
              <a:gdLst/>
              <a:ahLst/>
              <a:cxnLst/>
              <a:rect l="l" t="t" r="r" b="b"/>
              <a:pathLst>
                <a:path w="4771" h="4693" extrusionOk="0">
                  <a:moveTo>
                    <a:pt x="1073" y="0"/>
                  </a:moveTo>
                  <a:cubicBezTo>
                    <a:pt x="894" y="0"/>
                    <a:pt x="727" y="126"/>
                    <a:pt x="667" y="305"/>
                  </a:cubicBezTo>
                  <a:lnTo>
                    <a:pt x="67" y="3608"/>
                  </a:lnTo>
                  <a:cubicBezTo>
                    <a:pt x="0" y="3808"/>
                    <a:pt x="134" y="4008"/>
                    <a:pt x="334" y="4075"/>
                  </a:cubicBezTo>
                  <a:lnTo>
                    <a:pt x="3636" y="4675"/>
                  </a:lnTo>
                  <a:cubicBezTo>
                    <a:pt x="3672" y="4687"/>
                    <a:pt x="3708" y="4693"/>
                    <a:pt x="3744" y="4693"/>
                  </a:cubicBezTo>
                  <a:cubicBezTo>
                    <a:pt x="3913" y="4693"/>
                    <a:pt x="4076" y="4573"/>
                    <a:pt x="4103" y="4408"/>
                  </a:cubicBezTo>
                  <a:lnTo>
                    <a:pt x="4737" y="1106"/>
                  </a:lnTo>
                  <a:cubicBezTo>
                    <a:pt x="4770" y="906"/>
                    <a:pt x="4637" y="672"/>
                    <a:pt x="4437" y="639"/>
                  </a:cubicBezTo>
                  <a:lnTo>
                    <a:pt x="1134" y="5"/>
                  </a:lnTo>
                  <a:cubicBezTo>
                    <a:pt x="1114" y="2"/>
                    <a:pt x="1093" y="0"/>
                    <a:pt x="10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51"/>
            <p:cNvSpPr/>
            <p:nvPr/>
          </p:nvSpPr>
          <p:spPr>
            <a:xfrm>
              <a:off x="12077950" y="2730550"/>
              <a:ext cx="119275" cy="117050"/>
            </a:xfrm>
            <a:custGeom>
              <a:avLst/>
              <a:gdLst/>
              <a:ahLst/>
              <a:cxnLst/>
              <a:rect l="l" t="t" r="r" b="b"/>
              <a:pathLst>
                <a:path w="4771" h="4682" extrusionOk="0">
                  <a:moveTo>
                    <a:pt x="1059" y="1"/>
                  </a:moveTo>
                  <a:cubicBezTo>
                    <a:pt x="879" y="1"/>
                    <a:pt x="697" y="103"/>
                    <a:pt x="668" y="307"/>
                  </a:cubicBezTo>
                  <a:lnTo>
                    <a:pt x="34" y="3576"/>
                  </a:lnTo>
                  <a:cubicBezTo>
                    <a:pt x="1" y="3810"/>
                    <a:pt x="134" y="4010"/>
                    <a:pt x="334" y="4043"/>
                  </a:cubicBezTo>
                  <a:lnTo>
                    <a:pt x="3637" y="4677"/>
                  </a:lnTo>
                  <a:cubicBezTo>
                    <a:pt x="3654" y="4680"/>
                    <a:pt x="3671" y="4681"/>
                    <a:pt x="3689" y="4681"/>
                  </a:cubicBezTo>
                  <a:cubicBezTo>
                    <a:pt x="3871" y="4681"/>
                    <a:pt x="4043" y="4529"/>
                    <a:pt x="4104" y="4377"/>
                  </a:cubicBezTo>
                  <a:lnTo>
                    <a:pt x="4704" y="1075"/>
                  </a:lnTo>
                  <a:cubicBezTo>
                    <a:pt x="4771" y="874"/>
                    <a:pt x="4637" y="674"/>
                    <a:pt x="4437" y="641"/>
                  </a:cubicBezTo>
                  <a:lnTo>
                    <a:pt x="1135" y="7"/>
                  </a:lnTo>
                  <a:cubicBezTo>
                    <a:pt x="1110" y="3"/>
                    <a:pt x="1084" y="1"/>
                    <a:pt x="10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51"/>
            <p:cNvSpPr/>
            <p:nvPr/>
          </p:nvSpPr>
          <p:spPr>
            <a:xfrm>
              <a:off x="12198050" y="2752275"/>
              <a:ext cx="118425" cy="117050"/>
            </a:xfrm>
            <a:custGeom>
              <a:avLst/>
              <a:gdLst/>
              <a:ahLst/>
              <a:cxnLst/>
              <a:rect l="l" t="t" r="r" b="b"/>
              <a:pathLst>
                <a:path w="4737" h="4682" extrusionOk="0">
                  <a:moveTo>
                    <a:pt x="1063" y="0"/>
                  </a:moveTo>
                  <a:cubicBezTo>
                    <a:pt x="861" y="0"/>
                    <a:pt x="697" y="126"/>
                    <a:pt x="667" y="306"/>
                  </a:cubicBezTo>
                  <a:lnTo>
                    <a:pt x="33" y="3608"/>
                  </a:lnTo>
                  <a:cubicBezTo>
                    <a:pt x="0" y="3808"/>
                    <a:pt x="133" y="4008"/>
                    <a:pt x="334" y="4042"/>
                  </a:cubicBezTo>
                  <a:lnTo>
                    <a:pt x="3636" y="4675"/>
                  </a:lnTo>
                  <a:cubicBezTo>
                    <a:pt x="3661" y="4680"/>
                    <a:pt x="3686" y="4682"/>
                    <a:pt x="3709" y="4682"/>
                  </a:cubicBezTo>
                  <a:cubicBezTo>
                    <a:pt x="3876" y="4682"/>
                    <a:pt x="4011" y="4580"/>
                    <a:pt x="4070" y="4375"/>
                  </a:cubicBezTo>
                  <a:lnTo>
                    <a:pt x="4703" y="1106"/>
                  </a:lnTo>
                  <a:cubicBezTo>
                    <a:pt x="4737" y="873"/>
                    <a:pt x="4637" y="673"/>
                    <a:pt x="4403" y="639"/>
                  </a:cubicBezTo>
                  <a:lnTo>
                    <a:pt x="1134" y="5"/>
                  </a:lnTo>
                  <a:cubicBezTo>
                    <a:pt x="1110" y="2"/>
                    <a:pt x="1086" y="0"/>
                    <a:pt x="10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51"/>
            <p:cNvSpPr/>
            <p:nvPr/>
          </p:nvSpPr>
          <p:spPr>
            <a:xfrm>
              <a:off x="12318125" y="2775325"/>
              <a:ext cx="118450" cy="117300"/>
            </a:xfrm>
            <a:custGeom>
              <a:avLst/>
              <a:gdLst/>
              <a:ahLst/>
              <a:cxnLst/>
              <a:rect l="l" t="t" r="r" b="b"/>
              <a:pathLst>
                <a:path w="4738" h="4692" extrusionOk="0">
                  <a:moveTo>
                    <a:pt x="996" y="0"/>
                  </a:moveTo>
                  <a:cubicBezTo>
                    <a:pt x="835" y="0"/>
                    <a:pt x="695" y="120"/>
                    <a:pt x="668" y="284"/>
                  </a:cubicBezTo>
                  <a:lnTo>
                    <a:pt x="34" y="3587"/>
                  </a:lnTo>
                  <a:cubicBezTo>
                    <a:pt x="0" y="3787"/>
                    <a:pt x="101" y="4020"/>
                    <a:pt x="334" y="4054"/>
                  </a:cubicBezTo>
                  <a:lnTo>
                    <a:pt x="3603" y="4687"/>
                  </a:lnTo>
                  <a:cubicBezTo>
                    <a:pt x="3618" y="4690"/>
                    <a:pt x="3633" y="4692"/>
                    <a:pt x="3648" y="4692"/>
                  </a:cubicBezTo>
                  <a:cubicBezTo>
                    <a:pt x="3809" y="4692"/>
                    <a:pt x="4009" y="4540"/>
                    <a:pt x="4070" y="4387"/>
                  </a:cubicBezTo>
                  <a:lnTo>
                    <a:pt x="4704" y="1085"/>
                  </a:lnTo>
                  <a:cubicBezTo>
                    <a:pt x="4737" y="885"/>
                    <a:pt x="4604" y="685"/>
                    <a:pt x="4404" y="618"/>
                  </a:cubicBezTo>
                  <a:lnTo>
                    <a:pt x="1101" y="17"/>
                  </a:lnTo>
                  <a:cubicBezTo>
                    <a:pt x="1066" y="6"/>
                    <a:pt x="1030" y="0"/>
                    <a:pt x="9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51"/>
            <p:cNvSpPr/>
            <p:nvPr/>
          </p:nvSpPr>
          <p:spPr>
            <a:xfrm>
              <a:off x="12436550" y="2797275"/>
              <a:ext cx="119275" cy="117050"/>
            </a:xfrm>
            <a:custGeom>
              <a:avLst/>
              <a:gdLst/>
              <a:ahLst/>
              <a:cxnLst/>
              <a:rect l="l" t="t" r="r" b="b"/>
              <a:pathLst>
                <a:path w="4771" h="4682" extrusionOk="0">
                  <a:moveTo>
                    <a:pt x="1058" y="0"/>
                  </a:moveTo>
                  <a:cubicBezTo>
                    <a:pt x="879" y="0"/>
                    <a:pt x="697" y="103"/>
                    <a:pt x="667" y="307"/>
                  </a:cubicBezTo>
                  <a:lnTo>
                    <a:pt x="34" y="3576"/>
                  </a:lnTo>
                  <a:cubicBezTo>
                    <a:pt x="0" y="3809"/>
                    <a:pt x="134" y="4010"/>
                    <a:pt x="334" y="4043"/>
                  </a:cubicBezTo>
                  <a:lnTo>
                    <a:pt x="3636" y="4677"/>
                  </a:lnTo>
                  <a:cubicBezTo>
                    <a:pt x="3657" y="4680"/>
                    <a:pt x="3677" y="4682"/>
                    <a:pt x="3698" y="4682"/>
                  </a:cubicBezTo>
                  <a:cubicBezTo>
                    <a:pt x="3876" y="4682"/>
                    <a:pt x="4043" y="4556"/>
                    <a:pt x="4103" y="4377"/>
                  </a:cubicBezTo>
                  <a:lnTo>
                    <a:pt x="4704" y="1074"/>
                  </a:lnTo>
                  <a:cubicBezTo>
                    <a:pt x="4770" y="874"/>
                    <a:pt x="4637" y="674"/>
                    <a:pt x="4437" y="641"/>
                  </a:cubicBezTo>
                  <a:lnTo>
                    <a:pt x="1134" y="7"/>
                  </a:lnTo>
                  <a:cubicBezTo>
                    <a:pt x="1109" y="3"/>
                    <a:pt x="1084" y="0"/>
                    <a:pt x="1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51"/>
            <p:cNvSpPr/>
            <p:nvPr/>
          </p:nvSpPr>
          <p:spPr>
            <a:xfrm>
              <a:off x="12556625" y="2818975"/>
              <a:ext cx="118450" cy="117075"/>
            </a:xfrm>
            <a:custGeom>
              <a:avLst/>
              <a:gdLst/>
              <a:ahLst/>
              <a:cxnLst/>
              <a:rect l="l" t="t" r="r" b="b"/>
              <a:pathLst>
                <a:path w="4738" h="4683" extrusionOk="0">
                  <a:moveTo>
                    <a:pt x="1064" y="1"/>
                  </a:moveTo>
                  <a:cubicBezTo>
                    <a:pt x="862" y="1"/>
                    <a:pt x="698" y="127"/>
                    <a:pt x="668" y="306"/>
                  </a:cubicBezTo>
                  <a:lnTo>
                    <a:pt x="34" y="3609"/>
                  </a:lnTo>
                  <a:cubicBezTo>
                    <a:pt x="1" y="3809"/>
                    <a:pt x="134" y="4009"/>
                    <a:pt x="334" y="4042"/>
                  </a:cubicBezTo>
                  <a:lnTo>
                    <a:pt x="3637" y="4676"/>
                  </a:lnTo>
                  <a:cubicBezTo>
                    <a:pt x="3662" y="4680"/>
                    <a:pt x="3687" y="4682"/>
                    <a:pt x="3711" y="4682"/>
                  </a:cubicBezTo>
                  <a:cubicBezTo>
                    <a:pt x="3884" y="4682"/>
                    <a:pt x="4041" y="4580"/>
                    <a:pt x="4070" y="4376"/>
                  </a:cubicBezTo>
                  <a:lnTo>
                    <a:pt x="4704" y="1107"/>
                  </a:lnTo>
                  <a:cubicBezTo>
                    <a:pt x="4737" y="873"/>
                    <a:pt x="4637" y="673"/>
                    <a:pt x="4404" y="640"/>
                  </a:cubicBezTo>
                  <a:lnTo>
                    <a:pt x="1135" y="6"/>
                  </a:lnTo>
                  <a:cubicBezTo>
                    <a:pt x="1111" y="3"/>
                    <a:pt x="1087" y="1"/>
                    <a:pt x="10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51"/>
            <p:cNvSpPr/>
            <p:nvPr/>
          </p:nvSpPr>
          <p:spPr>
            <a:xfrm>
              <a:off x="11757725" y="2793100"/>
              <a:ext cx="119275" cy="117050"/>
            </a:xfrm>
            <a:custGeom>
              <a:avLst/>
              <a:gdLst/>
              <a:ahLst/>
              <a:cxnLst/>
              <a:rect l="l" t="t" r="r" b="b"/>
              <a:pathLst>
                <a:path w="4771" h="4682" extrusionOk="0">
                  <a:moveTo>
                    <a:pt x="1060" y="1"/>
                  </a:moveTo>
                  <a:cubicBezTo>
                    <a:pt x="887" y="1"/>
                    <a:pt x="726" y="103"/>
                    <a:pt x="668" y="307"/>
                  </a:cubicBezTo>
                  <a:lnTo>
                    <a:pt x="67" y="3576"/>
                  </a:lnTo>
                  <a:cubicBezTo>
                    <a:pt x="0" y="3810"/>
                    <a:pt x="134" y="4010"/>
                    <a:pt x="334" y="4043"/>
                  </a:cubicBezTo>
                  <a:lnTo>
                    <a:pt x="3636" y="4677"/>
                  </a:lnTo>
                  <a:cubicBezTo>
                    <a:pt x="3654" y="4680"/>
                    <a:pt x="3671" y="4681"/>
                    <a:pt x="3688" y="4681"/>
                  </a:cubicBezTo>
                  <a:cubicBezTo>
                    <a:pt x="3865" y="4681"/>
                    <a:pt x="4012" y="4529"/>
                    <a:pt x="4103" y="4377"/>
                  </a:cubicBezTo>
                  <a:lnTo>
                    <a:pt x="4737" y="1074"/>
                  </a:lnTo>
                  <a:cubicBezTo>
                    <a:pt x="4771" y="874"/>
                    <a:pt x="4637" y="674"/>
                    <a:pt x="4437" y="641"/>
                  </a:cubicBezTo>
                  <a:lnTo>
                    <a:pt x="1135" y="7"/>
                  </a:lnTo>
                  <a:cubicBezTo>
                    <a:pt x="1110" y="3"/>
                    <a:pt x="1085" y="1"/>
                    <a:pt x="10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51"/>
            <p:cNvSpPr/>
            <p:nvPr/>
          </p:nvSpPr>
          <p:spPr>
            <a:xfrm>
              <a:off x="11636800" y="2769775"/>
              <a:ext cx="119275" cy="117350"/>
            </a:xfrm>
            <a:custGeom>
              <a:avLst/>
              <a:gdLst/>
              <a:ahLst/>
              <a:cxnLst/>
              <a:rect l="l" t="t" r="r" b="b"/>
              <a:pathLst>
                <a:path w="4771" h="4694" extrusionOk="0">
                  <a:moveTo>
                    <a:pt x="1073" y="1"/>
                  </a:moveTo>
                  <a:cubicBezTo>
                    <a:pt x="895" y="1"/>
                    <a:pt x="728" y="127"/>
                    <a:pt x="668" y="306"/>
                  </a:cubicBezTo>
                  <a:lnTo>
                    <a:pt x="67" y="3609"/>
                  </a:lnTo>
                  <a:cubicBezTo>
                    <a:pt x="1" y="3809"/>
                    <a:pt x="134" y="4009"/>
                    <a:pt x="334" y="4076"/>
                  </a:cubicBezTo>
                  <a:lnTo>
                    <a:pt x="3637" y="4676"/>
                  </a:lnTo>
                  <a:cubicBezTo>
                    <a:pt x="3666" y="4688"/>
                    <a:pt x="3697" y="4693"/>
                    <a:pt x="3728" y="4693"/>
                  </a:cubicBezTo>
                  <a:cubicBezTo>
                    <a:pt x="3871" y="4693"/>
                    <a:pt x="4021" y="4574"/>
                    <a:pt x="4104" y="4409"/>
                  </a:cubicBezTo>
                  <a:lnTo>
                    <a:pt x="4737" y="1107"/>
                  </a:lnTo>
                  <a:cubicBezTo>
                    <a:pt x="4771" y="907"/>
                    <a:pt x="4637" y="673"/>
                    <a:pt x="4437" y="640"/>
                  </a:cubicBezTo>
                  <a:lnTo>
                    <a:pt x="1135" y="6"/>
                  </a:lnTo>
                  <a:cubicBezTo>
                    <a:pt x="1114" y="3"/>
                    <a:pt x="1094" y="1"/>
                    <a:pt x="1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51"/>
            <p:cNvSpPr/>
            <p:nvPr/>
          </p:nvSpPr>
          <p:spPr>
            <a:xfrm>
              <a:off x="11517550" y="2748100"/>
              <a:ext cx="118450" cy="117000"/>
            </a:xfrm>
            <a:custGeom>
              <a:avLst/>
              <a:gdLst/>
              <a:ahLst/>
              <a:cxnLst/>
              <a:rect l="l" t="t" r="r" b="b"/>
              <a:pathLst>
                <a:path w="4738" h="4680" extrusionOk="0">
                  <a:moveTo>
                    <a:pt x="1040" y="1"/>
                  </a:moveTo>
                  <a:cubicBezTo>
                    <a:pt x="862" y="1"/>
                    <a:pt x="698" y="126"/>
                    <a:pt x="668" y="306"/>
                  </a:cubicBezTo>
                  <a:lnTo>
                    <a:pt x="34" y="3608"/>
                  </a:lnTo>
                  <a:cubicBezTo>
                    <a:pt x="1" y="3808"/>
                    <a:pt x="101" y="4009"/>
                    <a:pt x="334" y="4042"/>
                  </a:cubicBezTo>
                  <a:lnTo>
                    <a:pt x="3603" y="4676"/>
                  </a:lnTo>
                  <a:cubicBezTo>
                    <a:pt x="3624" y="4679"/>
                    <a:pt x="3643" y="4680"/>
                    <a:pt x="3663" y="4680"/>
                  </a:cubicBezTo>
                  <a:cubicBezTo>
                    <a:pt x="3865" y="4680"/>
                    <a:pt x="4009" y="4528"/>
                    <a:pt x="4070" y="4375"/>
                  </a:cubicBezTo>
                  <a:lnTo>
                    <a:pt x="4704" y="1106"/>
                  </a:lnTo>
                  <a:cubicBezTo>
                    <a:pt x="4737" y="873"/>
                    <a:pt x="4604" y="673"/>
                    <a:pt x="4404" y="639"/>
                  </a:cubicBezTo>
                  <a:lnTo>
                    <a:pt x="1101" y="6"/>
                  </a:lnTo>
                  <a:cubicBezTo>
                    <a:pt x="1081" y="2"/>
                    <a:pt x="1060"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51"/>
            <p:cNvSpPr/>
            <p:nvPr/>
          </p:nvSpPr>
          <p:spPr>
            <a:xfrm>
              <a:off x="11877800" y="2814825"/>
              <a:ext cx="119275" cy="117050"/>
            </a:xfrm>
            <a:custGeom>
              <a:avLst/>
              <a:gdLst/>
              <a:ahLst/>
              <a:cxnLst/>
              <a:rect l="l" t="t" r="r" b="b"/>
              <a:pathLst>
                <a:path w="4771" h="4682" extrusionOk="0">
                  <a:moveTo>
                    <a:pt x="1072" y="0"/>
                  </a:moveTo>
                  <a:cubicBezTo>
                    <a:pt x="889" y="0"/>
                    <a:pt x="698" y="126"/>
                    <a:pt x="668" y="305"/>
                  </a:cubicBezTo>
                  <a:lnTo>
                    <a:pt x="34" y="3608"/>
                  </a:lnTo>
                  <a:cubicBezTo>
                    <a:pt x="1" y="3808"/>
                    <a:pt x="134" y="4008"/>
                    <a:pt x="334" y="4041"/>
                  </a:cubicBezTo>
                  <a:lnTo>
                    <a:pt x="3637" y="4675"/>
                  </a:lnTo>
                  <a:cubicBezTo>
                    <a:pt x="3658" y="4679"/>
                    <a:pt x="3679" y="4682"/>
                    <a:pt x="3701" y="4682"/>
                  </a:cubicBezTo>
                  <a:cubicBezTo>
                    <a:pt x="3852" y="4682"/>
                    <a:pt x="4016" y="4579"/>
                    <a:pt x="4104" y="4375"/>
                  </a:cubicBezTo>
                  <a:lnTo>
                    <a:pt x="4704" y="1106"/>
                  </a:lnTo>
                  <a:cubicBezTo>
                    <a:pt x="4771" y="873"/>
                    <a:pt x="4638" y="672"/>
                    <a:pt x="4437" y="639"/>
                  </a:cubicBezTo>
                  <a:lnTo>
                    <a:pt x="1135" y="5"/>
                  </a:lnTo>
                  <a:cubicBezTo>
                    <a:pt x="1114" y="2"/>
                    <a:pt x="1093" y="0"/>
                    <a:pt x="10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51"/>
            <p:cNvSpPr/>
            <p:nvPr/>
          </p:nvSpPr>
          <p:spPr>
            <a:xfrm>
              <a:off x="11997050" y="2837850"/>
              <a:ext cx="118450" cy="117225"/>
            </a:xfrm>
            <a:custGeom>
              <a:avLst/>
              <a:gdLst/>
              <a:ahLst/>
              <a:cxnLst/>
              <a:rect l="l" t="t" r="r" b="b"/>
              <a:pathLst>
                <a:path w="4738" h="4689" extrusionOk="0">
                  <a:moveTo>
                    <a:pt x="996" y="1"/>
                  </a:moveTo>
                  <a:cubicBezTo>
                    <a:pt x="836" y="1"/>
                    <a:pt x="696" y="120"/>
                    <a:pt x="668" y="285"/>
                  </a:cubicBezTo>
                  <a:lnTo>
                    <a:pt x="34" y="3587"/>
                  </a:lnTo>
                  <a:cubicBezTo>
                    <a:pt x="1" y="3788"/>
                    <a:pt x="101" y="4021"/>
                    <a:pt x="335" y="4054"/>
                  </a:cubicBezTo>
                  <a:lnTo>
                    <a:pt x="3604" y="4688"/>
                  </a:lnTo>
                  <a:cubicBezTo>
                    <a:pt x="3837" y="4688"/>
                    <a:pt x="4037" y="4555"/>
                    <a:pt x="4071" y="4388"/>
                  </a:cubicBezTo>
                  <a:lnTo>
                    <a:pt x="4704" y="1086"/>
                  </a:lnTo>
                  <a:cubicBezTo>
                    <a:pt x="4738" y="886"/>
                    <a:pt x="4604" y="685"/>
                    <a:pt x="4404" y="619"/>
                  </a:cubicBezTo>
                  <a:lnTo>
                    <a:pt x="1102" y="18"/>
                  </a:lnTo>
                  <a:cubicBezTo>
                    <a:pt x="1066" y="6"/>
                    <a:pt x="1031" y="1"/>
                    <a:pt x="9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51"/>
            <p:cNvSpPr/>
            <p:nvPr/>
          </p:nvSpPr>
          <p:spPr>
            <a:xfrm>
              <a:off x="12116325" y="2859825"/>
              <a:ext cx="119275" cy="117050"/>
            </a:xfrm>
            <a:custGeom>
              <a:avLst/>
              <a:gdLst/>
              <a:ahLst/>
              <a:cxnLst/>
              <a:rect l="l" t="t" r="r" b="b"/>
              <a:pathLst>
                <a:path w="4771" h="4682" extrusionOk="0">
                  <a:moveTo>
                    <a:pt x="1059" y="0"/>
                  </a:moveTo>
                  <a:cubicBezTo>
                    <a:pt x="886" y="0"/>
                    <a:pt x="726" y="102"/>
                    <a:pt x="667" y="307"/>
                  </a:cubicBezTo>
                  <a:lnTo>
                    <a:pt x="67" y="3576"/>
                  </a:lnTo>
                  <a:cubicBezTo>
                    <a:pt x="0" y="3809"/>
                    <a:pt x="133" y="4009"/>
                    <a:pt x="334" y="4043"/>
                  </a:cubicBezTo>
                  <a:lnTo>
                    <a:pt x="3636" y="4677"/>
                  </a:lnTo>
                  <a:cubicBezTo>
                    <a:pt x="3657" y="4680"/>
                    <a:pt x="3678" y="4682"/>
                    <a:pt x="3699" y="4682"/>
                  </a:cubicBezTo>
                  <a:cubicBezTo>
                    <a:pt x="3882" y="4682"/>
                    <a:pt x="4073" y="4556"/>
                    <a:pt x="4103" y="4376"/>
                  </a:cubicBezTo>
                  <a:lnTo>
                    <a:pt x="4737" y="1074"/>
                  </a:lnTo>
                  <a:cubicBezTo>
                    <a:pt x="4770" y="874"/>
                    <a:pt x="4637" y="674"/>
                    <a:pt x="4437" y="640"/>
                  </a:cubicBezTo>
                  <a:lnTo>
                    <a:pt x="1134" y="7"/>
                  </a:lnTo>
                  <a:cubicBezTo>
                    <a:pt x="1109" y="2"/>
                    <a:pt x="1084" y="0"/>
                    <a:pt x="10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51"/>
            <p:cNvSpPr/>
            <p:nvPr/>
          </p:nvSpPr>
          <p:spPr>
            <a:xfrm>
              <a:off x="12236400" y="2882375"/>
              <a:ext cx="119275" cy="116225"/>
            </a:xfrm>
            <a:custGeom>
              <a:avLst/>
              <a:gdLst/>
              <a:ahLst/>
              <a:cxnLst/>
              <a:rect l="l" t="t" r="r" b="b"/>
              <a:pathLst>
                <a:path w="4771" h="4649" extrusionOk="0">
                  <a:moveTo>
                    <a:pt x="1072" y="0"/>
                  </a:moveTo>
                  <a:cubicBezTo>
                    <a:pt x="888" y="0"/>
                    <a:pt x="698" y="126"/>
                    <a:pt x="668" y="305"/>
                  </a:cubicBezTo>
                  <a:lnTo>
                    <a:pt x="34" y="3608"/>
                  </a:lnTo>
                  <a:cubicBezTo>
                    <a:pt x="0" y="3808"/>
                    <a:pt x="134" y="4008"/>
                    <a:pt x="334" y="4075"/>
                  </a:cubicBezTo>
                  <a:lnTo>
                    <a:pt x="3636" y="4642"/>
                  </a:lnTo>
                  <a:cubicBezTo>
                    <a:pt x="3662" y="4646"/>
                    <a:pt x="3688" y="4648"/>
                    <a:pt x="3714" y="4648"/>
                  </a:cubicBezTo>
                  <a:cubicBezTo>
                    <a:pt x="3886" y="4648"/>
                    <a:pt x="4045" y="4554"/>
                    <a:pt x="4103" y="4408"/>
                  </a:cubicBezTo>
                  <a:lnTo>
                    <a:pt x="4704" y="1106"/>
                  </a:lnTo>
                  <a:cubicBezTo>
                    <a:pt x="4771" y="906"/>
                    <a:pt x="4637" y="672"/>
                    <a:pt x="4437" y="639"/>
                  </a:cubicBezTo>
                  <a:lnTo>
                    <a:pt x="1135" y="5"/>
                  </a:lnTo>
                  <a:cubicBezTo>
                    <a:pt x="1114" y="2"/>
                    <a:pt x="1093" y="0"/>
                    <a:pt x="10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51"/>
            <p:cNvSpPr/>
            <p:nvPr/>
          </p:nvSpPr>
          <p:spPr>
            <a:xfrm>
              <a:off x="12356475" y="2904575"/>
              <a:ext cx="118450" cy="117325"/>
            </a:xfrm>
            <a:custGeom>
              <a:avLst/>
              <a:gdLst/>
              <a:ahLst/>
              <a:cxnLst/>
              <a:rect l="l" t="t" r="r" b="b"/>
              <a:pathLst>
                <a:path w="4738" h="4693" extrusionOk="0">
                  <a:moveTo>
                    <a:pt x="1015" y="0"/>
                  </a:moveTo>
                  <a:cubicBezTo>
                    <a:pt x="836" y="0"/>
                    <a:pt x="696" y="120"/>
                    <a:pt x="668" y="285"/>
                  </a:cubicBezTo>
                  <a:lnTo>
                    <a:pt x="34" y="3587"/>
                  </a:lnTo>
                  <a:cubicBezTo>
                    <a:pt x="1" y="3787"/>
                    <a:pt x="134" y="4021"/>
                    <a:pt x="334" y="4054"/>
                  </a:cubicBezTo>
                  <a:lnTo>
                    <a:pt x="3637" y="4688"/>
                  </a:lnTo>
                  <a:cubicBezTo>
                    <a:pt x="3654" y="4691"/>
                    <a:pt x="3672" y="4692"/>
                    <a:pt x="3689" y="4692"/>
                  </a:cubicBezTo>
                  <a:cubicBezTo>
                    <a:pt x="3871" y="4692"/>
                    <a:pt x="4040" y="4540"/>
                    <a:pt x="4070" y="4388"/>
                  </a:cubicBezTo>
                  <a:lnTo>
                    <a:pt x="4704" y="1085"/>
                  </a:lnTo>
                  <a:cubicBezTo>
                    <a:pt x="4738" y="885"/>
                    <a:pt x="4638" y="685"/>
                    <a:pt x="4404" y="618"/>
                  </a:cubicBezTo>
                  <a:lnTo>
                    <a:pt x="1135" y="18"/>
                  </a:lnTo>
                  <a:cubicBezTo>
                    <a:pt x="1094" y="6"/>
                    <a:pt x="1053" y="0"/>
                    <a:pt x="10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51"/>
            <p:cNvSpPr/>
            <p:nvPr/>
          </p:nvSpPr>
          <p:spPr>
            <a:xfrm>
              <a:off x="12476575" y="2926250"/>
              <a:ext cx="118450" cy="117350"/>
            </a:xfrm>
            <a:custGeom>
              <a:avLst/>
              <a:gdLst/>
              <a:ahLst/>
              <a:cxnLst/>
              <a:rect l="l" t="t" r="r" b="b"/>
              <a:pathLst>
                <a:path w="4738" h="4694" extrusionOk="0">
                  <a:moveTo>
                    <a:pt x="997" y="1"/>
                  </a:moveTo>
                  <a:cubicBezTo>
                    <a:pt x="836" y="1"/>
                    <a:pt x="695" y="126"/>
                    <a:pt x="667" y="318"/>
                  </a:cubicBezTo>
                  <a:lnTo>
                    <a:pt x="34" y="3587"/>
                  </a:lnTo>
                  <a:cubicBezTo>
                    <a:pt x="0" y="3821"/>
                    <a:pt x="100" y="4021"/>
                    <a:pt x="334" y="4054"/>
                  </a:cubicBezTo>
                  <a:lnTo>
                    <a:pt x="3603" y="4688"/>
                  </a:lnTo>
                  <a:cubicBezTo>
                    <a:pt x="3627" y="4692"/>
                    <a:pt x="3650" y="4693"/>
                    <a:pt x="3673" y="4693"/>
                  </a:cubicBezTo>
                  <a:cubicBezTo>
                    <a:pt x="3870" y="4693"/>
                    <a:pt x="4010" y="4567"/>
                    <a:pt x="4070" y="4388"/>
                  </a:cubicBezTo>
                  <a:lnTo>
                    <a:pt x="4704" y="1086"/>
                  </a:lnTo>
                  <a:cubicBezTo>
                    <a:pt x="4737" y="885"/>
                    <a:pt x="4604" y="685"/>
                    <a:pt x="4403" y="652"/>
                  </a:cubicBezTo>
                  <a:lnTo>
                    <a:pt x="1101" y="18"/>
                  </a:lnTo>
                  <a:cubicBezTo>
                    <a:pt x="1066" y="6"/>
                    <a:pt x="1031" y="1"/>
                    <a:pt x="9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51"/>
            <p:cNvSpPr/>
            <p:nvPr/>
          </p:nvSpPr>
          <p:spPr>
            <a:xfrm>
              <a:off x="12595825" y="2949075"/>
              <a:ext cx="119275" cy="117275"/>
            </a:xfrm>
            <a:custGeom>
              <a:avLst/>
              <a:gdLst/>
              <a:ahLst/>
              <a:cxnLst/>
              <a:rect l="l" t="t" r="r" b="b"/>
              <a:pathLst>
                <a:path w="4771" h="4691" extrusionOk="0">
                  <a:moveTo>
                    <a:pt x="1073" y="1"/>
                  </a:moveTo>
                  <a:cubicBezTo>
                    <a:pt x="895" y="1"/>
                    <a:pt x="727" y="126"/>
                    <a:pt x="668" y="306"/>
                  </a:cubicBezTo>
                  <a:lnTo>
                    <a:pt x="67" y="3608"/>
                  </a:lnTo>
                  <a:cubicBezTo>
                    <a:pt x="0" y="3808"/>
                    <a:pt x="134" y="4009"/>
                    <a:pt x="334" y="4075"/>
                  </a:cubicBezTo>
                  <a:lnTo>
                    <a:pt x="3636" y="4676"/>
                  </a:lnTo>
                  <a:cubicBezTo>
                    <a:pt x="3662" y="4686"/>
                    <a:pt x="3689" y="4691"/>
                    <a:pt x="3716" y="4691"/>
                  </a:cubicBezTo>
                  <a:cubicBezTo>
                    <a:pt x="3863" y="4691"/>
                    <a:pt x="4019" y="4550"/>
                    <a:pt x="4103" y="4409"/>
                  </a:cubicBezTo>
                  <a:lnTo>
                    <a:pt x="4737" y="1107"/>
                  </a:lnTo>
                  <a:cubicBezTo>
                    <a:pt x="4770" y="906"/>
                    <a:pt x="4637" y="673"/>
                    <a:pt x="4437" y="640"/>
                  </a:cubicBezTo>
                  <a:lnTo>
                    <a:pt x="1135" y="6"/>
                  </a:lnTo>
                  <a:cubicBezTo>
                    <a:pt x="1114" y="2"/>
                    <a:pt x="1093" y="1"/>
                    <a:pt x="1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51"/>
            <p:cNvSpPr/>
            <p:nvPr/>
          </p:nvSpPr>
          <p:spPr>
            <a:xfrm>
              <a:off x="12676725" y="2842025"/>
              <a:ext cx="118425" cy="117350"/>
            </a:xfrm>
            <a:custGeom>
              <a:avLst/>
              <a:gdLst/>
              <a:ahLst/>
              <a:cxnLst/>
              <a:rect l="l" t="t" r="r" b="b"/>
              <a:pathLst>
                <a:path w="4737" h="4694" extrusionOk="0">
                  <a:moveTo>
                    <a:pt x="995" y="1"/>
                  </a:moveTo>
                  <a:cubicBezTo>
                    <a:pt x="835" y="1"/>
                    <a:pt x="695" y="120"/>
                    <a:pt x="667" y="285"/>
                  </a:cubicBezTo>
                  <a:lnTo>
                    <a:pt x="33" y="3587"/>
                  </a:lnTo>
                  <a:cubicBezTo>
                    <a:pt x="0" y="3787"/>
                    <a:pt x="100" y="4021"/>
                    <a:pt x="334" y="4054"/>
                  </a:cubicBezTo>
                  <a:lnTo>
                    <a:pt x="3603" y="4688"/>
                  </a:lnTo>
                  <a:cubicBezTo>
                    <a:pt x="3627" y="4691"/>
                    <a:pt x="3650" y="4693"/>
                    <a:pt x="3674" y="4693"/>
                  </a:cubicBezTo>
                  <a:cubicBezTo>
                    <a:pt x="3876" y="4693"/>
                    <a:pt x="4040" y="4567"/>
                    <a:pt x="4070" y="4388"/>
                  </a:cubicBezTo>
                  <a:lnTo>
                    <a:pt x="4703" y="1085"/>
                  </a:lnTo>
                  <a:cubicBezTo>
                    <a:pt x="4737" y="885"/>
                    <a:pt x="4603" y="685"/>
                    <a:pt x="4403" y="618"/>
                  </a:cubicBezTo>
                  <a:lnTo>
                    <a:pt x="1101" y="18"/>
                  </a:lnTo>
                  <a:cubicBezTo>
                    <a:pt x="1065" y="6"/>
                    <a:pt x="1030" y="1"/>
                    <a:pt x="9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51"/>
            <p:cNvSpPr/>
            <p:nvPr/>
          </p:nvSpPr>
          <p:spPr>
            <a:xfrm>
              <a:off x="12787625" y="2739750"/>
              <a:ext cx="119275" cy="117025"/>
            </a:xfrm>
            <a:custGeom>
              <a:avLst/>
              <a:gdLst/>
              <a:ahLst/>
              <a:cxnLst/>
              <a:rect l="l" t="t" r="r" b="b"/>
              <a:pathLst>
                <a:path w="4771" h="4681" extrusionOk="0">
                  <a:moveTo>
                    <a:pt x="1073" y="1"/>
                  </a:moveTo>
                  <a:cubicBezTo>
                    <a:pt x="895" y="1"/>
                    <a:pt x="728" y="127"/>
                    <a:pt x="668" y="306"/>
                  </a:cubicBezTo>
                  <a:lnTo>
                    <a:pt x="67" y="3609"/>
                  </a:lnTo>
                  <a:cubicBezTo>
                    <a:pt x="1" y="3809"/>
                    <a:pt x="134" y="4009"/>
                    <a:pt x="334" y="4042"/>
                  </a:cubicBezTo>
                  <a:lnTo>
                    <a:pt x="3637" y="4676"/>
                  </a:lnTo>
                  <a:cubicBezTo>
                    <a:pt x="3654" y="4679"/>
                    <a:pt x="3672" y="4680"/>
                    <a:pt x="3689" y="4680"/>
                  </a:cubicBezTo>
                  <a:cubicBezTo>
                    <a:pt x="3876" y="4680"/>
                    <a:pt x="4073" y="4528"/>
                    <a:pt x="4104" y="4376"/>
                  </a:cubicBezTo>
                  <a:lnTo>
                    <a:pt x="4737" y="1107"/>
                  </a:lnTo>
                  <a:cubicBezTo>
                    <a:pt x="4771" y="873"/>
                    <a:pt x="4637" y="673"/>
                    <a:pt x="4437" y="640"/>
                  </a:cubicBezTo>
                  <a:lnTo>
                    <a:pt x="1135" y="6"/>
                  </a:lnTo>
                  <a:cubicBezTo>
                    <a:pt x="1114" y="3"/>
                    <a:pt x="1093" y="1"/>
                    <a:pt x="10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51"/>
            <p:cNvSpPr/>
            <p:nvPr/>
          </p:nvSpPr>
          <p:spPr>
            <a:xfrm>
              <a:off x="12907725" y="2761450"/>
              <a:ext cx="119275" cy="117325"/>
            </a:xfrm>
            <a:custGeom>
              <a:avLst/>
              <a:gdLst/>
              <a:ahLst/>
              <a:cxnLst/>
              <a:rect l="l" t="t" r="r" b="b"/>
              <a:pathLst>
                <a:path w="4771" h="4693" extrusionOk="0">
                  <a:moveTo>
                    <a:pt x="1071" y="0"/>
                  </a:moveTo>
                  <a:cubicBezTo>
                    <a:pt x="888" y="0"/>
                    <a:pt x="697" y="126"/>
                    <a:pt x="667" y="306"/>
                  </a:cubicBezTo>
                  <a:lnTo>
                    <a:pt x="33" y="3608"/>
                  </a:lnTo>
                  <a:cubicBezTo>
                    <a:pt x="0" y="3808"/>
                    <a:pt x="133" y="4008"/>
                    <a:pt x="334" y="4075"/>
                  </a:cubicBezTo>
                  <a:lnTo>
                    <a:pt x="3636" y="4675"/>
                  </a:lnTo>
                  <a:cubicBezTo>
                    <a:pt x="3671" y="4687"/>
                    <a:pt x="3707" y="4693"/>
                    <a:pt x="3742" y="4693"/>
                  </a:cubicBezTo>
                  <a:cubicBezTo>
                    <a:pt x="3903" y="4693"/>
                    <a:pt x="4048" y="4573"/>
                    <a:pt x="4103" y="4409"/>
                  </a:cubicBezTo>
                  <a:lnTo>
                    <a:pt x="4703" y="1106"/>
                  </a:lnTo>
                  <a:cubicBezTo>
                    <a:pt x="4770" y="906"/>
                    <a:pt x="4637" y="673"/>
                    <a:pt x="4437" y="639"/>
                  </a:cubicBezTo>
                  <a:lnTo>
                    <a:pt x="1134" y="5"/>
                  </a:lnTo>
                  <a:cubicBezTo>
                    <a:pt x="1113" y="2"/>
                    <a:pt x="1092" y="0"/>
                    <a:pt x="10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51"/>
            <p:cNvSpPr/>
            <p:nvPr/>
          </p:nvSpPr>
          <p:spPr>
            <a:xfrm>
              <a:off x="12508250" y="2569650"/>
              <a:ext cx="119275" cy="117275"/>
            </a:xfrm>
            <a:custGeom>
              <a:avLst/>
              <a:gdLst/>
              <a:ahLst/>
              <a:cxnLst/>
              <a:rect l="l" t="t" r="r" b="b"/>
              <a:pathLst>
                <a:path w="4771" h="4691" extrusionOk="0">
                  <a:moveTo>
                    <a:pt x="1073" y="0"/>
                  </a:moveTo>
                  <a:cubicBezTo>
                    <a:pt x="895" y="0"/>
                    <a:pt x="728" y="126"/>
                    <a:pt x="668" y="305"/>
                  </a:cubicBezTo>
                  <a:lnTo>
                    <a:pt x="68" y="3608"/>
                  </a:lnTo>
                  <a:cubicBezTo>
                    <a:pt x="1" y="3808"/>
                    <a:pt x="134" y="4008"/>
                    <a:pt x="334" y="4075"/>
                  </a:cubicBezTo>
                  <a:lnTo>
                    <a:pt x="3637" y="4675"/>
                  </a:lnTo>
                  <a:cubicBezTo>
                    <a:pt x="3668" y="4686"/>
                    <a:pt x="3700" y="4690"/>
                    <a:pt x="3731" y="4690"/>
                  </a:cubicBezTo>
                  <a:cubicBezTo>
                    <a:pt x="3905" y="4690"/>
                    <a:pt x="4076" y="4549"/>
                    <a:pt x="4104" y="4408"/>
                  </a:cubicBezTo>
                  <a:lnTo>
                    <a:pt x="4738" y="1106"/>
                  </a:lnTo>
                  <a:cubicBezTo>
                    <a:pt x="4771" y="906"/>
                    <a:pt x="4638" y="672"/>
                    <a:pt x="4437" y="639"/>
                  </a:cubicBezTo>
                  <a:lnTo>
                    <a:pt x="1135" y="5"/>
                  </a:lnTo>
                  <a:cubicBezTo>
                    <a:pt x="1114" y="2"/>
                    <a:pt x="1094" y="0"/>
                    <a:pt x="10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51"/>
            <p:cNvSpPr/>
            <p:nvPr/>
          </p:nvSpPr>
          <p:spPr>
            <a:xfrm>
              <a:off x="12628350" y="2591850"/>
              <a:ext cx="119275" cy="117325"/>
            </a:xfrm>
            <a:custGeom>
              <a:avLst/>
              <a:gdLst/>
              <a:ahLst/>
              <a:cxnLst/>
              <a:rect l="l" t="t" r="r" b="b"/>
              <a:pathLst>
                <a:path w="4771" h="4693" extrusionOk="0">
                  <a:moveTo>
                    <a:pt x="1026" y="1"/>
                  </a:moveTo>
                  <a:cubicBezTo>
                    <a:pt x="858" y="1"/>
                    <a:pt x="695" y="120"/>
                    <a:pt x="667" y="285"/>
                  </a:cubicBezTo>
                  <a:lnTo>
                    <a:pt x="34" y="3587"/>
                  </a:lnTo>
                  <a:cubicBezTo>
                    <a:pt x="0" y="3787"/>
                    <a:pt x="134" y="4021"/>
                    <a:pt x="334" y="4054"/>
                  </a:cubicBezTo>
                  <a:lnTo>
                    <a:pt x="3636" y="4688"/>
                  </a:lnTo>
                  <a:cubicBezTo>
                    <a:pt x="3657" y="4691"/>
                    <a:pt x="3678" y="4693"/>
                    <a:pt x="3698" y="4693"/>
                  </a:cubicBezTo>
                  <a:cubicBezTo>
                    <a:pt x="3876" y="4693"/>
                    <a:pt x="4043" y="4567"/>
                    <a:pt x="4103" y="4388"/>
                  </a:cubicBezTo>
                  <a:lnTo>
                    <a:pt x="4704" y="1085"/>
                  </a:lnTo>
                  <a:cubicBezTo>
                    <a:pt x="4770" y="885"/>
                    <a:pt x="4637" y="685"/>
                    <a:pt x="4437" y="618"/>
                  </a:cubicBezTo>
                  <a:lnTo>
                    <a:pt x="1134" y="18"/>
                  </a:lnTo>
                  <a:cubicBezTo>
                    <a:pt x="1099" y="6"/>
                    <a:pt x="1063" y="1"/>
                    <a:pt x="10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51"/>
            <p:cNvSpPr/>
            <p:nvPr/>
          </p:nvSpPr>
          <p:spPr>
            <a:xfrm>
              <a:off x="12748425" y="2614675"/>
              <a:ext cx="118450" cy="116900"/>
            </a:xfrm>
            <a:custGeom>
              <a:avLst/>
              <a:gdLst/>
              <a:ahLst/>
              <a:cxnLst/>
              <a:rect l="l" t="t" r="r" b="b"/>
              <a:pathLst>
                <a:path w="4738" h="4676" extrusionOk="0">
                  <a:moveTo>
                    <a:pt x="1064" y="0"/>
                  </a:moveTo>
                  <a:cubicBezTo>
                    <a:pt x="862" y="0"/>
                    <a:pt x="698" y="126"/>
                    <a:pt x="668" y="306"/>
                  </a:cubicBezTo>
                  <a:lnTo>
                    <a:pt x="34" y="3608"/>
                  </a:lnTo>
                  <a:cubicBezTo>
                    <a:pt x="1" y="3808"/>
                    <a:pt x="134" y="4008"/>
                    <a:pt x="334" y="4042"/>
                  </a:cubicBezTo>
                  <a:lnTo>
                    <a:pt x="3637" y="4676"/>
                  </a:lnTo>
                  <a:cubicBezTo>
                    <a:pt x="3837" y="4676"/>
                    <a:pt x="4004" y="4542"/>
                    <a:pt x="4037" y="4342"/>
                  </a:cubicBezTo>
                  <a:lnTo>
                    <a:pt x="4704" y="1106"/>
                  </a:lnTo>
                  <a:cubicBezTo>
                    <a:pt x="4738" y="873"/>
                    <a:pt x="4637" y="673"/>
                    <a:pt x="4404" y="639"/>
                  </a:cubicBezTo>
                  <a:lnTo>
                    <a:pt x="1135" y="6"/>
                  </a:lnTo>
                  <a:cubicBezTo>
                    <a:pt x="1111" y="2"/>
                    <a:pt x="1087" y="0"/>
                    <a:pt x="10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51"/>
            <p:cNvSpPr/>
            <p:nvPr/>
          </p:nvSpPr>
          <p:spPr>
            <a:xfrm>
              <a:off x="12871025" y="2637725"/>
              <a:ext cx="179325" cy="127375"/>
            </a:xfrm>
            <a:custGeom>
              <a:avLst/>
              <a:gdLst/>
              <a:ahLst/>
              <a:cxnLst/>
              <a:rect l="l" t="t" r="r" b="b"/>
              <a:pathLst>
                <a:path w="7173" h="5095" extrusionOk="0">
                  <a:moveTo>
                    <a:pt x="1029" y="0"/>
                  </a:moveTo>
                  <a:cubicBezTo>
                    <a:pt x="868" y="0"/>
                    <a:pt x="722" y="120"/>
                    <a:pt x="667" y="284"/>
                  </a:cubicBezTo>
                  <a:lnTo>
                    <a:pt x="67" y="3553"/>
                  </a:lnTo>
                  <a:cubicBezTo>
                    <a:pt x="0" y="3754"/>
                    <a:pt x="134" y="3954"/>
                    <a:pt x="334" y="4020"/>
                  </a:cubicBezTo>
                  <a:lnTo>
                    <a:pt x="6071" y="5088"/>
                  </a:lnTo>
                  <a:cubicBezTo>
                    <a:pt x="6092" y="5092"/>
                    <a:pt x="6114" y="5094"/>
                    <a:pt x="6135" y="5094"/>
                  </a:cubicBezTo>
                  <a:cubicBezTo>
                    <a:pt x="6286" y="5094"/>
                    <a:pt x="6447" y="4992"/>
                    <a:pt x="6505" y="4788"/>
                  </a:cubicBezTo>
                  <a:lnTo>
                    <a:pt x="7139" y="1552"/>
                  </a:lnTo>
                  <a:cubicBezTo>
                    <a:pt x="7172" y="1352"/>
                    <a:pt x="7072" y="1118"/>
                    <a:pt x="6839" y="1085"/>
                  </a:cubicBezTo>
                  <a:lnTo>
                    <a:pt x="1134" y="18"/>
                  </a:lnTo>
                  <a:cubicBezTo>
                    <a:pt x="1099" y="6"/>
                    <a:pt x="1064" y="0"/>
                    <a:pt x="10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51"/>
            <p:cNvSpPr/>
            <p:nvPr/>
          </p:nvSpPr>
          <p:spPr>
            <a:xfrm>
              <a:off x="11289900" y="2462600"/>
              <a:ext cx="179300" cy="127375"/>
            </a:xfrm>
            <a:custGeom>
              <a:avLst/>
              <a:gdLst/>
              <a:ahLst/>
              <a:cxnLst/>
              <a:rect l="l" t="t" r="r" b="b"/>
              <a:pathLst>
                <a:path w="7172" h="5095" extrusionOk="0">
                  <a:moveTo>
                    <a:pt x="1026" y="0"/>
                  </a:moveTo>
                  <a:cubicBezTo>
                    <a:pt x="858" y="0"/>
                    <a:pt x="695" y="120"/>
                    <a:pt x="667" y="284"/>
                  </a:cubicBezTo>
                  <a:lnTo>
                    <a:pt x="33" y="3553"/>
                  </a:lnTo>
                  <a:cubicBezTo>
                    <a:pt x="0" y="3754"/>
                    <a:pt x="134" y="3954"/>
                    <a:pt x="334" y="4020"/>
                  </a:cubicBezTo>
                  <a:lnTo>
                    <a:pt x="6038" y="5088"/>
                  </a:lnTo>
                  <a:cubicBezTo>
                    <a:pt x="6063" y="5092"/>
                    <a:pt x="6088" y="5094"/>
                    <a:pt x="6114" y="5094"/>
                  </a:cubicBezTo>
                  <a:cubicBezTo>
                    <a:pt x="6293" y="5094"/>
                    <a:pt x="6476" y="4992"/>
                    <a:pt x="6505" y="4788"/>
                  </a:cubicBezTo>
                  <a:lnTo>
                    <a:pt x="7139" y="1552"/>
                  </a:lnTo>
                  <a:cubicBezTo>
                    <a:pt x="7172" y="1352"/>
                    <a:pt x="7038" y="1118"/>
                    <a:pt x="6838" y="1085"/>
                  </a:cubicBezTo>
                  <a:lnTo>
                    <a:pt x="1134" y="18"/>
                  </a:lnTo>
                  <a:cubicBezTo>
                    <a:pt x="1099" y="6"/>
                    <a:pt x="1062" y="0"/>
                    <a:pt x="10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51"/>
            <p:cNvSpPr/>
            <p:nvPr/>
          </p:nvSpPr>
          <p:spPr>
            <a:xfrm>
              <a:off x="12793475" y="2867050"/>
              <a:ext cx="210175" cy="130650"/>
            </a:xfrm>
            <a:custGeom>
              <a:avLst/>
              <a:gdLst/>
              <a:ahLst/>
              <a:cxnLst/>
              <a:rect l="l" t="t" r="r" b="b"/>
              <a:pathLst>
                <a:path w="8407" h="5226" extrusionOk="0">
                  <a:moveTo>
                    <a:pt x="962" y="0"/>
                  </a:moveTo>
                  <a:cubicBezTo>
                    <a:pt x="801" y="0"/>
                    <a:pt x="655" y="120"/>
                    <a:pt x="600" y="285"/>
                  </a:cubicBezTo>
                  <a:lnTo>
                    <a:pt x="33" y="3454"/>
                  </a:lnTo>
                  <a:cubicBezTo>
                    <a:pt x="0" y="3687"/>
                    <a:pt x="100" y="3887"/>
                    <a:pt x="334" y="3921"/>
                  </a:cubicBezTo>
                  <a:lnTo>
                    <a:pt x="7339" y="5221"/>
                  </a:lnTo>
                  <a:cubicBezTo>
                    <a:pt x="7356" y="5224"/>
                    <a:pt x="7374" y="5226"/>
                    <a:pt x="7391" y="5226"/>
                  </a:cubicBezTo>
                  <a:cubicBezTo>
                    <a:pt x="7572" y="5226"/>
                    <a:pt x="7742" y="5074"/>
                    <a:pt x="7772" y="4921"/>
                  </a:cubicBezTo>
                  <a:lnTo>
                    <a:pt x="8373" y="1752"/>
                  </a:lnTo>
                  <a:cubicBezTo>
                    <a:pt x="8406" y="1552"/>
                    <a:pt x="8273" y="1352"/>
                    <a:pt x="8073" y="1285"/>
                  </a:cubicBezTo>
                  <a:lnTo>
                    <a:pt x="1067" y="18"/>
                  </a:lnTo>
                  <a:cubicBezTo>
                    <a:pt x="1032" y="6"/>
                    <a:pt x="997" y="0"/>
                    <a:pt x="9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51"/>
            <p:cNvSpPr/>
            <p:nvPr/>
          </p:nvSpPr>
          <p:spPr>
            <a:xfrm>
              <a:off x="11269050" y="2582150"/>
              <a:ext cx="211000" cy="131200"/>
            </a:xfrm>
            <a:custGeom>
              <a:avLst/>
              <a:gdLst/>
              <a:ahLst/>
              <a:cxnLst/>
              <a:rect l="l" t="t" r="r" b="b"/>
              <a:pathLst>
                <a:path w="8440" h="5248" extrusionOk="0">
                  <a:moveTo>
                    <a:pt x="1030" y="0"/>
                  </a:moveTo>
                  <a:cubicBezTo>
                    <a:pt x="828" y="0"/>
                    <a:pt x="664" y="126"/>
                    <a:pt x="634" y="306"/>
                  </a:cubicBezTo>
                  <a:lnTo>
                    <a:pt x="34" y="3475"/>
                  </a:lnTo>
                  <a:cubicBezTo>
                    <a:pt x="0" y="3675"/>
                    <a:pt x="134" y="3908"/>
                    <a:pt x="334" y="3942"/>
                  </a:cubicBezTo>
                  <a:lnTo>
                    <a:pt x="7339" y="5243"/>
                  </a:lnTo>
                  <a:cubicBezTo>
                    <a:pt x="7359" y="5246"/>
                    <a:pt x="7380" y="5248"/>
                    <a:pt x="7402" y="5248"/>
                  </a:cubicBezTo>
                  <a:cubicBezTo>
                    <a:pt x="7585" y="5248"/>
                    <a:pt x="7776" y="5122"/>
                    <a:pt x="7806" y="4942"/>
                  </a:cubicBezTo>
                  <a:lnTo>
                    <a:pt x="8373" y="1774"/>
                  </a:lnTo>
                  <a:cubicBezTo>
                    <a:pt x="8440" y="1573"/>
                    <a:pt x="8306" y="1340"/>
                    <a:pt x="8106" y="1307"/>
                  </a:cubicBezTo>
                  <a:lnTo>
                    <a:pt x="1101" y="6"/>
                  </a:lnTo>
                  <a:cubicBezTo>
                    <a:pt x="1077" y="2"/>
                    <a:pt x="1053" y="0"/>
                    <a:pt x="10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51"/>
            <p:cNvSpPr/>
            <p:nvPr/>
          </p:nvSpPr>
          <p:spPr>
            <a:xfrm>
              <a:off x="12713400" y="2971300"/>
              <a:ext cx="271900" cy="143175"/>
            </a:xfrm>
            <a:custGeom>
              <a:avLst/>
              <a:gdLst/>
              <a:ahLst/>
              <a:cxnLst/>
              <a:rect l="l" t="t" r="r" b="b"/>
              <a:pathLst>
                <a:path w="10876" h="5727" extrusionOk="0">
                  <a:moveTo>
                    <a:pt x="996" y="0"/>
                  </a:moveTo>
                  <a:cubicBezTo>
                    <a:pt x="835" y="0"/>
                    <a:pt x="689" y="120"/>
                    <a:pt x="635" y="284"/>
                  </a:cubicBezTo>
                  <a:lnTo>
                    <a:pt x="67" y="3520"/>
                  </a:lnTo>
                  <a:cubicBezTo>
                    <a:pt x="1" y="3720"/>
                    <a:pt x="134" y="3920"/>
                    <a:pt x="334" y="3954"/>
                  </a:cubicBezTo>
                  <a:lnTo>
                    <a:pt x="9774" y="5721"/>
                  </a:lnTo>
                  <a:cubicBezTo>
                    <a:pt x="9795" y="5725"/>
                    <a:pt x="9816" y="5727"/>
                    <a:pt x="9837" y="5727"/>
                  </a:cubicBezTo>
                  <a:cubicBezTo>
                    <a:pt x="10021" y="5727"/>
                    <a:pt x="10212" y="5601"/>
                    <a:pt x="10241" y="5421"/>
                  </a:cubicBezTo>
                  <a:lnTo>
                    <a:pt x="10809" y="2219"/>
                  </a:lnTo>
                  <a:cubicBezTo>
                    <a:pt x="10875" y="2019"/>
                    <a:pt x="10742" y="1785"/>
                    <a:pt x="10542" y="1752"/>
                  </a:cubicBezTo>
                  <a:lnTo>
                    <a:pt x="1102" y="17"/>
                  </a:lnTo>
                  <a:cubicBezTo>
                    <a:pt x="1066" y="6"/>
                    <a:pt x="1031" y="0"/>
                    <a:pt x="9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51"/>
            <p:cNvSpPr/>
            <p:nvPr/>
          </p:nvSpPr>
          <p:spPr>
            <a:xfrm>
              <a:off x="11244025" y="2697200"/>
              <a:ext cx="271050" cy="142950"/>
            </a:xfrm>
            <a:custGeom>
              <a:avLst/>
              <a:gdLst/>
              <a:ahLst/>
              <a:cxnLst/>
              <a:rect l="l" t="t" r="r" b="b"/>
              <a:pathLst>
                <a:path w="10842" h="5718" extrusionOk="0">
                  <a:moveTo>
                    <a:pt x="993" y="1"/>
                  </a:moveTo>
                  <a:cubicBezTo>
                    <a:pt x="820" y="1"/>
                    <a:pt x="663" y="103"/>
                    <a:pt x="634" y="307"/>
                  </a:cubicBezTo>
                  <a:lnTo>
                    <a:pt x="34" y="3509"/>
                  </a:lnTo>
                  <a:cubicBezTo>
                    <a:pt x="0" y="3710"/>
                    <a:pt x="134" y="3910"/>
                    <a:pt x="334" y="3976"/>
                  </a:cubicBezTo>
                  <a:lnTo>
                    <a:pt x="9741" y="5711"/>
                  </a:lnTo>
                  <a:cubicBezTo>
                    <a:pt x="9770" y="5715"/>
                    <a:pt x="9799" y="5717"/>
                    <a:pt x="9827" y="5717"/>
                  </a:cubicBezTo>
                  <a:cubicBezTo>
                    <a:pt x="10022" y="5717"/>
                    <a:pt x="10179" y="5615"/>
                    <a:pt x="10208" y="5411"/>
                  </a:cubicBezTo>
                  <a:lnTo>
                    <a:pt x="10808" y="2208"/>
                  </a:lnTo>
                  <a:cubicBezTo>
                    <a:pt x="10842" y="2008"/>
                    <a:pt x="10708" y="1808"/>
                    <a:pt x="10508" y="1741"/>
                  </a:cubicBezTo>
                  <a:lnTo>
                    <a:pt x="1068" y="7"/>
                  </a:lnTo>
                  <a:cubicBezTo>
                    <a:pt x="1043" y="3"/>
                    <a:pt x="1018" y="1"/>
                    <a:pt x="9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51"/>
            <p:cNvSpPr/>
            <p:nvPr/>
          </p:nvSpPr>
          <p:spPr>
            <a:xfrm>
              <a:off x="11222350" y="2814825"/>
              <a:ext cx="120925" cy="128700"/>
            </a:xfrm>
            <a:custGeom>
              <a:avLst/>
              <a:gdLst/>
              <a:ahLst/>
              <a:cxnLst/>
              <a:rect l="l" t="t" r="r" b="b"/>
              <a:pathLst>
                <a:path w="4837" h="5148" extrusionOk="0">
                  <a:moveTo>
                    <a:pt x="1139" y="0"/>
                  </a:moveTo>
                  <a:cubicBezTo>
                    <a:pt x="961" y="0"/>
                    <a:pt x="794" y="126"/>
                    <a:pt x="734" y="305"/>
                  </a:cubicBezTo>
                  <a:lnTo>
                    <a:pt x="34" y="4041"/>
                  </a:lnTo>
                  <a:cubicBezTo>
                    <a:pt x="0" y="4275"/>
                    <a:pt x="134" y="4475"/>
                    <a:pt x="334" y="4508"/>
                  </a:cubicBezTo>
                  <a:lnTo>
                    <a:pt x="3636" y="5142"/>
                  </a:lnTo>
                  <a:cubicBezTo>
                    <a:pt x="3657" y="5146"/>
                    <a:pt x="3677" y="5147"/>
                    <a:pt x="3697" y="5147"/>
                  </a:cubicBezTo>
                  <a:cubicBezTo>
                    <a:pt x="3870" y="5147"/>
                    <a:pt x="4010" y="5022"/>
                    <a:pt x="4070" y="4842"/>
                  </a:cubicBezTo>
                  <a:lnTo>
                    <a:pt x="4804" y="1106"/>
                  </a:lnTo>
                  <a:cubicBezTo>
                    <a:pt x="4837" y="873"/>
                    <a:pt x="4704" y="672"/>
                    <a:pt x="4503" y="639"/>
                  </a:cubicBezTo>
                  <a:lnTo>
                    <a:pt x="1201" y="5"/>
                  </a:lnTo>
                  <a:cubicBezTo>
                    <a:pt x="1180" y="2"/>
                    <a:pt x="1160" y="0"/>
                    <a:pt x="11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51"/>
            <p:cNvSpPr/>
            <p:nvPr/>
          </p:nvSpPr>
          <p:spPr>
            <a:xfrm>
              <a:off x="11342425" y="2837850"/>
              <a:ext cx="120950" cy="128500"/>
            </a:xfrm>
            <a:custGeom>
              <a:avLst/>
              <a:gdLst/>
              <a:ahLst/>
              <a:cxnLst/>
              <a:rect l="l" t="t" r="r" b="b"/>
              <a:pathLst>
                <a:path w="4838" h="5140" extrusionOk="0">
                  <a:moveTo>
                    <a:pt x="1093" y="1"/>
                  </a:moveTo>
                  <a:cubicBezTo>
                    <a:pt x="925" y="1"/>
                    <a:pt x="762" y="120"/>
                    <a:pt x="734" y="285"/>
                  </a:cubicBezTo>
                  <a:lnTo>
                    <a:pt x="34" y="4054"/>
                  </a:lnTo>
                  <a:cubicBezTo>
                    <a:pt x="1" y="4255"/>
                    <a:pt x="101" y="4455"/>
                    <a:pt x="334" y="4521"/>
                  </a:cubicBezTo>
                  <a:lnTo>
                    <a:pt x="3603" y="5122"/>
                  </a:lnTo>
                  <a:cubicBezTo>
                    <a:pt x="3645" y="5134"/>
                    <a:pt x="3685" y="5139"/>
                    <a:pt x="3723" y="5139"/>
                  </a:cubicBezTo>
                  <a:cubicBezTo>
                    <a:pt x="3902" y="5139"/>
                    <a:pt x="4043" y="5020"/>
                    <a:pt x="4070" y="4855"/>
                  </a:cubicBezTo>
                  <a:lnTo>
                    <a:pt x="4771" y="1086"/>
                  </a:lnTo>
                  <a:cubicBezTo>
                    <a:pt x="4837" y="886"/>
                    <a:pt x="4704" y="685"/>
                    <a:pt x="4504" y="619"/>
                  </a:cubicBezTo>
                  <a:lnTo>
                    <a:pt x="1201" y="18"/>
                  </a:lnTo>
                  <a:cubicBezTo>
                    <a:pt x="1166" y="6"/>
                    <a:pt x="1130" y="1"/>
                    <a:pt x="10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51"/>
            <p:cNvSpPr/>
            <p:nvPr/>
          </p:nvSpPr>
          <p:spPr>
            <a:xfrm>
              <a:off x="11463350" y="2862875"/>
              <a:ext cx="268550" cy="153500"/>
            </a:xfrm>
            <a:custGeom>
              <a:avLst/>
              <a:gdLst/>
              <a:ahLst/>
              <a:cxnLst/>
              <a:rect l="l" t="t" r="r" b="b"/>
              <a:pathLst>
                <a:path w="10742" h="6140" extrusionOk="0">
                  <a:moveTo>
                    <a:pt x="1048" y="1"/>
                  </a:moveTo>
                  <a:cubicBezTo>
                    <a:pt x="869" y="1"/>
                    <a:pt x="728" y="120"/>
                    <a:pt x="701" y="285"/>
                  </a:cubicBezTo>
                  <a:lnTo>
                    <a:pt x="34" y="3954"/>
                  </a:lnTo>
                  <a:cubicBezTo>
                    <a:pt x="0" y="4188"/>
                    <a:pt x="100" y="4388"/>
                    <a:pt x="334" y="4421"/>
                  </a:cubicBezTo>
                  <a:lnTo>
                    <a:pt x="9574" y="6122"/>
                  </a:lnTo>
                  <a:cubicBezTo>
                    <a:pt x="9609" y="6134"/>
                    <a:pt x="9646" y="6140"/>
                    <a:pt x="9682" y="6140"/>
                  </a:cubicBezTo>
                  <a:cubicBezTo>
                    <a:pt x="9850" y="6140"/>
                    <a:pt x="10013" y="6020"/>
                    <a:pt x="10041" y="5855"/>
                  </a:cubicBezTo>
                  <a:lnTo>
                    <a:pt x="10708" y="2186"/>
                  </a:lnTo>
                  <a:cubicBezTo>
                    <a:pt x="10741" y="1953"/>
                    <a:pt x="10608" y="1753"/>
                    <a:pt x="10408" y="1719"/>
                  </a:cubicBezTo>
                  <a:lnTo>
                    <a:pt x="1168" y="18"/>
                  </a:lnTo>
                  <a:cubicBezTo>
                    <a:pt x="1127" y="6"/>
                    <a:pt x="1086" y="1"/>
                    <a:pt x="10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51"/>
            <p:cNvSpPr/>
            <p:nvPr/>
          </p:nvSpPr>
          <p:spPr>
            <a:xfrm>
              <a:off x="11732700" y="2909850"/>
              <a:ext cx="600450" cy="218675"/>
            </a:xfrm>
            <a:custGeom>
              <a:avLst/>
              <a:gdLst/>
              <a:ahLst/>
              <a:cxnLst/>
              <a:rect l="l" t="t" r="r" b="b"/>
              <a:pathLst>
                <a:path w="24018" h="8747" extrusionOk="0">
                  <a:moveTo>
                    <a:pt x="1104" y="1"/>
                  </a:moveTo>
                  <a:cubicBezTo>
                    <a:pt x="961" y="1"/>
                    <a:pt x="830" y="95"/>
                    <a:pt x="801" y="240"/>
                  </a:cubicBezTo>
                  <a:lnTo>
                    <a:pt x="34" y="4177"/>
                  </a:lnTo>
                  <a:cubicBezTo>
                    <a:pt x="1" y="4343"/>
                    <a:pt x="134" y="4510"/>
                    <a:pt x="301" y="4544"/>
                  </a:cubicBezTo>
                  <a:lnTo>
                    <a:pt x="22850" y="8747"/>
                  </a:lnTo>
                  <a:cubicBezTo>
                    <a:pt x="23017" y="8747"/>
                    <a:pt x="23184" y="8680"/>
                    <a:pt x="23251" y="8513"/>
                  </a:cubicBezTo>
                  <a:lnTo>
                    <a:pt x="23985" y="4577"/>
                  </a:lnTo>
                  <a:cubicBezTo>
                    <a:pt x="24018" y="4410"/>
                    <a:pt x="23884" y="4243"/>
                    <a:pt x="23718" y="4210"/>
                  </a:cubicBezTo>
                  <a:lnTo>
                    <a:pt x="1168" y="7"/>
                  </a:lnTo>
                  <a:cubicBezTo>
                    <a:pt x="1147" y="3"/>
                    <a:pt x="1125" y="1"/>
                    <a:pt x="11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51"/>
            <p:cNvSpPr/>
            <p:nvPr/>
          </p:nvSpPr>
          <p:spPr>
            <a:xfrm>
              <a:off x="12330625" y="3021325"/>
              <a:ext cx="150150" cy="135700"/>
            </a:xfrm>
            <a:custGeom>
              <a:avLst/>
              <a:gdLst/>
              <a:ahLst/>
              <a:cxnLst/>
              <a:rect l="l" t="t" r="r" b="b"/>
              <a:pathLst>
                <a:path w="6006" h="5428" extrusionOk="0">
                  <a:moveTo>
                    <a:pt x="1094" y="0"/>
                  </a:moveTo>
                  <a:cubicBezTo>
                    <a:pt x="925" y="0"/>
                    <a:pt x="762" y="120"/>
                    <a:pt x="735" y="285"/>
                  </a:cubicBezTo>
                  <a:lnTo>
                    <a:pt x="34" y="4121"/>
                  </a:lnTo>
                  <a:cubicBezTo>
                    <a:pt x="1" y="4354"/>
                    <a:pt x="101" y="4554"/>
                    <a:pt x="334" y="4588"/>
                  </a:cubicBezTo>
                  <a:lnTo>
                    <a:pt x="4771" y="5422"/>
                  </a:lnTo>
                  <a:cubicBezTo>
                    <a:pt x="4800" y="5426"/>
                    <a:pt x="4829" y="5428"/>
                    <a:pt x="4857" y="5428"/>
                  </a:cubicBezTo>
                  <a:cubicBezTo>
                    <a:pt x="5052" y="5428"/>
                    <a:pt x="5209" y="5326"/>
                    <a:pt x="5238" y="5121"/>
                  </a:cubicBezTo>
                  <a:lnTo>
                    <a:pt x="5938" y="1285"/>
                  </a:lnTo>
                  <a:cubicBezTo>
                    <a:pt x="6005" y="1085"/>
                    <a:pt x="5872" y="885"/>
                    <a:pt x="5672" y="852"/>
                  </a:cubicBezTo>
                  <a:lnTo>
                    <a:pt x="1202" y="18"/>
                  </a:lnTo>
                  <a:cubicBezTo>
                    <a:pt x="1166" y="6"/>
                    <a:pt x="1130" y="0"/>
                    <a:pt x="10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51"/>
            <p:cNvSpPr/>
            <p:nvPr/>
          </p:nvSpPr>
          <p:spPr>
            <a:xfrm>
              <a:off x="12480750" y="3048325"/>
              <a:ext cx="119275" cy="130675"/>
            </a:xfrm>
            <a:custGeom>
              <a:avLst/>
              <a:gdLst/>
              <a:ahLst/>
              <a:cxnLst/>
              <a:rect l="l" t="t" r="r" b="b"/>
              <a:pathLst>
                <a:path w="4771" h="5227" extrusionOk="0">
                  <a:moveTo>
                    <a:pt x="1138" y="0"/>
                  </a:moveTo>
                  <a:cubicBezTo>
                    <a:pt x="955" y="0"/>
                    <a:pt x="764" y="126"/>
                    <a:pt x="734" y="305"/>
                  </a:cubicBezTo>
                  <a:lnTo>
                    <a:pt x="33" y="4142"/>
                  </a:lnTo>
                  <a:cubicBezTo>
                    <a:pt x="0" y="4342"/>
                    <a:pt x="100" y="4542"/>
                    <a:pt x="334" y="4609"/>
                  </a:cubicBezTo>
                  <a:lnTo>
                    <a:pt x="3569" y="5209"/>
                  </a:lnTo>
                  <a:cubicBezTo>
                    <a:pt x="3605" y="5221"/>
                    <a:pt x="3641" y="5226"/>
                    <a:pt x="3678" y="5226"/>
                  </a:cubicBezTo>
                  <a:cubicBezTo>
                    <a:pt x="3846" y="5226"/>
                    <a:pt x="4009" y="5107"/>
                    <a:pt x="4036" y="4942"/>
                  </a:cubicBezTo>
                  <a:lnTo>
                    <a:pt x="4737" y="1106"/>
                  </a:lnTo>
                  <a:cubicBezTo>
                    <a:pt x="4770" y="873"/>
                    <a:pt x="4670" y="672"/>
                    <a:pt x="4437" y="639"/>
                  </a:cubicBezTo>
                  <a:lnTo>
                    <a:pt x="1201" y="5"/>
                  </a:lnTo>
                  <a:cubicBezTo>
                    <a:pt x="1180" y="2"/>
                    <a:pt x="1159" y="0"/>
                    <a:pt x="1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51"/>
            <p:cNvSpPr/>
            <p:nvPr/>
          </p:nvSpPr>
          <p:spPr>
            <a:xfrm>
              <a:off x="12600000" y="3127550"/>
              <a:ext cx="110925" cy="74500"/>
            </a:xfrm>
            <a:custGeom>
              <a:avLst/>
              <a:gdLst/>
              <a:ahLst/>
              <a:cxnLst/>
              <a:rect l="l" t="t" r="r" b="b"/>
              <a:pathLst>
                <a:path w="4437" h="2980" extrusionOk="0">
                  <a:moveTo>
                    <a:pt x="739" y="0"/>
                  </a:moveTo>
                  <a:cubicBezTo>
                    <a:pt x="561" y="0"/>
                    <a:pt x="394" y="126"/>
                    <a:pt x="334" y="305"/>
                  </a:cubicBezTo>
                  <a:lnTo>
                    <a:pt x="67" y="1873"/>
                  </a:lnTo>
                  <a:cubicBezTo>
                    <a:pt x="0" y="2107"/>
                    <a:pt x="134" y="2307"/>
                    <a:pt x="334" y="2340"/>
                  </a:cubicBezTo>
                  <a:lnTo>
                    <a:pt x="3636" y="2974"/>
                  </a:lnTo>
                  <a:cubicBezTo>
                    <a:pt x="3653" y="2977"/>
                    <a:pt x="3671" y="2979"/>
                    <a:pt x="3689" y="2979"/>
                  </a:cubicBezTo>
                  <a:cubicBezTo>
                    <a:pt x="3843" y="2979"/>
                    <a:pt x="4013" y="2853"/>
                    <a:pt x="4103" y="2674"/>
                  </a:cubicBezTo>
                  <a:lnTo>
                    <a:pt x="4403" y="1106"/>
                  </a:lnTo>
                  <a:cubicBezTo>
                    <a:pt x="4437" y="872"/>
                    <a:pt x="4303" y="672"/>
                    <a:pt x="4103" y="639"/>
                  </a:cubicBezTo>
                  <a:lnTo>
                    <a:pt x="801" y="5"/>
                  </a:lnTo>
                  <a:cubicBezTo>
                    <a:pt x="780" y="2"/>
                    <a:pt x="759" y="0"/>
                    <a:pt x="7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51"/>
            <p:cNvSpPr/>
            <p:nvPr/>
          </p:nvSpPr>
          <p:spPr>
            <a:xfrm>
              <a:off x="12839325" y="3172275"/>
              <a:ext cx="110100" cy="74800"/>
            </a:xfrm>
            <a:custGeom>
              <a:avLst/>
              <a:gdLst/>
              <a:ahLst/>
              <a:cxnLst/>
              <a:rect l="l" t="t" r="r" b="b"/>
              <a:pathLst>
                <a:path w="4404" h="2992" extrusionOk="0">
                  <a:moveTo>
                    <a:pt x="664" y="0"/>
                  </a:moveTo>
                  <a:cubicBezTo>
                    <a:pt x="503" y="0"/>
                    <a:pt x="362" y="125"/>
                    <a:pt x="334" y="318"/>
                  </a:cubicBezTo>
                  <a:lnTo>
                    <a:pt x="34" y="1886"/>
                  </a:lnTo>
                  <a:cubicBezTo>
                    <a:pt x="1" y="2086"/>
                    <a:pt x="101" y="2319"/>
                    <a:pt x="334" y="2353"/>
                  </a:cubicBezTo>
                  <a:lnTo>
                    <a:pt x="3603" y="2986"/>
                  </a:lnTo>
                  <a:cubicBezTo>
                    <a:pt x="3627" y="2990"/>
                    <a:pt x="3651" y="2991"/>
                    <a:pt x="3674" y="2991"/>
                  </a:cubicBezTo>
                  <a:cubicBezTo>
                    <a:pt x="3876" y="2991"/>
                    <a:pt x="4040" y="2866"/>
                    <a:pt x="4070" y="2686"/>
                  </a:cubicBezTo>
                  <a:lnTo>
                    <a:pt x="4371" y="1085"/>
                  </a:lnTo>
                  <a:cubicBezTo>
                    <a:pt x="4404" y="885"/>
                    <a:pt x="4270" y="685"/>
                    <a:pt x="4070" y="651"/>
                  </a:cubicBezTo>
                  <a:lnTo>
                    <a:pt x="768" y="17"/>
                  </a:lnTo>
                  <a:cubicBezTo>
                    <a:pt x="733" y="6"/>
                    <a:pt x="698" y="0"/>
                    <a:pt x="6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51"/>
            <p:cNvSpPr/>
            <p:nvPr/>
          </p:nvSpPr>
          <p:spPr>
            <a:xfrm>
              <a:off x="12730925" y="3092200"/>
              <a:ext cx="110100" cy="76350"/>
            </a:xfrm>
            <a:custGeom>
              <a:avLst/>
              <a:gdLst/>
              <a:ahLst/>
              <a:cxnLst/>
              <a:rect l="l" t="t" r="r" b="b"/>
              <a:pathLst>
                <a:path w="4404" h="3054" extrusionOk="0">
                  <a:moveTo>
                    <a:pt x="645" y="1"/>
                  </a:moveTo>
                  <a:cubicBezTo>
                    <a:pt x="512" y="1"/>
                    <a:pt x="395" y="115"/>
                    <a:pt x="367" y="252"/>
                  </a:cubicBezTo>
                  <a:lnTo>
                    <a:pt x="0" y="2286"/>
                  </a:lnTo>
                  <a:lnTo>
                    <a:pt x="4003" y="3054"/>
                  </a:lnTo>
                  <a:lnTo>
                    <a:pt x="4370" y="1019"/>
                  </a:lnTo>
                  <a:cubicBezTo>
                    <a:pt x="4403" y="852"/>
                    <a:pt x="4270" y="685"/>
                    <a:pt x="4103" y="619"/>
                  </a:cubicBezTo>
                  <a:lnTo>
                    <a:pt x="734" y="18"/>
                  </a:lnTo>
                  <a:cubicBezTo>
                    <a:pt x="704" y="6"/>
                    <a:pt x="674" y="1"/>
                    <a:pt x="6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51"/>
            <p:cNvSpPr/>
            <p:nvPr/>
          </p:nvSpPr>
          <p:spPr>
            <a:xfrm>
              <a:off x="12720900" y="3149350"/>
              <a:ext cx="110125" cy="73550"/>
            </a:xfrm>
            <a:custGeom>
              <a:avLst/>
              <a:gdLst/>
              <a:ahLst/>
              <a:cxnLst/>
              <a:rect l="l" t="t" r="r" b="b"/>
              <a:pathLst>
                <a:path w="4405" h="2942" extrusionOk="0">
                  <a:moveTo>
                    <a:pt x="401" y="0"/>
                  </a:moveTo>
                  <a:lnTo>
                    <a:pt x="1" y="1935"/>
                  </a:lnTo>
                  <a:cubicBezTo>
                    <a:pt x="1" y="2102"/>
                    <a:pt x="101" y="2269"/>
                    <a:pt x="268" y="2302"/>
                  </a:cubicBezTo>
                  <a:lnTo>
                    <a:pt x="3637" y="2936"/>
                  </a:lnTo>
                  <a:cubicBezTo>
                    <a:pt x="3654" y="2939"/>
                    <a:pt x="3672" y="2941"/>
                    <a:pt x="3689" y="2941"/>
                  </a:cubicBezTo>
                  <a:cubicBezTo>
                    <a:pt x="3837" y="2941"/>
                    <a:pt x="3974" y="2818"/>
                    <a:pt x="4004" y="2669"/>
                  </a:cubicBezTo>
                  <a:lnTo>
                    <a:pt x="4404" y="768"/>
                  </a:lnTo>
                  <a:lnTo>
                    <a:pt x="40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51"/>
            <p:cNvSpPr/>
            <p:nvPr/>
          </p:nvSpPr>
          <p:spPr>
            <a:xfrm>
              <a:off x="11519225" y="2041050"/>
              <a:ext cx="1487750" cy="352775"/>
            </a:xfrm>
            <a:custGeom>
              <a:avLst/>
              <a:gdLst/>
              <a:ahLst/>
              <a:cxnLst/>
              <a:rect l="l" t="t" r="r" b="b"/>
              <a:pathLst>
                <a:path w="59510" h="14111" extrusionOk="0">
                  <a:moveTo>
                    <a:pt x="567" y="1"/>
                  </a:moveTo>
                  <a:lnTo>
                    <a:pt x="0" y="3136"/>
                  </a:lnTo>
                  <a:lnTo>
                    <a:pt x="58942" y="14111"/>
                  </a:lnTo>
                  <a:lnTo>
                    <a:pt x="59510" y="11009"/>
                  </a:lnTo>
                  <a:lnTo>
                    <a:pt x="5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51"/>
            <p:cNvSpPr/>
            <p:nvPr/>
          </p:nvSpPr>
          <p:spPr>
            <a:xfrm>
              <a:off x="11518375" y="2094425"/>
              <a:ext cx="1478600" cy="299400"/>
            </a:xfrm>
            <a:custGeom>
              <a:avLst/>
              <a:gdLst/>
              <a:ahLst/>
              <a:cxnLst/>
              <a:rect l="l" t="t" r="r" b="b"/>
              <a:pathLst>
                <a:path w="59144" h="11976" extrusionOk="0">
                  <a:moveTo>
                    <a:pt x="201" y="1"/>
                  </a:moveTo>
                  <a:lnTo>
                    <a:pt x="1" y="1001"/>
                  </a:lnTo>
                  <a:lnTo>
                    <a:pt x="58943" y="11976"/>
                  </a:lnTo>
                  <a:lnTo>
                    <a:pt x="59143" y="11009"/>
                  </a:lnTo>
                  <a:lnTo>
                    <a:pt x="2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51"/>
            <p:cNvSpPr/>
            <p:nvPr/>
          </p:nvSpPr>
          <p:spPr>
            <a:xfrm>
              <a:off x="11208175" y="1964950"/>
              <a:ext cx="2078175" cy="417200"/>
            </a:xfrm>
            <a:custGeom>
              <a:avLst/>
              <a:gdLst/>
              <a:ahLst/>
              <a:cxnLst/>
              <a:rect l="l" t="t" r="r" b="b"/>
              <a:pathLst>
                <a:path w="83127" h="16688" extrusionOk="0">
                  <a:moveTo>
                    <a:pt x="1106" y="1"/>
                  </a:moveTo>
                  <a:cubicBezTo>
                    <a:pt x="651" y="1"/>
                    <a:pt x="225" y="319"/>
                    <a:pt x="134" y="776"/>
                  </a:cubicBezTo>
                  <a:lnTo>
                    <a:pt x="0" y="1477"/>
                  </a:lnTo>
                  <a:lnTo>
                    <a:pt x="82926" y="16688"/>
                  </a:lnTo>
                  <a:lnTo>
                    <a:pt x="83026" y="15854"/>
                  </a:lnTo>
                  <a:cubicBezTo>
                    <a:pt x="83126" y="15420"/>
                    <a:pt x="82826" y="14987"/>
                    <a:pt x="82359" y="14920"/>
                  </a:cubicBezTo>
                  <a:lnTo>
                    <a:pt x="1234" y="9"/>
                  </a:lnTo>
                  <a:cubicBezTo>
                    <a:pt x="1192" y="4"/>
                    <a:pt x="1149" y="1"/>
                    <a:pt x="11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51"/>
            <p:cNvSpPr/>
            <p:nvPr/>
          </p:nvSpPr>
          <p:spPr>
            <a:xfrm>
              <a:off x="11208175" y="1981025"/>
              <a:ext cx="2076500" cy="406975"/>
            </a:xfrm>
            <a:custGeom>
              <a:avLst/>
              <a:gdLst/>
              <a:ahLst/>
              <a:cxnLst/>
              <a:rect l="l" t="t" r="r" b="b"/>
              <a:pathLst>
                <a:path w="83060" h="16279" extrusionOk="0">
                  <a:moveTo>
                    <a:pt x="200" y="0"/>
                  </a:moveTo>
                  <a:lnTo>
                    <a:pt x="0" y="1034"/>
                  </a:lnTo>
                  <a:lnTo>
                    <a:pt x="82893" y="16278"/>
                  </a:lnTo>
                  <a:lnTo>
                    <a:pt x="83059" y="15244"/>
                  </a:lnTo>
                  <a:lnTo>
                    <a:pt x="2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51"/>
            <p:cNvSpPr/>
            <p:nvPr/>
          </p:nvSpPr>
          <p:spPr>
            <a:xfrm>
              <a:off x="11716025" y="3144375"/>
              <a:ext cx="608800" cy="457750"/>
            </a:xfrm>
            <a:custGeom>
              <a:avLst/>
              <a:gdLst/>
              <a:ahLst/>
              <a:cxnLst/>
              <a:rect l="l" t="t" r="r" b="b"/>
              <a:pathLst>
                <a:path w="24352" h="18310" extrusionOk="0">
                  <a:moveTo>
                    <a:pt x="3762" y="1"/>
                  </a:moveTo>
                  <a:cubicBezTo>
                    <a:pt x="3082" y="1"/>
                    <a:pt x="2489" y="470"/>
                    <a:pt x="2402" y="1167"/>
                  </a:cubicBezTo>
                  <a:lnTo>
                    <a:pt x="167" y="13042"/>
                  </a:lnTo>
                  <a:cubicBezTo>
                    <a:pt x="1" y="13843"/>
                    <a:pt x="501" y="14576"/>
                    <a:pt x="1302" y="14710"/>
                  </a:cubicBezTo>
                  <a:lnTo>
                    <a:pt x="20315" y="18279"/>
                  </a:lnTo>
                  <a:cubicBezTo>
                    <a:pt x="20410" y="18300"/>
                    <a:pt x="20505" y="18310"/>
                    <a:pt x="20598" y="18310"/>
                  </a:cubicBezTo>
                  <a:cubicBezTo>
                    <a:pt x="21256" y="18310"/>
                    <a:pt x="21837" y="17817"/>
                    <a:pt x="21983" y="17145"/>
                  </a:cubicBezTo>
                  <a:lnTo>
                    <a:pt x="24185" y="5270"/>
                  </a:lnTo>
                  <a:cubicBezTo>
                    <a:pt x="24351" y="4469"/>
                    <a:pt x="23851" y="3702"/>
                    <a:pt x="23084" y="3602"/>
                  </a:cubicBezTo>
                  <a:lnTo>
                    <a:pt x="4070" y="33"/>
                  </a:lnTo>
                  <a:cubicBezTo>
                    <a:pt x="3966" y="11"/>
                    <a:pt x="3863" y="1"/>
                    <a:pt x="3762" y="1"/>
                  </a:cubicBezTo>
                  <a:close/>
                </a:path>
              </a:pathLst>
            </a:custGeom>
            <a:solidFill>
              <a:srgbClr val="414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51"/>
            <p:cNvSpPr/>
            <p:nvPr/>
          </p:nvSpPr>
          <p:spPr>
            <a:xfrm>
              <a:off x="11716025" y="3144375"/>
              <a:ext cx="608800" cy="457750"/>
            </a:xfrm>
            <a:custGeom>
              <a:avLst/>
              <a:gdLst/>
              <a:ahLst/>
              <a:cxnLst/>
              <a:rect l="l" t="t" r="r" b="b"/>
              <a:pathLst>
                <a:path w="24352" h="18310" extrusionOk="0">
                  <a:moveTo>
                    <a:pt x="3762" y="1"/>
                  </a:moveTo>
                  <a:cubicBezTo>
                    <a:pt x="3082" y="1"/>
                    <a:pt x="2489" y="470"/>
                    <a:pt x="2402" y="1167"/>
                  </a:cubicBezTo>
                  <a:lnTo>
                    <a:pt x="167" y="13042"/>
                  </a:lnTo>
                  <a:cubicBezTo>
                    <a:pt x="1" y="13843"/>
                    <a:pt x="501" y="14576"/>
                    <a:pt x="1302" y="14710"/>
                  </a:cubicBezTo>
                  <a:lnTo>
                    <a:pt x="20315" y="18279"/>
                  </a:lnTo>
                  <a:cubicBezTo>
                    <a:pt x="20410" y="18300"/>
                    <a:pt x="20505" y="18310"/>
                    <a:pt x="20598" y="18310"/>
                  </a:cubicBezTo>
                  <a:cubicBezTo>
                    <a:pt x="21256" y="18310"/>
                    <a:pt x="21837" y="17817"/>
                    <a:pt x="21983" y="17145"/>
                  </a:cubicBezTo>
                  <a:lnTo>
                    <a:pt x="24185" y="5270"/>
                  </a:lnTo>
                  <a:cubicBezTo>
                    <a:pt x="24351" y="4469"/>
                    <a:pt x="23851" y="3702"/>
                    <a:pt x="23084" y="3602"/>
                  </a:cubicBezTo>
                  <a:lnTo>
                    <a:pt x="4070" y="33"/>
                  </a:lnTo>
                  <a:cubicBezTo>
                    <a:pt x="3966" y="11"/>
                    <a:pt x="3863" y="1"/>
                    <a:pt x="37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51"/>
            <p:cNvSpPr/>
            <p:nvPr/>
          </p:nvSpPr>
          <p:spPr>
            <a:xfrm>
              <a:off x="11796075" y="3610375"/>
              <a:ext cx="344450" cy="82725"/>
            </a:xfrm>
            <a:custGeom>
              <a:avLst/>
              <a:gdLst/>
              <a:ahLst/>
              <a:cxnLst/>
              <a:rect l="l" t="t" r="r" b="b"/>
              <a:pathLst>
                <a:path w="13778" h="3309" extrusionOk="0">
                  <a:moveTo>
                    <a:pt x="1569" y="1"/>
                  </a:moveTo>
                  <a:cubicBezTo>
                    <a:pt x="1262" y="1"/>
                    <a:pt x="972" y="100"/>
                    <a:pt x="701" y="273"/>
                  </a:cubicBezTo>
                  <a:lnTo>
                    <a:pt x="1" y="707"/>
                  </a:lnTo>
                  <a:lnTo>
                    <a:pt x="2903" y="1240"/>
                  </a:lnTo>
                  <a:lnTo>
                    <a:pt x="10909" y="2741"/>
                  </a:lnTo>
                  <a:lnTo>
                    <a:pt x="13777" y="3308"/>
                  </a:lnTo>
                  <a:lnTo>
                    <a:pt x="13310" y="2608"/>
                  </a:lnTo>
                  <a:cubicBezTo>
                    <a:pt x="13077" y="2274"/>
                    <a:pt x="12710" y="2041"/>
                    <a:pt x="12276" y="1941"/>
                  </a:cubicBezTo>
                  <a:lnTo>
                    <a:pt x="11075" y="1741"/>
                  </a:lnTo>
                  <a:lnTo>
                    <a:pt x="7073" y="1007"/>
                  </a:lnTo>
                  <a:lnTo>
                    <a:pt x="3070" y="240"/>
                  </a:lnTo>
                  <a:lnTo>
                    <a:pt x="1902" y="39"/>
                  </a:lnTo>
                  <a:cubicBezTo>
                    <a:pt x="1789" y="13"/>
                    <a:pt x="1678" y="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51"/>
            <p:cNvSpPr/>
            <p:nvPr/>
          </p:nvSpPr>
          <p:spPr>
            <a:xfrm>
              <a:off x="11214000" y="3032475"/>
              <a:ext cx="187650" cy="66175"/>
            </a:xfrm>
            <a:custGeom>
              <a:avLst/>
              <a:gdLst/>
              <a:ahLst/>
              <a:cxnLst/>
              <a:rect l="l" t="t" r="r" b="b"/>
              <a:pathLst>
                <a:path w="7506" h="2647" extrusionOk="0">
                  <a:moveTo>
                    <a:pt x="563" y="0"/>
                  </a:moveTo>
                  <a:cubicBezTo>
                    <a:pt x="361" y="0"/>
                    <a:pt x="197" y="126"/>
                    <a:pt x="167" y="306"/>
                  </a:cubicBezTo>
                  <a:lnTo>
                    <a:pt x="34" y="939"/>
                  </a:lnTo>
                  <a:cubicBezTo>
                    <a:pt x="1" y="1140"/>
                    <a:pt x="134" y="1340"/>
                    <a:pt x="334" y="1406"/>
                  </a:cubicBezTo>
                  <a:lnTo>
                    <a:pt x="6872" y="2641"/>
                  </a:lnTo>
                  <a:cubicBezTo>
                    <a:pt x="6897" y="2645"/>
                    <a:pt x="6922" y="2647"/>
                    <a:pt x="6946" y="2647"/>
                  </a:cubicBezTo>
                  <a:cubicBezTo>
                    <a:pt x="7113" y="2647"/>
                    <a:pt x="7252" y="2545"/>
                    <a:pt x="7339" y="2340"/>
                  </a:cubicBezTo>
                  <a:lnTo>
                    <a:pt x="7473" y="1740"/>
                  </a:lnTo>
                  <a:cubicBezTo>
                    <a:pt x="7506" y="1507"/>
                    <a:pt x="7373" y="1306"/>
                    <a:pt x="7172" y="1273"/>
                  </a:cubicBezTo>
                  <a:lnTo>
                    <a:pt x="634" y="5"/>
                  </a:lnTo>
                  <a:cubicBezTo>
                    <a:pt x="610" y="2"/>
                    <a:pt x="587" y="0"/>
                    <a:pt x="5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0" name="Google Shape;1800;p51"/>
          <p:cNvGrpSpPr/>
          <p:nvPr/>
        </p:nvGrpSpPr>
        <p:grpSpPr>
          <a:xfrm>
            <a:off x="4080038" y="2747338"/>
            <a:ext cx="679675" cy="814225"/>
            <a:chOff x="-3915475" y="2993400"/>
            <a:chExt cx="679675" cy="814225"/>
          </a:xfrm>
        </p:grpSpPr>
        <p:sp>
          <p:nvSpPr>
            <p:cNvPr id="1801" name="Google Shape;1801;p51"/>
            <p:cNvSpPr/>
            <p:nvPr/>
          </p:nvSpPr>
          <p:spPr>
            <a:xfrm>
              <a:off x="-3915475" y="2993400"/>
              <a:ext cx="676350" cy="814225"/>
            </a:xfrm>
            <a:custGeom>
              <a:avLst/>
              <a:gdLst/>
              <a:ahLst/>
              <a:cxnLst/>
              <a:rect l="l" t="t" r="r" b="b"/>
              <a:pathLst>
                <a:path w="27054" h="32569" extrusionOk="0">
                  <a:moveTo>
                    <a:pt x="7072" y="1"/>
                  </a:moveTo>
                  <a:cubicBezTo>
                    <a:pt x="5846" y="1"/>
                    <a:pt x="4741" y="906"/>
                    <a:pt x="4504" y="2180"/>
                  </a:cubicBezTo>
                  <a:lnTo>
                    <a:pt x="268" y="26431"/>
                  </a:lnTo>
                  <a:cubicBezTo>
                    <a:pt x="1" y="27865"/>
                    <a:pt x="968" y="29233"/>
                    <a:pt x="2369" y="29500"/>
                  </a:cubicBezTo>
                  <a:lnTo>
                    <a:pt x="19648" y="32535"/>
                  </a:lnTo>
                  <a:cubicBezTo>
                    <a:pt x="19815" y="32568"/>
                    <a:pt x="19948" y="32568"/>
                    <a:pt x="20115" y="32568"/>
                  </a:cubicBezTo>
                  <a:cubicBezTo>
                    <a:pt x="20649" y="32568"/>
                    <a:pt x="21149" y="32402"/>
                    <a:pt x="21616" y="32101"/>
                  </a:cubicBezTo>
                  <a:cubicBezTo>
                    <a:pt x="22183" y="31701"/>
                    <a:pt x="22550" y="31101"/>
                    <a:pt x="22684" y="30400"/>
                  </a:cubicBezTo>
                  <a:lnTo>
                    <a:pt x="26953" y="6150"/>
                  </a:lnTo>
                  <a:cubicBezTo>
                    <a:pt x="27053" y="5482"/>
                    <a:pt x="26887" y="4749"/>
                    <a:pt x="26520" y="4181"/>
                  </a:cubicBezTo>
                  <a:cubicBezTo>
                    <a:pt x="26119" y="3581"/>
                    <a:pt x="25519" y="3214"/>
                    <a:pt x="24819" y="3081"/>
                  </a:cubicBezTo>
                  <a:lnTo>
                    <a:pt x="7540" y="45"/>
                  </a:lnTo>
                  <a:cubicBezTo>
                    <a:pt x="7383" y="15"/>
                    <a:pt x="7226" y="1"/>
                    <a:pt x="707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51"/>
            <p:cNvSpPr/>
            <p:nvPr/>
          </p:nvSpPr>
          <p:spPr>
            <a:xfrm>
              <a:off x="-3836250" y="2994475"/>
              <a:ext cx="600450" cy="341975"/>
            </a:xfrm>
            <a:custGeom>
              <a:avLst/>
              <a:gdLst/>
              <a:ahLst/>
              <a:cxnLst/>
              <a:rect l="l" t="t" r="r" b="b"/>
              <a:pathLst>
                <a:path w="24018" h="13679" extrusionOk="0">
                  <a:moveTo>
                    <a:pt x="3917" y="1"/>
                  </a:moveTo>
                  <a:cubicBezTo>
                    <a:pt x="2673" y="1"/>
                    <a:pt x="1545" y="910"/>
                    <a:pt x="1335" y="2170"/>
                  </a:cubicBezTo>
                  <a:lnTo>
                    <a:pt x="1" y="9709"/>
                  </a:lnTo>
                  <a:lnTo>
                    <a:pt x="22450" y="13679"/>
                  </a:lnTo>
                  <a:lnTo>
                    <a:pt x="23784" y="6140"/>
                  </a:lnTo>
                  <a:cubicBezTo>
                    <a:pt x="24018" y="4672"/>
                    <a:pt x="23084" y="3338"/>
                    <a:pt x="21683" y="3104"/>
                  </a:cubicBezTo>
                  <a:lnTo>
                    <a:pt x="4337" y="36"/>
                  </a:lnTo>
                  <a:cubicBezTo>
                    <a:pt x="4196" y="12"/>
                    <a:pt x="4056" y="1"/>
                    <a:pt x="39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51"/>
            <p:cNvSpPr/>
            <p:nvPr/>
          </p:nvSpPr>
          <p:spPr>
            <a:xfrm>
              <a:off x="-3769525" y="3062000"/>
              <a:ext cx="467850" cy="218875"/>
            </a:xfrm>
            <a:custGeom>
              <a:avLst/>
              <a:gdLst/>
              <a:ahLst/>
              <a:cxnLst/>
              <a:rect l="l" t="t" r="r" b="b"/>
              <a:pathLst>
                <a:path w="18714" h="8755" extrusionOk="0">
                  <a:moveTo>
                    <a:pt x="1534" y="0"/>
                  </a:moveTo>
                  <a:cubicBezTo>
                    <a:pt x="1164" y="0"/>
                    <a:pt x="866" y="256"/>
                    <a:pt x="834" y="570"/>
                  </a:cubicBezTo>
                  <a:lnTo>
                    <a:pt x="34" y="5073"/>
                  </a:lnTo>
                  <a:cubicBezTo>
                    <a:pt x="0" y="5440"/>
                    <a:pt x="267" y="5774"/>
                    <a:pt x="601" y="5807"/>
                  </a:cubicBezTo>
                  <a:lnTo>
                    <a:pt x="17146" y="8743"/>
                  </a:lnTo>
                  <a:cubicBezTo>
                    <a:pt x="17184" y="8750"/>
                    <a:pt x="17222" y="8754"/>
                    <a:pt x="17260" y="8754"/>
                  </a:cubicBezTo>
                  <a:cubicBezTo>
                    <a:pt x="17552" y="8754"/>
                    <a:pt x="17821" y="8530"/>
                    <a:pt x="17880" y="8176"/>
                  </a:cubicBezTo>
                  <a:lnTo>
                    <a:pt x="18680" y="3672"/>
                  </a:lnTo>
                  <a:cubicBezTo>
                    <a:pt x="18714" y="3305"/>
                    <a:pt x="18480" y="2972"/>
                    <a:pt x="18147" y="2939"/>
                  </a:cubicBezTo>
                  <a:lnTo>
                    <a:pt x="1601" y="3"/>
                  </a:lnTo>
                  <a:cubicBezTo>
                    <a:pt x="1579" y="1"/>
                    <a:pt x="1556" y="0"/>
                    <a:pt x="153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51"/>
            <p:cNvSpPr/>
            <p:nvPr/>
          </p:nvSpPr>
          <p:spPr>
            <a:xfrm>
              <a:off x="-3511000" y="3330825"/>
              <a:ext cx="196825" cy="78000"/>
            </a:xfrm>
            <a:custGeom>
              <a:avLst/>
              <a:gdLst/>
              <a:ahLst/>
              <a:cxnLst/>
              <a:rect l="l" t="t" r="r" b="b"/>
              <a:pathLst>
                <a:path w="7873" h="3120" extrusionOk="0">
                  <a:moveTo>
                    <a:pt x="1157" y="0"/>
                  </a:moveTo>
                  <a:cubicBezTo>
                    <a:pt x="660" y="0"/>
                    <a:pt x="192" y="395"/>
                    <a:pt x="133" y="892"/>
                  </a:cubicBezTo>
                  <a:cubicBezTo>
                    <a:pt x="0" y="1459"/>
                    <a:pt x="434" y="2059"/>
                    <a:pt x="1001" y="2159"/>
                  </a:cubicBezTo>
                  <a:lnTo>
                    <a:pt x="6505" y="3093"/>
                  </a:lnTo>
                  <a:cubicBezTo>
                    <a:pt x="6587" y="3111"/>
                    <a:pt x="6668" y="3119"/>
                    <a:pt x="6747" y="3119"/>
                  </a:cubicBezTo>
                  <a:cubicBezTo>
                    <a:pt x="7270" y="3119"/>
                    <a:pt x="7685" y="2748"/>
                    <a:pt x="7772" y="2226"/>
                  </a:cubicBezTo>
                  <a:cubicBezTo>
                    <a:pt x="7872" y="1659"/>
                    <a:pt x="7472" y="1059"/>
                    <a:pt x="6872" y="959"/>
                  </a:cubicBezTo>
                  <a:lnTo>
                    <a:pt x="1368" y="24"/>
                  </a:lnTo>
                  <a:cubicBezTo>
                    <a:pt x="1298" y="8"/>
                    <a:pt x="1227" y="0"/>
                    <a:pt x="1157" y="0"/>
                  </a:cubicBezTo>
                  <a:close/>
                </a:path>
              </a:pathLst>
            </a:custGeom>
            <a:solidFill>
              <a:srgbClr val="E6E7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51"/>
            <p:cNvSpPr/>
            <p:nvPr/>
          </p:nvSpPr>
          <p:spPr>
            <a:xfrm>
              <a:off x="-3812050" y="3274525"/>
              <a:ext cx="200150" cy="79000"/>
            </a:xfrm>
            <a:custGeom>
              <a:avLst/>
              <a:gdLst/>
              <a:ahLst/>
              <a:cxnLst/>
              <a:rect l="l" t="t" r="r" b="b"/>
              <a:pathLst>
                <a:path w="8006" h="3160" extrusionOk="0">
                  <a:moveTo>
                    <a:pt x="1142" y="0"/>
                  </a:moveTo>
                  <a:cubicBezTo>
                    <a:pt x="648" y="0"/>
                    <a:pt x="159" y="355"/>
                    <a:pt x="67" y="909"/>
                  </a:cubicBezTo>
                  <a:lnTo>
                    <a:pt x="67" y="942"/>
                  </a:lnTo>
                  <a:cubicBezTo>
                    <a:pt x="0" y="1476"/>
                    <a:pt x="367" y="2076"/>
                    <a:pt x="934" y="2143"/>
                  </a:cubicBezTo>
                  <a:lnTo>
                    <a:pt x="6705" y="3144"/>
                  </a:lnTo>
                  <a:cubicBezTo>
                    <a:pt x="6767" y="3154"/>
                    <a:pt x="6829" y="3159"/>
                    <a:pt x="6889" y="3159"/>
                  </a:cubicBezTo>
                  <a:cubicBezTo>
                    <a:pt x="7411" y="3159"/>
                    <a:pt x="7846" y="2785"/>
                    <a:pt x="7906" y="2276"/>
                  </a:cubicBezTo>
                  <a:lnTo>
                    <a:pt x="7906" y="2210"/>
                  </a:lnTo>
                  <a:cubicBezTo>
                    <a:pt x="8006" y="1676"/>
                    <a:pt x="7606" y="1109"/>
                    <a:pt x="7038" y="1009"/>
                  </a:cubicBezTo>
                  <a:lnTo>
                    <a:pt x="1268" y="8"/>
                  </a:lnTo>
                  <a:cubicBezTo>
                    <a:pt x="1226" y="3"/>
                    <a:pt x="1184" y="0"/>
                    <a:pt x="1142" y="0"/>
                  </a:cubicBezTo>
                  <a:close/>
                </a:path>
              </a:pathLst>
            </a:custGeom>
            <a:solidFill>
              <a:srgbClr val="E6E7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51"/>
            <p:cNvSpPr/>
            <p:nvPr/>
          </p:nvSpPr>
          <p:spPr>
            <a:xfrm>
              <a:off x="-3506850" y="3331875"/>
              <a:ext cx="90100" cy="57525"/>
            </a:xfrm>
            <a:custGeom>
              <a:avLst/>
              <a:gdLst/>
              <a:ahLst/>
              <a:cxnLst/>
              <a:rect l="l" t="t" r="r" b="b"/>
              <a:pathLst>
                <a:path w="3604" h="2301" extrusionOk="0">
                  <a:moveTo>
                    <a:pt x="1093" y="0"/>
                  </a:moveTo>
                  <a:cubicBezTo>
                    <a:pt x="595" y="0"/>
                    <a:pt x="161" y="372"/>
                    <a:pt x="101" y="850"/>
                  </a:cubicBezTo>
                  <a:cubicBezTo>
                    <a:pt x="1" y="1384"/>
                    <a:pt x="368" y="1951"/>
                    <a:pt x="935" y="2017"/>
                  </a:cubicBezTo>
                  <a:lnTo>
                    <a:pt x="2336" y="2284"/>
                  </a:lnTo>
                  <a:cubicBezTo>
                    <a:pt x="2395" y="2295"/>
                    <a:pt x="2454" y="2301"/>
                    <a:pt x="2513" y="2301"/>
                  </a:cubicBezTo>
                  <a:cubicBezTo>
                    <a:pt x="2989" y="2301"/>
                    <a:pt x="3444" y="1955"/>
                    <a:pt x="3503" y="1450"/>
                  </a:cubicBezTo>
                  <a:cubicBezTo>
                    <a:pt x="3603" y="883"/>
                    <a:pt x="3203" y="349"/>
                    <a:pt x="2669" y="283"/>
                  </a:cubicBezTo>
                  <a:lnTo>
                    <a:pt x="1268" y="16"/>
                  </a:lnTo>
                  <a:cubicBezTo>
                    <a:pt x="1209" y="5"/>
                    <a:pt x="1151" y="0"/>
                    <a:pt x="109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51"/>
            <p:cNvSpPr/>
            <p:nvPr/>
          </p:nvSpPr>
          <p:spPr>
            <a:xfrm>
              <a:off x="-3406775" y="3349575"/>
              <a:ext cx="90100" cy="57575"/>
            </a:xfrm>
            <a:custGeom>
              <a:avLst/>
              <a:gdLst/>
              <a:ahLst/>
              <a:cxnLst/>
              <a:rect l="l" t="t" r="r" b="b"/>
              <a:pathLst>
                <a:path w="3604" h="2303" extrusionOk="0">
                  <a:moveTo>
                    <a:pt x="1135" y="1"/>
                  </a:moveTo>
                  <a:cubicBezTo>
                    <a:pt x="620" y="1"/>
                    <a:pt x="162" y="351"/>
                    <a:pt x="101" y="842"/>
                  </a:cubicBezTo>
                  <a:cubicBezTo>
                    <a:pt x="1" y="1409"/>
                    <a:pt x="368" y="1943"/>
                    <a:pt x="935" y="2010"/>
                  </a:cubicBezTo>
                  <a:lnTo>
                    <a:pt x="2336" y="2277"/>
                  </a:lnTo>
                  <a:cubicBezTo>
                    <a:pt x="2406" y="2294"/>
                    <a:pt x="2475" y="2302"/>
                    <a:pt x="2544" y="2302"/>
                  </a:cubicBezTo>
                  <a:cubicBezTo>
                    <a:pt x="3002" y="2302"/>
                    <a:pt x="3416" y="1936"/>
                    <a:pt x="3503" y="1443"/>
                  </a:cubicBezTo>
                  <a:cubicBezTo>
                    <a:pt x="3603" y="909"/>
                    <a:pt x="3203" y="342"/>
                    <a:pt x="2669" y="275"/>
                  </a:cubicBezTo>
                  <a:lnTo>
                    <a:pt x="1268" y="8"/>
                  </a:lnTo>
                  <a:cubicBezTo>
                    <a:pt x="1224" y="3"/>
                    <a:pt x="1179" y="1"/>
                    <a:pt x="11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51"/>
            <p:cNvSpPr/>
            <p:nvPr/>
          </p:nvSpPr>
          <p:spPr>
            <a:xfrm>
              <a:off x="-3807900" y="3277850"/>
              <a:ext cx="193500" cy="72400"/>
            </a:xfrm>
            <a:custGeom>
              <a:avLst/>
              <a:gdLst/>
              <a:ahLst/>
              <a:cxnLst/>
              <a:rect l="l" t="t" r="r" b="b"/>
              <a:pathLst>
                <a:path w="7740" h="2896" extrusionOk="0">
                  <a:moveTo>
                    <a:pt x="1040" y="0"/>
                  </a:moveTo>
                  <a:cubicBezTo>
                    <a:pt x="585" y="0"/>
                    <a:pt x="159" y="318"/>
                    <a:pt x="68" y="776"/>
                  </a:cubicBezTo>
                  <a:lnTo>
                    <a:pt x="68" y="809"/>
                  </a:lnTo>
                  <a:cubicBezTo>
                    <a:pt x="1" y="1310"/>
                    <a:pt x="334" y="1810"/>
                    <a:pt x="835" y="1877"/>
                  </a:cubicBezTo>
                  <a:lnTo>
                    <a:pt x="6572" y="2877"/>
                  </a:lnTo>
                  <a:cubicBezTo>
                    <a:pt x="6632" y="2889"/>
                    <a:pt x="6692" y="2895"/>
                    <a:pt x="6751" y="2895"/>
                  </a:cubicBezTo>
                  <a:cubicBezTo>
                    <a:pt x="7187" y="2895"/>
                    <a:pt x="7585" y="2584"/>
                    <a:pt x="7673" y="2143"/>
                  </a:cubicBezTo>
                  <a:lnTo>
                    <a:pt x="7673" y="2077"/>
                  </a:lnTo>
                  <a:cubicBezTo>
                    <a:pt x="7740" y="1576"/>
                    <a:pt x="7406" y="1076"/>
                    <a:pt x="6906" y="1009"/>
                  </a:cubicBezTo>
                  <a:lnTo>
                    <a:pt x="1168" y="9"/>
                  </a:lnTo>
                  <a:cubicBezTo>
                    <a:pt x="1126" y="3"/>
                    <a:pt x="1083" y="0"/>
                    <a:pt x="10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51"/>
            <p:cNvSpPr/>
            <p:nvPr/>
          </p:nvSpPr>
          <p:spPr>
            <a:xfrm>
              <a:off x="-3717825" y="3289725"/>
              <a:ext cx="9200" cy="47550"/>
            </a:xfrm>
            <a:custGeom>
              <a:avLst/>
              <a:gdLst/>
              <a:ahLst/>
              <a:cxnLst/>
              <a:rect l="l" t="t" r="r" b="b"/>
              <a:pathLst>
                <a:path w="368" h="1902" extrusionOk="0">
                  <a:moveTo>
                    <a:pt x="301" y="1"/>
                  </a:moveTo>
                  <a:lnTo>
                    <a:pt x="0" y="1902"/>
                  </a:lnTo>
                  <a:lnTo>
                    <a:pt x="34" y="1902"/>
                  </a:lnTo>
                  <a:lnTo>
                    <a:pt x="367" y="1"/>
                  </a:lnTo>
                  <a:close/>
                </a:path>
              </a:pathLst>
            </a:custGeom>
            <a:solidFill>
              <a:srgbClr val="F1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51"/>
            <p:cNvSpPr/>
            <p:nvPr/>
          </p:nvSpPr>
          <p:spPr>
            <a:xfrm>
              <a:off x="-3679475" y="3296400"/>
              <a:ext cx="9200" cy="47550"/>
            </a:xfrm>
            <a:custGeom>
              <a:avLst/>
              <a:gdLst/>
              <a:ahLst/>
              <a:cxnLst/>
              <a:rect l="l" t="t" r="r" b="b"/>
              <a:pathLst>
                <a:path w="368" h="1902" extrusionOk="0">
                  <a:moveTo>
                    <a:pt x="334" y="0"/>
                  </a:moveTo>
                  <a:lnTo>
                    <a:pt x="1" y="1902"/>
                  </a:lnTo>
                  <a:lnTo>
                    <a:pt x="34" y="1902"/>
                  </a:lnTo>
                  <a:lnTo>
                    <a:pt x="368" y="0"/>
                  </a:lnTo>
                  <a:close/>
                </a:path>
              </a:pathLst>
            </a:custGeom>
            <a:solidFill>
              <a:srgbClr val="F1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51"/>
            <p:cNvSpPr/>
            <p:nvPr/>
          </p:nvSpPr>
          <p:spPr>
            <a:xfrm>
              <a:off x="-3641100" y="3303075"/>
              <a:ext cx="9200" cy="47550"/>
            </a:xfrm>
            <a:custGeom>
              <a:avLst/>
              <a:gdLst/>
              <a:ahLst/>
              <a:cxnLst/>
              <a:rect l="l" t="t" r="r" b="b"/>
              <a:pathLst>
                <a:path w="368" h="1902" extrusionOk="0">
                  <a:moveTo>
                    <a:pt x="334" y="0"/>
                  </a:moveTo>
                  <a:lnTo>
                    <a:pt x="0" y="1902"/>
                  </a:lnTo>
                  <a:lnTo>
                    <a:pt x="34" y="1902"/>
                  </a:lnTo>
                  <a:lnTo>
                    <a:pt x="367" y="0"/>
                  </a:lnTo>
                  <a:close/>
                </a:path>
              </a:pathLst>
            </a:custGeom>
            <a:solidFill>
              <a:srgbClr val="F1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51"/>
            <p:cNvSpPr/>
            <p:nvPr/>
          </p:nvSpPr>
          <p:spPr>
            <a:xfrm>
              <a:off x="-3793725" y="3275550"/>
              <a:ext cx="9200" cy="47550"/>
            </a:xfrm>
            <a:custGeom>
              <a:avLst/>
              <a:gdLst/>
              <a:ahLst/>
              <a:cxnLst/>
              <a:rect l="l" t="t" r="r" b="b"/>
              <a:pathLst>
                <a:path w="368" h="1902" extrusionOk="0">
                  <a:moveTo>
                    <a:pt x="301" y="1"/>
                  </a:moveTo>
                  <a:lnTo>
                    <a:pt x="1" y="1902"/>
                  </a:lnTo>
                  <a:lnTo>
                    <a:pt x="34" y="1902"/>
                  </a:lnTo>
                  <a:lnTo>
                    <a:pt x="368" y="34"/>
                  </a:lnTo>
                  <a:lnTo>
                    <a:pt x="301" y="1"/>
                  </a:lnTo>
                  <a:close/>
                </a:path>
              </a:pathLst>
            </a:custGeom>
            <a:solidFill>
              <a:srgbClr val="F1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51"/>
            <p:cNvSpPr/>
            <p:nvPr/>
          </p:nvSpPr>
          <p:spPr>
            <a:xfrm>
              <a:off x="-3756175" y="3282225"/>
              <a:ext cx="10025" cy="47550"/>
            </a:xfrm>
            <a:custGeom>
              <a:avLst/>
              <a:gdLst/>
              <a:ahLst/>
              <a:cxnLst/>
              <a:rect l="l" t="t" r="r" b="b"/>
              <a:pathLst>
                <a:path w="401" h="1902" extrusionOk="0">
                  <a:moveTo>
                    <a:pt x="334" y="0"/>
                  </a:moveTo>
                  <a:lnTo>
                    <a:pt x="0" y="1902"/>
                  </a:lnTo>
                  <a:lnTo>
                    <a:pt x="67" y="1902"/>
                  </a:lnTo>
                  <a:lnTo>
                    <a:pt x="400" y="34"/>
                  </a:lnTo>
                  <a:lnTo>
                    <a:pt x="334" y="0"/>
                  </a:lnTo>
                  <a:close/>
                </a:path>
              </a:pathLst>
            </a:custGeom>
            <a:solidFill>
              <a:srgbClr val="F1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51"/>
            <p:cNvSpPr/>
            <p:nvPr/>
          </p:nvSpPr>
          <p:spPr>
            <a:xfrm>
              <a:off x="-3846250" y="3440900"/>
              <a:ext cx="90100" cy="65200"/>
            </a:xfrm>
            <a:custGeom>
              <a:avLst/>
              <a:gdLst/>
              <a:ahLst/>
              <a:cxnLst/>
              <a:rect l="l" t="t" r="r" b="b"/>
              <a:pathLst>
                <a:path w="3604" h="2608" extrusionOk="0">
                  <a:moveTo>
                    <a:pt x="1270" y="1"/>
                  </a:moveTo>
                  <a:cubicBezTo>
                    <a:pt x="721" y="1"/>
                    <a:pt x="218" y="406"/>
                    <a:pt x="101" y="992"/>
                  </a:cubicBezTo>
                  <a:lnTo>
                    <a:pt x="101" y="1025"/>
                  </a:lnTo>
                  <a:cubicBezTo>
                    <a:pt x="0" y="1659"/>
                    <a:pt x="401" y="2293"/>
                    <a:pt x="1068" y="2426"/>
                  </a:cubicBezTo>
                  <a:lnTo>
                    <a:pt x="2102" y="2593"/>
                  </a:lnTo>
                  <a:cubicBezTo>
                    <a:pt x="2163" y="2603"/>
                    <a:pt x="2225" y="2608"/>
                    <a:pt x="2285" y="2608"/>
                  </a:cubicBezTo>
                  <a:cubicBezTo>
                    <a:pt x="2854" y="2608"/>
                    <a:pt x="3382" y="2198"/>
                    <a:pt x="3503" y="1626"/>
                  </a:cubicBezTo>
                  <a:lnTo>
                    <a:pt x="3503" y="1559"/>
                  </a:lnTo>
                  <a:cubicBezTo>
                    <a:pt x="3603" y="959"/>
                    <a:pt x="3203" y="325"/>
                    <a:pt x="2536" y="191"/>
                  </a:cubicBezTo>
                  <a:lnTo>
                    <a:pt x="1502" y="25"/>
                  </a:lnTo>
                  <a:cubicBezTo>
                    <a:pt x="1424" y="8"/>
                    <a:pt x="1347" y="1"/>
                    <a:pt x="12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51"/>
            <p:cNvSpPr/>
            <p:nvPr/>
          </p:nvSpPr>
          <p:spPr>
            <a:xfrm>
              <a:off x="-3653625" y="3474250"/>
              <a:ext cx="90925" cy="65225"/>
            </a:xfrm>
            <a:custGeom>
              <a:avLst/>
              <a:gdLst/>
              <a:ahLst/>
              <a:cxnLst/>
              <a:rect l="l" t="t" r="r" b="b"/>
              <a:pathLst>
                <a:path w="3637" h="2609" extrusionOk="0">
                  <a:moveTo>
                    <a:pt x="1271" y="1"/>
                  </a:moveTo>
                  <a:cubicBezTo>
                    <a:pt x="722" y="1"/>
                    <a:pt x="222" y="407"/>
                    <a:pt x="134" y="992"/>
                  </a:cubicBezTo>
                  <a:lnTo>
                    <a:pt x="134" y="1026"/>
                  </a:lnTo>
                  <a:cubicBezTo>
                    <a:pt x="1" y="1659"/>
                    <a:pt x="401" y="2293"/>
                    <a:pt x="1068" y="2427"/>
                  </a:cubicBezTo>
                  <a:lnTo>
                    <a:pt x="2136" y="2593"/>
                  </a:lnTo>
                  <a:cubicBezTo>
                    <a:pt x="2204" y="2604"/>
                    <a:pt x="2272" y="2609"/>
                    <a:pt x="2338" y="2609"/>
                  </a:cubicBezTo>
                  <a:cubicBezTo>
                    <a:pt x="2921" y="2609"/>
                    <a:pt x="3414" y="2225"/>
                    <a:pt x="3503" y="1626"/>
                  </a:cubicBezTo>
                  <a:lnTo>
                    <a:pt x="3503" y="1559"/>
                  </a:lnTo>
                  <a:cubicBezTo>
                    <a:pt x="3637" y="959"/>
                    <a:pt x="3203" y="325"/>
                    <a:pt x="2536" y="192"/>
                  </a:cubicBezTo>
                  <a:lnTo>
                    <a:pt x="1502" y="25"/>
                  </a:lnTo>
                  <a:cubicBezTo>
                    <a:pt x="1425" y="9"/>
                    <a:pt x="1347" y="1"/>
                    <a:pt x="12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51"/>
            <p:cNvSpPr/>
            <p:nvPr/>
          </p:nvSpPr>
          <p:spPr>
            <a:xfrm>
              <a:off x="-3749525" y="3457800"/>
              <a:ext cx="89275" cy="64975"/>
            </a:xfrm>
            <a:custGeom>
              <a:avLst/>
              <a:gdLst/>
              <a:ahLst/>
              <a:cxnLst/>
              <a:rect l="l" t="t" r="r" b="b"/>
              <a:pathLst>
                <a:path w="3571" h="2599" extrusionOk="0">
                  <a:moveTo>
                    <a:pt x="1308" y="1"/>
                  </a:moveTo>
                  <a:cubicBezTo>
                    <a:pt x="744" y="1"/>
                    <a:pt x="224" y="384"/>
                    <a:pt x="134" y="983"/>
                  </a:cubicBezTo>
                  <a:lnTo>
                    <a:pt x="134" y="1017"/>
                  </a:lnTo>
                  <a:cubicBezTo>
                    <a:pt x="1" y="1650"/>
                    <a:pt x="401" y="2284"/>
                    <a:pt x="1068" y="2418"/>
                  </a:cubicBezTo>
                  <a:lnTo>
                    <a:pt x="2069" y="2584"/>
                  </a:lnTo>
                  <a:cubicBezTo>
                    <a:pt x="2130" y="2594"/>
                    <a:pt x="2192" y="2599"/>
                    <a:pt x="2253" y="2599"/>
                  </a:cubicBezTo>
                  <a:cubicBezTo>
                    <a:pt x="2827" y="2599"/>
                    <a:pt x="3380" y="2189"/>
                    <a:pt x="3470" y="1617"/>
                  </a:cubicBezTo>
                  <a:lnTo>
                    <a:pt x="3470" y="1584"/>
                  </a:lnTo>
                  <a:cubicBezTo>
                    <a:pt x="3570" y="950"/>
                    <a:pt x="3170" y="316"/>
                    <a:pt x="2503" y="183"/>
                  </a:cubicBezTo>
                  <a:lnTo>
                    <a:pt x="1502" y="16"/>
                  </a:lnTo>
                  <a:cubicBezTo>
                    <a:pt x="1437" y="6"/>
                    <a:pt x="1372" y="1"/>
                    <a:pt x="13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51"/>
            <p:cNvSpPr/>
            <p:nvPr/>
          </p:nvSpPr>
          <p:spPr>
            <a:xfrm>
              <a:off x="-3818725" y="3452350"/>
              <a:ext cx="28375" cy="39225"/>
            </a:xfrm>
            <a:custGeom>
              <a:avLst/>
              <a:gdLst/>
              <a:ahLst/>
              <a:cxnLst/>
              <a:rect l="l" t="t" r="r" b="b"/>
              <a:pathLst>
                <a:path w="1135" h="1569" extrusionOk="0">
                  <a:moveTo>
                    <a:pt x="834" y="301"/>
                  </a:moveTo>
                  <a:lnTo>
                    <a:pt x="701" y="1001"/>
                  </a:lnTo>
                  <a:lnTo>
                    <a:pt x="234" y="901"/>
                  </a:lnTo>
                  <a:lnTo>
                    <a:pt x="834" y="301"/>
                  </a:lnTo>
                  <a:close/>
                  <a:moveTo>
                    <a:pt x="934" y="0"/>
                  </a:moveTo>
                  <a:lnTo>
                    <a:pt x="67" y="868"/>
                  </a:lnTo>
                  <a:lnTo>
                    <a:pt x="0" y="1034"/>
                  </a:lnTo>
                  <a:lnTo>
                    <a:pt x="667" y="1168"/>
                  </a:lnTo>
                  <a:lnTo>
                    <a:pt x="601" y="1535"/>
                  </a:lnTo>
                  <a:lnTo>
                    <a:pt x="801" y="1568"/>
                  </a:lnTo>
                  <a:lnTo>
                    <a:pt x="901" y="1201"/>
                  </a:lnTo>
                  <a:lnTo>
                    <a:pt x="1101" y="1235"/>
                  </a:lnTo>
                  <a:lnTo>
                    <a:pt x="1134" y="1068"/>
                  </a:lnTo>
                  <a:lnTo>
                    <a:pt x="934" y="1034"/>
                  </a:lnTo>
                  <a:lnTo>
                    <a:pt x="1101" y="34"/>
                  </a:lnTo>
                  <a:lnTo>
                    <a:pt x="93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51"/>
            <p:cNvSpPr/>
            <p:nvPr/>
          </p:nvSpPr>
          <p:spPr>
            <a:xfrm>
              <a:off x="-3721150" y="3468200"/>
              <a:ext cx="30025" cy="39500"/>
            </a:xfrm>
            <a:custGeom>
              <a:avLst/>
              <a:gdLst/>
              <a:ahLst/>
              <a:cxnLst/>
              <a:rect l="l" t="t" r="r" b="b"/>
              <a:pathLst>
                <a:path w="1201" h="1580" extrusionOk="0">
                  <a:moveTo>
                    <a:pt x="434" y="0"/>
                  </a:moveTo>
                  <a:lnTo>
                    <a:pt x="167" y="734"/>
                  </a:lnTo>
                  <a:lnTo>
                    <a:pt x="334" y="767"/>
                  </a:lnTo>
                  <a:cubicBezTo>
                    <a:pt x="367" y="734"/>
                    <a:pt x="400" y="701"/>
                    <a:pt x="434" y="701"/>
                  </a:cubicBezTo>
                  <a:lnTo>
                    <a:pt x="600" y="701"/>
                  </a:lnTo>
                  <a:cubicBezTo>
                    <a:pt x="701" y="701"/>
                    <a:pt x="767" y="734"/>
                    <a:pt x="834" y="834"/>
                  </a:cubicBezTo>
                  <a:cubicBezTo>
                    <a:pt x="867" y="901"/>
                    <a:pt x="867" y="1001"/>
                    <a:pt x="867" y="1101"/>
                  </a:cubicBezTo>
                  <a:cubicBezTo>
                    <a:pt x="867" y="1234"/>
                    <a:pt x="834" y="1334"/>
                    <a:pt x="734" y="1368"/>
                  </a:cubicBezTo>
                  <a:cubicBezTo>
                    <a:pt x="634" y="1434"/>
                    <a:pt x="567" y="1434"/>
                    <a:pt x="500" y="1434"/>
                  </a:cubicBezTo>
                  <a:cubicBezTo>
                    <a:pt x="434" y="1401"/>
                    <a:pt x="367" y="1368"/>
                    <a:pt x="334" y="1334"/>
                  </a:cubicBezTo>
                  <a:cubicBezTo>
                    <a:pt x="234" y="1234"/>
                    <a:pt x="234" y="1168"/>
                    <a:pt x="234" y="1068"/>
                  </a:cubicBezTo>
                  <a:lnTo>
                    <a:pt x="33" y="1068"/>
                  </a:lnTo>
                  <a:cubicBezTo>
                    <a:pt x="0" y="1201"/>
                    <a:pt x="33" y="1334"/>
                    <a:pt x="100" y="1401"/>
                  </a:cubicBezTo>
                  <a:cubicBezTo>
                    <a:pt x="200" y="1468"/>
                    <a:pt x="334" y="1535"/>
                    <a:pt x="434" y="1568"/>
                  </a:cubicBezTo>
                  <a:cubicBezTo>
                    <a:pt x="489" y="1576"/>
                    <a:pt x="536" y="1580"/>
                    <a:pt x="579" y="1580"/>
                  </a:cubicBezTo>
                  <a:cubicBezTo>
                    <a:pt x="716" y="1580"/>
                    <a:pt x="799" y="1536"/>
                    <a:pt x="901" y="1434"/>
                  </a:cubicBezTo>
                  <a:cubicBezTo>
                    <a:pt x="1001" y="1368"/>
                    <a:pt x="1034" y="1234"/>
                    <a:pt x="1067" y="1101"/>
                  </a:cubicBezTo>
                  <a:cubicBezTo>
                    <a:pt x="1067" y="967"/>
                    <a:pt x="1067" y="867"/>
                    <a:pt x="1001" y="734"/>
                  </a:cubicBezTo>
                  <a:cubicBezTo>
                    <a:pt x="901" y="601"/>
                    <a:pt x="767" y="567"/>
                    <a:pt x="667" y="534"/>
                  </a:cubicBezTo>
                  <a:cubicBezTo>
                    <a:pt x="636" y="513"/>
                    <a:pt x="608" y="505"/>
                    <a:pt x="581" y="505"/>
                  </a:cubicBezTo>
                  <a:cubicBezTo>
                    <a:pt x="519" y="505"/>
                    <a:pt x="459" y="544"/>
                    <a:pt x="367" y="567"/>
                  </a:cubicBezTo>
                  <a:lnTo>
                    <a:pt x="534" y="134"/>
                  </a:lnTo>
                  <a:lnTo>
                    <a:pt x="1168" y="267"/>
                  </a:lnTo>
                  <a:lnTo>
                    <a:pt x="1201" y="100"/>
                  </a:lnTo>
                  <a:lnTo>
                    <a:pt x="43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51"/>
            <p:cNvSpPr/>
            <p:nvPr/>
          </p:nvSpPr>
          <p:spPr>
            <a:xfrm>
              <a:off x="-3623600" y="3486525"/>
              <a:ext cx="28375" cy="40075"/>
            </a:xfrm>
            <a:custGeom>
              <a:avLst/>
              <a:gdLst/>
              <a:ahLst/>
              <a:cxnLst/>
              <a:rect l="l" t="t" r="r" b="b"/>
              <a:pathLst>
                <a:path w="1135" h="1603" extrusionOk="0">
                  <a:moveTo>
                    <a:pt x="535" y="735"/>
                  </a:moveTo>
                  <a:cubicBezTo>
                    <a:pt x="635" y="735"/>
                    <a:pt x="701" y="802"/>
                    <a:pt x="735" y="868"/>
                  </a:cubicBezTo>
                  <a:cubicBezTo>
                    <a:pt x="801" y="902"/>
                    <a:pt x="801" y="1002"/>
                    <a:pt x="801" y="1135"/>
                  </a:cubicBezTo>
                  <a:cubicBezTo>
                    <a:pt x="801" y="1235"/>
                    <a:pt x="735" y="1335"/>
                    <a:pt x="668" y="1369"/>
                  </a:cubicBezTo>
                  <a:cubicBezTo>
                    <a:pt x="635" y="1402"/>
                    <a:pt x="535" y="1402"/>
                    <a:pt x="468" y="1402"/>
                  </a:cubicBezTo>
                  <a:cubicBezTo>
                    <a:pt x="368" y="1402"/>
                    <a:pt x="334" y="1369"/>
                    <a:pt x="301" y="1335"/>
                  </a:cubicBezTo>
                  <a:cubicBezTo>
                    <a:pt x="268" y="1302"/>
                    <a:pt x="201" y="1269"/>
                    <a:pt x="201" y="1168"/>
                  </a:cubicBezTo>
                  <a:lnTo>
                    <a:pt x="201" y="968"/>
                  </a:lnTo>
                  <a:lnTo>
                    <a:pt x="301" y="802"/>
                  </a:lnTo>
                  <a:cubicBezTo>
                    <a:pt x="368" y="735"/>
                    <a:pt x="468" y="735"/>
                    <a:pt x="535" y="735"/>
                  </a:cubicBezTo>
                  <a:close/>
                  <a:moveTo>
                    <a:pt x="768" y="1"/>
                  </a:moveTo>
                  <a:cubicBezTo>
                    <a:pt x="601" y="1"/>
                    <a:pt x="468" y="34"/>
                    <a:pt x="334" y="134"/>
                  </a:cubicBezTo>
                  <a:cubicBezTo>
                    <a:pt x="201" y="268"/>
                    <a:pt x="101" y="468"/>
                    <a:pt x="34" y="768"/>
                  </a:cubicBezTo>
                  <a:cubicBezTo>
                    <a:pt x="1" y="1002"/>
                    <a:pt x="1" y="1202"/>
                    <a:pt x="101" y="1335"/>
                  </a:cubicBezTo>
                  <a:cubicBezTo>
                    <a:pt x="168" y="1469"/>
                    <a:pt x="301" y="1535"/>
                    <a:pt x="468" y="1602"/>
                  </a:cubicBezTo>
                  <a:cubicBezTo>
                    <a:pt x="535" y="1602"/>
                    <a:pt x="635" y="1602"/>
                    <a:pt x="701" y="1535"/>
                  </a:cubicBezTo>
                  <a:cubicBezTo>
                    <a:pt x="801" y="1502"/>
                    <a:pt x="868" y="1469"/>
                    <a:pt x="935" y="1369"/>
                  </a:cubicBezTo>
                  <a:cubicBezTo>
                    <a:pt x="1002" y="1302"/>
                    <a:pt x="1035" y="1202"/>
                    <a:pt x="1035" y="1135"/>
                  </a:cubicBezTo>
                  <a:cubicBezTo>
                    <a:pt x="1035" y="1002"/>
                    <a:pt x="1035" y="868"/>
                    <a:pt x="968" y="768"/>
                  </a:cubicBezTo>
                  <a:cubicBezTo>
                    <a:pt x="868" y="635"/>
                    <a:pt x="801" y="601"/>
                    <a:pt x="668" y="535"/>
                  </a:cubicBezTo>
                  <a:cubicBezTo>
                    <a:pt x="635" y="518"/>
                    <a:pt x="601" y="510"/>
                    <a:pt x="568" y="510"/>
                  </a:cubicBezTo>
                  <a:cubicBezTo>
                    <a:pt x="535" y="510"/>
                    <a:pt x="501" y="518"/>
                    <a:pt x="468" y="535"/>
                  </a:cubicBezTo>
                  <a:cubicBezTo>
                    <a:pt x="368" y="601"/>
                    <a:pt x="301" y="635"/>
                    <a:pt x="268" y="668"/>
                  </a:cubicBezTo>
                  <a:cubicBezTo>
                    <a:pt x="301" y="535"/>
                    <a:pt x="334" y="435"/>
                    <a:pt x="368" y="335"/>
                  </a:cubicBezTo>
                  <a:cubicBezTo>
                    <a:pt x="434" y="268"/>
                    <a:pt x="468" y="201"/>
                    <a:pt x="535" y="168"/>
                  </a:cubicBezTo>
                  <a:cubicBezTo>
                    <a:pt x="601" y="134"/>
                    <a:pt x="668" y="134"/>
                    <a:pt x="701" y="134"/>
                  </a:cubicBezTo>
                  <a:cubicBezTo>
                    <a:pt x="801" y="168"/>
                    <a:pt x="835" y="168"/>
                    <a:pt x="868" y="268"/>
                  </a:cubicBezTo>
                  <a:cubicBezTo>
                    <a:pt x="935" y="301"/>
                    <a:pt x="935" y="335"/>
                    <a:pt x="935" y="435"/>
                  </a:cubicBezTo>
                  <a:lnTo>
                    <a:pt x="1135" y="435"/>
                  </a:lnTo>
                  <a:cubicBezTo>
                    <a:pt x="1135" y="301"/>
                    <a:pt x="1102" y="201"/>
                    <a:pt x="1035" y="168"/>
                  </a:cubicBezTo>
                  <a:cubicBezTo>
                    <a:pt x="968" y="101"/>
                    <a:pt x="868" y="34"/>
                    <a:pt x="7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51"/>
            <p:cNvSpPr/>
            <p:nvPr/>
          </p:nvSpPr>
          <p:spPr>
            <a:xfrm>
              <a:off x="-3832075" y="3359975"/>
              <a:ext cx="90925" cy="64650"/>
            </a:xfrm>
            <a:custGeom>
              <a:avLst/>
              <a:gdLst/>
              <a:ahLst/>
              <a:cxnLst/>
              <a:rect l="l" t="t" r="r" b="b"/>
              <a:pathLst>
                <a:path w="3637" h="2586" extrusionOk="0">
                  <a:moveTo>
                    <a:pt x="1260" y="1"/>
                  </a:moveTo>
                  <a:cubicBezTo>
                    <a:pt x="721" y="1"/>
                    <a:pt x="250" y="383"/>
                    <a:pt x="134" y="993"/>
                  </a:cubicBezTo>
                  <a:lnTo>
                    <a:pt x="134" y="1027"/>
                  </a:lnTo>
                  <a:cubicBezTo>
                    <a:pt x="1" y="1661"/>
                    <a:pt x="401" y="2261"/>
                    <a:pt x="1101" y="2394"/>
                  </a:cubicBezTo>
                  <a:lnTo>
                    <a:pt x="2069" y="2561"/>
                  </a:lnTo>
                  <a:cubicBezTo>
                    <a:pt x="2154" y="2577"/>
                    <a:pt x="2238" y="2585"/>
                    <a:pt x="2320" y="2585"/>
                  </a:cubicBezTo>
                  <a:cubicBezTo>
                    <a:pt x="2909" y="2585"/>
                    <a:pt x="3386" y="2180"/>
                    <a:pt x="3503" y="1594"/>
                  </a:cubicBezTo>
                  <a:lnTo>
                    <a:pt x="3503" y="1560"/>
                  </a:lnTo>
                  <a:cubicBezTo>
                    <a:pt x="3636" y="927"/>
                    <a:pt x="3203" y="293"/>
                    <a:pt x="2536" y="193"/>
                  </a:cubicBezTo>
                  <a:lnTo>
                    <a:pt x="1502" y="26"/>
                  </a:lnTo>
                  <a:cubicBezTo>
                    <a:pt x="1420" y="9"/>
                    <a:pt x="1339" y="1"/>
                    <a:pt x="12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51"/>
            <p:cNvSpPr/>
            <p:nvPr/>
          </p:nvSpPr>
          <p:spPr>
            <a:xfrm>
              <a:off x="-3800375" y="3370625"/>
              <a:ext cx="27525" cy="40050"/>
            </a:xfrm>
            <a:custGeom>
              <a:avLst/>
              <a:gdLst/>
              <a:ahLst/>
              <a:cxnLst/>
              <a:rect l="l" t="t" r="r" b="b"/>
              <a:pathLst>
                <a:path w="1101" h="1602" extrusionOk="0">
                  <a:moveTo>
                    <a:pt x="100" y="0"/>
                  </a:moveTo>
                  <a:lnTo>
                    <a:pt x="67" y="167"/>
                  </a:lnTo>
                  <a:lnTo>
                    <a:pt x="767" y="301"/>
                  </a:lnTo>
                  <a:cubicBezTo>
                    <a:pt x="667" y="434"/>
                    <a:pt x="567" y="534"/>
                    <a:pt x="434" y="667"/>
                  </a:cubicBezTo>
                  <a:cubicBezTo>
                    <a:pt x="334" y="801"/>
                    <a:pt x="234" y="968"/>
                    <a:pt x="167" y="1134"/>
                  </a:cubicBezTo>
                  <a:cubicBezTo>
                    <a:pt x="67" y="1301"/>
                    <a:pt x="33" y="1435"/>
                    <a:pt x="0" y="1535"/>
                  </a:cubicBezTo>
                  <a:lnTo>
                    <a:pt x="200" y="1601"/>
                  </a:lnTo>
                  <a:cubicBezTo>
                    <a:pt x="234" y="1435"/>
                    <a:pt x="334" y="1301"/>
                    <a:pt x="367" y="1168"/>
                  </a:cubicBezTo>
                  <a:cubicBezTo>
                    <a:pt x="434" y="1001"/>
                    <a:pt x="567" y="834"/>
                    <a:pt x="701" y="667"/>
                  </a:cubicBezTo>
                  <a:cubicBezTo>
                    <a:pt x="801" y="501"/>
                    <a:pt x="934" y="401"/>
                    <a:pt x="1068" y="301"/>
                  </a:cubicBezTo>
                  <a:lnTo>
                    <a:pt x="1101" y="167"/>
                  </a:lnTo>
                  <a:lnTo>
                    <a:pt x="1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51"/>
            <p:cNvSpPr/>
            <p:nvPr/>
          </p:nvSpPr>
          <p:spPr>
            <a:xfrm>
              <a:off x="-3639425" y="3394200"/>
              <a:ext cx="90900" cy="64575"/>
            </a:xfrm>
            <a:custGeom>
              <a:avLst/>
              <a:gdLst/>
              <a:ahLst/>
              <a:cxnLst/>
              <a:rect l="l" t="t" r="r" b="b"/>
              <a:pathLst>
                <a:path w="3636" h="2583" extrusionOk="0">
                  <a:moveTo>
                    <a:pt x="1281" y="1"/>
                  </a:moveTo>
                  <a:cubicBezTo>
                    <a:pt x="753" y="1"/>
                    <a:pt x="251" y="406"/>
                    <a:pt x="133" y="992"/>
                  </a:cubicBezTo>
                  <a:lnTo>
                    <a:pt x="133" y="1025"/>
                  </a:lnTo>
                  <a:cubicBezTo>
                    <a:pt x="0" y="1659"/>
                    <a:pt x="434" y="2293"/>
                    <a:pt x="1101" y="2393"/>
                  </a:cubicBezTo>
                  <a:lnTo>
                    <a:pt x="2135" y="2560"/>
                  </a:lnTo>
                  <a:cubicBezTo>
                    <a:pt x="2209" y="2575"/>
                    <a:pt x="2282" y="2583"/>
                    <a:pt x="2355" y="2583"/>
                  </a:cubicBezTo>
                  <a:cubicBezTo>
                    <a:pt x="2909" y="2583"/>
                    <a:pt x="3414" y="2156"/>
                    <a:pt x="3503" y="1626"/>
                  </a:cubicBezTo>
                  <a:lnTo>
                    <a:pt x="3503" y="1559"/>
                  </a:lnTo>
                  <a:cubicBezTo>
                    <a:pt x="3636" y="925"/>
                    <a:pt x="3236" y="325"/>
                    <a:pt x="2569" y="191"/>
                  </a:cubicBezTo>
                  <a:lnTo>
                    <a:pt x="1501" y="25"/>
                  </a:lnTo>
                  <a:cubicBezTo>
                    <a:pt x="1428" y="8"/>
                    <a:pt x="1354" y="1"/>
                    <a:pt x="128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51"/>
            <p:cNvSpPr/>
            <p:nvPr/>
          </p:nvSpPr>
          <p:spPr>
            <a:xfrm>
              <a:off x="-3736175" y="3377525"/>
              <a:ext cx="90100" cy="64375"/>
            </a:xfrm>
            <a:custGeom>
              <a:avLst/>
              <a:gdLst/>
              <a:ahLst/>
              <a:cxnLst/>
              <a:rect l="l" t="t" r="r" b="b"/>
              <a:pathLst>
                <a:path w="3604" h="2575" extrusionOk="0">
                  <a:moveTo>
                    <a:pt x="1272" y="0"/>
                  </a:moveTo>
                  <a:cubicBezTo>
                    <a:pt x="728" y="0"/>
                    <a:pt x="251" y="406"/>
                    <a:pt x="134" y="992"/>
                  </a:cubicBezTo>
                  <a:lnTo>
                    <a:pt x="134" y="1025"/>
                  </a:lnTo>
                  <a:cubicBezTo>
                    <a:pt x="1" y="1659"/>
                    <a:pt x="434" y="2293"/>
                    <a:pt x="1101" y="2393"/>
                  </a:cubicBezTo>
                  <a:lnTo>
                    <a:pt x="2102" y="2560"/>
                  </a:lnTo>
                  <a:cubicBezTo>
                    <a:pt x="2167" y="2569"/>
                    <a:pt x="2231" y="2574"/>
                    <a:pt x="2294" y="2574"/>
                  </a:cubicBezTo>
                  <a:cubicBezTo>
                    <a:pt x="2881" y="2574"/>
                    <a:pt x="3379" y="2168"/>
                    <a:pt x="3470" y="1626"/>
                  </a:cubicBezTo>
                  <a:lnTo>
                    <a:pt x="3470" y="1559"/>
                  </a:lnTo>
                  <a:cubicBezTo>
                    <a:pt x="3603" y="959"/>
                    <a:pt x="3170" y="325"/>
                    <a:pt x="2502" y="191"/>
                  </a:cubicBezTo>
                  <a:lnTo>
                    <a:pt x="1502" y="25"/>
                  </a:lnTo>
                  <a:cubicBezTo>
                    <a:pt x="1424" y="8"/>
                    <a:pt x="1348" y="0"/>
                    <a:pt x="12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51"/>
            <p:cNvSpPr/>
            <p:nvPr/>
          </p:nvSpPr>
          <p:spPr>
            <a:xfrm>
              <a:off x="-3707825" y="3385925"/>
              <a:ext cx="26725" cy="38925"/>
            </a:xfrm>
            <a:custGeom>
              <a:avLst/>
              <a:gdLst/>
              <a:ahLst/>
              <a:cxnLst/>
              <a:rect l="l" t="t" r="r" b="b"/>
              <a:pathLst>
                <a:path w="1069" h="1557" extrusionOk="0">
                  <a:moveTo>
                    <a:pt x="735" y="189"/>
                  </a:moveTo>
                  <a:cubicBezTo>
                    <a:pt x="835" y="189"/>
                    <a:pt x="868" y="222"/>
                    <a:pt x="901" y="289"/>
                  </a:cubicBezTo>
                  <a:cubicBezTo>
                    <a:pt x="935" y="356"/>
                    <a:pt x="935" y="389"/>
                    <a:pt x="935" y="489"/>
                  </a:cubicBezTo>
                  <a:cubicBezTo>
                    <a:pt x="935" y="556"/>
                    <a:pt x="901" y="589"/>
                    <a:pt x="868" y="656"/>
                  </a:cubicBezTo>
                  <a:cubicBezTo>
                    <a:pt x="801" y="689"/>
                    <a:pt x="735" y="689"/>
                    <a:pt x="668" y="689"/>
                  </a:cubicBezTo>
                  <a:cubicBezTo>
                    <a:pt x="568" y="689"/>
                    <a:pt x="534" y="656"/>
                    <a:pt x="501" y="623"/>
                  </a:cubicBezTo>
                  <a:cubicBezTo>
                    <a:pt x="434" y="522"/>
                    <a:pt x="434" y="489"/>
                    <a:pt x="434" y="389"/>
                  </a:cubicBezTo>
                  <a:cubicBezTo>
                    <a:pt x="434" y="322"/>
                    <a:pt x="501" y="289"/>
                    <a:pt x="534" y="222"/>
                  </a:cubicBezTo>
                  <a:cubicBezTo>
                    <a:pt x="601" y="189"/>
                    <a:pt x="668" y="189"/>
                    <a:pt x="735" y="189"/>
                  </a:cubicBezTo>
                  <a:close/>
                  <a:moveTo>
                    <a:pt x="601" y="823"/>
                  </a:moveTo>
                  <a:cubicBezTo>
                    <a:pt x="701" y="823"/>
                    <a:pt x="768" y="856"/>
                    <a:pt x="835" y="923"/>
                  </a:cubicBezTo>
                  <a:cubicBezTo>
                    <a:pt x="868" y="1023"/>
                    <a:pt x="868" y="1123"/>
                    <a:pt x="868" y="1190"/>
                  </a:cubicBezTo>
                  <a:cubicBezTo>
                    <a:pt x="868" y="1256"/>
                    <a:pt x="835" y="1356"/>
                    <a:pt x="735" y="1390"/>
                  </a:cubicBezTo>
                  <a:cubicBezTo>
                    <a:pt x="668" y="1456"/>
                    <a:pt x="568" y="1456"/>
                    <a:pt x="501" y="1456"/>
                  </a:cubicBezTo>
                  <a:cubicBezTo>
                    <a:pt x="401" y="1390"/>
                    <a:pt x="368" y="1390"/>
                    <a:pt x="334" y="1356"/>
                  </a:cubicBezTo>
                  <a:cubicBezTo>
                    <a:pt x="301" y="1323"/>
                    <a:pt x="234" y="1290"/>
                    <a:pt x="234" y="1223"/>
                  </a:cubicBezTo>
                  <a:lnTo>
                    <a:pt x="234" y="1056"/>
                  </a:lnTo>
                  <a:cubicBezTo>
                    <a:pt x="301" y="989"/>
                    <a:pt x="334" y="956"/>
                    <a:pt x="368" y="856"/>
                  </a:cubicBezTo>
                  <a:cubicBezTo>
                    <a:pt x="434" y="823"/>
                    <a:pt x="534" y="823"/>
                    <a:pt x="601" y="823"/>
                  </a:cubicBezTo>
                  <a:close/>
                  <a:moveTo>
                    <a:pt x="540" y="0"/>
                  </a:moveTo>
                  <a:cubicBezTo>
                    <a:pt x="469" y="0"/>
                    <a:pt x="407" y="16"/>
                    <a:pt x="368" y="55"/>
                  </a:cubicBezTo>
                  <a:cubicBezTo>
                    <a:pt x="301" y="122"/>
                    <a:pt x="201" y="189"/>
                    <a:pt x="201" y="322"/>
                  </a:cubicBezTo>
                  <a:cubicBezTo>
                    <a:pt x="201" y="389"/>
                    <a:pt x="201" y="489"/>
                    <a:pt x="234" y="522"/>
                  </a:cubicBezTo>
                  <a:cubicBezTo>
                    <a:pt x="301" y="623"/>
                    <a:pt x="334" y="656"/>
                    <a:pt x="401" y="689"/>
                  </a:cubicBezTo>
                  <a:cubicBezTo>
                    <a:pt x="334" y="723"/>
                    <a:pt x="234" y="723"/>
                    <a:pt x="168" y="723"/>
                  </a:cubicBezTo>
                  <a:cubicBezTo>
                    <a:pt x="67" y="823"/>
                    <a:pt x="34" y="889"/>
                    <a:pt x="34" y="989"/>
                  </a:cubicBezTo>
                  <a:cubicBezTo>
                    <a:pt x="1" y="1156"/>
                    <a:pt x="34" y="1223"/>
                    <a:pt x="134" y="1356"/>
                  </a:cubicBezTo>
                  <a:cubicBezTo>
                    <a:pt x="201" y="1490"/>
                    <a:pt x="334" y="1557"/>
                    <a:pt x="468" y="1557"/>
                  </a:cubicBezTo>
                  <a:cubicBezTo>
                    <a:pt x="568" y="1557"/>
                    <a:pt x="701" y="1557"/>
                    <a:pt x="835" y="1490"/>
                  </a:cubicBezTo>
                  <a:cubicBezTo>
                    <a:pt x="968" y="1423"/>
                    <a:pt x="1001" y="1323"/>
                    <a:pt x="1035" y="1190"/>
                  </a:cubicBezTo>
                  <a:cubicBezTo>
                    <a:pt x="1035" y="1090"/>
                    <a:pt x="1035" y="1023"/>
                    <a:pt x="1001" y="923"/>
                  </a:cubicBezTo>
                  <a:cubicBezTo>
                    <a:pt x="935" y="856"/>
                    <a:pt x="868" y="756"/>
                    <a:pt x="801" y="723"/>
                  </a:cubicBezTo>
                  <a:cubicBezTo>
                    <a:pt x="868" y="723"/>
                    <a:pt x="968" y="689"/>
                    <a:pt x="1001" y="656"/>
                  </a:cubicBezTo>
                  <a:cubicBezTo>
                    <a:pt x="1035" y="589"/>
                    <a:pt x="1068" y="556"/>
                    <a:pt x="1068" y="489"/>
                  </a:cubicBezTo>
                  <a:cubicBezTo>
                    <a:pt x="1068" y="389"/>
                    <a:pt x="1068" y="256"/>
                    <a:pt x="1001" y="189"/>
                  </a:cubicBezTo>
                  <a:cubicBezTo>
                    <a:pt x="968" y="89"/>
                    <a:pt x="835" y="55"/>
                    <a:pt x="701" y="22"/>
                  </a:cubicBezTo>
                  <a:cubicBezTo>
                    <a:pt x="646" y="8"/>
                    <a:pt x="591" y="0"/>
                    <a:pt x="5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51"/>
            <p:cNvSpPr/>
            <p:nvPr/>
          </p:nvSpPr>
          <p:spPr>
            <a:xfrm>
              <a:off x="-3608575" y="3403675"/>
              <a:ext cx="27550" cy="40350"/>
            </a:xfrm>
            <a:custGeom>
              <a:avLst/>
              <a:gdLst/>
              <a:ahLst/>
              <a:cxnLst/>
              <a:rect l="l" t="t" r="r" b="b"/>
              <a:pathLst>
                <a:path w="1102" h="1614" extrusionOk="0">
                  <a:moveTo>
                    <a:pt x="634" y="179"/>
                  </a:moveTo>
                  <a:cubicBezTo>
                    <a:pt x="734" y="179"/>
                    <a:pt x="801" y="246"/>
                    <a:pt x="868" y="313"/>
                  </a:cubicBezTo>
                  <a:cubicBezTo>
                    <a:pt x="901" y="413"/>
                    <a:pt x="901" y="480"/>
                    <a:pt x="901" y="613"/>
                  </a:cubicBezTo>
                  <a:cubicBezTo>
                    <a:pt x="868" y="746"/>
                    <a:pt x="834" y="813"/>
                    <a:pt x="767" y="847"/>
                  </a:cubicBezTo>
                  <a:cubicBezTo>
                    <a:pt x="701" y="913"/>
                    <a:pt x="601" y="913"/>
                    <a:pt x="534" y="913"/>
                  </a:cubicBezTo>
                  <a:cubicBezTo>
                    <a:pt x="434" y="913"/>
                    <a:pt x="367" y="847"/>
                    <a:pt x="300" y="780"/>
                  </a:cubicBezTo>
                  <a:cubicBezTo>
                    <a:pt x="267" y="680"/>
                    <a:pt x="267" y="613"/>
                    <a:pt x="267" y="513"/>
                  </a:cubicBezTo>
                  <a:cubicBezTo>
                    <a:pt x="267" y="413"/>
                    <a:pt x="300" y="313"/>
                    <a:pt x="401" y="279"/>
                  </a:cubicBezTo>
                  <a:cubicBezTo>
                    <a:pt x="501" y="179"/>
                    <a:pt x="567" y="179"/>
                    <a:pt x="634" y="179"/>
                  </a:cubicBezTo>
                  <a:close/>
                  <a:moveTo>
                    <a:pt x="553" y="0"/>
                  </a:moveTo>
                  <a:cubicBezTo>
                    <a:pt x="467" y="0"/>
                    <a:pt x="367" y="38"/>
                    <a:pt x="267" y="113"/>
                  </a:cubicBezTo>
                  <a:cubicBezTo>
                    <a:pt x="167" y="179"/>
                    <a:pt x="100" y="313"/>
                    <a:pt x="67" y="480"/>
                  </a:cubicBezTo>
                  <a:cubicBezTo>
                    <a:pt x="67" y="613"/>
                    <a:pt x="67" y="746"/>
                    <a:pt x="167" y="847"/>
                  </a:cubicBezTo>
                  <a:cubicBezTo>
                    <a:pt x="234" y="980"/>
                    <a:pt x="300" y="1013"/>
                    <a:pt x="434" y="1080"/>
                  </a:cubicBezTo>
                  <a:cubicBezTo>
                    <a:pt x="467" y="1097"/>
                    <a:pt x="501" y="1105"/>
                    <a:pt x="534" y="1105"/>
                  </a:cubicBezTo>
                  <a:cubicBezTo>
                    <a:pt x="567" y="1105"/>
                    <a:pt x="601" y="1097"/>
                    <a:pt x="634" y="1080"/>
                  </a:cubicBezTo>
                  <a:cubicBezTo>
                    <a:pt x="701" y="1013"/>
                    <a:pt x="767" y="980"/>
                    <a:pt x="801" y="947"/>
                  </a:cubicBezTo>
                  <a:lnTo>
                    <a:pt x="801" y="980"/>
                  </a:lnTo>
                  <a:cubicBezTo>
                    <a:pt x="767" y="1013"/>
                    <a:pt x="767" y="1113"/>
                    <a:pt x="734" y="1180"/>
                  </a:cubicBezTo>
                  <a:cubicBezTo>
                    <a:pt x="734" y="1280"/>
                    <a:pt x="701" y="1314"/>
                    <a:pt x="634" y="1347"/>
                  </a:cubicBezTo>
                  <a:cubicBezTo>
                    <a:pt x="601" y="1380"/>
                    <a:pt x="567" y="1447"/>
                    <a:pt x="534" y="1447"/>
                  </a:cubicBezTo>
                  <a:lnTo>
                    <a:pt x="367" y="1447"/>
                  </a:lnTo>
                  <a:cubicBezTo>
                    <a:pt x="267" y="1447"/>
                    <a:pt x="234" y="1414"/>
                    <a:pt x="200" y="1347"/>
                  </a:cubicBezTo>
                  <a:cubicBezTo>
                    <a:pt x="167" y="1314"/>
                    <a:pt x="167" y="1247"/>
                    <a:pt x="167" y="1147"/>
                  </a:cubicBezTo>
                  <a:lnTo>
                    <a:pt x="0" y="1147"/>
                  </a:lnTo>
                  <a:cubicBezTo>
                    <a:pt x="0" y="1280"/>
                    <a:pt x="34" y="1414"/>
                    <a:pt x="34" y="1447"/>
                  </a:cubicBezTo>
                  <a:cubicBezTo>
                    <a:pt x="100" y="1514"/>
                    <a:pt x="200" y="1580"/>
                    <a:pt x="300" y="1614"/>
                  </a:cubicBezTo>
                  <a:cubicBezTo>
                    <a:pt x="434" y="1614"/>
                    <a:pt x="567" y="1614"/>
                    <a:pt x="634" y="1580"/>
                  </a:cubicBezTo>
                  <a:cubicBezTo>
                    <a:pt x="767" y="1514"/>
                    <a:pt x="834" y="1447"/>
                    <a:pt x="901" y="1314"/>
                  </a:cubicBezTo>
                  <a:cubicBezTo>
                    <a:pt x="1001" y="1180"/>
                    <a:pt x="1034" y="1080"/>
                    <a:pt x="1068" y="847"/>
                  </a:cubicBezTo>
                  <a:cubicBezTo>
                    <a:pt x="1101" y="646"/>
                    <a:pt x="1101" y="513"/>
                    <a:pt x="1068" y="413"/>
                  </a:cubicBezTo>
                  <a:cubicBezTo>
                    <a:pt x="1034" y="313"/>
                    <a:pt x="1001" y="246"/>
                    <a:pt x="901" y="146"/>
                  </a:cubicBezTo>
                  <a:cubicBezTo>
                    <a:pt x="868" y="79"/>
                    <a:pt x="734" y="13"/>
                    <a:pt x="634" y="13"/>
                  </a:cubicBezTo>
                  <a:cubicBezTo>
                    <a:pt x="609" y="4"/>
                    <a:pt x="582" y="0"/>
                    <a:pt x="55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51"/>
            <p:cNvSpPr/>
            <p:nvPr/>
          </p:nvSpPr>
          <p:spPr>
            <a:xfrm>
              <a:off x="-3877100" y="3610150"/>
              <a:ext cx="90925" cy="64400"/>
            </a:xfrm>
            <a:custGeom>
              <a:avLst/>
              <a:gdLst/>
              <a:ahLst/>
              <a:cxnLst/>
              <a:rect l="l" t="t" r="r" b="b"/>
              <a:pathLst>
                <a:path w="3637" h="2576" extrusionOk="0">
                  <a:moveTo>
                    <a:pt x="1269" y="1"/>
                  </a:moveTo>
                  <a:cubicBezTo>
                    <a:pt x="746" y="1"/>
                    <a:pt x="250" y="383"/>
                    <a:pt x="134" y="994"/>
                  </a:cubicBezTo>
                  <a:lnTo>
                    <a:pt x="134" y="1027"/>
                  </a:lnTo>
                  <a:cubicBezTo>
                    <a:pt x="0" y="1661"/>
                    <a:pt x="434" y="2261"/>
                    <a:pt x="1101" y="2395"/>
                  </a:cubicBezTo>
                  <a:lnTo>
                    <a:pt x="2135" y="2561"/>
                  </a:lnTo>
                  <a:cubicBezTo>
                    <a:pt x="2200" y="2571"/>
                    <a:pt x="2264" y="2576"/>
                    <a:pt x="2327" y="2576"/>
                  </a:cubicBezTo>
                  <a:cubicBezTo>
                    <a:pt x="2919" y="2576"/>
                    <a:pt x="3442" y="2166"/>
                    <a:pt x="3503" y="1594"/>
                  </a:cubicBezTo>
                  <a:lnTo>
                    <a:pt x="3503" y="1561"/>
                  </a:lnTo>
                  <a:cubicBezTo>
                    <a:pt x="3636" y="927"/>
                    <a:pt x="3236" y="293"/>
                    <a:pt x="2569" y="193"/>
                  </a:cubicBezTo>
                  <a:lnTo>
                    <a:pt x="1501" y="26"/>
                  </a:lnTo>
                  <a:cubicBezTo>
                    <a:pt x="1424" y="9"/>
                    <a:pt x="1346" y="1"/>
                    <a:pt x="1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51"/>
            <p:cNvSpPr/>
            <p:nvPr/>
          </p:nvSpPr>
          <p:spPr>
            <a:xfrm>
              <a:off x="-3682800" y="3643550"/>
              <a:ext cx="90925" cy="64575"/>
            </a:xfrm>
            <a:custGeom>
              <a:avLst/>
              <a:gdLst/>
              <a:ahLst/>
              <a:cxnLst/>
              <a:rect l="l" t="t" r="r" b="b"/>
              <a:pathLst>
                <a:path w="3637" h="2583" extrusionOk="0">
                  <a:moveTo>
                    <a:pt x="1271" y="0"/>
                  </a:moveTo>
                  <a:cubicBezTo>
                    <a:pt x="721" y="0"/>
                    <a:pt x="222" y="406"/>
                    <a:pt x="134" y="992"/>
                  </a:cubicBezTo>
                  <a:lnTo>
                    <a:pt x="134" y="1025"/>
                  </a:lnTo>
                  <a:cubicBezTo>
                    <a:pt x="0" y="1659"/>
                    <a:pt x="401" y="2259"/>
                    <a:pt x="1068" y="2393"/>
                  </a:cubicBezTo>
                  <a:lnTo>
                    <a:pt x="2135" y="2560"/>
                  </a:lnTo>
                  <a:cubicBezTo>
                    <a:pt x="2209" y="2575"/>
                    <a:pt x="2282" y="2582"/>
                    <a:pt x="2355" y="2582"/>
                  </a:cubicBezTo>
                  <a:cubicBezTo>
                    <a:pt x="2909" y="2582"/>
                    <a:pt x="3415" y="2153"/>
                    <a:pt x="3503" y="1592"/>
                  </a:cubicBezTo>
                  <a:lnTo>
                    <a:pt x="3503" y="1559"/>
                  </a:lnTo>
                  <a:cubicBezTo>
                    <a:pt x="3636" y="925"/>
                    <a:pt x="3203" y="325"/>
                    <a:pt x="2536" y="191"/>
                  </a:cubicBezTo>
                  <a:lnTo>
                    <a:pt x="1502" y="24"/>
                  </a:lnTo>
                  <a:cubicBezTo>
                    <a:pt x="1424" y="8"/>
                    <a:pt x="1347" y="0"/>
                    <a:pt x="12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51"/>
            <p:cNvSpPr/>
            <p:nvPr/>
          </p:nvSpPr>
          <p:spPr>
            <a:xfrm>
              <a:off x="-3780375" y="3626875"/>
              <a:ext cx="90100" cy="64575"/>
            </a:xfrm>
            <a:custGeom>
              <a:avLst/>
              <a:gdLst/>
              <a:ahLst/>
              <a:cxnLst/>
              <a:rect l="l" t="t" r="r" b="b"/>
              <a:pathLst>
                <a:path w="3604" h="2583" extrusionOk="0">
                  <a:moveTo>
                    <a:pt x="1304" y="0"/>
                  </a:moveTo>
                  <a:cubicBezTo>
                    <a:pt x="754" y="0"/>
                    <a:pt x="251" y="406"/>
                    <a:pt x="134" y="992"/>
                  </a:cubicBezTo>
                  <a:lnTo>
                    <a:pt x="134" y="1025"/>
                  </a:lnTo>
                  <a:cubicBezTo>
                    <a:pt x="1" y="1659"/>
                    <a:pt x="434" y="2259"/>
                    <a:pt x="1101" y="2393"/>
                  </a:cubicBezTo>
                  <a:lnTo>
                    <a:pt x="2102" y="2559"/>
                  </a:lnTo>
                  <a:cubicBezTo>
                    <a:pt x="2180" y="2575"/>
                    <a:pt x="2256" y="2582"/>
                    <a:pt x="2332" y="2582"/>
                  </a:cubicBezTo>
                  <a:cubicBezTo>
                    <a:pt x="2909" y="2582"/>
                    <a:pt x="3411" y="2152"/>
                    <a:pt x="3470" y="1592"/>
                  </a:cubicBezTo>
                  <a:lnTo>
                    <a:pt x="3470" y="1559"/>
                  </a:lnTo>
                  <a:cubicBezTo>
                    <a:pt x="3603" y="925"/>
                    <a:pt x="3203" y="325"/>
                    <a:pt x="2502" y="191"/>
                  </a:cubicBezTo>
                  <a:lnTo>
                    <a:pt x="1535" y="24"/>
                  </a:lnTo>
                  <a:cubicBezTo>
                    <a:pt x="1458" y="8"/>
                    <a:pt x="1380" y="0"/>
                    <a:pt x="13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51"/>
            <p:cNvSpPr/>
            <p:nvPr/>
          </p:nvSpPr>
          <p:spPr>
            <a:xfrm>
              <a:off x="-3846250" y="3622475"/>
              <a:ext cx="25875" cy="39200"/>
            </a:xfrm>
            <a:custGeom>
              <a:avLst/>
              <a:gdLst/>
              <a:ahLst/>
              <a:cxnLst/>
              <a:rect l="l" t="t" r="r" b="b"/>
              <a:pathLst>
                <a:path w="1035" h="1568" extrusionOk="0">
                  <a:moveTo>
                    <a:pt x="668" y="100"/>
                  </a:moveTo>
                  <a:cubicBezTo>
                    <a:pt x="734" y="100"/>
                    <a:pt x="834" y="200"/>
                    <a:pt x="868" y="267"/>
                  </a:cubicBezTo>
                  <a:cubicBezTo>
                    <a:pt x="901" y="400"/>
                    <a:pt x="901" y="567"/>
                    <a:pt x="868" y="834"/>
                  </a:cubicBezTo>
                  <a:cubicBezTo>
                    <a:pt x="834" y="1068"/>
                    <a:pt x="768" y="1234"/>
                    <a:pt x="701" y="1334"/>
                  </a:cubicBezTo>
                  <a:cubicBezTo>
                    <a:pt x="601" y="1401"/>
                    <a:pt x="534" y="1401"/>
                    <a:pt x="434" y="1401"/>
                  </a:cubicBezTo>
                  <a:cubicBezTo>
                    <a:pt x="367" y="1401"/>
                    <a:pt x="267" y="1334"/>
                    <a:pt x="234" y="1234"/>
                  </a:cubicBezTo>
                  <a:cubicBezTo>
                    <a:pt x="201" y="1101"/>
                    <a:pt x="201" y="934"/>
                    <a:pt x="234" y="701"/>
                  </a:cubicBezTo>
                  <a:cubicBezTo>
                    <a:pt x="267" y="434"/>
                    <a:pt x="367" y="267"/>
                    <a:pt x="434" y="200"/>
                  </a:cubicBezTo>
                  <a:cubicBezTo>
                    <a:pt x="501" y="100"/>
                    <a:pt x="568" y="100"/>
                    <a:pt x="668" y="100"/>
                  </a:cubicBezTo>
                  <a:close/>
                  <a:moveTo>
                    <a:pt x="668" y="0"/>
                  </a:moveTo>
                  <a:cubicBezTo>
                    <a:pt x="534" y="0"/>
                    <a:pt x="434" y="0"/>
                    <a:pt x="367" y="34"/>
                  </a:cubicBezTo>
                  <a:cubicBezTo>
                    <a:pt x="267" y="67"/>
                    <a:pt x="201" y="100"/>
                    <a:pt x="167" y="234"/>
                  </a:cubicBezTo>
                  <a:cubicBezTo>
                    <a:pt x="101" y="334"/>
                    <a:pt x="67" y="501"/>
                    <a:pt x="34" y="667"/>
                  </a:cubicBezTo>
                  <a:cubicBezTo>
                    <a:pt x="0" y="934"/>
                    <a:pt x="34" y="1168"/>
                    <a:pt x="34" y="1368"/>
                  </a:cubicBezTo>
                  <a:cubicBezTo>
                    <a:pt x="101" y="1501"/>
                    <a:pt x="201" y="1535"/>
                    <a:pt x="367" y="1568"/>
                  </a:cubicBezTo>
                  <a:cubicBezTo>
                    <a:pt x="501" y="1568"/>
                    <a:pt x="568" y="1568"/>
                    <a:pt x="668" y="1535"/>
                  </a:cubicBezTo>
                  <a:cubicBezTo>
                    <a:pt x="734" y="1435"/>
                    <a:pt x="834" y="1401"/>
                    <a:pt x="868" y="1268"/>
                  </a:cubicBezTo>
                  <a:cubicBezTo>
                    <a:pt x="901" y="1201"/>
                    <a:pt x="934" y="1034"/>
                    <a:pt x="1001" y="867"/>
                  </a:cubicBezTo>
                  <a:cubicBezTo>
                    <a:pt x="1035" y="701"/>
                    <a:pt x="1035" y="567"/>
                    <a:pt x="1035" y="501"/>
                  </a:cubicBezTo>
                  <a:cubicBezTo>
                    <a:pt x="1035" y="400"/>
                    <a:pt x="1035" y="300"/>
                    <a:pt x="1001" y="234"/>
                  </a:cubicBezTo>
                  <a:cubicBezTo>
                    <a:pt x="934" y="134"/>
                    <a:pt x="901" y="100"/>
                    <a:pt x="868" y="67"/>
                  </a:cubicBezTo>
                  <a:cubicBezTo>
                    <a:pt x="834" y="34"/>
                    <a:pt x="734" y="0"/>
                    <a:pt x="6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51"/>
            <p:cNvSpPr/>
            <p:nvPr/>
          </p:nvSpPr>
          <p:spPr>
            <a:xfrm>
              <a:off x="-3739500" y="3653325"/>
              <a:ext cx="6700" cy="6700"/>
            </a:xfrm>
            <a:custGeom>
              <a:avLst/>
              <a:gdLst/>
              <a:ahLst/>
              <a:cxnLst/>
              <a:rect l="l" t="t" r="r" b="b"/>
              <a:pathLst>
                <a:path w="268" h="268" extrusionOk="0">
                  <a:moveTo>
                    <a:pt x="67" y="0"/>
                  </a:moveTo>
                  <a:lnTo>
                    <a:pt x="0" y="201"/>
                  </a:lnTo>
                  <a:lnTo>
                    <a:pt x="234" y="267"/>
                  </a:lnTo>
                  <a:lnTo>
                    <a:pt x="267" y="34"/>
                  </a:lnTo>
                  <a:lnTo>
                    <a:pt x="6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51"/>
            <p:cNvSpPr/>
            <p:nvPr/>
          </p:nvSpPr>
          <p:spPr>
            <a:xfrm>
              <a:off x="-3655275" y="3653325"/>
              <a:ext cx="34200" cy="39100"/>
            </a:xfrm>
            <a:custGeom>
              <a:avLst/>
              <a:gdLst/>
              <a:ahLst/>
              <a:cxnLst/>
              <a:rect l="l" t="t" r="r" b="b"/>
              <a:pathLst>
                <a:path w="1368" h="1564" extrusionOk="0">
                  <a:moveTo>
                    <a:pt x="367" y="134"/>
                  </a:moveTo>
                  <a:cubicBezTo>
                    <a:pt x="401" y="167"/>
                    <a:pt x="434" y="167"/>
                    <a:pt x="434" y="267"/>
                  </a:cubicBezTo>
                  <a:lnTo>
                    <a:pt x="434" y="467"/>
                  </a:lnTo>
                  <a:cubicBezTo>
                    <a:pt x="401" y="534"/>
                    <a:pt x="401" y="567"/>
                    <a:pt x="367" y="634"/>
                  </a:cubicBezTo>
                  <a:cubicBezTo>
                    <a:pt x="300" y="668"/>
                    <a:pt x="267" y="668"/>
                    <a:pt x="234" y="668"/>
                  </a:cubicBezTo>
                  <a:cubicBezTo>
                    <a:pt x="200" y="668"/>
                    <a:pt x="200" y="634"/>
                    <a:pt x="134" y="601"/>
                  </a:cubicBezTo>
                  <a:lnTo>
                    <a:pt x="134" y="367"/>
                  </a:lnTo>
                  <a:cubicBezTo>
                    <a:pt x="167" y="267"/>
                    <a:pt x="167" y="201"/>
                    <a:pt x="234" y="167"/>
                  </a:cubicBezTo>
                  <a:cubicBezTo>
                    <a:pt x="267" y="134"/>
                    <a:pt x="300" y="134"/>
                    <a:pt x="367" y="134"/>
                  </a:cubicBezTo>
                  <a:close/>
                  <a:moveTo>
                    <a:pt x="367" y="0"/>
                  </a:moveTo>
                  <a:cubicBezTo>
                    <a:pt x="267" y="0"/>
                    <a:pt x="200" y="34"/>
                    <a:pt x="134" y="100"/>
                  </a:cubicBezTo>
                  <a:cubicBezTo>
                    <a:pt x="67" y="167"/>
                    <a:pt x="0" y="267"/>
                    <a:pt x="0" y="334"/>
                  </a:cubicBezTo>
                  <a:cubicBezTo>
                    <a:pt x="0" y="467"/>
                    <a:pt x="0" y="534"/>
                    <a:pt x="100" y="601"/>
                  </a:cubicBezTo>
                  <a:cubicBezTo>
                    <a:pt x="134" y="668"/>
                    <a:pt x="200" y="701"/>
                    <a:pt x="267" y="701"/>
                  </a:cubicBezTo>
                  <a:cubicBezTo>
                    <a:pt x="298" y="722"/>
                    <a:pt x="323" y="729"/>
                    <a:pt x="344" y="729"/>
                  </a:cubicBezTo>
                  <a:cubicBezTo>
                    <a:pt x="391" y="729"/>
                    <a:pt x="421" y="691"/>
                    <a:pt x="467" y="668"/>
                  </a:cubicBezTo>
                  <a:cubicBezTo>
                    <a:pt x="534" y="634"/>
                    <a:pt x="601" y="534"/>
                    <a:pt x="601" y="434"/>
                  </a:cubicBezTo>
                  <a:cubicBezTo>
                    <a:pt x="601" y="301"/>
                    <a:pt x="601" y="201"/>
                    <a:pt x="567" y="134"/>
                  </a:cubicBezTo>
                  <a:cubicBezTo>
                    <a:pt x="501" y="34"/>
                    <a:pt x="434" y="0"/>
                    <a:pt x="367" y="0"/>
                  </a:cubicBezTo>
                  <a:close/>
                  <a:moveTo>
                    <a:pt x="1134" y="167"/>
                  </a:moveTo>
                  <a:lnTo>
                    <a:pt x="134" y="1468"/>
                  </a:lnTo>
                  <a:lnTo>
                    <a:pt x="267" y="1501"/>
                  </a:lnTo>
                  <a:lnTo>
                    <a:pt x="1268" y="201"/>
                  </a:lnTo>
                  <a:lnTo>
                    <a:pt x="1134" y="167"/>
                  </a:lnTo>
                  <a:close/>
                  <a:moveTo>
                    <a:pt x="1101" y="834"/>
                  </a:moveTo>
                  <a:cubicBezTo>
                    <a:pt x="1034" y="834"/>
                    <a:pt x="934" y="868"/>
                    <a:pt x="901" y="934"/>
                  </a:cubicBezTo>
                  <a:cubicBezTo>
                    <a:pt x="801" y="1001"/>
                    <a:pt x="767" y="1101"/>
                    <a:pt x="767" y="1168"/>
                  </a:cubicBezTo>
                  <a:cubicBezTo>
                    <a:pt x="767" y="1301"/>
                    <a:pt x="767" y="1435"/>
                    <a:pt x="868" y="1435"/>
                  </a:cubicBezTo>
                  <a:cubicBezTo>
                    <a:pt x="886" y="1472"/>
                    <a:pt x="905" y="1499"/>
                    <a:pt x="935" y="1515"/>
                  </a:cubicBezTo>
                  <a:lnTo>
                    <a:pt x="935" y="1515"/>
                  </a:lnTo>
                  <a:cubicBezTo>
                    <a:pt x="927" y="1503"/>
                    <a:pt x="918" y="1485"/>
                    <a:pt x="901" y="1468"/>
                  </a:cubicBezTo>
                  <a:lnTo>
                    <a:pt x="901" y="1268"/>
                  </a:lnTo>
                  <a:cubicBezTo>
                    <a:pt x="934" y="1135"/>
                    <a:pt x="934" y="1101"/>
                    <a:pt x="968" y="1034"/>
                  </a:cubicBezTo>
                  <a:cubicBezTo>
                    <a:pt x="1034" y="1001"/>
                    <a:pt x="1068" y="1001"/>
                    <a:pt x="1101" y="1001"/>
                  </a:cubicBezTo>
                  <a:cubicBezTo>
                    <a:pt x="1134" y="1001"/>
                    <a:pt x="1201" y="1034"/>
                    <a:pt x="1201" y="1135"/>
                  </a:cubicBezTo>
                  <a:lnTo>
                    <a:pt x="1201" y="1335"/>
                  </a:lnTo>
                  <a:cubicBezTo>
                    <a:pt x="1134" y="1435"/>
                    <a:pt x="1134" y="1468"/>
                    <a:pt x="1101" y="1501"/>
                  </a:cubicBezTo>
                  <a:cubicBezTo>
                    <a:pt x="1076" y="1526"/>
                    <a:pt x="1051" y="1533"/>
                    <a:pt x="1013" y="1534"/>
                  </a:cubicBezTo>
                  <a:lnTo>
                    <a:pt x="1013" y="1534"/>
                  </a:lnTo>
                  <a:cubicBezTo>
                    <a:pt x="980" y="1532"/>
                    <a:pt x="955" y="1526"/>
                    <a:pt x="935" y="1515"/>
                  </a:cubicBezTo>
                  <a:lnTo>
                    <a:pt x="935" y="1515"/>
                  </a:lnTo>
                  <a:cubicBezTo>
                    <a:pt x="943" y="1527"/>
                    <a:pt x="952" y="1535"/>
                    <a:pt x="968" y="1535"/>
                  </a:cubicBezTo>
                  <a:cubicBezTo>
                    <a:pt x="985" y="1535"/>
                    <a:pt x="1000" y="1535"/>
                    <a:pt x="1013" y="1534"/>
                  </a:cubicBezTo>
                  <a:lnTo>
                    <a:pt x="1013" y="1534"/>
                  </a:lnTo>
                  <a:cubicBezTo>
                    <a:pt x="1020" y="1535"/>
                    <a:pt x="1027" y="1535"/>
                    <a:pt x="1034" y="1535"/>
                  </a:cubicBezTo>
                  <a:cubicBezTo>
                    <a:pt x="1055" y="1556"/>
                    <a:pt x="1073" y="1563"/>
                    <a:pt x="1090" y="1563"/>
                  </a:cubicBezTo>
                  <a:cubicBezTo>
                    <a:pt x="1128" y="1563"/>
                    <a:pt x="1165" y="1524"/>
                    <a:pt x="1234" y="1501"/>
                  </a:cubicBezTo>
                  <a:cubicBezTo>
                    <a:pt x="1268" y="1468"/>
                    <a:pt x="1368" y="1368"/>
                    <a:pt x="1368" y="1268"/>
                  </a:cubicBezTo>
                  <a:cubicBezTo>
                    <a:pt x="1368" y="1135"/>
                    <a:pt x="1368" y="1034"/>
                    <a:pt x="1301" y="968"/>
                  </a:cubicBezTo>
                  <a:cubicBezTo>
                    <a:pt x="1268" y="868"/>
                    <a:pt x="1201" y="834"/>
                    <a:pt x="1101" y="834"/>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51"/>
            <p:cNvSpPr/>
            <p:nvPr/>
          </p:nvSpPr>
          <p:spPr>
            <a:xfrm>
              <a:off x="-3418450" y="3432550"/>
              <a:ext cx="90100" cy="65200"/>
            </a:xfrm>
            <a:custGeom>
              <a:avLst/>
              <a:gdLst/>
              <a:ahLst/>
              <a:cxnLst/>
              <a:rect l="l" t="t" r="r" b="b"/>
              <a:pathLst>
                <a:path w="3604" h="2608" extrusionOk="0">
                  <a:moveTo>
                    <a:pt x="1281" y="1"/>
                  </a:moveTo>
                  <a:cubicBezTo>
                    <a:pt x="754" y="1"/>
                    <a:pt x="251" y="407"/>
                    <a:pt x="134" y="992"/>
                  </a:cubicBezTo>
                  <a:lnTo>
                    <a:pt x="134" y="1026"/>
                  </a:lnTo>
                  <a:cubicBezTo>
                    <a:pt x="1" y="1660"/>
                    <a:pt x="434" y="2293"/>
                    <a:pt x="1101" y="2427"/>
                  </a:cubicBezTo>
                  <a:lnTo>
                    <a:pt x="2102" y="2594"/>
                  </a:lnTo>
                  <a:cubicBezTo>
                    <a:pt x="2163" y="2603"/>
                    <a:pt x="2224" y="2608"/>
                    <a:pt x="2285" y="2608"/>
                  </a:cubicBezTo>
                  <a:cubicBezTo>
                    <a:pt x="2848" y="2608"/>
                    <a:pt x="3349" y="2199"/>
                    <a:pt x="3470" y="1626"/>
                  </a:cubicBezTo>
                  <a:lnTo>
                    <a:pt x="3470" y="1560"/>
                  </a:lnTo>
                  <a:cubicBezTo>
                    <a:pt x="3603" y="959"/>
                    <a:pt x="3170" y="325"/>
                    <a:pt x="2502" y="192"/>
                  </a:cubicBezTo>
                  <a:lnTo>
                    <a:pt x="1502" y="25"/>
                  </a:lnTo>
                  <a:cubicBezTo>
                    <a:pt x="1428" y="9"/>
                    <a:pt x="1355" y="1"/>
                    <a:pt x="128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51"/>
            <p:cNvSpPr/>
            <p:nvPr/>
          </p:nvSpPr>
          <p:spPr>
            <a:xfrm>
              <a:off x="-3516025" y="3416100"/>
              <a:ext cx="90925" cy="64800"/>
            </a:xfrm>
            <a:custGeom>
              <a:avLst/>
              <a:gdLst/>
              <a:ahLst/>
              <a:cxnLst/>
              <a:rect l="l" t="t" r="r" b="b"/>
              <a:pathLst>
                <a:path w="3637" h="2592" extrusionOk="0">
                  <a:moveTo>
                    <a:pt x="1308" y="1"/>
                  </a:moveTo>
                  <a:cubicBezTo>
                    <a:pt x="744" y="1"/>
                    <a:pt x="224" y="384"/>
                    <a:pt x="134" y="983"/>
                  </a:cubicBezTo>
                  <a:lnTo>
                    <a:pt x="134" y="1017"/>
                  </a:lnTo>
                  <a:cubicBezTo>
                    <a:pt x="1" y="1650"/>
                    <a:pt x="401" y="2284"/>
                    <a:pt x="1068" y="2418"/>
                  </a:cubicBezTo>
                  <a:lnTo>
                    <a:pt x="2136" y="2584"/>
                  </a:lnTo>
                  <a:cubicBezTo>
                    <a:pt x="2179" y="2589"/>
                    <a:pt x="2223" y="2592"/>
                    <a:pt x="2267" y="2592"/>
                  </a:cubicBezTo>
                  <a:cubicBezTo>
                    <a:pt x="2826" y="2592"/>
                    <a:pt x="3380" y="2205"/>
                    <a:pt x="3503" y="1617"/>
                  </a:cubicBezTo>
                  <a:lnTo>
                    <a:pt x="3503" y="1584"/>
                  </a:lnTo>
                  <a:cubicBezTo>
                    <a:pt x="3637" y="950"/>
                    <a:pt x="3203" y="316"/>
                    <a:pt x="2536" y="183"/>
                  </a:cubicBezTo>
                  <a:lnTo>
                    <a:pt x="1502" y="16"/>
                  </a:lnTo>
                  <a:cubicBezTo>
                    <a:pt x="1437" y="6"/>
                    <a:pt x="1372" y="1"/>
                    <a:pt x="13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51"/>
            <p:cNvSpPr/>
            <p:nvPr/>
          </p:nvSpPr>
          <p:spPr>
            <a:xfrm>
              <a:off x="-3489325" y="3426500"/>
              <a:ext cx="35875" cy="38375"/>
            </a:xfrm>
            <a:custGeom>
              <a:avLst/>
              <a:gdLst/>
              <a:ahLst/>
              <a:cxnLst/>
              <a:rect l="l" t="t" r="r" b="b"/>
              <a:pathLst>
                <a:path w="1435" h="1535" extrusionOk="0">
                  <a:moveTo>
                    <a:pt x="301" y="0"/>
                  </a:moveTo>
                  <a:lnTo>
                    <a:pt x="634" y="701"/>
                  </a:lnTo>
                  <a:lnTo>
                    <a:pt x="0" y="1335"/>
                  </a:lnTo>
                  <a:lnTo>
                    <a:pt x="200" y="1368"/>
                  </a:lnTo>
                  <a:lnTo>
                    <a:pt x="634" y="934"/>
                  </a:lnTo>
                  <a:lnTo>
                    <a:pt x="701" y="868"/>
                  </a:lnTo>
                  <a:cubicBezTo>
                    <a:pt x="701" y="868"/>
                    <a:pt x="768" y="901"/>
                    <a:pt x="768" y="934"/>
                  </a:cubicBezTo>
                  <a:lnTo>
                    <a:pt x="1001" y="1501"/>
                  </a:lnTo>
                  <a:lnTo>
                    <a:pt x="1235" y="1535"/>
                  </a:lnTo>
                  <a:lnTo>
                    <a:pt x="834" y="734"/>
                  </a:lnTo>
                  <a:lnTo>
                    <a:pt x="1435" y="200"/>
                  </a:lnTo>
                  <a:lnTo>
                    <a:pt x="1235" y="167"/>
                  </a:lnTo>
                  <a:lnTo>
                    <a:pt x="868" y="434"/>
                  </a:lnTo>
                  <a:lnTo>
                    <a:pt x="768" y="567"/>
                  </a:lnTo>
                  <a:cubicBezTo>
                    <a:pt x="768" y="534"/>
                    <a:pt x="734" y="501"/>
                    <a:pt x="667" y="401"/>
                  </a:cubicBezTo>
                  <a:lnTo>
                    <a:pt x="501" y="34"/>
                  </a:lnTo>
                  <a:lnTo>
                    <a:pt x="30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51"/>
            <p:cNvSpPr/>
            <p:nvPr/>
          </p:nvSpPr>
          <p:spPr>
            <a:xfrm>
              <a:off x="-3390100" y="3449850"/>
              <a:ext cx="32550" cy="27525"/>
            </a:xfrm>
            <a:custGeom>
              <a:avLst/>
              <a:gdLst/>
              <a:ahLst/>
              <a:cxnLst/>
              <a:rect l="l" t="t" r="r" b="b"/>
              <a:pathLst>
                <a:path w="1302" h="1101" extrusionOk="0">
                  <a:moveTo>
                    <a:pt x="635" y="0"/>
                  </a:moveTo>
                  <a:lnTo>
                    <a:pt x="601" y="267"/>
                  </a:lnTo>
                  <a:lnTo>
                    <a:pt x="835" y="300"/>
                  </a:lnTo>
                  <a:lnTo>
                    <a:pt x="868" y="67"/>
                  </a:lnTo>
                  <a:lnTo>
                    <a:pt x="635" y="0"/>
                  </a:lnTo>
                  <a:close/>
                  <a:moveTo>
                    <a:pt x="34" y="334"/>
                  </a:moveTo>
                  <a:lnTo>
                    <a:pt x="1" y="567"/>
                  </a:lnTo>
                  <a:lnTo>
                    <a:pt x="1268" y="767"/>
                  </a:lnTo>
                  <a:lnTo>
                    <a:pt x="1302" y="567"/>
                  </a:lnTo>
                  <a:lnTo>
                    <a:pt x="34" y="334"/>
                  </a:lnTo>
                  <a:close/>
                  <a:moveTo>
                    <a:pt x="501" y="801"/>
                  </a:moveTo>
                  <a:lnTo>
                    <a:pt x="468" y="1068"/>
                  </a:lnTo>
                  <a:lnTo>
                    <a:pt x="701" y="1101"/>
                  </a:lnTo>
                  <a:lnTo>
                    <a:pt x="768" y="834"/>
                  </a:lnTo>
                  <a:lnTo>
                    <a:pt x="501" y="80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51"/>
            <p:cNvSpPr/>
            <p:nvPr/>
          </p:nvSpPr>
          <p:spPr>
            <a:xfrm>
              <a:off x="-3432625" y="3513425"/>
              <a:ext cx="89250" cy="64625"/>
            </a:xfrm>
            <a:custGeom>
              <a:avLst/>
              <a:gdLst/>
              <a:ahLst/>
              <a:cxnLst/>
              <a:rect l="l" t="t" r="r" b="b"/>
              <a:pathLst>
                <a:path w="3570" h="2585" extrusionOk="0">
                  <a:moveTo>
                    <a:pt x="1257" y="0"/>
                  </a:moveTo>
                  <a:cubicBezTo>
                    <a:pt x="713" y="0"/>
                    <a:pt x="221" y="379"/>
                    <a:pt x="134" y="960"/>
                  </a:cubicBezTo>
                  <a:lnTo>
                    <a:pt x="134" y="1026"/>
                  </a:lnTo>
                  <a:cubicBezTo>
                    <a:pt x="1" y="1627"/>
                    <a:pt x="401" y="2261"/>
                    <a:pt x="1068" y="2394"/>
                  </a:cubicBezTo>
                  <a:lnTo>
                    <a:pt x="2069" y="2561"/>
                  </a:lnTo>
                  <a:cubicBezTo>
                    <a:pt x="2150" y="2577"/>
                    <a:pt x="2231" y="2585"/>
                    <a:pt x="2311" y="2585"/>
                  </a:cubicBezTo>
                  <a:cubicBezTo>
                    <a:pt x="2883" y="2585"/>
                    <a:pt x="3382" y="2179"/>
                    <a:pt x="3470" y="1594"/>
                  </a:cubicBezTo>
                  <a:lnTo>
                    <a:pt x="3470" y="1560"/>
                  </a:lnTo>
                  <a:cubicBezTo>
                    <a:pt x="3570" y="926"/>
                    <a:pt x="3170" y="293"/>
                    <a:pt x="2502" y="193"/>
                  </a:cubicBezTo>
                  <a:lnTo>
                    <a:pt x="1502" y="26"/>
                  </a:lnTo>
                  <a:cubicBezTo>
                    <a:pt x="1420" y="8"/>
                    <a:pt x="1338" y="0"/>
                    <a:pt x="125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51"/>
            <p:cNvSpPr/>
            <p:nvPr/>
          </p:nvSpPr>
          <p:spPr>
            <a:xfrm>
              <a:off x="-3531025" y="3496750"/>
              <a:ext cx="90925" cy="64600"/>
            </a:xfrm>
            <a:custGeom>
              <a:avLst/>
              <a:gdLst/>
              <a:ahLst/>
              <a:cxnLst/>
              <a:rect l="l" t="t" r="r" b="b"/>
              <a:pathLst>
                <a:path w="3637" h="2584" extrusionOk="0">
                  <a:moveTo>
                    <a:pt x="1259" y="0"/>
                  </a:moveTo>
                  <a:cubicBezTo>
                    <a:pt x="720" y="0"/>
                    <a:pt x="250" y="379"/>
                    <a:pt x="134" y="960"/>
                  </a:cubicBezTo>
                  <a:lnTo>
                    <a:pt x="134" y="1026"/>
                  </a:lnTo>
                  <a:cubicBezTo>
                    <a:pt x="0" y="1627"/>
                    <a:pt x="434" y="2261"/>
                    <a:pt x="1101" y="2394"/>
                  </a:cubicBezTo>
                  <a:lnTo>
                    <a:pt x="2135" y="2561"/>
                  </a:lnTo>
                  <a:cubicBezTo>
                    <a:pt x="2213" y="2576"/>
                    <a:pt x="2290" y="2584"/>
                    <a:pt x="2365" y="2584"/>
                  </a:cubicBezTo>
                  <a:cubicBezTo>
                    <a:pt x="2942" y="2584"/>
                    <a:pt x="3444" y="2154"/>
                    <a:pt x="3503" y="1593"/>
                  </a:cubicBezTo>
                  <a:lnTo>
                    <a:pt x="3503" y="1560"/>
                  </a:lnTo>
                  <a:cubicBezTo>
                    <a:pt x="3636" y="926"/>
                    <a:pt x="3236" y="292"/>
                    <a:pt x="2536" y="159"/>
                  </a:cubicBezTo>
                  <a:lnTo>
                    <a:pt x="1502" y="26"/>
                  </a:lnTo>
                  <a:cubicBezTo>
                    <a:pt x="1420" y="8"/>
                    <a:pt x="1338" y="0"/>
                    <a:pt x="12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51"/>
            <p:cNvSpPr/>
            <p:nvPr/>
          </p:nvSpPr>
          <p:spPr>
            <a:xfrm>
              <a:off x="-3501850" y="3519050"/>
              <a:ext cx="35050" cy="15875"/>
            </a:xfrm>
            <a:custGeom>
              <a:avLst/>
              <a:gdLst/>
              <a:ahLst/>
              <a:cxnLst/>
              <a:rect l="l" t="t" r="r" b="b"/>
              <a:pathLst>
                <a:path w="1402" h="635" extrusionOk="0">
                  <a:moveTo>
                    <a:pt x="101" y="1"/>
                  </a:moveTo>
                  <a:lnTo>
                    <a:pt x="1" y="401"/>
                  </a:lnTo>
                  <a:lnTo>
                    <a:pt x="1302" y="635"/>
                  </a:lnTo>
                  <a:lnTo>
                    <a:pt x="1402" y="201"/>
                  </a:lnTo>
                  <a:lnTo>
                    <a:pt x="1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51"/>
            <p:cNvSpPr/>
            <p:nvPr/>
          </p:nvSpPr>
          <p:spPr>
            <a:xfrm>
              <a:off x="-3404275" y="3522400"/>
              <a:ext cx="26725" cy="43375"/>
            </a:xfrm>
            <a:custGeom>
              <a:avLst/>
              <a:gdLst/>
              <a:ahLst/>
              <a:cxnLst/>
              <a:rect l="l" t="t" r="r" b="b"/>
              <a:pathLst>
                <a:path w="1069" h="1735" extrusionOk="0">
                  <a:moveTo>
                    <a:pt x="1001" y="0"/>
                  </a:moveTo>
                  <a:lnTo>
                    <a:pt x="534" y="1435"/>
                  </a:lnTo>
                  <a:lnTo>
                    <a:pt x="268" y="601"/>
                  </a:lnTo>
                  <a:lnTo>
                    <a:pt x="1" y="701"/>
                  </a:lnTo>
                  <a:lnTo>
                    <a:pt x="1" y="768"/>
                  </a:lnTo>
                  <a:lnTo>
                    <a:pt x="201" y="734"/>
                  </a:lnTo>
                  <a:lnTo>
                    <a:pt x="501" y="1735"/>
                  </a:lnTo>
                  <a:lnTo>
                    <a:pt x="106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51"/>
            <p:cNvSpPr/>
            <p:nvPr/>
          </p:nvSpPr>
          <p:spPr>
            <a:xfrm>
              <a:off x="-3862100" y="3527625"/>
              <a:ext cx="90925" cy="64375"/>
            </a:xfrm>
            <a:custGeom>
              <a:avLst/>
              <a:gdLst/>
              <a:ahLst/>
              <a:cxnLst/>
              <a:rect l="l" t="t" r="r" b="b"/>
              <a:pathLst>
                <a:path w="3637" h="2575" extrusionOk="0">
                  <a:moveTo>
                    <a:pt x="1271" y="1"/>
                  </a:moveTo>
                  <a:cubicBezTo>
                    <a:pt x="721" y="1"/>
                    <a:pt x="222" y="406"/>
                    <a:pt x="134" y="992"/>
                  </a:cubicBezTo>
                  <a:lnTo>
                    <a:pt x="134" y="1026"/>
                  </a:lnTo>
                  <a:cubicBezTo>
                    <a:pt x="1" y="1659"/>
                    <a:pt x="401" y="2293"/>
                    <a:pt x="1068" y="2393"/>
                  </a:cubicBezTo>
                  <a:lnTo>
                    <a:pt x="2136" y="2560"/>
                  </a:lnTo>
                  <a:cubicBezTo>
                    <a:pt x="2200" y="2570"/>
                    <a:pt x="2264" y="2574"/>
                    <a:pt x="2327" y="2574"/>
                  </a:cubicBezTo>
                  <a:cubicBezTo>
                    <a:pt x="2914" y="2574"/>
                    <a:pt x="3413" y="2168"/>
                    <a:pt x="3503" y="1626"/>
                  </a:cubicBezTo>
                  <a:lnTo>
                    <a:pt x="3503" y="1559"/>
                  </a:lnTo>
                  <a:cubicBezTo>
                    <a:pt x="3637" y="959"/>
                    <a:pt x="3203" y="325"/>
                    <a:pt x="2536" y="192"/>
                  </a:cubicBezTo>
                  <a:lnTo>
                    <a:pt x="1502" y="25"/>
                  </a:lnTo>
                  <a:cubicBezTo>
                    <a:pt x="1424" y="9"/>
                    <a:pt x="1347" y="1"/>
                    <a:pt x="12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51"/>
            <p:cNvSpPr/>
            <p:nvPr/>
          </p:nvSpPr>
          <p:spPr>
            <a:xfrm>
              <a:off x="-3668625" y="3560975"/>
              <a:ext cx="90925" cy="64600"/>
            </a:xfrm>
            <a:custGeom>
              <a:avLst/>
              <a:gdLst/>
              <a:ahLst/>
              <a:cxnLst/>
              <a:rect l="l" t="t" r="r" b="b"/>
              <a:pathLst>
                <a:path w="3637" h="2584" extrusionOk="0">
                  <a:moveTo>
                    <a:pt x="1281" y="1"/>
                  </a:moveTo>
                  <a:cubicBezTo>
                    <a:pt x="754" y="1"/>
                    <a:pt x="251" y="407"/>
                    <a:pt x="134" y="992"/>
                  </a:cubicBezTo>
                  <a:lnTo>
                    <a:pt x="134" y="1026"/>
                  </a:lnTo>
                  <a:cubicBezTo>
                    <a:pt x="1" y="1660"/>
                    <a:pt x="434" y="2293"/>
                    <a:pt x="1101" y="2393"/>
                  </a:cubicBezTo>
                  <a:lnTo>
                    <a:pt x="2135" y="2560"/>
                  </a:lnTo>
                  <a:cubicBezTo>
                    <a:pt x="2209" y="2576"/>
                    <a:pt x="2283" y="2583"/>
                    <a:pt x="2356" y="2583"/>
                  </a:cubicBezTo>
                  <a:cubicBezTo>
                    <a:pt x="2909" y="2583"/>
                    <a:pt x="3415" y="2157"/>
                    <a:pt x="3503" y="1626"/>
                  </a:cubicBezTo>
                  <a:lnTo>
                    <a:pt x="3503" y="1560"/>
                  </a:lnTo>
                  <a:cubicBezTo>
                    <a:pt x="3636" y="926"/>
                    <a:pt x="3236" y="325"/>
                    <a:pt x="2569" y="192"/>
                  </a:cubicBezTo>
                  <a:lnTo>
                    <a:pt x="1502" y="25"/>
                  </a:lnTo>
                  <a:cubicBezTo>
                    <a:pt x="1428" y="9"/>
                    <a:pt x="1355" y="1"/>
                    <a:pt x="128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51"/>
            <p:cNvSpPr/>
            <p:nvPr/>
          </p:nvSpPr>
          <p:spPr>
            <a:xfrm>
              <a:off x="-3765350" y="3544300"/>
              <a:ext cx="90075" cy="64375"/>
            </a:xfrm>
            <a:custGeom>
              <a:avLst/>
              <a:gdLst/>
              <a:ahLst/>
              <a:cxnLst/>
              <a:rect l="l" t="t" r="r" b="b"/>
              <a:pathLst>
                <a:path w="3603" h="2575" extrusionOk="0">
                  <a:moveTo>
                    <a:pt x="1271" y="1"/>
                  </a:moveTo>
                  <a:cubicBezTo>
                    <a:pt x="728" y="1"/>
                    <a:pt x="251" y="407"/>
                    <a:pt x="134" y="992"/>
                  </a:cubicBezTo>
                  <a:lnTo>
                    <a:pt x="134" y="1026"/>
                  </a:lnTo>
                  <a:cubicBezTo>
                    <a:pt x="0" y="1659"/>
                    <a:pt x="434" y="2293"/>
                    <a:pt x="1101" y="2393"/>
                  </a:cubicBezTo>
                  <a:lnTo>
                    <a:pt x="2102" y="2560"/>
                  </a:lnTo>
                  <a:cubicBezTo>
                    <a:pt x="2163" y="2570"/>
                    <a:pt x="2225" y="2574"/>
                    <a:pt x="2286" y="2574"/>
                  </a:cubicBezTo>
                  <a:cubicBezTo>
                    <a:pt x="2853" y="2574"/>
                    <a:pt x="3379" y="2168"/>
                    <a:pt x="3469" y="1626"/>
                  </a:cubicBezTo>
                  <a:lnTo>
                    <a:pt x="3469" y="1559"/>
                  </a:lnTo>
                  <a:cubicBezTo>
                    <a:pt x="3603" y="959"/>
                    <a:pt x="3169" y="325"/>
                    <a:pt x="2502" y="192"/>
                  </a:cubicBezTo>
                  <a:lnTo>
                    <a:pt x="1501" y="25"/>
                  </a:lnTo>
                  <a:cubicBezTo>
                    <a:pt x="1424" y="9"/>
                    <a:pt x="1347" y="1"/>
                    <a:pt x="12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51"/>
            <p:cNvSpPr/>
            <p:nvPr/>
          </p:nvSpPr>
          <p:spPr>
            <a:xfrm>
              <a:off x="-3824575" y="3540750"/>
              <a:ext cx="16700" cy="38375"/>
            </a:xfrm>
            <a:custGeom>
              <a:avLst/>
              <a:gdLst/>
              <a:ahLst/>
              <a:cxnLst/>
              <a:rect l="l" t="t" r="r" b="b"/>
              <a:pathLst>
                <a:path w="668" h="1535" extrusionOk="0">
                  <a:moveTo>
                    <a:pt x="534" y="0"/>
                  </a:moveTo>
                  <a:cubicBezTo>
                    <a:pt x="501" y="34"/>
                    <a:pt x="401" y="134"/>
                    <a:pt x="334" y="167"/>
                  </a:cubicBezTo>
                  <a:cubicBezTo>
                    <a:pt x="234" y="200"/>
                    <a:pt x="168" y="267"/>
                    <a:pt x="34" y="300"/>
                  </a:cubicBezTo>
                  <a:lnTo>
                    <a:pt x="1" y="467"/>
                  </a:lnTo>
                  <a:cubicBezTo>
                    <a:pt x="34" y="434"/>
                    <a:pt x="134" y="434"/>
                    <a:pt x="201" y="367"/>
                  </a:cubicBezTo>
                  <a:cubicBezTo>
                    <a:pt x="301" y="367"/>
                    <a:pt x="368" y="334"/>
                    <a:pt x="401" y="300"/>
                  </a:cubicBezTo>
                  <a:lnTo>
                    <a:pt x="401" y="300"/>
                  </a:lnTo>
                  <a:lnTo>
                    <a:pt x="201" y="1501"/>
                  </a:lnTo>
                  <a:lnTo>
                    <a:pt x="401" y="1535"/>
                  </a:lnTo>
                  <a:lnTo>
                    <a:pt x="668" y="34"/>
                  </a:lnTo>
                  <a:lnTo>
                    <a:pt x="53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51"/>
            <p:cNvSpPr/>
            <p:nvPr/>
          </p:nvSpPr>
          <p:spPr>
            <a:xfrm>
              <a:off x="-3739500" y="3554700"/>
              <a:ext cx="30050" cy="40275"/>
            </a:xfrm>
            <a:custGeom>
              <a:avLst/>
              <a:gdLst/>
              <a:ahLst/>
              <a:cxnLst/>
              <a:rect l="l" t="t" r="r" b="b"/>
              <a:pathLst>
                <a:path w="1202" h="1611" extrusionOk="0">
                  <a:moveTo>
                    <a:pt x="709" y="0"/>
                  </a:moveTo>
                  <a:cubicBezTo>
                    <a:pt x="585" y="0"/>
                    <a:pt x="488" y="49"/>
                    <a:pt x="434" y="76"/>
                  </a:cubicBezTo>
                  <a:cubicBezTo>
                    <a:pt x="334" y="109"/>
                    <a:pt x="267" y="243"/>
                    <a:pt x="200" y="343"/>
                  </a:cubicBezTo>
                  <a:lnTo>
                    <a:pt x="434" y="410"/>
                  </a:lnTo>
                  <a:cubicBezTo>
                    <a:pt x="434" y="309"/>
                    <a:pt x="467" y="243"/>
                    <a:pt x="534" y="209"/>
                  </a:cubicBezTo>
                  <a:cubicBezTo>
                    <a:pt x="634" y="143"/>
                    <a:pt x="701" y="143"/>
                    <a:pt x="801" y="143"/>
                  </a:cubicBezTo>
                  <a:cubicBezTo>
                    <a:pt x="867" y="209"/>
                    <a:pt x="968" y="243"/>
                    <a:pt x="1001" y="276"/>
                  </a:cubicBezTo>
                  <a:cubicBezTo>
                    <a:pt x="1034" y="343"/>
                    <a:pt x="1034" y="410"/>
                    <a:pt x="1034" y="476"/>
                  </a:cubicBezTo>
                  <a:cubicBezTo>
                    <a:pt x="1034" y="576"/>
                    <a:pt x="1001" y="610"/>
                    <a:pt x="934" y="710"/>
                  </a:cubicBezTo>
                  <a:cubicBezTo>
                    <a:pt x="834" y="743"/>
                    <a:pt x="701" y="810"/>
                    <a:pt x="501" y="943"/>
                  </a:cubicBezTo>
                  <a:cubicBezTo>
                    <a:pt x="367" y="1043"/>
                    <a:pt x="300" y="1110"/>
                    <a:pt x="200" y="1143"/>
                  </a:cubicBezTo>
                  <a:cubicBezTo>
                    <a:pt x="134" y="1177"/>
                    <a:pt x="100" y="1243"/>
                    <a:pt x="34" y="1310"/>
                  </a:cubicBezTo>
                  <a:cubicBezTo>
                    <a:pt x="34" y="1377"/>
                    <a:pt x="0" y="1410"/>
                    <a:pt x="0" y="1444"/>
                  </a:cubicBezTo>
                  <a:lnTo>
                    <a:pt x="1034" y="1610"/>
                  </a:lnTo>
                  <a:lnTo>
                    <a:pt x="1101" y="1444"/>
                  </a:lnTo>
                  <a:lnTo>
                    <a:pt x="300" y="1310"/>
                  </a:lnTo>
                  <a:cubicBezTo>
                    <a:pt x="300" y="1277"/>
                    <a:pt x="334" y="1277"/>
                    <a:pt x="367" y="1243"/>
                  </a:cubicBezTo>
                  <a:cubicBezTo>
                    <a:pt x="434" y="1177"/>
                    <a:pt x="501" y="1143"/>
                    <a:pt x="634" y="1077"/>
                  </a:cubicBezTo>
                  <a:cubicBezTo>
                    <a:pt x="801" y="977"/>
                    <a:pt x="867" y="910"/>
                    <a:pt x="968" y="843"/>
                  </a:cubicBezTo>
                  <a:cubicBezTo>
                    <a:pt x="1034" y="810"/>
                    <a:pt x="1101" y="743"/>
                    <a:pt x="1134" y="676"/>
                  </a:cubicBezTo>
                  <a:cubicBezTo>
                    <a:pt x="1168" y="643"/>
                    <a:pt x="1201" y="576"/>
                    <a:pt x="1201" y="510"/>
                  </a:cubicBezTo>
                  <a:cubicBezTo>
                    <a:pt x="1201" y="410"/>
                    <a:pt x="1201" y="276"/>
                    <a:pt x="1134" y="176"/>
                  </a:cubicBezTo>
                  <a:cubicBezTo>
                    <a:pt x="1034" y="109"/>
                    <a:pt x="968" y="76"/>
                    <a:pt x="801" y="9"/>
                  </a:cubicBezTo>
                  <a:cubicBezTo>
                    <a:pt x="769" y="3"/>
                    <a:pt x="738" y="0"/>
                    <a:pt x="7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51"/>
            <p:cNvSpPr/>
            <p:nvPr/>
          </p:nvSpPr>
          <p:spPr>
            <a:xfrm>
              <a:off x="-3639425" y="3572925"/>
              <a:ext cx="29200" cy="38725"/>
            </a:xfrm>
            <a:custGeom>
              <a:avLst/>
              <a:gdLst/>
              <a:ahLst/>
              <a:cxnLst/>
              <a:rect l="l" t="t" r="r" b="b"/>
              <a:pathLst>
                <a:path w="1168" h="1549" extrusionOk="0">
                  <a:moveTo>
                    <a:pt x="691" y="0"/>
                  </a:moveTo>
                  <a:cubicBezTo>
                    <a:pt x="609" y="0"/>
                    <a:pt x="538" y="24"/>
                    <a:pt x="467" y="47"/>
                  </a:cubicBezTo>
                  <a:cubicBezTo>
                    <a:pt x="400" y="81"/>
                    <a:pt x="300" y="181"/>
                    <a:pt x="267" y="314"/>
                  </a:cubicBezTo>
                  <a:lnTo>
                    <a:pt x="434" y="381"/>
                  </a:lnTo>
                  <a:cubicBezTo>
                    <a:pt x="467" y="248"/>
                    <a:pt x="500" y="214"/>
                    <a:pt x="567" y="181"/>
                  </a:cubicBezTo>
                  <a:cubicBezTo>
                    <a:pt x="634" y="148"/>
                    <a:pt x="667" y="148"/>
                    <a:pt x="767" y="148"/>
                  </a:cubicBezTo>
                  <a:cubicBezTo>
                    <a:pt x="834" y="148"/>
                    <a:pt x="901" y="181"/>
                    <a:pt x="934" y="214"/>
                  </a:cubicBezTo>
                  <a:cubicBezTo>
                    <a:pt x="967" y="248"/>
                    <a:pt x="967" y="314"/>
                    <a:pt x="967" y="381"/>
                  </a:cubicBezTo>
                  <a:cubicBezTo>
                    <a:pt x="967" y="481"/>
                    <a:pt x="934" y="514"/>
                    <a:pt x="834" y="548"/>
                  </a:cubicBezTo>
                  <a:cubicBezTo>
                    <a:pt x="767" y="581"/>
                    <a:pt x="667" y="581"/>
                    <a:pt x="600" y="581"/>
                  </a:cubicBezTo>
                  <a:lnTo>
                    <a:pt x="567" y="581"/>
                  </a:lnTo>
                  <a:lnTo>
                    <a:pt x="500" y="748"/>
                  </a:lnTo>
                  <a:lnTo>
                    <a:pt x="634" y="748"/>
                  </a:lnTo>
                  <a:cubicBezTo>
                    <a:pt x="701" y="748"/>
                    <a:pt x="801" y="815"/>
                    <a:pt x="834" y="881"/>
                  </a:cubicBezTo>
                  <a:cubicBezTo>
                    <a:pt x="901" y="981"/>
                    <a:pt x="901" y="1048"/>
                    <a:pt x="901" y="1148"/>
                  </a:cubicBezTo>
                  <a:cubicBezTo>
                    <a:pt x="901" y="1215"/>
                    <a:pt x="834" y="1315"/>
                    <a:pt x="767" y="1348"/>
                  </a:cubicBezTo>
                  <a:cubicBezTo>
                    <a:pt x="667" y="1382"/>
                    <a:pt x="600" y="1382"/>
                    <a:pt x="500" y="1382"/>
                  </a:cubicBezTo>
                  <a:cubicBezTo>
                    <a:pt x="434" y="1348"/>
                    <a:pt x="400" y="1315"/>
                    <a:pt x="334" y="1248"/>
                  </a:cubicBezTo>
                  <a:cubicBezTo>
                    <a:pt x="300" y="1215"/>
                    <a:pt x="267" y="1148"/>
                    <a:pt x="267" y="1015"/>
                  </a:cubicBezTo>
                  <a:lnTo>
                    <a:pt x="67" y="1015"/>
                  </a:lnTo>
                  <a:cubicBezTo>
                    <a:pt x="0" y="1148"/>
                    <a:pt x="67" y="1248"/>
                    <a:pt x="234" y="1382"/>
                  </a:cubicBezTo>
                  <a:cubicBezTo>
                    <a:pt x="300" y="1482"/>
                    <a:pt x="434" y="1515"/>
                    <a:pt x="567" y="1549"/>
                  </a:cubicBezTo>
                  <a:cubicBezTo>
                    <a:pt x="734" y="1549"/>
                    <a:pt x="834" y="1549"/>
                    <a:pt x="967" y="1482"/>
                  </a:cubicBezTo>
                  <a:cubicBezTo>
                    <a:pt x="1101" y="1382"/>
                    <a:pt x="1134" y="1248"/>
                    <a:pt x="1168" y="1148"/>
                  </a:cubicBezTo>
                  <a:cubicBezTo>
                    <a:pt x="1168" y="1048"/>
                    <a:pt x="1168" y="948"/>
                    <a:pt x="1134" y="881"/>
                  </a:cubicBezTo>
                  <a:cubicBezTo>
                    <a:pt x="1101" y="815"/>
                    <a:pt x="1001" y="748"/>
                    <a:pt x="934" y="715"/>
                  </a:cubicBezTo>
                  <a:cubicBezTo>
                    <a:pt x="967" y="715"/>
                    <a:pt x="1067" y="681"/>
                    <a:pt x="1101" y="648"/>
                  </a:cubicBezTo>
                  <a:cubicBezTo>
                    <a:pt x="1134" y="581"/>
                    <a:pt x="1168" y="548"/>
                    <a:pt x="1168" y="481"/>
                  </a:cubicBezTo>
                  <a:cubicBezTo>
                    <a:pt x="1168" y="381"/>
                    <a:pt x="1168" y="348"/>
                    <a:pt x="1134" y="248"/>
                  </a:cubicBezTo>
                  <a:cubicBezTo>
                    <a:pt x="1134" y="214"/>
                    <a:pt x="1101" y="148"/>
                    <a:pt x="1001" y="81"/>
                  </a:cubicBezTo>
                  <a:cubicBezTo>
                    <a:pt x="967" y="47"/>
                    <a:pt x="901" y="14"/>
                    <a:pt x="801" y="14"/>
                  </a:cubicBezTo>
                  <a:cubicBezTo>
                    <a:pt x="762" y="4"/>
                    <a:pt x="725" y="0"/>
                    <a:pt x="6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51"/>
            <p:cNvSpPr/>
            <p:nvPr/>
          </p:nvSpPr>
          <p:spPr>
            <a:xfrm>
              <a:off x="-3561050" y="3578150"/>
              <a:ext cx="107600" cy="154525"/>
            </a:xfrm>
            <a:custGeom>
              <a:avLst/>
              <a:gdLst/>
              <a:ahLst/>
              <a:cxnLst/>
              <a:rect l="l" t="t" r="r" b="b"/>
              <a:pathLst>
                <a:path w="4304" h="6181" extrusionOk="0">
                  <a:moveTo>
                    <a:pt x="1316" y="1"/>
                  </a:moveTo>
                  <a:cubicBezTo>
                    <a:pt x="1129" y="1"/>
                    <a:pt x="929" y="159"/>
                    <a:pt x="868" y="372"/>
                  </a:cubicBezTo>
                  <a:lnTo>
                    <a:pt x="34" y="5209"/>
                  </a:lnTo>
                  <a:cubicBezTo>
                    <a:pt x="1" y="5442"/>
                    <a:pt x="167" y="5676"/>
                    <a:pt x="401" y="5709"/>
                  </a:cubicBezTo>
                  <a:lnTo>
                    <a:pt x="2903" y="6176"/>
                  </a:lnTo>
                  <a:cubicBezTo>
                    <a:pt x="2926" y="6179"/>
                    <a:pt x="2948" y="6181"/>
                    <a:pt x="2970" y="6181"/>
                  </a:cubicBezTo>
                  <a:cubicBezTo>
                    <a:pt x="3203" y="6181"/>
                    <a:pt x="3373" y="6023"/>
                    <a:pt x="3403" y="5809"/>
                  </a:cubicBezTo>
                  <a:lnTo>
                    <a:pt x="4237" y="973"/>
                  </a:lnTo>
                  <a:cubicBezTo>
                    <a:pt x="4304" y="772"/>
                    <a:pt x="4137" y="506"/>
                    <a:pt x="3870" y="472"/>
                  </a:cubicBezTo>
                  <a:lnTo>
                    <a:pt x="1368" y="5"/>
                  </a:lnTo>
                  <a:cubicBezTo>
                    <a:pt x="1351" y="2"/>
                    <a:pt x="1334" y="1"/>
                    <a:pt x="13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51"/>
            <p:cNvSpPr/>
            <p:nvPr/>
          </p:nvSpPr>
          <p:spPr>
            <a:xfrm>
              <a:off x="-3526850" y="3629150"/>
              <a:ext cx="41725" cy="41700"/>
            </a:xfrm>
            <a:custGeom>
              <a:avLst/>
              <a:gdLst/>
              <a:ahLst/>
              <a:cxnLst/>
              <a:rect l="l" t="t" r="r" b="b"/>
              <a:pathLst>
                <a:path w="1669" h="1668" extrusionOk="0">
                  <a:moveTo>
                    <a:pt x="834" y="0"/>
                  </a:moveTo>
                  <a:lnTo>
                    <a:pt x="734" y="667"/>
                  </a:lnTo>
                  <a:lnTo>
                    <a:pt x="67" y="567"/>
                  </a:lnTo>
                  <a:lnTo>
                    <a:pt x="0" y="834"/>
                  </a:lnTo>
                  <a:lnTo>
                    <a:pt x="667" y="967"/>
                  </a:lnTo>
                  <a:lnTo>
                    <a:pt x="567" y="1635"/>
                  </a:lnTo>
                  <a:lnTo>
                    <a:pt x="834" y="1668"/>
                  </a:lnTo>
                  <a:lnTo>
                    <a:pt x="968" y="1001"/>
                  </a:lnTo>
                  <a:lnTo>
                    <a:pt x="1635" y="1134"/>
                  </a:lnTo>
                  <a:lnTo>
                    <a:pt x="1668" y="834"/>
                  </a:lnTo>
                  <a:lnTo>
                    <a:pt x="1001" y="734"/>
                  </a:lnTo>
                  <a:lnTo>
                    <a:pt x="1134" y="67"/>
                  </a:lnTo>
                  <a:lnTo>
                    <a:pt x="83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51"/>
            <p:cNvSpPr/>
            <p:nvPr/>
          </p:nvSpPr>
          <p:spPr>
            <a:xfrm>
              <a:off x="-3447625" y="3599350"/>
              <a:ext cx="90075" cy="65200"/>
            </a:xfrm>
            <a:custGeom>
              <a:avLst/>
              <a:gdLst/>
              <a:ahLst/>
              <a:cxnLst/>
              <a:rect l="l" t="t" r="r" b="b"/>
              <a:pathLst>
                <a:path w="3603" h="2608" extrusionOk="0">
                  <a:moveTo>
                    <a:pt x="1281" y="0"/>
                  </a:moveTo>
                  <a:cubicBezTo>
                    <a:pt x="754" y="0"/>
                    <a:pt x="251" y="406"/>
                    <a:pt x="134" y="992"/>
                  </a:cubicBezTo>
                  <a:lnTo>
                    <a:pt x="134" y="1025"/>
                  </a:lnTo>
                  <a:cubicBezTo>
                    <a:pt x="0" y="1659"/>
                    <a:pt x="434" y="2293"/>
                    <a:pt x="1101" y="2426"/>
                  </a:cubicBezTo>
                  <a:lnTo>
                    <a:pt x="2102" y="2593"/>
                  </a:lnTo>
                  <a:cubicBezTo>
                    <a:pt x="2163" y="2603"/>
                    <a:pt x="2224" y="2607"/>
                    <a:pt x="2284" y="2607"/>
                  </a:cubicBezTo>
                  <a:cubicBezTo>
                    <a:pt x="2847" y="2607"/>
                    <a:pt x="3349" y="2198"/>
                    <a:pt x="3469" y="1626"/>
                  </a:cubicBezTo>
                  <a:lnTo>
                    <a:pt x="3469" y="1559"/>
                  </a:lnTo>
                  <a:cubicBezTo>
                    <a:pt x="3603" y="959"/>
                    <a:pt x="3169" y="325"/>
                    <a:pt x="2502" y="191"/>
                  </a:cubicBezTo>
                  <a:lnTo>
                    <a:pt x="1501" y="25"/>
                  </a:lnTo>
                  <a:cubicBezTo>
                    <a:pt x="1428" y="8"/>
                    <a:pt x="1354" y="0"/>
                    <a:pt x="1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51"/>
            <p:cNvSpPr/>
            <p:nvPr/>
          </p:nvSpPr>
          <p:spPr>
            <a:xfrm>
              <a:off x="-3415950" y="3615800"/>
              <a:ext cx="26725" cy="31700"/>
            </a:xfrm>
            <a:custGeom>
              <a:avLst/>
              <a:gdLst/>
              <a:ahLst/>
              <a:cxnLst/>
              <a:rect l="l" t="t" r="r" b="b"/>
              <a:pathLst>
                <a:path w="1069" h="1268" extrusionOk="0">
                  <a:moveTo>
                    <a:pt x="635" y="0"/>
                  </a:moveTo>
                  <a:lnTo>
                    <a:pt x="534" y="367"/>
                  </a:lnTo>
                  <a:lnTo>
                    <a:pt x="168" y="301"/>
                  </a:lnTo>
                  <a:lnTo>
                    <a:pt x="134" y="467"/>
                  </a:lnTo>
                  <a:lnTo>
                    <a:pt x="501" y="534"/>
                  </a:lnTo>
                  <a:lnTo>
                    <a:pt x="401" y="934"/>
                  </a:lnTo>
                  <a:lnTo>
                    <a:pt x="568" y="968"/>
                  </a:lnTo>
                  <a:lnTo>
                    <a:pt x="668" y="601"/>
                  </a:lnTo>
                  <a:lnTo>
                    <a:pt x="1035" y="667"/>
                  </a:lnTo>
                  <a:lnTo>
                    <a:pt x="1068" y="501"/>
                  </a:lnTo>
                  <a:lnTo>
                    <a:pt x="701" y="434"/>
                  </a:lnTo>
                  <a:lnTo>
                    <a:pt x="801" y="34"/>
                  </a:lnTo>
                  <a:lnTo>
                    <a:pt x="635" y="0"/>
                  </a:lnTo>
                  <a:close/>
                  <a:moveTo>
                    <a:pt x="34" y="934"/>
                  </a:moveTo>
                  <a:lnTo>
                    <a:pt x="1" y="1101"/>
                  </a:lnTo>
                  <a:lnTo>
                    <a:pt x="868" y="1268"/>
                  </a:lnTo>
                  <a:lnTo>
                    <a:pt x="901" y="1101"/>
                  </a:lnTo>
                  <a:lnTo>
                    <a:pt x="34" y="93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51"/>
            <p:cNvSpPr/>
            <p:nvPr/>
          </p:nvSpPr>
          <p:spPr>
            <a:xfrm>
              <a:off x="-3461800" y="3681900"/>
              <a:ext cx="89250" cy="64575"/>
            </a:xfrm>
            <a:custGeom>
              <a:avLst/>
              <a:gdLst/>
              <a:ahLst/>
              <a:cxnLst/>
              <a:rect l="l" t="t" r="r" b="b"/>
              <a:pathLst>
                <a:path w="3570" h="2583" extrusionOk="0">
                  <a:moveTo>
                    <a:pt x="1270" y="1"/>
                  </a:moveTo>
                  <a:cubicBezTo>
                    <a:pt x="721" y="1"/>
                    <a:pt x="221" y="407"/>
                    <a:pt x="134" y="992"/>
                  </a:cubicBezTo>
                  <a:lnTo>
                    <a:pt x="134" y="1026"/>
                  </a:lnTo>
                  <a:cubicBezTo>
                    <a:pt x="0" y="1659"/>
                    <a:pt x="400" y="2293"/>
                    <a:pt x="1068" y="2393"/>
                  </a:cubicBezTo>
                  <a:lnTo>
                    <a:pt x="2068" y="2560"/>
                  </a:lnTo>
                  <a:cubicBezTo>
                    <a:pt x="2142" y="2576"/>
                    <a:pt x="2216" y="2583"/>
                    <a:pt x="2289" y="2583"/>
                  </a:cubicBezTo>
                  <a:cubicBezTo>
                    <a:pt x="2843" y="2583"/>
                    <a:pt x="3351" y="2157"/>
                    <a:pt x="3469" y="1626"/>
                  </a:cubicBezTo>
                  <a:lnTo>
                    <a:pt x="3469" y="1559"/>
                  </a:lnTo>
                  <a:cubicBezTo>
                    <a:pt x="3569" y="959"/>
                    <a:pt x="3169" y="325"/>
                    <a:pt x="2502" y="192"/>
                  </a:cubicBezTo>
                  <a:lnTo>
                    <a:pt x="1501" y="25"/>
                  </a:lnTo>
                  <a:cubicBezTo>
                    <a:pt x="1424" y="9"/>
                    <a:pt x="1347" y="1"/>
                    <a:pt x="12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51"/>
            <p:cNvSpPr/>
            <p:nvPr/>
          </p:nvSpPr>
          <p:spPr>
            <a:xfrm>
              <a:off x="-3433450" y="3701700"/>
              <a:ext cx="33375" cy="23375"/>
            </a:xfrm>
            <a:custGeom>
              <a:avLst/>
              <a:gdLst/>
              <a:ahLst/>
              <a:cxnLst/>
              <a:rect l="l" t="t" r="r" b="b"/>
              <a:pathLst>
                <a:path w="1335" h="935" extrusionOk="0">
                  <a:moveTo>
                    <a:pt x="100" y="0"/>
                  </a:moveTo>
                  <a:lnTo>
                    <a:pt x="67" y="200"/>
                  </a:lnTo>
                  <a:lnTo>
                    <a:pt x="1268" y="400"/>
                  </a:lnTo>
                  <a:lnTo>
                    <a:pt x="1335" y="200"/>
                  </a:lnTo>
                  <a:lnTo>
                    <a:pt x="100" y="0"/>
                  </a:lnTo>
                  <a:close/>
                  <a:moveTo>
                    <a:pt x="34" y="534"/>
                  </a:moveTo>
                  <a:lnTo>
                    <a:pt x="0" y="734"/>
                  </a:lnTo>
                  <a:lnTo>
                    <a:pt x="1201" y="934"/>
                  </a:lnTo>
                  <a:lnTo>
                    <a:pt x="1234" y="734"/>
                  </a:lnTo>
                  <a:lnTo>
                    <a:pt x="34" y="53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51"/>
            <p:cNvSpPr/>
            <p:nvPr/>
          </p:nvSpPr>
          <p:spPr>
            <a:xfrm>
              <a:off x="-3623600" y="3107925"/>
              <a:ext cx="25050" cy="99275"/>
            </a:xfrm>
            <a:custGeom>
              <a:avLst/>
              <a:gdLst/>
              <a:ahLst/>
              <a:cxnLst/>
              <a:rect l="l" t="t" r="r" b="b"/>
              <a:pathLst>
                <a:path w="1002" h="3971" extrusionOk="0">
                  <a:moveTo>
                    <a:pt x="801" y="1"/>
                  </a:moveTo>
                  <a:lnTo>
                    <a:pt x="535" y="434"/>
                  </a:lnTo>
                  <a:lnTo>
                    <a:pt x="334" y="1602"/>
                  </a:lnTo>
                  <a:lnTo>
                    <a:pt x="635" y="1969"/>
                  </a:lnTo>
                  <a:lnTo>
                    <a:pt x="768" y="1869"/>
                  </a:lnTo>
                  <a:lnTo>
                    <a:pt x="1002" y="334"/>
                  </a:lnTo>
                  <a:cubicBezTo>
                    <a:pt x="1002" y="168"/>
                    <a:pt x="935" y="67"/>
                    <a:pt x="801" y="1"/>
                  </a:cubicBezTo>
                  <a:close/>
                  <a:moveTo>
                    <a:pt x="601" y="2102"/>
                  </a:moveTo>
                  <a:lnTo>
                    <a:pt x="201" y="2336"/>
                  </a:lnTo>
                  <a:lnTo>
                    <a:pt x="1" y="3503"/>
                  </a:lnTo>
                  <a:lnTo>
                    <a:pt x="68" y="3970"/>
                  </a:lnTo>
                  <a:cubicBezTo>
                    <a:pt x="268" y="3970"/>
                    <a:pt x="368" y="3904"/>
                    <a:pt x="401" y="3770"/>
                  </a:cubicBezTo>
                  <a:lnTo>
                    <a:pt x="668" y="2236"/>
                  </a:lnTo>
                  <a:lnTo>
                    <a:pt x="601" y="2102"/>
                  </a:lnTo>
                  <a:close/>
                </a:path>
              </a:pathLst>
            </a:custGeom>
            <a:solidFill>
              <a:srgbClr val="3352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51"/>
            <p:cNvSpPr/>
            <p:nvPr/>
          </p:nvSpPr>
          <p:spPr>
            <a:xfrm>
              <a:off x="-3601900" y="3112925"/>
              <a:ext cx="72575" cy="106775"/>
            </a:xfrm>
            <a:custGeom>
              <a:avLst/>
              <a:gdLst/>
              <a:ahLst/>
              <a:cxnLst/>
              <a:rect l="l" t="t" r="r" b="b"/>
              <a:pathLst>
                <a:path w="2903" h="4271" extrusionOk="0">
                  <a:moveTo>
                    <a:pt x="934" y="1"/>
                  </a:moveTo>
                  <a:cubicBezTo>
                    <a:pt x="767" y="1"/>
                    <a:pt x="634" y="101"/>
                    <a:pt x="601" y="234"/>
                  </a:cubicBezTo>
                  <a:lnTo>
                    <a:pt x="1001" y="468"/>
                  </a:lnTo>
                  <a:lnTo>
                    <a:pt x="2302" y="735"/>
                  </a:lnTo>
                  <a:lnTo>
                    <a:pt x="2535" y="301"/>
                  </a:lnTo>
                  <a:lnTo>
                    <a:pt x="934" y="1"/>
                  </a:lnTo>
                  <a:close/>
                  <a:moveTo>
                    <a:pt x="2669" y="301"/>
                  </a:moveTo>
                  <a:lnTo>
                    <a:pt x="2435" y="735"/>
                  </a:lnTo>
                  <a:lnTo>
                    <a:pt x="2235" y="1902"/>
                  </a:lnTo>
                  <a:lnTo>
                    <a:pt x="2502" y="2269"/>
                  </a:lnTo>
                  <a:lnTo>
                    <a:pt x="2635" y="2202"/>
                  </a:lnTo>
                  <a:lnTo>
                    <a:pt x="2902" y="635"/>
                  </a:lnTo>
                  <a:cubicBezTo>
                    <a:pt x="2902" y="468"/>
                    <a:pt x="2802" y="368"/>
                    <a:pt x="2669" y="301"/>
                  </a:cubicBezTo>
                  <a:close/>
                  <a:moveTo>
                    <a:pt x="767" y="1802"/>
                  </a:moveTo>
                  <a:lnTo>
                    <a:pt x="500" y="1969"/>
                  </a:lnTo>
                  <a:lnTo>
                    <a:pt x="667" y="2236"/>
                  </a:lnTo>
                  <a:lnTo>
                    <a:pt x="2102" y="2469"/>
                  </a:lnTo>
                  <a:lnTo>
                    <a:pt x="2335" y="2303"/>
                  </a:lnTo>
                  <a:lnTo>
                    <a:pt x="2168" y="2069"/>
                  </a:lnTo>
                  <a:lnTo>
                    <a:pt x="767" y="1802"/>
                  </a:lnTo>
                  <a:close/>
                  <a:moveTo>
                    <a:pt x="400" y="2036"/>
                  </a:moveTo>
                  <a:lnTo>
                    <a:pt x="267" y="2102"/>
                  </a:lnTo>
                  <a:lnTo>
                    <a:pt x="0" y="3537"/>
                  </a:lnTo>
                  <a:lnTo>
                    <a:pt x="467" y="3437"/>
                  </a:lnTo>
                  <a:lnTo>
                    <a:pt x="634" y="2403"/>
                  </a:lnTo>
                  <a:lnTo>
                    <a:pt x="400" y="2036"/>
                  </a:lnTo>
                  <a:close/>
                  <a:moveTo>
                    <a:pt x="467" y="3537"/>
                  </a:moveTo>
                  <a:lnTo>
                    <a:pt x="0" y="3603"/>
                  </a:lnTo>
                  <a:cubicBezTo>
                    <a:pt x="0" y="3770"/>
                    <a:pt x="100" y="3904"/>
                    <a:pt x="234" y="3937"/>
                  </a:cubicBezTo>
                  <a:lnTo>
                    <a:pt x="2002" y="4271"/>
                  </a:lnTo>
                  <a:lnTo>
                    <a:pt x="1935" y="3770"/>
                  </a:lnTo>
                  <a:lnTo>
                    <a:pt x="467" y="3537"/>
                  </a:lnTo>
                  <a:close/>
                </a:path>
              </a:pathLst>
            </a:custGeom>
            <a:solidFill>
              <a:srgbClr val="3352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51"/>
            <p:cNvSpPr/>
            <p:nvPr/>
          </p:nvSpPr>
          <p:spPr>
            <a:xfrm>
              <a:off x="-3532700" y="3124600"/>
              <a:ext cx="70925" cy="106775"/>
            </a:xfrm>
            <a:custGeom>
              <a:avLst/>
              <a:gdLst/>
              <a:ahLst/>
              <a:cxnLst/>
              <a:rect l="l" t="t" r="r" b="b"/>
              <a:pathLst>
                <a:path w="2837" h="4271" extrusionOk="0">
                  <a:moveTo>
                    <a:pt x="868" y="1"/>
                  </a:moveTo>
                  <a:cubicBezTo>
                    <a:pt x="701" y="1"/>
                    <a:pt x="568" y="101"/>
                    <a:pt x="534" y="201"/>
                  </a:cubicBezTo>
                  <a:lnTo>
                    <a:pt x="935" y="468"/>
                  </a:lnTo>
                  <a:lnTo>
                    <a:pt x="2236" y="701"/>
                  </a:lnTo>
                  <a:lnTo>
                    <a:pt x="2503" y="301"/>
                  </a:lnTo>
                  <a:lnTo>
                    <a:pt x="868" y="1"/>
                  </a:lnTo>
                  <a:close/>
                  <a:moveTo>
                    <a:pt x="2636" y="301"/>
                  </a:moveTo>
                  <a:lnTo>
                    <a:pt x="2369" y="701"/>
                  </a:lnTo>
                  <a:lnTo>
                    <a:pt x="2169" y="1902"/>
                  </a:lnTo>
                  <a:lnTo>
                    <a:pt x="2469" y="2269"/>
                  </a:lnTo>
                  <a:lnTo>
                    <a:pt x="2569" y="2169"/>
                  </a:lnTo>
                  <a:lnTo>
                    <a:pt x="2836" y="635"/>
                  </a:lnTo>
                  <a:cubicBezTo>
                    <a:pt x="2836" y="468"/>
                    <a:pt x="2736" y="334"/>
                    <a:pt x="2636" y="301"/>
                  </a:cubicBezTo>
                  <a:close/>
                  <a:moveTo>
                    <a:pt x="735" y="1802"/>
                  </a:moveTo>
                  <a:lnTo>
                    <a:pt x="501" y="1969"/>
                  </a:lnTo>
                  <a:lnTo>
                    <a:pt x="668" y="2236"/>
                  </a:lnTo>
                  <a:lnTo>
                    <a:pt x="2069" y="2469"/>
                  </a:lnTo>
                  <a:lnTo>
                    <a:pt x="2336" y="2303"/>
                  </a:lnTo>
                  <a:lnTo>
                    <a:pt x="2169" y="2069"/>
                  </a:lnTo>
                  <a:lnTo>
                    <a:pt x="735" y="1802"/>
                  </a:lnTo>
                  <a:close/>
                  <a:moveTo>
                    <a:pt x="468" y="3570"/>
                  </a:moveTo>
                  <a:lnTo>
                    <a:pt x="1" y="3637"/>
                  </a:lnTo>
                  <a:cubicBezTo>
                    <a:pt x="1" y="3804"/>
                    <a:pt x="67" y="3937"/>
                    <a:pt x="201" y="3970"/>
                  </a:cubicBezTo>
                  <a:lnTo>
                    <a:pt x="1835" y="4271"/>
                  </a:lnTo>
                  <a:lnTo>
                    <a:pt x="1735" y="3804"/>
                  </a:lnTo>
                  <a:lnTo>
                    <a:pt x="468" y="3570"/>
                  </a:lnTo>
                  <a:close/>
                  <a:moveTo>
                    <a:pt x="2402" y="2369"/>
                  </a:moveTo>
                  <a:lnTo>
                    <a:pt x="2036" y="2636"/>
                  </a:lnTo>
                  <a:lnTo>
                    <a:pt x="1835" y="3804"/>
                  </a:lnTo>
                  <a:lnTo>
                    <a:pt x="1902" y="4271"/>
                  </a:lnTo>
                  <a:cubicBezTo>
                    <a:pt x="2069" y="4271"/>
                    <a:pt x="2202" y="4171"/>
                    <a:pt x="2236" y="4037"/>
                  </a:cubicBezTo>
                  <a:lnTo>
                    <a:pt x="2503" y="2503"/>
                  </a:lnTo>
                  <a:lnTo>
                    <a:pt x="2402" y="2369"/>
                  </a:lnTo>
                  <a:close/>
                </a:path>
              </a:pathLst>
            </a:custGeom>
            <a:solidFill>
              <a:srgbClr val="3352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51"/>
            <p:cNvSpPr/>
            <p:nvPr/>
          </p:nvSpPr>
          <p:spPr>
            <a:xfrm>
              <a:off x="-3456800" y="3141300"/>
              <a:ext cx="63400" cy="102575"/>
            </a:xfrm>
            <a:custGeom>
              <a:avLst/>
              <a:gdLst/>
              <a:ahLst/>
              <a:cxnLst/>
              <a:rect l="l" t="t" r="r" b="b"/>
              <a:pathLst>
                <a:path w="2536" h="4103" extrusionOk="0">
                  <a:moveTo>
                    <a:pt x="300" y="0"/>
                  </a:moveTo>
                  <a:lnTo>
                    <a:pt x="0" y="1601"/>
                  </a:lnTo>
                  <a:lnTo>
                    <a:pt x="100" y="1701"/>
                  </a:lnTo>
                  <a:lnTo>
                    <a:pt x="467" y="1468"/>
                  </a:lnTo>
                  <a:lnTo>
                    <a:pt x="667" y="267"/>
                  </a:lnTo>
                  <a:lnTo>
                    <a:pt x="300" y="0"/>
                  </a:lnTo>
                  <a:close/>
                  <a:moveTo>
                    <a:pt x="2335" y="133"/>
                  </a:moveTo>
                  <a:lnTo>
                    <a:pt x="2068" y="534"/>
                  </a:lnTo>
                  <a:lnTo>
                    <a:pt x="1868" y="1701"/>
                  </a:lnTo>
                  <a:lnTo>
                    <a:pt x="2168" y="2102"/>
                  </a:lnTo>
                  <a:lnTo>
                    <a:pt x="2302" y="2001"/>
                  </a:lnTo>
                  <a:lnTo>
                    <a:pt x="2535" y="467"/>
                  </a:lnTo>
                  <a:cubicBezTo>
                    <a:pt x="2535" y="300"/>
                    <a:pt x="2469" y="167"/>
                    <a:pt x="2335" y="133"/>
                  </a:cubicBezTo>
                  <a:close/>
                  <a:moveTo>
                    <a:pt x="434" y="1635"/>
                  </a:moveTo>
                  <a:lnTo>
                    <a:pt x="167" y="1801"/>
                  </a:lnTo>
                  <a:lnTo>
                    <a:pt x="334" y="2068"/>
                  </a:lnTo>
                  <a:lnTo>
                    <a:pt x="1735" y="2302"/>
                  </a:lnTo>
                  <a:lnTo>
                    <a:pt x="2002" y="2135"/>
                  </a:lnTo>
                  <a:lnTo>
                    <a:pt x="1835" y="1901"/>
                  </a:lnTo>
                  <a:lnTo>
                    <a:pt x="434" y="1635"/>
                  </a:lnTo>
                  <a:close/>
                  <a:moveTo>
                    <a:pt x="2135" y="2235"/>
                  </a:moveTo>
                  <a:lnTo>
                    <a:pt x="1735" y="2468"/>
                  </a:lnTo>
                  <a:lnTo>
                    <a:pt x="1535" y="3636"/>
                  </a:lnTo>
                  <a:lnTo>
                    <a:pt x="1635" y="4103"/>
                  </a:lnTo>
                  <a:cubicBezTo>
                    <a:pt x="1802" y="4103"/>
                    <a:pt x="1902" y="4003"/>
                    <a:pt x="1968" y="3903"/>
                  </a:cubicBezTo>
                  <a:lnTo>
                    <a:pt x="2202" y="2335"/>
                  </a:lnTo>
                  <a:lnTo>
                    <a:pt x="2135" y="2235"/>
                  </a:lnTo>
                  <a:close/>
                </a:path>
              </a:pathLst>
            </a:custGeom>
            <a:solidFill>
              <a:srgbClr val="3352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51"/>
            <p:cNvSpPr/>
            <p:nvPr/>
          </p:nvSpPr>
          <p:spPr>
            <a:xfrm>
              <a:off x="-3395925" y="3149625"/>
              <a:ext cx="67575" cy="105925"/>
            </a:xfrm>
            <a:custGeom>
              <a:avLst/>
              <a:gdLst/>
              <a:ahLst/>
              <a:cxnLst/>
              <a:rect l="l" t="t" r="r" b="b"/>
              <a:pathLst>
                <a:path w="2703" h="4237" extrusionOk="0">
                  <a:moveTo>
                    <a:pt x="901" y="1"/>
                  </a:moveTo>
                  <a:cubicBezTo>
                    <a:pt x="734" y="1"/>
                    <a:pt x="601" y="101"/>
                    <a:pt x="567" y="201"/>
                  </a:cubicBezTo>
                  <a:lnTo>
                    <a:pt x="1001" y="468"/>
                  </a:lnTo>
                  <a:lnTo>
                    <a:pt x="2435" y="734"/>
                  </a:lnTo>
                  <a:lnTo>
                    <a:pt x="2702" y="334"/>
                  </a:lnTo>
                  <a:lnTo>
                    <a:pt x="901" y="1"/>
                  </a:lnTo>
                  <a:close/>
                  <a:moveTo>
                    <a:pt x="567" y="301"/>
                  </a:moveTo>
                  <a:lnTo>
                    <a:pt x="334" y="1735"/>
                  </a:lnTo>
                  <a:lnTo>
                    <a:pt x="401" y="1835"/>
                  </a:lnTo>
                  <a:lnTo>
                    <a:pt x="768" y="1602"/>
                  </a:lnTo>
                  <a:lnTo>
                    <a:pt x="934" y="534"/>
                  </a:lnTo>
                  <a:lnTo>
                    <a:pt x="567" y="301"/>
                  </a:lnTo>
                  <a:close/>
                  <a:moveTo>
                    <a:pt x="734" y="1769"/>
                  </a:moveTo>
                  <a:lnTo>
                    <a:pt x="467" y="1935"/>
                  </a:lnTo>
                  <a:lnTo>
                    <a:pt x="634" y="2169"/>
                  </a:lnTo>
                  <a:lnTo>
                    <a:pt x="2068" y="2436"/>
                  </a:lnTo>
                  <a:lnTo>
                    <a:pt x="2302" y="2269"/>
                  </a:lnTo>
                  <a:lnTo>
                    <a:pt x="2135" y="2002"/>
                  </a:lnTo>
                  <a:lnTo>
                    <a:pt x="734" y="1769"/>
                  </a:lnTo>
                  <a:close/>
                  <a:moveTo>
                    <a:pt x="434" y="3503"/>
                  </a:moveTo>
                  <a:lnTo>
                    <a:pt x="0" y="3603"/>
                  </a:lnTo>
                  <a:cubicBezTo>
                    <a:pt x="0" y="3770"/>
                    <a:pt x="67" y="3870"/>
                    <a:pt x="200" y="3937"/>
                  </a:cubicBezTo>
                  <a:lnTo>
                    <a:pt x="1835" y="4237"/>
                  </a:lnTo>
                  <a:lnTo>
                    <a:pt x="1835" y="4237"/>
                  </a:lnTo>
                  <a:lnTo>
                    <a:pt x="1735" y="3770"/>
                  </a:lnTo>
                  <a:lnTo>
                    <a:pt x="434" y="3503"/>
                  </a:lnTo>
                  <a:close/>
                  <a:moveTo>
                    <a:pt x="2402" y="2336"/>
                  </a:moveTo>
                  <a:lnTo>
                    <a:pt x="2035" y="2602"/>
                  </a:lnTo>
                  <a:lnTo>
                    <a:pt x="1802" y="3770"/>
                  </a:lnTo>
                  <a:lnTo>
                    <a:pt x="1902" y="4237"/>
                  </a:lnTo>
                  <a:cubicBezTo>
                    <a:pt x="2068" y="4237"/>
                    <a:pt x="2202" y="4137"/>
                    <a:pt x="2235" y="4003"/>
                  </a:cubicBezTo>
                  <a:lnTo>
                    <a:pt x="2502" y="2469"/>
                  </a:lnTo>
                  <a:lnTo>
                    <a:pt x="2402" y="2336"/>
                  </a:lnTo>
                  <a:close/>
                </a:path>
              </a:pathLst>
            </a:custGeom>
            <a:solidFill>
              <a:srgbClr val="3352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57" name="Google Shape;1857;p51"/>
          <p:cNvGrpSpPr/>
          <p:nvPr/>
        </p:nvGrpSpPr>
        <p:grpSpPr>
          <a:xfrm>
            <a:off x="4386850" y="4170988"/>
            <a:ext cx="477875" cy="334400"/>
            <a:chOff x="-3971350" y="3795650"/>
            <a:chExt cx="477875" cy="334400"/>
          </a:xfrm>
        </p:grpSpPr>
        <p:sp>
          <p:nvSpPr>
            <p:cNvPr id="1858" name="Google Shape;1858;p51"/>
            <p:cNvSpPr/>
            <p:nvPr/>
          </p:nvSpPr>
          <p:spPr>
            <a:xfrm>
              <a:off x="-3971350" y="3795650"/>
              <a:ext cx="477875" cy="334400"/>
            </a:xfrm>
            <a:custGeom>
              <a:avLst/>
              <a:gdLst/>
              <a:ahLst/>
              <a:cxnLst/>
              <a:rect l="l" t="t" r="r" b="b"/>
              <a:pathLst>
                <a:path w="19115" h="13376" extrusionOk="0">
                  <a:moveTo>
                    <a:pt x="2312" y="0"/>
                  </a:moveTo>
                  <a:cubicBezTo>
                    <a:pt x="1989" y="0"/>
                    <a:pt x="1691" y="227"/>
                    <a:pt x="1602" y="612"/>
                  </a:cubicBezTo>
                  <a:lnTo>
                    <a:pt x="68" y="9852"/>
                  </a:lnTo>
                  <a:cubicBezTo>
                    <a:pt x="1" y="10252"/>
                    <a:pt x="234" y="10619"/>
                    <a:pt x="668" y="10686"/>
                  </a:cubicBezTo>
                  <a:lnTo>
                    <a:pt x="16679" y="13354"/>
                  </a:lnTo>
                  <a:cubicBezTo>
                    <a:pt x="16737" y="13369"/>
                    <a:pt x="16793" y="13375"/>
                    <a:pt x="16848" y="13375"/>
                  </a:cubicBezTo>
                  <a:cubicBezTo>
                    <a:pt x="17178" y="13375"/>
                    <a:pt x="17451" y="13130"/>
                    <a:pt x="17480" y="12787"/>
                  </a:cubicBezTo>
                  <a:lnTo>
                    <a:pt x="19048" y="3514"/>
                  </a:lnTo>
                  <a:cubicBezTo>
                    <a:pt x="19115" y="3147"/>
                    <a:pt x="18881" y="2780"/>
                    <a:pt x="18447" y="2680"/>
                  </a:cubicBezTo>
                  <a:lnTo>
                    <a:pt x="2436" y="11"/>
                  </a:lnTo>
                  <a:cubicBezTo>
                    <a:pt x="2394" y="4"/>
                    <a:pt x="2353" y="0"/>
                    <a:pt x="231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51"/>
            <p:cNvSpPr/>
            <p:nvPr/>
          </p:nvSpPr>
          <p:spPr>
            <a:xfrm>
              <a:off x="-3632775" y="4073525"/>
              <a:ext cx="25875" cy="24400"/>
            </a:xfrm>
            <a:custGeom>
              <a:avLst/>
              <a:gdLst/>
              <a:ahLst/>
              <a:cxnLst/>
              <a:rect l="l" t="t" r="r" b="b"/>
              <a:pathLst>
                <a:path w="1035" h="976" extrusionOk="0">
                  <a:moveTo>
                    <a:pt x="516" y="1"/>
                  </a:moveTo>
                  <a:cubicBezTo>
                    <a:pt x="296" y="1"/>
                    <a:pt x="65" y="188"/>
                    <a:pt x="34" y="405"/>
                  </a:cubicBezTo>
                  <a:cubicBezTo>
                    <a:pt x="1" y="672"/>
                    <a:pt x="201" y="905"/>
                    <a:pt x="435" y="972"/>
                  </a:cubicBezTo>
                  <a:cubicBezTo>
                    <a:pt x="454" y="974"/>
                    <a:pt x="474" y="975"/>
                    <a:pt x="493" y="975"/>
                  </a:cubicBezTo>
                  <a:cubicBezTo>
                    <a:pt x="735" y="975"/>
                    <a:pt x="940" y="785"/>
                    <a:pt x="1002" y="538"/>
                  </a:cubicBezTo>
                  <a:cubicBezTo>
                    <a:pt x="1035" y="305"/>
                    <a:pt x="868" y="4"/>
                    <a:pt x="568" y="4"/>
                  </a:cubicBezTo>
                  <a:cubicBezTo>
                    <a:pt x="551" y="2"/>
                    <a:pt x="533" y="1"/>
                    <a:pt x="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51"/>
            <p:cNvSpPr/>
            <p:nvPr/>
          </p:nvSpPr>
          <p:spPr>
            <a:xfrm>
              <a:off x="-3580225" y="4081875"/>
              <a:ext cx="26700" cy="24375"/>
            </a:xfrm>
            <a:custGeom>
              <a:avLst/>
              <a:gdLst/>
              <a:ahLst/>
              <a:cxnLst/>
              <a:rect l="l" t="t" r="r" b="b"/>
              <a:pathLst>
                <a:path w="1068" h="975" extrusionOk="0">
                  <a:moveTo>
                    <a:pt x="542" y="0"/>
                  </a:moveTo>
                  <a:cubicBezTo>
                    <a:pt x="301" y="0"/>
                    <a:pt x="98" y="188"/>
                    <a:pt x="67" y="404"/>
                  </a:cubicBezTo>
                  <a:cubicBezTo>
                    <a:pt x="0" y="671"/>
                    <a:pt x="234" y="905"/>
                    <a:pt x="467" y="971"/>
                  </a:cubicBezTo>
                  <a:cubicBezTo>
                    <a:pt x="487" y="974"/>
                    <a:pt x="506" y="975"/>
                    <a:pt x="526" y="975"/>
                  </a:cubicBezTo>
                  <a:cubicBezTo>
                    <a:pt x="768" y="975"/>
                    <a:pt x="973" y="785"/>
                    <a:pt x="1034" y="538"/>
                  </a:cubicBezTo>
                  <a:cubicBezTo>
                    <a:pt x="1068" y="304"/>
                    <a:pt x="901" y="37"/>
                    <a:pt x="601" y="4"/>
                  </a:cubicBezTo>
                  <a:cubicBezTo>
                    <a:pt x="581" y="2"/>
                    <a:pt x="562" y="0"/>
                    <a:pt x="54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51"/>
            <p:cNvSpPr/>
            <p:nvPr/>
          </p:nvSpPr>
          <p:spPr>
            <a:xfrm>
              <a:off x="-3597750" y="4079375"/>
              <a:ext cx="25875" cy="24375"/>
            </a:xfrm>
            <a:custGeom>
              <a:avLst/>
              <a:gdLst/>
              <a:ahLst/>
              <a:cxnLst/>
              <a:rect l="l" t="t" r="r" b="b"/>
              <a:pathLst>
                <a:path w="1035" h="975" extrusionOk="0">
                  <a:moveTo>
                    <a:pt x="543" y="0"/>
                  </a:moveTo>
                  <a:cubicBezTo>
                    <a:pt x="301" y="0"/>
                    <a:pt x="99" y="190"/>
                    <a:pt x="68" y="438"/>
                  </a:cubicBezTo>
                  <a:cubicBezTo>
                    <a:pt x="1" y="671"/>
                    <a:pt x="201" y="938"/>
                    <a:pt x="468" y="971"/>
                  </a:cubicBezTo>
                  <a:cubicBezTo>
                    <a:pt x="488" y="974"/>
                    <a:pt x="507" y="975"/>
                    <a:pt x="526" y="975"/>
                  </a:cubicBezTo>
                  <a:cubicBezTo>
                    <a:pt x="768" y="975"/>
                    <a:pt x="971" y="787"/>
                    <a:pt x="1002" y="571"/>
                  </a:cubicBezTo>
                  <a:cubicBezTo>
                    <a:pt x="1035" y="271"/>
                    <a:pt x="902" y="4"/>
                    <a:pt x="601" y="4"/>
                  </a:cubicBezTo>
                  <a:cubicBezTo>
                    <a:pt x="582" y="1"/>
                    <a:pt x="562" y="0"/>
                    <a:pt x="54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51"/>
            <p:cNvSpPr/>
            <p:nvPr/>
          </p:nvSpPr>
          <p:spPr>
            <a:xfrm>
              <a:off x="-3948000" y="3854300"/>
              <a:ext cx="446175" cy="128450"/>
            </a:xfrm>
            <a:custGeom>
              <a:avLst/>
              <a:gdLst/>
              <a:ahLst/>
              <a:cxnLst/>
              <a:rect l="l" t="t" r="r" b="b"/>
              <a:pathLst>
                <a:path w="17847" h="5138" extrusionOk="0">
                  <a:moveTo>
                    <a:pt x="368" y="0"/>
                  </a:moveTo>
                  <a:lnTo>
                    <a:pt x="1" y="2235"/>
                  </a:lnTo>
                  <a:lnTo>
                    <a:pt x="17480" y="5137"/>
                  </a:lnTo>
                  <a:lnTo>
                    <a:pt x="17847" y="2936"/>
                  </a:lnTo>
                  <a:lnTo>
                    <a:pt x="36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51"/>
            <p:cNvSpPr/>
            <p:nvPr/>
          </p:nvSpPr>
          <p:spPr>
            <a:xfrm>
              <a:off x="-3921300" y="3936850"/>
              <a:ext cx="282725" cy="70075"/>
            </a:xfrm>
            <a:custGeom>
              <a:avLst/>
              <a:gdLst/>
              <a:ahLst/>
              <a:cxnLst/>
              <a:rect l="l" t="t" r="r" b="b"/>
              <a:pathLst>
                <a:path w="11309" h="2803" extrusionOk="0">
                  <a:moveTo>
                    <a:pt x="167" y="1"/>
                  </a:moveTo>
                  <a:lnTo>
                    <a:pt x="0" y="968"/>
                  </a:lnTo>
                  <a:lnTo>
                    <a:pt x="11142" y="2803"/>
                  </a:lnTo>
                  <a:lnTo>
                    <a:pt x="11308" y="1869"/>
                  </a:lnTo>
                  <a:lnTo>
                    <a:pt x="167" y="1"/>
                  </a:lnTo>
                  <a:close/>
                </a:path>
              </a:pathLst>
            </a:custGeom>
            <a:solidFill>
              <a:srgbClr val="F7F7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51"/>
            <p:cNvSpPr/>
            <p:nvPr/>
          </p:nvSpPr>
          <p:spPr>
            <a:xfrm>
              <a:off x="-3927975" y="3991900"/>
              <a:ext cx="274375" cy="50050"/>
            </a:xfrm>
            <a:custGeom>
              <a:avLst/>
              <a:gdLst/>
              <a:ahLst/>
              <a:cxnLst/>
              <a:rect l="l" t="t" r="r" b="b"/>
              <a:pathLst>
                <a:path w="10975" h="2002" extrusionOk="0">
                  <a:moveTo>
                    <a:pt x="134" y="0"/>
                  </a:moveTo>
                  <a:cubicBezTo>
                    <a:pt x="67" y="0"/>
                    <a:pt x="0" y="34"/>
                    <a:pt x="0" y="100"/>
                  </a:cubicBezTo>
                  <a:cubicBezTo>
                    <a:pt x="0" y="134"/>
                    <a:pt x="34" y="234"/>
                    <a:pt x="67" y="234"/>
                  </a:cubicBezTo>
                  <a:lnTo>
                    <a:pt x="10842" y="2002"/>
                  </a:lnTo>
                  <a:cubicBezTo>
                    <a:pt x="10908" y="2002"/>
                    <a:pt x="10975" y="1968"/>
                    <a:pt x="10975" y="1935"/>
                  </a:cubicBezTo>
                  <a:cubicBezTo>
                    <a:pt x="10975" y="1902"/>
                    <a:pt x="10942" y="1802"/>
                    <a:pt x="10875" y="1802"/>
                  </a:cubicBezTo>
                  <a:lnTo>
                    <a:pt x="134" y="0"/>
                  </a:lnTo>
                  <a:close/>
                </a:path>
              </a:pathLst>
            </a:custGeom>
            <a:solidFill>
              <a:srgbClr val="F7F7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51"/>
            <p:cNvSpPr/>
            <p:nvPr/>
          </p:nvSpPr>
          <p:spPr>
            <a:xfrm>
              <a:off x="-3924650" y="3973550"/>
              <a:ext cx="231025" cy="42550"/>
            </a:xfrm>
            <a:custGeom>
              <a:avLst/>
              <a:gdLst/>
              <a:ahLst/>
              <a:cxnLst/>
              <a:rect l="l" t="t" r="r" b="b"/>
              <a:pathLst>
                <a:path w="9241" h="1702" extrusionOk="0">
                  <a:moveTo>
                    <a:pt x="134" y="1"/>
                  </a:moveTo>
                  <a:cubicBezTo>
                    <a:pt x="34" y="1"/>
                    <a:pt x="1" y="34"/>
                    <a:pt x="1" y="67"/>
                  </a:cubicBezTo>
                  <a:cubicBezTo>
                    <a:pt x="1" y="167"/>
                    <a:pt x="34" y="201"/>
                    <a:pt x="68" y="201"/>
                  </a:cubicBezTo>
                  <a:lnTo>
                    <a:pt x="9107" y="1702"/>
                  </a:lnTo>
                  <a:cubicBezTo>
                    <a:pt x="9207" y="1702"/>
                    <a:pt x="9241" y="1668"/>
                    <a:pt x="9241" y="1635"/>
                  </a:cubicBezTo>
                  <a:cubicBezTo>
                    <a:pt x="9241" y="1535"/>
                    <a:pt x="9207" y="1502"/>
                    <a:pt x="9174" y="1502"/>
                  </a:cubicBezTo>
                  <a:lnTo>
                    <a:pt x="134" y="1"/>
                  </a:lnTo>
                  <a:close/>
                </a:path>
              </a:pathLst>
            </a:custGeom>
            <a:solidFill>
              <a:srgbClr val="F7F7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51"/>
            <p:cNvSpPr/>
            <p:nvPr/>
          </p:nvSpPr>
          <p:spPr>
            <a:xfrm>
              <a:off x="-3929650" y="4006900"/>
              <a:ext cx="273550" cy="50075"/>
            </a:xfrm>
            <a:custGeom>
              <a:avLst/>
              <a:gdLst/>
              <a:ahLst/>
              <a:cxnLst/>
              <a:rect l="l" t="t" r="r" b="b"/>
              <a:pathLst>
                <a:path w="10942" h="2003" extrusionOk="0">
                  <a:moveTo>
                    <a:pt x="101" y="1"/>
                  </a:moveTo>
                  <a:cubicBezTo>
                    <a:pt x="67" y="1"/>
                    <a:pt x="1" y="34"/>
                    <a:pt x="1" y="68"/>
                  </a:cubicBezTo>
                  <a:cubicBezTo>
                    <a:pt x="1" y="134"/>
                    <a:pt x="34" y="201"/>
                    <a:pt x="67" y="201"/>
                  </a:cubicBezTo>
                  <a:lnTo>
                    <a:pt x="10842" y="2002"/>
                  </a:lnTo>
                  <a:cubicBezTo>
                    <a:pt x="10875" y="2002"/>
                    <a:pt x="10942" y="1969"/>
                    <a:pt x="10942" y="1902"/>
                  </a:cubicBezTo>
                  <a:cubicBezTo>
                    <a:pt x="10942" y="1869"/>
                    <a:pt x="10909" y="1802"/>
                    <a:pt x="10875" y="1802"/>
                  </a:cubicBezTo>
                  <a:lnTo>
                    <a:pt x="101" y="1"/>
                  </a:lnTo>
                  <a:close/>
                </a:path>
              </a:pathLst>
            </a:custGeom>
            <a:solidFill>
              <a:srgbClr val="F7F7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7" name="Google Shape;1867;p51"/>
          <p:cNvGrpSpPr/>
          <p:nvPr/>
        </p:nvGrpSpPr>
        <p:grpSpPr>
          <a:xfrm>
            <a:off x="811763" y="3803400"/>
            <a:ext cx="628800" cy="798425"/>
            <a:chOff x="1648025" y="2707075"/>
            <a:chExt cx="628800" cy="798425"/>
          </a:xfrm>
        </p:grpSpPr>
        <p:sp>
          <p:nvSpPr>
            <p:cNvPr id="1868" name="Google Shape;1868;p51"/>
            <p:cNvSpPr/>
            <p:nvPr/>
          </p:nvSpPr>
          <p:spPr>
            <a:xfrm>
              <a:off x="1687200" y="2977575"/>
              <a:ext cx="25050" cy="46225"/>
            </a:xfrm>
            <a:custGeom>
              <a:avLst/>
              <a:gdLst/>
              <a:ahLst/>
              <a:cxnLst/>
              <a:rect l="l" t="t" r="r" b="b"/>
              <a:pathLst>
                <a:path w="1002" h="1849" extrusionOk="0">
                  <a:moveTo>
                    <a:pt x="168" y="0"/>
                  </a:moveTo>
                  <a:lnTo>
                    <a:pt x="134" y="34"/>
                  </a:lnTo>
                  <a:cubicBezTo>
                    <a:pt x="68" y="101"/>
                    <a:pt x="1" y="201"/>
                    <a:pt x="68" y="234"/>
                  </a:cubicBezTo>
                  <a:lnTo>
                    <a:pt x="735" y="1768"/>
                  </a:lnTo>
                  <a:cubicBezTo>
                    <a:pt x="759" y="1817"/>
                    <a:pt x="801" y="1848"/>
                    <a:pt x="862" y="1848"/>
                  </a:cubicBezTo>
                  <a:cubicBezTo>
                    <a:pt x="884" y="1848"/>
                    <a:pt x="908" y="1844"/>
                    <a:pt x="935" y="1835"/>
                  </a:cubicBezTo>
                  <a:lnTo>
                    <a:pt x="1002" y="1802"/>
                  </a:lnTo>
                  <a:lnTo>
                    <a:pt x="16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51"/>
            <p:cNvSpPr/>
            <p:nvPr/>
          </p:nvSpPr>
          <p:spPr>
            <a:xfrm>
              <a:off x="1728075" y="3068475"/>
              <a:ext cx="25050" cy="46200"/>
            </a:xfrm>
            <a:custGeom>
              <a:avLst/>
              <a:gdLst/>
              <a:ahLst/>
              <a:cxnLst/>
              <a:rect l="l" t="t" r="r" b="b"/>
              <a:pathLst>
                <a:path w="1002" h="1848" extrusionOk="0">
                  <a:moveTo>
                    <a:pt x="167" y="0"/>
                  </a:moveTo>
                  <a:lnTo>
                    <a:pt x="134" y="34"/>
                  </a:lnTo>
                  <a:cubicBezTo>
                    <a:pt x="34" y="67"/>
                    <a:pt x="0" y="201"/>
                    <a:pt x="34" y="234"/>
                  </a:cubicBezTo>
                  <a:lnTo>
                    <a:pt x="701" y="1735"/>
                  </a:lnTo>
                  <a:cubicBezTo>
                    <a:pt x="751" y="1810"/>
                    <a:pt x="801" y="1848"/>
                    <a:pt x="865" y="1848"/>
                  </a:cubicBezTo>
                  <a:cubicBezTo>
                    <a:pt x="886" y="1848"/>
                    <a:pt x="909" y="1843"/>
                    <a:pt x="934" y="1835"/>
                  </a:cubicBezTo>
                  <a:lnTo>
                    <a:pt x="1001" y="1802"/>
                  </a:lnTo>
                  <a:lnTo>
                    <a:pt x="1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51"/>
            <p:cNvSpPr/>
            <p:nvPr/>
          </p:nvSpPr>
          <p:spPr>
            <a:xfrm>
              <a:off x="1648025" y="2709400"/>
              <a:ext cx="628800" cy="796100"/>
            </a:xfrm>
            <a:custGeom>
              <a:avLst/>
              <a:gdLst/>
              <a:ahLst/>
              <a:cxnLst/>
              <a:rect l="l" t="t" r="r" b="b"/>
              <a:pathLst>
                <a:path w="25152" h="31844" extrusionOk="0">
                  <a:moveTo>
                    <a:pt x="11925" y="1"/>
                  </a:moveTo>
                  <a:cubicBezTo>
                    <a:pt x="11573" y="1"/>
                    <a:pt x="11216" y="71"/>
                    <a:pt x="10875" y="220"/>
                  </a:cubicBezTo>
                  <a:lnTo>
                    <a:pt x="1868" y="4323"/>
                  </a:lnTo>
                  <a:cubicBezTo>
                    <a:pt x="567" y="4890"/>
                    <a:pt x="0" y="6424"/>
                    <a:pt x="567" y="7725"/>
                  </a:cubicBezTo>
                  <a:lnTo>
                    <a:pt x="10841" y="30341"/>
                  </a:lnTo>
                  <a:cubicBezTo>
                    <a:pt x="11258" y="31272"/>
                    <a:pt x="12214" y="31843"/>
                    <a:pt x="13194" y="31843"/>
                  </a:cubicBezTo>
                  <a:cubicBezTo>
                    <a:pt x="13549" y="31843"/>
                    <a:pt x="13907" y="31769"/>
                    <a:pt x="14244" y="31609"/>
                  </a:cubicBezTo>
                  <a:lnTo>
                    <a:pt x="23250" y="27539"/>
                  </a:lnTo>
                  <a:cubicBezTo>
                    <a:pt x="24584" y="26939"/>
                    <a:pt x="25151" y="25405"/>
                    <a:pt x="24551" y="24104"/>
                  </a:cubicBezTo>
                  <a:lnTo>
                    <a:pt x="14310" y="1521"/>
                  </a:lnTo>
                  <a:cubicBezTo>
                    <a:pt x="13867" y="561"/>
                    <a:pt x="12916" y="1"/>
                    <a:pt x="1192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51"/>
            <p:cNvSpPr/>
            <p:nvPr/>
          </p:nvSpPr>
          <p:spPr>
            <a:xfrm>
              <a:off x="1699725" y="2783275"/>
              <a:ext cx="524550" cy="647150"/>
            </a:xfrm>
            <a:custGeom>
              <a:avLst/>
              <a:gdLst/>
              <a:ahLst/>
              <a:cxnLst/>
              <a:rect l="l" t="t" r="r" b="b"/>
              <a:pathLst>
                <a:path w="20982" h="25886" extrusionOk="0">
                  <a:moveTo>
                    <a:pt x="11642" y="0"/>
                  </a:moveTo>
                  <a:lnTo>
                    <a:pt x="0" y="5304"/>
                  </a:lnTo>
                  <a:lnTo>
                    <a:pt x="9340" y="25885"/>
                  </a:lnTo>
                  <a:lnTo>
                    <a:pt x="20982" y="20582"/>
                  </a:lnTo>
                  <a:lnTo>
                    <a:pt x="1164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51"/>
            <p:cNvSpPr/>
            <p:nvPr/>
          </p:nvSpPr>
          <p:spPr>
            <a:xfrm>
              <a:off x="1694725" y="2778275"/>
              <a:ext cx="534575" cy="657150"/>
            </a:xfrm>
            <a:custGeom>
              <a:avLst/>
              <a:gdLst/>
              <a:ahLst/>
              <a:cxnLst/>
              <a:rect l="l" t="t" r="r" b="b"/>
              <a:pathLst>
                <a:path w="21383" h="26286" extrusionOk="0">
                  <a:moveTo>
                    <a:pt x="11809" y="434"/>
                  </a:moveTo>
                  <a:lnTo>
                    <a:pt x="21015" y="20748"/>
                  </a:lnTo>
                  <a:lnTo>
                    <a:pt x="9640" y="25919"/>
                  </a:lnTo>
                  <a:lnTo>
                    <a:pt x="367" y="5571"/>
                  </a:lnTo>
                  <a:lnTo>
                    <a:pt x="11809" y="434"/>
                  </a:lnTo>
                  <a:close/>
                  <a:moveTo>
                    <a:pt x="11942" y="0"/>
                  </a:moveTo>
                  <a:lnTo>
                    <a:pt x="0" y="5437"/>
                  </a:lnTo>
                  <a:lnTo>
                    <a:pt x="9474" y="26286"/>
                  </a:lnTo>
                  <a:lnTo>
                    <a:pt x="21382" y="20848"/>
                  </a:lnTo>
                  <a:lnTo>
                    <a:pt x="119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51"/>
            <p:cNvSpPr/>
            <p:nvPr/>
          </p:nvSpPr>
          <p:spPr>
            <a:xfrm>
              <a:off x="2065825" y="3378725"/>
              <a:ext cx="64225" cy="56800"/>
            </a:xfrm>
            <a:custGeom>
              <a:avLst/>
              <a:gdLst/>
              <a:ahLst/>
              <a:cxnLst/>
              <a:rect l="l" t="t" r="r" b="b"/>
              <a:pathLst>
                <a:path w="2569" h="2272" extrusionOk="0">
                  <a:moveTo>
                    <a:pt x="1297" y="0"/>
                  </a:moveTo>
                  <a:cubicBezTo>
                    <a:pt x="1144" y="0"/>
                    <a:pt x="987" y="31"/>
                    <a:pt x="834" y="99"/>
                  </a:cubicBezTo>
                  <a:cubicBezTo>
                    <a:pt x="267" y="333"/>
                    <a:pt x="0" y="1067"/>
                    <a:pt x="267" y="1600"/>
                  </a:cubicBezTo>
                  <a:cubicBezTo>
                    <a:pt x="438" y="2017"/>
                    <a:pt x="862" y="2272"/>
                    <a:pt x="1286" y="2272"/>
                  </a:cubicBezTo>
                  <a:cubicBezTo>
                    <a:pt x="1440" y="2272"/>
                    <a:pt x="1593" y="2238"/>
                    <a:pt x="1735" y="2167"/>
                  </a:cubicBezTo>
                  <a:cubicBezTo>
                    <a:pt x="2335" y="1934"/>
                    <a:pt x="2569" y="1233"/>
                    <a:pt x="2335" y="666"/>
                  </a:cubicBezTo>
                  <a:cubicBezTo>
                    <a:pt x="2161" y="268"/>
                    <a:pt x="1746" y="0"/>
                    <a:pt x="1297" y="0"/>
                  </a:cubicBezTo>
                  <a:close/>
                </a:path>
              </a:pathLst>
            </a:custGeom>
            <a:solidFill>
              <a:srgbClr val="5561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51"/>
            <p:cNvSpPr/>
            <p:nvPr/>
          </p:nvSpPr>
          <p:spPr>
            <a:xfrm>
              <a:off x="2064150" y="3376825"/>
              <a:ext cx="68400" cy="61650"/>
            </a:xfrm>
            <a:custGeom>
              <a:avLst/>
              <a:gdLst/>
              <a:ahLst/>
              <a:cxnLst/>
              <a:rect l="l" t="t" r="r" b="b"/>
              <a:pathLst>
                <a:path w="2736" h="2466" extrusionOk="0">
                  <a:moveTo>
                    <a:pt x="1417" y="71"/>
                  </a:moveTo>
                  <a:cubicBezTo>
                    <a:pt x="1858" y="71"/>
                    <a:pt x="2264" y="326"/>
                    <a:pt x="2435" y="742"/>
                  </a:cubicBezTo>
                  <a:cubicBezTo>
                    <a:pt x="2702" y="1343"/>
                    <a:pt x="2402" y="2010"/>
                    <a:pt x="1868" y="2243"/>
                  </a:cubicBezTo>
                  <a:cubicBezTo>
                    <a:pt x="1709" y="2314"/>
                    <a:pt x="1545" y="2348"/>
                    <a:pt x="1385" y="2348"/>
                  </a:cubicBezTo>
                  <a:cubicBezTo>
                    <a:pt x="944" y="2348"/>
                    <a:pt x="539" y="2093"/>
                    <a:pt x="367" y="1676"/>
                  </a:cubicBezTo>
                  <a:cubicBezTo>
                    <a:pt x="100" y="1076"/>
                    <a:pt x="367" y="409"/>
                    <a:pt x="934" y="175"/>
                  </a:cubicBezTo>
                  <a:cubicBezTo>
                    <a:pt x="1094" y="105"/>
                    <a:pt x="1258" y="71"/>
                    <a:pt x="1417" y="71"/>
                  </a:cubicBezTo>
                  <a:close/>
                  <a:moveTo>
                    <a:pt x="1389" y="1"/>
                  </a:moveTo>
                  <a:cubicBezTo>
                    <a:pt x="1217" y="1"/>
                    <a:pt x="1040" y="36"/>
                    <a:pt x="868" y="109"/>
                  </a:cubicBezTo>
                  <a:cubicBezTo>
                    <a:pt x="234" y="409"/>
                    <a:pt x="0" y="1109"/>
                    <a:pt x="234" y="1743"/>
                  </a:cubicBezTo>
                  <a:cubicBezTo>
                    <a:pt x="458" y="2216"/>
                    <a:pt x="904" y="2466"/>
                    <a:pt x="1379" y="2466"/>
                  </a:cubicBezTo>
                  <a:cubicBezTo>
                    <a:pt x="1541" y="2466"/>
                    <a:pt x="1707" y="2436"/>
                    <a:pt x="1868" y="2377"/>
                  </a:cubicBezTo>
                  <a:cubicBezTo>
                    <a:pt x="2502" y="2110"/>
                    <a:pt x="2736" y="1376"/>
                    <a:pt x="2502" y="742"/>
                  </a:cubicBezTo>
                  <a:cubicBezTo>
                    <a:pt x="2283" y="256"/>
                    <a:pt x="1852" y="1"/>
                    <a:pt x="1389" y="1"/>
                  </a:cubicBezTo>
                  <a:close/>
                </a:path>
              </a:pathLst>
            </a:custGeom>
            <a:solidFill>
              <a:srgbClr val="7987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51"/>
            <p:cNvSpPr/>
            <p:nvPr/>
          </p:nvSpPr>
          <p:spPr>
            <a:xfrm>
              <a:off x="2065825" y="3378725"/>
              <a:ext cx="64225" cy="56800"/>
            </a:xfrm>
            <a:custGeom>
              <a:avLst/>
              <a:gdLst/>
              <a:ahLst/>
              <a:cxnLst/>
              <a:rect l="l" t="t" r="r" b="b"/>
              <a:pathLst>
                <a:path w="2569" h="2272" extrusionOk="0">
                  <a:moveTo>
                    <a:pt x="1297" y="0"/>
                  </a:moveTo>
                  <a:cubicBezTo>
                    <a:pt x="1144" y="0"/>
                    <a:pt x="987" y="31"/>
                    <a:pt x="834" y="99"/>
                  </a:cubicBezTo>
                  <a:cubicBezTo>
                    <a:pt x="267" y="333"/>
                    <a:pt x="0" y="1067"/>
                    <a:pt x="267" y="1600"/>
                  </a:cubicBezTo>
                  <a:cubicBezTo>
                    <a:pt x="438" y="2017"/>
                    <a:pt x="862" y="2272"/>
                    <a:pt x="1286" y="2272"/>
                  </a:cubicBezTo>
                  <a:cubicBezTo>
                    <a:pt x="1440" y="2272"/>
                    <a:pt x="1593" y="2238"/>
                    <a:pt x="1735" y="2167"/>
                  </a:cubicBezTo>
                  <a:cubicBezTo>
                    <a:pt x="2335" y="1934"/>
                    <a:pt x="2569" y="1233"/>
                    <a:pt x="2335" y="666"/>
                  </a:cubicBezTo>
                  <a:cubicBezTo>
                    <a:pt x="2161" y="268"/>
                    <a:pt x="1746" y="0"/>
                    <a:pt x="12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51"/>
            <p:cNvSpPr/>
            <p:nvPr/>
          </p:nvSpPr>
          <p:spPr>
            <a:xfrm>
              <a:off x="1815625" y="2801825"/>
              <a:ext cx="25050" cy="21300"/>
            </a:xfrm>
            <a:custGeom>
              <a:avLst/>
              <a:gdLst/>
              <a:ahLst/>
              <a:cxnLst/>
              <a:rect l="l" t="t" r="r" b="b"/>
              <a:pathLst>
                <a:path w="1002" h="852" extrusionOk="0">
                  <a:moveTo>
                    <a:pt x="499" y="0"/>
                  </a:moveTo>
                  <a:cubicBezTo>
                    <a:pt x="441" y="0"/>
                    <a:pt x="384" y="9"/>
                    <a:pt x="334" y="25"/>
                  </a:cubicBezTo>
                  <a:cubicBezTo>
                    <a:pt x="101" y="125"/>
                    <a:pt x="1" y="392"/>
                    <a:pt x="134" y="626"/>
                  </a:cubicBezTo>
                  <a:cubicBezTo>
                    <a:pt x="184" y="776"/>
                    <a:pt x="366" y="851"/>
                    <a:pt x="538" y="851"/>
                  </a:cubicBezTo>
                  <a:cubicBezTo>
                    <a:pt x="595" y="851"/>
                    <a:pt x="651" y="843"/>
                    <a:pt x="701" y="826"/>
                  </a:cubicBezTo>
                  <a:cubicBezTo>
                    <a:pt x="935" y="726"/>
                    <a:pt x="1002" y="459"/>
                    <a:pt x="935" y="226"/>
                  </a:cubicBezTo>
                  <a:cubicBezTo>
                    <a:pt x="860" y="75"/>
                    <a:pt x="672" y="0"/>
                    <a:pt x="4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51"/>
            <p:cNvSpPr/>
            <p:nvPr/>
          </p:nvSpPr>
          <p:spPr>
            <a:xfrm>
              <a:off x="1870675" y="2707075"/>
              <a:ext cx="47550" cy="25350"/>
            </a:xfrm>
            <a:custGeom>
              <a:avLst/>
              <a:gdLst/>
              <a:ahLst/>
              <a:cxnLst/>
              <a:rect l="l" t="t" r="r" b="b"/>
              <a:pathLst>
                <a:path w="1902" h="1014" extrusionOk="0">
                  <a:moveTo>
                    <a:pt x="1676" y="0"/>
                  </a:moveTo>
                  <a:cubicBezTo>
                    <a:pt x="1658" y="0"/>
                    <a:pt x="1643" y="4"/>
                    <a:pt x="1635" y="13"/>
                  </a:cubicBezTo>
                  <a:lnTo>
                    <a:pt x="134" y="680"/>
                  </a:lnTo>
                  <a:cubicBezTo>
                    <a:pt x="67" y="747"/>
                    <a:pt x="0" y="813"/>
                    <a:pt x="67" y="913"/>
                  </a:cubicBezTo>
                  <a:lnTo>
                    <a:pt x="101" y="1013"/>
                  </a:lnTo>
                  <a:lnTo>
                    <a:pt x="1902" y="179"/>
                  </a:lnTo>
                  <a:lnTo>
                    <a:pt x="1835" y="113"/>
                  </a:lnTo>
                  <a:cubicBezTo>
                    <a:pt x="1810" y="38"/>
                    <a:pt x="1729" y="0"/>
                    <a:pt x="16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51"/>
            <p:cNvSpPr/>
            <p:nvPr/>
          </p:nvSpPr>
          <p:spPr>
            <a:xfrm>
              <a:off x="1790625" y="2965900"/>
              <a:ext cx="329425" cy="265225"/>
            </a:xfrm>
            <a:custGeom>
              <a:avLst/>
              <a:gdLst/>
              <a:ahLst/>
              <a:cxnLst/>
              <a:rect l="l" t="t" r="r" b="b"/>
              <a:pathLst>
                <a:path w="13177" h="10609" extrusionOk="0">
                  <a:moveTo>
                    <a:pt x="10541" y="0"/>
                  </a:moveTo>
                  <a:lnTo>
                    <a:pt x="0" y="4737"/>
                  </a:lnTo>
                  <a:lnTo>
                    <a:pt x="2635" y="10608"/>
                  </a:lnTo>
                  <a:lnTo>
                    <a:pt x="13176" y="5838"/>
                  </a:lnTo>
                  <a:lnTo>
                    <a:pt x="1054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51"/>
            <p:cNvSpPr/>
            <p:nvPr/>
          </p:nvSpPr>
          <p:spPr>
            <a:xfrm>
              <a:off x="1864825" y="2846650"/>
              <a:ext cx="168500" cy="138550"/>
            </a:xfrm>
            <a:custGeom>
              <a:avLst/>
              <a:gdLst/>
              <a:ahLst/>
              <a:cxnLst/>
              <a:rect l="l" t="t" r="r" b="b"/>
              <a:pathLst>
                <a:path w="6740" h="5542" extrusionOk="0">
                  <a:moveTo>
                    <a:pt x="2136" y="0"/>
                  </a:moveTo>
                  <a:cubicBezTo>
                    <a:pt x="668" y="668"/>
                    <a:pt x="1" y="2402"/>
                    <a:pt x="701" y="3870"/>
                  </a:cubicBezTo>
                  <a:cubicBezTo>
                    <a:pt x="1185" y="4934"/>
                    <a:pt x="2230" y="5542"/>
                    <a:pt x="3352" y="5542"/>
                  </a:cubicBezTo>
                  <a:cubicBezTo>
                    <a:pt x="3778" y="5542"/>
                    <a:pt x="4215" y="5454"/>
                    <a:pt x="4638" y="5271"/>
                  </a:cubicBezTo>
                  <a:cubicBezTo>
                    <a:pt x="6072" y="4604"/>
                    <a:pt x="6739" y="2869"/>
                    <a:pt x="6039" y="1401"/>
                  </a:cubicBezTo>
                  <a:lnTo>
                    <a:pt x="6039" y="1401"/>
                  </a:lnTo>
                  <a:lnTo>
                    <a:pt x="3370" y="2636"/>
                  </a:lnTo>
                  <a:lnTo>
                    <a:pt x="213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51"/>
            <p:cNvSpPr/>
            <p:nvPr/>
          </p:nvSpPr>
          <p:spPr>
            <a:xfrm>
              <a:off x="1729750" y="2911700"/>
              <a:ext cx="87575" cy="45875"/>
            </a:xfrm>
            <a:custGeom>
              <a:avLst/>
              <a:gdLst/>
              <a:ahLst/>
              <a:cxnLst/>
              <a:rect l="l" t="t" r="r" b="b"/>
              <a:pathLst>
                <a:path w="3503" h="1835" extrusionOk="0">
                  <a:moveTo>
                    <a:pt x="3369" y="0"/>
                  </a:moveTo>
                  <a:lnTo>
                    <a:pt x="0" y="1535"/>
                  </a:lnTo>
                  <a:lnTo>
                    <a:pt x="134" y="1835"/>
                  </a:lnTo>
                  <a:lnTo>
                    <a:pt x="3503" y="300"/>
                  </a:lnTo>
                  <a:lnTo>
                    <a:pt x="336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51"/>
            <p:cNvSpPr/>
            <p:nvPr/>
          </p:nvSpPr>
          <p:spPr>
            <a:xfrm>
              <a:off x="1736400" y="2912525"/>
              <a:ext cx="116775" cy="56725"/>
            </a:xfrm>
            <a:custGeom>
              <a:avLst/>
              <a:gdLst/>
              <a:ahLst/>
              <a:cxnLst/>
              <a:rect l="l" t="t" r="r" b="b"/>
              <a:pathLst>
                <a:path w="4671" h="2269" extrusionOk="0">
                  <a:moveTo>
                    <a:pt x="4604" y="1"/>
                  </a:moveTo>
                  <a:lnTo>
                    <a:pt x="1" y="2135"/>
                  </a:lnTo>
                  <a:lnTo>
                    <a:pt x="68" y="2269"/>
                  </a:lnTo>
                  <a:lnTo>
                    <a:pt x="4671" y="167"/>
                  </a:lnTo>
                  <a:lnTo>
                    <a:pt x="460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51"/>
            <p:cNvSpPr/>
            <p:nvPr/>
          </p:nvSpPr>
          <p:spPr>
            <a:xfrm>
              <a:off x="1741425" y="2923375"/>
              <a:ext cx="117600" cy="55900"/>
            </a:xfrm>
            <a:custGeom>
              <a:avLst/>
              <a:gdLst/>
              <a:ahLst/>
              <a:cxnLst/>
              <a:rect l="l" t="t" r="r" b="b"/>
              <a:pathLst>
                <a:path w="4704" h="2236" extrusionOk="0">
                  <a:moveTo>
                    <a:pt x="4603" y="0"/>
                  </a:moveTo>
                  <a:lnTo>
                    <a:pt x="0" y="2102"/>
                  </a:lnTo>
                  <a:lnTo>
                    <a:pt x="67" y="2235"/>
                  </a:lnTo>
                  <a:lnTo>
                    <a:pt x="4703" y="134"/>
                  </a:lnTo>
                  <a:lnTo>
                    <a:pt x="460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51"/>
            <p:cNvSpPr/>
            <p:nvPr/>
          </p:nvSpPr>
          <p:spPr>
            <a:xfrm>
              <a:off x="1746425" y="2948375"/>
              <a:ext cx="90925" cy="44225"/>
            </a:xfrm>
            <a:custGeom>
              <a:avLst/>
              <a:gdLst/>
              <a:ahLst/>
              <a:cxnLst/>
              <a:rect l="l" t="t" r="r" b="b"/>
              <a:pathLst>
                <a:path w="3637" h="1769" extrusionOk="0">
                  <a:moveTo>
                    <a:pt x="3569" y="1"/>
                  </a:moveTo>
                  <a:lnTo>
                    <a:pt x="0" y="1635"/>
                  </a:lnTo>
                  <a:lnTo>
                    <a:pt x="67" y="1769"/>
                  </a:lnTo>
                  <a:lnTo>
                    <a:pt x="3636" y="134"/>
                  </a:lnTo>
                  <a:lnTo>
                    <a:pt x="35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51"/>
            <p:cNvSpPr/>
            <p:nvPr/>
          </p:nvSpPr>
          <p:spPr>
            <a:xfrm>
              <a:off x="1756425" y="2972575"/>
              <a:ext cx="88425" cy="45875"/>
            </a:xfrm>
            <a:custGeom>
              <a:avLst/>
              <a:gdLst/>
              <a:ahLst/>
              <a:cxnLst/>
              <a:rect l="l" t="t" r="r" b="b"/>
              <a:pathLst>
                <a:path w="3537" h="1835" extrusionOk="0">
                  <a:moveTo>
                    <a:pt x="3370" y="0"/>
                  </a:moveTo>
                  <a:lnTo>
                    <a:pt x="1" y="1535"/>
                  </a:lnTo>
                  <a:lnTo>
                    <a:pt x="134" y="1835"/>
                  </a:lnTo>
                  <a:lnTo>
                    <a:pt x="3536" y="301"/>
                  </a:lnTo>
                  <a:lnTo>
                    <a:pt x="337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51"/>
            <p:cNvSpPr/>
            <p:nvPr/>
          </p:nvSpPr>
          <p:spPr>
            <a:xfrm>
              <a:off x="1763100" y="2973400"/>
              <a:ext cx="117600" cy="56725"/>
            </a:xfrm>
            <a:custGeom>
              <a:avLst/>
              <a:gdLst/>
              <a:ahLst/>
              <a:cxnLst/>
              <a:rect l="l" t="t" r="r" b="b"/>
              <a:pathLst>
                <a:path w="4704" h="2269" extrusionOk="0">
                  <a:moveTo>
                    <a:pt x="4637" y="1"/>
                  </a:moveTo>
                  <a:lnTo>
                    <a:pt x="0" y="2102"/>
                  </a:lnTo>
                  <a:lnTo>
                    <a:pt x="67" y="2269"/>
                  </a:lnTo>
                  <a:lnTo>
                    <a:pt x="4704" y="167"/>
                  </a:lnTo>
                  <a:lnTo>
                    <a:pt x="463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51"/>
            <p:cNvSpPr/>
            <p:nvPr/>
          </p:nvSpPr>
          <p:spPr>
            <a:xfrm>
              <a:off x="1768100" y="2984250"/>
              <a:ext cx="117600" cy="55900"/>
            </a:xfrm>
            <a:custGeom>
              <a:avLst/>
              <a:gdLst/>
              <a:ahLst/>
              <a:cxnLst/>
              <a:rect l="l" t="t" r="r" b="b"/>
              <a:pathLst>
                <a:path w="4704" h="2236" extrusionOk="0">
                  <a:moveTo>
                    <a:pt x="4637" y="0"/>
                  </a:moveTo>
                  <a:lnTo>
                    <a:pt x="1" y="2102"/>
                  </a:lnTo>
                  <a:lnTo>
                    <a:pt x="67" y="2235"/>
                  </a:lnTo>
                  <a:lnTo>
                    <a:pt x="4704" y="134"/>
                  </a:lnTo>
                  <a:lnTo>
                    <a:pt x="46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51"/>
            <p:cNvSpPr/>
            <p:nvPr/>
          </p:nvSpPr>
          <p:spPr>
            <a:xfrm>
              <a:off x="1773950" y="3008425"/>
              <a:ext cx="90900" cy="44225"/>
            </a:xfrm>
            <a:custGeom>
              <a:avLst/>
              <a:gdLst/>
              <a:ahLst/>
              <a:cxnLst/>
              <a:rect l="l" t="t" r="r" b="b"/>
              <a:pathLst>
                <a:path w="3636" h="1769" extrusionOk="0">
                  <a:moveTo>
                    <a:pt x="3569" y="1"/>
                  </a:moveTo>
                  <a:lnTo>
                    <a:pt x="0" y="1635"/>
                  </a:lnTo>
                  <a:lnTo>
                    <a:pt x="67" y="1769"/>
                  </a:lnTo>
                  <a:lnTo>
                    <a:pt x="3636" y="167"/>
                  </a:lnTo>
                  <a:lnTo>
                    <a:pt x="35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51"/>
            <p:cNvSpPr/>
            <p:nvPr/>
          </p:nvSpPr>
          <p:spPr>
            <a:xfrm>
              <a:off x="2013275" y="3144350"/>
              <a:ext cx="87600" cy="45900"/>
            </a:xfrm>
            <a:custGeom>
              <a:avLst/>
              <a:gdLst/>
              <a:ahLst/>
              <a:cxnLst/>
              <a:rect l="l" t="t" r="r" b="b"/>
              <a:pathLst>
                <a:path w="3504" h="1836" extrusionOk="0">
                  <a:moveTo>
                    <a:pt x="3370" y="1"/>
                  </a:moveTo>
                  <a:lnTo>
                    <a:pt x="1" y="1535"/>
                  </a:lnTo>
                  <a:lnTo>
                    <a:pt x="134" y="1836"/>
                  </a:lnTo>
                  <a:lnTo>
                    <a:pt x="3503" y="301"/>
                  </a:lnTo>
                  <a:lnTo>
                    <a:pt x="337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51"/>
            <p:cNvSpPr/>
            <p:nvPr/>
          </p:nvSpPr>
          <p:spPr>
            <a:xfrm>
              <a:off x="2020775" y="3145200"/>
              <a:ext cx="117625" cy="56725"/>
            </a:xfrm>
            <a:custGeom>
              <a:avLst/>
              <a:gdLst/>
              <a:ahLst/>
              <a:cxnLst/>
              <a:rect l="l" t="t" r="r" b="b"/>
              <a:pathLst>
                <a:path w="4705" h="2269" extrusionOk="0">
                  <a:moveTo>
                    <a:pt x="4604" y="0"/>
                  </a:moveTo>
                  <a:lnTo>
                    <a:pt x="1" y="2102"/>
                  </a:lnTo>
                  <a:lnTo>
                    <a:pt x="67" y="2269"/>
                  </a:lnTo>
                  <a:lnTo>
                    <a:pt x="4704" y="167"/>
                  </a:lnTo>
                  <a:lnTo>
                    <a:pt x="460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51"/>
            <p:cNvSpPr/>
            <p:nvPr/>
          </p:nvSpPr>
          <p:spPr>
            <a:xfrm>
              <a:off x="2025775" y="3156875"/>
              <a:ext cx="117625" cy="55900"/>
            </a:xfrm>
            <a:custGeom>
              <a:avLst/>
              <a:gdLst/>
              <a:ahLst/>
              <a:cxnLst/>
              <a:rect l="l" t="t" r="r" b="b"/>
              <a:pathLst>
                <a:path w="4705" h="2236" extrusionOk="0">
                  <a:moveTo>
                    <a:pt x="4638" y="0"/>
                  </a:moveTo>
                  <a:lnTo>
                    <a:pt x="1" y="2102"/>
                  </a:lnTo>
                  <a:lnTo>
                    <a:pt x="68" y="2235"/>
                  </a:lnTo>
                  <a:lnTo>
                    <a:pt x="4704" y="134"/>
                  </a:lnTo>
                  <a:lnTo>
                    <a:pt x="463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51"/>
            <p:cNvSpPr/>
            <p:nvPr/>
          </p:nvSpPr>
          <p:spPr>
            <a:xfrm>
              <a:off x="2030800" y="3181875"/>
              <a:ext cx="90900" cy="44225"/>
            </a:xfrm>
            <a:custGeom>
              <a:avLst/>
              <a:gdLst/>
              <a:ahLst/>
              <a:cxnLst/>
              <a:rect l="l" t="t" r="r" b="b"/>
              <a:pathLst>
                <a:path w="3636" h="1769" extrusionOk="0">
                  <a:moveTo>
                    <a:pt x="3569" y="1"/>
                  </a:moveTo>
                  <a:lnTo>
                    <a:pt x="0" y="1602"/>
                  </a:lnTo>
                  <a:lnTo>
                    <a:pt x="67" y="1769"/>
                  </a:lnTo>
                  <a:lnTo>
                    <a:pt x="3636" y="134"/>
                  </a:lnTo>
                  <a:lnTo>
                    <a:pt x="35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51"/>
            <p:cNvSpPr/>
            <p:nvPr/>
          </p:nvSpPr>
          <p:spPr>
            <a:xfrm>
              <a:off x="1864825" y="3211075"/>
              <a:ext cx="87600" cy="45900"/>
            </a:xfrm>
            <a:custGeom>
              <a:avLst/>
              <a:gdLst/>
              <a:ahLst/>
              <a:cxnLst/>
              <a:rect l="l" t="t" r="r" b="b"/>
              <a:pathLst>
                <a:path w="3504" h="1836" extrusionOk="0">
                  <a:moveTo>
                    <a:pt x="3370" y="0"/>
                  </a:moveTo>
                  <a:lnTo>
                    <a:pt x="1" y="1535"/>
                  </a:lnTo>
                  <a:lnTo>
                    <a:pt x="134" y="1835"/>
                  </a:lnTo>
                  <a:lnTo>
                    <a:pt x="3503" y="301"/>
                  </a:lnTo>
                  <a:lnTo>
                    <a:pt x="337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51"/>
            <p:cNvSpPr/>
            <p:nvPr/>
          </p:nvSpPr>
          <p:spPr>
            <a:xfrm>
              <a:off x="1871500" y="3211900"/>
              <a:ext cx="117625" cy="56750"/>
            </a:xfrm>
            <a:custGeom>
              <a:avLst/>
              <a:gdLst/>
              <a:ahLst/>
              <a:cxnLst/>
              <a:rect l="l" t="t" r="r" b="b"/>
              <a:pathLst>
                <a:path w="4705" h="2270" extrusionOk="0">
                  <a:moveTo>
                    <a:pt x="4637" y="1"/>
                  </a:moveTo>
                  <a:lnTo>
                    <a:pt x="1" y="2102"/>
                  </a:lnTo>
                  <a:lnTo>
                    <a:pt x="68" y="2269"/>
                  </a:lnTo>
                  <a:lnTo>
                    <a:pt x="4704" y="168"/>
                  </a:lnTo>
                  <a:lnTo>
                    <a:pt x="463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51"/>
            <p:cNvSpPr/>
            <p:nvPr/>
          </p:nvSpPr>
          <p:spPr>
            <a:xfrm>
              <a:off x="1876500" y="3223575"/>
              <a:ext cx="117625" cy="56750"/>
            </a:xfrm>
            <a:custGeom>
              <a:avLst/>
              <a:gdLst/>
              <a:ahLst/>
              <a:cxnLst/>
              <a:rect l="l" t="t" r="r" b="b"/>
              <a:pathLst>
                <a:path w="4705" h="2270" extrusionOk="0">
                  <a:moveTo>
                    <a:pt x="4638" y="1"/>
                  </a:moveTo>
                  <a:lnTo>
                    <a:pt x="1" y="2102"/>
                  </a:lnTo>
                  <a:lnTo>
                    <a:pt x="68" y="2269"/>
                  </a:lnTo>
                  <a:lnTo>
                    <a:pt x="4704" y="134"/>
                  </a:lnTo>
                  <a:lnTo>
                    <a:pt x="463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51"/>
            <p:cNvSpPr/>
            <p:nvPr/>
          </p:nvSpPr>
          <p:spPr>
            <a:xfrm>
              <a:off x="1883175" y="3247775"/>
              <a:ext cx="90925" cy="45050"/>
            </a:xfrm>
            <a:custGeom>
              <a:avLst/>
              <a:gdLst/>
              <a:ahLst/>
              <a:cxnLst/>
              <a:rect l="l" t="t" r="r" b="b"/>
              <a:pathLst>
                <a:path w="3637" h="1802" extrusionOk="0">
                  <a:moveTo>
                    <a:pt x="3570" y="0"/>
                  </a:moveTo>
                  <a:lnTo>
                    <a:pt x="1" y="1635"/>
                  </a:lnTo>
                  <a:lnTo>
                    <a:pt x="68" y="1801"/>
                  </a:lnTo>
                  <a:lnTo>
                    <a:pt x="3637" y="167"/>
                  </a:lnTo>
                  <a:lnTo>
                    <a:pt x="357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51"/>
            <p:cNvSpPr/>
            <p:nvPr/>
          </p:nvSpPr>
          <p:spPr>
            <a:xfrm>
              <a:off x="2082500" y="3203575"/>
              <a:ext cx="117600" cy="120950"/>
            </a:xfrm>
            <a:custGeom>
              <a:avLst/>
              <a:gdLst/>
              <a:ahLst/>
              <a:cxnLst/>
              <a:rect l="l" t="t" r="r" b="b"/>
              <a:pathLst>
                <a:path w="4704" h="4838" extrusionOk="0">
                  <a:moveTo>
                    <a:pt x="3202" y="0"/>
                  </a:moveTo>
                  <a:lnTo>
                    <a:pt x="0" y="1468"/>
                  </a:lnTo>
                  <a:lnTo>
                    <a:pt x="1501" y="4837"/>
                  </a:lnTo>
                  <a:lnTo>
                    <a:pt x="4704" y="3436"/>
                  </a:lnTo>
                  <a:lnTo>
                    <a:pt x="320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51"/>
            <p:cNvSpPr/>
            <p:nvPr/>
          </p:nvSpPr>
          <p:spPr>
            <a:xfrm>
              <a:off x="1990750" y="3245275"/>
              <a:ext cx="117625" cy="120925"/>
            </a:xfrm>
            <a:custGeom>
              <a:avLst/>
              <a:gdLst/>
              <a:ahLst/>
              <a:cxnLst/>
              <a:rect l="l" t="t" r="r" b="b"/>
              <a:pathLst>
                <a:path w="4705" h="4837" extrusionOk="0">
                  <a:moveTo>
                    <a:pt x="3203" y="0"/>
                  </a:moveTo>
                  <a:lnTo>
                    <a:pt x="1" y="1434"/>
                  </a:lnTo>
                  <a:lnTo>
                    <a:pt x="1502" y="4837"/>
                  </a:lnTo>
                  <a:lnTo>
                    <a:pt x="4704" y="3403"/>
                  </a:lnTo>
                  <a:lnTo>
                    <a:pt x="32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51"/>
            <p:cNvSpPr/>
            <p:nvPr/>
          </p:nvSpPr>
          <p:spPr>
            <a:xfrm>
              <a:off x="1899025" y="3286125"/>
              <a:ext cx="117600" cy="121775"/>
            </a:xfrm>
            <a:custGeom>
              <a:avLst/>
              <a:gdLst/>
              <a:ahLst/>
              <a:cxnLst/>
              <a:rect l="l" t="t" r="r" b="b"/>
              <a:pathLst>
                <a:path w="4704" h="4871" extrusionOk="0">
                  <a:moveTo>
                    <a:pt x="3203" y="1"/>
                  </a:moveTo>
                  <a:lnTo>
                    <a:pt x="1" y="1468"/>
                  </a:lnTo>
                  <a:lnTo>
                    <a:pt x="1502" y="4871"/>
                  </a:lnTo>
                  <a:lnTo>
                    <a:pt x="4704" y="3436"/>
                  </a:lnTo>
                  <a:lnTo>
                    <a:pt x="320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9" name="Google Shape;1899;p51"/>
          <p:cNvGrpSpPr/>
          <p:nvPr/>
        </p:nvGrpSpPr>
        <p:grpSpPr>
          <a:xfrm>
            <a:off x="7043200" y="2840088"/>
            <a:ext cx="1387675" cy="1717075"/>
            <a:chOff x="-3766800" y="1855800"/>
            <a:chExt cx="1387675" cy="1717075"/>
          </a:xfrm>
        </p:grpSpPr>
        <p:sp>
          <p:nvSpPr>
            <p:cNvPr id="1900" name="Google Shape;1900;p51"/>
            <p:cNvSpPr/>
            <p:nvPr/>
          </p:nvSpPr>
          <p:spPr>
            <a:xfrm>
              <a:off x="-3766800" y="3523650"/>
              <a:ext cx="7525" cy="28375"/>
            </a:xfrm>
            <a:custGeom>
              <a:avLst/>
              <a:gdLst/>
              <a:ahLst/>
              <a:cxnLst/>
              <a:rect l="l" t="t" r="r" b="b"/>
              <a:pathLst>
                <a:path w="301" h="1135" extrusionOk="0">
                  <a:moveTo>
                    <a:pt x="300" y="1"/>
                  </a:moveTo>
                  <a:lnTo>
                    <a:pt x="0" y="1135"/>
                  </a:lnTo>
                  <a:close/>
                </a:path>
              </a:pathLst>
            </a:custGeom>
            <a:solidFill>
              <a:srgbClr val="F2E7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51"/>
            <p:cNvSpPr/>
            <p:nvPr/>
          </p:nvSpPr>
          <p:spPr>
            <a:xfrm>
              <a:off x="-3766800" y="3552000"/>
              <a:ext cx="8350" cy="20875"/>
            </a:xfrm>
            <a:custGeom>
              <a:avLst/>
              <a:gdLst/>
              <a:ahLst/>
              <a:cxnLst/>
              <a:rect l="l" t="t" r="r" b="b"/>
              <a:pathLst>
                <a:path w="334" h="835" extrusionOk="0">
                  <a:moveTo>
                    <a:pt x="334" y="835"/>
                  </a:moveTo>
                  <a:lnTo>
                    <a:pt x="334" y="835"/>
                  </a:lnTo>
                  <a:lnTo>
                    <a:pt x="0" y="1"/>
                  </a:lnTo>
                  <a:close/>
                </a:path>
              </a:pathLst>
            </a:custGeom>
            <a:solidFill>
              <a:srgbClr val="F2E7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51"/>
            <p:cNvSpPr/>
            <p:nvPr/>
          </p:nvSpPr>
          <p:spPr>
            <a:xfrm>
              <a:off x="-3764300" y="1855800"/>
              <a:ext cx="1385175" cy="1710425"/>
            </a:xfrm>
            <a:custGeom>
              <a:avLst/>
              <a:gdLst/>
              <a:ahLst/>
              <a:cxnLst/>
              <a:rect l="l" t="t" r="r" b="b"/>
              <a:pathLst>
                <a:path w="55407" h="68417" extrusionOk="0">
                  <a:moveTo>
                    <a:pt x="11575" y="0"/>
                  </a:moveTo>
                  <a:lnTo>
                    <a:pt x="0" y="59943"/>
                  </a:lnTo>
                  <a:lnTo>
                    <a:pt x="43832" y="68416"/>
                  </a:lnTo>
                  <a:lnTo>
                    <a:pt x="55406" y="8473"/>
                  </a:lnTo>
                  <a:lnTo>
                    <a:pt x="1157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51"/>
            <p:cNvSpPr/>
            <p:nvPr/>
          </p:nvSpPr>
          <p:spPr>
            <a:xfrm>
              <a:off x="-2862000" y="2311125"/>
              <a:ext cx="286900" cy="224350"/>
            </a:xfrm>
            <a:custGeom>
              <a:avLst/>
              <a:gdLst/>
              <a:ahLst/>
              <a:cxnLst/>
              <a:rect l="l" t="t" r="r" b="b"/>
              <a:pathLst>
                <a:path w="11476" h="8974" extrusionOk="0">
                  <a:moveTo>
                    <a:pt x="1335" y="0"/>
                  </a:moveTo>
                  <a:lnTo>
                    <a:pt x="1" y="7039"/>
                  </a:lnTo>
                  <a:lnTo>
                    <a:pt x="10108" y="8974"/>
                  </a:lnTo>
                  <a:lnTo>
                    <a:pt x="11476" y="1935"/>
                  </a:lnTo>
                  <a:lnTo>
                    <a:pt x="133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51"/>
            <p:cNvSpPr/>
            <p:nvPr/>
          </p:nvSpPr>
          <p:spPr>
            <a:xfrm>
              <a:off x="-2821125" y="2095975"/>
              <a:ext cx="286900" cy="225175"/>
            </a:xfrm>
            <a:custGeom>
              <a:avLst/>
              <a:gdLst/>
              <a:ahLst/>
              <a:cxnLst/>
              <a:rect l="l" t="t" r="r" b="b"/>
              <a:pathLst>
                <a:path w="11476" h="9007" extrusionOk="0">
                  <a:moveTo>
                    <a:pt x="1368" y="0"/>
                  </a:moveTo>
                  <a:lnTo>
                    <a:pt x="0" y="7039"/>
                  </a:lnTo>
                  <a:lnTo>
                    <a:pt x="10107" y="9007"/>
                  </a:lnTo>
                  <a:lnTo>
                    <a:pt x="11475" y="1935"/>
                  </a:lnTo>
                  <a:lnTo>
                    <a:pt x="136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51"/>
            <p:cNvSpPr/>
            <p:nvPr/>
          </p:nvSpPr>
          <p:spPr>
            <a:xfrm>
              <a:off x="-2903700" y="2525450"/>
              <a:ext cx="286900" cy="225175"/>
            </a:xfrm>
            <a:custGeom>
              <a:avLst/>
              <a:gdLst/>
              <a:ahLst/>
              <a:cxnLst/>
              <a:rect l="l" t="t" r="r" b="b"/>
              <a:pathLst>
                <a:path w="11476" h="9007" extrusionOk="0">
                  <a:moveTo>
                    <a:pt x="1368" y="0"/>
                  </a:moveTo>
                  <a:lnTo>
                    <a:pt x="1" y="7039"/>
                  </a:lnTo>
                  <a:lnTo>
                    <a:pt x="10108" y="9007"/>
                  </a:lnTo>
                  <a:lnTo>
                    <a:pt x="11476" y="1968"/>
                  </a:lnTo>
                  <a:lnTo>
                    <a:pt x="136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51"/>
            <p:cNvSpPr/>
            <p:nvPr/>
          </p:nvSpPr>
          <p:spPr>
            <a:xfrm>
              <a:off x="-3400725" y="2050950"/>
              <a:ext cx="199350" cy="54225"/>
            </a:xfrm>
            <a:custGeom>
              <a:avLst/>
              <a:gdLst/>
              <a:ahLst/>
              <a:cxnLst/>
              <a:rect l="l" t="t" r="r" b="b"/>
              <a:pathLst>
                <a:path w="7974" h="2169" extrusionOk="0">
                  <a:moveTo>
                    <a:pt x="134" y="0"/>
                  </a:moveTo>
                  <a:lnTo>
                    <a:pt x="1" y="634"/>
                  </a:lnTo>
                  <a:lnTo>
                    <a:pt x="7873" y="2168"/>
                  </a:lnTo>
                  <a:lnTo>
                    <a:pt x="7973" y="1501"/>
                  </a:lnTo>
                  <a:lnTo>
                    <a:pt x="13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51"/>
            <p:cNvSpPr/>
            <p:nvPr/>
          </p:nvSpPr>
          <p:spPr>
            <a:xfrm>
              <a:off x="-3405725" y="2085125"/>
              <a:ext cx="479550" cy="100925"/>
            </a:xfrm>
            <a:custGeom>
              <a:avLst/>
              <a:gdLst/>
              <a:ahLst/>
              <a:cxnLst/>
              <a:rect l="l" t="t" r="r" b="b"/>
              <a:pathLst>
                <a:path w="19182" h="4037" extrusionOk="0">
                  <a:moveTo>
                    <a:pt x="68" y="1"/>
                  </a:moveTo>
                  <a:lnTo>
                    <a:pt x="1" y="334"/>
                  </a:lnTo>
                  <a:lnTo>
                    <a:pt x="19114" y="4037"/>
                  </a:lnTo>
                  <a:lnTo>
                    <a:pt x="19181" y="3703"/>
                  </a:lnTo>
                  <a:lnTo>
                    <a:pt x="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51"/>
            <p:cNvSpPr/>
            <p:nvPr/>
          </p:nvSpPr>
          <p:spPr>
            <a:xfrm>
              <a:off x="-3410725" y="2110150"/>
              <a:ext cx="479550" cy="100925"/>
            </a:xfrm>
            <a:custGeom>
              <a:avLst/>
              <a:gdLst/>
              <a:ahLst/>
              <a:cxnLst/>
              <a:rect l="l" t="t" r="r" b="b"/>
              <a:pathLst>
                <a:path w="19182" h="4037" extrusionOk="0">
                  <a:moveTo>
                    <a:pt x="67" y="0"/>
                  </a:moveTo>
                  <a:lnTo>
                    <a:pt x="1" y="334"/>
                  </a:lnTo>
                  <a:lnTo>
                    <a:pt x="19114" y="4037"/>
                  </a:lnTo>
                  <a:lnTo>
                    <a:pt x="19181" y="3703"/>
                  </a:lnTo>
                  <a:lnTo>
                    <a:pt x="6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51"/>
            <p:cNvSpPr/>
            <p:nvPr/>
          </p:nvSpPr>
          <p:spPr>
            <a:xfrm>
              <a:off x="-3417400" y="2139325"/>
              <a:ext cx="324425" cy="70925"/>
            </a:xfrm>
            <a:custGeom>
              <a:avLst/>
              <a:gdLst/>
              <a:ahLst/>
              <a:cxnLst/>
              <a:rect l="l" t="t" r="r" b="b"/>
              <a:pathLst>
                <a:path w="12977" h="2837" extrusionOk="0">
                  <a:moveTo>
                    <a:pt x="68" y="1"/>
                  </a:moveTo>
                  <a:lnTo>
                    <a:pt x="1" y="334"/>
                  </a:lnTo>
                  <a:lnTo>
                    <a:pt x="12910" y="2836"/>
                  </a:lnTo>
                  <a:lnTo>
                    <a:pt x="12977" y="2503"/>
                  </a:lnTo>
                  <a:lnTo>
                    <a:pt x="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51"/>
            <p:cNvSpPr/>
            <p:nvPr/>
          </p:nvSpPr>
          <p:spPr>
            <a:xfrm>
              <a:off x="-3409050" y="2897375"/>
              <a:ext cx="35875" cy="122625"/>
            </a:xfrm>
            <a:custGeom>
              <a:avLst/>
              <a:gdLst/>
              <a:ahLst/>
              <a:cxnLst/>
              <a:rect l="l" t="t" r="r" b="b"/>
              <a:pathLst>
                <a:path w="1435" h="4905" extrusionOk="0">
                  <a:moveTo>
                    <a:pt x="901" y="1"/>
                  </a:moveTo>
                  <a:lnTo>
                    <a:pt x="0" y="4804"/>
                  </a:lnTo>
                  <a:lnTo>
                    <a:pt x="534" y="4904"/>
                  </a:lnTo>
                  <a:lnTo>
                    <a:pt x="1435" y="101"/>
                  </a:lnTo>
                  <a:lnTo>
                    <a:pt x="9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51"/>
            <p:cNvSpPr/>
            <p:nvPr/>
          </p:nvSpPr>
          <p:spPr>
            <a:xfrm>
              <a:off x="-3631700" y="3001625"/>
              <a:ext cx="407800" cy="293550"/>
            </a:xfrm>
            <a:custGeom>
              <a:avLst/>
              <a:gdLst/>
              <a:ahLst/>
              <a:cxnLst/>
              <a:rect l="l" t="t" r="r" b="b"/>
              <a:pathLst>
                <a:path w="16312" h="11742" extrusionOk="0">
                  <a:moveTo>
                    <a:pt x="1735" y="0"/>
                  </a:moveTo>
                  <a:lnTo>
                    <a:pt x="0" y="8940"/>
                  </a:lnTo>
                  <a:lnTo>
                    <a:pt x="14577" y="11742"/>
                  </a:lnTo>
                  <a:lnTo>
                    <a:pt x="16312" y="2836"/>
                  </a:lnTo>
                  <a:lnTo>
                    <a:pt x="173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51"/>
            <p:cNvSpPr/>
            <p:nvPr/>
          </p:nvSpPr>
          <p:spPr>
            <a:xfrm>
              <a:off x="-3546650" y="3058325"/>
              <a:ext cx="180150" cy="49225"/>
            </a:xfrm>
            <a:custGeom>
              <a:avLst/>
              <a:gdLst/>
              <a:ahLst/>
              <a:cxnLst/>
              <a:rect l="l" t="t" r="r" b="b"/>
              <a:pathLst>
                <a:path w="7206" h="1969" extrusionOk="0">
                  <a:moveTo>
                    <a:pt x="134" y="1"/>
                  </a:moveTo>
                  <a:lnTo>
                    <a:pt x="0" y="601"/>
                  </a:lnTo>
                  <a:lnTo>
                    <a:pt x="7106" y="1969"/>
                  </a:lnTo>
                  <a:lnTo>
                    <a:pt x="7206" y="1368"/>
                  </a:lnTo>
                  <a:lnTo>
                    <a:pt x="13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51"/>
            <p:cNvSpPr/>
            <p:nvPr/>
          </p:nvSpPr>
          <p:spPr>
            <a:xfrm>
              <a:off x="-3550825" y="3090850"/>
              <a:ext cx="257725" cy="56725"/>
            </a:xfrm>
            <a:custGeom>
              <a:avLst/>
              <a:gdLst/>
              <a:ahLst/>
              <a:cxnLst/>
              <a:rect l="l" t="t" r="r" b="b"/>
              <a:pathLst>
                <a:path w="10309" h="2269" extrusionOk="0">
                  <a:moveTo>
                    <a:pt x="67" y="0"/>
                  </a:moveTo>
                  <a:lnTo>
                    <a:pt x="1" y="301"/>
                  </a:lnTo>
                  <a:lnTo>
                    <a:pt x="10241" y="2269"/>
                  </a:lnTo>
                  <a:lnTo>
                    <a:pt x="10308" y="1969"/>
                  </a:lnTo>
                  <a:lnTo>
                    <a:pt x="6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51"/>
            <p:cNvSpPr/>
            <p:nvPr/>
          </p:nvSpPr>
          <p:spPr>
            <a:xfrm>
              <a:off x="-3555000" y="3113375"/>
              <a:ext cx="257725" cy="56725"/>
            </a:xfrm>
            <a:custGeom>
              <a:avLst/>
              <a:gdLst/>
              <a:ahLst/>
              <a:cxnLst/>
              <a:rect l="l" t="t" r="r" b="b"/>
              <a:pathLst>
                <a:path w="10309" h="2269" extrusionOk="0">
                  <a:moveTo>
                    <a:pt x="68" y="0"/>
                  </a:moveTo>
                  <a:lnTo>
                    <a:pt x="1" y="300"/>
                  </a:lnTo>
                  <a:lnTo>
                    <a:pt x="10242" y="2268"/>
                  </a:lnTo>
                  <a:lnTo>
                    <a:pt x="10308" y="1968"/>
                  </a:lnTo>
                  <a:lnTo>
                    <a:pt x="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51"/>
            <p:cNvSpPr/>
            <p:nvPr/>
          </p:nvSpPr>
          <p:spPr>
            <a:xfrm>
              <a:off x="-3560000" y="3135875"/>
              <a:ext cx="257725" cy="56750"/>
            </a:xfrm>
            <a:custGeom>
              <a:avLst/>
              <a:gdLst/>
              <a:ahLst/>
              <a:cxnLst/>
              <a:rect l="l" t="t" r="r" b="b"/>
              <a:pathLst>
                <a:path w="10309" h="2270" extrusionOk="0">
                  <a:moveTo>
                    <a:pt x="67" y="1"/>
                  </a:moveTo>
                  <a:lnTo>
                    <a:pt x="1" y="268"/>
                  </a:lnTo>
                  <a:lnTo>
                    <a:pt x="10241" y="2269"/>
                  </a:lnTo>
                  <a:lnTo>
                    <a:pt x="10308" y="1969"/>
                  </a:lnTo>
                  <a:lnTo>
                    <a:pt x="6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51"/>
            <p:cNvSpPr/>
            <p:nvPr/>
          </p:nvSpPr>
          <p:spPr>
            <a:xfrm>
              <a:off x="-3564175" y="3159225"/>
              <a:ext cx="257725" cy="56750"/>
            </a:xfrm>
            <a:custGeom>
              <a:avLst/>
              <a:gdLst/>
              <a:ahLst/>
              <a:cxnLst/>
              <a:rect l="l" t="t" r="r" b="b"/>
              <a:pathLst>
                <a:path w="10309" h="2270" extrusionOk="0">
                  <a:moveTo>
                    <a:pt x="68" y="1"/>
                  </a:moveTo>
                  <a:lnTo>
                    <a:pt x="1" y="301"/>
                  </a:lnTo>
                  <a:lnTo>
                    <a:pt x="10242" y="2269"/>
                  </a:lnTo>
                  <a:lnTo>
                    <a:pt x="10308" y="1969"/>
                  </a:lnTo>
                  <a:lnTo>
                    <a:pt x="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51"/>
            <p:cNvSpPr/>
            <p:nvPr/>
          </p:nvSpPr>
          <p:spPr>
            <a:xfrm>
              <a:off x="-3567500" y="3181750"/>
              <a:ext cx="256875" cy="56725"/>
            </a:xfrm>
            <a:custGeom>
              <a:avLst/>
              <a:gdLst/>
              <a:ahLst/>
              <a:cxnLst/>
              <a:rect l="l" t="t" r="r" b="b"/>
              <a:pathLst>
                <a:path w="10275" h="2269" extrusionOk="0">
                  <a:moveTo>
                    <a:pt x="34" y="0"/>
                  </a:moveTo>
                  <a:lnTo>
                    <a:pt x="1" y="301"/>
                  </a:lnTo>
                  <a:lnTo>
                    <a:pt x="10208" y="2269"/>
                  </a:lnTo>
                  <a:lnTo>
                    <a:pt x="10275" y="1968"/>
                  </a:lnTo>
                  <a:lnTo>
                    <a:pt x="3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51"/>
            <p:cNvSpPr/>
            <p:nvPr/>
          </p:nvSpPr>
          <p:spPr>
            <a:xfrm>
              <a:off x="-3558325" y="2623025"/>
              <a:ext cx="407825" cy="293550"/>
            </a:xfrm>
            <a:custGeom>
              <a:avLst/>
              <a:gdLst/>
              <a:ahLst/>
              <a:cxnLst/>
              <a:rect l="l" t="t" r="r" b="b"/>
              <a:pathLst>
                <a:path w="16313" h="11742" extrusionOk="0">
                  <a:moveTo>
                    <a:pt x="1735" y="0"/>
                  </a:moveTo>
                  <a:lnTo>
                    <a:pt x="0" y="8940"/>
                  </a:lnTo>
                  <a:lnTo>
                    <a:pt x="14578" y="11742"/>
                  </a:lnTo>
                  <a:lnTo>
                    <a:pt x="16312" y="2835"/>
                  </a:lnTo>
                  <a:lnTo>
                    <a:pt x="173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51"/>
            <p:cNvSpPr/>
            <p:nvPr/>
          </p:nvSpPr>
          <p:spPr>
            <a:xfrm>
              <a:off x="-3472425" y="2679725"/>
              <a:ext cx="179325" cy="49225"/>
            </a:xfrm>
            <a:custGeom>
              <a:avLst/>
              <a:gdLst/>
              <a:ahLst/>
              <a:cxnLst/>
              <a:rect l="l" t="t" r="r" b="b"/>
              <a:pathLst>
                <a:path w="7173" h="1969" extrusionOk="0">
                  <a:moveTo>
                    <a:pt x="100" y="0"/>
                  </a:moveTo>
                  <a:lnTo>
                    <a:pt x="0" y="601"/>
                  </a:lnTo>
                  <a:lnTo>
                    <a:pt x="7072" y="1968"/>
                  </a:lnTo>
                  <a:lnTo>
                    <a:pt x="7172" y="1368"/>
                  </a:lnTo>
                  <a:lnTo>
                    <a:pt x="10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51"/>
            <p:cNvSpPr/>
            <p:nvPr/>
          </p:nvSpPr>
          <p:spPr>
            <a:xfrm>
              <a:off x="-3477425" y="2712250"/>
              <a:ext cx="257700" cy="56725"/>
            </a:xfrm>
            <a:custGeom>
              <a:avLst/>
              <a:gdLst/>
              <a:ahLst/>
              <a:cxnLst/>
              <a:rect l="l" t="t" r="r" b="b"/>
              <a:pathLst>
                <a:path w="10308" h="2269" extrusionOk="0">
                  <a:moveTo>
                    <a:pt x="67" y="0"/>
                  </a:moveTo>
                  <a:lnTo>
                    <a:pt x="0" y="300"/>
                  </a:lnTo>
                  <a:lnTo>
                    <a:pt x="10241" y="2269"/>
                  </a:lnTo>
                  <a:lnTo>
                    <a:pt x="10307" y="1968"/>
                  </a:lnTo>
                  <a:lnTo>
                    <a:pt x="6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51"/>
            <p:cNvSpPr/>
            <p:nvPr/>
          </p:nvSpPr>
          <p:spPr>
            <a:xfrm>
              <a:off x="-3482450" y="2734750"/>
              <a:ext cx="257725" cy="56750"/>
            </a:xfrm>
            <a:custGeom>
              <a:avLst/>
              <a:gdLst/>
              <a:ahLst/>
              <a:cxnLst/>
              <a:rect l="l" t="t" r="r" b="b"/>
              <a:pathLst>
                <a:path w="10309" h="2270" extrusionOk="0">
                  <a:moveTo>
                    <a:pt x="68" y="1"/>
                  </a:moveTo>
                  <a:lnTo>
                    <a:pt x="1" y="268"/>
                  </a:lnTo>
                  <a:lnTo>
                    <a:pt x="10242" y="2269"/>
                  </a:lnTo>
                  <a:lnTo>
                    <a:pt x="10308" y="1969"/>
                  </a:lnTo>
                  <a:lnTo>
                    <a:pt x="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51"/>
            <p:cNvSpPr/>
            <p:nvPr/>
          </p:nvSpPr>
          <p:spPr>
            <a:xfrm>
              <a:off x="-3485775" y="2757275"/>
              <a:ext cx="256875" cy="56725"/>
            </a:xfrm>
            <a:custGeom>
              <a:avLst/>
              <a:gdLst/>
              <a:ahLst/>
              <a:cxnLst/>
              <a:rect l="l" t="t" r="r" b="b"/>
              <a:pathLst>
                <a:path w="10275" h="2269" extrusionOk="0">
                  <a:moveTo>
                    <a:pt x="34" y="1"/>
                  </a:moveTo>
                  <a:lnTo>
                    <a:pt x="1" y="267"/>
                  </a:lnTo>
                  <a:lnTo>
                    <a:pt x="10208" y="2269"/>
                  </a:lnTo>
                  <a:lnTo>
                    <a:pt x="10275" y="1969"/>
                  </a:lnTo>
                  <a:lnTo>
                    <a:pt x="3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51"/>
            <p:cNvSpPr/>
            <p:nvPr/>
          </p:nvSpPr>
          <p:spPr>
            <a:xfrm>
              <a:off x="-3489950" y="2779800"/>
              <a:ext cx="256875" cy="56725"/>
            </a:xfrm>
            <a:custGeom>
              <a:avLst/>
              <a:gdLst/>
              <a:ahLst/>
              <a:cxnLst/>
              <a:rect l="l" t="t" r="r" b="b"/>
              <a:pathLst>
                <a:path w="10275" h="2269" extrusionOk="0">
                  <a:moveTo>
                    <a:pt x="34" y="0"/>
                  </a:moveTo>
                  <a:lnTo>
                    <a:pt x="1" y="267"/>
                  </a:lnTo>
                  <a:lnTo>
                    <a:pt x="10241" y="2268"/>
                  </a:lnTo>
                  <a:lnTo>
                    <a:pt x="10275" y="1968"/>
                  </a:lnTo>
                  <a:lnTo>
                    <a:pt x="3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51"/>
            <p:cNvSpPr/>
            <p:nvPr/>
          </p:nvSpPr>
          <p:spPr>
            <a:xfrm>
              <a:off x="-3495775" y="2803150"/>
              <a:ext cx="257700" cy="56725"/>
            </a:xfrm>
            <a:custGeom>
              <a:avLst/>
              <a:gdLst/>
              <a:ahLst/>
              <a:cxnLst/>
              <a:rect l="l" t="t" r="r" b="b"/>
              <a:pathLst>
                <a:path w="10308" h="2269" extrusionOk="0">
                  <a:moveTo>
                    <a:pt x="67" y="0"/>
                  </a:moveTo>
                  <a:lnTo>
                    <a:pt x="0" y="267"/>
                  </a:lnTo>
                  <a:lnTo>
                    <a:pt x="10241" y="2268"/>
                  </a:lnTo>
                  <a:lnTo>
                    <a:pt x="10308" y="1968"/>
                  </a:lnTo>
                  <a:lnTo>
                    <a:pt x="6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51"/>
            <p:cNvSpPr/>
            <p:nvPr/>
          </p:nvSpPr>
          <p:spPr>
            <a:xfrm>
              <a:off x="-3224750" y="3133375"/>
              <a:ext cx="483700" cy="257725"/>
            </a:xfrm>
            <a:custGeom>
              <a:avLst/>
              <a:gdLst/>
              <a:ahLst/>
              <a:cxnLst/>
              <a:rect l="l" t="t" r="r" b="b"/>
              <a:pathLst>
                <a:path w="19348" h="10309" extrusionOk="0">
                  <a:moveTo>
                    <a:pt x="1335" y="1"/>
                  </a:moveTo>
                  <a:lnTo>
                    <a:pt x="0" y="6806"/>
                  </a:lnTo>
                  <a:lnTo>
                    <a:pt x="18013" y="10308"/>
                  </a:lnTo>
                  <a:lnTo>
                    <a:pt x="19347" y="3503"/>
                  </a:lnTo>
                  <a:lnTo>
                    <a:pt x="133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51"/>
            <p:cNvSpPr/>
            <p:nvPr/>
          </p:nvSpPr>
          <p:spPr>
            <a:xfrm>
              <a:off x="-3153025" y="2917400"/>
              <a:ext cx="199325" cy="54225"/>
            </a:xfrm>
            <a:custGeom>
              <a:avLst/>
              <a:gdLst/>
              <a:ahLst/>
              <a:cxnLst/>
              <a:rect l="l" t="t" r="r" b="b"/>
              <a:pathLst>
                <a:path w="7973" h="2169" extrusionOk="0">
                  <a:moveTo>
                    <a:pt x="133" y="0"/>
                  </a:moveTo>
                  <a:lnTo>
                    <a:pt x="0" y="634"/>
                  </a:lnTo>
                  <a:lnTo>
                    <a:pt x="7839" y="2168"/>
                  </a:lnTo>
                  <a:lnTo>
                    <a:pt x="7972" y="1501"/>
                  </a:lnTo>
                  <a:lnTo>
                    <a:pt x="1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51"/>
            <p:cNvSpPr/>
            <p:nvPr/>
          </p:nvSpPr>
          <p:spPr>
            <a:xfrm>
              <a:off x="-3158050" y="2952425"/>
              <a:ext cx="449525" cy="95075"/>
            </a:xfrm>
            <a:custGeom>
              <a:avLst/>
              <a:gdLst/>
              <a:ahLst/>
              <a:cxnLst/>
              <a:rect l="l" t="t" r="r" b="b"/>
              <a:pathLst>
                <a:path w="17981" h="3803" extrusionOk="0">
                  <a:moveTo>
                    <a:pt x="68" y="0"/>
                  </a:moveTo>
                  <a:lnTo>
                    <a:pt x="1" y="334"/>
                  </a:lnTo>
                  <a:lnTo>
                    <a:pt x="17914" y="3803"/>
                  </a:lnTo>
                  <a:lnTo>
                    <a:pt x="17980" y="3469"/>
                  </a:lnTo>
                  <a:lnTo>
                    <a:pt x="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51"/>
            <p:cNvSpPr/>
            <p:nvPr/>
          </p:nvSpPr>
          <p:spPr>
            <a:xfrm>
              <a:off x="-3163050" y="2978275"/>
              <a:ext cx="449525" cy="94250"/>
            </a:xfrm>
            <a:custGeom>
              <a:avLst/>
              <a:gdLst/>
              <a:ahLst/>
              <a:cxnLst/>
              <a:rect l="l" t="t" r="r" b="b"/>
              <a:pathLst>
                <a:path w="17981" h="3770" extrusionOk="0">
                  <a:moveTo>
                    <a:pt x="67" y="0"/>
                  </a:moveTo>
                  <a:lnTo>
                    <a:pt x="1" y="300"/>
                  </a:lnTo>
                  <a:lnTo>
                    <a:pt x="17914" y="3770"/>
                  </a:lnTo>
                  <a:lnTo>
                    <a:pt x="17980" y="3436"/>
                  </a:lnTo>
                  <a:lnTo>
                    <a:pt x="6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51"/>
            <p:cNvSpPr/>
            <p:nvPr/>
          </p:nvSpPr>
          <p:spPr>
            <a:xfrm>
              <a:off x="-3175550" y="3034975"/>
              <a:ext cx="199325" cy="54225"/>
            </a:xfrm>
            <a:custGeom>
              <a:avLst/>
              <a:gdLst/>
              <a:ahLst/>
              <a:cxnLst/>
              <a:rect l="l" t="t" r="r" b="b"/>
              <a:pathLst>
                <a:path w="7973" h="2169" extrusionOk="0">
                  <a:moveTo>
                    <a:pt x="100" y="1"/>
                  </a:moveTo>
                  <a:lnTo>
                    <a:pt x="0" y="668"/>
                  </a:lnTo>
                  <a:lnTo>
                    <a:pt x="7839" y="2169"/>
                  </a:lnTo>
                  <a:lnTo>
                    <a:pt x="7973" y="1535"/>
                  </a:lnTo>
                  <a:lnTo>
                    <a:pt x="10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51"/>
            <p:cNvSpPr/>
            <p:nvPr/>
          </p:nvSpPr>
          <p:spPr>
            <a:xfrm>
              <a:off x="-3181400" y="3070825"/>
              <a:ext cx="450350" cy="94275"/>
            </a:xfrm>
            <a:custGeom>
              <a:avLst/>
              <a:gdLst/>
              <a:ahLst/>
              <a:cxnLst/>
              <a:rect l="l" t="t" r="r" b="b"/>
              <a:pathLst>
                <a:path w="18014" h="3771" extrusionOk="0">
                  <a:moveTo>
                    <a:pt x="68" y="1"/>
                  </a:moveTo>
                  <a:lnTo>
                    <a:pt x="1" y="301"/>
                  </a:lnTo>
                  <a:lnTo>
                    <a:pt x="17947" y="3770"/>
                  </a:lnTo>
                  <a:lnTo>
                    <a:pt x="18014" y="3437"/>
                  </a:lnTo>
                  <a:lnTo>
                    <a:pt x="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51"/>
            <p:cNvSpPr/>
            <p:nvPr/>
          </p:nvSpPr>
          <p:spPr>
            <a:xfrm>
              <a:off x="-3186400" y="3095850"/>
              <a:ext cx="450350" cy="95100"/>
            </a:xfrm>
            <a:custGeom>
              <a:avLst/>
              <a:gdLst/>
              <a:ahLst/>
              <a:cxnLst/>
              <a:rect l="l" t="t" r="r" b="b"/>
              <a:pathLst>
                <a:path w="18014" h="3804" extrusionOk="0">
                  <a:moveTo>
                    <a:pt x="67" y="1"/>
                  </a:moveTo>
                  <a:lnTo>
                    <a:pt x="1" y="334"/>
                  </a:lnTo>
                  <a:lnTo>
                    <a:pt x="17947" y="3803"/>
                  </a:lnTo>
                  <a:lnTo>
                    <a:pt x="18014" y="3470"/>
                  </a:lnTo>
                  <a:lnTo>
                    <a:pt x="6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51"/>
            <p:cNvSpPr/>
            <p:nvPr/>
          </p:nvSpPr>
          <p:spPr>
            <a:xfrm>
              <a:off x="-3130525" y="2800650"/>
              <a:ext cx="199350" cy="54225"/>
            </a:xfrm>
            <a:custGeom>
              <a:avLst/>
              <a:gdLst/>
              <a:ahLst/>
              <a:cxnLst/>
              <a:rect l="l" t="t" r="r" b="b"/>
              <a:pathLst>
                <a:path w="7974" h="2169" extrusionOk="0">
                  <a:moveTo>
                    <a:pt x="134" y="0"/>
                  </a:moveTo>
                  <a:lnTo>
                    <a:pt x="1" y="634"/>
                  </a:lnTo>
                  <a:lnTo>
                    <a:pt x="7873" y="2168"/>
                  </a:lnTo>
                  <a:lnTo>
                    <a:pt x="7973" y="1501"/>
                  </a:lnTo>
                  <a:lnTo>
                    <a:pt x="13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51"/>
            <p:cNvSpPr/>
            <p:nvPr/>
          </p:nvSpPr>
          <p:spPr>
            <a:xfrm>
              <a:off x="-3135525" y="2834825"/>
              <a:ext cx="449525" cy="94275"/>
            </a:xfrm>
            <a:custGeom>
              <a:avLst/>
              <a:gdLst/>
              <a:ahLst/>
              <a:cxnLst/>
              <a:rect l="l" t="t" r="r" b="b"/>
              <a:pathLst>
                <a:path w="17981" h="3771" extrusionOk="0">
                  <a:moveTo>
                    <a:pt x="67" y="1"/>
                  </a:moveTo>
                  <a:lnTo>
                    <a:pt x="1" y="301"/>
                  </a:lnTo>
                  <a:lnTo>
                    <a:pt x="17947" y="3770"/>
                  </a:lnTo>
                  <a:lnTo>
                    <a:pt x="17980" y="3437"/>
                  </a:lnTo>
                  <a:lnTo>
                    <a:pt x="6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51"/>
            <p:cNvSpPr/>
            <p:nvPr/>
          </p:nvSpPr>
          <p:spPr>
            <a:xfrm>
              <a:off x="-3140525" y="2859850"/>
              <a:ext cx="449500" cy="95100"/>
            </a:xfrm>
            <a:custGeom>
              <a:avLst/>
              <a:gdLst/>
              <a:ahLst/>
              <a:cxnLst/>
              <a:rect l="l" t="t" r="r" b="b"/>
              <a:pathLst>
                <a:path w="17980" h="3804" extrusionOk="0">
                  <a:moveTo>
                    <a:pt x="67" y="0"/>
                  </a:moveTo>
                  <a:lnTo>
                    <a:pt x="0" y="334"/>
                  </a:lnTo>
                  <a:lnTo>
                    <a:pt x="17947" y="3803"/>
                  </a:lnTo>
                  <a:lnTo>
                    <a:pt x="17980" y="3470"/>
                  </a:lnTo>
                  <a:lnTo>
                    <a:pt x="6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51"/>
            <p:cNvSpPr/>
            <p:nvPr/>
          </p:nvSpPr>
          <p:spPr>
            <a:xfrm>
              <a:off x="-3431575" y="2406200"/>
              <a:ext cx="65900" cy="157625"/>
            </a:xfrm>
            <a:custGeom>
              <a:avLst/>
              <a:gdLst/>
              <a:ahLst/>
              <a:cxnLst/>
              <a:rect l="l" t="t" r="r" b="b"/>
              <a:pathLst>
                <a:path w="2636" h="6305" extrusionOk="0">
                  <a:moveTo>
                    <a:pt x="1168" y="0"/>
                  </a:moveTo>
                  <a:lnTo>
                    <a:pt x="1" y="6038"/>
                  </a:lnTo>
                  <a:lnTo>
                    <a:pt x="1502" y="6305"/>
                  </a:lnTo>
                  <a:lnTo>
                    <a:pt x="2636" y="300"/>
                  </a:lnTo>
                  <a:lnTo>
                    <a:pt x="11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51"/>
            <p:cNvSpPr/>
            <p:nvPr/>
          </p:nvSpPr>
          <p:spPr>
            <a:xfrm>
              <a:off x="-3372350" y="2407850"/>
              <a:ext cx="67575" cy="168500"/>
            </a:xfrm>
            <a:custGeom>
              <a:avLst/>
              <a:gdLst/>
              <a:ahLst/>
              <a:cxnLst/>
              <a:rect l="l" t="t" r="r" b="b"/>
              <a:pathLst>
                <a:path w="2703" h="6740" extrusionOk="0">
                  <a:moveTo>
                    <a:pt x="1234" y="1"/>
                  </a:moveTo>
                  <a:lnTo>
                    <a:pt x="0" y="6439"/>
                  </a:lnTo>
                  <a:lnTo>
                    <a:pt x="1468" y="6739"/>
                  </a:lnTo>
                  <a:lnTo>
                    <a:pt x="2702" y="301"/>
                  </a:lnTo>
                  <a:lnTo>
                    <a:pt x="123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51"/>
            <p:cNvSpPr/>
            <p:nvPr/>
          </p:nvSpPr>
          <p:spPr>
            <a:xfrm>
              <a:off x="-3312325" y="2351150"/>
              <a:ext cx="81750" cy="236025"/>
            </a:xfrm>
            <a:custGeom>
              <a:avLst/>
              <a:gdLst/>
              <a:ahLst/>
              <a:cxnLst/>
              <a:rect l="l" t="t" r="r" b="b"/>
              <a:pathLst>
                <a:path w="3270" h="9441" extrusionOk="0">
                  <a:moveTo>
                    <a:pt x="1769" y="1"/>
                  </a:moveTo>
                  <a:lnTo>
                    <a:pt x="1" y="9174"/>
                  </a:lnTo>
                  <a:lnTo>
                    <a:pt x="1502" y="9441"/>
                  </a:lnTo>
                  <a:lnTo>
                    <a:pt x="3270" y="267"/>
                  </a:lnTo>
                  <a:lnTo>
                    <a:pt x="176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51"/>
            <p:cNvSpPr/>
            <p:nvPr/>
          </p:nvSpPr>
          <p:spPr>
            <a:xfrm>
              <a:off x="-3253950" y="2382000"/>
              <a:ext cx="77600" cy="216850"/>
            </a:xfrm>
            <a:custGeom>
              <a:avLst/>
              <a:gdLst/>
              <a:ahLst/>
              <a:cxnLst/>
              <a:rect l="l" t="t" r="r" b="b"/>
              <a:pathLst>
                <a:path w="3104" h="8674" extrusionOk="0">
                  <a:moveTo>
                    <a:pt x="1602" y="1"/>
                  </a:moveTo>
                  <a:lnTo>
                    <a:pt x="1" y="8373"/>
                  </a:lnTo>
                  <a:lnTo>
                    <a:pt x="1469" y="8674"/>
                  </a:lnTo>
                  <a:lnTo>
                    <a:pt x="3103" y="268"/>
                  </a:lnTo>
                  <a:lnTo>
                    <a:pt x="16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51"/>
            <p:cNvSpPr/>
            <p:nvPr/>
          </p:nvSpPr>
          <p:spPr>
            <a:xfrm>
              <a:off x="-3194725" y="2331975"/>
              <a:ext cx="88425" cy="277725"/>
            </a:xfrm>
            <a:custGeom>
              <a:avLst/>
              <a:gdLst/>
              <a:ahLst/>
              <a:cxnLst/>
              <a:rect l="l" t="t" r="r" b="b"/>
              <a:pathLst>
                <a:path w="3537" h="11109" extrusionOk="0">
                  <a:moveTo>
                    <a:pt x="2068" y="0"/>
                  </a:moveTo>
                  <a:lnTo>
                    <a:pt x="0" y="10808"/>
                  </a:lnTo>
                  <a:lnTo>
                    <a:pt x="1468" y="11108"/>
                  </a:lnTo>
                  <a:lnTo>
                    <a:pt x="3536" y="301"/>
                  </a:lnTo>
                  <a:lnTo>
                    <a:pt x="20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51"/>
            <p:cNvSpPr/>
            <p:nvPr/>
          </p:nvSpPr>
          <p:spPr>
            <a:xfrm>
              <a:off x="-3133850" y="2326125"/>
              <a:ext cx="92575" cy="296075"/>
            </a:xfrm>
            <a:custGeom>
              <a:avLst/>
              <a:gdLst/>
              <a:ahLst/>
              <a:cxnLst/>
              <a:rect l="l" t="t" r="r" b="b"/>
              <a:pathLst>
                <a:path w="3703" h="11843" extrusionOk="0">
                  <a:moveTo>
                    <a:pt x="2235" y="1"/>
                  </a:moveTo>
                  <a:lnTo>
                    <a:pt x="0" y="11576"/>
                  </a:lnTo>
                  <a:lnTo>
                    <a:pt x="1468" y="11843"/>
                  </a:lnTo>
                  <a:lnTo>
                    <a:pt x="3703" y="301"/>
                  </a:lnTo>
                  <a:lnTo>
                    <a:pt x="22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51"/>
            <p:cNvSpPr/>
            <p:nvPr/>
          </p:nvSpPr>
          <p:spPr>
            <a:xfrm>
              <a:off x="-3497450" y="2542125"/>
              <a:ext cx="522900" cy="105100"/>
            </a:xfrm>
            <a:custGeom>
              <a:avLst/>
              <a:gdLst/>
              <a:ahLst/>
              <a:cxnLst/>
              <a:rect l="l" t="t" r="r" b="b"/>
              <a:pathLst>
                <a:path w="20916" h="4204" extrusionOk="0">
                  <a:moveTo>
                    <a:pt x="34" y="0"/>
                  </a:moveTo>
                  <a:lnTo>
                    <a:pt x="1" y="167"/>
                  </a:lnTo>
                  <a:lnTo>
                    <a:pt x="20882" y="4203"/>
                  </a:lnTo>
                  <a:lnTo>
                    <a:pt x="20915" y="4037"/>
                  </a:lnTo>
                  <a:lnTo>
                    <a:pt x="3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51"/>
            <p:cNvSpPr/>
            <p:nvPr/>
          </p:nvSpPr>
          <p:spPr>
            <a:xfrm>
              <a:off x="-3518300" y="2314450"/>
              <a:ext cx="532075" cy="206850"/>
            </a:xfrm>
            <a:custGeom>
              <a:avLst/>
              <a:gdLst/>
              <a:ahLst/>
              <a:cxnLst/>
              <a:rect l="l" t="t" r="r" b="b"/>
              <a:pathLst>
                <a:path w="21283" h="8274" extrusionOk="0">
                  <a:moveTo>
                    <a:pt x="12176" y="1"/>
                  </a:moveTo>
                  <a:lnTo>
                    <a:pt x="8740" y="1936"/>
                  </a:lnTo>
                  <a:lnTo>
                    <a:pt x="6372" y="1335"/>
                  </a:lnTo>
                  <a:lnTo>
                    <a:pt x="1" y="8107"/>
                  </a:lnTo>
                  <a:lnTo>
                    <a:pt x="167" y="8273"/>
                  </a:lnTo>
                  <a:lnTo>
                    <a:pt x="6439" y="1635"/>
                  </a:lnTo>
                  <a:lnTo>
                    <a:pt x="8774" y="2202"/>
                  </a:lnTo>
                  <a:lnTo>
                    <a:pt x="12076" y="334"/>
                  </a:lnTo>
                  <a:lnTo>
                    <a:pt x="13877" y="2303"/>
                  </a:lnTo>
                  <a:lnTo>
                    <a:pt x="17180" y="535"/>
                  </a:lnTo>
                  <a:lnTo>
                    <a:pt x="19848" y="668"/>
                  </a:lnTo>
                  <a:lnTo>
                    <a:pt x="21282" y="501"/>
                  </a:lnTo>
                  <a:lnTo>
                    <a:pt x="21282" y="268"/>
                  </a:lnTo>
                  <a:lnTo>
                    <a:pt x="19781" y="368"/>
                  </a:lnTo>
                  <a:lnTo>
                    <a:pt x="17113" y="301"/>
                  </a:lnTo>
                  <a:lnTo>
                    <a:pt x="13911" y="1969"/>
                  </a:lnTo>
                  <a:lnTo>
                    <a:pt x="1217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51"/>
            <p:cNvSpPr/>
            <p:nvPr/>
          </p:nvSpPr>
          <p:spPr>
            <a:xfrm>
              <a:off x="-2995425" y="2301700"/>
              <a:ext cx="42550" cy="39125"/>
            </a:xfrm>
            <a:custGeom>
              <a:avLst/>
              <a:gdLst/>
              <a:ahLst/>
              <a:cxnLst/>
              <a:rect l="l" t="t" r="r" b="b"/>
              <a:pathLst>
                <a:path w="1702" h="1565" extrusionOk="0">
                  <a:moveTo>
                    <a:pt x="853" y="298"/>
                  </a:moveTo>
                  <a:cubicBezTo>
                    <a:pt x="890" y="298"/>
                    <a:pt x="928" y="302"/>
                    <a:pt x="968" y="311"/>
                  </a:cubicBezTo>
                  <a:cubicBezTo>
                    <a:pt x="1201" y="344"/>
                    <a:pt x="1435" y="578"/>
                    <a:pt x="1368" y="878"/>
                  </a:cubicBezTo>
                  <a:cubicBezTo>
                    <a:pt x="1338" y="1153"/>
                    <a:pt x="1111" y="1316"/>
                    <a:pt x="869" y="1316"/>
                  </a:cubicBezTo>
                  <a:cubicBezTo>
                    <a:pt x="846" y="1316"/>
                    <a:pt x="824" y="1314"/>
                    <a:pt x="801" y="1311"/>
                  </a:cubicBezTo>
                  <a:cubicBezTo>
                    <a:pt x="501" y="1278"/>
                    <a:pt x="334" y="1011"/>
                    <a:pt x="367" y="711"/>
                  </a:cubicBezTo>
                  <a:cubicBezTo>
                    <a:pt x="425" y="479"/>
                    <a:pt x="609" y="298"/>
                    <a:pt x="853" y="298"/>
                  </a:cubicBezTo>
                  <a:close/>
                  <a:moveTo>
                    <a:pt x="877" y="0"/>
                  </a:moveTo>
                  <a:cubicBezTo>
                    <a:pt x="516" y="0"/>
                    <a:pt x="160" y="255"/>
                    <a:pt x="101" y="644"/>
                  </a:cubicBezTo>
                  <a:cubicBezTo>
                    <a:pt x="1" y="1045"/>
                    <a:pt x="301" y="1478"/>
                    <a:pt x="701" y="1545"/>
                  </a:cubicBezTo>
                  <a:cubicBezTo>
                    <a:pt x="758" y="1558"/>
                    <a:pt x="814" y="1564"/>
                    <a:pt x="870" y="1564"/>
                  </a:cubicBezTo>
                  <a:cubicBezTo>
                    <a:pt x="1235" y="1564"/>
                    <a:pt x="1548" y="1292"/>
                    <a:pt x="1635" y="945"/>
                  </a:cubicBezTo>
                  <a:cubicBezTo>
                    <a:pt x="1702" y="511"/>
                    <a:pt x="1435" y="111"/>
                    <a:pt x="1001" y="11"/>
                  </a:cubicBezTo>
                  <a:cubicBezTo>
                    <a:pt x="960" y="4"/>
                    <a:pt x="919" y="0"/>
                    <a:pt x="8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748306791"/>
      </p:ext>
    </p:extLst>
  </p:cSld>
  <p:clrMapOvr>
    <a:masterClrMapping/>
  </p:clrMapOvr>
</p:sld>
</file>

<file path=ppt/theme/theme1.xml><?xml version="1.0" encoding="utf-8"?>
<a:theme xmlns:a="http://schemas.openxmlformats.org/drawingml/2006/main" name="Financial Markets Consulting Services by Slidesgo">
  <a:themeElements>
    <a:clrScheme name="Simple Light">
      <a:dk1>
        <a:srgbClr val="162E4C"/>
      </a:dk1>
      <a:lt1>
        <a:srgbClr val="476B9E"/>
      </a:lt1>
      <a:dk2>
        <a:srgbClr val="5982B2"/>
      </a:dk2>
      <a:lt2>
        <a:srgbClr val="2F4A7F"/>
      </a:lt2>
      <a:accent1>
        <a:srgbClr val="7DB6F9"/>
      </a:accent1>
      <a:accent2>
        <a:srgbClr val="EFAC37"/>
      </a:accent2>
      <a:accent3>
        <a:srgbClr val="E8615B"/>
      </a:accent3>
      <a:accent4>
        <a:srgbClr val="D9EBFF"/>
      </a:accent4>
      <a:accent5>
        <a:srgbClr val="E5931C"/>
      </a:accent5>
      <a:accent6>
        <a:srgbClr val="FFFFFF"/>
      </a:accent6>
      <a:hlink>
        <a:srgbClr val="162E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723</Words>
  <Application>Microsoft Office PowerPoint</Application>
  <PresentationFormat>On-screen Show (16:9)</PresentationFormat>
  <Paragraphs>102</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Roboto Condensed Light</vt:lpstr>
      <vt:lpstr>Arial</vt:lpstr>
      <vt:lpstr>Albert Sans</vt:lpstr>
      <vt:lpstr>Bebas Neue</vt:lpstr>
      <vt:lpstr>Fira Sans Condensed ExtraBold</vt:lpstr>
      <vt:lpstr>Calibri</vt:lpstr>
      <vt:lpstr>Open Sans</vt:lpstr>
      <vt:lpstr>Financial Markets Consulting Services by Slidesgo</vt:lpstr>
      <vt:lpstr>Using a Scorecard to Analyse Potential Partner Universities for INTO in US</vt:lpstr>
      <vt:lpstr>Executive Summary</vt:lpstr>
      <vt:lpstr>Filtering by Fees and State and Defining Criteria to Create a Score Card</vt:lpstr>
      <vt:lpstr>University of California – LA has a HUGE ROI (Yearly Earnings in 10Y/Yearly Cost of Attendance)</vt:lpstr>
      <vt:lpstr>The University of Tampa – HUGE Drop in No. of Foreign Students</vt:lpstr>
      <vt:lpstr>Kaiser University – Abnormally Low % of Foreign Students</vt:lpstr>
      <vt:lpstr>Thanks!</vt:lpstr>
      <vt:lpstr>Appendix 1: Score Card</vt:lpstr>
      <vt:lpstr>Appendix 2: Dashboard</vt:lpstr>
      <vt:lpstr>Exploring Opportunities For INTO Expansion in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Scorecard to Select Potential US Partner Universities for INTO</dc:title>
  <dc:creator>Computer ABC</dc:creator>
  <cp:lastModifiedBy>rayan.malik@prism.training</cp:lastModifiedBy>
  <cp:revision>11</cp:revision>
  <dcterms:modified xsi:type="dcterms:W3CDTF">2023-04-29T21:50:15Z</dcterms:modified>
</cp:coreProperties>
</file>