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exend Dec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141449-CFAB-4809-AC4B-7328549C8806}">
  <a:tblStyle styleId="{86141449-CFAB-4809-AC4B-7328549C8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b1027ef7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b1027e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b1027ef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b1027e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b1027ef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b1027e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b1027ef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b1027e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01375" y="140675"/>
            <a:ext cx="4539000" cy="24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Class Responsibility Card</a:t>
            </a:r>
            <a:endParaRPr sz="4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601375" y="2737498"/>
            <a:ext cx="4539000" cy="14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Sistema para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Posto de Gasolina / Oficina</a:t>
            </a:r>
            <a:endParaRPr sz="2800"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601375" y="4308025"/>
            <a:ext cx="4539000" cy="52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Lucas Almeida | </a:t>
            </a:r>
            <a:r>
              <a:rPr lang="en" sz="12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Maxuel Antenor</a:t>
            </a:r>
            <a:r>
              <a:rPr lang="en" sz="12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|  Rayanne B. Lima</a:t>
            </a:r>
            <a:endParaRPr sz="12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39700" y="1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{86141449-CFAB-4809-AC4B-7328549C8806}</a:tableStyleId>
              </a:tblPr>
              <a:tblGrid>
                <a:gridCol w="592725"/>
                <a:gridCol w="4277500"/>
                <a:gridCol w="2675175"/>
              </a:tblGrid>
              <a:tr h="333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Classe: Cliente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Responsabilidade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Colaboração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Nome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CPF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Endereço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Telefone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Cartões para Pagamento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Métodos de Pagamento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Orçamento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Orçamentos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Veículo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Veículos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Cadastro de Cliente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Consulta por CPF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Fazer Orçamento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Atualizar Dados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Efetuar Pagamento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4"/>
          <p:cNvSpPr txBox="1"/>
          <p:nvPr/>
        </p:nvSpPr>
        <p:spPr>
          <a:xfrm rot="-5400000">
            <a:off x="437150" y="1640675"/>
            <a:ext cx="10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Atributos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-5400000">
            <a:off x="469400" y="3794925"/>
            <a:ext cx="964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Métodos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648950" y="56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{86141449-CFAB-4809-AC4B-7328549C8806}</a:tableStyleId>
              </a:tblPr>
              <a:tblGrid>
                <a:gridCol w="592725"/>
                <a:gridCol w="4277500"/>
                <a:gridCol w="2675175"/>
              </a:tblGrid>
              <a:tr h="333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Classe: Orçamento de Serviço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Responsabilidade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Colaboração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Data do Pedido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Dados do Cliente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Cliente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Veículo do Orçamento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Veículo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Itens do Orçamento de Serviço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Item de Orçamento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Valor Total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Registrar Orçamento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Adicionar Item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Remover Item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Aprovar Item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Cálculo do Total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 rot="-5400000">
            <a:off x="437150" y="1751475"/>
            <a:ext cx="10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Atributos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-5400000">
            <a:off x="469400" y="3523150"/>
            <a:ext cx="964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Métodos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639700" y="1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{86141449-CFAB-4809-AC4B-7328549C8806}</a:tableStyleId>
              </a:tblPr>
              <a:tblGrid>
                <a:gridCol w="592725"/>
                <a:gridCol w="4277500"/>
                <a:gridCol w="2675175"/>
              </a:tblGrid>
              <a:tr h="333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Classe: Funcionário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Responsabilidade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Colaboração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Nome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Desempenho Funcionário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CPF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Telefone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Cargo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Cargos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Salário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Gastos do Estabelecimento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Horas Trabalhadas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Cadastro de Funcionário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Consulta por CPF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Definir Cargo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Realizar Pagamento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Analisar Desempenho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Remover Funcionário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6"/>
          <p:cNvSpPr txBox="1"/>
          <p:nvPr/>
        </p:nvSpPr>
        <p:spPr>
          <a:xfrm rot="-5400000">
            <a:off x="437150" y="1640675"/>
            <a:ext cx="10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Atributos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-5400000">
            <a:off x="469400" y="3794925"/>
            <a:ext cx="964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Métodos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639700" y="1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{86141449-CFAB-4809-AC4B-7328549C8806}</a:tableStyleId>
              </a:tblPr>
              <a:tblGrid>
                <a:gridCol w="592725"/>
                <a:gridCol w="4277500"/>
                <a:gridCol w="2675175"/>
              </a:tblGrid>
              <a:tr h="333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Classe: Combustível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Responsabilidade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Colaboração</a:t>
                      </a:r>
                      <a:endParaRPr b="1"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Quantidade Disponível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Quantidade Utilizada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Custo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Gastos do Estabelecimento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Lucro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Ganhos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 Estabelecimento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Data de Aquisição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Tipo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Fornecedor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Fornecedores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Cadastro de Abastecimento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Atualização de Preço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Cálculo do Lucro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Cadastro do Fornecedor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Reabastecer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 rot="-5400000">
            <a:off x="437150" y="1640675"/>
            <a:ext cx="10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Atributos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 rot="-5400000">
            <a:off x="469400" y="3794925"/>
            <a:ext cx="964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Métodos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FIM!</a:t>
            </a:r>
            <a:endParaRPr sz="7200"/>
          </a:p>
        </p:txBody>
      </p:sp>
      <p:sp>
        <p:nvSpPr>
          <p:cNvPr id="107" name="Google Shape;107;p18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Lucas Almeida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Maxuel Antenor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Rayanne B. Lima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