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  <p:embeddedFont>
      <p:font typeface="Average"/>
      <p:regular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33" Type="http://schemas.openxmlformats.org/officeDocument/2006/relationships/font" Target="fonts/Oswald-regular.fntdata"/><Relationship Id="rId10" Type="http://schemas.openxmlformats.org/officeDocument/2006/relationships/slide" Target="slides/slide5.xml"/><Relationship Id="rId32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swa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I) O que 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II) Como fazer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III) Diferenciar tipos de aplicações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IV) Exemplos (3)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169915ea5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169915ea5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são mais fáceis e rápidas de serem desenvolvidas;exige menos manutenção.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demanda esforço para integrar a mesma interface a todas as aplicações;costumam ter sérios problemas de performance;a segurança tende a ser mais vulnerável.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169915ea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169915ea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Diferença entre as aplicações: Nativa, Web e Híbridas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208d500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208d500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169915ea5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169915ea5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169915ea5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169915ea5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169915ea5_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169915ea5_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69915ea5_5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69915ea5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169915ea5_5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169915ea5_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169915ea5_5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169915ea5_5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169915ea5_5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169915ea5_5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208d500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208d500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169915ea5_5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169915ea5_5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1208d500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1208d500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1208d500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1208d500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I) Diferenciar tipos de aplicações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II) O que 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III) Como fazer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IV) Exemplos (3)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69915ea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169915ea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208d500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208d500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169915ea5_7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169915ea5_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1208d500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1208d500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Diferença entre as aplicações: Nativa, Web e Híbridas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155329e4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155329e4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Diferença entre as aplicações: Nativa, Web e Híbridas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169915ea5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169915ea5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possui acesso total ao dispositivo;gera boas experiência de uso; entrega alta performance;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exige o desenvolvimento de várias versões para ter compatibilidade e aumento no alcance de usuarios; consome a memória dos dispositivos; pode ser muito caro o desenvolvimento.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169915ea5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169915ea5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não necessita fazer download e instalação nos dispositivos;o desenvolvimento é rápido e com baixo custo;os códigos de programação são reutilizáveis;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acesso limitado ao hardware do dispositivo (não interage com o sistema operacional);precisa sempre estar conectado à internet para utilizá-lo (não funciona offline).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8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8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5.png"/><Relationship Id="rId7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e Projetos de Aplicação Mobile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01500" cy="13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Lucas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Maxuel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Rayanne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Híbrida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550800"/>
            <a:ext cx="5920500" cy="23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800">
                <a:latin typeface="Arial"/>
                <a:ea typeface="Arial"/>
                <a:cs typeface="Arial"/>
                <a:sym typeface="Arial"/>
              </a:rPr>
              <a:t>Ela combina características do desenvolvimento de uma aplicação nativa e de uma aplicação web.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8966" y="2869000"/>
            <a:ext cx="590011" cy="59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4555" y="2869000"/>
            <a:ext cx="590011" cy="59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3375" y="2869000"/>
            <a:ext cx="590013" cy="59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8175" y="4144875"/>
            <a:ext cx="2008750" cy="8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97543" y="3563450"/>
            <a:ext cx="590010" cy="481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29342" y="388400"/>
            <a:ext cx="1111033" cy="83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13775" y="1152475"/>
            <a:ext cx="918525" cy="83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2615700" y="2141250"/>
            <a:ext cx="39126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IV)</a:t>
            </a:r>
            <a:r>
              <a:rPr lang="pt-BR"/>
              <a:t> EXEMPLOS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lphaLcParenR"/>
            </a:pPr>
            <a:r>
              <a:rPr lang="pt-BR"/>
              <a:t> Spotify - Compartilhamento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525" y="1177250"/>
            <a:ext cx="5888076" cy="36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lphaLcParenR"/>
            </a:pPr>
            <a:r>
              <a:rPr lang="pt-BR"/>
              <a:t> Spotify - Busca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125" y="1084875"/>
            <a:ext cx="4807751" cy="373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lphaLcParenR"/>
            </a:pPr>
            <a:r>
              <a:rPr lang="pt-BR"/>
              <a:t> Spotify - Playlist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075" y="1089550"/>
            <a:ext cx="437985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b)	Uber - Login (Passageiro)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b="4931" l="23578" r="31105" t="22011"/>
          <a:stretch/>
        </p:blipFill>
        <p:spPr>
          <a:xfrm>
            <a:off x="2444888" y="1017725"/>
            <a:ext cx="4254216" cy="387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b)	Uber - Solicitar Carro</a:t>
            </a: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675" y="1219700"/>
            <a:ext cx="728662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b)	Uber - Cancelar Corrida</a:t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00" y="1170125"/>
            <a:ext cx="847180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</a:t>
            </a:r>
            <a:r>
              <a:rPr lang="pt-BR"/>
              <a:t>)	Nubank - Gerenciar Fatura</a:t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537" y="1095750"/>
            <a:ext cx="388093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c)	Nubank - Gerenciar Cartão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763" y="1145350"/>
            <a:ext cx="481846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I) O que é?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Processo de construção de modelos que explicam as características/comportamento de uma aplicação por completo. Na construção desta, os modelos são usados para identificar as características e funcionalidades que a aplicação deverá prover (análise de requisitos), e para o planejamento de sua construção.</a:t>
            </a:r>
            <a:endParaRPr sz="2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c)	Nubank - Gerenciar Cartão</a:t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213" y="1132950"/>
            <a:ext cx="617758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</a:t>
            </a:r>
            <a:endParaRPr/>
          </a:p>
        </p:txBody>
      </p:sp>
      <p:sp>
        <p:nvSpPr>
          <p:cNvPr id="196" name="Google Shape;196;p33"/>
          <p:cNvSpPr txBox="1"/>
          <p:nvPr/>
        </p:nvSpPr>
        <p:spPr>
          <a:xfrm>
            <a:off x="311700" y="1017725"/>
            <a:ext cx="8520600" cy="4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pt-BR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GITHUB.</a:t>
            </a:r>
            <a:r>
              <a:rPr b="1" lang="pt-BR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Grupo 6 - Spotify.</a:t>
            </a:r>
            <a:r>
              <a:rPr lang="pt-BR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Disponível em: </a:t>
            </a:r>
            <a:r>
              <a:rPr lang="pt-BR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&lt;https://github.com/Requisitos-2017-2/Grupo-Spotify/wiki/Diagramas-de-Casos-de-Uso&gt;. Acesso em: 15 de março. 2020.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pt-BR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GITHUB. </a:t>
            </a:r>
            <a:r>
              <a:rPr b="1" lang="pt-BR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Requisitos Uber 2018.2.</a:t>
            </a:r>
            <a:r>
              <a:rPr lang="pt-BR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Disponível em: &lt;</a:t>
            </a:r>
            <a:r>
              <a:rPr lang="pt-BR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https://github.com/victorhdcoelho/Requisitos-uber-2018.2/wiki</a:t>
            </a:r>
            <a:r>
              <a:rPr lang="pt-BR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&gt;. Acesso em: 07 março. 2020.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•"/>
            </a:pPr>
            <a:r>
              <a:rPr lang="pt-BR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GITHUB.</a:t>
            </a:r>
            <a:r>
              <a:rPr lang="pt-BR"/>
              <a:t> </a:t>
            </a:r>
            <a:r>
              <a:rPr b="1" lang="pt-BR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Requisitos Nubank 2017.2.</a:t>
            </a:r>
            <a:r>
              <a:rPr lang="pt-BR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Disponível em: &lt;</a:t>
            </a:r>
            <a:r>
              <a:rPr lang="pt-BR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https://requisitos-2017-2-nubank.github.io/Nubank/siki/caso-de-uso.html</a:t>
            </a:r>
            <a:r>
              <a:rPr lang="pt-BR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&gt;. Acesso em: 10 de março. 2020.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"/>
              <a:buChar char="•"/>
            </a:pPr>
            <a:r>
              <a:rPr lang="pt-BR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DOS SANTOS MONTAN, Jardel et al. Avaliação de Plataformas Híbridas para Desenvolvimento de Aplicações para Dispositivos Móveis. </a:t>
            </a:r>
            <a:r>
              <a:rPr b="1" lang="pt-BR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Seminários de Trabalho de Conclusão de Curso do Bacharelado em Sistemas de Informação,</a:t>
            </a:r>
            <a:r>
              <a:rPr lang="pt-BR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v. 2, n. 1, 2018.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"/>
              <a:buChar char="•"/>
            </a:pPr>
            <a:r>
              <a:rPr lang="pt-BR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ASSIS, Felipe César Silveira de. Proposta de guia comparativo para desenvolvimento de aplicativos móveis. 2018.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e Projetos de Aplicação Mobile </a:t>
            </a:r>
            <a:endParaRPr/>
          </a:p>
        </p:txBody>
      </p:sp>
      <p:sp>
        <p:nvSpPr>
          <p:cNvPr id="202" name="Google Shape;202;p34"/>
          <p:cNvSpPr txBox="1"/>
          <p:nvPr>
            <p:ph idx="1" type="subTitle"/>
          </p:nvPr>
        </p:nvSpPr>
        <p:spPr>
          <a:xfrm>
            <a:off x="671250" y="3174874"/>
            <a:ext cx="7801500" cy="13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I) O que é?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74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Frequentemente os projetos de aplicação mobile usam algum tipo de notação gráfica e são apoiados pelo uso de Ferramentas CASE, tendo como exemplo o </a:t>
            </a:r>
            <a:r>
              <a:rPr b="1" lang="pt-BR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r>
              <a:rPr lang="pt-BR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para controle de versão, </a:t>
            </a:r>
            <a:r>
              <a:rPr b="1" lang="pt-BR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JUnit</a:t>
            </a:r>
            <a:r>
              <a:rPr lang="pt-BR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para testes unitários e </a:t>
            </a:r>
            <a:r>
              <a:rPr b="1" lang="pt-BR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Microsoft Project</a:t>
            </a:r>
            <a:r>
              <a:rPr lang="pt-BR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para gerência de projetos.</a:t>
            </a:r>
            <a:endParaRPr sz="2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II) Como fazer?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351825"/>
            <a:ext cx="8520600" cy="32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Analisar e definir o público alvo para seu app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Determinar para quais plataformas o app será disponibilizado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Definir o orçamento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Pesquisar concorrência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Descreva exatamente o que deseja fazer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II) Como fazer?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Criação de um modelo de fluxo de dados.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Existem 5 principais classes de modelos :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pt-B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Modelo de conteúdo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pt-B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Modelo de interações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pt-B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Modelo funcional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pt-B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Modelo de navegação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pt-B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Modelo de configuração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64590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III) Diferenciar os Tipos de Aplicações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Nativa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43175"/>
            <a:ext cx="5686500" cy="30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800">
                <a:latin typeface="Arial"/>
                <a:ea typeface="Arial"/>
                <a:cs typeface="Arial"/>
                <a:sym typeface="Arial"/>
              </a:rPr>
              <a:t>Desenvolvida especificamente para uma plataforma móvel utilizando ferramentas de desenvolvimento e linguagens de programação suportadas.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0056" y="3943925"/>
            <a:ext cx="759241" cy="76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3684" y="3943925"/>
            <a:ext cx="759241" cy="76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6425" y="3943925"/>
            <a:ext cx="759241" cy="76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49300" y="1017725"/>
            <a:ext cx="670925" cy="67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04425" y="380400"/>
            <a:ext cx="762775" cy="76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33200" y="2116850"/>
            <a:ext cx="572964" cy="572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04425" y="1294550"/>
            <a:ext cx="670925" cy="6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Web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268100"/>
            <a:ext cx="5956200" cy="34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800">
                <a:latin typeface="Arial"/>
                <a:ea typeface="Arial"/>
                <a:cs typeface="Arial"/>
                <a:sym typeface="Arial"/>
              </a:rPr>
              <a:t>Sites responsivos que se adaptam aos diversos tamanhos de tela dos dispositivos mobile, o que faz com que sejam visualmente semelhantes a aplicativos nativos.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775" y="3533300"/>
            <a:ext cx="2047524" cy="103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6375" y="1388650"/>
            <a:ext cx="863575" cy="86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6750" y="1271097"/>
            <a:ext cx="788550" cy="78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9100" y="445025"/>
            <a:ext cx="788550" cy="78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55200" y="2061527"/>
            <a:ext cx="863575" cy="8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