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9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32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5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1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1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8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56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B5E6-6693-4020-95F9-C14063F113D8}" type="datetimeFigureOut">
              <a:rPr lang="pt-BR" smtClean="0"/>
              <a:t>04/07/2016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6F8DF3-49F4-4152-A7F6-3981BFA31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Title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69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Bianca Reis Brasil</dc:creator>
  <cp:lastModifiedBy>Bianca Reis Brasil</cp:lastModifiedBy>
  <cp:revision>1</cp:revision>
  <dcterms:created xsi:type="dcterms:W3CDTF">2016-07-04T15:26:04Z</dcterms:created>
  <dcterms:modified xsi:type="dcterms:W3CDTF">2016-07-04T15:26:17Z</dcterms:modified>
</cp:coreProperties>
</file>