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F0CED-E192-FC26-CEEB-00AD8B9B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002D56-DDF2-6119-CD91-CF12AC0DC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F243EB-3FBB-6E2F-B381-12F015D5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B93EE-8625-89C8-8797-1A4C8D3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CF2F9-BC1F-9DE4-0BDB-471E6CC3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3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7A13C-443A-B1C1-1FCE-EC19518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937AE-AAA1-8A76-02C7-07518757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3FD78-73B8-D603-33CA-B8BD7961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21524-09B8-9AF6-58CD-1065E481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648B5-4F15-567C-BB62-740F0F91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61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2B15A5-4506-127F-3787-A4CBDD480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09FB13-A3AC-4E9C-63F6-91BD9E66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35A56-1916-9615-C86C-7BF6729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542B4-2A47-7847-10F0-C203B4DA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00DFB-0B34-A850-E53B-41A1CCB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CCC61-A3D8-36CF-5CC8-59C9A97D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08BF0-DD30-B129-273E-94899850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83C9D-361C-B51E-F90D-B8873929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4279B-E2EF-CBF4-12CA-93BD1EB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24F19-424F-8C3C-32C6-0644E028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4535-6E38-56A0-98CA-17E36030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6621F-06DC-1E3B-AD77-0F85B77B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5C35F-28B9-4383-D839-180C3F23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2D746-82D2-34EF-305C-29FC70CD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E2743-C0D9-715C-8D61-EBBFE8C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DAE51-5284-F550-C92C-4639B22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A081F-C505-5463-952B-8C13B6EE3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962F84-A3FC-53B7-035E-2A817FECB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632CE0-3976-56DE-1011-63EEE354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597A37-E3A1-D139-B29E-C2623B41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0296F-26F4-E546-C164-F3DCAFC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39E3-1F9F-396B-2DE5-57DD4AD3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5AECA-DC3F-74F2-C054-CB1678B0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C5219A-3412-F86B-F298-898ED0F3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5B8B21-CCD4-ABF6-794A-32BBAE9E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A39466-95E7-6E71-06F3-89F567BF4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183C67-DAF4-E8DF-3C02-7A6C9EDA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8EC231-CCB6-C565-6C14-194CB35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C146A0-328C-5414-648C-C6ECFBD2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81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135AD-22AA-F2E2-AE88-630F04B8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EBF71D-587B-DC32-1FB9-F342DA8E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A88A3A-F906-171A-F18E-87550FF8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CC59DB-D967-3802-E2E6-EC8AC0ED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90BE1A-B0A7-FF6C-2786-D45180B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D193F3-9F48-2D82-AB4B-A491E308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7A03B-80F0-56DC-E9BC-2C1EFEEA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A366F-D72C-3327-2E52-B1F1449D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56D6-65AA-6163-A545-B29751E4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6CACD-B349-3758-1086-3EC8C84C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61FD05-1610-578B-5AAE-D2E3483F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46E205-31EA-DCE7-5F56-EE05F27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2D71D-A4EA-D5BA-F948-B2A74FEE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DF678-FF4B-8363-CF16-7170B686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7D0E10-EDC3-078F-1A92-C7BE39491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884B37-E5FB-432E-BE42-E040DFF1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6CBCC0-6808-64F4-C044-F9B07BC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93211-3BD8-263F-0CD5-63A3D051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F8E777-B375-62B6-F6F7-3B5DBDD1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AEE63-2B08-15E3-F8DC-629F8AF0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7DD7D-3697-EA0B-1973-2B39D2D3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789D6-6BFB-B3F3-457B-7298130CD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0123-593B-4F42-914A-CC48B83A6340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0D59E-7A8D-96F9-8A71-ACEE1743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146B08-495D-3C62-55F5-9733D0ADE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FA1E-3722-4377-9AA0-5F92D0F1C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8CBCA-4CA3-1D87-4863-3A6B9FA1F988}"/>
              </a:ext>
            </a:extLst>
          </p:cNvPr>
          <p:cNvSpPr txBox="1"/>
          <p:nvPr/>
        </p:nvSpPr>
        <p:spPr>
          <a:xfrm>
            <a:off x="1640305" y="2189748"/>
            <a:ext cx="8911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/>
              <a:t>PhysTech</a:t>
            </a:r>
            <a:endParaRPr lang="en-US" sz="6000" dirty="0"/>
          </a:p>
          <a:p>
            <a:pPr algn="ctr"/>
            <a:endParaRPr lang="en-US" sz="6000" dirty="0"/>
          </a:p>
          <a:p>
            <a:pPr algn="ctr"/>
            <a:r>
              <a:rPr lang="en-US" sz="2400" dirty="0"/>
              <a:t>Damir Safin, </a:t>
            </a:r>
            <a:r>
              <a:rPr lang="en-US" sz="2400" dirty="0" err="1"/>
              <a:t>Airat</a:t>
            </a:r>
            <a:r>
              <a:rPr lang="en-US" sz="2400" dirty="0"/>
              <a:t> Valiullin</a:t>
            </a:r>
            <a:endParaRPr lang="en-US" sz="1600" dirty="0"/>
          </a:p>
          <a:p>
            <a:pPr algn="ctr"/>
            <a:r>
              <a:rPr lang="en-US" dirty="0" err="1"/>
              <a:t>hackaTUM</a:t>
            </a:r>
            <a:r>
              <a:rPr lang="en-US" dirty="0"/>
              <a:t> 2022, Microwave Imaging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4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48D23-D824-E0E3-3D00-84793FC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2BCE97-7028-DD38-33CE-30286DF7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657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7D1B9-E4EA-493C-0C20-A337881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7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CD12D-63A5-3789-729B-A5560CCC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MIP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D879B3-F294-A159-277C-C0A0A63E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0" y="1690688"/>
            <a:ext cx="5852172" cy="43891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3137E4-E0CB-14DD-D8C2-2E7DE763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1" y="1690688"/>
            <a:ext cx="4957010" cy="37177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340F65-95E3-3E8B-EAD7-F522F7A68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05" y="1830151"/>
            <a:ext cx="4893916" cy="36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5A73-4516-8E67-B2F9-697C6CD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E04BC-739E-351B-A0E3-0F36B8BD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9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Problem definition</vt:lpstr>
      <vt:lpstr>Voxel data</vt:lpstr>
      <vt:lpstr>Reduction to MIP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Валиуллин Айрат</dc:creator>
  <cp:lastModifiedBy>Валиуллин Айрат</cp:lastModifiedBy>
  <cp:revision>5</cp:revision>
  <dcterms:created xsi:type="dcterms:W3CDTF">2022-11-19T21:10:17Z</dcterms:created>
  <dcterms:modified xsi:type="dcterms:W3CDTF">2022-11-19T22:54:47Z</dcterms:modified>
</cp:coreProperties>
</file>