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
  </p:notesMasterIdLst>
  <p:sldIdLst>
    <p:sldId id="256" r:id="rId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54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17FC4A-5096-4DFE-AD35-4383135DC62D}" type="datetimeFigureOut">
              <a:rPr lang="en-US" smtClean="0"/>
              <a:t>5/16/2017</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E448BE-991B-4369-8338-FF796B1AFAA4}" type="slidenum">
              <a:rPr lang="en-US" smtClean="0"/>
              <a:t>‹N°›</a:t>
            </a:fld>
            <a:endParaRPr lang="en-US"/>
          </a:p>
        </p:txBody>
      </p:sp>
    </p:spTree>
    <p:extLst>
      <p:ext uri="{BB962C8B-B14F-4D97-AF65-F5344CB8AC3E}">
        <p14:creationId xmlns:p14="http://schemas.microsoft.com/office/powerpoint/2010/main" val="1865028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p:nvPr/>
        </p:nvSpPr>
        <p:spPr>
          <a:xfrm>
            <a:off x="3884817" y="8685983"/>
            <a:ext cx="2971055" cy="453928"/>
          </a:xfrm>
          <a:prstGeom prst="rect">
            <a:avLst/>
          </a:prstGeom>
          <a:noFill/>
          <a:ln>
            <a:noFill/>
          </a:ln>
        </p:spPr>
        <p:txBody>
          <a:bodyPr lIns="97550" tIns="48600" rIns="97550" bIns="48600" anchor="b" anchorCtr="0">
            <a:noAutofit/>
          </a:bodyPr>
          <a:lstStyle/>
          <a:p>
            <a:pPr algn="r">
              <a:buClr>
                <a:srgbClr val="000000"/>
              </a:buClr>
              <a:buSzPct val="25000"/>
              <a:buFont typeface="Arial"/>
              <a:buNone/>
            </a:pPr>
            <a:fld id="{00000000-1234-1234-1234-123412341234}" type="slidenum">
              <a:rPr lang="en-US" sz="1300" kern="0">
                <a:solidFill>
                  <a:srgbClr val="000000"/>
                </a:solidFill>
                <a:latin typeface="Arial"/>
                <a:ea typeface="Arial"/>
                <a:cs typeface="Arial"/>
                <a:sym typeface="Arial"/>
              </a:rPr>
              <a:pPr algn="r">
                <a:buClr>
                  <a:srgbClr val="000000"/>
                </a:buClr>
                <a:buSzPct val="25000"/>
                <a:buFont typeface="Arial"/>
                <a:buNone/>
              </a:pPr>
              <a:t>1</a:t>
            </a:fld>
            <a:endParaRPr lang="en-US" sz="1300" kern="0">
              <a:solidFill>
                <a:srgbClr val="000000"/>
              </a:solidFill>
              <a:latin typeface="Arial"/>
              <a:ea typeface="Arial"/>
              <a:cs typeface="Arial"/>
              <a:sym typeface="Arial"/>
            </a:endParaRPr>
          </a:p>
        </p:txBody>
      </p:sp>
      <p:sp>
        <p:nvSpPr>
          <p:cNvPr id="141" name="Shape 141"/>
          <p:cNvSpPr>
            <a:spLocks noGrp="1" noRot="1" noChangeAspect="1"/>
          </p:cNvSpPr>
          <p:nvPr>
            <p:ph type="sldImg" idx="2"/>
          </p:nvPr>
        </p:nvSpPr>
        <p:spPr>
          <a:xfrm>
            <a:off x="1141413" y="684213"/>
            <a:ext cx="4575175" cy="34321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142" name="Shape 142"/>
          <p:cNvSpPr/>
          <p:nvPr/>
        </p:nvSpPr>
        <p:spPr>
          <a:xfrm>
            <a:off x="686119" y="4342992"/>
            <a:ext cx="5485761" cy="4116026"/>
          </a:xfrm>
          <a:prstGeom prst="rect">
            <a:avLst/>
          </a:prstGeom>
          <a:noFill/>
          <a:ln>
            <a:noFill/>
          </a:ln>
        </p:spPr>
        <p:txBody>
          <a:bodyPr lIns="91425" tIns="45700" rIns="91425" bIns="45700" anchor="ctr" anchorCtr="0">
            <a:noAutofit/>
          </a:bodyPr>
          <a:lstStyle/>
          <a:p>
            <a:endParaRPr sz="800" kern="0">
              <a:solidFill>
                <a:srgbClr val="000000"/>
              </a:solidFill>
              <a:latin typeface="Arial"/>
              <a:ea typeface="Arial"/>
              <a:cs typeface="Arial"/>
              <a:sym typeface="Arial"/>
            </a:endParaRPr>
          </a:p>
        </p:txBody>
      </p:sp>
      <p:sp>
        <p:nvSpPr>
          <p:cNvPr id="143" name="Shape 143"/>
          <p:cNvSpPr txBox="1">
            <a:spLocks noGrp="1"/>
          </p:cNvSpPr>
          <p:nvPr>
            <p:ph type="body" idx="1"/>
          </p:nvPr>
        </p:nvSpPr>
        <p:spPr>
          <a:xfrm>
            <a:off x="686119" y="4342992"/>
            <a:ext cx="5480442" cy="4105802"/>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16/05/2017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16/05/2017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16/05/2017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4"/>
        <p:cNvGrpSpPr/>
        <p:nvPr/>
      </p:nvGrpSpPr>
      <p:grpSpPr>
        <a:xfrm>
          <a:off x="0" y="0"/>
          <a:ext cx="0" cy="0"/>
          <a:chOff x="0" y="0"/>
          <a:chExt cx="0" cy="0"/>
        </a:xfrm>
      </p:grpSpPr>
      <p:sp>
        <p:nvSpPr>
          <p:cNvPr id="25" name="Shape 25"/>
          <p:cNvSpPr txBox="1">
            <a:spLocks noGrp="1"/>
          </p:cNvSpPr>
          <p:nvPr>
            <p:ph type="dt" idx="10"/>
          </p:nvPr>
        </p:nvSpPr>
        <p:spPr>
          <a:xfrm>
            <a:off x="0" y="0"/>
            <a:ext cx="2768787" cy="3000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00" b="0" i="0" u="none">
                <a:solidFill>
                  <a:srgbClr val="000000"/>
                </a:solidFill>
                <a:latin typeface="Arial"/>
                <a:ea typeface="Arial"/>
                <a:cs typeface="Arial"/>
                <a:sym typeface="Arial"/>
              </a:defRPr>
            </a:lvl1pPr>
            <a:lvl2pPr marL="742950" marR="0" lvl="1" indent="-28575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2pPr>
            <a:lvl3pPr marL="1143000" marR="0" lvl="2" indent="-22860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3pPr>
            <a:lvl4pPr marL="1600200" marR="0" lvl="3" indent="-22860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4pPr>
            <a:lvl5pPr marL="2057400" marR="0" lvl="4" indent="-22860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5pPr>
            <a:lvl6pPr marL="2514600" marR="0" lvl="5" indent="-22860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6pPr>
            <a:lvl7pPr marL="3429000" marR="0" lvl="6" indent="-22860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7pPr>
            <a:lvl8pPr marL="4800600" marR="0" lvl="7" indent="-22860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8pPr>
            <a:lvl9pPr marL="6629400" marR="0" lvl="8" indent="-22860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9pPr>
          </a:lstStyle>
          <a:p>
            <a:endParaRPr kern="0"/>
          </a:p>
        </p:txBody>
      </p:sp>
      <p:sp>
        <p:nvSpPr>
          <p:cNvPr id="26" name="Shape 26"/>
          <p:cNvSpPr txBox="1">
            <a:spLocks noGrp="1"/>
          </p:cNvSpPr>
          <p:nvPr>
            <p:ph type="ftr" idx="11"/>
          </p:nvPr>
        </p:nvSpPr>
        <p:spPr>
          <a:xfrm>
            <a:off x="0" y="0"/>
            <a:ext cx="2768787" cy="3000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00" b="0" i="0" u="none">
                <a:solidFill>
                  <a:srgbClr val="000000"/>
                </a:solidFill>
                <a:latin typeface="Arial"/>
                <a:ea typeface="Arial"/>
                <a:cs typeface="Arial"/>
                <a:sym typeface="Arial"/>
              </a:defRPr>
            </a:lvl1pPr>
            <a:lvl2pPr marL="742950" marR="0" lvl="1" indent="-28575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2pPr>
            <a:lvl3pPr marL="1143000" marR="0" lvl="2" indent="-22860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3pPr>
            <a:lvl4pPr marL="1600200" marR="0" lvl="3" indent="-22860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4pPr>
            <a:lvl5pPr marL="2057400" marR="0" lvl="4" indent="-22860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5pPr>
            <a:lvl6pPr marL="2514600" marR="0" lvl="5" indent="-22860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6pPr>
            <a:lvl7pPr marL="3429000" marR="0" lvl="6" indent="-22860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7pPr>
            <a:lvl8pPr marL="4800600" marR="0" lvl="7" indent="-22860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8pPr>
            <a:lvl9pPr marL="6629400" marR="0" lvl="8" indent="-22860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9pPr>
          </a:lstStyle>
          <a:p>
            <a:endParaRPr kern="0"/>
          </a:p>
        </p:txBody>
      </p:sp>
      <p:sp>
        <p:nvSpPr>
          <p:cNvPr id="27" name="Shape 27"/>
          <p:cNvSpPr txBox="1">
            <a:spLocks noGrp="1"/>
          </p:cNvSpPr>
          <p:nvPr>
            <p:ph type="sldNum" idx="12"/>
          </p:nvPr>
        </p:nvSpPr>
        <p:spPr>
          <a:xfrm>
            <a:off x="0" y="0"/>
            <a:ext cx="2768787" cy="3000000"/>
          </a:xfrm>
          <a:prstGeom prst="rect">
            <a:avLst/>
          </a:prstGeom>
          <a:noFill/>
          <a:ln>
            <a:noFill/>
          </a:ln>
        </p:spPr>
        <p:txBody>
          <a:bodyPr lIns="91425" tIns="45700" rIns="91425" bIns="45700" anchor="t" anchorCtr="0">
            <a:noAutofit/>
          </a:bodyPr>
          <a:lstStyle/>
          <a:p>
            <a:pPr>
              <a:buSzPct val="25000"/>
            </a:pPr>
            <a:fld id="{00000000-1234-1234-1234-123412341234}" type="slidenum">
              <a:rPr lang="en-US" sz="800" kern="0">
                <a:solidFill>
                  <a:srgbClr val="000000"/>
                </a:solidFill>
                <a:ea typeface="Arial"/>
                <a:cs typeface="Arial"/>
                <a:sym typeface="Arial"/>
              </a:rPr>
              <a:pPr>
                <a:buSzPct val="25000"/>
              </a:pPr>
              <a:t>‹N°›</a:t>
            </a:fld>
            <a:endParaRPr lang="en-US" sz="800" kern="0">
              <a:solidFill>
                <a:srgbClr val="000000"/>
              </a:solidFill>
              <a:ea typeface="Arial"/>
              <a:cs typeface="Arial"/>
              <a:sym typeface="Arial"/>
            </a:endParaRPr>
          </a:p>
        </p:txBody>
      </p:sp>
    </p:spTree>
    <p:extLst>
      <p:ext uri="{BB962C8B-B14F-4D97-AF65-F5344CB8AC3E}">
        <p14:creationId xmlns:p14="http://schemas.microsoft.com/office/powerpoint/2010/main" val="425021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16/05/2017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16/05/2017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16/05/2017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16/05/2017</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16/05/2017</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16/05/2017</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16/05/2017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16/05/2017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12.xml"/><Relationship Id="rId5" Type="http://schemas.openxmlformats.org/officeDocument/2006/relationships/image" Target="../media/image3.jp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16/05/2017</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
        <p:cNvGrpSpPr/>
        <p:nvPr/>
      </p:nvGrpSpPr>
      <p:grpSpPr>
        <a:xfrm>
          <a:off x="0" y="0"/>
          <a:ext cx="0" cy="0"/>
          <a:chOff x="0" y="0"/>
          <a:chExt cx="0" cy="0"/>
        </a:xfrm>
      </p:grpSpPr>
      <p:cxnSp>
        <p:nvCxnSpPr>
          <p:cNvPr id="16" name="Shape 16"/>
          <p:cNvCxnSpPr/>
          <p:nvPr/>
        </p:nvCxnSpPr>
        <p:spPr>
          <a:xfrm>
            <a:off x="8492008" y="6669087"/>
            <a:ext cx="398520" cy="1587"/>
          </a:xfrm>
          <a:prstGeom prst="straightConnector1">
            <a:avLst/>
          </a:prstGeom>
          <a:noFill/>
          <a:ln w="38150" cap="sq" cmpd="sng">
            <a:solidFill>
              <a:srgbClr val="009999"/>
            </a:solidFill>
            <a:prstDash val="solid"/>
            <a:miter/>
            <a:headEnd type="none" w="med" len="med"/>
            <a:tailEnd type="none" w="med" len="med"/>
          </a:ln>
        </p:spPr>
      </p:cxnSp>
      <p:cxnSp>
        <p:nvCxnSpPr>
          <p:cNvPr id="17" name="Shape 17"/>
          <p:cNvCxnSpPr/>
          <p:nvPr/>
        </p:nvCxnSpPr>
        <p:spPr>
          <a:xfrm rot="10800000" flipH="1">
            <a:off x="8890529" y="6229350"/>
            <a:ext cx="1465" cy="447674"/>
          </a:xfrm>
          <a:prstGeom prst="straightConnector1">
            <a:avLst/>
          </a:prstGeom>
          <a:noFill/>
          <a:ln w="38150" cap="sq" cmpd="sng">
            <a:solidFill>
              <a:srgbClr val="009999"/>
            </a:solidFill>
            <a:prstDash val="solid"/>
            <a:miter/>
            <a:headEnd type="none" w="med" len="med"/>
            <a:tailEnd type="none" w="med" len="med"/>
          </a:ln>
        </p:spPr>
      </p:cxnSp>
      <p:grpSp>
        <p:nvGrpSpPr>
          <p:cNvPr id="18" name="Shape 18"/>
          <p:cNvGrpSpPr/>
          <p:nvPr/>
        </p:nvGrpSpPr>
        <p:grpSpPr>
          <a:xfrm>
            <a:off x="184609" y="333375"/>
            <a:ext cx="1056373" cy="6259512"/>
            <a:chOff x="200025" y="333375"/>
            <a:chExt cx="1144587" cy="6259512"/>
          </a:xfrm>
        </p:grpSpPr>
        <p:pic>
          <p:nvPicPr>
            <p:cNvPr id="19" name="Shape 19"/>
            <p:cNvPicPr preferRelativeResize="0"/>
            <p:nvPr/>
          </p:nvPicPr>
          <p:blipFill rotWithShape="1">
            <a:blip r:embed="rId3">
              <a:alphaModFix/>
            </a:blip>
            <a:srcRect/>
            <a:stretch/>
          </p:blipFill>
          <p:spPr>
            <a:xfrm>
              <a:off x="200025" y="333375"/>
              <a:ext cx="1143000" cy="1301749"/>
            </a:xfrm>
            <a:prstGeom prst="rect">
              <a:avLst/>
            </a:prstGeom>
            <a:noFill/>
            <a:ln>
              <a:noFill/>
            </a:ln>
          </p:spPr>
        </p:pic>
        <p:pic>
          <p:nvPicPr>
            <p:cNvPr id="20" name="Shape 20"/>
            <p:cNvPicPr preferRelativeResize="0"/>
            <p:nvPr/>
          </p:nvPicPr>
          <p:blipFill rotWithShape="1">
            <a:blip r:embed="rId4">
              <a:alphaModFix/>
            </a:blip>
            <a:srcRect/>
            <a:stretch/>
          </p:blipFill>
          <p:spPr>
            <a:xfrm>
              <a:off x="200025" y="1844675"/>
              <a:ext cx="1144587" cy="4322762"/>
            </a:xfrm>
            <a:prstGeom prst="rect">
              <a:avLst/>
            </a:prstGeom>
            <a:noFill/>
            <a:ln>
              <a:noFill/>
            </a:ln>
          </p:spPr>
        </p:pic>
        <p:pic>
          <p:nvPicPr>
            <p:cNvPr id="21" name="Shape 21"/>
            <p:cNvPicPr preferRelativeResize="0"/>
            <p:nvPr/>
          </p:nvPicPr>
          <p:blipFill rotWithShape="1">
            <a:blip r:embed="rId5">
              <a:alphaModFix/>
            </a:blip>
            <a:srcRect/>
            <a:stretch/>
          </p:blipFill>
          <p:spPr>
            <a:xfrm>
              <a:off x="200025" y="6338887"/>
              <a:ext cx="1143000" cy="254000"/>
            </a:xfrm>
            <a:prstGeom prst="rect">
              <a:avLst/>
            </a:prstGeom>
            <a:noFill/>
            <a:ln>
              <a:noFill/>
            </a:ln>
          </p:spPr>
        </p:pic>
      </p:grpSp>
      <p:sp>
        <p:nvSpPr>
          <p:cNvPr id="22" name="Shape 22"/>
          <p:cNvSpPr txBox="1">
            <a:spLocks noGrp="1"/>
          </p:cNvSpPr>
          <p:nvPr>
            <p:ph type="title"/>
          </p:nvPr>
        </p:nvSpPr>
        <p:spPr>
          <a:xfrm>
            <a:off x="457127" y="273051"/>
            <a:ext cx="8220954" cy="113664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1pPr>
            <a:lvl2pPr marL="742950" marR="0" lvl="1" indent="-285750" algn="ctr"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2pPr>
            <a:lvl3pPr marL="1143000" marR="0" lvl="2" indent="-228600" algn="ctr"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3pPr>
            <a:lvl4pPr marL="1600200" marR="0" lvl="3" indent="-228600" algn="ctr"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4pPr>
            <a:lvl5pPr marL="2057400" marR="0" lvl="4" indent="-228600" algn="ctr"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5pPr>
            <a:lvl6pPr marL="2514600" marR="0" lvl="5" indent="-228600" algn="ctr"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6pPr>
            <a:lvl7pPr marL="3429000" marR="0" lvl="6" indent="-228600" algn="ctr"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7pPr>
            <a:lvl8pPr marL="4800600" marR="0" lvl="7" indent="-228600" algn="ctr"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8pPr>
            <a:lvl9pPr marL="6629400" marR="0" lvl="8" indent="-228600" algn="ctr"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9pPr>
          </a:lstStyle>
          <a:p>
            <a:endParaRPr/>
          </a:p>
        </p:txBody>
      </p:sp>
      <p:sp>
        <p:nvSpPr>
          <p:cNvPr id="23" name="Shape 23"/>
          <p:cNvSpPr txBox="1">
            <a:spLocks noGrp="1"/>
          </p:cNvSpPr>
          <p:nvPr>
            <p:ph type="body" idx="1"/>
          </p:nvPr>
        </p:nvSpPr>
        <p:spPr>
          <a:xfrm>
            <a:off x="457127" y="1604962"/>
            <a:ext cx="8220954" cy="3968749"/>
          </a:xfrm>
          <a:prstGeom prst="rect">
            <a:avLst/>
          </a:prstGeom>
          <a:noFill/>
          <a:ln>
            <a:noFill/>
          </a:ln>
        </p:spPr>
        <p:txBody>
          <a:bodyPr lIns="91425" tIns="91425" rIns="91425" bIns="91425" anchor="t" anchorCtr="0"/>
          <a:lstStyle>
            <a:lvl1pPr marL="342900" marR="0" lvl="0" indent="-342900" algn="l" rtl="0">
              <a:lnSpc>
                <a:spcPct val="100000"/>
              </a:lnSpc>
              <a:spcBef>
                <a:spcPts val="800"/>
              </a:spcBef>
              <a:spcAft>
                <a:spcPts val="0"/>
              </a:spcAft>
              <a:buNone/>
              <a:defRPr sz="3200" b="0" i="0" u="none" strike="noStrike" cap="none">
                <a:solidFill>
                  <a:srgbClr val="000000"/>
                </a:solidFill>
                <a:latin typeface="Arial"/>
                <a:ea typeface="Arial"/>
                <a:cs typeface="Arial"/>
                <a:sym typeface="Arial"/>
              </a:defRPr>
            </a:lvl1pPr>
            <a:lvl2pPr marL="742950" marR="0" lvl="1" indent="-285750" algn="l" rtl="0">
              <a:lnSpc>
                <a:spcPct val="100000"/>
              </a:lnSpc>
              <a:spcBef>
                <a:spcPts val="700"/>
              </a:spcBef>
              <a:spcAft>
                <a:spcPts val="0"/>
              </a:spcAft>
              <a:buNone/>
              <a:defRPr sz="2800" b="0" i="0" u="none" strike="noStrike" cap="none">
                <a:solidFill>
                  <a:srgbClr val="000000"/>
                </a:solidFill>
                <a:latin typeface="Arial"/>
                <a:ea typeface="Arial"/>
                <a:cs typeface="Arial"/>
                <a:sym typeface="Arial"/>
              </a:defRPr>
            </a:lvl2pPr>
            <a:lvl3pPr marL="1143000" marR="0" lvl="2" indent="-228600" algn="l" rtl="0">
              <a:lnSpc>
                <a:spcPct val="100000"/>
              </a:lnSpc>
              <a:spcBef>
                <a:spcPts val="600"/>
              </a:spcBef>
              <a:spcAft>
                <a:spcPts val="0"/>
              </a:spcAft>
              <a:buNone/>
              <a:defRPr sz="2400" b="0" i="0" u="none" strike="noStrike" cap="none">
                <a:solidFill>
                  <a:srgbClr val="000000"/>
                </a:solidFill>
                <a:latin typeface="Arial"/>
                <a:ea typeface="Arial"/>
                <a:cs typeface="Arial"/>
                <a:sym typeface="Arial"/>
              </a:defRPr>
            </a:lvl3pPr>
            <a:lvl4pPr marL="1600200" marR="0" lvl="3" indent="-228600" algn="l" rtl="0">
              <a:lnSpc>
                <a:spcPct val="100000"/>
              </a:lnSpc>
              <a:spcBef>
                <a:spcPts val="500"/>
              </a:spcBef>
              <a:spcAft>
                <a:spcPts val="0"/>
              </a:spcAft>
              <a:buNone/>
              <a:defRPr sz="2000" b="0" i="0" u="none" strike="noStrike" cap="none">
                <a:solidFill>
                  <a:srgbClr val="000000"/>
                </a:solidFill>
                <a:latin typeface="Arial"/>
                <a:ea typeface="Arial"/>
                <a:cs typeface="Arial"/>
                <a:sym typeface="Arial"/>
              </a:defRPr>
            </a:lvl4pPr>
            <a:lvl5pPr marL="2057400" marR="0" lvl="4" indent="-228600" algn="l" rtl="0">
              <a:lnSpc>
                <a:spcPct val="100000"/>
              </a:lnSpc>
              <a:spcBef>
                <a:spcPts val="500"/>
              </a:spcBef>
              <a:spcAft>
                <a:spcPts val="0"/>
              </a:spcAft>
              <a:buNone/>
              <a:defRPr sz="2000" b="0" i="0" u="none" strike="noStrike" cap="none">
                <a:solidFill>
                  <a:srgbClr val="000000"/>
                </a:solidFill>
                <a:latin typeface="Arial"/>
                <a:ea typeface="Arial"/>
                <a:cs typeface="Arial"/>
                <a:sym typeface="Arial"/>
              </a:defRPr>
            </a:lvl5pPr>
            <a:lvl6pPr marL="2514600" marR="0" lvl="5" indent="-228600" algn="l" rtl="0">
              <a:lnSpc>
                <a:spcPct val="100000"/>
              </a:lnSpc>
              <a:spcBef>
                <a:spcPts val="500"/>
              </a:spcBef>
              <a:spcAft>
                <a:spcPts val="0"/>
              </a:spcAft>
              <a:buNone/>
              <a:defRPr sz="2000" b="0" i="0" u="none" strike="noStrike" cap="none">
                <a:solidFill>
                  <a:srgbClr val="000000"/>
                </a:solidFill>
                <a:latin typeface="Arial"/>
                <a:ea typeface="Arial"/>
                <a:cs typeface="Arial"/>
                <a:sym typeface="Arial"/>
              </a:defRPr>
            </a:lvl6pPr>
            <a:lvl7pPr marL="3429000" marR="0" lvl="6" indent="-228600" algn="l" rtl="0">
              <a:lnSpc>
                <a:spcPct val="100000"/>
              </a:lnSpc>
              <a:spcBef>
                <a:spcPts val="500"/>
              </a:spcBef>
              <a:spcAft>
                <a:spcPts val="0"/>
              </a:spcAft>
              <a:buNone/>
              <a:defRPr sz="2000" b="0" i="0" u="none" strike="noStrike" cap="none">
                <a:solidFill>
                  <a:srgbClr val="000000"/>
                </a:solidFill>
                <a:latin typeface="Arial"/>
                <a:ea typeface="Arial"/>
                <a:cs typeface="Arial"/>
                <a:sym typeface="Arial"/>
              </a:defRPr>
            </a:lvl7pPr>
            <a:lvl8pPr marL="4800600" marR="0" lvl="7" indent="-228600" algn="l" rtl="0">
              <a:lnSpc>
                <a:spcPct val="100000"/>
              </a:lnSpc>
              <a:spcBef>
                <a:spcPts val="500"/>
              </a:spcBef>
              <a:spcAft>
                <a:spcPts val="0"/>
              </a:spcAft>
              <a:buNone/>
              <a:defRPr sz="2000" b="0" i="0" u="none" strike="noStrike" cap="none">
                <a:solidFill>
                  <a:srgbClr val="000000"/>
                </a:solidFill>
                <a:latin typeface="Arial"/>
                <a:ea typeface="Arial"/>
                <a:cs typeface="Arial"/>
                <a:sym typeface="Arial"/>
              </a:defRPr>
            </a:lvl8pPr>
            <a:lvl9pPr marL="6629400" marR="0" lvl="8" indent="-228600" algn="l" rtl="0">
              <a:lnSpc>
                <a:spcPct val="100000"/>
              </a:lnSpc>
              <a:spcBef>
                <a:spcPts val="500"/>
              </a:spcBef>
              <a:spcAft>
                <a:spcPts val="0"/>
              </a:spcAft>
              <a:buNone/>
              <a:defRPr sz="20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06980397"/>
      </p:ext>
    </p:extLst>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4"/>
        <p:cNvGrpSpPr/>
        <p:nvPr/>
      </p:nvGrpSpPr>
      <p:grpSpPr>
        <a:xfrm>
          <a:off x="0" y="0"/>
          <a:ext cx="0" cy="0"/>
          <a:chOff x="0" y="0"/>
          <a:chExt cx="0" cy="0"/>
        </a:xfrm>
      </p:grpSpPr>
      <p:sp>
        <p:nvSpPr>
          <p:cNvPr id="145" name="Shape 145"/>
          <p:cNvSpPr txBox="1"/>
          <p:nvPr/>
        </p:nvSpPr>
        <p:spPr>
          <a:xfrm>
            <a:off x="2125932" y="495300"/>
            <a:ext cx="5648151" cy="642936"/>
          </a:xfrm>
          <a:prstGeom prst="rect">
            <a:avLst/>
          </a:prstGeom>
          <a:noFill/>
          <a:ln>
            <a:noFill/>
          </a:ln>
        </p:spPr>
        <p:txBody>
          <a:bodyPr lIns="90000" tIns="46800" rIns="90000" bIns="46800" anchor="t" anchorCtr="0">
            <a:noAutofit/>
          </a:bodyPr>
          <a:lstStyle/>
          <a:p>
            <a:pPr algn="ctr">
              <a:buClr>
                <a:srgbClr val="000000"/>
              </a:buClr>
              <a:buSzPct val="25000"/>
              <a:buFont typeface="Arial"/>
              <a:buNone/>
            </a:pPr>
            <a:r>
              <a:rPr lang="fr-FR" kern="0" dirty="0" smtClean="0">
                <a:solidFill>
                  <a:srgbClr val="000000"/>
                </a:solidFill>
                <a:ea typeface="Arial"/>
                <a:cs typeface="Arial"/>
                <a:sym typeface="Arial"/>
              </a:rPr>
              <a:t>Projet : Prédiction des cyber-attaques et application aux produits d’assurance associés</a:t>
            </a:r>
            <a:endParaRPr lang="fr-FR" kern="0" dirty="0">
              <a:solidFill>
                <a:srgbClr val="000000"/>
              </a:solidFill>
              <a:ea typeface="Arial"/>
              <a:cs typeface="Arial"/>
              <a:sym typeface="Arial"/>
            </a:endParaRPr>
          </a:p>
        </p:txBody>
      </p:sp>
      <p:sp>
        <p:nvSpPr>
          <p:cNvPr id="146" name="Shape 146"/>
          <p:cNvSpPr txBox="1"/>
          <p:nvPr/>
        </p:nvSpPr>
        <p:spPr>
          <a:xfrm>
            <a:off x="1646828" y="1196978"/>
            <a:ext cx="6645919" cy="3632199"/>
          </a:xfrm>
          <a:prstGeom prst="rect">
            <a:avLst/>
          </a:prstGeom>
          <a:noFill/>
          <a:ln>
            <a:noFill/>
          </a:ln>
        </p:spPr>
        <p:txBody>
          <a:bodyPr lIns="90000" tIns="46800" rIns="90000" bIns="46800" anchor="t" anchorCtr="0">
            <a:noAutofit/>
          </a:bodyPr>
          <a:lstStyle/>
          <a:p>
            <a:pPr>
              <a:buClr>
                <a:srgbClr val="000000"/>
              </a:buClr>
              <a:buSzPct val="116666"/>
              <a:buFont typeface="Arial"/>
              <a:buChar char="•"/>
            </a:pPr>
            <a:r>
              <a:rPr lang="fr-FR" sz="1200" kern="0" dirty="0" smtClean="0">
                <a:solidFill>
                  <a:srgbClr val="000000"/>
                </a:solidFill>
                <a:ea typeface="Arial"/>
                <a:cs typeface="Arial"/>
                <a:sym typeface="Arial"/>
              </a:rPr>
              <a:t> </a:t>
            </a:r>
            <a:r>
              <a:rPr lang="fr-FR" sz="1400" kern="0" dirty="0" smtClean="0">
                <a:solidFill>
                  <a:srgbClr val="000000"/>
                </a:solidFill>
                <a:ea typeface="Arial"/>
                <a:cs typeface="Arial"/>
                <a:sym typeface="Arial"/>
              </a:rPr>
              <a:t>Projet dans le cadre de l’équipe de Recherche &amp; Développement de </a:t>
            </a:r>
            <a:r>
              <a:rPr lang="fr-FR" sz="1400" kern="0" dirty="0" err="1" smtClean="0">
                <a:solidFill>
                  <a:srgbClr val="000000"/>
                </a:solidFill>
                <a:ea typeface="Arial"/>
                <a:cs typeface="Arial"/>
                <a:sym typeface="Arial"/>
              </a:rPr>
              <a:t>Milliman</a:t>
            </a:r>
            <a:r>
              <a:rPr lang="fr-FR" sz="1400" kern="0" dirty="0" smtClean="0">
                <a:solidFill>
                  <a:srgbClr val="000000"/>
                </a:solidFill>
                <a:ea typeface="Arial"/>
                <a:cs typeface="Arial"/>
                <a:sym typeface="Arial"/>
              </a:rPr>
              <a:t>, société de conseil en actuariat</a:t>
            </a:r>
          </a:p>
          <a:p>
            <a:pPr>
              <a:spcBef>
                <a:spcPts val="800"/>
              </a:spcBef>
              <a:buClr>
                <a:srgbClr val="000000"/>
              </a:buClr>
              <a:buSzPct val="100000"/>
              <a:buFont typeface="Arial"/>
              <a:buChar char="•"/>
            </a:pPr>
            <a:r>
              <a:rPr lang="fr-FR" sz="1400" b="1" kern="0" dirty="0" smtClean="0">
                <a:solidFill>
                  <a:srgbClr val="000000"/>
                </a:solidFill>
                <a:ea typeface="Arial"/>
                <a:cs typeface="Arial"/>
                <a:sym typeface="Arial"/>
              </a:rPr>
              <a:t> Contexte </a:t>
            </a:r>
            <a:r>
              <a:rPr lang="fr-FR" sz="1400" kern="0" dirty="0" smtClean="0">
                <a:solidFill>
                  <a:srgbClr val="000000"/>
                </a:solidFill>
                <a:ea typeface="Arial"/>
                <a:cs typeface="Arial"/>
                <a:sym typeface="Arial"/>
              </a:rPr>
              <a:t>: Les cyber-attaques se sont multipliées ces dernières années, et constituent à ce titre un risque majeur. Ceci s’accompagne du développement du marché des produits d’assurance proposant une couverture de ce risque. </a:t>
            </a:r>
          </a:p>
          <a:p>
            <a:pPr>
              <a:spcBef>
                <a:spcPts val="800"/>
              </a:spcBef>
              <a:buClr>
                <a:srgbClr val="000000"/>
              </a:buClr>
              <a:buSzPct val="100000"/>
              <a:buFont typeface="Arial"/>
              <a:buChar char="•"/>
            </a:pPr>
            <a:r>
              <a:rPr lang="fr-FR" sz="1400" b="1" kern="0" dirty="0" smtClean="0">
                <a:solidFill>
                  <a:srgbClr val="000000"/>
                </a:solidFill>
                <a:ea typeface="Arial"/>
                <a:cs typeface="Arial"/>
                <a:sym typeface="Arial"/>
              </a:rPr>
              <a:t> Objectif </a:t>
            </a:r>
            <a:r>
              <a:rPr lang="fr-FR" sz="1400" kern="0" dirty="0" smtClean="0">
                <a:solidFill>
                  <a:srgbClr val="000000"/>
                </a:solidFill>
                <a:ea typeface="Arial"/>
                <a:cs typeface="Arial"/>
                <a:sym typeface="Arial"/>
              </a:rPr>
              <a:t>:  Ce projet a pour objectif de définir et mettre en œuvre un modèle de prédiction des cyber-attaques, en prenant en compte les phénomènes de contagion temporelle de ces attaques, ainsi que les relations de causalité entre les pays. Ce projet, basé sur les processus  stochastiques de Hawkes, permettra d’aboutir à la tarification simplifiée d’un contrat d’assurance couvrant l’occurrence d’une cyber-attaque, selon le pays considéré.</a:t>
            </a:r>
          </a:p>
          <a:p>
            <a:pPr>
              <a:spcBef>
                <a:spcPts val="800"/>
              </a:spcBef>
              <a:buClr>
                <a:srgbClr val="000000"/>
              </a:buClr>
              <a:buSzPct val="100000"/>
              <a:buFont typeface="Arial"/>
              <a:buChar char="•"/>
            </a:pPr>
            <a:r>
              <a:rPr lang="fr-FR" sz="1400" b="1" kern="0" dirty="0" smtClean="0">
                <a:solidFill>
                  <a:srgbClr val="000000"/>
                </a:solidFill>
                <a:ea typeface="Arial"/>
                <a:cs typeface="Arial"/>
                <a:sym typeface="Arial"/>
              </a:rPr>
              <a:t> Déroulé du projet :</a:t>
            </a:r>
          </a:p>
          <a:p>
            <a:pPr lvl="1">
              <a:spcBef>
                <a:spcPts val="800"/>
              </a:spcBef>
              <a:buClr>
                <a:srgbClr val="000000"/>
              </a:buClr>
              <a:buSzPct val="100000"/>
              <a:buFont typeface="Arial"/>
              <a:buChar char="•"/>
            </a:pPr>
            <a:r>
              <a:rPr lang="fr-FR" sz="1400" b="1" kern="0" dirty="0">
                <a:solidFill>
                  <a:srgbClr val="000000"/>
                </a:solidFill>
                <a:ea typeface="Arial"/>
                <a:cs typeface="Arial"/>
                <a:sym typeface="Arial"/>
              </a:rPr>
              <a:t> </a:t>
            </a:r>
            <a:r>
              <a:rPr lang="fr-FR" sz="1400" kern="0" dirty="0" smtClean="0">
                <a:solidFill>
                  <a:srgbClr val="000000"/>
                </a:solidFill>
                <a:ea typeface="Arial"/>
                <a:cs typeface="Arial"/>
                <a:sym typeface="Arial"/>
              </a:rPr>
              <a:t>Prise de connaissance du sujet et récolte des données nécessaires</a:t>
            </a:r>
          </a:p>
          <a:p>
            <a:pPr lvl="1">
              <a:spcBef>
                <a:spcPts val="800"/>
              </a:spcBef>
              <a:buClr>
                <a:srgbClr val="000000"/>
              </a:buClr>
              <a:buSzPct val="100000"/>
              <a:buFont typeface="Arial"/>
              <a:buChar char="•"/>
            </a:pPr>
            <a:r>
              <a:rPr lang="fr-FR" sz="1400" kern="0" dirty="0">
                <a:solidFill>
                  <a:srgbClr val="000000"/>
                </a:solidFill>
                <a:ea typeface="Arial"/>
                <a:cs typeface="Arial"/>
                <a:sym typeface="Arial"/>
              </a:rPr>
              <a:t> </a:t>
            </a:r>
            <a:r>
              <a:rPr lang="fr-FR" sz="1400" kern="0" dirty="0" smtClean="0">
                <a:solidFill>
                  <a:srgbClr val="000000"/>
                </a:solidFill>
                <a:ea typeface="Arial"/>
                <a:cs typeface="Arial"/>
                <a:sym typeface="Arial"/>
              </a:rPr>
              <a:t>Récupération et modification du code R de calibrage et de simulation </a:t>
            </a:r>
          </a:p>
          <a:p>
            <a:pPr lvl="1">
              <a:spcBef>
                <a:spcPts val="800"/>
              </a:spcBef>
              <a:buClr>
                <a:srgbClr val="000000"/>
              </a:buClr>
              <a:buSzPct val="100000"/>
              <a:buFont typeface="Arial"/>
              <a:buChar char="•"/>
            </a:pPr>
            <a:r>
              <a:rPr lang="fr-FR" sz="1400" kern="0" dirty="0">
                <a:solidFill>
                  <a:srgbClr val="000000"/>
                </a:solidFill>
                <a:ea typeface="Arial"/>
                <a:cs typeface="Arial"/>
                <a:sym typeface="Arial"/>
              </a:rPr>
              <a:t> </a:t>
            </a:r>
            <a:r>
              <a:rPr lang="fr-FR" sz="1400" kern="0" dirty="0" smtClean="0">
                <a:solidFill>
                  <a:srgbClr val="000000"/>
                </a:solidFill>
                <a:ea typeface="Arial"/>
                <a:cs typeface="Arial"/>
                <a:sym typeface="Arial"/>
              </a:rPr>
              <a:t>Mise en œuvre sur les données et tarification simplifiée</a:t>
            </a:r>
          </a:p>
          <a:p>
            <a:pPr lvl="1" indent="-292100">
              <a:spcBef>
                <a:spcPts val="800"/>
              </a:spcBef>
              <a:buClr>
                <a:srgbClr val="000000"/>
              </a:buClr>
              <a:buSzPct val="100000"/>
              <a:buFont typeface="Arial"/>
              <a:buChar char="•"/>
            </a:pPr>
            <a:endParaRPr lang="fr-FR" sz="1400" kern="0" dirty="0" smtClean="0">
              <a:solidFill>
                <a:srgbClr val="000000"/>
              </a:solidFill>
              <a:ea typeface="Arial"/>
              <a:cs typeface="Arial"/>
              <a:sym typeface="Arial"/>
            </a:endParaRPr>
          </a:p>
        </p:txBody>
      </p:sp>
      <p:sp>
        <p:nvSpPr>
          <p:cNvPr id="148" name="Shape 148"/>
          <p:cNvSpPr txBox="1"/>
          <p:nvPr/>
        </p:nvSpPr>
        <p:spPr>
          <a:xfrm>
            <a:off x="4585920" y="5183139"/>
            <a:ext cx="4571267" cy="1846261"/>
          </a:xfrm>
          <a:prstGeom prst="rect">
            <a:avLst/>
          </a:prstGeom>
          <a:noFill/>
          <a:ln>
            <a:noFill/>
          </a:ln>
        </p:spPr>
        <p:txBody>
          <a:bodyPr lIns="90000" tIns="46800" rIns="90000" bIns="46800" anchor="t" anchorCtr="0">
            <a:noAutofit/>
          </a:bodyPr>
          <a:lstStyle/>
          <a:p>
            <a:pPr>
              <a:buClr>
                <a:srgbClr val="000000"/>
              </a:buClr>
              <a:buSzPct val="100000"/>
              <a:buFont typeface="Arial"/>
              <a:buChar char="•"/>
            </a:pPr>
            <a:r>
              <a:rPr lang="fr-FR" sz="1400" b="1" kern="0" dirty="0" smtClean="0">
                <a:solidFill>
                  <a:srgbClr val="000000"/>
                </a:solidFill>
                <a:ea typeface="Arial"/>
                <a:cs typeface="Arial"/>
                <a:sym typeface="Arial"/>
              </a:rPr>
              <a:t> Encadrants</a:t>
            </a:r>
            <a:r>
              <a:rPr lang="fr-FR" sz="1400" kern="0" dirty="0" smtClean="0">
                <a:solidFill>
                  <a:srgbClr val="000000"/>
                </a:solidFill>
                <a:ea typeface="Arial"/>
                <a:cs typeface="Arial"/>
                <a:sym typeface="Arial"/>
              </a:rPr>
              <a:t> :</a:t>
            </a:r>
          </a:p>
          <a:p>
            <a:pPr lvl="1">
              <a:buClr>
                <a:srgbClr val="000000"/>
              </a:buClr>
              <a:buSzPct val="100000"/>
              <a:buFont typeface="Arial"/>
              <a:buChar char="•"/>
            </a:pPr>
            <a:r>
              <a:rPr lang="fr-FR" sz="1400" kern="0" dirty="0" smtClean="0">
                <a:solidFill>
                  <a:srgbClr val="000000"/>
                </a:solidFill>
                <a:ea typeface="Arial"/>
                <a:cs typeface="Arial"/>
                <a:sym typeface="Arial"/>
              </a:rPr>
              <a:t> Alexandre Boumezoued (</a:t>
            </a:r>
            <a:r>
              <a:rPr lang="fr-FR" sz="1400" kern="0" dirty="0" err="1" smtClean="0">
                <a:solidFill>
                  <a:srgbClr val="000000"/>
                </a:solidFill>
                <a:ea typeface="Arial"/>
                <a:cs typeface="Arial"/>
                <a:sym typeface="Arial"/>
              </a:rPr>
              <a:t>Milliman</a:t>
            </a:r>
            <a:r>
              <a:rPr lang="fr-FR" sz="1400" kern="0" dirty="0" smtClean="0">
                <a:solidFill>
                  <a:srgbClr val="000000"/>
                </a:solidFill>
                <a:ea typeface="Arial"/>
                <a:cs typeface="Arial"/>
                <a:sym typeface="Arial"/>
              </a:rPr>
              <a:t>)</a:t>
            </a:r>
            <a:endParaRPr lang="fr-FR" sz="1400" kern="0" dirty="0" smtClean="0">
              <a:solidFill>
                <a:srgbClr val="7BB951"/>
              </a:solidFill>
              <a:ea typeface="Arial"/>
              <a:cs typeface="Arial"/>
              <a:sym typeface="Arial"/>
            </a:endParaRPr>
          </a:p>
          <a:p>
            <a:pPr lvl="1">
              <a:buClr>
                <a:srgbClr val="000000"/>
              </a:buClr>
              <a:buSzPct val="100000"/>
              <a:buFont typeface="Arial"/>
              <a:buChar char="•"/>
            </a:pPr>
            <a:r>
              <a:rPr lang="fr-FR" sz="1400" kern="0" dirty="0" smtClean="0">
                <a:solidFill>
                  <a:srgbClr val="7BB951"/>
                </a:solidFill>
                <a:ea typeface="Arial"/>
                <a:cs typeface="Arial"/>
                <a:sym typeface="Arial"/>
              </a:rPr>
              <a:t> </a:t>
            </a:r>
            <a:r>
              <a:rPr lang="fr-FR" sz="1400" kern="0" dirty="0" smtClean="0">
                <a:solidFill>
                  <a:srgbClr val="000000"/>
                </a:solidFill>
                <a:ea typeface="Arial"/>
                <a:cs typeface="Arial"/>
                <a:sym typeface="Arial"/>
              </a:rPr>
              <a:t>Julien Reygner (</a:t>
            </a:r>
            <a:r>
              <a:rPr lang="fr-FR" sz="1400" kern="0" dirty="0" err="1" smtClean="0">
                <a:solidFill>
                  <a:srgbClr val="000000"/>
                </a:solidFill>
                <a:ea typeface="Arial"/>
                <a:cs typeface="Arial"/>
                <a:sym typeface="Arial"/>
              </a:rPr>
              <a:t>Cermics</a:t>
            </a:r>
            <a:r>
              <a:rPr lang="fr-FR" sz="1400" kern="0" dirty="0" smtClean="0">
                <a:solidFill>
                  <a:srgbClr val="000000"/>
                </a:solidFill>
                <a:ea typeface="Arial"/>
                <a:cs typeface="Arial"/>
                <a:sym typeface="Arial"/>
              </a:rPr>
              <a:t>)</a:t>
            </a:r>
          </a:p>
          <a:p>
            <a:pPr>
              <a:spcBef>
                <a:spcPts val="800"/>
              </a:spcBef>
              <a:buClr>
                <a:srgbClr val="000000"/>
              </a:buClr>
              <a:buSzPct val="100000"/>
              <a:buFont typeface="Arial"/>
              <a:buChar char="•"/>
            </a:pPr>
            <a:r>
              <a:rPr lang="fr-FR" sz="1400" b="1" kern="0" dirty="0" smtClean="0">
                <a:solidFill>
                  <a:srgbClr val="000000"/>
                </a:solidFill>
                <a:ea typeface="Arial"/>
                <a:cs typeface="Arial"/>
                <a:sym typeface="Arial"/>
              </a:rPr>
              <a:t> Nombre max d’élèves : 4</a:t>
            </a:r>
          </a:p>
          <a:p>
            <a:pPr>
              <a:spcBef>
                <a:spcPts val="800"/>
              </a:spcBef>
              <a:buClr>
                <a:srgbClr val="000000"/>
              </a:buClr>
              <a:buSzPct val="100000"/>
              <a:buFont typeface="Arial"/>
              <a:buChar char="•"/>
            </a:pPr>
            <a:r>
              <a:rPr lang="fr-FR" sz="1400" b="1" kern="0" dirty="0" smtClean="0">
                <a:solidFill>
                  <a:srgbClr val="000000"/>
                </a:solidFill>
                <a:ea typeface="Arial"/>
                <a:cs typeface="Arial"/>
                <a:sym typeface="Arial"/>
              </a:rPr>
              <a:t> Point à mi-parcours : oui</a:t>
            </a:r>
          </a:p>
          <a:p>
            <a:pPr>
              <a:buClr>
                <a:srgbClr val="000000"/>
              </a:buClr>
              <a:buFont typeface="Arial"/>
              <a:buNone/>
            </a:pPr>
            <a:endParaRPr lang="fr-FR" sz="800" b="1" kern="0" dirty="0" smtClean="0">
              <a:solidFill>
                <a:srgbClr val="000000"/>
              </a:solidFill>
              <a:latin typeface="Tahoma"/>
              <a:ea typeface="Tahoma"/>
              <a:cs typeface="Tahoma"/>
              <a:sym typeface="Tahoma"/>
            </a:endParaRPr>
          </a:p>
          <a:p>
            <a:pPr>
              <a:buClr>
                <a:srgbClr val="000000"/>
              </a:buClr>
              <a:buSzPct val="25000"/>
              <a:buFont typeface="Arial"/>
              <a:buNone/>
            </a:pPr>
            <a:r>
              <a:rPr lang="fr-FR" sz="800" kern="0" dirty="0" smtClean="0">
                <a:solidFill>
                  <a:srgbClr val="000000"/>
                </a:solidFill>
                <a:ea typeface="Arial"/>
                <a:cs typeface="Arial"/>
                <a:sym typeface="Arial"/>
              </a:rPr>
              <a:t>	</a:t>
            </a:r>
            <a:endParaRPr lang="fr-FR" sz="800" kern="0" dirty="0">
              <a:solidFill>
                <a:srgbClr val="000000"/>
              </a:solidFill>
              <a:ea typeface="Arial"/>
              <a:cs typeface="Arial"/>
              <a:sym typeface="Arial"/>
            </a:endParaRPr>
          </a:p>
        </p:txBody>
      </p:sp>
    </p:spTree>
    <p:extLst>
      <p:ext uri="{BB962C8B-B14F-4D97-AF65-F5344CB8AC3E}">
        <p14:creationId xmlns:p14="http://schemas.microsoft.com/office/powerpoint/2010/main" val="2576568023"/>
      </p:ext>
    </p:extLst>
  </p:cSld>
  <p:clrMapOvr>
    <a:masterClrMapping/>
  </p:clrMapOvr>
  <p:transition spd="slow">
    <p:fade/>
  </p:transition>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207</Words>
  <Application>Microsoft Office PowerPoint</Application>
  <PresentationFormat>Affichage à l'écran (4:3)</PresentationFormat>
  <Paragraphs>16</Paragraphs>
  <Slides>1</Slides>
  <Notes>1</Notes>
  <HiddenSlides>0</HiddenSlides>
  <MMClips>0</MMClips>
  <ScaleCrop>false</ScaleCrop>
  <HeadingPairs>
    <vt:vector size="4" baseType="variant">
      <vt:variant>
        <vt:lpstr>Thème</vt:lpstr>
      </vt:variant>
      <vt:variant>
        <vt:i4>2</vt:i4>
      </vt:variant>
      <vt:variant>
        <vt:lpstr>Titres des diapositives</vt:lpstr>
      </vt:variant>
      <vt:variant>
        <vt:i4>1</vt:i4>
      </vt:variant>
    </vt:vector>
  </HeadingPairs>
  <TitlesOfParts>
    <vt:vector size="3" baseType="lpstr">
      <vt:lpstr>Thème Office</vt:lpstr>
      <vt:lpstr>POI_THEME_TEMPLATE_DESIGN</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Alexandre Boumezoued</dc:creator>
  <cp:lastModifiedBy>Alexandre Boumezoued</cp:lastModifiedBy>
  <cp:revision>4</cp:revision>
  <dcterms:created xsi:type="dcterms:W3CDTF">2017-05-16T10:17:13Z</dcterms:created>
  <dcterms:modified xsi:type="dcterms:W3CDTF">2017-05-16T11:59:50Z</dcterms:modified>
</cp:coreProperties>
</file>