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RAYANSH TRIPATHI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English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had box of crayons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had box of crayons,</a:t>
            </a:r>
          </a:p>
          <a:p>
            <a:pPr algn="just"/>
            <a:r>
              <a:rPr lang="en-US" dirty="0" smtClean="0"/>
              <a:t>All shiny, straight and new.</a:t>
            </a:r>
          </a:p>
          <a:p>
            <a:pPr algn="just"/>
            <a:r>
              <a:rPr lang="en-US" dirty="0" smtClean="0"/>
              <a:t>I lent my friend one crayon,</a:t>
            </a:r>
          </a:p>
          <a:p>
            <a:pPr algn="just"/>
            <a:r>
              <a:rPr lang="en-US" dirty="0" smtClean="0"/>
              <a:t>And-oops-it broke in two!</a:t>
            </a:r>
          </a:p>
          <a:p>
            <a:pPr algn="just"/>
            <a:r>
              <a:rPr lang="en-US" dirty="0" smtClean="0"/>
              <a:t>My Friend said she was sorry,</a:t>
            </a:r>
          </a:p>
          <a:p>
            <a:pPr algn="just"/>
            <a:r>
              <a:rPr lang="en-US" dirty="0" smtClean="0"/>
              <a:t>But ‘I don’t care,</a:t>
            </a:r>
          </a:p>
          <a:p>
            <a:pPr algn="just"/>
            <a:r>
              <a:rPr lang="en-US" dirty="0" smtClean="0"/>
              <a:t>‘cause now we both can color</a:t>
            </a:r>
          </a:p>
          <a:p>
            <a:pPr algn="just"/>
            <a:r>
              <a:rPr lang="en-US" dirty="0" smtClean="0"/>
              <a:t>With one crayon-we can share!’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 </a:t>
            </a:r>
            <a:r>
              <a:rPr lang="en-US" dirty="0" err="1" smtClean="0"/>
              <a:t>o’war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will not play hug </a:t>
            </a:r>
            <a:r>
              <a:rPr lang="en-US" dirty="0" err="1" smtClean="0"/>
              <a:t>O’war</a:t>
            </a:r>
            <a:r>
              <a:rPr lang="en-US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69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RAYANSH TRIPATHI</vt:lpstr>
      <vt:lpstr>I had box of crayons</vt:lpstr>
      <vt:lpstr>Hug o’war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RAYANSH TRIPATHI</dc:title>
  <dc:creator>rayansh</dc:creator>
  <cp:lastModifiedBy>rayansh</cp:lastModifiedBy>
  <cp:revision>3</cp:revision>
  <dcterms:created xsi:type="dcterms:W3CDTF">2006-08-16T00:00:00Z</dcterms:created>
  <dcterms:modified xsi:type="dcterms:W3CDTF">2021-12-29T06:32:41Z</dcterms:modified>
</cp:coreProperties>
</file>