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8704E-8EB7-4055-80B6-D4B8D43BF17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3DE413-8E75-4922-BF9F-0E161AC03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</a:t>
          </a:r>
        </a:p>
      </dgm:t>
    </dgm:pt>
    <dgm:pt modelId="{30ECBCD8-D1DE-46B8-8118-B40CC110C325}" type="parTrans" cxnId="{FB91B360-1FB8-4406-A274-CC9917A64214}">
      <dgm:prSet/>
      <dgm:spPr/>
      <dgm:t>
        <a:bodyPr/>
        <a:lstStyle/>
        <a:p>
          <a:endParaRPr lang="en-US"/>
        </a:p>
      </dgm:t>
    </dgm:pt>
    <dgm:pt modelId="{C89C3D25-1922-48AF-8CE9-8FD66AE6A31A}" type="sibTrans" cxnId="{FB91B360-1FB8-4406-A274-CC9917A64214}">
      <dgm:prSet/>
      <dgm:spPr/>
      <dgm:t>
        <a:bodyPr/>
        <a:lstStyle/>
        <a:p>
          <a:endParaRPr lang="en-US"/>
        </a:p>
      </dgm:t>
    </dgm:pt>
    <dgm:pt modelId="{7262F5F6-6486-49AA-A637-5F84D7EA1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a group venues by type for Colombo Suburbs.</a:t>
          </a:r>
        </a:p>
      </dgm:t>
    </dgm:pt>
    <dgm:pt modelId="{486C9D1F-8DE8-42A4-BBBD-9F7D1FD014FD}" type="parTrans" cxnId="{F4749F55-7628-40ED-A2D9-9585349D43CB}">
      <dgm:prSet/>
      <dgm:spPr/>
      <dgm:t>
        <a:bodyPr/>
        <a:lstStyle/>
        <a:p>
          <a:endParaRPr lang="en-US"/>
        </a:p>
      </dgm:t>
    </dgm:pt>
    <dgm:pt modelId="{6CB22B18-5175-46FD-878B-16401E57FCE6}" type="sibTrans" cxnId="{F4749F55-7628-40ED-A2D9-9585349D43CB}">
      <dgm:prSet/>
      <dgm:spPr/>
      <dgm:t>
        <a:bodyPr/>
        <a:lstStyle/>
        <a:p>
          <a:endParaRPr lang="en-US"/>
        </a:p>
      </dgm:t>
    </dgm:pt>
    <dgm:pt modelId="{B8D3D9CE-AF1F-4DCC-8B96-83EC41D27A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</a:t>
          </a:r>
        </a:p>
      </dgm:t>
    </dgm:pt>
    <dgm:pt modelId="{3A53AE25-9858-4150-A28C-4590E15EE675}" type="parTrans" cxnId="{89B90546-0EEC-43FE-A4FE-75F294AE9934}">
      <dgm:prSet/>
      <dgm:spPr/>
      <dgm:t>
        <a:bodyPr/>
        <a:lstStyle/>
        <a:p>
          <a:endParaRPr lang="en-US"/>
        </a:p>
      </dgm:t>
    </dgm:pt>
    <dgm:pt modelId="{AA29AF98-A8A3-494D-8C43-1C96CCD0411B}" type="sibTrans" cxnId="{89B90546-0EEC-43FE-A4FE-75F294AE9934}">
      <dgm:prSet/>
      <dgm:spPr/>
      <dgm:t>
        <a:bodyPr/>
        <a:lstStyle/>
        <a:p>
          <a:endParaRPr lang="en-US"/>
        </a:p>
      </dgm:t>
    </dgm:pt>
    <dgm:pt modelId="{4206BACD-F6B7-4731-A9BB-BAC8E792C5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 the best types of venues to indicate incentivize restaurant spending.</a:t>
          </a:r>
        </a:p>
      </dgm:t>
    </dgm:pt>
    <dgm:pt modelId="{473532E0-A5CB-463E-AF7E-0003DBAA11E4}" type="parTrans" cxnId="{1797EC33-A509-44A9-9B4C-E0B5C1AED189}">
      <dgm:prSet/>
      <dgm:spPr/>
      <dgm:t>
        <a:bodyPr/>
        <a:lstStyle/>
        <a:p>
          <a:endParaRPr lang="en-US"/>
        </a:p>
      </dgm:t>
    </dgm:pt>
    <dgm:pt modelId="{DDF65ED1-A80B-4855-AF41-44B4DF7E22B4}" type="sibTrans" cxnId="{1797EC33-A509-44A9-9B4C-E0B5C1AED189}">
      <dgm:prSet/>
      <dgm:spPr/>
      <dgm:t>
        <a:bodyPr/>
        <a:lstStyle/>
        <a:p>
          <a:endParaRPr lang="en-US"/>
        </a:p>
      </dgm:t>
    </dgm:pt>
    <dgm:pt modelId="{72E72456-B114-4A14-B255-186AB8FF86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</a:t>
          </a:r>
        </a:p>
      </dgm:t>
    </dgm:pt>
    <dgm:pt modelId="{EAD3FA20-1856-4EA9-B43C-CB354FF93548}" type="parTrans" cxnId="{1B57AC8D-1075-48F4-B1D2-ECA4814622D4}">
      <dgm:prSet/>
      <dgm:spPr/>
      <dgm:t>
        <a:bodyPr/>
        <a:lstStyle/>
        <a:p>
          <a:endParaRPr lang="en-US"/>
        </a:p>
      </dgm:t>
    </dgm:pt>
    <dgm:pt modelId="{C7093B40-7B75-40B2-B494-B18CBBDAFEBF}" type="sibTrans" cxnId="{1B57AC8D-1075-48F4-B1D2-ECA4814622D4}">
      <dgm:prSet/>
      <dgm:spPr/>
      <dgm:t>
        <a:bodyPr/>
        <a:lstStyle/>
        <a:p>
          <a:endParaRPr lang="en-US"/>
        </a:p>
      </dgm:t>
    </dgm:pt>
    <dgm:pt modelId="{A445CE9D-8CF5-4C9A-8D04-B7E1EFBE4D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neighborhoods based on landscape of venue types.</a:t>
          </a:r>
        </a:p>
      </dgm:t>
    </dgm:pt>
    <dgm:pt modelId="{4C30C7B2-F257-4D37-9725-2B88771EA7A7}" type="parTrans" cxnId="{E2538680-4763-4F8B-B687-EB5A691985AB}">
      <dgm:prSet/>
      <dgm:spPr/>
      <dgm:t>
        <a:bodyPr/>
        <a:lstStyle/>
        <a:p>
          <a:endParaRPr lang="en-US"/>
        </a:p>
      </dgm:t>
    </dgm:pt>
    <dgm:pt modelId="{4509BF92-8F79-4541-B200-EAF5747B4FCC}" type="sibTrans" cxnId="{E2538680-4763-4F8B-B687-EB5A691985AB}">
      <dgm:prSet/>
      <dgm:spPr/>
      <dgm:t>
        <a:bodyPr/>
        <a:lstStyle/>
        <a:p>
          <a:endParaRPr lang="en-US"/>
        </a:p>
      </dgm:t>
    </dgm:pt>
    <dgm:pt modelId="{CD754FD0-EDE2-40A3-AB9D-611B9CEBF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and compare</a:t>
          </a:r>
        </a:p>
      </dgm:t>
    </dgm:pt>
    <dgm:pt modelId="{3E9916D3-E0AD-4DAA-AFEC-464A063CD127}" type="parTrans" cxnId="{D7147B58-6D45-4887-B0B3-FA4D1F27ACAC}">
      <dgm:prSet/>
      <dgm:spPr/>
      <dgm:t>
        <a:bodyPr/>
        <a:lstStyle/>
        <a:p>
          <a:endParaRPr lang="en-US"/>
        </a:p>
      </dgm:t>
    </dgm:pt>
    <dgm:pt modelId="{06334290-0A6C-4A54-B906-96FFACBF187E}" type="sibTrans" cxnId="{D7147B58-6D45-4887-B0B3-FA4D1F27ACAC}">
      <dgm:prSet/>
      <dgm:spPr/>
      <dgm:t>
        <a:bodyPr/>
        <a:lstStyle/>
        <a:p>
          <a:endParaRPr lang="en-US"/>
        </a:p>
      </dgm:t>
    </dgm:pt>
    <dgm:pt modelId="{EC499DF6-195F-40BA-A6E3-9E9D82644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and compare metrics to identify best neighborhoods.</a:t>
          </a:r>
        </a:p>
      </dgm:t>
    </dgm:pt>
    <dgm:pt modelId="{6886FE79-0FB1-401A-9E37-AD7859756181}" type="parTrans" cxnId="{FE2B4FFD-AFBB-4113-AA10-208BE10DFF67}">
      <dgm:prSet/>
      <dgm:spPr/>
      <dgm:t>
        <a:bodyPr/>
        <a:lstStyle/>
        <a:p>
          <a:endParaRPr lang="en-US"/>
        </a:p>
      </dgm:t>
    </dgm:pt>
    <dgm:pt modelId="{DF3A7013-66D2-4B69-B5AE-5261C6319FA6}" type="sibTrans" cxnId="{FE2B4FFD-AFBB-4113-AA10-208BE10DFF67}">
      <dgm:prSet/>
      <dgm:spPr/>
      <dgm:t>
        <a:bodyPr/>
        <a:lstStyle/>
        <a:p>
          <a:endParaRPr lang="en-US"/>
        </a:p>
      </dgm:t>
    </dgm:pt>
    <dgm:pt modelId="{B29F9875-6067-413C-9E94-2FCED7FFF7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</a:t>
          </a:r>
        </a:p>
      </dgm:t>
    </dgm:pt>
    <dgm:pt modelId="{30482548-C526-43DC-82CD-4AABD9B42F74}" type="parTrans" cxnId="{2E7A6404-AF78-4A72-AC7D-905C7AD1D92A}">
      <dgm:prSet/>
      <dgm:spPr/>
      <dgm:t>
        <a:bodyPr/>
        <a:lstStyle/>
        <a:p>
          <a:endParaRPr lang="en-US"/>
        </a:p>
      </dgm:t>
    </dgm:pt>
    <dgm:pt modelId="{147BE328-7ED7-4D7F-B36E-DE97C304BDA4}" type="sibTrans" cxnId="{2E7A6404-AF78-4A72-AC7D-905C7AD1D92A}">
      <dgm:prSet/>
      <dgm:spPr/>
      <dgm:t>
        <a:bodyPr/>
        <a:lstStyle/>
        <a:p>
          <a:endParaRPr lang="en-US"/>
        </a:p>
      </dgm:t>
    </dgm:pt>
    <dgm:pt modelId="{F2D96539-A742-400A-9BAE-5DF119F0A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 ideal neighborhood among them based on cluster properties.</a:t>
          </a:r>
        </a:p>
      </dgm:t>
    </dgm:pt>
    <dgm:pt modelId="{D37C8CD6-7C43-4B85-9C0B-1A4992E9B4A6}" type="parTrans" cxnId="{4286388C-E600-4F48-A49B-DE8B7B3BE696}">
      <dgm:prSet/>
      <dgm:spPr/>
      <dgm:t>
        <a:bodyPr/>
        <a:lstStyle/>
        <a:p>
          <a:endParaRPr lang="en-US"/>
        </a:p>
      </dgm:t>
    </dgm:pt>
    <dgm:pt modelId="{853DDEBF-E377-4EC2-88D7-7620FAF7A559}" type="sibTrans" cxnId="{4286388C-E600-4F48-A49B-DE8B7B3BE696}">
      <dgm:prSet/>
      <dgm:spPr/>
      <dgm:t>
        <a:bodyPr/>
        <a:lstStyle/>
        <a:p>
          <a:endParaRPr lang="en-US"/>
        </a:p>
      </dgm:t>
    </dgm:pt>
    <dgm:pt modelId="{B4265227-1E53-4A56-97B5-6C6413F04FAA}" type="pres">
      <dgm:prSet presAssocID="{9EC8704E-8EB7-4055-80B6-D4B8D43BF176}" presName="Name0" presStyleCnt="0">
        <dgm:presLayoutVars>
          <dgm:dir/>
          <dgm:animLvl val="lvl"/>
          <dgm:resizeHandles val="exact"/>
        </dgm:presLayoutVars>
      </dgm:prSet>
      <dgm:spPr/>
    </dgm:pt>
    <dgm:pt modelId="{A9D19EA8-0C0D-4B7C-BEFC-82E118E64B26}" type="pres">
      <dgm:prSet presAssocID="{B29F9875-6067-413C-9E94-2FCED7FFF7F9}" presName="boxAndChildren" presStyleCnt="0"/>
      <dgm:spPr/>
    </dgm:pt>
    <dgm:pt modelId="{87635855-7685-4573-9D74-98475D3D5080}" type="pres">
      <dgm:prSet presAssocID="{B29F9875-6067-413C-9E94-2FCED7FFF7F9}" presName="parentTextBox" presStyleLbl="alignNode1" presStyleIdx="0" presStyleCnt="5"/>
      <dgm:spPr/>
    </dgm:pt>
    <dgm:pt modelId="{EE42ABDF-6C3E-4ADC-B49E-E10C6ED456FD}" type="pres">
      <dgm:prSet presAssocID="{B29F9875-6067-413C-9E94-2FCED7FFF7F9}" presName="descendantBox" presStyleLbl="bgAccFollowNode1" presStyleIdx="0" presStyleCnt="5"/>
      <dgm:spPr/>
    </dgm:pt>
    <dgm:pt modelId="{5265FD6A-D38F-4B56-980F-E4F80878EE5A}" type="pres">
      <dgm:prSet presAssocID="{06334290-0A6C-4A54-B906-96FFACBF187E}" presName="sp" presStyleCnt="0"/>
      <dgm:spPr/>
    </dgm:pt>
    <dgm:pt modelId="{D543A42E-16C7-4C35-A7A7-C13315F98B34}" type="pres">
      <dgm:prSet presAssocID="{CD754FD0-EDE2-40A3-AB9D-611B9CEBF474}" presName="arrowAndChildren" presStyleCnt="0"/>
      <dgm:spPr/>
    </dgm:pt>
    <dgm:pt modelId="{8FF461A9-E202-417C-A901-3F9023D0C08C}" type="pres">
      <dgm:prSet presAssocID="{CD754FD0-EDE2-40A3-AB9D-611B9CEBF474}" presName="parentTextArrow" presStyleLbl="node1" presStyleIdx="0" presStyleCnt="0"/>
      <dgm:spPr/>
    </dgm:pt>
    <dgm:pt modelId="{86A08582-915D-45B8-84F1-1D5B94349501}" type="pres">
      <dgm:prSet presAssocID="{CD754FD0-EDE2-40A3-AB9D-611B9CEBF474}" presName="arrow" presStyleLbl="alignNode1" presStyleIdx="1" presStyleCnt="5"/>
      <dgm:spPr/>
    </dgm:pt>
    <dgm:pt modelId="{C396C768-274F-427C-A037-1C533DBA65E7}" type="pres">
      <dgm:prSet presAssocID="{CD754FD0-EDE2-40A3-AB9D-611B9CEBF474}" presName="descendantArrow" presStyleLbl="bgAccFollowNode1" presStyleIdx="1" presStyleCnt="5"/>
      <dgm:spPr/>
    </dgm:pt>
    <dgm:pt modelId="{AE8D559B-E18A-453C-9B66-416109D2247A}" type="pres">
      <dgm:prSet presAssocID="{C7093B40-7B75-40B2-B494-B18CBBDAFEBF}" presName="sp" presStyleCnt="0"/>
      <dgm:spPr/>
    </dgm:pt>
    <dgm:pt modelId="{AD7971AF-8D82-4D63-BA52-D539FE499D84}" type="pres">
      <dgm:prSet presAssocID="{72E72456-B114-4A14-B255-186AB8FF8685}" presName="arrowAndChildren" presStyleCnt="0"/>
      <dgm:spPr/>
    </dgm:pt>
    <dgm:pt modelId="{3AADDE08-57FD-43D9-B07A-A664995805FD}" type="pres">
      <dgm:prSet presAssocID="{72E72456-B114-4A14-B255-186AB8FF8685}" presName="parentTextArrow" presStyleLbl="node1" presStyleIdx="0" presStyleCnt="0"/>
      <dgm:spPr/>
    </dgm:pt>
    <dgm:pt modelId="{93DBD424-CB07-4E43-8398-A173F2DE6D31}" type="pres">
      <dgm:prSet presAssocID="{72E72456-B114-4A14-B255-186AB8FF8685}" presName="arrow" presStyleLbl="alignNode1" presStyleIdx="2" presStyleCnt="5"/>
      <dgm:spPr/>
    </dgm:pt>
    <dgm:pt modelId="{EE2154E0-E6B1-4CBF-9372-0336DAC51D8E}" type="pres">
      <dgm:prSet presAssocID="{72E72456-B114-4A14-B255-186AB8FF8685}" presName="descendantArrow" presStyleLbl="bgAccFollowNode1" presStyleIdx="2" presStyleCnt="5"/>
      <dgm:spPr/>
    </dgm:pt>
    <dgm:pt modelId="{9914696E-FBB5-4DA4-9A86-AD0D8424DCE5}" type="pres">
      <dgm:prSet presAssocID="{AA29AF98-A8A3-494D-8C43-1C96CCD0411B}" presName="sp" presStyleCnt="0"/>
      <dgm:spPr/>
    </dgm:pt>
    <dgm:pt modelId="{7E23A25D-7275-42F0-AA08-0D2C21588287}" type="pres">
      <dgm:prSet presAssocID="{B8D3D9CE-AF1F-4DCC-8B96-83EC41D27AAA}" presName="arrowAndChildren" presStyleCnt="0"/>
      <dgm:spPr/>
    </dgm:pt>
    <dgm:pt modelId="{5EEC1BAD-2D6B-4687-868B-84DA1F27C29D}" type="pres">
      <dgm:prSet presAssocID="{B8D3D9CE-AF1F-4DCC-8B96-83EC41D27AAA}" presName="parentTextArrow" presStyleLbl="node1" presStyleIdx="0" presStyleCnt="0"/>
      <dgm:spPr/>
    </dgm:pt>
    <dgm:pt modelId="{A3EDD9A5-2BA3-4286-ABAA-DFB78D66E0FD}" type="pres">
      <dgm:prSet presAssocID="{B8D3D9CE-AF1F-4DCC-8B96-83EC41D27AAA}" presName="arrow" presStyleLbl="alignNode1" presStyleIdx="3" presStyleCnt="5"/>
      <dgm:spPr/>
    </dgm:pt>
    <dgm:pt modelId="{302B299C-AA89-4A78-9B41-736EC7BC020E}" type="pres">
      <dgm:prSet presAssocID="{B8D3D9CE-AF1F-4DCC-8B96-83EC41D27AAA}" presName="descendantArrow" presStyleLbl="bgAccFollowNode1" presStyleIdx="3" presStyleCnt="5"/>
      <dgm:spPr/>
    </dgm:pt>
    <dgm:pt modelId="{551E2965-5E91-483E-A3FA-1C80171D81C1}" type="pres">
      <dgm:prSet presAssocID="{C89C3D25-1922-48AF-8CE9-8FD66AE6A31A}" presName="sp" presStyleCnt="0"/>
      <dgm:spPr/>
    </dgm:pt>
    <dgm:pt modelId="{2540E0C5-B281-4F51-83B1-6FF7A9B8F372}" type="pres">
      <dgm:prSet presAssocID="{2F3DE413-8E75-4922-BF9F-0E161AC032F1}" presName="arrowAndChildren" presStyleCnt="0"/>
      <dgm:spPr/>
    </dgm:pt>
    <dgm:pt modelId="{874D1005-FBAC-4754-B9E4-DE6BB2026C4A}" type="pres">
      <dgm:prSet presAssocID="{2F3DE413-8E75-4922-BF9F-0E161AC032F1}" presName="parentTextArrow" presStyleLbl="node1" presStyleIdx="0" presStyleCnt="0"/>
      <dgm:spPr/>
    </dgm:pt>
    <dgm:pt modelId="{8FFDEBC5-44DC-4AE7-B426-1ABBEE56E0D7}" type="pres">
      <dgm:prSet presAssocID="{2F3DE413-8E75-4922-BF9F-0E161AC032F1}" presName="arrow" presStyleLbl="alignNode1" presStyleIdx="4" presStyleCnt="5"/>
      <dgm:spPr/>
    </dgm:pt>
    <dgm:pt modelId="{DEF452A9-51B5-40D4-8DD1-49044852A063}" type="pres">
      <dgm:prSet presAssocID="{2F3DE413-8E75-4922-BF9F-0E161AC032F1}" presName="descendantArrow" presStyleLbl="bgAccFollowNode1" presStyleIdx="4" presStyleCnt="5"/>
      <dgm:spPr/>
    </dgm:pt>
  </dgm:ptLst>
  <dgm:cxnLst>
    <dgm:cxn modelId="{2E7A6404-AF78-4A72-AC7D-905C7AD1D92A}" srcId="{9EC8704E-8EB7-4055-80B6-D4B8D43BF176}" destId="{B29F9875-6067-413C-9E94-2FCED7FFF7F9}" srcOrd="4" destOrd="0" parTransId="{30482548-C526-43DC-82CD-4AABD9B42F74}" sibTransId="{147BE328-7ED7-4D7F-B36E-DE97C304BDA4}"/>
    <dgm:cxn modelId="{E87C4013-05B7-4137-A7FC-F086C0C2AC0D}" type="presOf" srcId="{2F3DE413-8E75-4922-BF9F-0E161AC032F1}" destId="{8FFDEBC5-44DC-4AE7-B426-1ABBEE56E0D7}" srcOrd="1" destOrd="0" presId="urn:microsoft.com/office/officeart/2016/7/layout/VerticalDownArrowProcess"/>
    <dgm:cxn modelId="{C754AC23-CA58-42D8-8DB6-D459F7106FB0}" type="presOf" srcId="{F2D96539-A742-400A-9BAE-5DF119F0A614}" destId="{EE42ABDF-6C3E-4ADC-B49E-E10C6ED456FD}" srcOrd="0" destOrd="0" presId="urn:microsoft.com/office/officeart/2016/7/layout/VerticalDownArrowProcess"/>
    <dgm:cxn modelId="{C05F7F2E-2AFC-4E58-B3F9-E5ECB1B1FF6C}" type="presOf" srcId="{72E72456-B114-4A14-B255-186AB8FF8685}" destId="{3AADDE08-57FD-43D9-B07A-A664995805FD}" srcOrd="0" destOrd="0" presId="urn:microsoft.com/office/officeart/2016/7/layout/VerticalDownArrowProcess"/>
    <dgm:cxn modelId="{1797EC33-A509-44A9-9B4C-E0B5C1AED189}" srcId="{B8D3D9CE-AF1F-4DCC-8B96-83EC41D27AAA}" destId="{4206BACD-F6B7-4731-A9BB-BAC8E792C5EE}" srcOrd="0" destOrd="0" parTransId="{473532E0-A5CB-463E-AF7E-0003DBAA11E4}" sibTransId="{DDF65ED1-A80B-4855-AF41-44B4DF7E22B4}"/>
    <dgm:cxn modelId="{FB91B360-1FB8-4406-A274-CC9917A64214}" srcId="{9EC8704E-8EB7-4055-80B6-D4B8D43BF176}" destId="{2F3DE413-8E75-4922-BF9F-0E161AC032F1}" srcOrd="0" destOrd="0" parTransId="{30ECBCD8-D1DE-46B8-8118-B40CC110C325}" sibTransId="{C89C3D25-1922-48AF-8CE9-8FD66AE6A31A}"/>
    <dgm:cxn modelId="{774EE442-B5C4-4BD8-98AA-CB87D8863EE9}" type="presOf" srcId="{B29F9875-6067-413C-9E94-2FCED7FFF7F9}" destId="{87635855-7685-4573-9D74-98475D3D5080}" srcOrd="0" destOrd="0" presId="urn:microsoft.com/office/officeart/2016/7/layout/VerticalDownArrowProcess"/>
    <dgm:cxn modelId="{89B90546-0EEC-43FE-A4FE-75F294AE9934}" srcId="{9EC8704E-8EB7-4055-80B6-D4B8D43BF176}" destId="{B8D3D9CE-AF1F-4DCC-8B96-83EC41D27AAA}" srcOrd="1" destOrd="0" parTransId="{3A53AE25-9858-4150-A28C-4590E15EE675}" sibTransId="{AA29AF98-A8A3-494D-8C43-1C96CCD0411B}"/>
    <dgm:cxn modelId="{066EDF47-46F1-4C8C-B011-E7E7731579C4}" type="presOf" srcId="{4206BACD-F6B7-4731-A9BB-BAC8E792C5EE}" destId="{302B299C-AA89-4A78-9B41-736EC7BC020E}" srcOrd="0" destOrd="0" presId="urn:microsoft.com/office/officeart/2016/7/layout/VerticalDownArrowProcess"/>
    <dgm:cxn modelId="{6E7B9C4F-93CC-4650-BA74-400E56BD0058}" type="presOf" srcId="{9EC8704E-8EB7-4055-80B6-D4B8D43BF176}" destId="{B4265227-1E53-4A56-97B5-6C6413F04FAA}" srcOrd="0" destOrd="0" presId="urn:microsoft.com/office/officeart/2016/7/layout/VerticalDownArrowProcess"/>
    <dgm:cxn modelId="{1E993653-B60F-4C1B-8545-14036A83FBF0}" type="presOf" srcId="{EC499DF6-195F-40BA-A6E3-9E9D826449CD}" destId="{C396C768-274F-427C-A037-1C533DBA65E7}" srcOrd="0" destOrd="0" presId="urn:microsoft.com/office/officeart/2016/7/layout/VerticalDownArrowProcess"/>
    <dgm:cxn modelId="{F4749F55-7628-40ED-A2D9-9585349D43CB}" srcId="{2F3DE413-8E75-4922-BF9F-0E161AC032F1}" destId="{7262F5F6-6486-49AA-A637-5F84D7EA1A16}" srcOrd="0" destOrd="0" parTransId="{486C9D1F-8DE8-42A4-BBBD-9F7D1FD014FD}" sibTransId="{6CB22B18-5175-46FD-878B-16401E57FCE6}"/>
    <dgm:cxn modelId="{D7147B58-6D45-4887-B0B3-FA4D1F27ACAC}" srcId="{9EC8704E-8EB7-4055-80B6-D4B8D43BF176}" destId="{CD754FD0-EDE2-40A3-AB9D-611B9CEBF474}" srcOrd="3" destOrd="0" parTransId="{3E9916D3-E0AD-4DAA-AFEC-464A063CD127}" sibTransId="{06334290-0A6C-4A54-B906-96FFACBF187E}"/>
    <dgm:cxn modelId="{E2538680-4763-4F8B-B687-EB5A691985AB}" srcId="{72E72456-B114-4A14-B255-186AB8FF8685}" destId="{A445CE9D-8CF5-4C9A-8D04-B7E1EFBE4D34}" srcOrd="0" destOrd="0" parTransId="{4C30C7B2-F257-4D37-9725-2B88771EA7A7}" sibTransId="{4509BF92-8F79-4541-B200-EAF5747B4FCC}"/>
    <dgm:cxn modelId="{4286388C-E600-4F48-A49B-DE8B7B3BE696}" srcId="{B29F9875-6067-413C-9E94-2FCED7FFF7F9}" destId="{F2D96539-A742-400A-9BAE-5DF119F0A614}" srcOrd="0" destOrd="0" parTransId="{D37C8CD6-7C43-4B85-9C0B-1A4992E9B4A6}" sibTransId="{853DDEBF-E377-4EC2-88D7-7620FAF7A559}"/>
    <dgm:cxn modelId="{1B57AC8D-1075-48F4-B1D2-ECA4814622D4}" srcId="{9EC8704E-8EB7-4055-80B6-D4B8D43BF176}" destId="{72E72456-B114-4A14-B255-186AB8FF8685}" srcOrd="2" destOrd="0" parTransId="{EAD3FA20-1856-4EA9-B43C-CB354FF93548}" sibTransId="{C7093B40-7B75-40B2-B494-B18CBBDAFEBF}"/>
    <dgm:cxn modelId="{A64CF490-DD44-488D-9B33-486161DD15E3}" type="presOf" srcId="{A445CE9D-8CF5-4C9A-8D04-B7E1EFBE4D34}" destId="{EE2154E0-E6B1-4CBF-9372-0336DAC51D8E}" srcOrd="0" destOrd="0" presId="urn:microsoft.com/office/officeart/2016/7/layout/VerticalDownArrowProcess"/>
    <dgm:cxn modelId="{8640E291-8D48-42D2-B5F4-E8A8D872A0E4}" type="presOf" srcId="{CD754FD0-EDE2-40A3-AB9D-611B9CEBF474}" destId="{8FF461A9-E202-417C-A901-3F9023D0C08C}" srcOrd="0" destOrd="0" presId="urn:microsoft.com/office/officeart/2016/7/layout/VerticalDownArrowProcess"/>
    <dgm:cxn modelId="{6A69D198-FAD7-4D91-9F63-5DB955DC3D9C}" type="presOf" srcId="{B8D3D9CE-AF1F-4DCC-8B96-83EC41D27AAA}" destId="{A3EDD9A5-2BA3-4286-ABAA-DFB78D66E0FD}" srcOrd="1" destOrd="0" presId="urn:microsoft.com/office/officeart/2016/7/layout/VerticalDownArrowProcess"/>
    <dgm:cxn modelId="{DEB618AA-12F6-451A-B3B2-F1ACF815D9EC}" type="presOf" srcId="{2F3DE413-8E75-4922-BF9F-0E161AC032F1}" destId="{874D1005-FBAC-4754-B9E4-DE6BB2026C4A}" srcOrd="0" destOrd="0" presId="urn:microsoft.com/office/officeart/2016/7/layout/VerticalDownArrowProcess"/>
    <dgm:cxn modelId="{9C7BA6AD-E3F5-4416-89A5-DD5FECEC76B6}" type="presOf" srcId="{72E72456-B114-4A14-B255-186AB8FF8685}" destId="{93DBD424-CB07-4E43-8398-A173F2DE6D31}" srcOrd="1" destOrd="0" presId="urn:microsoft.com/office/officeart/2016/7/layout/VerticalDownArrowProcess"/>
    <dgm:cxn modelId="{21FFE2BE-47A3-4D3C-A013-E7C6487C66FB}" type="presOf" srcId="{7262F5F6-6486-49AA-A637-5F84D7EA1A16}" destId="{DEF452A9-51B5-40D4-8DD1-49044852A063}" srcOrd="0" destOrd="0" presId="urn:microsoft.com/office/officeart/2016/7/layout/VerticalDownArrowProcess"/>
    <dgm:cxn modelId="{E649D1D1-5823-438E-BDDA-33CAD1BF0883}" type="presOf" srcId="{B8D3D9CE-AF1F-4DCC-8B96-83EC41D27AAA}" destId="{5EEC1BAD-2D6B-4687-868B-84DA1F27C29D}" srcOrd="0" destOrd="0" presId="urn:microsoft.com/office/officeart/2016/7/layout/VerticalDownArrowProcess"/>
    <dgm:cxn modelId="{755A62D8-37F1-4607-9CB3-74D5422CD99B}" type="presOf" srcId="{CD754FD0-EDE2-40A3-AB9D-611B9CEBF474}" destId="{86A08582-915D-45B8-84F1-1D5B94349501}" srcOrd="1" destOrd="0" presId="urn:microsoft.com/office/officeart/2016/7/layout/VerticalDownArrowProcess"/>
    <dgm:cxn modelId="{FE2B4FFD-AFBB-4113-AA10-208BE10DFF67}" srcId="{CD754FD0-EDE2-40A3-AB9D-611B9CEBF474}" destId="{EC499DF6-195F-40BA-A6E3-9E9D826449CD}" srcOrd="0" destOrd="0" parTransId="{6886FE79-0FB1-401A-9E37-AD7859756181}" sibTransId="{DF3A7013-66D2-4B69-B5AE-5261C6319FA6}"/>
    <dgm:cxn modelId="{69112F8C-251C-4E57-9CC6-7CF01EF09920}" type="presParOf" srcId="{B4265227-1E53-4A56-97B5-6C6413F04FAA}" destId="{A9D19EA8-0C0D-4B7C-BEFC-82E118E64B26}" srcOrd="0" destOrd="0" presId="urn:microsoft.com/office/officeart/2016/7/layout/VerticalDownArrowProcess"/>
    <dgm:cxn modelId="{97D80B74-A14B-4CE2-B5E8-8048CFFB0CE4}" type="presParOf" srcId="{A9D19EA8-0C0D-4B7C-BEFC-82E118E64B26}" destId="{87635855-7685-4573-9D74-98475D3D5080}" srcOrd="0" destOrd="0" presId="urn:microsoft.com/office/officeart/2016/7/layout/VerticalDownArrowProcess"/>
    <dgm:cxn modelId="{E88682EF-1CDE-4AAC-9C2D-924EBE83CD05}" type="presParOf" srcId="{A9D19EA8-0C0D-4B7C-BEFC-82E118E64B26}" destId="{EE42ABDF-6C3E-4ADC-B49E-E10C6ED456FD}" srcOrd="1" destOrd="0" presId="urn:microsoft.com/office/officeart/2016/7/layout/VerticalDownArrowProcess"/>
    <dgm:cxn modelId="{29675CB0-5E8D-430A-8F4E-E8DDD12D9EA9}" type="presParOf" srcId="{B4265227-1E53-4A56-97B5-6C6413F04FAA}" destId="{5265FD6A-D38F-4B56-980F-E4F80878EE5A}" srcOrd="1" destOrd="0" presId="urn:microsoft.com/office/officeart/2016/7/layout/VerticalDownArrowProcess"/>
    <dgm:cxn modelId="{C9CA8A46-CE60-4D9E-8129-CB4804F46FD3}" type="presParOf" srcId="{B4265227-1E53-4A56-97B5-6C6413F04FAA}" destId="{D543A42E-16C7-4C35-A7A7-C13315F98B34}" srcOrd="2" destOrd="0" presId="urn:microsoft.com/office/officeart/2016/7/layout/VerticalDownArrowProcess"/>
    <dgm:cxn modelId="{CB08E02B-37B6-49C0-AAEA-AB731CADBEB0}" type="presParOf" srcId="{D543A42E-16C7-4C35-A7A7-C13315F98B34}" destId="{8FF461A9-E202-417C-A901-3F9023D0C08C}" srcOrd="0" destOrd="0" presId="urn:microsoft.com/office/officeart/2016/7/layout/VerticalDownArrowProcess"/>
    <dgm:cxn modelId="{15CB9B44-8393-4204-8E5B-02F3B840E34C}" type="presParOf" srcId="{D543A42E-16C7-4C35-A7A7-C13315F98B34}" destId="{86A08582-915D-45B8-84F1-1D5B94349501}" srcOrd="1" destOrd="0" presId="urn:microsoft.com/office/officeart/2016/7/layout/VerticalDownArrowProcess"/>
    <dgm:cxn modelId="{E80606D7-B676-43B0-A2FA-ABFFDDF78B69}" type="presParOf" srcId="{D543A42E-16C7-4C35-A7A7-C13315F98B34}" destId="{C396C768-274F-427C-A037-1C533DBA65E7}" srcOrd="2" destOrd="0" presId="urn:microsoft.com/office/officeart/2016/7/layout/VerticalDownArrowProcess"/>
    <dgm:cxn modelId="{F73AF1BA-E156-42C4-8E7C-A42E8F5421B2}" type="presParOf" srcId="{B4265227-1E53-4A56-97B5-6C6413F04FAA}" destId="{AE8D559B-E18A-453C-9B66-416109D2247A}" srcOrd="3" destOrd="0" presId="urn:microsoft.com/office/officeart/2016/7/layout/VerticalDownArrowProcess"/>
    <dgm:cxn modelId="{415D2EBC-E0A2-4AC9-8B65-6132F45FAB08}" type="presParOf" srcId="{B4265227-1E53-4A56-97B5-6C6413F04FAA}" destId="{AD7971AF-8D82-4D63-BA52-D539FE499D84}" srcOrd="4" destOrd="0" presId="urn:microsoft.com/office/officeart/2016/7/layout/VerticalDownArrowProcess"/>
    <dgm:cxn modelId="{F24E30E8-DA24-414E-9800-C8B8DB3B78CC}" type="presParOf" srcId="{AD7971AF-8D82-4D63-BA52-D539FE499D84}" destId="{3AADDE08-57FD-43D9-B07A-A664995805FD}" srcOrd="0" destOrd="0" presId="urn:microsoft.com/office/officeart/2016/7/layout/VerticalDownArrowProcess"/>
    <dgm:cxn modelId="{D8CD91F7-DC6E-476E-81A7-1E379393B636}" type="presParOf" srcId="{AD7971AF-8D82-4D63-BA52-D539FE499D84}" destId="{93DBD424-CB07-4E43-8398-A173F2DE6D31}" srcOrd="1" destOrd="0" presId="urn:microsoft.com/office/officeart/2016/7/layout/VerticalDownArrowProcess"/>
    <dgm:cxn modelId="{4601E597-B700-4B59-AC4C-5B69CFC04540}" type="presParOf" srcId="{AD7971AF-8D82-4D63-BA52-D539FE499D84}" destId="{EE2154E0-E6B1-4CBF-9372-0336DAC51D8E}" srcOrd="2" destOrd="0" presId="urn:microsoft.com/office/officeart/2016/7/layout/VerticalDownArrowProcess"/>
    <dgm:cxn modelId="{BAE7F319-9616-4FBE-830D-EDC12593DE6A}" type="presParOf" srcId="{B4265227-1E53-4A56-97B5-6C6413F04FAA}" destId="{9914696E-FBB5-4DA4-9A86-AD0D8424DCE5}" srcOrd="5" destOrd="0" presId="urn:microsoft.com/office/officeart/2016/7/layout/VerticalDownArrowProcess"/>
    <dgm:cxn modelId="{70921B57-39E8-47BB-A960-3971D94A0ACF}" type="presParOf" srcId="{B4265227-1E53-4A56-97B5-6C6413F04FAA}" destId="{7E23A25D-7275-42F0-AA08-0D2C21588287}" srcOrd="6" destOrd="0" presId="urn:microsoft.com/office/officeart/2016/7/layout/VerticalDownArrowProcess"/>
    <dgm:cxn modelId="{0BDFAC8C-E056-4B3A-83CF-B449628B1389}" type="presParOf" srcId="{7E23A25D-7275-42F0-AA08-0D2C21588287}" destId="{5EEC1BAD-2D6B-4687-868B-84DA1F27C29D}" srcOrd="0" destOrd="0" presId="urn:microsoft.com/office/officeart/2016/7/layout/VerticalDownArrowProcess"/>
    <dgm:cxn modelId="{A050A31D-2884-4C77-98E1-A26FE62EB2A0}" type="presParOf" srcId="{7E23A25D-7275-42F0-AA08-0D2C21588287}" destId="{A3EDD9A5-2BA3-4286-ABAA-DFB78D66E0FD}" srcOrd="1" destOrd="0" presId="urn:microsoft.com/office/officeart/2016/7/layout/VerticalDownArrowProcess"/>
    <dgm:cxn modelId="{2190B33C-A15B-48FE-B0D2-F0FA42B3F2B9}" type="presParOf" srcId="{7E23A25D-7275-42F0-AA08-0D2C21588287}" destId="{302B299C-AA89-4A78-9B41-736EC7BC020E}" srcOrd="2" destOrd="0" presId="urn:microsoft.com/office/officeart/2016/7/layout/VerticalDownArrowProcess"/>
    <dgm:cxn modelId="{BA331DDF-68D6-4E0E-8D75-0A0990F303A0}" type="presParOf" srcId="{B4265227-1E53-4A56-97B5-6C6413F04FAA}" destId="{551E2965-5E91-483E-A3FA-1C80171D81C1}" srcOrd="7" destOrd="0" presId="urn:microsoft.com/office/officeart/2016/7/layout/VerticalDownArrowProcess"/>
    <dgm:cxn modelId="{D600CB88-1CAC-4A28-9461-108AAA6E331D}" type="presParOf" srcId="{B4265227-1E53-4A56-97B5-6C6413F04FAA}" destId="{2540E0C5-B281-4F51-83B1-6FF7A9B8F372}" srcOrd="8" destOrd="0" presId="urn:microsoft.com/office/officeart/2016/7/layout/VerticalDownArrowProcess"/>
    <dgm:cxn modelId="{1240BF5E-B9E4-470B-BD41-52F16B64D52E}" type="presParOf" srcId="{2540E0C5-B281-4F51-83B1-6FF7A9B8F372}" destId="{874D1005-FBAC-4754-B9E4-DE6BB2026C4A}" srcOrd="0" destOrd="0" presId="urn:microsoft.com/office/officeart/2016/7/layout/VerticalDownArrowProcess"/>
    <dgm:cxn modelId="{1116E3F6-72BB-408E-B1DE-85E7D95DC7AB}" type="presParOf" srcId="{2540E0C5-B281-4F51-83B1-6FF7A9B8F372}" destId="{8FFDEBC5-44DC-4AE7-B426-1ABBEE56E0D7}" srcOrd="1" destOrd="0" presId="urn:microsoft.com/office/officeart/2016/7/layout/VerticalDownArrowProcess"/>
    <dgm:cxn modelId="{BE1CFCD8-289F-483F-9DCE-34FE59F309D6}" type="presParOf" srcId="{2540E0C5-B281-4F51-83B1-6FF7A9B8F372}" destId="{DEF452A9-51B5-40D4-8DD1-49044852A06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35855-7685-4573-9D74-98475D3D5080}">
      <dsp:nvSpPr>
        <dsp:cNvPr id="0" name=""/>
        <dsp:cNvSpPr/>
      </dsp:nvSpPr>
      <dsp:spPr>
        <a:xfrm>
          <a:off x="0" y="3250928"/>
          <a:ext cx="2514599" cy="533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28016" rIns="178838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</a:t>
          </a:r>
        </a:p>
      </dsp:txBody>
      <dsp:txXfrm>
        <a:off x="0" y="3250928"/>
        <a:ext cx="2514599" cy="533341"/>
      </dsp:txXfrm>
    </dsp:sp>
    <dsp:sp modelId="{EE42ABDF-6C3E-4ADC-B49E-E10C6ED456FD}">
      <dsp:nvSpPr>
        <dsp:cNvPr id="0" name=""/>
        <dsp:cNvSpPr/>
      </dsp:nvSpPr>
      <dsp:spPr>
        <a:xfrm>
          <a:off x="2514599" y="3250928"/>
          <a:ext cx="7543800" cy="5333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Determine the ideal neighborhood among them based on cluster properties.</a:t>
          </a:r>
        </a:p>
      </dsp:txBody>
      <dsp:txXfrm>
        <a:off x="2514599" y="3250928"/>
        <a:ext cx="7543800" cy="533341"/>
      </dsp:txXfrm>
    </dsp:sp>
    <dsp:sp modelId="{86A08582-915D-45B8-84F1-1D5B94349501}">
      <dsp:nvSpPr>
        <dsp:cNvPr id="0" name=""/>
        <dsp:cNvSpPr/>
      </dsp:nvSpPr>
      <dsp:spPr>
        <a:xfrm rot="10800000">
          <a:off x="0" y="2438648"/>
          <a:ext cx="2514599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28016" rIns="178838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and compare</a:t>
          </a:r>
        </a:p>
      </dsp:txBody>
      <dsp:txXfrm rot="-10800000">
        <a:off x="0" y="2438648"/>
        <a:ext cx="2514599" cy="533181"/>
      </dsp:txXfrm>
    </dsp:sp>
    <dsp:sp modelId="{C396C768-274F-427C-A037-1C533DBA65E7}">
      <dsp:nvSpPr>
        <dsp:cNvPr id="0" name=""/>
        <dsp:cNvSpPr/>
      </dsp:nvSpPr>
      <dsp:spPr>
        <a:xfrm>
          <a:off x="2514599" y="2438648"/>
          <a:ext cx="7543800" cy="533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and compare metrics to identify best neighborhoods.</a:t>
          </a:r>
        </a:p>
      </dsp:txBody>
      <dsp:txXfrm>
        <a:off x="2514599" y="2438648"/>
        <a:ext cx="7543800" cy="533181"/>
      </dsp:txXfrm>
    </dsp:sp>
    <dsp:sp modelId="{93DBD424-CB07-4E43-8398-A173F2DE6D31}">
      <dsp:nvSpPr>
        <dsp:cNvPr id="0" name=""/>
        <dsp:cNvSpPr/>
      </dsp:nvSpPr>
      <dsp:spPr>
        <a:xfrm rot="10800000">
          <a:off x="0" y="1626369"/>
          <a:ext cx="2514599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28016" rIns="178838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</a:t>
          </a:r>
        </a:p>
      </dsp:txBody>
      <dsp:txXfrm rot="-10800000">
        <a:off x="0" y="1626369"/>
        <a:ext cx="2514599" cy="533181"/>
      </dsp:txXfrm>
    </dsp:sp>
    <dsp:sp modelId="{EE2154E0-E6B1-4CBF-9372-0336DAC51D8E}">
      <dsp:nvSpPr>
        <dsp:cNvPr id="0" name=""/>
        <dsp:cNvSpPr/>
      </dsp:nvSpPr>
      <dsp:spPr>
        <a:xfrm>
          <a:off x="2514599" y="1626369"/>
          <a:ext cx="7543800" cy="533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Group neighborhoods based on landscape of venue types.</a:t>
          </a:r>
        </a:p>
      </dsp:txBody>
      <dsp:txXfrm>
        <a:off x="2514599" y="1626369"/>
        <a:ext cx="7543800" cy="533181"/>
      </dsp:txXfrm>
    </dsp:sp>
    <dsp:sp modelId="{A3EDD9A5-2BA3-4286-ABAA-DFB78D66E0FD}">
      <dsp:nvSpPr>
        <dsp:cNvPr id="0" name=""/>
        <dsp:cNvSpPr/>
      </dsp:nvSpPr>
      <dsp:spPr>
        <a:xfrm rot="10800000">
          <a:off x="0" y="814089"/>
          <a:ext cx="2514599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28016" rIns="178838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</a:t>
          </a:r>
        </a:p>
      </dsp:txBody>
      <dsp:txXfrm rot="-10800000">
        <a:off x="0" y="814089"/>
        <a:ext cx="2514599" cy="533181"/>
      </dsp:txXfrm>
    </dsp:sp>
    <dsp:sp modelId="{302B299C-AA89-4A78-9B41-736EC7BC020E}">
      <dsp:nvSpPr>
        <dsp:cNvPr id="0" name=""/>
        <dsp:cNvSpPr/>
      </dsp:nvSpPr>
      <dsp:spPr>
        <a:xfrm>
          <a:off x="2514599" y="814089"/>
          <a:ext cx="7543800" cy="533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Pick the best types of venues to indicate incentivize restaurant spending.</a:t>
          </a:r>
        </a:p>
      </dsp:txBody>
      <dsp:txXfrm>
        <a:off x="2514599" y="814089"/>
        <a:ext cx="7543800" cy="533181"/>
      </dsp:txXfrm>
    </dsp:sp>
    <dsp:sp modelId="{8FFDEBC5-44DC-4AE7-B426-1ABBEE56E0D7}">
      <dsp:nvSpPr>
        <dsp:cNvPr id="0" name=""/>
        <dsp:cNvSpPr/>
      </dsp:nvSpPr>
      <dsp:spPr>
        <a:xfrm rot="10800000">
          <a:off x="0" y="1809"/>
          <a:ext cx="2514599" cy="8202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28016" rIns="178838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</a:t>
          </a:r>
        </a:p>
      </dsp:txBody>
      <dsp:txXfrm rot="-10800000">
        <a:off x="0" y="1809"/>
        <a:ext cx="2514599" cy="533181"/>
      </dsp:txXfrm>
    </dsp:sp>
    <dsp:sp modelId="{DEF452A9-51B5-40D4-8DD1-49044852A063}">
      <dsp:nvSpPr>
        <dsp:cNvPr id="0" name=""/>
        <dsp:cNvSpPr/>
      </dsp:nvSpPr>
      <dsp:spPr>
        <a:xfrm>
          <a:off x="2514599" y="1809"/>
          <a:ext cx="7543800" cy="533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65100" rIns="153024" bIns="16510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Find a group venues by type for Colombo Suburbs.</a:t>
          </a:r>
        </a:p>
      </dsp:txBody>
      <dsp:txXfrm>
        <a:off x="2514599" y="1809"/>
        <a:ext cx="7543800" cy="53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Finding the Ideal Suburb for a Pizzeria in Colombo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Rayantha sinnathamby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F2F47F0-BF6B-479E-8A9F-2813936B8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" r="1" b="159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19EED-0DEB-4698-9B19-B9CB156AAE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the aim?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0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8841421-2024-4D33-A6DC-EF2649CC8FD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952876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54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067FD-0B09-40E0-9DE0-AC9BA85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/>
              <a:t>Data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1395-D416-475A-8CD3-0CD9F728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/>
          </a:bodyPr>
          <a:lstStyle/>
          <a:p>
            <a:r>
              <a:rPr lang="en-US" dirty="0"/>
              <a:t>Suburb data was obtained from Wikipedia, geocoded and Four-Square API used for getting venue details in each suburb.</a:t>
            </a:r>
          </a:p>
          <a:p>
            <a:r>
              <a:rPr lang="en-US" dirty="0"/>
              <a:t>Data was one hot encoded based on venue type, most appropriate variables selected, and normalized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87C59-DDAC-4E38-9BF2-4013E95C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3104916"/>
            <a:ext cx="10919038" cy="202002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36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206BA-4C5C-484B-B3F7-D5FF28A7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en-US" dirty="0"/>
              <a:t>Getting the K in K means!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B5C5-CB31-46F0-8A3D-8381F4A9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863964" cy="3461658"/>
          </a:xfrm>
        </p:spPr>
        <p:txBody>
          <a:bodyPr>
            <a:normAutofit/>
          </a:bodyPr>
          <a:lstStyle/>
          <a:p>
            <a:r>
              <a:rPr lang="en-US" dirty="0"/>
              <a:t>Many tests were carried out using elbow plots silhouette scores and principle component visualizations to arrive at K=8 based on cluster </a:t>
            </a:r>
            <a:r>
              <a:rPr lang="en-US" dirty="0" err="1"/>
              <a:t>seperation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F1A52-C4D7-4BDB-8CBD-74FC40C7A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6221" y="634946"/>
            <a:ext cx="5275554" cy="254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3FCB7-E16F-47B7-BEA1-7F2EA9A0DB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4513" y="3682465"/>
            <a:ext cx="3200400" cy="201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C1AE79-DAC3-46C2-912E-1F2CAA9AC6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7929" y="3682465"/>
            <a:ext cx="3200400" cy="2011680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9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583B-7639-4394-A25A-49A0D95D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847937" cy="1450757"/>
          </a:xfrm>
        </p:spPr>
        <p:txBody>
          <a:bodyPr>
            <a:normAutofit/>
          </a:bodyPr>
          <a:lstStyle/>
          <a:p>
            <a:r>
              <a:rPr lang="en-US" dirty="0"/>
              <a:t>Clusters mainly based on proximity and activity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E3601DF-729C-4B9A-891C-A2B89E6D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4600135" cy="3760891"/>
          </a:xfrm>
        </p:spPr>
        <p:txBody>
          <a:bodyPr>
            <a:normAutofit/>
          </a:bodyPr>
          <a:lstStyle/>
          <a:p>
            <a:r>
              <a:rPr lang="en-US" dirty="0"/>
              <a:t>The three largest clusters show separation between the heart of the city. Suburbs in close proximity to busy travel routes and outer suburbs filled with residences and businesses alike.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12ED4F-5B23-4805-8587-A3F76B49E51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0860" b="-1"/>
          <a:stretch/>
        </p:blipFill>
        <p:spPr>
          <a:xfrm>
            <a:off x="6555545" y="2108200"/>
            <a:ext cx="4600135" cy="37608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60DB-9A12-47F3-A65F-C66A083A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Suburb chosen based on cluster properties and demand for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B5E1-6F4A-4793-B7DB-30CE7182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362616" cy="3760891"/>
          </a:xfrm>
        </p:spPr>
        <p:txBody>
          <a:bodyPr/>
          <a:lstStyle/>
          <a:p>
            <a:r>
              <a:rPr lang="en-US" dirty="0"/>
              <a:t>The demand for Pizza was calculated by cluster based on presence of food </a:t>
            </a:r>
            <a:r>
              <a:rPr lang="en-US" dirty="0" err="1"/>
              <a:t>v.s</a:t>
            </a:r>
            <a:r>
              <a:rPr lang="en-US" dirty="0"/>
              <a:t>. presence of pizza related venues in a neighborhood.</a:t>
            </a:r>
          </a:p>
          <a:p>
            <a:r>
              <a:rPr lang="en-US" dirty="0"/>
              <a:t>In the highly active cluster 4 Battaramulla emerged having a high demand for food but not enough pizza being supplied.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7429D-79E8-4398-AC66-409CF823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03" y="2108200"/>
            <a:ext cx="5527078" cy="3760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ECA0A-E284-4BF3-8F32-F5EDFF242680}"/>
              </a:ext>
            </a:extLst>
          </p:cNvPr>
          <p:cNvSpPr txBox="1"/>
          <p:nvPr/>
        </p:nvSpPr>
        <p:spPr>
          <a:xfrm>
            <a:off x="10389704" y="4479235"/>
            <a:ext cx="10866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Battaramulla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3B5DE-4A5D-47B9-9AC5-EA23AC0AC3F1}"/>
              </a:ext>
            </a:extLst>
          </p:cNvPr>
          <p:cNvCxnSpPr/>
          <p:nvPr/>
        </p:nvCxnSpPr>
        <p:spPr>
          <a:xfrm flipH="1">
            <a:off x="10800522" y="4797287"/>
            <a:ext cx="106017" cy="59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Finding the Ideal Suburb for a Pizzeria in Colombo</vt:lpstr>
      <vt:lpstr>What is the aim?</vt:lpstr>
      <vt:lpstr>Data and Cleaning</vt:lpstr>
      <vt:lpstr>Getting the K in K means!</vt:lpstr>
      <vt:lpstr>Clusters mainly based on proximity and activity</vt:lpstr>
      <vt:lpstr>Suburb chosen based on cluster properties and demand for Pizza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2020-07-18T11:33:38Z</dcterms:created>
  <dcterms:modified xsi:type="dcterms:W3CDTF">2020-07-18T11:48:10Z</dcterms:modified>
</cp:coreProperties>
</file>