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4"/>
    <p:sldMasterId id="214748369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Inter Tight Medium"/>
      <p:regular r:id="rId18"/>
      <p:bold r:id="rId19"/>
      <p:italic r:id="rId20"/>
      <p:boldItalic r:id="rId21"/>
    </p:embeddedFont>
    <p:embeddedFont>
      <p:font typeface="Amatic SC"/>
      <p:regular r:id="rId22"/>
      <p:bold r:id="rId23"/>
    </p:embeddedFont>
    <p:embeddedFont>
      <p:font typeface="Source Code Pro"/>
      <p:regular r:id="rId24"/>
      <p:bold r:id="rId25"/>
      <p:italic r:id="rId26"/>
      <p:boldItalic r:id="rId27"/>
    </p:embeddedFont>
    <p:embeddedFont>
      <p:font typeface="Inter Tight"/>
      <p:regular r:id="rId28"/>
      <p:bold r:id="rId29"/>
      <p:italic r:id="rId30"/>
      <p:boldItalic r:id="rId31"/>
    </p:embeddedFont>
    <p:embeddedFont>
      <p:font typeface="Inter Tight SemiBol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TightMedium-italic.fntdata"/><Relationship Id="rId22" Type="http://schemas.openxmlformats.org/officeDocument/2006/relationships/font" Target="fonts/AmaticSC-regular.fntdata"/><Relationship Id="rId21" Type="http://schemas.openxmlformats.org/officeDocument/2006/relationships/font" Target="fonts/InterTightMedium-boldItalic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AmaticS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InterTight-regular.fntdata"/><Relationship Id="rId27" Type="http://schemas.openxmlformats.org/officeDocument/2006/relationships/font" Target="fonts/SourceCodePr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T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Tight-boldItalic.fntdata"/><Relationship Id="rId30" Type="http://schemas.openxmlformats.org/officeDocument/2006/relationships/font" Target="fonts/InterTight-italic.fntdata"/><Relationship Id="rId11" Type="http://schemas.openxmlformats.org/officeDocument/2006/relationships/slide" Target="slides/slide5.xml"/><Relationship Id="rId33" Type="http://schemas.openxmlformats.org/officeDocument/2006/relationships/font" Target="fonts/InterTightSemiBold-bold.fntdata"/><Relationship Id="rId10" Type="http://schemas.openxmlformats.org/officeDocument/2006/relationships/slide" Target="slides/slide4.xml"/><Relationship Id="rId32" Type="http://schemas.openxmlformats.org/officeDocument/2006/relationships/font" Target="fonts/InterTightSemiBold-regular.fntdata"/><Relationship Id="rId13" Type="http://schemas.openxmlformats.org/officeDocument/2006/relationships/slide" Target="slides/slide7.xml"/><Relationship Id="rId35" Type="http://schemas.openxmlformats.org/officeDocument/2006/relationships/font" Target="fonts/InterTightSemiBold-boldItalic.fntdata"/><Relationship Id="rId12" Type="http://schemas.openxmlformats.org/officeDocument/2006/relationships/slide" Target="slides/slide6.xml"/><Relationship Id="rId34" Type="http://schemas.openxmlformats.org/officeDocument/2006/relationships/font" Target="fonts/InterTightSemiBold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InterTightMedium-bold.fntdata"/><Relationship Id="rId18" Type="http://schemas.openxmlformats.org/officeDocument/2006/relationships/font" Target="fonts/InterTight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4f2014ecf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4f2014ecf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4f2014ecf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4f2014ecf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4f2014ecfe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4f2014ecfe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4f2014ecf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4f2014ecf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4f2014ecfe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4f2014ecf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4d7afcc6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4d7afcc6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4f2014ecf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4f2014ecf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4ddda588a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4ddda588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4d7afcc61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4d7afcc61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4f2014ecfe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4f2014ecfe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4d81683ee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4d81683ee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4"/>
          <p:cNvGrpSpPr/>
          <p:nvPr/>
        </p:nvGrpSpPr>
        <p:grpSpPr>
          <a:xfrm rot="299808">
            <a:off x="124383" y="-559521"/>
            <a:ext cx="8900029" cy="6258229"/>
            <a:chOff x="124223" y="-559280"/>
            <a:chExt cx="8900025" cy="6258226"/>
          </a:xfrm>
        </p:grpSpPr>
        <p:grpSp>
          <p:nvGrpSpPr>
            <p:cNvPr id="58" name="Google Shape;58;p14"/>
            <p:cNvGrpSpPr/>
            <p:nvPr/>
          </p:nvGrpSpPr>
          <p:grpSpPr>
            <a:xfrm>
              <a:off x="124223" y="-78561"/>
              <a:ext cx="8900025" cy="5296800"/>
              <a:chOff x="124223" y="-78561"/>
              <a:chExt cx="8900025" cy="5296800"/>
            </a:xfrm>
          </p:grpSpPr>
          <p:sp>
            <p:nvSpPr>
              <p:cNvPr id="59" name="Google Shape;59;p14"/>
              <p:cNvSpPr/>
              <p:nvPr/>
            </p:nvSpPr>
            <p:spPr>
              <a:xfrm rot="-1623">
                <a:off x="7117071" y="2014308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 flipH="1" rot="-1487">
                <a:off x="124823" y="-77211"/>
                <a:ext cx="6242101" cy="5294100"/>
              </a:xfrm>
              <a:prstGeom prst="snip1Rect">
                <a:avLst>
                  <a:gd fmla="val 4248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 flipH="1" rot="10798513">
                <a:off x="2781248" y="-76291"/>
                <a:ext cx="6242401" cy="5289900"/>
              </a:xfrm>
              <a:prstGeom prst="snip1Rect">
                <a:avLst>
                  <a:gd fmla="val 4249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 rot="-1623">
                <a:off x="125118" y="1250275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63" name="Google Shape;63;p14"/>
            <p:cNvSpPr/>
            <p:nvPr/>
          </p:nvSpPr>
          <p:spPr>
            <a:xfrm rot="-4516116">
              <a:off x="314265" y="-331820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 rot="6283884">
              <a:off x="6963097" y="3633506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65" name="Google Shape;65;p14"/>
          <p:cNvSpPr txBox="1"/>
          <p:nvPr>
            <p:ph type="ctrTitle"/>
          </p:nvPr>
        </p:nvSpPr>
        <p:spPr>
          <a:xfrm>
            <a:off x="1826325" y="1559575"/>
            <a:ext cx="54948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1826325" y="3252475"/>
            <a:ext cx="549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2" name="Google Shape;92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" name="Google Shape;93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" name="Google Shape;108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9" name="Google Shape;109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" name="Google Shape;110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1" name="Google Shape;111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2" name="Google Shape;112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16" name="Google Shape;116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2" name="Google Shape;132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40" name="Google Shape;140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1" name="Google Shape;141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3" name="Google Shape;143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7" name="Google Shape;157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0" name="Google Shape;160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5" name="Google Shape;16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8" name="Google Shape;168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9" name="Google Shape;169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35"/>
          <p:cNvGrpSpPr/>
          <p:nvPr/>
        </p:nvGrpSpPr>
        <p:grpSpPr>
          <a:xfrm>
            <a:off x="75" y="256675"/>
            <a:ext cx="3798141" cy="1190474"/>
            <a:chOff x="75" y="256675"/>
            <a:chExt cx="3798141" cy="1190474"/>
          </a:xfrm>
        </p:grpSpPr>
        <p:sp>
          <p:nvSpPr>
            <p:cNvPr id="187" name="Google Shape;187;p35"/>
            <p:cNvSpPr/>
            <p:nvPr/>
          </p:nvSpPr>
          <p:spPr>
            <a:xfrm flipH="1" rot="10800000">
              <a:off x="75" y="256675"/>
              <a:ext cx="3798000" cy="11904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88" name="Google Shape;188;p35"/>
            <p:cNvSpPr/>
            <p:nvPr/>
          </p:nvSpPr>
          <p:spPr>
            <a:xfrm flipH="1" rot="-10795068">
              <a:off x="3380016" y="1028349"/>
              <a:ext cx="418200" cy="4185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189" name="Google Shape;189;p35"/>
          <p:cNvSpPr txBox="1"/>
          <p:nvPr>
            <p:ph type="title"/>
          </p:nvPr>
        </p:nvSpPr>
        <p:spPr>
          <a:xfrm>
            <a:off x="333925" y="544250"/>
            <a:ext cx="30399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35"/>
          <p:cNvSpPr txBox="1"/>
          <p:nvPr>
            <p:ph idx="1" type="subTitle"/>
          </p:nvPr>
        </p:nvSpPr>
        <p:spPr>
          <a:xfrm>
            <a:off x="1149126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idx="2" type="subTitle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3" type="subTitle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4" type="subTitle"/>
          </p:nvPr>
        </p:nvSpPr>
        <p:spPr>
          <a:xfrm>
            <a:off x="1149126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5" type="subTitle"/>
          </p:nvPr>
        </p:nvSpPr>
        <p:spPr>
          <a:xfrm>
            <a:off x="1149126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5" name="Google Shape;195;p35"/>
          <p:cNvSpPr txBox="1"/>
          <p:nvPr>
            <p:ph idx="6" type="subTitle"/>
          </p:nvPr>
        </p:nvSpPr>
        <p:spPr>
          <a:xfrm>
            <a:off x="5327851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6" name="Google Shape;196;p35"/>
          <p:cNvSpPr txBox="1"/>
          <p:nvPr>
            <p:ph idx="7" type="subTitle"/>
          </p:nvPr>
        </p:nvSpPr>
        <p:spPr>
          <a:xfrm>
            <a:off x="5327851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7" name="Google Shape;197;p35"/>
          <p:cNvSpPr txBox="1"/>
          <p:nvPr>
            <p:ph idx="8" type="subTitle"/>
          </p:nvPr>
        </p:nvSpPr>
        <p:spPr>
          <a:xfrm>
            <a:off x="5327851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8" name="Google Shape;198;p35"/>
          <p:cNvSpPr txBox="1"/>
          <p:nvPr>
            <p:ph idx="9" type="subTitle"/>
          </p:nvPr>
        </p:nvSpPr>
        <p:spPr>
          <a:xfrm>
            <a:off x="5327851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9" name="Google Shape;199;p35"/>
          <p:cNvSpPr txBox="1"/>
          <p:nvPr>
            <p:ph idx="13" type="subTitle"/>
          </p:nvPr>
        </p:nvSpPr>
        <p:spPr>
          <a:xfrm>
            <a:off x="5327851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s" type="tx">
  <p:cSld name="TITLE_AND_BODY"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2" name="Google Shape;202;p36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3" name="Google Shape;203;p36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05" name="Google Shape;205;p3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6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07" name="Google Shape;207;p36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ITLE_AND_BODY_1"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0" name="Google Shape;210;p37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1" name="Google Shape;211;p37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2" name="Google Shape;212;p3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37"/>
          <p:cNvSpPr txBox="1"/>
          <p:nvPr>
            <p:ph idx="1" type="subTitle"/>
          </p:nvPr>
        </p:nvSpPr>
        <p:spPr>
          <a:xfrm>
            <a:off x="38108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14" name="Google Shape;214;p37"/>
          <p:cNvSpPr txBox="1"/>
          <p:nvPr>
            <p:ph idx="4" type="body"/>
          </p:nvPr>
        </p:nvSpPr>
        <p:spPr>
          <a:xfrm>
            <a:off x="38108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15" name="Google Shape;215;p37"/>
          <p:cNvSpPr txBox="1"/>
          <p:nvPr>
            <p:ph idx="5" type="subTitle"/>
          </p:nvPr>
        </p:nvSpPr>
        <p:spPr>
          <a:xfrm>
            <a:off x="456693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16" name="Google Shape;216;p37"/>
          <p:cNvSpPr txBox="1"/>
          <p:nvPr>
            <p:ph idx="6" type="body"/>
          </p:nvPr>
        </p:nvSpPr>
        <p:spPr>
          <a:xfrm>
            <a:off x="456693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17" name="Google Shape;217;p37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18" name="Google Shape;218;p37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woColTx">
  <p:cSld name="TITLE_AND_TWO_COLUMNS"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38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21" name="Google Shape;221;p38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22" name="Google Shape;222;p38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23" name="Google Shape;223;p38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24" name="Google Shape;224;p38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25" name="Google Shape;225;p3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8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38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29" name="Google Shape;229;p38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 type="titleOnly">
  <p:cSld name="TITLE_ONLY"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/>
          <p:nvPr>
            <p:ph idx="2" type="pic"/>
          </p:nvPr>
        </p:nvSpPr>
        <p:spPr>
          <a:xfrm rot="299866">
            <a:off x="764484" y="2679783"/>
            <a:ext cx="1938771" cy="1938771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32" name="Google Shape;232;p39"/>
          <p:cNvSpPr/>
          <p:nvPr>
            <p:ph idx="3" type="pic"/>
          </p:nvPr>
        </p:nvSpPr>
        <p:spPr>
          <a:xfrm rot="-299913">
            <a:off x="3602840" y="2620826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33" name="Google Shape;233;p39"/>
          <p:cNvSpPr/>
          <p:nvPr>
            <p:ph idx="4" type="pic"/>
          </p:nvPr>
        </p:nvSpPr>
        <p:spPr>
          <a:xfrm rot="299913">
            <a:off x="6440891" y="2679947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34" name="Google Shape;234;p3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39"/>
          <p:cNvSpPr txBox="1"/>
          <p:nvPr>
            <p:ph idx="1" type="subTitle"/>
          </p:nvPr>
        </p:nvSpPr>
        <p:spPr>
          <a:xfrm>
            <a:off x="381063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36" name="Google Shape;236;p39"/>
          <p:cNvSpPr txBox="1"/>
          <p:nvPr>
            <p:ph idx="5" type="body"/>
          </p:nvPr>
        </p:nvSpPr>
        <p:spPr>
          <a:xfrm>
            <a:off x="381063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7" name="Google Shape;237;p39"/>
          <p:cNvSpPr txBox="1"/>
          <p:nvPr>
            <p:ph idx="6" type="subTitle"/>
          </p:nvPr>
        </p:nvSpPr>
        <p:spPr>
          <a:xfrm>
            <a:off x="3219300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38" name="Google Shape;238;p39"/>
          <p:cNvSpPr txBox="1"/>
          <p:nvPr>
            <p:ph idx="7" type="body"/>
          </p:nvPr>
        </p:nvSpPr>
        <p:spPr>
          <a:xfrm>
            <a:off x="3219300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9" name="Google Shape;239;p39"/>
          <p:cNvSpPr txBox="1"/>
          <p:nvPr>
            <p:ph idx="8" type="subTitle"/>
          </p:nvPr>
        </p:nvSpPr>
        <p:spPr>
          <a:xfrm>
            <a:off x="6057538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40" name="Google Shape;240;p39"/>
          <p:cNvSpPr txBox="1"/>
          <p:nvPr>
            <p:ph idx="9" type="body"/>
          </p:nvPr>
        </p:nvSpPr>
        <p:spPr>
          <a:xfrm>
            <a:off x="6057538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41" name="Google Shape;241;p39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2" name="Google Shape;242;p39"/>
          <p:cNvSpPr txBox="1"/>
          <p:nvPr>
            <p:ph idx="1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43" name="Google Shape;243;p39"/>
          <p:cNvSpPr txBox="1"/>
          <p:nvPr>
            <p:ph idx="1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1">
  <p:cSld name="ONE_COLUMN_TEXT"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46" name="Google Shape;246;p4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40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49" name="Google Shape;249;p40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50" name="Google Shape;250;p40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left">
  <p:cSld name="ONE_COLUMN_TEXT_1"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41"/>
          <p:cNvGrpSpPr/>
          <p:nvPr/>
        </p:nvGrpSpPr>
        <p:grpSpPr>
          <a:xfrm>
            <a:off x="433788" y="1202208"/>
            <a:ext cx="2632899" cy="904617"/>
            <a:chOff x="433788" y="1202208"/>
            <a:chExt cx="2632899" cy="904617"/>
          </a:xfrm>
        </p:grpSpPr>
        <p:sp>
          <p:nvSpPr>
            <p:cNvPr id="253" name="Google Shape;253;p41"/>
            <p:cNvSpPr/>
            <p:nvPr/>
          </p:nvSpPr>
          <p:spPr>
            <a:xfrm>
              <a:off x="433788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54" name="Google Shape;254;p41"/>
            <p:cNvSpPr/>
            <p:nvPr/>
          </p:nvSpPr>
          <p:spPr>
            <a:xfrm rot="-6523">
              <a:off x="2750486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55" name="Google Shape;255;p41"/>
          <p:cNvSpPr txBox="1"/>
          <p:nvPr>
            <p:ph idx="1" type="subTitle"/>
          </p:nvPr>
        </p:nvSpPr>
        <p:spPr>
          <a:xfrm>
            <a:off x="437000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56" name="Google Shape;256;p41"/>
          <p:cNvSpPr txBox="1"/>
          <p:nvPr>
            <p:ph idx="2" type="body"/>
          </p:nvPr>
        </p:nvSpPr>
        <p:spPr>
          <a:xfrm>
            <a:off x="437000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7" name="Google Shape;257;p41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58" name="Google Shape;258;p4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41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0" name="Google Shape;260;p41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61" name="Google Shape;261;p41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  <p15:guide id="2" orient="horz" pos="1353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middle">
  <p:cSld name="ONE_COLUMN_TEXT_1_2"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42"/>
          <p:cNvGrpSpPr/>
          <p:nvPr/>
        </p:nvGrpSpPr>
        <p:grpSpPr>
          <a:xfrm>
            <a:off x="3253950" y="1202208"/>
            <a:ext cx="2632899" cy="904617"/>
            <a:chOff x="3253950" y="1202208"/>
            <a:chExt cx="2632899" cy="904617"/>
          </a:xfrm>
        </p:grpSpPr>
        <p:sp>
          <p:nvSpPr>
            <p:cNvPr id="264" name="Google Shape;264;p42"/>
            <p:cNvSpPr/>
            <p:nvPr/>
          </p:nvSpPr>
          <p:spPr>
            <a:xfrm>
              <a:off x="3253950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65" name="Google Shape;265;p42"/>
            <p:cNvSpPr/>
            <p:nvPr/>
          </p:nvSpPr>
          <p:spPr>
            <a:xfrm rot="-6523">
              <a:off x="5570649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66" name="Google Shape;266;p42"/>
          <p:cNvSpPr txBox="1"/>
          <p:nvPr>
            <p:ph idx="1" type="subTitle"/>
          </p:nvPr>
        </p:nvSpPr>
        <p:spPr>
          <a:xfrm>
            <a:off x="3257163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67" name="Google Shape;267;p42"/>
          <p:cNvSpPr txBox="1"/>
          <p:nvPr>
            <p:ph idx="2" type="body"/>
          </p:nvPr>
        </p:nvSpPr>
        <p:spPr>
          <a:xfrm>
            <a:off x="3257163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42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69" name="Google Shape;269;p4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42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1" name="Google Shape;271;p42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72" name="Google Shape;272;p42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right, long text">
  <p:cSld name="ONE_COLUMN_TEXT_1_1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/>
          <p:nvPr/>
        </p:nvSpPr>
        <p:spPr>
          <a:xfrm>
            <a:off x="3253825" y="1202325"/>
            <a:ext cx="5453100" cy="904500"/>
          </a:xfrm>
          <a:prstGeom prst="snip1Rect">
            <a:avLst>
              <a:gd fmla="val 350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75" name="Google Shape;275;p43"/>
          <p:cNvSpPr txBox="1"/>
          <p:nvPr>
            <p:ph idx="1" type="subTitle"/>
          </p:nvPr>
        </p:nvSpPr>
        <p:spPr>
          <a:xfrm>
            <a:off x="3253950" y="1202200"/>
            <a:ext cx="5136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76" name="Google Shape;276;p43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77" name="Google Shape;277;p43"/>
          <p:cNvSpPr txBox="1"/>
          <p:nvPr>
            <p:ph idx="3" type="body"/>
          </p:nvPr>
        </p:nvSpPr>
        <p:spPr>
          <a:xfrm>
            <a:off x="3253950" y="1460325"/>
            <a:ext cx="5453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4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43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0" name="Google Shape;280;p43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82" name="Google Shape;282;p43"/>
          <p:cNvSpPr/>
          <p:nvPr/>
        </p:nvSpPr>
        <p:spPr>
          <a:xfrm rot="-6523">
            <a:off x="8390811" y="1202508"/>
            <a:ext cx="316201" cy="318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"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44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85" name="Google Shape;285;p44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86" name="Google Shape;286;p44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87" name="Google Shape;287;p44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88" name="Google Shape;288;p44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89" name="Google Shape;289;p4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44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2" name="Google Shape;292;p44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3" name="Google Shape;293;p44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2">
  <p:cSld name="MAIN_POINT"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/>
          <p:nvPr>
            <p:ph idx="2" type="pic"/>
          </p:nvPr>
        </p:nvSpPr>
        <p:spPr>
          <a:xfrm rot="300107">
            <a:off x="4903200" y="846465"/>
            <a:ext cx="3950142" cy="3456249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6" name="Google Shape;296;p4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45"/>
          <p:cNvSpPr txBox="1"/>
          <p:nvPr>
            <p:ph type="title"/>
          </p:nvPr>
        </p:nvSpPr>
        <p:spPr>
          <a:xfrm>
            <a:off x="3339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8" name="Google Shape;298;p45"/>
          <p:cNvSpPr txBox="1"/>
          <p:nvPr>
            <p:ph idx="1" type="body"/>
          </p:nvPr>
        </p:nvSpPr>
        <p:spPr>
          <a:xfrm>
            <a:off x="3339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99" name="Google Shape;299;p45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00" name="Google Shape;300;p45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3">
  <p:cSld name="MAIN_POINT_1"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/>
          <p:nvPr>
            <p:ph idx="2" type="pic"/>
          </p:nvPr>
        </p:nvSpPr>
        <p:spPr>
          <a:xfrm rot="-300067">
            <a:off x="550589" y="883785"/>
            <a:ext cx="3630622" cy="3658027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6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46"/>
          <p:cNvSpPr txBox="1"/>
          <p:nvPr>
            <p:ph type="title"/>
          </p:nvPr>
        </p:nvSpPr>
        <p:spPr>
          <a:xfrm>
            <a:off x="52046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5" name="Google Shape;305;p46"/>
          <p:cNvSpPr txBox="1"/>
          <p:nvPr>
            <p:ph idx="1" type="body"/>
          </p:nvPr>
        </p:nvSpPr>
        <p:spPr>
          <a:xfrm>
            <a:off x="52046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06" name="Google Shape;306;p46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07" name="Google Shape;307;p46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descriptions">
  <p:cSld name="SECTION_TITLE_AND_DESCRIPTION">
    <p:bg>
      <p:bgPr>
        <a:solidFill>
          <a:schemeClr val="l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/>
          <p:nvPr>
            <p:ph idx="2" type="pic"/>
          </p:nvPr>
        </p:nvSpPr>
        <p:spPr>
          <a:xfrm>
            <a:off x="3544863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310" name="Google Shape;310;p47"/>
          <p:cNvSpPr/>
          <p:nvPr>
            <p:ph idx="3" type="pic"/>
          </p:nvPr>
        </p:nvSpPr>
        <p:spPr>
          <a:xfrm>
            <a:off x="6658538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311" name="Google Shape;311;p47"/>
          <p:cNvSpPr/>
          <p:nvPr>
            <p:ph idx="4" type="pic"/>
          </p:nvPr>
        </p:nvSpPr>
        <p:spPr>
          <a:xfrm>
            <a:off x="431200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312" name="Google Shape;312;p4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47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" name="Google Shape;314;p47"/>
          <p:cNvSpPr txBox="1"/>
          <p:nvPr>
            <p:ph idx="1" type="subTitle"/>
          </p:nvPr>
        </p:nvSpPr>
        <p:spPr>
          <a:xfrm>
            <a:off x="381100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315" name="Google Shape;315;p47"/>
          <p:cNvSpPr txBox="1"/>
          <p:nvPr>
            <p:ph idx="5" type="subTitle"/>
          </p:nvPr>
        </p:nvSpPr>
        <p:spPr>
          <a:xfrm>
            <a:off x="3494775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316" name="Google Shape;316;p47"/>
          <p:cNvSpPr txBox="1"/>
          <p:nvPr>
            <p:ph idx="6" type="subTitle"/>
          </p:nvPr>
        </p:nvSpPr>
        <p:spPr>
          <a:xfrm>
            <a:off x="6608438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317" name="Google Shape;317;p47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18" name="Google Shape;318;p47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wo column bullet points">
  <p:cSld name="CAPTION_ONLY"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48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321" name="Google Shape;321;p48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322" name="Google Shape;322;p48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23" name="Google Shape;323;p48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324" name="Google Shape;324;p48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25" name="Google Shape;325;p4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48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7" name="Google Shape;327;p48"/>
          <p:cNvSpPr txBox="1"/>
          <p:nvPr>
            <p:ph idx="1" type="body"/>
          </p:nvPr>
        </p:nvSpPr>
        <p:spPr>
          <a:xfrm>
            <a:off x="333925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8" name="Google Shape;328;p48"/>
          <p:cNvSpPr txBox="1"/>
          <p:nvPr>
            <p:ph idx="2" type="body"/>
          </p:nvPr>
        </p:nvSpPr>
        <p:spPr>
          <a:xfrm>
            <a:off x="4595076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9" name="Google Shape;329;p48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30" name="Google Shape;330;p48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eck for understanding">
  <p:cSld name="CAPTION_ONLY_1">
    <p:bg>
      <p:bgPr>
        <a:solidFill>
          <a:schemeClr val="lt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9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sp>
          <p:nvSpPr>
            <p:cNvPr id="333" name="Google Shape;333;p49"/>
            <p:cNvSpPr/>
            <p:nvPr/>
          </p:nvSpPr>
          <p:spPr>
            <a:xfrm>
              <a:off x="0" y="100"/>
              <a:ext cx="9144000" cy="5143500"/>
            </a:xfrm>
            <a:prstGeom prst="snip1Rect">
              <a:avLst>
                <a:gd fmla="val 40868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334" name="Google Shape;334;p49"/>
            <p:cNvSpPr/>
            <p:nvPr/>
          </p:nvSpPr>
          <p:spPr>
            <a:xfrm rot="10800000">
              <a:off x="7036475" y="1219850"/>
              <a:ext cx="2107500" cy="186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335" name="Google Shape;335;p49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36" name="Google Shape;336;p49"/>
          <p:cNvSpPr txBox="1"/>
          <p:nvPr>
            <p:ph idx="1" type="body"/>
          </p:nvPr>
        </p:nvSpPr>
        <p:spPr>
          <a:xfrm>
            <a:off x="333925" y="3630575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7" name="Google Shape;337;p4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8" name="Google Shape;338;p49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9" name="Google Shape;339;p49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40" name="Google Shape;340;p49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41" name="Google Shape;341;p49"/>
          <p:cNvSpPr txBox="1"/>
          <p:nvPr>
            <p:ph idx="4" type="body"/>
          </p:nvPr>
        </p:nvSpPr>
        <p:spPr>
          <a:xfrm>
            <a:off x="333925" y="31841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2" name="Google Shape;342;p49"/>
          <p:cNvSpPr txBox="1"/>
          <p:nvPr>
            <p:ph idx="5" type="body"/>
          </p:nvPr>
        </p:nvSpPr>
        <p:spPr>
          <a:xfrm>
            <a:off x="333925" y="27377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3" name="Google Shape;343;p49"/>
          <p:cNvSpPr txBox="1"/>
          <p:nvPr>
            <p:ph idx="6" type="body"/>
          </p:nvPr>
        </p:nvSpPr>
        <p:spPr>
          <a:xfrm>
            <a:off x="333925" y="2291377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ype">
  <p:cSld name="BIG_NUMBER">
    <p:bg>
      <p:bgPr>
        <a:solidFill>
          <a:schemeClr val="lt2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50"/>
          <p:cNvSpPr txBox="1"/>
          <p:nvPr/>
        </p:nvSpPr>
        <p:spPr>
          <a:xfrm>
            <a:off x="2479675" y="2285400"/>
            <a:ext cx="41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Questions?</a:t>
            </a:r>
            <a:endParaRPr sz="2800">
              <a:solidFill>
                <a:schemeClr val="lt1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grpSp>
        <p:nvGrpSpPr>
          <p:cNvPr id="347" name="Google Shape;347;p50"/>
          <p:cNvGrpSpPr/>
          <p:nvPr/>
        </p:nvGrpSpPr>
        <p:grpSpPr>
          <a:xfrm rot="300150">
            <a:off x="1277165" y="536719"/>
            <a:ext cx="6594752" cy="4068617"/>
            <a:chOff x="1277284" y="536521"/>
            <a:chExt cx="6594691" cy="4068580"/>
          </a:xfrm>
        </p:grpSpPr>
        <p:grpSp>
          <p:nvGrpSpPr>
            <p:cNvPr id="348" name="Google Shape;348;p50"/>
            <p:cNvGrpSpPr/>
            <p:nvPr/>
          </p:nvGrpSpPr>
          <p:grpSpPr>
            <a:xfrm>
              <a:off x="1277284" y="891662"/>
              <a:ext cx="6594077" cy="3357715"/>
              <a:chOff x="1277284" y="891662"/>
              <a:chExt cx="6594077" cy="3357715"/>
            </a:xfrm>
          </p:grpSpPr>
          <p:sp>
            <p:nvSpPr>
              <p:cNvPr id="349" name="Google Shape;349;p50"/>
              <p:cNvSpPr/>
              <p:nvPr/>
            </p:nvSpPr>
            <p:spPr>
              <a:xfrm rot="-2190">
                <a:off x="6458566" y="1876325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50" name="Google Shape;350;p50"/>
              <p:cNvSpPr/>
              <p:nvPr/>
            </p:nvSpPr>
            <p:spPr>
              <a:xfrm flipH="1" rot="-2453">
                <a:off x="1277283" y="893727"/>
                <a:ext cx="4625401" cy="3354000"/>
              </a:xfrm>
              <a:prstGeom prst="snip1Rect">
                <a:avLst>
                  <a:gd fmla="val 4969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51" name="Google Shape;351;p50"/>
              <p:cNvSpPr/>
              <p:nvPr/>
            </p:nvSpPr>
            <p:spPr>
              <a:xfrm flipH="1" rot="10797547">
                <a:off x="3245660" y="893312"/>
                <a:ext cx="4625701" cy="3354000"/>
              </a:xfrm>
              <a:prstGeom prst="snip1Rect">
                <a:avLst>
                  <a:gd fmla="val 4966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52" name="Google Shape;352;p50"/>
              <p:cNvSpPr/>
              <p:nvPr/>
            </p:nvSpPr>
            <p:spPr>
              <a:xfrm rot="-2190">
                <a:off x="1277395" y="1877958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353" name="Google Shape;353;p50"/>
            <p:cNvSpPr/>
            <p:nvPr/>
          </p:nvSpPr>
          <p:spPr>
            <a:xfrm rot="-4517241">
              <a:off x="1416960" y="705331"/>
              <a:ext cx="1386770" cy="13615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354" name="Google Shape;354;p50"/>
            <p:cNvSpPr/>
            <p:nvPr/>
          </p:nvSpPr>
          <p:spPr>
            <a:xfrm rot="6281922">
              <a:off x="6346470" y="3074659"/>
              <a:ext cx="1384510" cy="1363185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55" name="Google Shape;355;p50"/>
          <p:cNvSpPr txBox="1"/>
          <p:nvPr>
            <p:ph type="title"/>
          </p:nvPr>
        </p:nvSpPr>
        <p:spPr>
          <a:xfrm>
            <a:off x="2479675" y="2285400"/>
            <a:ext cx="418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6" name="Google Shape;356;p50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57" name="Google Shape;357;p50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 type="blank">
  <p:cSld name="BLANK">
    <p:bg>
      <p:bgPr>
        <a:solidFill>
          <a:schemeClr val="lt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51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61" name="Google Shape;361;p51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theme" Target="../theme/theme3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00" y="445025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1152475"/>
            <a:ext cx="847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Jehuty4949/NSL_KDD" TargetMode="External"/><Relationship Id="rId4" Type="http://schemas.openxmlformats.org/officeDocument/2006/relationships/hyperlink" Target="https://npcap.com/#download" TargetMode="External"/><Relationship Id="rId5" Type="http://schemas.openxmlformats.org/officeDocument/2006/relationships/hyperlink" Target="https://scapy.readthedocs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ctrTitle"/>
          </p:nvPr>
        </p:nvSpPr>
        <p:spPr>
          <a:xfrm>
            <a:off x="1891575" y="1613925"/>
            <a:ext cx="5494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" sz="30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3000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INTRUSION DETECTION SYSTEM (IDS)</a:t>
            </a:r>
            <a:endParaRPr sz="3600">
              <a:solidFill>
                <a:srgbClr val="9900FF"/>
              </a:solidFill>
            </a:endParaRPr>
          </a:p>
        </p:txBody>
      </p:sp>
      <p:sp>
        <p:nvSpPr>
          <p:cNvPr id="367" name="Google Shape;367;p52"/>
          <p:cNvSpPr txBox="1"/>
          <p:nvPr>
            <p:ph idx="1" type="subTitle"/>
          </p:nvPr>
        </p:nvSpPr>
        <p:spPr>
          <a:xfrm>
            <a:off x="1824600" y="2915375"/>
            <a:ext cx="4908600" cy="17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Darbha Sudha Vaishnavi (AP22110010201)</a:t>
            </a:r>
            <a:b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Indu Kukatikonda (AP22110011475)</a:t>
            </a:r>
            <a:b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Roda Chinthapalli (AP22110011496)</a:t>
            </a:r>
            <a:b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Raya Srujana Reddy (AP22110011502)</a:t>
            </a:r>
            <a:b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Tejaswi Darsi (AP22110011503)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April 22, 2025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61"/>
          <p:cNvSpPr txBox="1"/>
          <p:nvPr>
            <p:ph type="title"/>
          </p:nvPr>
        </p:nvSpPr>
        <p:spPr>
          <a:xfrm>
            <a:off x="434125" y="498050"/>
            <a:ext cx="84756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61"/>
          <p:cNvSpPr txBox="1"/>
          <p:nvPr>
            <p:ph idx="1" type="body"/>
          </p:nvPr>
        </p:nvSpPr>
        <p:spPr>
          <a:xfrm>
            <a:off x="238400" y="498050"/>
            <a:ext cx="84756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2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2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61"/>
          <p:cNvSpPr txBox="1"/>
          <p:nvPr/>
        </p:nvSpPr>
        <p:spPr>
          <a:xfrm>
            <a:off x="238400" y="1276625"/>
            <a:ext cx="6263400" cy="26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fully functional real-time IDS was developed.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Integrated packet capture, feature extraction, and visualization.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Demonstrates the power of combining Scapy, Scikit-learn, and Flask.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Future potential for enterprise-grade network security.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provides visibility into network activity and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detects potential threats.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62"/>
          <p:cNvSpPr txBox="1"/>
          <p:nvPr>
            <p:ph type="title"/>
          </p:nvPr>
        </p:nvSpPr>
        <p:spPr>
          <a:xfrm>
            <a:off x="2544925" y="22310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THANK YOU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3" name="Google Shape;373;p53"/>
          <p:cNvSpPr txBox="1"/>
          <p:nvPr>
            <p:ph type="title"/>
          </p:nvPr>
        </p:nvSpPr>
        <p:spPr>
          <a:xfrm>
            <a:off x="2604150" y="-141400"/>
            <a:ext cx="3935700" cy="10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3"/>
          <p:cNvSpPr txBox="1"/>
          <p:nvPr>
            <p:ph idx="1" type="body"/>
          </p:nvPr>
        </p:nvSpPr>
        <p:spPr>
          <a:xfrm>
            <a:off x="2372775" y="271575"/>
            <a:ext cx="48717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 Understanding Intrusion Detection Systems</a:t>
            </a:r>
            <a:endParaRPr b="1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3"/>
          <p:cNvSpPr txBox="1"/>
          <p:nvPr>
            <p:ph idx="3" type="subTitle"/>
          </p:nvPr>
        </p:nvSpPr>
        <p:spPr>
          <a:xfrm>
            <a:off x="972600" y="946100"/>
            <a:ext cx="7198800" cy="4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An Intrusion Detection System (IDS) monitors network traffic to identify and flag suspicious or malicious activities, such as unauthorized access or cyberattacks.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Why It Matters</a:t>
            </a: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Cyber threats (e.g., DDoS, malware, phishing) are increasing in frequency and sophistication.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Protecting sensitive data and ensuring network integrity are critical for organizations.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Real-time detection enables rapid response to mitigate risks.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Project Goal</a:t>
            </a: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Build a scalable, real-time IDS that leverages machine learning to classify network traffic as "Normal" or "Attack" with a user-friendly visualization interface.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Focus on IP-based packet analysis, logistic regression for classification, and a Flask-based dashboard for monitoring.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54"/>
          <p:cNvSpPr txBox="1"/>
          <p:nvPr>
            <p:ph type="title"/>
          </p:nvPr>
        </p:nvSpPr>
        <p:spPr>
          <a:xfrm>
            <a:off x="334200" y="119550"/>
            <a:ext cx="8475600" cy="15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Project Overview</a:t>
            </a:r>
            <a:endParaRPr b="1" sz="1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4"/>
          <p:cNvSpPr txBox="1"/>
          <p:nvPr/>
        </p:nvSpPr>
        <p:spPr>
          <a:xfrm>
            <a:off x="513250" y="656800"/>
            <a:ext cx="7644600" cy="47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Objective</a:t>
            </a:r>
            <a:r>
              <a:rPr lang="en" sz="1200">
                <a:solidFill>
                  <a:schemeClr val="accent1"/>
                </a:solidFill>
              </a:rPr>
              <a:t>: Develop a system to capture, analyze, and classify network packets in real-time to detect potential intrusions.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Key Components</a:t>
            </a:r>
            <a:r>
              <a:rPr lang="en" sz="1200">
                <a:solidFill>
                  <a:schemeClr val="accent1"/>
                </a:solidFill>
              </a:rPr>
              <a:t>:</a:t>
            </a:r>
            <a:endParaRPr sz="12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Packet Capture</a:t>
            </a:r>
            <a:r>
              <a:rPr lang="en" sz="1200">
                <a:solidFill>
                  <a:schemeClr val="accent1"/>
                </a:solidFill>
              </a:rPr>
              <a:t>: Utilizes Scapy to sniff live network packets or process pre-recorded PCAP files.</a:t>
            </a:r>
            <a:endParaRPr sz="12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Feature Extraction</a:t>
            </a:r>
            <a:r>
              <a:rPr lang="en" sz="1200">
                <a:solidFill>
                  <a:schemeClr val="accent1"/>
                </a:solidFill>
              </a:rPr>
              <a:t>: Extracts critical network features (e.g., protocol type, service, connection counts, error rates) for analysis.</a:t>
            </a:r>
            <a:endParaRPr sz="12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Machine Learning Model</a:t>
            </a:r>
            <a:r>
              <a:rPr lang="en" sz="1200">
                <a:solidFill>
                  <a:schemeClr val="accent1"/>
                </a:solidFill>
              </a:rPr>
              <a:t>: Employs a Logistic Regression model trained on the KDDTrain+ dataset to predict anomalies.</a:t>
            </a:r>
            <a:endParaRPr sz="12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Preprocessing</a:t>
            </a:r>
            <a:r>
              <a:rPr lang="en" sz="1200">
                <a:solidFill>
                  <a:schemeClr val="accent1"/>
                </a:solidFill>
              </a:rPr>
              <a:t>: Uses LabelEncoder for categorical features (e.g., protocol_type) and MinMaxScaler for numerical features.</a:t>
            </a:r>
            <a:endParaRPr sz="12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Web Dashboard</a:t>
            </a:r>
            <a:r>
              <a:rPr lang="en" sz="1200">
                <a:solidFill>
                  <a:schemeClr val="accent1"/>
                </a:solidFill>
              </a:rPr>
              <a:t>: A Flask-based interface to display real-time predictions, raw data, scaled features, and probabilities.</a:t>
            </a:r>
            <a:endParaRPr sz="1200">
              <a:solidFill>
                <a:schemeClr val="accen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Error Handling</a:t>
            </a:r>
            <a:r>
              <a:rPr lang="en" sz="1200">
                <a:solidFill>
                  <a:schemeClr val="accent1"/>
                </a:solidFill>
              </a:rPr>
              <a:t>: Robust handling of missing dependencies, unknown protocols, and duplicate packets.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Use Case</a:t>
            </a:r>
            <a:r>
              <a:rPr lang="en" sz="1200">
                <a:solidFill>
                  <a:schemeClr val="accent1"/>
                </a:solidFill>
              </a:rPr>
              <a:t>: Suitable for network administrators to monitor traffic and detect threats in real-time.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5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55"/>
          <p:cNvSpPr txBox="1"/>
          <p:nvPr>
            <p:ph type="title"/>
          </p:nvPr>
        </p:nvSpPr>
        <p:spPr>
          <a:xfrm>
            <a:off x="2604150" y="-141400"/>
            <a:ext cx="3935700" cy="108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5"/>
          <p:cNvSpPr txBox="1"/>
          <p:nvPr>
            <p:ph idx="1" type="body"/>
          </p:nvPr>
        </p:nvSpPr>
        <p:spPr>
          <a:xfrm>
            <a:off x="2372775" y="271575"/>
            <a:ext cx="48717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                            </a:t>
            </a:r>
            <a:r>
              <a:rPr b="1" lang="en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390" name="Google Shape;390;p55"/>
          <p:cNvSpPr txBox="1"/>
          <p:nvPr>
            <p:ph idx="3" type="subTitle"/>
          </p:nvPr>
        </p:nvSpPr>
        <p:spPr>
          <a:xfrm>
            <a:off x="972600" y="946100"/>
            <a:ext cx="71988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391" name="Google Shape;39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8150" y="717975"/>
            <a:ext cx="4607700" cy="41471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/>
          <p:cNvSpPr txBox="1"/>
          <p:nvPr>
            <p:ph type="title"/>
          </p:nvPr>
        </p:nvSpPr>
        <p:spPr>
          <a:xfrm>
            <a:off x="339275" y="110300"/>
            <a:ext cx="66687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64705"/>
              <a:buFont typeface="Arial"/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Dataset and Model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64705"/>
              <a:buFont typeface="Arial"/>
              <a:buNone/>
            </a:pPr>
            <a:r>
              <a:t/>
            </a:r>
            <a:endParaRPr b="1" sz="1700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56"/>
          <p:cNvSpPr txBox="1"/>
          <p:nvPr>
            <p:ph idx="1" type="body"/>
          </p:nvPr>
        </p:nvSpPr>
        <p:spPr>
          <a:xfrm>
            <a:off x="339275" y="498050"/>
            <a:ext cx="9514500" cy="40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KDDTrain+ (widely-used network intrusion dataset).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Features Used</a:t>
            </a: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Categorical: protocol_type (e.g., TCP, UDP), service (e.g., HTTP, FTP).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Numerical: count, serror_rate, srv_serror_rate, dst_host_serror_rate, dst_host_srv_serror_rate.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Logistic Regression with balanced class weights to handle imbalanced data.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LabelEncoder for categorical features.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MinMaxScaler for numerical features to normalize data.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en" sz="1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: Binary classification (0 = Normal, 1 = Attack).</a:t>
            </a:r>
            <a:endParaRPr sz="1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56"/>
          <p:cNvSpPr txBox="1"/>
          <p:nvPr/>
        </p:nvSpPr>
        <p:spPr>
          <a:xfrm>
            <a:off x="687250" y="1124400"/>
            <a:ext cx="6263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7"/>
          <p:cNvSpPr txBox="1"/>
          <p:nvPr>
            <p:ph type="title"/>
          </p:nvPr>
        </p:nvSpPr>
        <p:spPr>
          <a:xfrm>
            <a:off x="461025" y="176450"/>
            <a:ext cx="84756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Implementation Details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5" name="Google Shape;405;p57"/>
          <p:cNvSpPr txBox="1"/>
          <p:nvPr>
            <p:ph idx="1" type="body"/>
          </p:nvPr>
        </p:nvSpPr>
        <p:spPr>
          <a:xfrm>
            <a:off x="0" y="892650"/>
            <a:ext cx="8475600" cy="32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Technical Stack Content:</a:t>
            </a:r>
            <a:endParaRPr b="1"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Python Libraries: Scapy, Pandas, NumPy, Scikit-learn, Flask, Matplotlib.</a:t>
            </a: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Scapy Configuration: Handles layer 2/3 sockets, requires admin privileges.</a:t>
            </a: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Error Handling: Fallback to layer 3 if Npcap/WinPcap is unavailable.</a:t>
            </a: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Model Persistence: Pickle files for model, scaler, and encoders.</a:t>
            </a:r>
            <a:endParaRPr sz="1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8"/>
          <p:cNvSpPr txBox="1"/>
          <p:nvPr/>
        </p:nvSpPr>
        <p:spPr>
          <a:xfrm>
            <a:off x="478450" y="287075"/>
            <a:ext cx="62634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2"/>
                </a:solidFill>
              </a:rPr>
              <a:t>Results and Performance</a:t>
            </a:r>
            <a:endParaRPr b="1" sz="1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11" name="Google Shape;411;p58"/>
          <p:cNvSpPr txBox="1"/>
          <p:nvPr/>
        </p:nvSpPr>
        <p:spPr>
          <a:xfrm>
            <a:off x="361025" y="1385375"/>
            <a:ext cx="6263400" cy="28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System Effectiveness Content: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Successfully detects anomalies in real-time and PCAP files.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Logistic Regression provides interpretable probabilities.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Dashboard updates seamlessly with low latency.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Limitations: Model trained on older dataset; may need retraining for modern threats. Image: Graph showing prediction probabilities for sample packets.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59"/>
          <p:cNvSpPr txBox="1"/>
          <p:nvPr/>
        </p:nvSpPr>
        <p:spPr>
          <a:xfrm>
            <a:off x="469775" y="352325"/>
            <a:ext cx="62634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2"/>
                </a:solidFill>
              </a:rPr>
              <a:t>Future Improvements</a:t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18" name="Google Shape;418;p59"/>
          <p:cNvSpPr txBox="1"/>
          <p:nvPr/>
        </p:nvSpPr>
        <p:spPr>
          <a:xfrm>
            <a:off x="426250" y="1222250"/>
            <a:ext cx="6263400" cy="28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Enhancing the IDS Content: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Upgrade Model: Use deep learning (e.g., LSTM) for better accuracy.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Expand Features: Include packet size, payload analysis.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Scalability: Deploy on cloud with distributed processing.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Alerts: Integrate email/SMS notifications for attack detection. Image: Roadmap graphic with future milestones.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0"/>
          <p:cNvSpPr txBox="1"/>
          <p:nvPr>
            <p:ph type="title"/>
          </p:nvPr>
        </p:nvSpPr>
        <p:spPr>
          <a:xfrm>
            <a:off x="388300" y="2935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000"/>
          </a:p>
        </p:txBody>
      </p:sp>
      <p:sp>
        <p:nvSpPr>
          <p:cNvPr id="424" name="Google Shape;424;p60"/>
          <p:cNvSpPr txBox="1"/>
          <p:nvPr/>
        </p:nvSpPr>
        <p:spPr>
          <a:xfrm>
            <a:off x="3014325" y="1613725"/>
            <a:ext cx="615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25" name="Google Shape;425;p60"/>
          <p:cNvSpPr txBox="1"/>
          <p:nvPr/>
        </p:nvSpPr>
        <p:spPr>
          <a:xfrm>
            <a:off x="730750" y="1418000"/>
            <a:ext cx="62634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KDDTrain+ Dataset: </a:t>
            </a:r>
            <a:r>
              <a:rPr lang="en" sz="18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https://github.com/Jehuty4949/NSL_KDD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Npcap Packet Capture Tool: </a:t>
            </a:r>
            <a:r>
              <a:rPr lang="en" sz="18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https://npcap.com/#download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Scapy Documentation: </a:t>
            </a:r>
            <a:r>
              <a:rPr lang="en" sz="18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https://scapy.readthedocs.io/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esson 1">
  <a:themeElements>
    <a:clrScheme name="Simple Light">
      <a:dk1>
        <a:srgbClr val="137C3F"/>
      </a:dk1>
      <a:lt1>
        <a:srgbClr val="FFFCF5"/>
      </a:lt1>
      <a:dk2>
        <a:srgbClr val="146AEB"/>
      </a:dk2>
      <a:lt2>
        <a:srgbClr val="FBA084"/>
      </a:lt2>
      <a:accent1>
        <a:srgbClr val="000000"/>
      </a:accent1>
      <a:accent2>
        <a:srgbClr val="FFFFB3"/>
      </a:accent2>
      <a:accent3>
        <a:srgbClr val="B6D7A8"/>
      </a:accent3>
      <a:accent4>
        <a:srgbClr val="A4C2F4"/>
      </a:accent4>
      <a:accent5>
        <a:srgbClr val="B6D7A8"/>
      </a:accent5>
      <a:accent6>
        <a:srgbClr val="B4A7D6"/>
      </a:accent6>
      <a:hlink>
        <a:srgbClr val="146AE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