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Bishun" userId="5800cf3d-d301-446c-bee6-a0638dfcc427" providerId="ADAL" clId="{8D7DD319-C41E-4CE2-818B-E254F30F5234}"/>
    <pc:docChg chg="custSel delSld modSld">
      <pc:chgData name="Ray Bishun" userId="5800cf3d-d301-446c-bee6-a0638dfcc427" providerId="ADAL" clId="{8D7DD319-C41E-4CE2-818B-E254F30F5234}" dt="2022-12-09T02:02:49.042" v="119" actId="20577"/>
      <pc:docMkLst>
        <pc:docMk/>
      </pc:docMkLst>
      <pc:sldChg chg="del">
        <pc:chgData name="Ray Bishun" userId="5800cf3d-d301-446c-bee6-a0638dfcc427" providerId="ADAL" clId="{8D7DD319-C41E-4CE2-818B-E254F30F5234}" dt="2022-12-09T01:51:17.968" v="42" actId="2696"/>
        <pc:sldMkLst>
          <pc:docMk/>
          <pc:sldMk cId="872715743" sldId="260"/>
        </pc:sldMkLst>
      </pc:sldChg>
      <pc:sldChg chg="modSp mod">
        <pc:chgData name="Ray Bishun" userId="5800cf3d-d301-446c-bee6-a0638dfcc427" providerId="ADAL" clId="{8D7DD319-C41E-4CE2-818B-E254F30F5234}" dt="2022-12-09T01:54:30.291" v="114" actId="20577"/>
        <pc:sldMkLst>
          <pc:docMk/>
          <pc:sldMk cId="2798889848" sldId="268"/>
        </pc:sldMkLst>
        <pc:spChg chg="mod">
          <ac:chgData name="Ray Bishun" userId="5800cf3d-d301-446c-bee6-a0638dfcc427" providerId="ADAL" clId="{8D7DD319-C41E-4CE2-818B-E254F30F5234}" dt="2022-12-09T01:51:09.123" v="39" actId="20577"/>
          <ac:spMkLst>
            <pc:docMk/>
            <pc:sldMk cId="2798889848" sldId="268"/>
            <ac:spMk id="2" creationId="{BC6E7591-CB57-E3A9-1C30-73BA7BB0247C}"/>
          </ac:spMkLst>
        </pc:spChg>
        <pc:spChg chg="mod">
          <ac:chgData name="Ray Bishun" userId="5800cf3d-d301-446c-bee6-a0638dfcc427" providerId="ADAL" clId="{8D7DD319-C41E-4CE2-818B-E254F30F5234}" dt="2022-12-09T01:54:30.291" v="114" actId="20577"/>
          <ac:spMkLst>
            <pc:docMk/>
            <pc:sldMk cId="2798889848" sldId="268"/>
            <ac:spMk id="3" creationId="{B4B520D8-D0CB-D66A-AD2D-E819FD7A2D72}"/>
          </ac:spMkLst>
        </pc:spChg>
      </pc:sldChg>
      <pc:sldChg chg="modSp mod">
        <pc:chgData name="Ray Bishun" userId="5800cf3d-d301-446c-bee6-a0638dfcc427" providerId="ADAL" clId="{8D7DD319-C41E-4CE2-818B-E254F30F5234}" dt="2022-12-09T02:02:49.042" v="119" actId="20577"/>
        <pc:sldMkLst>
          <pc:docMk/>
          <pc:sldMk cId="2136014561" sldId="269"/>
        </pc:sldMkLst>
        <pc:spChg chg="mod">
          <ac:chgData name="Ray Bishun" userId="5800cf3d-d301-446c-bee6-a0638dfcc427" providerId="ADAL" clId="{8D7DD319-C41E-4CE2-818B-E254F30F5234}" dt="2022-12-09T02:02:49.042" v="119" actId="20577"/>
          <ac:spMkLst>
            <pc:docMk/>
            <pc:sldMk cId="2136014561" sldId="269"/>
            <ac:spMk id="2" creationId="{2F2DA498-99C8-FB05-2069-32B5DD318B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9C6D-02FB-98E7-BD77-E01727F2E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68DC-0ED9-18DC-A6BD-4302AB6AF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B3EA-B356-DDB1-E8FA-14C50B05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2130-AE93-1B53-FBCA-774268EB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0A9B-26FC-A844-CBA8-C94CDB1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E85A-F14C-3439-8B5F-CACD7EA0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A0D57-4C57-AE84-D177-83E27F103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DF12-1553-A638-BCBD-9F604D1D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C684-30F7-C975-2DBB-660EB94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6AE7-0115-9DCB-FBFC-518D84FB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32198-72CA-E35E-8A53-FC51B3FB8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3695-4889-5D7D-E1D6-6077172B4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79B6-A186-F309-FD39-E79ADAD7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8461-36C1-4549-56FD-97960906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B08-3C4E-F217-5ED1-1B869E16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0E13-076B-5471-BB23-D34C28EE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2545-A701-8D12-A49D-A4BF500F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244B-B3B1-1AD9-C10D-E54A9BCC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B805-41B5-1238-34B4-5C1D1D2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09BF-AF92-6D10-124A-25A898AC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2C60-7A69-93F9-3A47-9CD09B21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22F4-580C-BA67-E357-279B6610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B1F7-B568-E972-2784-E746B9F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FF00-6B80-BC08-B2E6-2CB9E52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67CE-6AE8-B58E-8278-8FAE213E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5D50-A656-3CDB-99A8-569DB28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52E4-C251-1F50-82A7-E7A6C3EB1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9F966-2D4E-30CC-BA06-6DCE50A0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C8006-7E56-1728-82E5-95FA6EBF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CF91-703B-1A75-E616-95FA44F4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1915-558F-EFC4-5E79-967EC212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BA5-9CD8-151B-4ED7-7AC1B41F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BB0E0-399C-43C0-960C-E289CDDD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6B06-2A81-4022-DCFF-3A55654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F018F-6BAF-B16E-154D-7539BA63D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3C0C6-79E6-FBE9-FDB7-C3AB34C5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695D1-45AE-0CFC-F08D-2F3E8299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B2623-04D0-18DC-13D3-02A65FD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7BDF9-3057-4C55-08C7-AE21C433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6116-EB80-B9B5-3747-BE96344F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4AACB-8618-5B51-8FBC-41155F1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C04EC-16F4-7FDD-4EEB-84695C23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64D3-CE5A-B12E-3874-C52C24F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86185-BDB6-840E-B019-DFF18AB9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2F726-FC45-93D0-B45A-0817B64E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C76AA-E4A4-0DB7-4CBE-F4033FB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4FFF-FADB-32B1-AAD7-88E56AEF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3360-C0F8-21D1-B457-294F76E7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F292-8438-C4C7-85F6-7707ABC3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6015-4644-75FC-517A-BAE626F1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4A124-58D3-269F-B6B0-3AF315B0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DDF2-7B46-ECFD-E311-756CAB22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4099-2F30-AD19-A43F-5C923D0D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1EDC3-360E-5B48-796F-193E58746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19B6-609B-1550-177C-C0BD87B8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2585-4700-7C98-CD8A-649FB409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E484-A87E-6D94-BE56-3E878264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4C3E-6565-E7EB-5146-997C9E17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F6A7E-19E5-5A72-B7B5-6A376902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9E68-A2B5-FAA0-FBCD-6A90BA58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D4DA-C974-9759-6215-6ED833080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652C-3C28-4040-979E-54CFBD6368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D63C-48DA-6296-D29A-556FC26E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A46B-93CE-F743-BCC3-41318296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80FF-91AC-4D69-993B-6CEAD80C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BBA5-8C58-E556-3507-749FD6A18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A7AE7-E8E2-5F2C-BA78-31AB120EA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7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7591-CB57-E3A9-1C30-73BA7BB0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20D8-D0CB-D66A-AD2D-E819FD7A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.\env\Scripts\activate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0000FF"/>
                </a:solidFill>
              </a:rPr>
              <a:t>from app import </a:t>
            </a:r>
            <a:r>
              <a:rPr lang="en-US" dirty="0" err="1">
                <a:solidFill>
                  <a:srgbClr val="0000FF"/>
                </a:solidFill>
              </a:rPr>
              <a:t>db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db.create_all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888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A498-99C8-FB05-2069-32B5DD31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20:27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3F61-14E3-C1E8-EFBF-17B9A381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9FFA-0087-47CC-5C7D-EB1A8B48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DCB1-6A75-202F-CB27-5882F37E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CTRL + ~ to open Terminal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pip3 install </a:t>
            </a:r>
            <a:r>
              <a:rPr lang="en-US" dirty="0" err="1">
                <a:solidFill>
                  <a:srgbClr val="0000FF"/>
                </a:solidFill>
              </a:rPr>
              <a:t>virtualenv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virtualenv</a:t>
            </a:r>
            <a:r>
              <a:rPr lang="en-US" dirty="0">
                <a:solidFill>
                  <a:srgbClr val="0000FF"/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virtualenv</a:t>
            </a:r>
            <a:r>
              <a:rPr lang="en-US" dirty="0">
                <a:solidFill>
                  <a:srgbClr val="0000FF"/>
                </a:solidFill>
              </a:rPr>
              <a:t> env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03A9-EBD2-4D41-78F6-99197470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Errors Encountered during Install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E324-4E00-A1AC-0FFB-3EF8A075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virtualenv</a:t>
            </a:r>
            <a:r>
              <a:rPr lang="en-US" sz="2800" dirty="0"/>
              <a:t>: The term '</a:t>
            </a:r>
            <a:r>
              <a:rPr lang="en-US" sz="2800" dirty="0" err="1"/>
              <a:t>virtualenv</a:t>
            </a:r>
            <a:r>
              <a:rPr lang="en-US" sz="2800" dirty="0"/>
              <a:t>' is not recognized as a name of a cmdlet, function, script file, or executable program. Check the spelling of the name, or if a path was included, verify that the path is correct and try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3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FC3D-FB70-0C81-3AA7-A7FD3871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Attempted to uninstall/re-install </a:t>
            </a:r>
            <a:r>
              <a:rPr lang="en-US" sz="3200" dirty="0" err="1">
                <a:solidFill>
                  <a:srgbClr val="C00000"/>
                </a:solidFill>
              </a:rPr>
              <a:t>virtualenv</a:t>
            </a:r>
            <a:r>
              <a:rPr lang="en-US" sz="3200" dirty="0">
                <a:solidFill>
                  <a:srgbClr val="C00000"/>
                </a:solidFill>
              </a:rPr>
              <a:t> – didn’t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0ED6-70AC-5A43-DE59-E408D643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Z:\Git\FlaskIntro&gt;</a:t>
            </a:r>
            <a:r>
              <a:rPr lang="en-US" dirty="0">
                <a:solidFill>
                  <a:srgbClr val="0000FF"/>
                </a:solidFill>
              </a:rPr>
              <a:t>pip install </a:t>
            </a:r>
            <a:r>
              <a:rPr lang="en-US" dirty="0" err="1">
                <a:solidFill>
                  <a:srgbClr val="0000FF"/>
                </a:solidFill>
              </a:rPr>
              <a:t>virtualenv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Defaulting to user installation because normal site-packages is not writeable</a:t>
            </a:r>
          </a:p>
          <a:p>
            <a:pPr marL="0" indent="0">
              <a:buNone/>
            </a:pPr>
            <a:r>
              <a:rPr lang="en-US" dirty="0"/>
              <a:t>Collecting </a:t>
            </a:r>
            <a:r>
              <a:rPr lang="en-US" dirty="0" err="1"/>
              <a:t>virtualenv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Using cached virtualenv-20.17.1-py3-none-any.whl (8.8 MB)</a:t>
            </a:r>
          </a:p>
          <a:p>
            <a:pPr marL="0" indent="0">
              <a:buNone/>
            </a:pPr>
            <a:r>
              <a:rPr lang="en-US" dirty="0"/>
              <a:t>Requirement already satisfied: </a:t>
            </a:r>
            <a:r>
              <a:rPr lang="en-US" dirty="0" err="1"/>
              <a:t>platformdirs</a:t>
            </a:r>
            <a:r>
              <a:rPr lang="en-US" dirty="0"/>
              <a:t>&lt;3,&gt;=2.4 in c:\users\ray\appdata\roaming\python\python39\site-packages (from </a:t>
            </a:r>
            <a:r>
              <a:rPr lang="en-US" dirty="0" err="1"/>
              <a:t>virtualenv</a:t>
            </a:r>
            <a:r>
              <a:rPr lang="en-US" dirty="0"/>
              <a:t>) (2.5.4)</a:t>
            </a:r>
          </a:p>
          <a:p>
            <a:pPr marL="0" indent="0">
              <a:buNone/>
            </a:pPr>
            <a:r>
              <a:rPr lang="en-US" dirty="0"/>
              <a:t>Requirement already satisfied: </a:t>
            </a:r>
            <a:r>
              <a:rPr lang="en-US" dirty="0" err="1"/>
              <a:t>filelock</a:t>
            </a:r>
            <a:r>
              <a:rPr lang="en-US" dirty="0"/>
              <a:t>&lt;4,&gt;=3.4.1 in c:\users\ray\appdata\roaming\python\python39\site-packages (from </a:t>
            </a:r>
            <a:r>
              <a:rPr lang="en-US" dirty="0" err="1"/>
              <a:t>virtualenv</a:t>
            </a:r>
            <a:r>
              <a:rPr lang="en-US" dirty="0"/>
              <a:t>) (3.8.2)</a:t>
            </a:r>
          </a:p>
          <a:p>
            <a:pPr marL="0" indent="0">
              <a:buNone/>
            </a:pPr>
            <a:r>
              <a:rPr lang="en-US" dirty="0"/>
              <a:t>Requirement already satisfied: </a:t>
            </a:r>
            <a:r>
              <a:rPr lang="en-US" dirty="0" err="1"/>
              <a:t>distlib</a:t>
            </a:r>
            <a:r>
              <a:rPr lang="en-US" dirty="0"/>
              <a:t>&lt;1,&gt;=0.3.6 in c:\users\ray\appdata\roaming\python\python39\site-packages (from </a:t>
            </a:r>
            <a:r>
              <a:rPr lang="en-US" dirty="0" err="1"/>
              <a:t>virtualenv</a:t>
            </a:r>
            <a:r>
              <a:rPr lang="en-US" dirty="0"/>
              <a:t>) (0.3.6)</a:t>
            </a:r>
          </a:p>
          <a:p>
            <a:pPr marL="0" indent="0">
              <a:buNone/>
            </a:pPr>
            <a:r>
              <a:rPr lang="en-US" b="1" dirty="0"/>
              <a:t>Installing collected packages: </a:t>
            </a:r>
            <a:r>
              <a:rPr lang="en-US" b="1" dirty="0" err="1"/>
              <a:t>virtualenv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WARNING: The script virtualenv.exe is installed in 'C:\Users\Ray\</a:t>
            </a:r>
            <a:r>
              <a:rPr lang="en-US" dirty="0" err="1">
                <a:solidFill>
                  <a:srgbClr val="C00000"/>
                </a:solidFill>
              </a:rPr>
              <a:t>AppData</a:t>
            </a:r>
            <a:r>
              <a:rPr lang="en-US" dirty="0">
                <a:solidFill>
                  <a:srgbClr val="C00000"/>
                </a:solidFill>
              </a:rPr>
              <a:t>\Roaming\Python\Python39\Scripts' which is not on PATH.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Consider adding this directory to PATH or, if you prefer to suppress this warning, use --no-warn-script-location.</a:t>
            </a:r>
          </a:p>
          <a:p>
            <a:pPr marL="0" indent="0">
              <a:buNone/>
            </a:pPr>
            <a:r>
              <a:rPr lang="en-US" b="1" dirty="0"/>
              <a:t>Successfully installed virtualenv-20.17.1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WARNING: You are using pip version 21.2.4; however, version 22.3.1 is available.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You should consider upgrading via the 'C:\Program Files\Python39\python.exe -m pip install --upgrade pip' command.</a:t>
            </a:r>
          </a:p>
        </p:txBody>
      </p:sp>
    </p:spTree>
    <p:extLst>
      <p:ext uri="{BB962C8B-B14F-4D97-AF65-F5344CB8AC3E}">
        <p14:creationId xmlns:p14="http://schemas.microsoft.com/office/powerpoint/2010/main" val="201440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721-777D-E328-5C9A-FD35D967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7A79-84B0-84E6-7E63-48A8F812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pip3 install </a:t>
            </a:r>
            <a:r>
              <a:rPr lang="en-US" dirty="0" err="1">
                <a:solidFill>
                  <a:srgbClr val="0000FF"/>
                </a:solidFill>
              </a:rPr>
              <a:t>virtualenv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cd z:\Git\FlaskIntro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py</a:t>
            </a:r>
            <a:r>
              <a:rPr lang="en-US" sz="2800" dirty="0">
                <a:solidFill>
                  <a:srgbClr val="0000FF"/>
                </a:solidFill>
              </a:rPr>
              <a:t> -3 -m </a:t>
            </a:r>
            <a:r>
              <a:rPr lang="en-US" sz="2800" dirty="0" err="1">
                <a:solidFill>
                  <a:srgbClr val="0000FF"/>
                </a:solidFill>
              </a:rPr>
              <a:t>virtualenv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env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…wait 3-5 minutes for prompt to return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cd </a:t>
            </a:r>
            <a:r>
              <a:rPr lang="en-US" sz="2800" b="1" dirty="0">
                <a:solidFill>
                  <a:srgbClr val="0000FF"/>
                </a:solidFill>
              </a:rPr>
              <a:t>env\scripts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activate.bat (note the prompt with be prefixed with “</a:t>
            </a:r>
            <a:r>
              <a:rPr lang="en-US" sz="2800" b="1" dirty="0" err="1">
                <a:solidFill>
                  <a:srgbClr val="0000FF"/>
                </a:solidFill>
              </a:rPr>
              <a:t>myvirtenv</a:t>
            </a:r>
            <a:r>
              <a:rPr lang="en-US" sz="2800" dirty="0">
                <a:solidFill>
                  <a:srgbClr val="0000FF"/>
                </a:solidFill>
              </a:rPr>
              <a:t>”)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deactivate.bat (to deactivate)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C761-FBAD-0D48-DE6D-86346C5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176E-9FD3-BADA-F5D5-FF69DF65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cd z:\Git\FlaskIntro\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.\env\Scripts\activate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(env) PS Z:\Git\FlaskIntro </a:t>
            </a:r>
            <a:r>
              <a:rPr lang="en-US" b="1" dirty="0">
                <a:solidFill>
                  <a:srgbClr val="008000"/>
                </a:solidFill>
                <a:sym typeface="Wingdings" panose="05000000000000000000" pitchFamily="2" charset="2"/>
              </a:rPr>
              <a:t> Note the prompt</a:t>
            </a:r>
            <a:endParaRPr lang="en-US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F42-6906-B037-1643-44DBFCC1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requirements (only in this 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EAF2-6FBD-17EB-8425-ADC375A1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pip3 install flask flask-</a:t>
            </a:r>
            <a:r>
              <a:rPr lang="en-US" dirty="0" err="1">
                <a:solidFill>
                  <a:srgbClr val="0000FF"/>
                </a:solidFill>
              </a:rPr>
              <a:t>sqlalchemy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…wait 3-5 minutes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8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94D1-8F26-B8C7-7892-E14EB022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app.py (in root folder, i.e., not in 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BAD7-D8FB-0425-5AFE-496B4D3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ignore 'http://localhost:5000/ warning'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Flask(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27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61B4-F208-2345-FD46-276235B3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8068-5BED-3E1D-AF6E-0F6AA6C9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.\env\Scripts\activate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(env) PS Z:\Git\FlaskIntro </a:t>
            </a:r>
            <a:r>
              <a:rPr lang="en-US" b="1" dirty="0">
                <a:solidFill>
                  <a:srgbClr val="008000"/>
                </a:solidFill>
                <a:sym typeface="Wingdings" panose="05000000000000000000" pitchFamily="2" charset="2"/>
              </a:rPr>
              <a:t> Note the prompt</a:t>
            </a:r>
            <a:endParaRPr lang="en-US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python .\app.py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linkClick r:id="rId2"/>
              </a:rPr>
              <a:t>http://localhost:5000/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(from a web browser)</a:t>
            </a:r>
          </a:p>
        </p:txBody>
      </p:sp>
    </p:spTree>
    <p:extLst>
      <p:ext uri="{BB962C8B-B14F-4D97-AF65-F5344CB8AC3E}">
        <p14:creationId xmlns:p14="http://schemas.microsoft.com/office/powerpoint/2010/main" val="388498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Flask Introduction</vt:lpstr>
      <vt:lpstr>Setup</vt:lpstr>
      <vt:lpstr>Errors Encountered during Install</vt:lpstr>
      <vt:lpstr>Attempted to uninstall/re-install virtualenv – didn’t work!</vt:lpstr>
      <vt:lpstr>Solution</vt:lpstr>
      <vt:lpstr>Back in VS Code</vt:lpstr>
      <vt:lpstr>Install requirements (only in this env)</vt:lpstr>
      <vt:lpstr>Create app.py (in root folder, i.e., not in env)</vt:lpstr>
      <vt:lpstr>Test app</vt:lpstr>
      <vt:lpstr>Setup Database </vt:lpstr>
      <vt:lpstr>20:27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Introduciton</dc:title>
  <dc:creator>Ray Bishun</dc:creator>
  <cp:lastModifiedBy>Ray Bishun</cp:lastModifiedBy>
  <cp:revision>86</cp:revision>
  <dcterms:created xsi:type="dcterms:W3CDTF">2022-12-06T23:54:58Z</dcterms:created>
  <dcterms:modified xsi:type="dcterms:W3CDTF">2022-12-09T02:02:49Z</dcterms:modified>
</cp:coreProperties>
</file>