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4FB988-84E1-4FF2-AAC4-5ECB44CD64FB}">
  <a:tblStyle styleId="{C24FB988-84E1-4FF2-AAC4-5ECB44CD6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49d49f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49d49f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stateless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its data in zookeeper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nimbus data in one storm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restarted without interuppting any other tasks that are running.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49d49f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49d49f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nimbus the supervisor is also a fail-fast where it stores all of its state in zoo keeper so that it can start without any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49d49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49d49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471678c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471678c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471678c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471678c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471678c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471678c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471678c6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471678c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471678c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471678c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49d49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49d49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471678c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471678c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471678c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471678c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471678c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471678c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471678c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471678c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471678c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471678c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471678c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471678c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471678c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471678c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471678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471678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471678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471678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gineering.cerner.com/blog/structure-matters-how-cerner-handled-too-much-health-data-in-hbase/" TargetMode="External"/><Relationship Id="rId4" Type="http://schemas.openxmlformats.org/officeDocument/2006/relationships/hyperlink" Target="https://www.tutorialspoint.com/apache_storm/apache_storm_cluster_architecture.htm" TargetMode="External"/><Relationship Id="rId5" Type="http://schemas.openxmlformats.org/officeDocument/2006/relationships/hyperlink" Target="https://www.slideshare.net/hemelaiub/1-stormintro-4783633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04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Components: Nimbus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central component of Storm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responsible for: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Distributing application code across various worker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tasks to different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tasks for any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Restarting them when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Lakshmi Vancha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Components: Supervisor nodes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nodes that follow instructions given by the nimbus are called as Supervisors.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the worker nodes in the Storm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Supervisor node runs Supervisor daemon: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Creating, Starting and Stopping the worker processes to execute the tasks assigned to that node.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298425" y="4587025"/>
            <a:ext cx="2175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Lakshmi Vancha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Component: Zoo Keeper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ZooKeeper helps the supervisor to interact with the nimbus. It is responsible to maintain the state of nimbus and supervisor.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Storm also uses a Zookeeper cluster to coordinate various processes.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As all data are stored in ZooKeeper, so any time we can kill Nimbus or Supervisor daemons without affecting cluster.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6177575" y="4466150"/>
            <a:ext cx="2296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Lakshmi Vancha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Storm model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unit of data that can be processed by a storm application is tuple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tuple consists of a predefined list of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tuple is dynamically typed, that is, you just need to define the names of the fields in a tuple and not their data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Fields in a tuple can be accessed by its name getValueByField(String) or its positional index getValue(int)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Rayaan Ahmed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topology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87900" y="1489825"/>
            <a:ext cx="3224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 storm topology and deploy it on a storm cluster to process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475" y="743375"/>
            <a:ext cx="4144975" cy="38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Rayaan Ahmed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87900" y="1489824"/>
            <a:ext cx="83682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 </a:t>
            </a:r>
            <a:r>
              <a:rPr lang="en"/>
              <a:t>word count</a:t>
            </a:r>
            <a:r>
              <a:rPr lang="en"/>
              <a:t> task how the processing will undergo in storm is given thru below example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990" y="3085325"/>
            <a:ext cx="6052025" cy="13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Rayaan Ahmed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550"/>
            <a:ext cx="8805075" cy="4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https://engineering.cerner.com/blog/structure-matters-how-cerner-handled-too-much-health-data-in-hbase/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https://www.tutorialspoint.com/apache_storm/apache_storm_cluster_architecture.htm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https://www.slideshare.net/hemelaiub/1-stormintro-47836334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" y="152400"/>
            <a:ext cx="87916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174" y="1380550"/>
            <a:ext cx="1651599" cy="22021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822175" y="3742125"/>
            <a:ext cx="223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Lakshmi Vancha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75" y="1380550"/>
            <a:ext cx="1651600" cy="22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739275" y="3742125"/>
            <a:ext cx="27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Vinay Linginedi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93" y="1371775"/>
            <a:ext cx="1664774" cy="22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724200" y="3742125"/>
            <a:ext cx="2162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Gopi Krishna Amara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800" y="1371775"/>
            <a:ext cx="1394450" cy="220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860825" y="3801575"/>
            <a:ext cx="175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Rayaan Ahmed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processing big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areas of using storm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Storm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HandsOn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" y="152400"/>
            <a:ext cx="88687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Storm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Storm is an open 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being incubated at the Apache software foundation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Industries choose it because its distributed, real-time, data processing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Storm is unbelievably fast because it has enormous power of processing the data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Vinay Linginedi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processing of Big Data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Batch Processing: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Takes large amount of data at a time, analyzes it and produces a large output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 Time Processing: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Collects, analyzes and produces output in Real time. 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Vinay Linginedi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areas of using storm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</a:t>
            </a:r>
            <a:r>
              <a:rPr b="1" lang="en"/>
              <a:t> computation:</a:t>
            </a:r>
            <a:r>
              <a:rPr lang="en"/>
              <a:t> Storm can do continuous computation on data streams and stream the results into clients in real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Real- time analytics: </a:t>
            </a:r>
            <a:r>
              <a:rPr lang="en"/>
              <a:t>Storm can analyze and respond to data that comes from different data sources as they happen in real time.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Stream processing: </a:t>
            </a:r>
            <a:r>
              <a:rPr lang="en"/>
              <a:t>Storm is used to process a stream of data and update a variety of databases in real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Vinay Linginedi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0"/>
          <p:cNvGraphicFramePr/>
          <p:nvPr/>
        </p:nvGraphicFramePr>
        <p:xfrm>
          <a:off x="818200" y="3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{C24FB988-84E1-4FF2-AAC4-5ECB44CD64FB}</a:tableStyleId>
              </a:tblPr>
              <a:tblGrid>
                <a:gridCol w="3837750"/>
                <a:gridCol w="3837750"/>
              </a:tblGrid>
              <a:tr h="6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Storm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Hadoop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Storm streaming process can access tens of thousands messages per second on cluster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HDFS uses MapReduce framework to process vast amount of data that takes minutes or hours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 nimbus/supervisor dies, restarting makes it continue from where it stopped, hence nothing gets affected.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 the jobtracker dies, all the running jobs are lost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Vinay Linginedi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Components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5"/>
            <a:ext cx="3560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storm cluster follows a master-slave model where the master and slave processes are coordinated through Zookeeper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Zookeeper is a distributed </a:t>
            </a:r>
            <a:r>
              <a:rPr lang="en"/>
              <a:t>coordination</a:t>
            </a:r>
            <a:r>
              <a:rPr lang="en"/>
              <a:t> service to manage large set of hosts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00" y="1029900"/>
            <a:ext cx="4431800" cy="36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7023650" y="4663225"/>
            <a:ext cx="186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Lakshmi Vancha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