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911A5-8879-4864-BD05-F623C0DCF1FD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8ADD-4653-4B94-AE74-2FE4B12B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9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Facial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Reogntion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 ’m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of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facial recognition. I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topics,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 : use of facial recognition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Black Lives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mouvement and use of facial recognition in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respsonse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covid-19.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5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big data and </a:t>
            </a:r>
            <a:r>
              <a:rPr lang="fr-FR" dirty="0" err="1"/>
              <a:t>articial</a:t>
            </a:r>
            <a:r>
              <a:rPr lang="fr-FR" dirty="0"/>
              <a:t> </a:t>
            </a:r>
            <a:r>
              <a:rPr lang="fr-FR" dirty="0" err="1"/>
              <a:t>inteligence</a:t>
            </a:r>
            <a:r>
              <a:rPr lang="fr-FR" dirty="0"/>
              <a:t>. The main goal of </a:t>
            </a:r>
            <a:r>
              <a:rPr lang="fr-FR" dirty="0" err="1"/>
              <a:t>fr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Identifiyng</a:t>
            </a:r>
            <a:r>
              <a:rPr lang="fr-FR" dirty="0"/>
              <a:t> or </a:t>
            </a:r>
            <a:r>
              <a:rPr lang="fr-FR" dirty="0" err="1"/>
              <a:t>verifying</a:t>
            </a:r>
            <a:r>
              <a:rPr lang="fr-FR" dirty="0"/>
              <a:t>. 1 </a:t>
            </a:r>
            <a:r>
              <a:rPr lang="fr-FR" dirty="0" err="1"/>
              <a:t>step</a:t>
            </a:r>
            <a:r>
              <a:rPr lang="fr-FR" dirty="0"/>
              <a:t> : </a:t>
            </a:r>
            <a:r>
              <a:rPr lang="en-US" dirty="0"/>
              <a:t>the face is detected on a photo or video . The second one is the creation of virtual model based on face features like the width of the nose.</a:t>
            </a:r>
          </a:p>
          <a:p>
            <a:r>
              <a:rPr lang="en-US" dirty="0"/>
              <a:t>And the 3th one is to compare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5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summer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a lot of manifestations </a:t>
            </a:r>
            <a:r>
              <a:rPr lang="fr-FR" dirty="0" err="1"/>
              <a:t>against</a:t>
            </a:r>
            <a:r>
              <a:rPr lang="fr-FR" dirty="0"/>
              <a:t> racial injustice. The NYPD </a:t>
            </a:r>
            <a:r>
              <a:rPr lang="fr-FR" dirty="0" err="1"/>
              <a:t>used</a:t>
            </a:r>
            <a:r>
              <a:rPr lang="fr-FR" dirty="0"/>
              <a:t> Fr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somes</a:t>
            </a:r>
            <a:r>
              <a:rPr lang="fr-FR" dirty="0"/>
              <a:t> </a:t>
            </a:r>
            <a:r>
              <a:rPr lang="fr-FR" dirty="0" err="1"/>
              <a:t>activists</a:t>
            </a:r>
            <a:r>
              <a:rPr lang="fr-FR" dirty="0"/>
              <a:t>. </a:t>
            </a:r>
            <a:r>
              <a:rPr lang="en-US" dirty="0"/>
              <a:t>The NYPD was criticized for using facial recognition because they used social media to find him.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2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NYPD is not the only one to use … </a:t>
            </a:r>
            <a:r>
              <a:rPr lang="fr-FR" dirty="0" err="1"/>
              <a:t>Clearview</a:t>
            </a:r>
            <a:r>
              <a:rPr lang="fr-FR" dirty="0"/>
              <a:t> AI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firm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specialized</a:t>
            </a:r>
            <a:r>
              <a:rPr lang="fr-FR" dirty="0"/>
              <a:t> in facial R. The </a:t>
            </a:r>
            <a:r>
              <a:rPr lang="fr-FR" dirty="0" err="1"/>
              <a:t>differents</a:t>
            </a:r>
            <a:r>
              <a:rPr lang="fr-FR" dirty="0"/>
              <a:t> police </a:t>
            </a:r>
            <a:r>
              <a:rPr lang="fr-FR" dirty="0" err="1"/>
              <a:t>departement</a:t>
            </a:r>
            <a:r>
              <a:rPr lang="fr-FR" dirty="0"/>
              <a:t> are </a:t>
            </a:r>
            <a:r>
              <a:rPr lang="fr-FR" dirty="0" err="1"/>
              <a:t>confirmed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use facial R </a:t>
            </a:r>
            <a:r>
              <a:rPr lang="fr-FR" dirty="0" err="1"/>
              <a:t>against</a:t>
            </a:r>
            <a:r>
              <a:rPr lang="fr-FR" dirty="0"/>
              <a:t> violent </a:t>
            </a:r>
            <a:r>
              <a:rPr lang="fr-FR" dirty="0" err="1"/>
              <a:t>protestors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100% reliable . </a:t>
            </a:r>
            <a:r>
              <a:rPr lang="en-US" dirty="0"/>
              <a:t>One of the recent victims of facial recognition was a man who has been wrongfully accused by an algorithm for a crime he did not commit. Less accurate for people of color.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18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police </a:t>
            </a:r>
            <a:r>
              <a:rPr lang="en-US" dirty="0" err="1"/>
              <a:t>departements</a:t>
            </a:r>
            <a:r>
              <a:rPr lang="en-US" dirty="0"/>
              <a:t> were not the only ones to use this kind of software A protestors has developed this software because the police officers had hidden their names sur on their </a:t>
            </a:r>
            <a:r>
              <a:rPr lang="en-US" dirty="0" err="1"/>
              <a:t>uniforme</a:t>
            </a:r>
            <a:r>
              <a:rPr lang="en-US" dirty="0"/>
              <a:t> with a personal number to avoid being recognize.</a:t>
            </a:r>
          </a:p>
          <a:p>
            <a:r>
              <a:rPr lang="en-US" dirty="0"/>
              <a:t>Anyone can make this kind of software because the technical side is already created  “In HK, a </a:t>
            </a:r>
            <a:r>
              <a:rPr lang="en-US" dirty="0" err="1"/>
              <a:t>protestorts</a:t>
            </a:r>
            <a:r>
              <a:rPr lang="en-US" dirty="0"/>
              <a:t> did the same think but he was arrested and had to abandon his work “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pandemic</a:t>
            </a:r>
            <a:r>
              <a:rPr lang="fr-FR" dirty="0"/>
              <a:t> of the covid-19… the </a:t>
            </a:r>
            <a:r>
              <a:rPr lang="fr-FR" dirty="0" err="1"/>
              <a:t>both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 do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approximately</a:t>
            </a:r>
            <a:r>
              <a:rPr lang="fr-FR" dirty="0"/>
              <a:t>. </a:t>
            </a:r>
            <a:r>
              <a:rPr lang="fr-FR"/>
              <a:t>The main </a:t>
            </a:r>
            <a:r>
              <a:rPr lang="fr-FR" dirty="0"/>
              <a:t>question </a:t>
            </a:r>
            <a:r>
              <a:rPr lang="fr-FR" dirty="0" err="1"/>
              <a:t>that</a:t>
            </a:r>
            <a:r>
              <a:rPr lang="fr-FR" dirty="0"/>
              <a:t> i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researche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hard or not to </a:t>
            </a:r>
            <a:r>
              <a:rPr lang="fr-FR" dirty="0" err="1"/>
              <a:t>make</a:t>
            </a:r>
            <a:r>
              <a:rPr lang="fr-FR" dirty="0"/>
              <a:t> facial recognition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on the face.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articles I </a:t>
            </a:r>
            <a:r>
              <a:rPr lang="fr-FR" dirty="0" err="1"/>
              <a:t>saw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detection</a:t>
            </a:r>
            <a:r>
              <a:rPr lang="fr-FR" dirty="0"/>
              <a:t> and the </a:t>
            </a:r>
            <a:r>
              <a:rPr lang="fr-FR" dirty="0" err="1"/>
              <a:t>accuracry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high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and </a:t>
            </a:r>
            <a:r>
              <a:rPr lang="fr-FR" dirty="0" err="1"/>
              <a:t>unmasked</a:t>
            </a:r>
            <a:r>
              <a:rPr lang="fr-FR" dirty="0"/>
              <a:t> faces. 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softwares. </a:t>
            </a:r>
            <a:r>
              <a:rPr lang="fr-FR" dirty="0" err="1"/>
              <a:t>RealNetworks</a:t>
            </a:r>
            <a:r>
              <a:rPr lang="fr-FR" dirty="0"/>
              <a:t> can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LeewayHertz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. The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LeewayHertz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 software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fight</a:t>
            </a:r>
            <a:r>
              <a:rPr lang="fr-FR" dirty="0"/>
              <a:t> the virus in a more </a:t>
            </a:r>
            <a:r>
              <a:rPr lang="fr-FR" dirty="0" err="1"/>
              <a:t>pacifist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7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pictures</a:t>
            </a:r>
            <a:r>
              <a:rPr lang="fr-FR" dirty="0"/>
              <a:t> show us how the </a:t>
            </a:r>
            <a:r>
              <a:rPr lang="fr-FR" dirty="0" err="1"/>
              <a:t>algorithm</a:t>
            </a:r>
            <a:r>
              <a:rPr lang="fr-FR" dirty="0"/>
              <a:t> of </a:t>
            </a:r>
            <a:r>
              <a:rPr lang="fr-FR" dirty="0" err="1"/>
              <a:t>LeewayHertz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dectection</a:t>
            </a:r>
            <a:r>
              <a:rPr lang="fr-FR" dirty="0"/>
              <a:t> of the face, the software classifies the face in </a:t>
            </a:r>
            <a:r>
              <a:rPr lang="fr-FR" dirty="0" err="1"/>
              <a:t>categories</a:t>
            </a:r>
            <a:r>
              <a:rPr lang="fr-FR" dirty="0"/>
              <a:t>. The </a:t>
            </a:r>
            <a:r>
              <a:rPr lang="fr-FR" dirty="0" err="1"/>
              <a:t>differences</a:t>
            </a:r>
            <a:r>
              <a:rPr lang="fr-FR" dirty="0"/>
              <a:t> cat are </a:t>
            </a:r>
            <a:r>
              <a:rPr lang="fr-FR" dirty="0" err="1"/>
              <a:t>unknonw</a:t>
            </a:r>
            <a:r>
              <a:rPr lang="fr-FR" dirty="0"/>
              <a:t> , no </a:t>
            </a:r>
            <a:r>
              <a:rPr lang="fr-FR" dirty="0" err="1"/>
              <a:t>mask</a:t>
            </a:r>
            <a:r>
              <a:rPr lang="fr-FR" dirty="0"/>
              <a:t> or </a:t>
            </a:r>
            <a:r>
              <a:rPr lang="fr-FR" dirty="0" err="1"/>
              <a:t>mask</a:t>
            </a:r>
            <a:r>
              <a:rPr lang="fr-FR" dirty="0"/>
              <a:t> 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king</a:t>
            </a:r>
            <a:r>
              <a:rPr lang="fr-FR" dirty="0"/>
              <a:t> of algo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have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show how </a:t>
            </a:r>
            <a:r>
              <a:rPr lang="fr-FR" dirty="0" err="1"/>
              <a:t>many</a:t>
            </a:r>
            <a:r>
              <a:rPr lang="fr-FR" dirty="0"/>
              <a:t> people wear </a:t>
            </a:r>
            <a:r>
              <a:rPr lang="fr-FR" dirty="0" err="1"/>
              <a:t>mask</a:t>
            </a:r>
            <a:r>
              <a:rPr lang="fr-FR" dirty="0"/>
              <a:t> or not,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45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And </a:t>
            </a:r>
            <a:r>
              <a:rPr lang="fr-FR" dirty="0" err="1"/>
              <a:t>another</a:t>
            </a:r>
            <a:r>
              <a:rPr lang="fr-FR" dirty="0"/>
              <a:t> part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facial recognition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quality</a:t>
            </a:r>
            <a:r>
              <a:rPr lang="fr-FR" dirty="0"/>
              <a:t> of life. Singapore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a digital </a:t>
            </a:r>
            <a:r>
              <a:rPr lang="fr-FR" dirty="0" err="1"/>
              <a:t>identity</a:t>
            </a:r>
            <a:r>
              <a:rPr lang="fr-FR" dirty="0"/>
              <a:t> system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SingPass</a:t>
            </a:r>
            <a:r>
              <a:rPr lang="fr-FR" dirty="0"/>
              <a:t>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system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citizens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acces</a:t>
            </a:r>
            <a:r>
              <a:rPr lang="fr-FR" dirty="0"/>
              <a:t> to </a:t>
            </a:r>
            <a:r>
              <a:rPr lang="fr-FR" dirty="0" err="1"/>
              <a:t>private</a:t>
            </a:r>
            <a:r>
              <a:rPr lang="fr-FR" dirty="0"/>
              <a:t> and public gouvernement </a:t>
            </a:r>
            <a:r>
              <a:rPr lang="fr-FR" dirty="0" err="1"/>
              <a:t>sevices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facial recognition. In Kazakhstan, in 2021 </a:t>
            </a:r>
            <a:r>
              <a:rPr lang="en-US" dirty="0"/>
              <a:t>passengers of public transport will be able to use their faces to pay for a ticket using Facial recognition . This technology is named Face pay Technology.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18ADD-4653-4B94-AE74-2FE4B12BA62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8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1F68-D050-44B8-A0A2-73DE96F0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Facial Recognition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32BE0-4E36-4CC3-872F-55CA0F6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Barman Rayan</a:t>
            </a:r>
          </a:p>
        </p:txBody>
      </p:sp>
    </p:spTree>
    <p:extLst>
      <p:ext uri="{BB962C8B-B14F-4D97-AF65-F5344CB8AC3E}">
        <p14:creationId xmlns:p14="http://schemas.microsoft.com/office/powerpoint/2010/main" val="198303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7812-B475-4FCC-A0A2-32BF6CB1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applications of facial recognition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71C4B-E615-43DC-B0DB-298CB179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National facial recognition system in Singapore</a:t>
            </a:r>
          </a:p>
          <a:p>
            <a:r>
              <a:rPr lang="fr-FR" dirty="0"/>
              <a:t>Facial recognition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in Kazakhstan</a:t>
            </a:r>
          </a:p>
        </p:txBody>
      </p:sp>
    </p:spTree>
    <p:extLst>
      <p:ext uri="{BB962C8B-B14F-4D97-AF65-F5344CB8AC3E}">
        <p14:creationId xmlns:p14="http://schemas.microsoft.com/office/powerpoint/2010/main" val="8809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BDA561-346A-4009-95FE-4E56C8A076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5311" t="23677" r="378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8CF7C8-D9CE-4812-8A45-1345914DB5BF}"/>
              </a:ext>
            </a:extLst>
          </p:cNvPr>
          <p:cNvSpPr txBox="1"/>
          <p:nvPr/>
        </p:nvSpPr>
        <p:spPr>
          <a:xfrm>
            <a:off x="1193054" y="1691827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tx2"/>
                </a:solidFill>
                <a:latin typeface="Bodoni MT Black" panose="02070A03080606020203" pitchFamily="18" charset="0"/>
                <a:ea typeface="+mj-ea"/>
                <a:cs typeface="+mj-cs"/>
              </a:rPr>
              <a:t>Thanks for listening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tx2"/>
                </a:solidFill>
                <a:latin typeface="Bodoni MT Black" panose="02070A03080606020203" pitchFamily="18" charset="0"/>
                <a:ea typeface="+mj-ea"/>
                <a:cs typeface="+mj-cs"/>
              </a:rPr>
              <a:t>		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2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383A3-5AEF-44AE-8A4D-3FB3A195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85177-9A3E-4A50-935F-E85C2A5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(how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)</a:t>
            </a:r>
          </a:p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researches</a:t>
            </a:r>
            <a:endParaRPr lang="fr-FR" dirty="0"/>
          </a:p>
          <a:p>
            <a:pPr lvl="1"/>
            <a:r>
              <a:rPr lang="fr-FR" dirty="0"/>
              <a:t>Use of facial recognition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protestors</a:t>
            </a:r>
            <a:endParaRPr lang="fr-FR" dirty="0"/>
          </a:p>
          <a:p>
            <a:pPr lvl="1"/>
            <a:r>
              <a:rPr lang="fr-FR" dirty="0"/>
              <a:t>Use of facial recognition </a:t>
            </a:r>
            <a:r>
              <a:rPr lang="fr-FR" dirty="0" err="1"/>
              <a:t>against</a:t>
            </a:r>
            <a:r>
              <a:rPr lang="fr-FR" dirty="0"/>
              <a:t> The Police</a:t>
            </a:r>
          </a:p>
          <a:p>
            <a:pPr lvl="1"/>
            <a:r>
              <a:rPr lang="fr-FR" dirty="0"/>
              <a:t>Face-</a:t>
            </a:r>
            <a:r>
              <a:rPr lang="fr-FR" dirty="0" err="1"/>
              <a:t>mask</a:t>
            </a:r>
            <a:r>
              <a:rPr lang="fr-FR" dirty="0"/>
              <a:t> recognition</a:t>
            </a:r>
          </a:p>
          <a:p>
            <a:pPr lvl="1"/>
            <a:r>
              <a:rPr lang="fr-FR" dirty="0" err="1"/>
              <a:t>Other</a:t>
            </a:r>
            <a:r>
              <a:rPr lang="fr-FR" dirty="0"/>
              <a:t> applications of facial recognition</a:t>
            </a:r>
          </a:p>
          <a:p>
            <a:pPr lvl="2"/>
            <a:r>
              <a:rPr lang="fr-FR" dirty="0"/>
              <a:t>National facial recognition system</a:t>
            </a:r>
          </a:p>
          <a:p>
            <a:pPr lvl="2"/>
            <a:r>
              <a:rPr lang="fr-FR" dirty="0"/>
              <a:t>Facial recognition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technology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0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0FA92-2845-45CC-80A2-44D433B7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81E9C-DAED-4ECB-869E-0E40B05E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Big data + </a:t>
            </a:r>
            <a:r>
              <a:rPr lang="fr-FR" dirty="0" err="1"/>
              <a:t>artificial</a:t>
            </a:r>
            <a:r>
              <a:rPr lang="fr-FR" dirty="0"/>
              <a:t> </a:t>
            </a:r>
            <a:r>
              <a:rPr lang="fr-FR" dirty="0" err="1"/>
              <a:t>inteligence</a:t>
            </a:r>
            <a:endParaRPr lang="fr-FR" dirty="0"/>
          </a:p>
          <a:p>
            <a:r>
              <a:rPr lang="fr-FR" dirty="0" err="1"/>
              <a:t>Identifying</a:t>
            </a:r>
            <a:r>
              <a:rPr lang="fr-FR" dirty="0"/>
              <a:t> or </a:t>
            </a:r>
            <a:r>
              <a:rPr lang="fr-FR" dirty="0" err="1"/>
              <a:t>verifying</a:t>
            </a:r>
            <a:endParaRPr lang="fr-FR" dirty="0"/>
          </a:p>
          <a:p>
            <a:pPr lvl="1"/>
            <a:r>
              <a:rPr lang="fr-FR" dirty="0" err="1"/>
              <a:t>Identiying</a:t>
            </a:r>
            <a:r>
              <a:rPr lang="fr-FR" dirty="0"/>
              <a:t>: one to </a:t>
            </a:r>
            <a:r>
              <a:rPr lang="fr-FR" dirty="0" err="1"/>
              <a:t>many</a:t>
            </a:r>
            <a:r>
              <a:rPr lang="fr-FR" dirty="0"/>
              <a:t> (1:N)</a:t>
            </a:r>
          </a:p>
          <a:p>
            <a:pPr lvl="1"/>
            <a:r>
              <a:rPr lang="fr-FR" dirty="0" err="1"/>
              <a:t>Verifying</a:t>
            </a:r>
            <a:r>
              <a:rPr lang="fr-FR" dirty="0"/>
              <a:t>: one to one (1:1)</a:t>
            </a:r>
          </a:p>
          <a:p>
            <a:r>
              <a:rPr lang="fr-FR" dirty="0" err="1"/>
              <a:t>Based</a:t>
            </a:r>
            <a:r>
              <a:rPr lang="fr-FR" dirty="0"/>
              <a:t> on 3 phases : </a:t>
            </a:r>
          </a:p>
          <a:p>
            <a:pPr lvl="1"/>
            <a:r>
              <a:rPr lang="fr-FR" dirty="0"/>
              <a:t>1: face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and </a:t>
            </a:r>
            <a:r>
              <a:rPr lang="fr-FR" dirty="0" err="1"/>
              <a:t>captured</a:t>
            </a:r>
            <a:endParaRPr lang="fr-FR" dirty="0"/>
          </a:p>
          <a:p>
            <a:pPr lvl="1"/>
            <a:r>
              <a:rPr lang="fr-FR" dirty="0"/>
              <a:t>2: </a:t>
            </a:r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virtual</a:t>
            </a:r>
            <a:r>
              <a:rPr lang="fr-FR" dirty="0"/>
              <a:t>  model</a:t>
            </a:r>
          </a:p>
          <a:p>
            <a:pPr lvl="1"/>
            <a:r>
              <a:rPr lang="fr-FR" dirty="0"/>
              <a:t>3: </a:t>
            </a:r>
            <a:r>
              <a:rPr lang="fr-FR" dirty="0" err="1"/>
              <a:t>compared</a:t>
            </a:r>
            <a:r>
              <a:rPr lang="fr-FR" dirty="0"/>
              <a:t> the model to a </a:t>
            </a:r>
            <a:r>
              <a:rPr lang="fr-FR" dirty="0" err="1"/>
              <a:t>database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52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D719F-1570-45A1-A5E4-5157FE42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Virtual model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7A69BBC-9DFF-4827-A329-2A29C26BE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388394"/>
            <a:ext cx="53054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57638-1284-4E6E-90E4-ED88E6DD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of facial recognition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protestors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9E640D-C645-4F76-AE97-C2F437A9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66" y="1853248"/>
            <a:ext cx="6000750" cy="4657725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C0A2126-3DC0-4561-B64B-D1F1459A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8027" y="2775903"/>
            <a:ext cx="2781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74ABB-A9AB-4F1B-90F6-5F01092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of facial recognition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protestors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65215-D94F-4632-9CB5-AB69E29D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NYPD and </a:t>
            </a:r>
            <a:r>
              <a:rPr lang="fr-FR" dirty="0" err="1"/>
              <a:t>others</a:t>
            </a:r>
            <a:r>
              <a:rPr lang="fr-FR" dirty="0"/>
              <a:t> police </a:t>
            </a:r>
            <a:r>
              <a:rPr lang="fr-FR" dirty="0" err="1"/>
              <a:t>departement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united</a:t>
            </a:r>
            <a:r>
              <a:rPr lang="fr-FR" dirty="0"/>
              <a:t> </a:t>
            </a:r>
            <a:r>
              <a:rPr lang="fr-FR" dirty="0" err="1"/>
              <a:t>stated</a:t>
            </a:r>
            <a:r>
              <a:rPr lang="fr-FR" dirty="0"/>
              <a:t> use </a:t>
            </a:r>
            <a:r>
              <a:rPr lang="fr-FR" dirty="0" err="1"/>
              <a:t>Clearview</a:t>
            </a:r>
            <a:r>
              <a:rPr lang="fr-FR" dirty="0"/>
              <a:t> AI.</a:t>
            </a:r>
          </a:p>
          <a:p>
            <a:r>
              <a:rPr lang="fr-FR" dirty="0" err="1"/>
              <a:t>ClearView</a:t>
            </a:r>
            <a:r>
              <a:rPr lang="fr-FR" dirty="0"/>
              <a:t> AI </a:t>
            </a:r>
            <a:r>
              <a:rPr lang="fr-FR" dirty="0" err="1"/>
              <a:t>collects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social media</a:t>
            </a:r>
          </a:p>
          <a:p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violent </a:t>
            </a:r>
            <a:r>
              <a:rPr lang="fr-FR" dirty="0" err="1"/>
              <a:t>protestors</a:t>
            </a:r>
            <a:r>
              <a:rPr lang="fr-FR" dirty="0"/>
              <a:t>, not </a:t>
            </a:r>
            <a:r>
              <a:rPr lang="fr-FR" dirty="0" err="1"/>
              <a:t>peaceful</a:t>
            </a:r>
            <a:r>
              <a:rPr lang="fr-FR" dirty="0"/>
              <a:t> </a:t>
            </a:r>
            <a:r>
              <a:rPr lang="fr-FR" dirty="0" err="1"/>
              <a:t>protesors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100% reliable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49704-113B-4753-A9BC-127CA91C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of facial recognition </a:t>
            </a:r>
            <a:r>
              <a:rPr lang="fr-FR" dirty="0" err="1"/>
              <a:t>against</a:t>
            </a:r>
            <a:r>
              <a:rPr lang="fr-FR" dirty="0"/>
              <a:t> The Police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D8CC7-429B-4DD4-81E4-BE5C04D8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Software to </a:t>
            </a:r>
            <a:r>
              <a:rPr lang="fr-FR" dirty="0" err="1"/>
              <a:t>indentify</a:t>
            </a:r>
            <a:r>
              <a:rPr lang="fr-FR" dirty="0"/>
              <a:t> Portland police </a:t>
            </a:r>
            <a:r>
              <a:rPr lang="fr-FR" dirty="0" err="1"/>
              <a:t>officers</a:t>
            </a:r>
            <a:endParaRPr lang="fr-FR" dirty="0"/>
          </a:p>
          <a:p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1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1D7F-57E6-4A74-BFA0-742A8121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Face-</a:t>
            </a:r>
            <a:r>
              <a:rPr lang="fr-FR" dirty="0" err="1"/>
              <a:t>mask</a:t>
            </a:r>
            <a:r>
              <a:rPr lang="fr-FR" dirty="0"/>
              <a:t> recognition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34B65-5BB0-44D4-8573-60445C95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LeewayHertz</a:t>
            </a:r>
            <a:r>
              <a:rPr lang="fr-FR" dirty="0"/>
              <a:t> has </a:t>
            </a:r>
            <a:r>
              <a:rPr lang="fr-FR" dirty="0" err="1"/>
              <a:t>created</a:t>
            </a:r>
            <a:r>
              <a:rPr lang="fr-FR" dirty="0"/>
              <a:t> a software</a:t>
            </a:r>
          </a:p>
          <a:p>
            <a:r>
              <a:rPr lang="fr-FR" dirty="0" err="1"/>
              <a:t>RealNetworks</a:t>
            </a:r>
            <a:r>
              <a:rPr lang="fr-FR" dirty="0"/>
              <a:t> has </a:t>
            </a:r>
            <a:r>
              <a:rPr lang="fr-FR" dirty="0" err="1"/>
              <a:t>updated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 err="1"/>
              <a:t>Now</a:t>
            </a:r>
            <a:r>
              <a:rPr lang="fr-FR" dirty="0"/>
              <a:t> can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faces</a:t>
            </a:r>
          </a:p>
          <a:p>
            <a:pPr lvl="1"/>
            <a:r>
              <a:rPr lang="fr-FR" dirty="0"/>
              <a:t>Face </a:t>
            </a:r>
            <a:r>
              <a:rPr lang="fr-FR" dirty="0" err="1"/>
              <a:t>detection</a:t>
            </a:r>
            <a:r>
              <a:rPr lang="fr-FR" dirty="0"/>
              <a:t> : 95%</a:t>
            </a:r>
          </a:p>
          <a:p>
            <a:pPr lvl="1"/>
            <a:r>
              <a:rPr lang="fr-FR" dirty="0"/>
              <a:t>Recognition </a:t>
            </a:r>
            <a:r>
              <a:rPr lang="fr-FR" dirty="0" err="1"/>
              <a:t>accuracy</a:t>
            </a:r>
            <a:r>
              <a:rPr lang="fr-FR" dirty="0"/>
              <a:t>: 98%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91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F222B-14A7-4010-9DCD-1F2D4DC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Face-</a:t>
            </a:r>
            <a:r>
              <a:rPr lang="fr-FR" dirty="0" err="1"/>
              <a:t>mask</a:t>
            </a:r>
            <a:r>
              <a:rPr lang="fr-FR" dirty="0"/>
              <a:t> recognition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B3E358-C9D2-4D1D-8C36-66307DB8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90" y="1971597"/>
            <a:ext cx="4643534" cy="34401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9A0090-CF3C-4A48-9CC7-B3C21EFC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27" y="1971597"/>
            <a:ext cx="4643535" cy="34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8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777</Words>
  <Application>Microsoft Office PowerPoint</Application>
  <PresentationFormat>Grand écran</PresentationFormat>
  <Paragraphs>67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Bodoni MT Black</vt:lpstr>
      <vt:lpstr>Calibri</vt:lpstr>
      <vt:lpstr>Century Gothic</vt:lpstr>
      <vt:lpstr>Wingdings 3</vt:lpstr>
      <vt:lpstr>Ion</vt:lpstr>
      <vt:lpstr>Facial Recognition</vt:lpstr>
      <vt:lpstr>Summary</vt:lpstr>
      <vt:lpstr>Introduction</vt:lpstr>
      <vt:lpstr>Virtual model </vt:lpstr>
      <vt:lpstr>Use of facial recognition against protestors</vt:lpstr>
      <vt:lpstr>Use of facial recognition against protestors</vt:lpstr>
      <vt:lpstr>Use of facial recognition against The Police</vt:lpstr>
      <vt:lpstr>Face-mask recognition </vt:lpstr>
      <vt:lpstr>Face-mask recognition </vt:lpstr>
      <vt:lpstr>Other applications of facial recognition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Rayan Barman</dc:creator>
  <cp:lastModifiedBy>Rayan Barman</cp:lastModifiedBy>
  <cp:revision>22</cp:revision>
  <dcterms:created xsi:type="dcterms:W3CDTF">2020-11-16T23:05:59Z</dcterms:created>
  <dcterms:modified xsi:type="dcterms:W3CDTF">2020-11-17T12:16:02Z</dcterms:modified>
</cp:coreProperties>
</file>