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0"/>
  </p:notesMasterIdLst>
  <p:sldIdLst>
    <p:sldId id="257" r:id="rId2"/>
    <p:sldId id="286" r:id="rId3"/>
    <p:sldId id="298" r:id="rId4"/>
    <p:sldId id="297" r:id="rId5"/>
    <p:sldId id="285" r:id="rId6"/>
    <p:sldId id="317" r:id="rId7"/>
    <p:sldId id="287" r:id="rId8"/>
    <p:sldId id="319" r:id="rId9"/>
    <p:sldId id="305" r:id="rId10"/>
    <p:sldId id="318" r:id="rId11"/>
    <p:sldId id="327" r:id="rId12"/>
    <p:sldId id="320" r:id="rId13"/>
    <p:sldId id="321" r:id="rId14"/>
    <p:sldId id="292" r:id="rId15"/>
    <p:sldId id="322" r:id="rId16"/>
    <p:sldId id="323" r:id="rId17"/>
    <p:sldId id="315" r:id="rId18"/>
    <p:sldId id="301" r:id="rId19"/>
    <p:sldId id="296" r:id="rId20"/>
    <p:sldId id="324" r:id="rId21"/>
    <p:sldId id="326" r:id="rId22"/>
    <p:sldId id="314" r:id="rId23"/>
    <p:sldId id="302" r:id="rId24"/>
    <p:sldId id="306" r:id="rId25"/>
    <p:sldId id="307" r:id="rId26"/>
    <p:sldId id="290" r:id="rId27"/>
    <p:sldId id="325" r:id="rId28"/>
    <p:sldId id="284" r:id="rId2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Tahoma" pitchFamily="34" charset="0"/>
        <a:ea typeface="+mn-ea"/>
        <a:cs typeface="Tahoma" pitchFamily="34" charset="0"/>
      </a:defRPr>
    </a:lvl1pPr>
    <a:lvl2pPr marL="457200" algn="l" rtl="0" fontAlgn="base">
      <a:spcBef>
        <a:spcPct val="0"/>
      </a:spcBef>
      <a:spcAft>
        <a:spcPct val="0"/>
      </a:spcAft>
      <a:defRPr kern="1200">
        <a:solidFill>
          <a:schemeClr val="tx1"/>
        </a:solidFill>
        <a:latin typeface="Tahoma" pitchFamily="34" charset="0"/>
        <a:ea typeface="+mn-ea"/>
        <a:cs typeface="Tahoma" pitchFamily="34" charset="0"/>
      </a:defRPr>
    </a:lvl2pPr>
    <a:lvl3pPr marL="914400" algn="l" rtl="0" fontAlgn="base">
      <a:spcBef>
        <a:spcPct val="0"/>
      </a:spcBef>
      <a:spcAft>
        <a:spcPct val="0"/>
      </a:spcAft>
      <a:defRPr kern="1200">
        <a:solidFill>
          <a:schemeClr val="tx1"/>
        </a:solidFill>
        <a:latin typeface="Tahoma" pitchFamily="34" charset="0"/>
        <a:ea typeface="+mn-ea"/>
        <a:cs typeface="Tahoma" pitchFamily="34" charset="0"/>
      </a:defRPr>
    </a:lvl3pPr>
    <a:lvl4pPr marL="1371600" algn="l" rtl="0" fontAlgn="base">
      <a:spcBef>
        <a:spcPct val="0"/>
      </a:spcBef>
      <a:spcAft>
        <a:spcPct val="0"/>
      </a:spcAft>
      <a:defRPr kern="1200">
        <a:solidFill>
          <a:schemeClr val="tx1"/>
        </a:solidFill>
        <a:latin typeface="Tahoma" pitchFamily="34" charset="0"/>
        <a:ea typeface="+mn-ea"/>
        <a:cs typeface="Tahoma" pitchFamily="34" charset="0"/>
      </a:defRPr>
    </a:lvl4pPr>
    <a:lvl5pPr marL="1828800" algn="l" rtl="0" fontAlgn="base">
      <a:spcBef>
        <a:spcPct val="0"/>
      </a:spcBef>
      <a:spcAft>
        <a:spcPct val="0"/>
      </a:spcAft>
      <a:defRPr kern="1200">
        <a:solidFill>
          <a:schemeClr val="tx1"/>
        </a:solidFill>
        <a:latin typeface="Tahoma" pitchFamily="34" charset="0"/>
        <a:ea typeface="+mn-ea"/>
        <a:cs typeface="Tahoma" pitchFamily="34" charset="0"/>
      </a:defRPr>
    </a:lvl5pPr>
    <a:lvl6pPr marL="2286000" algn="l" defTabSz="914400" rtl="0" eaLnBrk="1" latinLnBrk="0" hangingPunct="1">
      <a:defRPr kern="1200">
        <a:solidFill>
          <a:schemeClr val="tx1"/>
        </a:solidFill>
        <a:latin typeface="Tahoma" pitchFamily="34" charset="0"/>
        <a:ea typeface="+mn-ea"/>
        <a:cs typeface="Tahoma" pitchFamily="34" charset="0"/>
      </a:defRPr>
    </a:lvl6pPr>
    <a:lvl7pPr marL="2743200" algn="l" defTabSz="914400" rtl="0" eaLnBrk="1" latinLnBrk="0" hangingPunct="1">
      <a:defRPr kern="1200">
        <a:solidFill>
          <a:schemeClr val="tx1"/>
        </a:solidFill>
        <a:latin typeface="Tahoma" pitchFamily="34" charset="0"/>
        <a:ea typeface="+mn-ea"/>
        <a:cs typeface="Tahoma" pitchFamily="34" charset="0"/>
      </a:defRPr>
    </a:lvl7pPr>
    <a:lvl8pPr marL="3200400" algn="l" defTabSz="914400" rtl="0" eaLnBrk="1" latinLnBrk="0" hangingPunct="1">
      <a:defRPr kern="1200">
        <a:solidFill>
          <a:schemeClr val="tx1"/>
        </a:solidFill>
        <a:latin typeface="Tahoma" pitchFamily="34" charset="0"/>
        <a:ea typeface="+mn-ea"/>
        <a:cs typeface="Tahoma" pitchFamily="34" charset="0"/>
      </a:defRPr>
    </a:lvl8pPr>
    <a:lvl9pPr marL="3657600" algn="l" defTabSz="914400" rtl="0" eaLnBrk="1" latinLnBrk="0" hangingPunct="1">
      <a:defRPr kern="1200">
        <a:solidFill>
          <a:schemeClr val="tx1"/>
        </a:solidFill>
        <a:latin typeface="Tahoma" pitchFamily="34" charset="0"/>
        <a:ea typeface="+mn-ea"/>
        <a:cs typeface="Tahoma"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00"/>
    <a:srgbClr val="F3A129"/>
    <a:srgbClr val="E3C649"/>
    <a:srgbClr val="8B00BC"/>
    <a:srgbClr val="7C00A8"/>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32" autoAdjust="0"/>
    <p:restoredTop sz="89318" autoAdjust="0"/>
  </p:normalViewPr>
  <p:slideViewPr>
    <p:cSldViewPr>
      <p:cViewPr>
        <p:scale>
          <a:sx n="150" d="100"/>
          <a:sy n="150" d="100"/>
        </p:scale>
        <p:origin x="-2356" y="16"/>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fr-FR"/>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fr-FR"/>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fr-F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15E1A906-7C76-4030-BBC5-BB161899444F}" type="slidenum">
              <a:rPr lang="fr-FR"/>
              <a:pPr>
                <a:defRPr/>
              </a:pPr>
              <a:t>‹N°›</a:t>
            </a:fld>
            <a:endParaRPr lang="fr-FR"/>
          </a:p>
        </p:txBody>
      </p:sp>
    </p:spTree>
    <p:extLst>
      <p:ext uri="{BB962C8B-B14F-4D97-AF65-F5344CB8AC3E}">
        <p14:creationId xmlns:p14="http://schemas.microsoft.com/office/powerpoint/2010/main" val="1509976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Tahoma" pitchFamily="34" charset="0"/>
              </a:defRPr>
            </a:lvl1pPr>
            <a:lvl2pPr marL="742950" indent="-285750" eaLnBrk="0" hangingPunct="0">
              <a:defRPr>
                <a:solidFill>
                  <a:schemeClr val="tx1"/>
                </a:solidFill>
                <a:latin typeface="Tahoma" pitchFamily="34" charset="0"/>
                <a:cs typeface="Tahoma" pitchFamily="34" charset="0"/>
              </a:defRPr>
            </a:lvl2pPr>
            <a:lvl3pPr marL="1143000" indent="-228600" eaLnBrk="0" hangingPunct="0">
              <a:defRPr>
                <a:solidFill>
                  <a:schemeClr val="tx1"/>
                </a:solidFill>
                <a:latin typeface="Tahoma" pitchFamily="34" charset="0"/>
                <a:cs typeface="Tahoma" pitchFamily="34" charset="0"/>
              </a:defRPr>
            </a:lvl3pPr>
            <a:lvl4pPr marL="1600200" indent="-228600" eaLnBrk="0" hangingPunct="0">
              <a:defRPr>
                <a:solidFill>
                  <a:schemeClr val="tx1"/>
                </a:solidFill>
                <a:latin typeface="Tahoma" pitchFamily="34" charset="0"/>
                <a:cs typeface="Tahoma" pitchFamily="34" charset="0"/>
              </a:defRPr>
            </a:lvl4pPr>
            <a:lvl5pPr marL="2057400" indent="-228600" eaLnBrk="0" hangingPunct="0">
              <a:defRPr>
                <a:solidFill>
                  <a:schemeClr val="tx1"/>
                </a:solidFill>
                <a:latin typeface="Tahoma" pitchFamily="34" charset="0"/>
                <a:cs typeface="Tahoma" pitchFamily="34" charset="0"/>
              </a:defRPr>
            </a:lvl5pPr>
            <a:lvl6pPr marL="2514600" indent="-228600" eaLnBrk="0" fontAlgn="base" hangingPunct="0">
              <a:spcBef>
                <a:spcPct val="0"/>
              </a:spcBef>
              <a:spcAft>
                <a:spcPct val="0"/>
              </a:spcAft>
              <a:defRPr>
                <a:solidFill>
                  <a:schemeClr val="tx1"/>
                </a:solidFill>
                <a:latin typeface="Tahoma" pitchFamily="34" charset="0"/>
                <a:cs typeface="Tahoma" pitchFamily="34" charset="0"/>
              </a:defRPr>
            </a:lvl6pPr>
            <a:lvl7pPr marL="2971800" indent="-228600" eaLnBrk="0" fontAlgn="base" hangingPunct="0">
              <a:spcBef>
                <a:spcPct val="0"/>
              </a:spcBef>
              <a:spcAft>
                <a:spcPct val="0"/>
              </a:spcAft>
              <a:defRPr>
                <a:solidFill>
                  <a:schemeClr val="tx1"/>
                </a:solidFill>
                <a:latin typeface="Tahoma" pitchFamily="34" charset="0"/>
                <a:cs typeface="Tahoma" pitchFamily="34" charset="0"/>
              </a:defRPr>
            </a:lvl7pPr>
            <a:lvl8pPr marL="3429000" indent="-228600" eaLnBrk="0" fontAlgn="base" hangingPunct="0">
              <a:spcBef>
                <a:spcPct val="0"/>
              </a:spcBef>
              <a:spcAft>
                <a:spcPct val="0"/>
              </a:spcAft>
              <a:defRPr>
                <a:solidFill>
                  <a:schemeClr val="tx1"/>
                </a:solidFill>
                <a:latin typeface="Tahoma" pitchFamily="34" charset="0"/>
                <a:cs typeface="Tahoma" pitchFamily="34" charset="0"/>
              </a:defRPr>
            </a:lvl8pPr>
            <a:lvl9pPr marL="3886200" indent="-228600" eaLnBrk="0" fontAlgn="base" hangingPunct="0">
              <a:spcBef>
                <a:spcPct val="0"/>
              </a:spcBef>
              <a:spcAft>
                <a:spcPct val="0"/>
              </a:spcAft>
              <a:defRPr>
                <a:solidFill>
                  <a:schemeClr val="tx1"/>
                </a:solidFill>
                <a:latin typeface="Tahoma" pitchFamily="34" charset="0"/>
                <a:cs typeface="Tahoma" pitchFamily="34" charset="0"/>
              </a:defRPr>
            </a:lvl9pPr>
          </a:lstStyle>
          <a:p>
            <a:pPr eaLnBrk="1" hangingPunct="1"/>
            <a:fld id="{79C1D749-CE34-4741-A2A9-6E89D13D7992}" type="slidenum">
              <a:rPr lang="fr-FR" smtClean="0">
                <a:latin typeface="Arial" pitchFamily="34" charset="0"/>
              </a:rPr>
              <a:pPr eaLnBrk="1" hangingPunct="1"/>
              <a:t>1</a:t>
            </a:fld>
            <a:endParaRPr lang="fr-FR" smtClean="0">
              <a:latin typeface="Arial"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BE" sz="1000" dirty="0" smtClean="0">
                <a:latin typeface="Arial" pitchFamily="34" charset="0"/>
              </a:rPr>
              <a:t>Vos remarques et suggestions peuvent être envoyées par email à </a:t>
            </a:r>
            <a:r>
              <a:rPr lang="fr-BE" sz="1000" dirty="0" smtClean="0">
                <a:latin typeface="Arial" pitchFamily="34" charset="0"/>
              </a:rPr>
              <a:t>jeanluc.collinet@vinci.be</a:t>
            </a:r>
            <a:endParaRPr lang="fr-FR" sz="1000" dirty="0" smtClean="0">
              <a:latin typeface="Arial" pitchFamily="34" charset="0"/>
            </a:endParaRPr>
          </a:p>
        </p:txBody>
      </p:sp>
    </p:spTree>
    <p:extLst>
      <p:ext uri="{BB962C8B-B14F-4D97-AF65-F5344CB8AC3E}">
        <p14:creationId xmlns:p14="http://schemas.microsoft.com/office/powerpoint/2010/main" val="3542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ce réservé de l'image des diapositives 1"/>
          <p:cNvSpPr>
            <a:spLocks noGrp="1" noRot="1" noChangeAspect="1" noTextEdit="1"/>
          </p:cNvSpPr>
          <p:nvPr>
            <p:ph type="sldImg"/>
          </p:nvPr>
        </p:nvSpPr>
        <p:spPr>
          <a:ln/>
        </p:spPr>
      </p:sp>
      <p:sp>
        <p:nvSpPr>
          <p:cNvPr id="33795"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BE" smtClean="0">
              <a:latin typeface="Arial" pitchFamily="34" charset="0"/>
            </a:endParaRPr>
          </a:p>
        </p:txBody>
      </p:sp>
      <p:sp>
        <p:nvSpPr>
          <p:cNvPr id="4" name="Espace réservé du numéro de diapositive 3"/>
          <p:cNvSpPr>
            <a:spLocks noGrp="1"/>
          </p:cNvSpPr>
          <p:nvPr>
            <p:ph type="sldNum" sz="quarter" idx="5"/>
          </p:nvPr>
        </p:nvSpPr>
        <p:spPr/>
        <p:txBody>
          <a:bodyPr/>
          <a:lstStyle/>
          <a:p>
            <a:pPr>
              <a:defRPr/>
            </a:pPr>
            <a:fld id="{C3135759-2198-4766-B8E6-E829A1CD226B}" type="slidenum">
              <a:rPr lang="fr-FR" smtClean="0"/>
              <a:pPr>
                <a:defRPr/>
              </a:pPr>
              <a:t>18</a:t>
            </a:fld>
            <a:endParaRPr lang="fr-FR"/>
          </a:p>
        </p:txBody>
      </p:sp>
    </p:spTree>
    <p:extLst>
      <p:ext uri="{BB962C8B-B14F-4D97-AF65-F5344CB8AC3E}">
        <p14:creationId xmlns:p14="http://schemas.microsoft.com/office/powerpoint/2010/main" val="2334981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e l'image des diapositives 1"/>
          <p:cNvSpPr>
            <a:spLocks noGrp="1" noRot="1" noChangeAspect="1" noTextEdit="1"/>
          </p:cNvSpPr>
          <p:nvPr>
            <p:ph type="sldImg"/>
          </p:nvPr>
        </p:nvSpPr>
        <p:spPr>
          <a:ln/>
        </p:spPr>
      </p:sp>
      <p:sp>
        <p:nvSpPr>
          <p:cNvPr id="3" name="Espace réservé des commentaires 2"/>
          <p:cNvSpPr>
            <a:spLocks noGrp="1"/>
          </p:cNvSpPr>
          <p:nvPr>
            <p:ph type="body" idx="1"/>
          </p:nvPr>
        </p:nvSpPr>
        <p:spPr/>
        <p:txBody>
          <a:bodyPr>
            <a:normAutofit/>
          </a:bodyPr>
          <a:lstStyle/>
          <a:p>
            <a:pPr>
              <a:defRPr/>
            </a:pPr>
            <a:r>
              <a:rPr lang="fr-BE" dirty="0" smtClean="0"/>
              <a:t>http://stackoverflow.com/questions/134099/are-pdo-prepared-statements-sufficient-to-prevent-sql-injection</a:t>
            </a:r>
          </a:p>
          <a:p>
            <a:pPr>
              <a:defRPr/>
            </a:pPr>
            <a:endParaRPr lang="fr-BE" dirty="0"/>
          </a:p>
        </p:txBody>
      </p:sp>
      <p:sp>
        <p:nvSpPr>
          <p:cNvPr id="4" name="Espace réservé du numéro de diapositive 3"/>
          <p:cNvSpPr>
            <a:spLocks noGrp="1"/>
          </p:cNvSpPr>
          <p:nvPr>
            <p:ph type="sldNum" sz="quarter" idx="5"/>
          </p:nvPr>
        </p:nvSpPr>
        <p:spPr/>
        <p:txBody>
          <a:bodyPr/>
          <a:lstStyle/>
          <a:p>
            <a:pPr>
              <a:defRPr/>
            </a:pPr>
            <a:fld id="{C6E6A76E-878C-4205-BB14-4996219E9C8A}" type="slidenum">
              <a:rPr lang="fr-FR" smtClean="0"/>
              <a:pPr>
                <a:defRPr/>
              </a:pPr>
              <a:t>19</a:t>
            </a:fld>
            <a:endParaRPr lang="fr-FR"/>
          </a:p>
        </p:txBody>
      </p:sp>
    </p:spTree>
    <p:extLst>
      <p:ext uri="{BB962C8B-B14F-4D97-AF65-F5344CB8AC3E}">
        <p14:creationId xmlns:p14="http://schemas.microsoft.com/office/powerpoint/2010/main" val="1850767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a:ln/>
        </p:spPr>
      </p:sp>
      <p:sp>
        <p:nvSpPr>
          <p:cNvPr id="20483"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BE" altLang="fr-FR" smtClean="0">
              <a:latin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pPr eaLnBrk="1" hangingPunct="1"/>
            <a:fld id="{6E67CAE2-5832-4480-BAD9-D5C8A520029C}" type="slidenum">
              <a:rPr lang="fr-FR" altLang="fr-FR">
                <a:latin typeface="Arial" panose="020B0604020202020204" pitchFamily="34" charset="0"/>
              </a:rPr>
              <a:pPr eaLnBrk="1" hangingPunct="1"/>
              <a:t>20</a:t>
            </a:fld>
            <a:endParaRPr lang="fr-FR" altLang="fr-FR">
              <a:latin typeface="Arial" panose="020B0604020202020204" pitchFamily="34" charset="0"/>
            </a:endParaRPr>
          </a:p>
        </p:txBody>
      </p:sp>
    </p:spTree>
    <p:extLst>
      <p:ext uri="{BB962C8B-B14F-4D97-AF65-F5344CB8AC3E}">
        <p14:creationId xmlns:p14="http://schemas.microsoft.com/office/powerpoint/2010/main" val="366121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e l'image des diapositives 1"/>
          <p:cNvSpPr>
            <a:spLocks noGrp="1" noRot="1" noChangeAspect="1" noTextEdit="1"/>
          </p:cNvSpPr>
          <p:nvPr>
            <p:ph type="sldImg"/>
          </p:nvPr>
        </p:nvSpPr>
        <p:spPr>
          <a:ln/>
        </p:spPr>
      </p:sp>
      <p:sp>
        <p:nvSpPr>
          <p:cNvPr id="3481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BE" smtClean="0">
              <a:latin typeface="Arial" pitchFamily="34" charset="0"/>
            </a:endParaRPr>
          </a:p>
        </p:txBody>
      </p:sp>
      <p:sp>
        <p:nvSpPr>
          <p:cNvPr id="4" name="Espace réservé du numéro de diapositive 3"/>
          <p:cNvSpPr>
            <a:spLocks noGrp="1"/>
          </p:cNvSpPr>
          <p:nvPr>
            <p:ph type="sldNum" sz="quarter" idx="5"/>
          </p:nvPr>
        </p:nvSpPr>
        <p:spPr/>
        <p:txBody>
          <a:bodyPr/>
          <a:lstStyle/>
          <a:p>
            <a:pPr>
              <a:defRPr/>
            </a:pPr>
            <a:fld id="{691E6BDF-7819-4BE7-889D-FE6096CE90BE}" type="slidenum">
              <a:rPr lang="fr-FR" smtClean="0"/>
              <a:pPr>
                <a:defRPr/>
              </a:pPr>
              <a:t>22</a:t>
            </a:fld>
            <a:endParaRPr lang="fr-FR"/>
          </a:p>
        </p:txBody>
      </p:sp>
    </p:spTree>
    <p:extLst>
      <p:ext uri="{BB962C8B-B14F-4D97-AF65-F5344CB8AC3E}">
        <p14:creationId xmlns:p14="http://schemas.microsoft.com/office/powerpoint/2010/main" val="3503756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pPr>
              <a:defRPr/>
            </a:pPr>
            <a:fld id="{15E1A906-7C76-4030-BBC5-BB161899444F}" type="slidenum">
              <a:rPr lang="fr-FR" smtClean="0"/>
              <a:pPr>
                <a:defRPr/>
              </a:pPr>
              <a:t>24</a:t>
            </a:fld>
            <a:endParaRPr lang="fr-FR"/>
          </a:p>
        </p:txBody>
      </p:sp>
    </p:spTree>
    <p:extLst>
      <p:ext uri="{BB962C8B-B14F-4D97-AF65-F5344CB8AC3E}">
        <p14:creationId xmlns:p14="http://schemas.microsoft.com/office/powerpoint/2010/main" val="3923029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http://php.net/manual/fr/function.htmlspecialchars.php</a:t>
            </a:r>
          </a:p>
          <a:p>
            <a:endParaRPr lang="fr-BE" dirty="0"/>
          </a:p>
        </p:txBody>
      </p:sp>
      <p:sp>
        <p:nvSpPr>
          <p:cNvPr id="4" name="Espace réservé du numéro de diapositive 3"/>
          <p:cNvSpPr>
            <a:spLocks noGrp="1"/>
          </p:cNvSpPr>
          <p:nvPr>
            <p:ph type="sldNum" sz="quarter" idx="10"/>
          </p:nvPr>
        </p:nvSpPr>
        <p:spPr/>
        <p:txBody>
          <a:bodyPr/>
          <a:lstStyle/>
          <a:p>
            <a:pPr>
              <a:defRPr/>
            </a:pPr>
            <a:fld id="{15E1A906-7C76-4030-BBC5-BB161899444F}" type="slidenum">
              <a:rPr lang="fr-FR" smtClean="0"/>
              <a:pPr>
                <a:defRPr/>
              </a:pPr>
              <a:t>25</a:t>
            </a:fld>
            <a:endParaRPr lang="fr-FR"/>
          </a:p>
        </p:txBody>
      </p:sp>
    </p:spTree>
    <p:extLst>
      <p:ext uri="{BB962C8B-B14F-4D97-AF65-F5344CB8AC3E}">
        <p14:creationId xmlns:p14="http://schemas.microsoft.com/office/powerpoint/2010/main" val="2870448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Tahoma" pitchFamily="34" charset="0"/>
              </a:defRPr>
            </a:lvl1pPr>
            <a:lvl2pPr marL="742950" indent="-285750" eaLnBrk="0" hangingPunct="0">
              <a:defRPr>
                <a:solidFill>
                  <a:schemeClr val="tx1"/>
                </a:solidFill>
                <a:latin typeface="Tahoma" pitchFamily="34" charset="0"/>
                <a:cs typeface="Tahoma" pitchFamily="34" charset="0"/>
              </a:defRPr>
            </a:lvl2pPr>
            <a:lvl3pPr marL="1143000" indent="-228600" eaLnBrk="0" hangingPunct="0">
              <a:defRPr>
                <a:solidFill>
                  <a:schemeClr val="tx1"/>
                </a:solidFill>
                <a:latin typeface="Tahoma" pitchFamily="34" charset="0"/>
                <a:cs typeface="Tahoma" pitchFamily="34" charset="0"/>
              </a:defRPr>
            </a:lvl3pPr>
            <a:lvl4pPr marL="1600200" indent="-228600" eaLnBrk="0" hangingPunct="0">
              <a:defRPr>
                <a:solidFill>
                  <a:schemeClr val="tx1"/>
                </a:solidFill>
                <a:latin typeface="Tahoma" pitchFamily="34" charset="0"/>
                <a:cs typeface="Tahoma" pitchFamily="34" charset="0"/>
              </a:defRPr>
            </a:lvl4pPr>
            <a:lvl5pPr marL="2057400" indent="-228600" eaLnBrk="0" hangingPunct="0">
              <a:defRPr>
                <a:solidFill>
                  <a:schemeClr val="tx1"/>
                </a:solidFill>
                <a:latin typeface="Tahoma" pitchFamily="34" charset="0"/>
                <a:cs typeface="Tahoma" pitchFamily="34" charset="0"/>
              </a:defRPr>
            </a:lvl5pPr>
            <a:lvl6pPr marL="2514600" indent="-228600" eaLnBrk="0" fontAlgn="base" hangingPunct="0">
              <a:spcBef>
                <a:spcPct val="0"/>
              </a:spcBef>
              <a:spcAft>
                <a:spcPct val="0"/>
              </a:spcAft>
              <a:defRPr>
                <a:solidFill>
                  <a:schemeClr val="tx1"/>
                </a:solidFill>
                <a:latin typeface="Tahoma" pitchFamily="34" charset="0"/>
                <a:cs typeface="Tahoma" pitchFamily="34" charset="0"/>
              </a:defRPr>
            </a:lvl6pPr>
            <a:lvl7pPr marL="2971800" indent="-228600" eaLnBrk="0" fontAlgn="base" hangingPunct="0">
              <a:spcBef>
                <a:spcPct val="0"/>
              </a:spcBef>
              <a:spcAft>
                <a:spcPct val="0"/>
              </a:spcAft>
              <a:defRPr>
                <a:solidFill>
                  <a:schemeClr val="tx1"/>
                </a:solidFill>
                <a:latin typeface="Tahoma" pitchFamily="34" charset="0"/>
                <a:cs typeface="Tahoma" pitchFamily="34" charset="0"/>
              </a:defRPr>
            </a:lvl7pPr>
            <a:lvl8pPr marL="3429000" indent="-228600" eaLnBrk="0" fontAlgn="base" hangingPunct="0">
              <a:spcBef>
                <a:spcPct val="0"/>
              </a:spcBef>
              <a:spcAft>
                <a:spcPct val="0"/>
              </a:spcAft>
              <a:defRPr>
                <a:solidFill>
                  <a:schemeClr val="tx1"/>
                </a:solidFill>
                <a:latin typeface="Tahoma" pitchFamily="34" charset="0"/>
                <a:cs typeface="Tahoma" pitchFamily="34" charset="0"/>
              </a:defRPr>
            </a:lvl8pPr>
            <a:lvl9pPr marL="3886200" indent="-228600" eaLnBrk="0" fontAlgn="base" hangingPunct="0">
              <a:spcBef>
                <a:spcPct val="0"/>
              </a:spcBef>
              <a:spcAft>
                <a:spcPct val="0"/>
              </a:spcAft>
              <a:defRPr>
                <a:solidFill>
                  <a:schemeClr val="tx1"/>
                </a:solidFill>
                <a:latin typeface="Tahoma" pitchFamily="34" charset="0"/>
                <a:cs typeface="Tahoma" pitchFamily="34" charset="0"/>
              </a:defRPr>
            </a:lvl9pPr>
          </a:lstStyle>
          <a:p>
            <a:pPr eaLnBrk="1" hangingPunct="1"/>
            <a:fld id="{96D5A509-CAE7-4A0D-A93E-9706D7C8D0D0}" type="slidenum">
              <a:rPr lang="fr-FR" smtClean="0">
                <a:latin typeface="Arial" pitchFamily="34" charset="0"/>
              </a:rPr>
              <a:pPr eaLnBrk="1" hangingPunct="1"/>
              <a:t>28</a:t>
            </a:fld>
            <a:endParaRPr lang="fr-FR" smtClean="0">
              <a:latin typeface="Arial"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smtClean="0">
              <a:latin typeface="Arial" pitchFamily="34" charset="0"/>
            </a:endParaRPr>
          </a:p>
        </p:txBody>
      </p:sp>
    </p:spTree>
    <p:extLst>
      <p:ext uri="{BB962C8B-B14F-4D97-AF65-F5344CB8AC3E}">
        <p14:creationId xmlns:p14="http://schemas.microsoft.com/office/powerpoint/2010/main" val="1598495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Espace réservé de l'image des diapositives 1"/>
          <p:cNvSpPr>
            <a:spLocks noGrp="1" noRot="1" noChangeAspect="1" noTextEdit="1"/>
          </p:cNvSpPr>
          <p:nvPr>
            <p:ph type="sldImg"/>
          </p:nvPr>
        </p:nvSpPr>
        <p:spPr>
          <a:ln/>
        </p:spPr>
      </p:sp>
      <p:sp>
        <p:nvSpPr>
          <p:cNvPr id="25603"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BE" dirty="0" smtClean="0">
              <a:latin typeface="Arial" pitchFamily="34" charset="0"/>
            </a:endParaRPr>
          </a:p>
        </p:txBody>
      </p:sp>
      <p:sp>
        <p:nvSpPr>
          <p:cNvPr id="25604"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Tahoma" pitchFamily="34" charset="0"/>
              </a:defRPr>
            </a:lvl1pPr>
            <a:lvl2pPr marL="742950" indent="-285750" eaLnBrk="0" hangingPunct="0">
              <a:defRPr>
                <a:solidFill>
                  <a:schemeClr val="tx1"/>
                </a:solidFill>
                <a:latin typeface="Tahoma" pitchFamily="34" charset="0"/>
                <a:cs typeface="Tahoma" pitchFamily="34" charset="0"/>
              </a:defRPr>
            </a:lvl2pPr>
            <a:lvl3pPr marL="1143000" indent="-228600" eaLnBrk="0" hangingPunct="0">
              <a:defRPr>
                <a:solidFill>
                  <a:schemeClr val="tx1"/>
                </a:solidFill>
                <a:latin typeface="Tahoma" pitchFamily="34" charset="0"/>
                <a:cs typeface="Tahoma" pitchFamily="34" charset="0"/>
              </a:defRPr>
            </a:lvl3pPr>
            <a:lvl4pPr marL="1600200" indent="-228600" eaLnBrk="0" hangingPunct="0">
              <a:defRPr>
                <a:solidFill>
                  <a:schemeClr val="tx1"/>
                </a:solidFill>
                <a:latin typeface="Tahoma" pitchFamily="34" charset="0"/>
                <a:cs typeface="Tahoma" pitchFamily="34" charset="0"/>
              </a:defRPr>
            </a:lvl4pPr>
            <a:lvl5pPr marL="2057400" indent="-228600" eaLnBrk="0" hangingPunct="0">
              <a:defRPr>
                <a:solidFill>
                  <a:schemeClr val="tx1"/>
                </a:solidFill>
                <a:latin typeface="Tahoma" pitchFamily="34" charset="0"/>
                <a:cs typeface="Tahoma" pitchFamily="34" charset="0"/>
              </a:defRPr>
            </a:lvl5pPr>
            <a:lvl6pPr marL="2514600" indent="-228600" eaLnBrk="0" fontAlgn="base" hangingPunct="0">
              <a:spcBef>
                <a:spcPct val="0"/>
              </a:spcBef>
              <a:spcAft>
                <a:spcPct val="0"/>
              </a:spcAft>
              <a:defRPr>
                <a:solidFill>
                  <a:schemeClr val="tx1"/>
                </a:solidFill>
                <a:latin typeface="Tahoma" pitchFamily="34" charset="0"/>
                <a:cs typeface="Tahoma" pitchFamily="34" charset="0"/>
              </a:defRPr>
            </a:lvl6pPr>
            <a:lvl7pPr marL="2971800" indent="-228600" eaLnBrk="0" fontAlgn="base" hangingPunct="0">
              <a:spcBef>
                <a:spcPct val="0"/>
              </a:spcBef>
              <a:spcAft>
                <a:spcPct val="0"/>
              </a:spcAft>
              <a:defRPr>
                <a:solidFill>
                  <a:schemeClr val="tx1"/>
                </a:solidFill>
                <a:latin typeface="Tahoma" pitchFamily="34" charset="0"/>
                <a:cs typeface="Tahoma" pitchFamily="34" charset="0"/>
              </a:defRPr>
            </a:lvl7pPr>
            <a:lvl8pPr marL="3429000" indent="-228600" eaLnBrk="0" fontAlgn="base" hangingPunct="0">
              <a:spcBef>
                <a:spcPct val="0"/>
              </a:spcBef>
              <a:spcAft>
                <a:spcPct val="0"/>
              </a:spcAft>
              <a:defRPr>
                <a:solidFill>
                  <a:schemeClr val="tx1"/>
                </a:solidFill>
                <a:latin typeface="Tahoma" pitchFamily="34" charset="0"/>
                <a:cs typeface="Tahoma" pitchFamily="34" charset="0"/>
              </a:defRPr>
            </a:lvl8pPr>
            <a:lvl9pPr marL="3886200" indent="-228600" eaLnBrk="0" fontAlgn="base" hangingPunct="0">
              <a:spcBef>
                <a:spcPct val="0"/>
              </a:spcBef>
              <a:spcAft>
                <a:spcPct val="0"/>
              </a:spcAft>
              <a:defRPr>
                <a:solidFill>
                  <a:schemeClr val="tx1"/>
                </a:solidFill>
                <a:latin typeface="Tahoma" pitchFamily="34" charset="0"/>
                <a:cs typeface="Tahoma" pitchFamily="34" charset="0"/>
              </a:defRPr>
            </a:lvl9pPr>
          </a:lstStyle>
          <a:p>
            <a:pPr eaLnBrk="1" hangingPunct="1"/>
            <a:fld id="{0083D365-33ED-4C90-BBE4-C1DE550CCCBF}" type="slidenum">
              <a:rPr lang="fr-FR" smtClean="0">
                <a:latin typeface="Arial" pitchFamily="34" charset="0"/>
              </a:rPr>
              <a:pPr eaLnBrk="1" hangingPunct="1"/>
              <a:t>2</a:t>
            </a:fld>
            <a:endParaRPr lang="fr-FR" smtClean="0">
              <a:latin typeface="Arial" pitchFamily="34" charset="0"/>
            </a:endParaRPr>
          </a:p>
        </p:txBody>
      </p:sp>
    </p:spTree>
    <p:extLst>
      <p:ext uri="{BB962C8B-B14F-4D97-AF65-F5344CB8AC3E}">
        <p14:creationId xmlns:p14="http://schemas.microsoft.com/office/powerpoint/2010/main" val="216016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Espace réservé de l'image des diapositives 1"/>
          <p:cNvSpPr>
            <a:spLocks noGrp="1" noRot="1" noChangeAspect="1" noTextEdit="1"/>
          </p:cNvSpPr>
          <p:nvPr>
            <p:ph type="sldImg"/>
          </p:nvPr>
        </p:nvSpPr>
        <p:spPr>
          <a:ln/>
        </p:spPr>
      </p:sp>
      <p:sp>
        <p:nvSpPr>
          <p:cNvPr id="26627"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BE" smtClean="0">
              <a:latin typeface="Arial" pitchFamily="34" charset="0"/>
            </a:endParaRPr>
          </a:p>
        </p:txBody>
      </p:sp>
      <p:sp>
        <p:nvSpPr>
          <p:cNvPr id="4" name="Espace réservé du numéro de diapositive 3"/>
          <p:cNvSpPr>
            <a:spLocks noGrp="1"/>
          </p:cNvSpPr>
          <p:nvPr>
            <p:ph type="sldNum" sz="quarter" idx="5"/>
          </p:nvPr>
        </p:nvSpPr>
        <p:spPr/>
        <p:txBody>
          <a:bodyPr/>
          <a:lstStyle/>
          <a:p>
            <a:pPr>
              <a:defRPr/>
            </a:pPr>
            <a:fld id="{BB3834A9-263F-44FD-A585-BD23709A8D17}" type="slidenum">
              <a:rPr lang="fr-FR" smtClean="0"/>
              <a:pPr>
                <a:defRPr/>
              </a:pPr>
              <a:t>3</a:t>
            </a:fld>
            <a:endParaRPr lang="fr-FR"/>
          </a:p>
        </p:txBody>
      </p:sp>
    </p:spTree>
    <p:extLst>
      <p:ext uri="{BB962C8B-B14F-4D97-AF65-F5344CB8AC3E}">
        <p14:creationId xmlns:p14="http://schemas.microsoft.com/office/powerpoint/2010/main" val="722410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Espace réservé de l'image des diapositives 1"/>
          <p:cNvSpPr>
            <a:spLocks noGrp="1" noRot="1" noChangeAspect="1" noTextEdit="1"/>
          </p:cNvSpPr>
          <p:nvPr>
            <p:ph type="sldImg"/>
          </p:nvPr>
        </p:nvSpPr>
        <p:spPr>
          <a:ln/>
        </p:spPr>
      </p:sp>
      <p:sp>
        <p:nvSpPr>
          <p:cNvPr id="27651"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BE" dirty="0" smtClean="0">
              <a:latin typeface="Arial" pitchFamily="34" charset="0"/>
            </a:endParaRPr>
          </a:p>
        </p:txBody>
      </p:sp>
      <p:sp>
        <p:nvSpPr>
          <p:cNvPr id="4" name="Espace réservé du numéro de diapositive 3"/>
          <p:cNvSpPr>
            <a:spLocks noGrp="1"/>
          </p:cNvSpPr>
          <p:nvPr>
            <p:ph type="sldNum" sz="quarter" idx="5"/>
          </p:nvPr>
        </p:nvSpPr>
        <p:spPr/>
        <p:txBody>
          <a:bodyPr/>
          <a:lstStyle/>
          <a:p>
            <a:pPr>
              <a:defRPr/>
            </a:pPr>
            <a:fld id="{26956B08-3F08-45B3-BF8F-A3616ED78303}" type="slidenum">
              <a:rPr lang="fr-FR" smtClean="0"/>
              <a:pPr>
                <a:defRPr/>
              </a:pPr>
              <a:t>4</a:t>
            </a:fld>
            <a:endParaRPr lang="fr-FR"/>
          </a:p>
        </p:txBody>
      </p:sp>
    </p:spTree>
    <p:extLst>
      <p:ext uri="{BB962C8B-B14F-4D97-AF65-F5344CB8AC3E}">
        <p14:creationId xmlns:p14="http://schemas.microsoft.com/office/powerpoint/2010/main" val="3284841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image des diapositives 1"/>
          <p:cNvSpPr>
            <a:spLocks noGrp="1" noRot="1" noChangeAspect="1" noTextEdit="1"/>
          </p:cNvSpPr>
          <p:nvPr>
            <p:ph type="sldImg"/>
          </p:nvPr>
        </p:nvSpPr>
        <p:spPr>
          <a:ln/>
        </p:spPr>
      </p:sp>
      <p:sp>
        <p:nvSpPr>
          <p:cNvPr id="28675"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BE" smtClean="0">
                <a:latin typeface="Arial" pitchFamily="34" charset="0"/>
              </a:rPr>
              <a:t>Les connexions sont établies en créant des instances de la classe de base de PDO. Peu importe quel driver vous voulez utiliser ; vous utilisez toujours le nom de la classe PDO. Le constructeur accepte des paramètres pour spécifier la source de la base de données (connue en tant que DSN (Data Source Name)) et optionnellement, le nom d'utilisateur et le mot de passe (s'il y en a un). </a:t>
            </a:r>
          </a:p>
          <a:p>
            <a:r>
              <a:rPr lang="fr-BE" smtClean="0">
                <a:latin typeface="Arial" pitchFamily="34" charset="0"/>
              </a:rPr>
              <a:t>Référence : http://fr.php.net/manual/fr/pdo.connections.php</a:t>
            </a:r>
          </a:p>
        </p:txBody>
      </p:sp>
      <p:sp>
        <p:nvSpPr>
          <p:cNvPr id="4" name="Espace réservé du numéro de diapositive 3"/>
          <p:cNvSpPr>
            <a:spLocks noGrp="1"/>
          </p:cNvSpPr>
          <p:nvPr>
            <p:ph type="sldNum" sz="quarter" idx="5"/>
          </p:nvPr>
        </p:nvSpPr>
        <p:spPr/>
        <p:txBody>
          <a:bodyPr/>
          <a:lstStyle/>
          <a:p>
            <a:pPr>
              <a:defRPr/>
            </a:pPr>
            <a:fld id="{BE08A989-4E2F-47C0-8F6D-51BF43CC62BA}" type="slidenum">
              <a:rPr lang="fr-FR" smtClean="0"/>
              <a:pPr>
                <a:defRPr/>
              </a:pPr>
              <a:t>7</a:t>
            </a:fld>
            <a:endParaRPr lang="fr-FR"/>
          </a:p>
        </p:txBody>
      </p:sp>
    </p:spTree>
    <p:extLst>
      <p:ext uri="{BB962C8B-B14F-4D97-AF65-F5344CB8AC3E}">
        <p14:creationId xmlns:p14="http://schemas.microsoft.com/office/powerpoint/2010/main" val="35600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Espace réservé de l'image des diapositives 1"/>
          <p:cNvSpPr>
            <a:spLocks noGrp="1" noRot="1" noChangeAspect="1" noTextEdit="1"/>
          </p:cNvSpPr>
          <p:nvPr>
            <p:ph type="sldImg"/>
          </p:nvPr>
        </p:nvSpPr>
        <p:spPr>
          <a:ln/>
        </p:spPr>
      </p:sp>
      <p:sp>
        <p:nvSpPr>
          <p:cNvPr id="29699"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BE" smtClean="0">
                <a:latin typeface="Arial" pitchFamily="34" charset="0"/>
              </a:rPr>
              <a:t>http://php.net/manual/fr/pdo.setattribute.php</a:t>
            </a:r>
          </a:p>
          <a:p>
            <a:endParaRPr lang="fr-BE" smtClean="0">
              <a:latin typeface="Arial" pitchFamily="34" charset="0"/>
            </a:endParaRPr>
          </a:p>
          <a:p>
            <a:endParaRPr lang="fr-BE" smtClean="0">
              <a:latin typeface="Arial" pitchFamily="34" charset="0"/>
            </a:endParaRPr>
          </a:p>
        </p:txBody>
      </p:sp>
      <p:sp>
        <p:nvSpPr>
          <p:cNvPr id="4" name="Espace réservé du numéro de diapositive 3"/>
          <p:cNvSpPr>
            <a:spLocks noGrp="1"/>
          </p:cNvSpPr>
          <p:nvPr>
            <p:ph type="sldNum" sz="quarter" idx="5"/>
          </p:nvPr>
        </p:nvSpPr>
        <p:spPr/>
        <p:txBody>
          <a:bodyPr/>
          <a:lstStyle/>
          <a:p>
            <a:pPr>
              <a:defRPr/>
            </a:pPr>
            <a:fld id="{680C47FC-AEE5-48D3-982F-170BED41DB11}" type="slidenum">
              <a:rPr lang="fr-FR" smtClean="0"/>
              <a:pPr>
                <a:defRPr/>
              </a:pPr>
              <a:t>9</a:t>
            </a:fld>
            <a:endParaRPr lang="fr-FR"/>
          </a:p>
        </p:txBody>
      </p:sp>
    </p:spTree>
    <p:extLst>
      <p:ext uri="{BB962C8B-B14F-4D97-AF65-F5344CB8AC3E}">
        <p14:creationId xmlns:p14="http://schemas.microsoft.com/office/powerpoint/2010/main" val="103690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BE" dirty="0" smtClean="0"/>
              <a:t>http://www.apprendre-php.com/tutoriels/tutoriel-45-singleton-instance-unique-d-une-classe.html</a:t>
            </a:r>
          </a:p>
          <a:p>
            <a:endParaRPr lang="fr-FR" dirty="0" smtClean="0"/>
          </a:p>
          <a:p>
            <a:r>
              <a:rPr lang="fr-FR" dirty="0" smtClean="0"/>
              <a:t>OU </a:t>
            </a:r>
          </a:p>
          <a:p>
            <a:endParaRPr lang="fr-FR" dirty="0" smtClean="0"/>
          </a:p>
          <a:p>
            <a:pPr marL="0" indent="0">
              <a:spcBef>
                <a:spcPts val="1800"/>
              </a:spcBef>
              <a:buNone/>
            </a:pPr>
            <a:r>
              <a:rPr lang="en-US" dirty="0" smtClean="0"/>
              <a:t>if (!self::$instance) {            </a:t>
            </a:r>
          </a:p>
          <a:p>
            <a:pPr marL="0" indent="0">
              <a:spcBef>
                <a:spcPts val="600"/>
              </a:spcBef>
              <a:buNone/>
            </a:pPr>
            <a:r>
              <a:rPr lang="en-US" dirty="0" smtClean="0"/>
              <a:t>              self::$instance = new self();        </a:t>
            </a:r>
          </a:p>
          <a:p>
            <a:pPr marL="0" indent="0">
              <a:spcBef>
                <a:spcPts val="600"/>
              </a:spcBef>
              <a:buNone/>
            </a:pPr>
            <a:r>
              <a:rPr lang="en-US" dirty="0" smtClean="0"/>
              <a:t>        }        </a:t>
            </a:r>
          </a:p>
          <a:p>
            <a:endParaRPr lang="fr-BE" dirty="0"/>
          </a:p>
        </p:txBody>
      </p:sp>
      <p:sp>
        <p:nvSpPr>
          <p:cNvPr id="4" name="Espace réservé du numéro de diapositive 3"/>
          <p:cNvSpPr>
            <a:spLocks noGrp="1"/>
          </p:cNvSpPr>
          <p:nvPr>
            <p:ph type="sldNum" sz="quarter" idx="10"/>
          </p:nvPr>
        </p:nvSpPr>
        <p:spPr/>
        <p:txBody>
          <a:bodyPr/>
          <a:lstStyle/>
          <a:p>
            <a:pPr>
              <a:defRPr/>
            </a:pPr>
            <a:fld id="{15E1A906-7C76-4030-BBC5-BB161899444F}" type="slidenum">
              <a:rPr lang="fr-FR" smtClean="0"/>
              <a:pPr>
                <a:defRPr/>
              </a:pPr>
              <a:t>10</a:t>
            </a:fld>
            <a:endParaRPr lang="fr-FR"/>
          </a:p>
        </p:txBody>
      </p:sp>
    </p:spTree>
    <p:extLst>
      <p:ext uri="{BB962C8B-B14F-4D97-AF65-F5344CB8AC3E}">
        <p14:creationId xmlns:p14="http://schemas.microsoft.com/office/powerpoint/2010/main" val="2973338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Tahoma" pitchFamily="34" charset="0"/>
              </a:defRPr>
            </a:lvl1pPr>
            <a:lvl2pPr marL="742950" indent="-285750" eaLnBrk="0" hangingPunct="0">
              <a:defRPr>
                <a:solidFill>
                  <a:schemeClr val="tx1"/>
                </a:solidFill>
                <a:latin typeface="Tahoma" pitchFamily="34" charset="0"/>
                <a:cs typeface="Tahoma" pitchFamily="34" charset="0"/>
              </a:defRPr>
            </a:lvl2pPr>
            <a:lvl3pPr marL="1143000" indent="-228600" eaLnBrk="0" hangingPunct="0">
              <a:defRPr>
                <a:solidFill>
                  <a:schemeClr val="tx1"/>
                </a:solidFill>
                <a:latin typeface="Tahoma" pitchFamily="34" charset="0"/>
                <a:cs typeface="Tahoma" pitchFamily="34" charset="0"/>
              </a:defRPr>
            </a:lvl3pPr>
            <a:lvl4pPr marL="1600200" indent="-228600" eaLnBrk="0" hangingPunct="0">
              <a:defRPr>
                <a:solidFill>
                  <a:schemeClr val="tx1"/>
                </a:solidFill>
                <a:latin typeface="Tahoma" pitchFamily="34" charset="0"/>
                <a:cs typeface="Tahoma" pitchFamily="34" charset="0"/>
              </a:defRPr>
            </a:lvl4pPr>
            <a:lvl5pPr marL="2057400" indent="-228600" eaLnBrk="0" hangingPunct="0">
              <a:defRPr>
                <a:solidFill>
                  <a:schemeClr val="tx1"/>
                </a:solidFill>
                <a:latin typeface="Tahoma" pitchFamily="34" charset="0"/>
                <a:cs typeface="Tahoma" pitchFamily="34" charset="0"/>
              </a:defRPr>
            </a:lvl5pPr>
            <a:lvl6pPr marL="2514600" indent="-228600" eaLnBrk="0" fontAlgn="base" hangingPunct="0">
              <a:spcBef>
                <a:spcPct val="0"/>
              </a:spcBef>
              <a:spcAft>
                <a:spcPct val="0"/>
              </a:spcAft>
              <a:defRPr>
                <a:solidFill>
                  <a:schemeClr val="tx1"/>
                </a:solidFill>
                <a:latin typeface="Tahoma" pitchFamily="34" charset="0"/>
                <a:cs typeface="Tahoma" pitchFamily="34" charset="0"/>
              </a:defRPr>
            </a:lvl6pPr>
            <a:lvl7pPr marL="2971800" indent="-228600" eaLnBrk="0" fontAlgn="base" hangingPunct="0">
              <a:spcBef>
                <a:spcPct val="0"/>
              </a:spcBef>
              <a:spcAft>
                <a:spcPct val="0"/>
              </a:spcAft>
              <a:defRPr>
                <a:solidFill>
                  <a:schemeClr val="tx1"/>
                </a:solidFill>
                <a:latin typeface="Tahoma" pitchFamily="34" charset="0"/>
                <a:cs typeface="Tahoma" pitchFamily="34" charset="0"/>
              </a:defRPr>
            </a:lvl7pPr>
            <a:lvl8pPr marL="3429000" indent="-228600" eaLnBrk="0" fontAlgn="base" hangingPunct="0">
              <a:spcBef>
                <a:spcPct val="0"/>
              </a:spcBef>
              <a:spcAft>
                <a:spcPct val="0"/>
              </a:spcAft>
              <a:defRPr>
                <a:solidFill>
                  <a:schemeClr val="tx1"/>
                </a:solidFill>
                <a:latin typeface="Tahoma" pitchFamily="34" charset="0"/>
                <a:cs typeface="Tahoma" pitchFamily="34" charset="0"/>
              </a:defRPr>
            </a:lvl8pPr>
            <a:lvl9pPr marL="3886200" indent="-228600" eaLnBrk="0" fontAlgn="base" hangingPunct="0">
              <a:spcBef>
                <a:spcPct val="0"/>
              </a:spcBef>
              <a:spcAft>
                <a:spcPct val="0"/>
              </a:spcAft>
              <a:defRPr>
                <a:solidFill>
                  <a:schemeClr val="tx1"/>
                </a:solidFill>
                <a:latin typeface="Tahoma" pitchFamily="34" charset="0"/>
                <a:cs typeface="Tahoma" pitchFamily="34" charset="0"/>
              </a:defRPr>
            </a:lvl9pPr>
          </a:lstStyle>
          <a:p>
            <a:pPr eaLnBrk="1" hangingPunct="1"/>
            <a:fld id="{ACE55B9D-6B3D-4999-89E3-12BFC911CC64}" type="slidenum">
              <a:rPr lang="fr-FR" smtClean="0">
                <a:latin typeface="Arial" pitchFamily="34" charset="0"/>
              </a:rPr>
              <a:pPr eaLnBrk="1" hangingPunct="1"/>
              <a:t>13</a:t>
            </a:fld>
            <a:endParaRPr lang="fr-FR" smtClean="0">
              <a:latin typeface="Arial"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fr-FR" dirty="0" smtClean="0">
              <a:latin typeface="Arial" pitchFamily="34" charset="0"/>
            </a:endParaRPr>
          </a:p>
        </p:txBody>
      </p:sp>
    </p:spTree>
    <p:extLst>
      <p:ext uri="{BB962C8B-B14F-4D97-AF65-F5344CB8AC3E}">
        <p14:creationId xmlns:p14="http://schemas.microsoft.com/office/powerpoint/2010/main" val="955871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pPr>
              <a:defRPr/>
            </a:pPr>
            <a:fld id="{15E1A906-7C76-4030-BBC5-BB161899444F}" type="slidenum">
              <a:rPr lang="fr-FR" smtClean="0"/>
              <a:pPr>
                <a:defRPr/>
              </a:pPr>
              <a:t>15</a:t>
            </a:fld>
            <a:endParaRPr lang="fr-FR"/>
          </a:p>
        </p:txBody>
      </p:sp>
    </p:spTree>
    <p:extLst>
      <p:ext uri="{BB962C8B-B14F-4D97-AF65-F5344CB8AC3E}">
        <p14:creationId xmlns:p14="http://schemas.microsoft.com/office/powerpoint/2010/main" val="4207253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Diapositive de titr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userDrawn="1"/>
          </p:nvGrpSpPr>
          <p:grpSpPr bwMode="auto">
            <a:xfrm>
              <a:off x="696" y="1979"/>
              <a:ext cx="3132" cy="324"/>
              <a:chOff x="696" y="894"/>
              <a:chExt cx="3132" cy="324"/>
            </a:xfrm>
          </p:grpSpPr>
          <p:sp>
            <p:nvSpPr>
              <p:cNvPr id="87" name="Rectangle 4"/>
              <p:cNvSpPr>
                <a:spLocks noChangeArrowheads="1"/>
              </p:cNvSpPr>
              <p:nvPr userDrawn="1"/>
            </p:nvSpPr>
            <p:spPr bwMode="ltGray">
              <a:xfrm>
                <a:off x="696" y="894"/>
                <a:ext cx="1104" cy="28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sp>
            <p:nvSpPr>
              <p:cNvPr id="88" name="Rectangle 5"/>
              <p:cNvSpPr>
                <a:spLocks noChangeArrowheads="1"/>
              </p:cNvSpPr>
              <p:nvPr userDrawn="1"/>
            </p:nvSpPr>
            <p:spPr bwMode="ltGray">
              <a:xfrm>
                <a:off x="696" y="1122"/>
                <a:ext cx="1440"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sp>
            <p:nvSpPr>
              <p:cNvPr id="89" name="Rectangle 6"/>
              <p:cNvSpPr>
                <a:spLocks noChangeArrowheads="1"/>
              </p:cNvSpPr>
              <p:nvPr userDrawn="1"/>
            </p:nvSpPr>
            <p:spPr bwMode="ltGray">
              <a:xfrm>
                <a:off x="1716" y="1068"/>
                <a:ext cx="2112" cy="10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sp>
            <p:nvSpPr>
              <p:cNvPr id="90" name="Rectangle 7"/>
              <p:cNvSpPr>
                <a:spLocks noChangeArrowheads="1"/>
              </p:cNvSpPr>
              <p:nvPr userDrawn="1"/>
            </p:nvSpPr>
            <p:spPr bwMode="ltGray">
              <a:xfrm>
                <a:off x="1713" y="954"/>
                <a:ext cx="1872" cy="14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grpSp>
        <p:sp>
          <p:nvSpPr>
            <p:cNvPr id="6" name="Rectangle 8"/>
            <p:cNvSpPr>
              <a:spLocks noChangeArrowheads="1"/>
            </p:cNvSpPr>
            <p:nvPr userDrawn="1"/>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grpSp>
          <p:nvGrpSpPr>
            <p:cNvPr id="7" name="Group 9"/>
            <p:cNvGrpSpPr>
              <a:grpSpLocks/>
            </p:cNvGrpSpPr>
            <p:nvPr userDrawn="1"/>
          </p:nvGrpSpPr>
          <p:grpSpPr bwMode="auto">
            <a:xfrm>
              <a:off x="0" y="0"/>
              <a:ext cx="5760" cy="4320"/>
              <a:chOff x="0" y="0"/>
              <a:chExt cx="5760" cy="4320"/>
            </a:xfrm>
          </p:grpSpPr>
          <p:grpSp>
            <p:nvGrpSpPr>
              <p:cNvPr id="34" name="Group 10"/>
              <p:cNvGrpSpPr>
                <a:grpSpLocks/>
              </p:cNvGrpSpPr>
              <p:nvPr/>
            </p:nvGrpSpPr>
            <p:grpSpPr bwMode="auto">
              <a:xfrm>
                <a:off x="0" y="192"/>
                <a:ext cx="5760" cy="4032"/>
                <a:chOff x="0" y="192"/>
                <a:chExt cx="5760" cy="4032"/>
              </a:xfrm>
            </p:grpSpPr>
            <p:sp>
              <p:nvSpPr>
                <p:cNvPr id="65" name="Line 11"/>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6" name="Line 12"/>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7" name="Line 13"/>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8" name="Line 14"/>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9" name="Line 15"/>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0" name="Line 16"/>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1" name="Line 17"/>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2" name="Line 18"/>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3" name="Line 19"/>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4" name="Line 20"/>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5" name="Line 21"/>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6" name="Line 22"/>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7" name="Line 23"/>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8" name="Line 24"/>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79" name="Line 25"/>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80" name="Line 26"/>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81" name="Line 27"/>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82" name="Line 28"/>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83" name="Line 29"/>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84" name="Line 30"/>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85" name="Line 31"/>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86" name="Line 32"/>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grpSp>
            <p:nvGrpSpPr>
              <p:cNvPr id="35" name="Group 33"/>
              <p:cNvGrpSpPr>
                <a:grpSpLocks/>
              </p:cNvGrpSpPr>
              <p:nvPr/>
            </p:nvGrpSpPr>
            <p:grpSpPr bwMode="auto">
              <a:xfrm>
                <a:off x="192" y="0"/>
                <a:ext cx="5376" cy="4320"/>
                <a:chOff x="192" y="0"/>
                <a:chExt cx="5376" cy="4320"/>
              </a:xfrm>
            </p:grpSpPr>
            <p:sp>
              <p:nvSpPr>
                <p:cNvPr id="36" name="Line 34"/>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37" name="Line 35"/>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38" name="Line 36"/>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39" name="Line 37"/>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0" name="Line 38"/>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1" name="Line 39"/>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2" name="Line 40"/>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3" name="Line 41"/>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4" name="Line 42"/>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5" name="Line 43"/>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6" name="Line 44"/>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7" name="Line 45"/>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8" name="Line 46"/>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49" name="Line 47"/>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0" name="Line 48"/>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1" name="Line 49"/>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2" name="Line 50"/>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3" name="Line 51"/>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4" name="Line 52"/>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5" name="Line 53"/>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6" name="Line 54"/>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7" name="Line 55"/>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8" name="Line 56"/>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59" name="Line 57"/>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0" name="Line 58"/>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1" name="Line 59"/>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2" name="Line 60"/>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3" name="Line 61"/>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64" name="Line 62"/>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grpSp>
        <p:grpSp>
          <p:nvGrpSpPr>
            <p:cNvPr id="8" name="Group 63"/>
            <p:cNvGrpSpPr>
              <a:grpSpLocks/>
            </p:cNvGrpSpPr>
            <p:nvPr userDrawn="1"/>
          </p:nvGrpSpPr>
          <p:grpSpPr bwMode="auto">
            <a:xfrm>
              <a:off x="4512" y="3984"/>
              <a:ext cx="912" cy="288"/>
              <a:chOff x="4512" y="3984"/>
              <a:chExt cx="912" cy="288"/>
            </a:xfrm>
          </p:grpSpPr>
          <p:sp>
            <p:nvSpPr>
              <p:cNvPr id="29" name="Rectangle 64" descr="60%"/>
              <p:cNvSpPr>
                <a:spLocks noChangeArrowheads="1"/>
              </p:cNvSpPr>
              <p:nvPr userDrawn="1"/>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sp>
            <p:nvSpPr>
              <p:cNvPr id="30" name="Line 65"/>
              <p:cNvSpPr>
                <a:spLocks noChangeShapeType="1"/>
              </p:cNvSpPr>
              <p:nvPr userDrawn="1"/>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31" name="Line 66"/>
              <p:cNvSpPr>
                <a:spLocks noChangeShapeType="1"/>
              </p:cNvSpPr>
              <p:nvPr userDrawn="1"/>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32" name="Line 67"/>
              <p:cNvSpPr>
                <a:spLocks noChangeShapeType="1"/>
              </p:cNvSpPr>
              <p:nvPr userDrawn="1"/>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33" name="Line 68"/>
              <p:cNvSpPr>
                <a:spLocks noChangeShapeType="1"/>
              </p:cNvSpPr>
              <p:nvPr userDrawn="1"/>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sp>
          <p:nvSpPr>
            <p:cNvPr id="9" name="Line 69"/>
            <p:cNvSpPr>
              <a:spLocks noChangeShapeType="1"/>
            </p:cNvSpPr>
            <p:nvPr userDrawn="1"/>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nvGrpSpPr>
            <p:cNvPr id="10" name="Group 70"/>
            <p:cNvGrpSpPr>
              <a:grpSpLocks/>
            </p:cNvGrpSpPr>
            <p:nvPr userDrawn="1"/>
          </p:nvGrpSpPr>
          <p:grpSpPr bwMode="auto">
            <a:xfrm>
              <a:off x="261" y="1962"/>
              <a:ext cx="3567" cy="1494"/>
              <a:chOff x="261" y="877"/>
              <a:chExt cx="3567" cy="1494"/>
            </a:xfrm>
          </p:grpSpPr>
          <p:sp>
            <p:nvSpPr>
              <p:cNvPr id="11" name="Line 71"/>
              <p:cNvSpPr>
                <a:spLocks noChangeShapeType="1"/>
              </p:cNvSpPr>
              <p:nvPr/>
            </p:nvSpPr>
            <p:spPr bwMode="ltGray">
              <a:xfrm flipH="1">
                <a:off x="261" y="951"/>
                <a:ext cx="1533" cy="3"/>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2" name="Line 72"/>
              <p:cNvSpPr>
                <a:spLocks noChangeShapeType="1"/>
              </p:cNvSpPr>
              <p:nvPr/>
            </p:nvSpPr>
            <p:spPr bwMode="ltGray">
              <a:xfrm>
                <a:off x="383" y="879"/>
                <a:ext cx="0" cy="149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3" name="Arc 73"/>
              <p:cNvSpPr>
                <a:spLocks/>
              </p:cNvSpPr>
              <p:nvPr/>
            </p:nvSpPr>
            <p:spPr bwMode="ltGray">
              <a:xfrm rot="16200000" flipH="1">
                <a:off x="302" y="87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sp>
            <p:nvSpPr>
              <p:cNvPr id="14" name="Arc 74"/>
              <p:cNvSpPr>
                <a:spLocks/>
              </p:cNvSpPr>
              <p:nvPr userDrawn="1"/>
            </p:nvSpPr>
            <p:spPr bwMode="ltGray">
              <a:xfrm>
                <a:off x="692" y="895"/>
                <a:ext cx="267" cy="209"/>
              </a:xfrm>
              <a:custGeom>
                <a:avLst/>
                <a:gdLst>
                  <a:gd name="T0" fmla="*/ 0 w 38387"/>
                  <a:gd name="T1" fmla="*/ 0 h 30163"/>
                  <a:gd name="T2" fmla="*/ 0 w 38387"/>
                  <a:gd name="T3" fmla="*/ 0 h 30163"/>
                  <a:gd name="T4" fmla="*/ 0 w 38387"/>
                  <a:gd name="T5" fmla="*/ 0 h 30163"/>
                  <a:gd name="T6" fmla="*/ 0 60000 65536"/>
                  <a:gd name="T7" fmla="*/ 0 60000 65536"/>
                  <a:gd name="T8" fmla="*/ 0 60000 65536"/>
                </a:gdLst>
                <a:ahLst/>
                <a:cxnLst>
                  <a:cxn ang="T6">
                    <a:pos x="T0" y="T1"/>
                  </a:cxn>
                  <a:cxn ang="T7">
                    <a:pos x="T2" y="T3"/>
                  </a:cxn>
                  <a:cxn ang="T8">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lnTo>
                      <a:pt x="36617"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sp>
            <p:nvSpPr>
              <p:cNvPr id="15" name="Arc 75"/>
              <p:cNvSpPr>
                <a:spLocks/>
              </p:cNvSpPr>
              <p:nvPr userDrawn="1"/>
            </p:nvSpPr>
            <p:spPr bwMode="ltGray">
              <a:xfrm flipV="1">
                <a:off x="834" y="893"/>
                <a:ext cx="288" cy="322"/>
              </a:xfrm>
              <a:custGeom>
                <a:avLst/>
                <a:gdLst>
                  <a:gd name="T0" fmla="*/ 0 w 21600"/>
                  <a:gd name="T1" fmla="*/ 0 h 24179"/>
                  <a:gd name="T2" fmla="*/ 0 w 21600"/>
                  <a:gd name="T3" fmla="*/ 0 h 24179"/>
                  <a:gd name="T4" fmla="*/ 0 w 21600"/>
                  <a:gd name="T5" fmla="*/ 0 h 24179"/>
                  <a:gd name="T6" fmla="*/ 0 60000 65536"/>
                  <a:gd name="T7" fmla="*/ 0 60000 65536"/>
                  <a:gd name="T8" fmla="*/ 0 60000 65536"/>
                </a:gdLst>
                <a:ahLst/>
                <a:cxnLst>
                  <a:cxn ang="T6">
                    <a:pos x="T0" y="T1"/>
                  </a:cxn>
                  <a:cxn ang="T7">
                    <a:pos x="T2" y="T3"/>
                  </a:cxn>
                  <a:cxn ang="T8">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lnTo>
                      <a:pt x="10995" y="24178"/>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sp>
            <p:nvSpPr>
              <p:cNvPr id="16" name="Arc 76"/>
              <p:cNvSpPr>
                <a:spLocks/>
              </p:cNvSpPr>
              <p:nvPr userDrawn="1"/>
            </p:nvSpPr>
            <p:spPr bwMode="ltGray">
              <a:xfrm flipV="1">
                <a:off x="1124" y="888"/>
                <a:ext cx="288" cy="329"/>
              </a:xfrm>
              <a:custGeom>
                <a:avLst/>
                <a:gdLst>
                  <a:gd name="T0" fmla="*/ 0 w 21600"/>
                  <a:gd name="T1" fmla="*/ 0 h 24653"/>
                  <a:gd name="T2" fmla="*/ 0 w 21600"/>
                  <a:gd name="T3" fmla="*/ 0 h 24653"/>
                  <a:gd name="T4" fmla="*/ 0 w 21600"/>
                  <a:gd name="T5" fmla="*/ 0 h 24653"/>
                  <a:gd name="T6" fmla="*/ 0 60000 65536"/>
                  <a:gd name="T7" fmla="*/ 0 60000 65536"/>
                  <a:gd name="T8" fmla="*/ 0 60000 65536"/>
                </a:gdLst>
                <a:ahLst/>
                <a:cxnLst>
                  <a:cxn ang="T6">
                    <a:pos x="T0" y="T1"/>
                  </a:cxn>
                  <a:cxn ang="T7">
                    <a:pos x="T2" y="T3"/>
                  </a:cxn>
                  <a:cxn ang="T8">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lnTo>
                      <a:pt x="21029" y="-1"/>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sp>
            <p:nvSpPr>
              <p:cNvPr id="17" name="Line 77"/>
              <p:cNvSpPr>
                <a:spLocks noChangeShapeType="1"/>
              </p:cNvSpPr>
              <p:nvPr userDrawn="1"/>
            </p:nvSpPr>
            <p:spPr bwMode="ltGray">
              <a:xfrm flipV="1">
                <a:off x="720" y="891"/>
                <a:ext cx="417" cy="3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8" name="Line 78"/>
              <p:cNvSpPr>
                <a:spLocks noChangeShapeType="1"/>
              </p:cNvSpPr>
              <p:nvPr userDrawn="1"/>
            </p:nvSpPr>
            <p:spPr bwMode="ltGray">
              <a:xfrm>
                <a:off x="771" y="891"/>
                <a:ext cx="300" cy="32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9" name="Arc 79"/>
              <p:cNvSpPr>
                <a:spLocks/>
              </p:cNvSpPr>
              <p:nvPr userDrawn="1"/>
            </p:nvSpPr>
            <p:spPr bwMode="ltGray">
              <a:xfrm flipV="1">
                <a:off x="2708" y="954"/>
                <a:ext cx="727" cy="619"/>
              </a:xfrm>
              <a:custGeom>
                <a:avLst/>
                <a:gdLst>
                  <a:gd name="T0" fmla="*/ 0 w 18917"/>
                  <a:gd name="T1" fmla="*/ 0 h 16117"/>
                  <a:gd name="T2" fmla="*/ 0 w 18917"/>
                  <a:gd name="T3" fmla="*/ 0 h 16117"/>
                  <a:gd name="T4" fmla="*/ 0 w 18917"/>
                  <a:gd name="T5" fmla="*/ 0 h 16117"/>
                  <a:gd name="T6" fmla="*/ 0 60000 65536"/>
                  <a:gd name="T7" fmla="*/ 0 60000 65536"/>
                  <a:gd name="T8" fmla="*/ 0 60000 65536"/>
                </a:gdLst>
                <a:ahLst/>
                <a:cxnLst>
                  <a:cxn ang="T6">
                    <a:pos x="T0" y="T1"/>
                  </a:cxn>
                  <a:cxn ang="T7">
                    <a:pos x="T2" y="T3"/>
                  </a:cxn>
                  <a:cxn ang="T8">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lnTo>
                      <a:pt x="4536" y="16116"/>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sp>
            <p:nvSpPr>
              <p:cNvPr id="20" name="Arc 80"/>
              <p:cNvSpPr>
                <a:spLocks/>
              </p:cNvSpPr>
              <p:nvPr userDrawn="1"/>
            </p:nvSpPr>
            <p:spPr bwMode="ltGray">
              <a:xfrm>
                <a:off x="3076" y="922"/>
                <a:ext cx="425" cy="215"/>
              </a:xfrm>
              <a:custGeom>
                <a:avLst/>
                <a:gdLst>
                  <a:gd name="T0" fmla="*/ 0 w 42771"/>
                  <a:gd name="T1" fmla="*/ 0 h 21600"/>
                  <a:gd name="T2" fmla="*/ 0 w 42771"/>
                  <a:gd name="T3" fmla="*/ 0 h 21600"/>
                  <a:gd name="T4" fmla="*/ 0 w 42771"/>
                  <a:gd name="T5" fmla="*/ 0 h 21600"/>
                  <a:gd name="T6" fmla="*/ 0 60000 65536"/>
                  <a:gd name="T7" fmla="*/ 0 60000 65536"/>
                  <a:gd name="T8" fmla="*/ 0 60000 65536"/>
                </a:gdLst>
                <a:ahLst/>
                <a:cxnLst>
                  <a:cxn ang="T6">
                    <a:pos x="T0" y="T1"/>
                  </a:cxn>
                  <a:cxn ang="T7">
                    <a:pos x="T2" y="T3"/>
                  </a:cxn>
                  <a:cxn ang="T8">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lnTo>
                      <a:pt x="42771" y="3334"/>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sp>
            <p:nvSpPr>
              <p:cNvPr id="21" name="Arc 81"/>
              <p:cNvSpPr>
                <a:spLocks/>
              </p:cNvSpPr>
              <p:nvPr userDrawn="1"/>
            </p:nvSpPr>
            <p:spPr bwMode="ltGray">
              <a:xfrm flipH="1" flipV="1">
                <a:off x="3441" y="1037"/>
                <a:ext cx="288" cy="144"/>
              </a:xfrm>
              <a:custGeom>
                <a:avLst/>
                <a:gdLst>
                  <a:gd name="T0" fmla="*/ 0 w 43129"/>
                  <a:gd name="T1" fmla="*/ 0 h 21600"/>
                  <a:gd name="T2" fmla="*/ 0 w 43129"/>
                  <a:gd name="T3" fmla="*/ 0 h 21600"/>
                  <a:gd name="T4" fmla="*/ 0 w 43129"/>
                  <a:gd name="T5" fmla="*/ 0 h 21600"/>
                  <a:gd name="T6" fmla="*/ 0 60000 65536"/>
                  <a:gd name="T7" fmla="*/ 0 60000 65536"/>
                  <a:gd name="T8" fmla="*/ 0 60000 65536"/>
                </a:gdLst>
                <a:ahLst/>
                <a:cxnLst>
                  <a:cxn ang="T6">
                    <a:pos x="T0" y="T1"/>
                  </a:cxn>
                  <a:cxn ang="T7">
                    <a:pos x="T2" y="T3"/>
                  </a:cxn>
                  <a:cxn ang="T8">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lnTo>
                      <a:pt x="43128" y="1347"/>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sp>
            <p:nvSpPr>
              <p:cNvPr id="22" name="Arc 82"/>
              <p:cNvSpPr>
                <a:spLocks/>
              </p:cNvSpPr>
              <p:nvPr userDrawn="1"/>
            </p:nvSpPr>
            <p:spPr bwMode="ltGray">
              <a:xfrm flipH="1" flipV="1">
                <a:off x="2745" y="1045"/>
                <a:ext cx="201" cy="130"/>
              </a:xfrm>
              <a:custGeom>
                <a:avLst/>
                <a:gdLst>
                  <a:gd name="T0" fmla="*/ 0 w 43200"/>
                  <a:gd name="T1" fmla="*/ 0 h 28005"/>
                  <a:gd name="T2" fmla="*/ 0 w 43200"/>
                  <a:gd name="T3" fmla="*/ 0 h 28005"/>
                  <a:gd name="T4" fmla="*/ 0 w 43200"/>
                  <a:gd name="T5" fmla="*/ 0 h 28005"/>
                  <a:gd name="T6" fmla="*/ 0 60000 65536"/>
                  <a:gd name="T7" fmla="*/ 0 60000 65536"/>
                  <a:gd name="T8" fmla="*/ 0 60000 65536"/>
                </a:gdLst>
                <a:ahLst/>
                <a:cxnLst>
                  <a:cxn ang="T6">
                    <a:pos x="T0" y="T1"/>
                  </a:cxn>
                  <a:cxn ang="T7">
                    <a:pos x="T2" y="T3"/>
                  </a:cxn>
                  <a:cxn ang="T8">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lnTo>
                      <a:pt x="42228" y="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sp>
            <p:nvSpPr>
              <p:cNvPr id="23" name="Line 83"/>
              <p:cNvSpPr>
                <a:spLocks noChangeShapeType="1"/>
              </p:cNvSpPr>
              <p:nvPr userDrawn="1"/>
            </p:nvSpPr>
            <p:spPr bwMode="ltGray">
              <a:xfrm>
                <a:off x="2784" y="960"/>
                <a:ext cx="219" cy="21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24" name="Line 84"/>
              <p:cNvSpPr>
                <a:spLocks noChangeShapeType="1"/>
              </p:cNvSpPr>
              <p:nvPr userDrawn="1"/>
            </p:nvSpPr>
            <p:spPr bwMode="ltGray">
              <a:xfrm>
                <a:off x="3282"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25" name="Line 85"/>
              <p:cNvSpPr>
                <a:spLocks noChangeShapeType="1"/>
              </p:cNvSpPr>
              <p:nvPr userDrawn="1"/>
            </p:nvSpPr>
            <p:spPr bwMode="ltGray">
              <a:xfrm flipH="1">
                <a:off x="2976" y="951"/>
                <a:ext cx="300" cy="2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26" name="Line 86"/>
              <p:cNvSpPr>
                <a:spLocks noChangeShapeType="1"/>
              </p:cNvSpPr>
              <p:nvPr userDrawn="1"/>
            </p:nvSpPr>
            <p:spPr bwMode="ltGray">
              <a:xfrm>
                <a:off x="3279" y="951"/>
                <a:ext cx="0" cy="225"/>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27" name="Line 87"/>
              <p:cNvSpPr>
                <a:spLocks noChangeShapeType="1"/>
              </p:cNvSpPr>
              <p:nvPr userDrawn="1"/>
            </p:nvSpPr>
            <p:spPr bwMode="ltGray">
              <a:xfrm>
                <a:off x="3579" y="951"/>
                <a:ext cx="0" cy="29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28" name="Line 88"/>
              <p:cNvSpPr>
                <a:spLocks noChangeShapeType="1"/>
              </p:cNvSpPr>
              <p:nvPr userDrawn="1"/>
            </p:nvSpPr>
            <p:spPr bwMode="ltGray">
              <a:xfrm>
                <a:off x="288" y="1176"/>
                <a:ext cx="354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grpSp>
      <p:sp>
        <p:nvSpPr>
          <p:cNvPr id="151641" name="Rectangle 89"/>
          <p:cNvSpPr>
            <a:spLocks noGrp="1" noChangeArrowheads="1"/>
          </p:cNvSpPr>
          <p:nvPr>
            <p:ph type="ctrTitle"/>
          </p:nvPr>
        </p:nvSpPr>
        <p:spPr>
          <a:xfrm>
            <a:off x="990600" y="1752600"/>
            <a:ext cx="7772400" cy="1143000"/>
          </a:xfrm>
        </p:spPr>
        <p:txBody>
          <a:bodyPr/>
          <a:lstStyle>
            <a:lvl1pPr>
              <a:defRPr/>
            </a:lvl1pPr>
          </a:lstStyle>
          <a:p>
            <a:r>
              <a:rPr lang="fr-FR"/>
              <a:t>Cliquez pour modifier le style du titre</a:t>
            </a:r>
          </a:p>
        </p:txBody>
      </p:sp>
      <p:sp>
        <p:nvSpPr>
          <p:cNvPr id="151642" name="Rectangle 90" descr="Rectangle: Click to edit Master text styles&#10;Second level&#10;Third level&#10;Fourth level&#10;Fifth level"/>
          <p:cNvSpPr>
            <a:spLocks noGrp="1" noChangeArrowheads="1"/>
          </p:cNvSpPr>
          <p:nvPr>
            <p:ph type="subTitle" idx="1"/>
          </p:nvPr>
        </p:nvSpPr>
        <p:spPr>
          <a:xfrm>
            <a:off x="990600" y="3886200"/>
            <a:ext cx="6400800" cy="1752600"/>
          </a:xfrm>
        </p:spPr>
        <p:txBody>
          <a:bodyPr anchor="ctr"/>
          <a:lstStyle>
            <a:lvl1pPr marL="0" indent="0">
              <a:buFontTx/>
              <a:buNone/>
              <a:defRPr/>
            </a:lvl1pPr>
          </a:lstStyle>
          <a:p>
            <a:r>
              <a:rPr lang="fr-FR"/>
              <a:t>Cliquez pour modifier le style des sous-titres du masque</a:t>
            </a:r>
          </a:p>
        </p:txBody>
      </p:sp>
      <p:sp>
        <p:nvSpPr>
          <p:cNvPr id="91" name="Rectangle 94"/>
          <p:cNvSpPr>
            <a:spLocks noGrp="1" noChangeArrowheads="1"/>
          </p:cNvSpPr>
          <p:nvPr>
            <p:ph type="dt" sz="half" idx="10"/>
          </p:nvPr>
        </p:nvSpPr>
        <p:spPr/>
        <p:txBody>
          <a:bodyPr/>
          <a:lstStyle>
            <a:lvl1pPr marL="0" marR="0" indent="0" algn="ctr" defTabSz="914400" rtl="0" eaLnBrk="0" fontAlgn="base" latinLnBrk="0" hangingPunct="0">
              <a:lnSpc>
                <a:spcPct val="100000"/>
              </a:lnSpc>
              <a:spcBef>
                <a:spcPct val="0"/>
              </a:spcBef>
              <a:spcAft>
                <a:spcPct val="0"/>
              </a:spcAft>
              <a:buClrTx/>
              <a:buSzTx/>
              <a:buFontTx/>
              <a:buNone/>
              <a:tabLst/>
              <a:defRPr/>
            </a:lvl1pPr>
          </a:lstStyle>
          <a:p>
            <a:pPr>
              <a:defRPr/>
            </a:pPr>
            <a:r>
              <a:rPr lang="fr-FR"/>
              <a:t>Semaine 3</a:t>
            </a:r>
          </a:p>
        </p:txBody>
      </p:sp>
    </p:spTree>
    <p:extLst>
      <p:ext uri="{BB962C8B-B14F-4D97-AF65-F5344CB8AC3E}">
        <p14:creationId xmlns:p14="http://schemas.microsoft.com/office/powerpoint/2010/main" val="28557174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Rectangle 83"/>
          <p:cNvSpPr>
            <a:spLocks noGrp="1" noChangeArrowheads="1"/>
          </p:cNvSpPr>
          <p:nvPr>
            <p:ph type="dt" sz="half" idx="10"/>
          </p:nvPr>
        </p:nvSpPr>
        <p:spPr>
          <a:ln/>
        </p:spPr>
        <p:txBody>
          <a:bodyPr/>
          <a:lstStyle>
            <a:lvl1pPr>
              <a:defRPr/>
            </a:lvl1pPr>
          </a:lstStyle>
          <a:p>
            <a:pPr>
              <a:defRPr/>
            </a:pPr>
            <a:r>
              <a:rPr lang="fr-FR"/>
              <a:t>Semaine 3</a:t>
            </a:r>
          </a:p>
        </p:txBody>
      </p:sp>
      <p:sp>
        <p:nvSpPr>
          <p:cNvPr id="5" name="Rectangle 84"/>
          <p:cNvSpPr>
            <a:spLocks noGrp="1" noChangeArrowheads="1"/>
          </p:cNvSpPr>
          <p:nvPr>
            <p:ph type="ftr" sz="quarter" idx="11"/>
          </p:nvPr>
        </p:nvSpPr>
        <p:spPr>
          <a:ln/>
        </p:spPr>
        <p:txBody>
          <a:bodyPr/>
          <a:lstStyle>
            <a:lvl1pPr>
              <a:defRPr/>
            </a:lvl1pPr>
          </a:lstStyle>
          <a:p>
            <a:pPr>
              <a:defRPr/>
            </a:pPr>
            <a:r>
              <a:rPr lang="fr-FR"/>
              <a:t>Institut Paul Lambin</a:t>
            </a:r>
          </a:p>
        </p:txBody>
      </p:sp>
      <p:sp>
        <p:nvSpPr>
          <p:cNvPr id="6" name="Rectangle 85"/>
          <p:cNvSpPr>
            <a:spLocks noGrp="1" noChangeArrowheads="1"/>
          </p:cNvSpPr>
          <p:nvPr>
            <p:ph type="sldNum" sz="quarter" idx="12"/>
          </p:nvPr>
        </p:nvSpPr>
        <p:spPr>
          <a:ln/>
        </p:spPr>
        <p:txBody>
          <a:bodyPr/>
          <a:lstStyle>
            <a:lvl1pPr>
              <a:defRPr/>
            </a:lvl1pPr>
          </a:lstStyle>
          <a:p>
            <a:pPr>
              <a:defRPr/>
            </a:pPr>
            <a:r>
              <a:rPr lang="fr-FR"/>
              <a:t>Diapositive </a:t>
            </a:r>
            <a:fld id="{D3134870-004D-4CE2-9480-EE06CB65240B}" type="slidenum">
              <a:rPr lang="fr-FR"/>
              <a:pPr>
                <a:defRPr/>
              </a:pPr>
              <a:t>‹N°›</a:t>
            </a:fld>
            <a:endParaRPr lang="fr-FR"/>
          </a:p>
        </p:txBody>
      </p:sp>
    </p:spTree>
    <p:extLst>
      <p:ext uri="{BB962C8B-B14F-4D97-AF65-F5344CB8AC3E}">
        <p14:creationId xmlns:p14="http://schemas.microsoft.com/office/powerpoint/2010/main" val="116079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10350" y="304800"/>
            <a:ext cx="2000250" cy="5867400"/>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609600" y="304800"/>
            <a:ext cx="5848350" cy="58674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Rectangle 83"/>
          <p:cNvSpPr>
            <a:spLocks noGrp="1" noChangeArrowheads="1"/>
          </p:cNvSpPr>
          <p:nvPr>
            <p:ph type="dt" sz="half" idx="10"/>
          </p:nvPr>
        </p:nvSpPr>
        <p:spPr>
          <a:ln/>
        </p:spPr>
        <p:txBody>
          <a:bodyPr/>
          <a:lstStyle>
            <a:lvl1pPr>
              <a:defRPr/>
            </a:lvl1pPr>
          </a:lstStyle>
          <a:p>
            <a:pPr>
              <a:defRPr/>
            </a:pPr>
            <a:r>
              <a:rPr lang="fr-FR"/>
              <a:t>Semaine 3</a:t>
            </a:r>
          </a:p>
        </p:txBody>
      </p:sp>
      <p:sp>
        <p:nvSpPr>
          <p:cNvPr id="5" name="Rectangle 84"/>
          <p:cNvSpPr>
            <a:spLocks noGrp="1" noChangeArrowheads="1"/>
          </p:cNvSpPr>
          <p:nvPr>
            <p:ph type="ftr" sz="quarter" idx="11"/>
          </p:nvPr>
        </p:nvSpPr>
        <p:spPr>
          <a:ln/>
        </p:spPr>
        <p:txBody>
          <a:bodyPr/>
          <a:lstStyle>
            <a:lvl1pPr>
              <a:defRPr/>
            </a:lvl1pPr>
          </a:lstStyle>
          <a:p>
            <a:pPr>
              <a:defRPr/>
            </a:pPr>
            <a:r>
              <a:rPr lang="fr-FR"/>
              <a:t>Institut Paul Lambin</a:t>
            </a:r>
          </a:p>
        </p:txBody>
      </p:sp>
      <p:sp>
        <p:nvSpPr>
          <p:cNvPr id="6" name="Rectangle 85"/>
          <p:cNvSpPr>
            <a:spLocks noGrp="1" noChangeArrowheads="1"/>
          </p:cNvSpPr>
          <p:nvPr>
            <p:ph type="sldNum" sz="quarter" idx="12"/>
          </p:nvPr>
        </p:nvSpPr>
        <p:spPr>
          <a:ln/>
        </p:spPr>
        <p:txBody>
          <a:bodyPr/>
          <a:lstStyle>
            <a:lvl1pPr>
              <a:defRPr/>
            </a:lvl1pPr>
          </a:lstStyle>
          <a:p>
            <a:pPr>
              <a:defRPr/>
            </a:pPr>
            <a:r>
              <a:rPr lang="fr-FR"/>
              <a:t>Diapositive </a:t>
            </a:r>
            <a:fld id="{7A654722-AD47-4977-806E-B8C911E0C8C9}" type="slidenum">
              <a:rPr lang="fr-FR"/>
              <a:pPr>
                <a:defRPr/>
              </a:pPr>
              <a:t>‹N°›</a:t>
            </a:fld>
            <a:endParaRPr lang="fr-FR"/>
          </a:p>
        </p:txBody>
      </p:sp>
    </p:spTree>
    <p:extLst>
      <p:ext uri="{BB962C8B-B14F-4D97-AF65-F5344CB8AC3E}">
        <p14:creationId xmlns:p14="http://schemas.microsoft.com/office/powerpoint/2010/main" val="2439859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Rectangle 83"/>
          <p:cNvSpPr>
            <a:spLocks noGrp="1" noChangeArrowheads="1"/>
          </p:cNvSpPr>
          <p:nvPr>
            <p:ph type="dt" sz="half" idx="10"/>
          </p:nvPr>
        </p:nvSpPr>
        <p:spPr>
          <a:ln/>
        </p:spPr>
        <p:txBody>
          <a:bodyPr/>
          <a:lstStyle>
            <a:lvl1pPr>
              <a:defRPr/>
            </a:lvl1pPr>
          </a:lstStyle>
          <a:p>
            <a:pPr>
              <a:defRPr/>
            </a:pPr>
            <a:r>
              <a:rPr lang="fr-FR"/>
              <a:t>Semaine 3</a:t>
            </a:r>
          </a:p>
        </p:txBody>
      </p:sp>
      <p:sp>
        <p:nvSpPr>
          <p:cNvPr id="5" name="Rectangle 84"/>
          <p:cNvSpPr>
            <a:spLocks noGrp="1" noChangeArrowheads="1"/>
          </p:cNvSpPr>
          <p:nvPr>
            <p:ph type="ftr" sz="quarter" idx="11"/>
          </p:nvPr>
        </p:nvSpPr>
        <p:spPr>
          <a:ln/>
        </p:spPr>
        <p:txBody>
          <a:bodyPr/>
          <a:lstStyle>
            <a:lvl1pPr>
              <a:defRPr/>
            </a:lvl1pPr>
          </a:lstStyle>
          <a:p>
            <a:pPr>
              <a:defRPr/>
            </a:pPr>
            <a:r>
              <a:rPr lang="fr-FR"/>
              <a:t>Institut Paul Lambin</a:t>
            </a:r>
          </a:p>
        </p:txBody>
      </p:sp>
      <p:sp>
        <p:nvSpPr>
          <p:cNvPr id="6" name="Rectangle 85"/>
          <p:cNvSpPr>
            <a:spLocks noGrp="1" noChangeArrowheads="1"/>
          </p:cNvSpPr>
          <p:nvPr>
            <p:ph type="sldNum" sz="quarter" idx="12"/>
          </p:nvPr>
        </p:nvSpPr>
        <p:spPr>
          <a:ln/>
        </p:spPr>
        <p:txBody>
          <a:bodyPr/>
          <a:lstStyle>
            <a:lvl1pPr>
              <a:defRPr/>
            </a:lvl1pPr>
          </a:lstStyle>
          <a:p>
            <a:pPr>
              <a:defRPr/>
            </a:pPr>
            <a:r>
              <a:rPr lang="fr-FR"/>
              <a:t>Diapositive </a:t>
            </a:r>
            <a:fld id="{A5587208-41EE-4F6F-A868-BE964861DDCF}" type="slidenum">
              <a:rPr lang="fr-FR"/>
              <a:pPr>
                <a:defRPr/>
              </a:pPr>
              <a:t>‹N°›</a:t>
            </a:fld>
            <a:endParaRPr lang="fr-FR"/>
          </a:p>
        </p:txBody>
      </p:sp>
    </p:spTree>
    <p:extLst>
      <p:ext uri="{BB962C8B-B14F-4D97-AF65-F5344CB8AC3E}">
        <p14:creationId xmlns:p14="http://schemas.microsoft.com/office/powerpoint/2010/main" val="10024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83"/>
          <p:cNvSpPr>
            <a:spLocks noGrp="1" noChangeArrowheads="1"/>
          </p:cNvSpPr>
          <p:nvPr>
            <p:ph type="dt" sz="half" idx="10"/>
          </p:nvPr>
        </p:nvSpPr>
        <p:spPr>
          <a:ln/>
        </p:spPr>
        <p:txBody>
          <a:bodyPr/>
          <a:lstStyle>
            <a:lvl1pPr>
              <a:defRPr/>
            </a:lvl1pPr>
          </a:lstStyle>
          <a:p>
            <a:pPr>
              <a:defRPr/>
            </a:pPr>
            <a:r>
              <a:rPr lang="fr-FR"/>
              <a:t>Semaine 3</a:t>
            </a:r>
          </a:p>
        </p:txBody>
      </p:sp>
      <p:sp>
        <p:nvSpPr>
          <p:cNvPr id="5" name="Rectangle 84"/>
          <p:cNvSpPr>
            <a:spLocks noGrp="1" noChangeArrowheads="1"/>
          </p:cNvSpPr>
          <p:nvPr>
            <p:ph type="ftr" sz="quarter" idx="11"/>
          </p:nvPr>
        </p:nvSpPr>
        <p:spPr>
          <a:ln/>
        </p:spPr>
        <p:txBody>
          <a:bodyPr/>
          <a:lstStyle>
            <a:lvl1pPr>
              <a:defRPr/>
            </a:lvl1pPr>
          </a:lstStyle>
          <a:p>
            <a:pPr>
              <a:defRPr/>
            </a:pPr>
            <a:r>
              <a:rPr lang="fr-FR"/>
              <a:t>Institut Paul Lambin</a:t>
            </a:r>
          </a:p>
        </p:txBody>
      </p:sp>
      <p:sp>
        <p:nvSpPr>
          <p:cNvPr id="6" name="Rectangle 85"/>
          <p:cNvSpPr>
            <a:spLocks noGrp="1" noChangeArrowheads="1"/>
          </p:cNvSpPr>
          <p:nvPr>
            <p:ph type="sldNum" sz="quarter" idx="12"/>
          </p:nvPr>
        </p:nvSpPr>
        <p:spPr>
          <a:ln/>
        </p:spPr>
        <p:txBody>
          <a:bodyPr/>
          <a:lstStyle>
            <a:lvl1pPr>
              <a:defRPr/>
            </a:lvl1pPr>
          </a:lstStyle>
          <a:p>
            <a:pPr>
              <a:defRPr/>
            </a:pPr>
            <a:r>
              <a:rPr lang="fr-FR"/>
              <a:t>Diapositive </a:t>
            </a:r>
            <a:fld id="{20692843-D5F3-49EF-97DE-973871E05E8B}" type="slidenum">
              <a:rPr lang="fr-FR"/>
              <a:pPr>
                <a:defRPr/>
              </a:pPr>
              <a:t>‹N°›</a:t>
            </a:fld>
            <a:endParaRPr lang="fr-FR"/>
          </a:p>
        </p:txBody>
      </p:sp>
    </p:spTree>
    <p:extLst>
      <p:ext uri="{BB962C8B-B14F-4D97-AF65-F5344CB8AC3E}">
        <p14:creationId xmlns:p14="http://schemas.microsoft.com/office/powerpoint/2010/main" val="25430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838200" y="1600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800600" y="16002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Rectangle 83"/>
          <p:cNvSpPr>
            <a:spLocks noGrp="1" noChangeArrowheads="1"/>
          </p:cNvSpPr>
          <p:nvPr>
            <p:ph type="dt" sz="half" idx="10"/>
          </p:nvPr>
        </p:nvSpPr>
        <p:spPr>
          <a:ln/>
        </p:spPr>
        <p:txBody>
          <a:bodyPr/>
          <a:lstStyle>
            <a:lvl1pPr>
              <a:defRPr/>
            </a:lvl1pPr>
          </a:lstStyle>
          <a:p>
            <a:pPr>
              <a:defRPr/>
            </a:pPr>
            <a:r>
              <a:rPr lang="fr-FR"/>
              <a:t>Semaine 3</a:t>
            </a:r>
          </a:p>
        </p:txBody>
      </p:sp>
      <p:sp>
        <p:nvSpPr>
          <p:cNvPr id="6" name="Rectangle 84"/>
          <p:cNvSpPr>
            <a:spLocks noGrp="1" noChangeArrowheads="1"/>
          </p:cNvSpPr>
          <p:nvPr>
            <p:ph type="ftr" sz="quarter" idx="11"/>
          </p:nvPr>
        </p:nvSpPr>
        <p:spPr>
          <a:ln/>
        </p:spPr>
        <p:txBody>
          <a:bodyPr/>
          <a:lstStyle>
            <a:lvl1pPr>
              <a:defRPr/>
            </a:lvl1pPr>
          </a:lstStyle>
          <a:p>
            <a:pPr>
              <a:defRPr/>
            </a:pPr>
            <a:r>
              <a:rPr lang="fr-FR"/>
              <a:t>Institut Paul Lambin</a:t>
            </a:r>
          </a:p>
        </p:txBody>
      </p:sp>
      <p:sp>
        <p:nvSpPr>
          <p:cNvPr id="7" name="Rectangle 85"/>
          <p:cNvSpPr>
            <a:spLocks noGrp="1" noChangeArrowheads="1"/>
          </p:cNvSpPr>
          <p:nvPr>
            <p:ph type="sldNum" sz="quarter" idx="12"/>
          </p:nvPr>
        </p:nvSpPr>
        <p:spPr>
          <a:ln/>
        </p:spPr>
        <p:txBody>
          <a:bodyPr/>
          <a:lstStyle>
            <a:lvl1pPr>
              <a:defRPr/>
            </a:lvl1pPr>
          </a:lstStyle>
          <a:p>
            <a:pPr>
              <a:defRPr/>
            </a:pPr>
            <a:r>
              <a:rPr lang="fr-FR"/>
              <a:t>Diapositive </a:t>
            </a:r>
            <a:fld id="{EDE5E96D-CD20-4109-83F8-90B9C347183A}" type="slidenum">
              <a:rPr lang="fr-FR"/>
              <a:pPr>
                <a:defRPr/>
              </a:pPr>
              <a:t>‹N°›</a:t>
            </a:fld>
            <a:endParaRPr lang="fr-FR"/>
          </a:p>
        </p:txBody>
      </p:sp>
    </p:spTree>
    <p:extLst>
      <p:ext uri="{BB962C8B-B14F-4D97-AF65-F5344CB8AC3E}">
        <p14:creationId xmlns:p14="http://schemas.microsoft.com/office/powerpoint/2010/main" val="361435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Rectangle 83"/>
          <p:cNvSpPr>
            <a:spLocks noGrp="1" noChangeArrowheads="1"/>
          </p:cNvSpPr>
          <p:nvPr>
            <p:ph type="dt" sz="half" idx="10"/>
          </p:nvPr>
        </p:nvSpPr>
        <p:spPr>
          <a:ln/>
        </p:spPr>
        <p:txBody>
          <a:bodyPr/>
          <a:lstStyle>
            <a:lvl1pPr>
              <a:defRPr/>
            </a:lvl1pPr>
          </a:lstStyle>
          <a:p>
            <a:pPr>
              <a:defRPr/>
            </a:pPr>
            <a:r>
              <a:rPr lang="fr-FR"/>
              <a:t>Semaine 3</a:t>
            </a:r>
          </a:p>
        </p:txBody>
      </p:sp>
      <p:sp>
        <p:nvSpPr>
          <p:cNvPr id="8" name="Rectangle 84"/>
          <p:cNvSpPr>
            <a:spLocks noGrp="1" noChangeArrowheads="1"/>
          </p:cNvSpPr>
          <p:nvPr>
            <p:ph type="ftr" sz="quarter" idx="11"/>
          </p:nvPr>
        </p:nvSpPr>
        <p:spPr>
          <a:ln/>
        </p:spPr>
        <p:txBody>
          <a:bodyPr/>
          <a:lstStyle>
            <a:lvl1pPr>
              <a:defRPr/>
            </a:lvl1pPr>
          </a:lstStyle>
          <a:p>
            <a:pPr>
              <a:defRPr/>
            </a:pPr>
            <a:r>
              <a:rPr lang="fr-FR"/>
              <a:t>Institut Paul Lambin</a:t>
            </a:r>
          </a:p>
        </p:txBody>
      </p:sp>
      <p:sp>
        <p:nvSpPr>
          <p:cNvPr id="9" name="Rectangle 85"/>
          <p:cNvSpPr>
            <a:spLocks noGrp="1" noChangeArrowheads="1"/>
          </p:cNvSpPr>
          <p:nvPr>
            <p:ph type="sldNum" sz="quarter" idx="12"/>
          </p:nvPr>
        </p:nvSpPr>
        <p:spPr>
          <a:ln/>
        </p:spPr>
        <p:txBody>
          <a:bodyPr/>
          <a:lstStyle>
            <a:lvl1pPr>
              <a:defRPr/>
            </a:lvl1pPr>
          </a:lstStyle>
          <a:p>
            <a:pPr>
              <a:defRPr/>
            </a:pPr>
            <a:r>
              <a:rPr lang="fr-FR"/>
              <a:t>Diapositive </a:t>
            </a:r>
            <a:fld id="{3B569C09-B840-46C8-BA29-AE2AD3240FBA}" type="slidenum">
              <a:rPr lang="fr-FR"/>
              <a:pPr>
                <a:defRPr/>
              </a:pPr>
              <a:t>‹N°›</a:t>
            </a:fld>
            <a:endParaRPr lang="fr-FR"/>
          </a:p>
        </p:txBody>
      </p:sp>
    </p:spTree>
    <p:extLst>
      <p:ext uri="{BB962C8B-B14F-4D97-AF65-F5344CB8AC3E}">
        <p14:creationId xmlns:p14="http://schemas.microsoft.com/office/powerpoint/2010/main" val="3683672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Rectangle 83"/>
          <p:cNvSpPr>
            <a:spLocks noGrp="1" noChangeArrowheads="1"/>
          </p:cNvSpPr>
          <p:nvPr>
            <p:ph type="dt" sz="half" idx="10"/>
          </p:nvPr>
        </p:nvSpPr>
        <p:spPr>
          <a:ln/>
        </p:spPr>
        <p:txBody>
          <a:bodyPr/>
          <a:lstStyle>
            <a:lvl1pPr>
              <a:defRPr/>
            </a:lvl1pPr>
          </a:lstStyle>
          <a:p>
            <a:pPr>
              <a:defRPr/>
            </a:pPr>
            <a:r>
              <a:rPr lang="fr-FR"/>
              <a:t>Semaine 3</a:t>
            </a:r>
          </a:p>
        </p:txBody>
      </p:sp>
      <p:sp>
        <p:nvSpPr>
          <p:cNvPr id="4" name="Rectangle 84"/>
          <p:cNvSpPr>
            <a:spLocks noGrp="1" noChangeArrowheads="1"/>
          </p:cNvSpPr>
          <p:nvPr>
            <p:ph type="ftr" sz="quarter" idx="11"/>
          </p:nvPr>
        </p:nvSpPr>
        <p:spPr>
          <a:ln/>
        </p:spPr>
        <p:txBody>
          <a:bodyPr/>
          <a:lstStyle>
            <a:lvl1pPr>
              <a:defRPr/>
            </a:lvl1pPr>
          </a:lstStyle>
          <a:p>
            <a:pPr>
              <a:defRPr/>
            </a:pPr>
            <a:r>
              <a:rPr lang="fr-FR"/>
              <a:t>Institut Paul Lambin</a:t>
            </a:r>
          </a:p>
        </p:txBody>
      </p:sp>
      <p:sp>
        <p:nvSpPr>
          <p:cNvPr id="5" name="Rectangle 85"/>
          <p:cNvSpPr>
            <a:spLocks noGrp="1" noChangeArrowheads="1"/>
          </p:cNvSpPr>
          <p:nvPr>
            <p:ph type="sldNum" sz="quarter" idx="12"/>
          </p:nvPr>
        </p:nvSpPr>
        <p:spPr>
          <a:ln/>
        </p:spPr>
        <p:txBody>
          <a:bodyPr/>
          <a:lstStyle>
            <a:lvl1pPr>
              <a:defRPr/>
            </a:lvl1pPr>
          </a:lstStyle>
          <a:p>
            <a:pPr>
              <a:defRPr/>
            </a:pPr>
            <a:r>
              <a:rPr lang="fr-FR"/>
              <a:t>Diapositive </a:t>
            </a:r>
            <a:fld id="{8A192349-2F67-4603-94CB-3185BFD06004}" type="slidenum">
              <a:rPr lang="fr-FR"/>
              <a:pPr>
                <a:defRPr/>
              </a:pPr>
              <a:t>‹N°›</a:t>
            </a:fld>
            <a:endParaRPr lang="fr-FR"/>
          </a:p>
        </p:txBody>
      </p:sp>
    </p:spTree>
    <p:extLst>
      <p:ext uri="{BB962C8B-B14F-4D97-AF65-F5344CB8AC3E}">
        <p14:creationId xmlns:p14="http://schemas.microsoft.com/office/powerpoint/2010/main" val="311746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83"/>
          <p:cNvSpPr>
            <a:spLocks noGrp="1" noChangeArrowheads="1"/>
          </p:cNvSpPr>
          <p:nvPr>
            <p:ph type="dt" sz="half" idx="10"/>
          </p:nvPr>
        </p:nvSpPr>
        <p:spPr>
          <a:ln/>
        </p:spPr>
        <p:txBody>
          <a:bodyPr/>
          <a:lstStyle>
            <a:lvl1pPr>
              <a:defRPr/>
            </a:lvl1pPr>
          </a:lstStyle>
          <a:p>
            <a:pPr>
              <a:defRPr/>
            </a:pPr>
            <a:r>
              <a:rPr lang="fr-FR"/>
              <a:t>Semaine 3</a:t>
            </a:r>
          </a:p>
        </p:txBody>
      </p:sp>
      <p:sp>
        <p:nvSpPr>
          <p:cNvPr id="3" name="Rectangle 84"/>
          <p:cNvSpPr>
            <a:spLocks noGrp="1" noChangeArrowheads="1"/>
          </p:cNvSpPr>
          <p:nvPr>
            <p:ph type="ftr" sz="quarter" idx="11"/>
          </p:nvPr>
        </p:nvSpPr>
        <p:spPr>
          <a:ln/>
        </p:spPr>
        <p:txBody>
          <a:bodyPr/>
          <a:lstStyle>
            <a:lvl1pPr>
              <a:defRPr/>
            </a:lvl1pPr>
          </a:lstStyle>
          <a:p>
            <a:pPr>
              <a:defRPr/>
            </a:pPr>
            <a:r>
              <a:rPr lang="fr-FR"/>
              <a:t>Institut Paul Lambin</a:t>
            </a:r>
          </a:p>
        </p:txBody>
      </p:sp>
      <p:sp>
        <p:nvSpPr>
          <p:cNvPr id="4" name="Rectangle 85"/>
          <p:cNvSpPr>
            <a:spLocks noGrp="1" noChangeArrowheads="1"/>
          </p:cNvSpPr>
          <p:nvPr>
            <p:ph type="sldNum" sz="quarter" idx="12"/>
          </p:nvPr>
        </p:nvSpPr>
        <p:spPr>
          <a:ln/>
        </p:spPr>
        <p:txBody>
          <a:bodyPr/>
          <a:lstStyle>
            <a:lvl1pPr>
              <a:defRPr/>
            </a:lvl1pPr>
          </a:lstStyle>
          <a:p>
            <a:pPr>
              <a:defRPr/>
            </a:pPr>
            <a:r>
              <a:rPr lang="fr-FR"/>
              <a:t>Diapositive </a:t>
            </a:r>
            <a:fld id="{B8D195A0-EF51-4546-861A-B9C91FD76CAF}" type="slidenum">
              <a:rPr lang="fr-FR"/>
              <a:pPr>
                <a:defRPr/>
              </a:pPr>
              <a:t>‹N°›</a:t>
            </a:fld>
            <a:endParaRPr lang="fr-FR"/>
          </a:p>
        </p:txBody>
      </p:sp>
    </p:spTree>
    <p:extLst>
      <p:ext uri="{BB962C8B-B14F-4D97-AF65-F5344CB8AC3E}">
        <p14:creationId xmlns:p14="http://schemas.microsoft.com/office/powerpoint/2010/main" val="3535461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83"/>
          <p:cNvSpPr>
            <a:spLocks noGrp="1" noChangeArrowheads="1"/>
          </p:cNvSpPr>
          <p:nvPr>
            <p:ph type="dt" sz="half" idx="10"/>
          </p:nvPr>
        </p:nvSpPr>
        <p:spPr>
          <a:ln/>
        </p:spPr>
        <p:txBody>
          <a:bodyPr/>
          <a:lstStyle>
            <a:lvl1pPr>
              <a:defRPr/>
            </a:lvl1pPr>
          </a:lstStyle>
          <a:p>
            <a:pPr>
              <a:defRPr/>
            </a:pPr>
            <a:r>
              <a:rPr lang="fr-FR"/>
              <a:t>Semaine 3</a:t>
            </a:r>
          </a:p>
        </p:txBody>
      </p:sp>
      <p:sp>
        <p:nvSpPr>
          <p:cNvPr id="6" name="Rectangle 84"/>
          <p:cNvSpPr>
            <a:spLocks noGrp="1" noChangeArrowheads="1"/>
          </p:cNvSpPr>
          <p:nvPr>
            <p:ph type="ftr" sz="quarter" idx="11"/>
          </p:nvPr>
        </p:nvSpPr>
        <p:spPr>
          <a:ln/>
        </p:spPr>
        <p:txBody>
          <a:bodyPr/>
          <a:lstStyle>
            <a:lvl1pPr>
              <a:defRPr/>
            </a:lvl1pPr>
          </a:lstStyle>
          <a:p>
            <a:pPr>
              <a:defRPr/>
            </a:pPr>
            <a:r>
              <a:rPr lang="fr-FR"/>
              <a:t>Institut Paul Lambin</a:t>
            </a:r>
          </a:p>
        </p:txBody>
      </p:sp>
      <p:sp>
        <p:nvSpPr>
          <p:cNvPr id="7" name="Rectangle 85"/>
          <p:cNvSpPr>
            <a:spLocks noGrp="1" noChangeArrowheads="1"/>
          </p:cNvSpPr>
          <p:nvPr>
            <p:ph type="sldNum" sz="quarter" idx="12"/>
          </p:nvPr>
        </p:nvSpPr>
        <p:spPr>
          <a:ln/>
        </p:spPr>
        <p:txBody>
          <a:bodyPr/>
          <a:lstStyle>
            <a:lvl1pPr>
              <a:defRPr/>
            </a:lvl1pPr>
          </a:lstStyle>
          <a:p>
            <a:pPr>
              <a:defRPr/>
            </a:pPr>
            <a:r>
              <a:rPr lang="fr-FR"/>
              <a:t>Diapositive </a:t>
            </a:r>
            <a:fld id="{F00F355F-EE37-4DD9-ABF9-35CB57C5A547}" type="slidenum">
              <a:rPr lang="fr-FR"/>
              <a:pPr>
                <a:defRPr/>
              </a:pPr>
              <a:t>‹N°›</a:t>
            </a:fld>
            <a:endParaRPr lang="fr-FR"/>
          </a:p>
        </p:txBody>
      </p:sp>
    </p:spTree>
    <p:extLst>
      <p:ext uri="{BB962C8B-B14F-4D97-AF65-F5344CB8AC3E}">
        <p14:creationId xmlns:p14="http://schemas.microsoft.com/office/powerpoint/2010/main" val="414709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83"/>
          <p:cNvSpPr>
            <a:spLocks noGrp="1" noChangeArrowheads="1"/>
          </p:cNvSpPr>
          <p:nvPr>
            <p:ph type="dt" sz="half" idx="10"/>
          </p:nvPr>
        </p:nvSpPr>
        <p:spPr>
          <a:ln/>
        </p:spPr>
        <p:txBody>
          <a:bodyPr/>
          <a:lstStyle>
            <a:lvl1pPr>
              <a:defRPr/>
            </a:lvl1pPr>
          </a:lstStyle>
          <a:p>
            <a:pPr>
              <a:defRPr/>
            </a:pPr>
            <a:r>
              <a:rPr lang="fr-FR"/>
              <a:t>Semaine 3</a:t>
            </a:r>
          </a:p>
        </p:txBody>
      </p:sp>
      <p:sp>
        <p:nvSpPr>
          <p:cNvPr id="6" name="Rectangle 84"/>
          <p:cNvSpPr>
            <a:spLocks noGrp="1" noChangeArrowheads="1"/>
          </p:cNvSpPr>
          <p:nvPr>
            <p:ph type="ftr" sz="quarter" idx="11"/>
          </p:nvPr>
        </p:nvSpPr>
        <p:spPr>
          <a:ln/>
        </p:spPr>
        <p:txBody>
          <a:bodyPr/>
          <a:lstStyle>
            <a:lvl1pPr>
              <a:defRPr/>
            </a:lvl1pPr>
          </a:lstStyle>
          <a:p>
            <a:pPr>
              <a:defRPr/>
            </a:pPr>
            <a:r>
              <a:rPr lang="fr-FR"/>
              <a:t>Institut Paul Lambin</a:t>
            </a:r>
          </a:p>
        </p:txBody>
      </p:sp>
      <p:sp>
        <p:nvSpPr>
          <p:cNvPr id="7" name="Rectangle 85"/>
          <p:cNvSpPr>
            <a:spLocks noGrp="1" noChangeArrowheads="1"/>
          </p:cNvSpPr>
          <p:nvPr>
            <p:ph type="sldNum" sz="quarter" idx="12"/>
          </p:nvPr>
        </p:nvSpPr>
        <p:spPr>
          <a:ln/>
        </p:spPr>
        <p:txBody>
          <a:bodyPr/>
          <a:lstStyle>
            <a:lvl1pPr>
              <a:defRPr/>
            </a:lvl1pPr>
          </a:lstStyle>
          <a:p>
            <a:pPr>
              <a:defRPr/>
            </a:pPr>
            <a:r>
              <a:rPr lang="fr-FR"/>
              <a:t>Diapositive </a:t>
            </a:r>
            <a:fld id="{0B7DFA6E-CCCE-4674-8ECB-30ED11A54BA6}" type="slidenum">
              <a:rPr lang="fr-FR"/>
              <a:pPr>
                <a:defRPr/>
              </a:pPr>
              <a:t>‹N°›</a:t>
            </a:fld>
            <a:endParaRPr lang="fr-FR"/>
          </a:p>
        </p:txBody>
      </p:sp>
    </p:spTree>
    <p:extLst>
      <p:ext uri="{BB962C8B-B14F-4D97-AF65-F5344CB8AC3E}">
        <p14:creationId xmlns:p14="http://schemas.microsoft.com/office/powerpoint/2010/main" val="1757143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3" name="Group 3"/>
            <p:cNvGrpSpPr>
              <a:grpSpLocks/>
            </p:cNvGrpSpPr>
            <p:nvPr/>
          </p:nvGrpSpPr>
          <p:grpSpPr bwMode="auto">
            <a:xfrm>
              <a:off x="0" y="0"/>
              <a:ext cx="5760" cy="4320"/>
              <a:chOff x="0" y="0"/>
              <a:chExt cx="5760" cy="4320"/>
            </a:xfrm>
          </p:grpSpPr>
          <p:grpSp>
            <p:nvGrpSpPr>
              <p:cNvPr id="1058" name="Group 4"/>
              <p:cNvGrpSpPr>
                <a:grpSpLocks/>
              </p:cNvGrpSpPr>
              <p:nvPr/>
            </p:nvGrpSpPr>
            <p:grpSpPr bwMode="auto">
              <a:xfrm>
                <a:off x="0" y="192"/>
                <a:ext cx="5760" cy="4032"/>
                <a:chOff x="0" y="192"/>
                <a:chExt cx="5760" cy="4032"/>
              </a:xfrm>
            </p:grpSpPr>
            <p:sp>
              <p:nvSpPr>
                <p:cNvPr id="1089"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0"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1"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2"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3"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4"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5"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6"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7"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8"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99"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0"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1"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2"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3"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4"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5"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6"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7"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8"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09"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110"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grpSp>
            <p:nvGrpSpPr>
              <p:cNvPr id="1059" name="Group 27"/>
              <p:cNvGrpSpPr>
                <a:grpSpLocks/>
              </p:cNvGrpSpPr>
              <p:nvPr/>
            </p:nvGrpSpPr>
            <p:grpSpPr bwMode="auto">
              <a:xfrm>
                <a:off x="192" y="0"/>
                <a:ext cx="5376" cy="4320"/>
                <a:chOff x="192" y="0"/>
                <a:chExt cx="5376" cy="4320"/>
              </a:xfrm>
            </p:grpSpPr>
            <p:sp>
              <p:nvSpPr>
                <p:cNvPr id="106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6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7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8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grpSp>
        <p:sp>
          <p:nvSpPr>
            <p:cNvPr id="1034"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grpSp>
          <p:nvGrpSpPr>
            <p:cNvPr id="1035" name="Group 58"/>
            <p:cNvGrpSpPr>
              <a:grpSpLocks/>
            </p:cNvGrpSpPr>
            <p:nvPr/>
          </p:nvGrpSpPr>
          <p:grpSpPr bwMode="auto">
            <a:xfrm>
              <a:off x="2064" y="3984"/>
              <a:ext cx="1920" cy="288"/>
              <a:chOff x="2064" y="3984"/>
              <a:chExt cx="1920" cy="288"/>
            </a:xfrm>
          </p:grpSpPr>
          <p:sp>
            <p:nvSpPr>
              <p:cNvPr id="1053" name="Rectangle 59" descr="60%"/>
              <p:cNvSpPr>
                <a:spLocks noChangeArrowheads="1"/>
              </p:cNvSpPr>
              <p:nvPr userDrawn="1"/>
            </p:nvSpPr>
            <p:spPr bwMode="ltGray">
              <a:xfrm>
                <a:off x="2112" y="4032"/>
                <a:ext cx="1824"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sp>
            <p:nvSpPr>
              <p:cNvPr id="1054" name="Line 60"/>
              <p:cNvSpPr>
                <a:spLocks noChangeShapeType="1"/>
              </p:cNvSpPr>
              <p:nvPr userDrawn="1"/>
            </p:nvSpPr>
            <p:spPr bwMode="ltGray">
              <a:xfrm>
                <a:off x="2064" y="4032"/>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55" name="Line 61"/>
              <p:cNvSpPr>
                <a:spLocks noChangeShapeType="1"/>
              </p:cNvSpPr>
              <p:nvPr userDrawn="1"/>
            </p:nvSpPr>
            <p:spPr bwMode="ltGray">
              <a:xfrm>
                <a:off x="2064" y="4224"/>
                <a:ext cx="192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56" name="Line 62"/>
              <p:cNvSpPr>
                <a:spLocks noChangeShapeType="1"/>
              </p:cNvSpPr>
              <p:nvPr userDrawn="1"/>
            </p:nvSpPr>
            <p:spPr bwMode="ltGray">
              <a:xfrm>
                <a:off x="211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57" name="Line 63"/>
              <p:cNvSpPr>
                <a:spLocks noChangeShapeType="1"/>
              </p:cNvSpPr>
              <p:nvPr userDrawn="1"/>
            </p:nvSpPr>
            <p:spPr bwMode="ltGray">
              <a:xfrm>
                <a:off x="393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grpSp>
          <p:nvGrpSpPr>
            <p:cNvPr id="1036" name="Group 64"/>
            <p:cNvGrpSpPr>
              <a:grpSpLocks/>
            </p:cNvGrpSpPr>
            <p:nvPr/>
          </p:nvGrpSpPr>
          <p:grpSpPr bwMode="auto">
            <a:xfrm>
              <a:off x="4512" y="3984"/>
              <a:ext cx="912" cy="288"/>
              <a:chOff x="4512" y="3984"/>
              <a:chExt cx="912" cy="288"/>
            </a:xfrm>
          </p:grpSpPr>
          <p:sp>
            <p:nvSpPr>
              <p:cNvPr id="1048" name="Rectangle 65" descr="60%"/>
              <p:cNvSpPr>
                <a:spLocks noChangeArrowheads="1"/>
              </p:cNvSpPr>
              <p:nvPr userDrawn="1"/>
            </p:nvSpPr>
            <p:spPr bwMode="ltGray">
              <a:xfrm>
                <a:off x="4560"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sp>
            <p:nvSpPr>
              <p:cNvPr id="1049" name="Line 66"/>
              <p:cNvSpPr>
                <a:spLocks noChangeShapeType="1"/>
              </p:cNvSpPr>
              <p:nvPr userDrawn="1"/>
            </p:nvSpPr>
            <p:spPr bwMode="ltGray">
              <a:xfrm>
                <a:off x="4512"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50" name="Line 67"/>
              <p:cNvSpPr>
                <a:spLocks noChangeShapeType="1"/>
              </p:cNvSpPr>
              <p:nvPr userDrawn="1"/>
            </p:nvSpPr>
            <p:spPr bwMode="ltGray">
              <a:xfrm>
                <a:off x="4512"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51" name="Line 68"/>
              <p:cNvSpPr>
                <a:spLocks noChangeShapeType="1"/>
              </p:cNvSpPr>
              <p:nvPr userDrawn="1"/>
            </p:nvSpPr>
            <p:spPr bwMode="ltGray">
              <a:xfrm>
                <a:off x="4560"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52" name="Line 69"/>
              <p:cNvSpPr>
                <a:spLocks noChangeShapeType="1"/>
              </p:cNvSpPr>
              <p:nvPr userDrawn="1"/>
            </p:nvSpPr>
            <p:spPr bwMode="ltGray">
              <a:xfrm>
                <a:off x="5376"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grpSp>
          <p:nvGrpSpPr>
            <p:cNvPr id="1037" name="Group 70"/>
            <p:cNvGrpSpPr>
              <a:grpSpLocks/>
            </p:cNvGrpSpPr>
            <p:nvPr/>
          </p:nvGrpSpPr>
          <p:grpSpPr bwMode="auto">
            <a:xfrm>
              <a:off x="624" y="3984"/>
              <a:ext cx="912" cy="288"/>
              <a:chOff x="624" y="3984"/>
              <a:chExt cx="912" cy="288"/>
            </a:xfrm>
          </p:grpSpPr>
          <p:sp>
            <p:nvSpPr>
              <p:cNvPr id="1043" name="Rectangle 71" descr="60%"/>
              <p:cNvSpPr>
                <a:spLocks noChangeArrowheads="1"/>
              </p:cNvSpPr>
              <p:nvPr userDrawn="1"/>
            </p:nvSpPr>
            <p:spPr bwMode="ltGray">
              <a:xfrm>
                <a:off x="672" y="4032"/>
                <a:ext cx="816" cy="192"/>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BE"/>
              </a:p>
            </p:txBody>
          </p:sp>
          <p:sp>
            <p:nvSpPr>
              <p:cNvPr id="1044" name="Line 72"/>
              <p:cNvSpPr>
                <a:spLocks noChangeShapeType="1"/>
              </p:cNvSpPr>
              <p:nvPr userDrawn="1"/>
            </p:nvSpPr>
            <p:spPr bwMode="ltGray">
              <a:xfrm>
                <a:off x="624" y="4032"/>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45" name="Line 73"/>
              <p:cNvSpPr>
                <a:spLocks noChangeShapeType="1"/>
              </p:cNvSpPr>
              <p:nvPr userDrawn="1"/>
            </p:nvSpPr>
            <p:spPr bwMode="ltGray">
              <a:xfrm>
                <a:off x="624" y="4224"/>
                <a:ext cx="91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46" name="Line 74"/>
              <p:cNvSpPr>
                <a:spLocks noChangeShapeType="1"/>
              </p:cNvSpPr>
              <p:nvPr userDrawn="1"/>
            </p:nvSpPr>
            <p:spPr bwMode="ltGray">
              <a:xfrm>
                <a:off x="672"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47" name="Line 75"/>
              <p:cNvSpPr>
                <a:spLocks noChangeShapeType="1"/>
              </p:cNvSpPr>
              <p:nvPr userDrawn="1"/>
            </p:nvSpPr>
            <p:spPr bwMode="ltGray">
              <a:xfrm>
                <a:off x="1488" y="3984"/>
                <a:ext cx="0" cy="2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sp>
          <p:nvSpPr>
            <p:cNvPr id="1038" name="Line 76"/>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grpSp>
          <p:nvGrpSpPr>
            <p:cNvPr id="1039" name="Group 77"/>
            <p:cNvGrpSpPr>
              <a:grpSpLocks/>
            </p:cNvGrpSpPr>
            <p:nvPr/>
          </p:nvGrpSpPr>
          <p:grpSpPr bwMode="auto">
            <a:xfrm>
              <a:off x="261" y="892"/>
              <a:ext cx="1124" cy="1464"/>
              <a:chOff x="96" y="916"/>
              <a:chExt cx="2208" cy="2876"/>
            </a:xfrm>
          </p:grpSpPr>
          <p:sp>
            <p:nvSpPr>
              <p:cNvPr id="1040" name="Line 78"/>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41" name="Line 79"/>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fr-BE"/>
              </a:p>
            </p:txBody>
          </p:sp>
          <p:sp>
            <p:nvSpPr>
              <p:cNvPr id="1042" name="Arc 80"/>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BE"/>
              </a:p>
            </p:txBody>
          </p:sp>
        </p:grpSp>
      </p:grpSp>
      <p:sp>
        <p:nvSpPr>
          <p:cNvPr id="150609" name="Rectangle 81"/>
          <p:cNvSpPr>
            <a:spLocks noGrp="1" noChangeArrowheads="1"/>
          </p:cNvSpPr>
          <p:nvPr>
            <p:ph type="title"/>
          </p:nvPr>
        </p:nvSpPr>
        <p:spPr bwMode="auto">
          <a:xfrm>
            <a:off x="609600" y="30480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smtClean="0"/>
              <a:t>Cliquez pour modifier le style du titre</a:t>
            </a:r>
          </a:p>
        </p:txBody>
      </p:sp>
      <p:sp>
        <p:nvSpPr>
          <p:cNvPr id="150610" name="Rectangle 82" descr="Rectangle: Click to edit Master text styles&#10;Second level&#10;Third level&#10;Fourth level&#10;Fifth level"/>
          <p:cNvSpPr>
            <a:spLocks noGrp="1" noChangeArrowheads="1"/>
          </p:cNvSpPr>
          <p:nvPr>
            <p:ph type="body" idx="1"/>
          </p:nvPr>
        </p:nvSpPr>
        <p:spPr bwMode="auto">
          <a:xfrm>
            <a:off x="838200" y="16002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50611" name="Rectangle 83"/>
          <p:cNvSpPr>
            <a:spLocks noGrp="1" noChangeArrowheads="1"/>
          </p:cNvSpPr>
          <p:nvPr>
            <p:ph type="dt" sz="half" idx="2"/>
          </p:nvPr>
        </p:nvSpPr>
        <p:spPr bwMode="auto">
          <a:xfrm>
            <a:off x="7239000" y="62484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marR="0" indent="0" algn="ctr" defTabSz="914400" rtl="0" eaLnBrk="0" fontAlgn="base" latinLnBrk="0" hangingPunct="0">
              <a:lnSpc>
                <a:spcPct val="100000"/>
              </a:lnSpc>
              <a:spcBef>
                <a:spcPct val="0"/>
              </a:spcBef>
              <a:spcAft>
                <a:spcPct val="0"/>
              </a:spcAft>
              <a:buClrTx/>
              <a:buSzTx/>
              <a:buFontTx/>
              <a:buNone/>
              <a:tabLst/>
              <a:defRPr sz="1400">
                <a:latin typeface="Comic Sans MS" pitchFamily="66" charset="0"/>
                <a:cs typeface="+mn-cs"/>
              </a:defRPr>
            </a:lvl1pPr>
          </a:lstStyle>
          <a:p>
            <a:pPr>
              <a:defRPr/>
            </a:pPr>
            <a:r>
              <a:rPr lang="fr-FR"/>
              <a:t>Semaine 3</a:t>
            </a:r>
          </a:p>
        </p:txBody>
      </p:sp>
      <p:sp>
        <p:nvSpPr>
          <p:cNvPr id="150612" name="Rectangle 84"/>
          <p:cNvSpPr>
            <a:spLocks noGrp="1" noChangeArrowheads="1"/>
          </p:cNvSpPr>
          <p:nvPr>
            <p:ph type="ftr" sz="quarter" idx="3"/>
          </p:nvPr>
        </p:nvSpPr>
        <p:spPr bwMode="auto">
          <a:xfrm>
            <a:off x="33528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cs typeface="+mn-cs"/>
              </a:defRPr>
            </a:lvl1pPr>
          </a:lstStyle>
          <a:p>
            <a:pPr>
              <a:defRPr/>
            </a:pPr>
            <a:r>
              <a:rPr lang="fr-FR"/>
              <a:t>Institut Paul Lambin</a:t>
            </a:r>
          </a:p>
        </p:txBody>
      </p:sp>
      <p:sp>
        <p:nvSpPr>
          <p:cNvPr id="150613" name="Rectangle 85"/>
          <p:cNvSpPr>
            <a:spLocks noGrp="1" noChangeArrowheads="1"/>
          </p:cNvSpPr>
          <p:nvPr>
            <p:ph type="sldNum" sz="quarter" idx="4"/>
          </p:nvPr>
        </p:nvSpPr>
        <p:spPr bwMode="auto">
          <a:xfrm>
            <a:off x="914400" y="6248400"/>
            <a:ext cx="1600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0" hangingPunct="0">
              <a:defRPr sz="1400">
                <a:latin typeface="Comic Sans MS" pitchFamily="66" charset="0"/>
                <a:cs typeface="+mn-cs"/>
              </a:defRPr>
            </a:lvl1pPr>
          </a:lstStyle>
          <a:p>
            <a:pPr>
              <a:defRPr/>
            </a:pPr>
            <a:r>
              <a:rPr lang="fr-FR"/>
              <a:t>Diapositive </a:t>
            </a:r>
            <a:fld id="{7ECFB9D8-7F80-48FE-A64E-15F624415920}" type="slidenum">
              <a:rPr lang="fr-FR"/>
              <a:pPr>
                <a:defRPr/>
              </a:pPr>
              <a:t>‹N°›</a:t>
            </a:fld>
            <a:endParaRPr lang="fr-FR"/>
          </a:p>
        </p:txBody>
      </p:sp>
      <p:pic>
        <p:nvPicPr>
          <p:cNvPr id="150614" name="Picture 86" descr="elephpant_blanc"/>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215313" y="0"/>
            <a:ext cx="92868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65"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150614"/>
                                        </p:tgtEl>
                                        <p:attrNameLst>
                                          <p:attrName>style.visibility</p:attrName>
                                        </p:attrNameLst>
                                      </p:cBhvr>
                                      <p:to>
                                        <p:strVal val="visible"/>
                                      </p:to>
                                    </p:set>
                                    <p:anim calcmode="lin" valueType="num">
                                      <p:cBhvr additive="base">
                                        <p:cTn id="7" dur="500" fill="hold"/>
                                        <p:tgtEl>
                                          <p:spTgt spid="150614"/>
                                        </p:tgtEl>
                                        <p:attrNameLst>
                                          <p:attrName>ppt_x</p:attrName>
                                        </p:attrNameLst>
                                      </p:cBhvr>
                                      <p:tavLst>
                                        <p:tav tm="0">
                                          <p:val>
                                            <p:strVal val="1+#ppt_w/2"/>
                                          </p:val>
                                        </p:tav>
                                        <p:tav tm="100000">
                                          <p:val>
                                            <p:strVal val="#ppt_x"/>
                                          </p:val>
                                        </p:tav>
                                      </p:tavLst>
                                    </p:anim>
                                    <p:anim calcmode="lin" valueType="num">
                                      <p:cBhvr additive="base">
                                        <p:cTn id="8" dur="500" fill="hold"/>
                                        <p:tgtEl>
                                          <p:spTgt spid="1506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50609"/>
                                        </p:tgtEl>
                                        <p:attrNameLst>
                                          <p:attrName>style.visibility</p:attrName>
                                        </p:attrNameLst>
                                      </p:cBhvr>
                                      <p:to>
                                        <p:strVal val="visible"/>
                                      </p:to>
                                    </p:set>
                                    <p:animEffect transition="in" filter="fade">
                                      <p:cBhvr>
                                        <p:cTn id="12" dur="2000"/>
                                        <p:tgtEl>
                                          <p:spTgt spid="150609"/>
                                        </p:tgtEl>
                                      </p:cBhvr>
                                    </p:animEffect>
                                    <p:anim calcmode="lin" valueType="num">
                                      <p:cBhvr>
                                        <p:cTn id="13" dur="2000" fill="hold"/>
                                        <p:tgtEl>
                                          <p:spTgt spid="150609"/>
                                        </p:tgtEl>
                                        <p:attrNameLst>
                                          <p:attrName>ppt_x</p:attrName>
                                        </p:attrNameLst>
                                      </p:cBhvr>
                                      <p:tavLst>
                                        <p:tav tm="0">
                                          <p:val>
                                            <p:strVal val="#ppt_x"/>
                                          </p:val>
                                        </p:tav>
                                        <p:tav tm="100000">
                                          <p:val>
                                            <p:strVal val="#ppt_x"/>
                                          </p:val>
                                        </p:tav>
                                      </p:tavLst>
                                    </p:anim>
                                    <p:anim calcmode="lin" valueType="num">
                                      <p:cBhvr>
                                        <p:cTn id="14" dur="2000" fill="hold"/>
                                        <p:tgtEl>
                                          <p:spTgt spid="150609"/>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0610">
                                            <p:txEl>
                                              <p:pRg st="0" end="0"/>
                                            </p:txEl>
                                          </p:spTgt>
                                        </p:tgtEl>
                                        <p:attrNameLst>
                                          <p:attrName>style.visibility</p:attrName>
                                        </p:attrNameLst>
                                      </p:cBhvr>
                                      <p:to>
                                        <p:strVal val="visible"/>
                                      </p:to>
                                    </p:set>
                                    <p:animEffect transition="in" filter="wipe(left)">
                                      <p:cBhvr>
                                        <p:cTn id="19" dur="500"/>
                                        <p:tgtEl>
                                          <p:spTgt spid="150610">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50610">
                                            <p:txEl>
                                              <p:pRg st="1" end="1"/>
                                            </p:txEl>
                                          </p:spTgt>
                                        </p:tgtEl>
                                        <p:attrNameLst>
                                          <p:attrName>style.visibility</p:attrName>
                                        </p:attrNameLst>
                                      </p:cBhvr>
                                      <p:to>
                                        <p:strVal val="visible"/>
                                      </p:to>
                                    </p:set>
                                    <p:animEffect transition="in" filter="wipe(left)">
                                      <p:cBhvr>
                                        <p:cTn id="22" dur="500"/>
                                        <p:tgtEl>
                                          <p:spTgt spid="150610">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50610">
                                            <p:txEl>
                                              <p:pRg st="2" end="2"/>
                                            </p:txEl>
                                          </p:spTgt>
                                        </p:tgtEl>
                                        <p:attrNameLst>
                                          <p:attrName>style.visibility</p:attrName>
                                        </p:attrNameLst>
                                      </p:cBhvr>
                                      <p:to>
                                        <p:strVal val="visible"/>
                                      </p:to>
                                    </p:set>
                                    <p:animEffect transition="in" filter="wipe(left)">
                                      <p:cBhvr>
                                        <p:cTn id="25" dur="500"/>
                                        <p:tgtEl>
                                          <p:spTgt spid="150610">
                                            <p:txEl>
                                              <p:pRg st="2" end="2"/>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50610">
                                            <p:txEl>
                                              <p:pRg st="3" end="3"/>
                                            </p:txEl>
                                          </p:spTgt>
                                        </p:tgtEl>
                                        <p:attrNameLst>
                                          <p:attrName>style.visibility</p:attrName>
                                        </p:attrNameLst>
                                      </p:cBhvr>
                                      <p:to>
                                        <p:strVal val="visible"/>
                                      </p:to>
                                    </p:set>
                                    <p:animEffect transition="in" filter="wipe(left)">
                                      <p:cBhvr>
                                        <p:cTn id="28" dur="500"/>
                                        <p:tgtEl>
                                          <p:spTgt spid="150610">
                                            <p:txEl>
                                              <p:pRg st="3" end="3"/>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50610">
                                            <p:txEl>
                                              <p:pRg st="4" end="4"/>
                                            </p:txEl>
                                          </p:spTgt>
                                        </p:tgtEl>
                                        <p:attrNameLst>
                                          <p:attrName>style.visibility</p:attrName>
                                        </p:attrNameLst>
                                      </p:cBhvr>
                                      <p:to>
                                        <p:strVal val="visible"/>
                                      </p:to>
                                    </p:set>
                                    <p:animEffect transition="in" filter="wipe(left)">
                                      <p:cBhvr>
                                        <p:cTn id="31" dur="500"/>
                                        <p:tgtEl>
                                          <p:spTgt spid="1506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609" grpId="0"/>
      <p:bldP spid="150610" grpId="0" build="p">
        <p:tmplLst>
          <p:tmpl lvl="1">
            <p:tnLst>
              <p:par>
                <p:cTn presetID="22" presetClass="entr" presetSubtype="8" fill="hold" nodeType="clickEffect">
                  <p:stCondLst>
                    <p:cond delay="0"/>
                  </p:stCondLst>
                  <p:childTnLst>
                    <p:set>
                      <p:cBhvr>
                        <p:cTn dur="1" fill="hold">
                          <p:stCondLst>
                            <p:cond delay="0"/>
                          </p:stCondLst>
                        </p:cTn>
                        <p:tgtEl>
                          <p:spTgt spid="150610"/>
                        </p:tgtEl>
                        <p:attrNameLst>
                          <p:attrName>style.visibility</p:attrName>
                        </p:attrNameLst>
                      </p:cBhvr>
                      <p:to>
                        <p:strVal val="visible"/>
                      </p:to>
                    </p:set>
                    <p:animEffect transition="in" filter="wipe(left)">
                      <p:cBhvr>
                        <p:cTn dur="500"/>
                        <p:tgtEl>
                          <p:spTgt spid="150610"/>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150610"/>
                        </p:tgtEl>
                        <p:attrNameLst>
                          <p:attrName>style.visibility</p:attrName>
                        </p:attrNameLst>
                      </p:cBhvr>
                      <p:to>
                        <p:strVal val="visible"/>
                      </p:to>
                    </p:set>
                    <p:animEffect transition="in" filter="wipe(left)">
                      <p:cBhvr>
                        <p:cTn dur="500"/>
                        <p:tgtEl>
                          <p:spTgt spid="150610"/>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150610"/>
                        </p:tgtEl>
                        <p:attrNameLst>
                          <p:attrName>style.visibility</p:attrName>
                        </p:attrNameLst>
                      </p:cBhvr>
                      <p:to>
                        <p:strVal val="visible"/>
                      </p:to>
                    </p:set>
                    <p:animEffect transition="in" filter="wipe(left)">
                      <p:cBhvr>
                        <p:cTn dur="500"/>
                        <p:tgtEl>
                          <p:spTgt spid="150610"/>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150610"/>
                        </p:tgtEl>
                        <p:attrNameLst>
                          <p:attrName>style.visibility</p:attrName>
                        </p:attrNameLst>
                      </p:cBhvr>
                      <p:to>
                        <p:strVal val="visible"/>
                      </p:to>
                    </p:set>
                    <p:animEffect transition="in" filter="wipe(left)">
                      <p:cBhvr>
                        <p:cTn dur="500"/>
                        <p:tgtEl>
                          <p:spTgt spid="150610"/>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150610"/>
                        </p:tgtEl>
                        <p:attrNameLst>
                          <p:attrName>style.visibility</p:attrName>
                        </p:attrNameLst>
                      </p:cBhvr>
                      <p:to>
                        <p:strVal val="visible"/>
                      </p:to>
                    </p:set>
                    <p:animEffect transition="in" filter="wipe(left)">
                      <p:cBhvr>
                        <p:cTn dur="500"/>
                        <p:tgtEl>
                          <p:spTgt spid="150610"/>
                        </p:tgtEl>
                      </p:cBhvr>
                    </p:animEffect>
                  </p:childTnLst>
                </p:cTn>
              </p:par>
            </p:tnLst>
          </p:tmpl>
        </p:tmplLst>
      </p:bldP>
    </p:bldLst>
  </p:timing>
  <p:hf hdr="0"/>
  <p:txStyles>
    <p:titleStyle>
      <a:lvl1pPr algn="l" rtl="0" eaLnBrk="0" fontAlgn="base" hangingPunct="0">
        <a:spcBef>
          <a:spcPct val="0"/>
        </a:spcBef>
        <a:spcAft>
          <a:spcPct val="0"/>
        </a:spcAft>
        <a:defRPr sz="4400">
          <a:solidFill>
            <a:srgbClr val="8B00BC"/>
          </a:solidFill>
          <a:latin typeface="+mj-lt"/>
          <a:ea typeface="+mj-ea"/>
          <a:cs typeface="+mj-cs"/>
        </a:defRPr>
      </a:lvl1pPr>
      <a:lvl2pPr algn="l" rtl="0" eaLnBrk="0" fontAlgn="base" hangingPunct="0">
        <a:spcBef>
          <a:spcPct val="0"/>
        </a:spcBef>
        <a:spcAft>
          <a:spcPct val="0"/>
        </a:spcAft>
        <a:defRPr sz="4400">
          <a:solidFill>
            <a:srgbClr val="8B00BC"/>
          </a:solidFill>
          <a:latin typeface="Tahoma" pitchFamily="34" charset="0"/>
          <a:cs typeface="Tahoma" pitchFamily="34" charset="0"/>
        </a:defRPr>
      </a:lvl2pPr>
      <a:lvl3pPr algn="l" rtl="0" eaLnBrk="0" fontAlgn="base" hangingPunct="0">
        <a:spcBef>
          <a:spcPct val="0"/>
        </a:spcBef>
        <a:spcAft>
          <a:spcPct val="0"/>
        </a:spcAft>
        <a:defRPr sz="4400">
          <a:solidFill>
            <a:srgbClr val="8B00BC"/>
          </a:solidFill>
          <a:latin typeface="Tahoma" pitchFamily="34" charset="0"/>
          <a:cs typeface="Tahoma" pitchFamily="34" charset="0"/>
        </a:defRPr>
      </a:lvl3pPr>
      <a:lvl4pPr algn="l" rtl="0" eaLnBrk="0" fontAlgn="base" hangingPunct="0">
        <a:spcBef>
          <a:spcPct val="0"/>
        </a:spcBef>
        <a:spcAft>
          <a:spcPct val="0"/>
        </a:spcAft>
        <a:defRPr sz="4400">
          <a:solidFill>
            <a:srgbClr val="8B00BC"/>
          </a:solidFill>
          <a:latin typeface="Tahoma" pitchFamily="34" charset="0"/>
          <a:cs typeface="Tahoma" pitchFamily="34" charset="0"/>
        </a:defRPr>
      </a:lvl4pPr>
      <a:lvl5pPr algn="l" rtl="0" eaLnBrk="0" fontAlgn="base" hangingPunct="0">
        <a:spcBef>
          <a:spcPct val="0"/>
        </a:spcBef>
        <a:spcAft>
          <a:spcPct val="0"/>
        </a:spcAft>
        <a:defRPr sz="4400">
          <a:solidFill>
            <a:srgbClr val="8B00BC"/>
          </a:solidFill>
          <a:latin typeface="Tahoma" pitchFamily="34" charset="0"/>
          <a:cs typeface="Tahoma" pitchFamily="34" charset="0"/>
        </a:defRPr>
      </a:lvl5pPr>
      <a:lvl6pPr marL="457200" algn="l" rtl="0" fontAlgn="base">
        <a:spcBef>
          <a:spcPct val="0"/>
        </a:spcBef>
        <a:spcAft>
          <a:spcPct val="0"/>
        </a:spcAft>
        <a:defRPr sz="4400">
          <a:solidFill>
            <a:srgbClr val="8B00BC"/>
          </a:solidFill>
          <a:latin typeface="Tahoma" pitchFamily="34" charset="0"/>
          <a:cs typeface="Tahoma" pitchFamily="34" charset="0"/>
        </a:defRPr>
      </a:lvl6pPr>
      <a:lvl7pPr marL="914400" algn="l" rtl="0" fontAlgn="base">
        <a:spcBef>
          <a:spcPct val="0"/>
        </a:spcBef>
        <a:spcAft>
          <a:spcPct val="0"/>
        </a:spcAft>
        <a:defRPr sz="4400">
          <a:solidFill>
            <a:srgbClr val="8B00BC"/>
          </a:solidFill>
          <a:latin typeface="Tahoma" pitchFamily="34" charset="0"/>
          <a:cs typeface="Tahoma" pitchFamily="34" charset="0"/>
        </a:defRPr>
      </a:lvl7pPr>
      <a:lvl8pPr marL="1371600" algn="l" rtl="0" fontAlgn="base">
        <a:spcBef>
          <a:spcPct val="0"/>
        </a:spcBef>
        <a:spcAft>
          <a:spcPct val="0"/>
        </a:spcAft>
        <a:defRPr sz="4400">
          <a:solidFill>
            <a:srgbClr val="8B00BC"/>
          </a:solidFill>
          <a:latin typeface="Tahoma" pitchFamily="34" charset="0"/>
          <a:cs typeface="Tahoma" pitchFamily="34" charset="0"/>
        </a:defRPr>
      </a:lvl8pPr>
      <a:lvl9pPr marL="1828800" algn="l" rtl="0" fontAlgn="base">
        <a:spcBef>
          <a:spcPct val="0"/>
        </a:spcBef>
        <a:spcAft>
          <a:spcPct val="0"/>
        </a:spcAft>
        <a:defRPr sz="4400">
          <a:solidFill>
            <a:srgbClr val="8B00BC"/>
          </a:solidFill>
          <a:latin typeface="Tahoma" pitchFamily="34" charset="0"/>
          <a:cs typeface="Tahoma" pitchFamily="34" charset="0"/>
        </a:defRPr>
      </a:lvl9pPr>
    </p:titleStyle>
    <p:bodyStyle>
      <a:lvl1pPr marL="342900" indent="-342900" algn="l" rtl="0" eaLnBrk="0" fontAlgn="base" hangingPunct="0">
        <a:spcBef>
          <a:spcPct val="20000"/>
        </a:spcBef>
        <a:spcAft>
          <a:spcPct val="0"/>
        </a:spcAft>
        <a:buClr>
          <a:schemeClr val="hlink"/>
        </a:buClr>
        <a:buSzPct val="90000"/>
        <a:buChar char="•"/>
        <a:defRPr sz="3200">
          <a:solidFill>
            <a:srgbClr val="383D7C"/>
          </a:solidFill>
          <a:latin typeface="+mn-lt"/>
          <a:ea typeface="+mn-ea"/>
          <a:cs typeface="+mn-cs"/>
        </a:defRPr>
      </a:lvl1pPr>
      <a:lvl2pPr marL="742950" indent="-285750" algn="l" rtl="0" eaLnBrk="0" fontAlgn="base" hangingPunct="0">
        <a:spcBef>
          <a:spcPct val="20000"/>
        </a:spcBef>
        <a:spcAft>
          <a:spcPct val="0"/>
        </a:spcAft>
        <a:buClr>
          <a:srgbClr val="F3A129"/>
        </a:buClr>
        <a:buChar char="•"/>
        <a:defRPr sz="2800">
          <a:solidFill>
            <a:srgbClr val="383D7C"/>
          </a:solidFill>
          <a:latin typeface="+mn-lt"/>
          <a:cs typeface="+mn-cs"/>
        </a:defRPr>
      </a:lvl2pPr>
      <a:lvl3pPr marL="1143000" indent="-228600" algn="l" rtl="0" eaLnBrk="0" fontAlgn="base" hangingPunct="0">
        <a:spcBef>
          <a:spcPct val="20000"/>
        </a:spcBef>
        <a:spcAft>
          <a:spcPct val="0"/>
        </a:spcAft>
        <a:buClr>
          <a:schemeClr val="accent1"/>
        </a:buClr>
        <a:buChar char="•"/>
        <a:defRPr sz="2400">
          <a:solidFill>
            <a:srgbClr val="383D7C"/>
          </a:solidFill>
          <a:latin typeface="+mn-lt"/>
          <a:cs typeface="+mn-cs"/>
        </a:defRPr>
      </a:lvl3pPr>
      <a:lvl4pPr marL="1600200" indent="-228600" algn="l" rtl="0" eaLnBrk="0" fontAlgn="base" hangingPunct="0">
        <a:spcBef>
          <a:spcPct val="20000"/>
        </a:spcBef>
        <a:spcAft>
          <a:spcPct val="0"/>
        </a:spcAft>
        <a:buClr>
          <a:schemeClr val="hlink"/>
        </a:buClr>
        <a:buChar char="–"/>
        <a:defRPr sz="2000">
          <a:solidFill>
            <a:srgbClr val="383D7C"/>
          </a:solidFill>
          <a:latin typeface="+mn-lt"/>
          <a:cs typeface="+mn-cs"/>
        </a:defRPr>
      </a:lvl4pPr>
      <a:lvl5pPr marL="2057400" indent="-228600" algn="l" rtl="0" eaLnBrk="0" fontAlgn="base" hangingPunct="0">
        <a:spcBef>
          <a:spcPct val="20000"/>
        </a:spcBef>
        <a:spcAft>
          <a:spcPct val="0"/>
        </a:spcAft>
        <a:buChar char="–"/>
        <a:defRPr sz="2000">
          <a:solidFill>
            <a:srgbClr val="383D7C"/>
          </a:solidFill>
          <a:latin typeface="+mn-lt"/>
          <a:cs typeface="+mn-cs"/>
        </a:defRPr>
      </a:lvl5pPr>
      <a:lvl6pPr marL="2514600" indent="-228600" algn="l" rtl="0" fontAlgn="base">
        <a:spcBef>
          <a:spcPct val="20000"/>
        </a:spcBef>
        <a:spcAft>
          <a:spcPct val="0"/>
        </a:spcAft>
        <a:buChar char="–"/>
        <a:defRPr sz="2000">
          <a:solidFill>
            <a:srgbClr val="383D7C"/>
          </a:solidFill>
          <a:latin typeface="+mn-lt"/>
          <a:cs typeface="+mn-cs"/>
        </a:defRPr>
      </a:lvl6pPr>
      <a:lvl7pPr marL="2971800" indent="-228600" algn="l" rtl="0" fontAlgn="base">
        <a:spcBef>
          <a:spcPct val="20000"/>
        </a:spcBef>
        <a:spcAft>
          <a:spcPct val="0"/>
        </a:spcAft>
        <a:buChar char="–"/>
        <a:defRPr sz="2000">
          <a:solidFill>
            <a:srgbClr val="383D7C"/>
          </a:solidFill>
          <a:latin typeface="+mn-lt"/>
          <a:cs typeface="+mn-cs"/>
        </a:defRPr>
      </a:lvl7pPr>
      <a:lvl8pPr marL="3429000" indent="-228600" algn="l" rtl="0" fontAlgn="base">
        <a:spcBef>
          <a:spcPct val="20000"/>
        </a:spcBef>
        <a:spcAft>
          <a:spcPct val="0"/>
        </a:spcAft>
        <a:buChar char="–"/>
        <a:defRPr sz="2000">
          <a:solidFill>
            <a:srgbClr val="383D7C"/>
          </a:solidFill>
          <a:latin typeface="+mn-lt"/>
          <a:cs typeface="+mn-cs"/>
        </a:defRPr>
      </a:lvl8pPr>
      <a:lvl9pPr marL="3886200" indent="-228600" algn="l" rtl="0" fontAlgn="base">
        <a:spcBef>
          <a:spcPct val="20000"/>
        </a:spcBef>
        <a:spcAft>
          <a:spcPct val="0"/>
        </a:spcAft>
        <a:buChar char="–"/>
        <a:defRPr sz="2000">
          <a:solidFill>
            <a:srgbClr val="383D7C"/>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moodle.vinci.b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hp.net/manual/fr/class.pdostatement.ph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94"/>
          <p:cNvSpPr>
            <a:spLocks noGrp="1" noChangeArrowheads="1"/>
          </p:cNvSpPr>
          <p:nvPr>
            <p:ph type="dt" sz="quarter" idx="10"/>
          </p:nvPr>
        </p:nvSpPr>
        <p:spPr/>
        <p:txBody>
          <a:bodyPr/>
          <a:lstStyle/>
          <a:p>
            <a:pPr>
              <a:defRPr/>
            </a:pPr>
            <a:r>
              <a:rPr lang="fr-FR" dirty="0" smtClean="0"/>
              <a:t>Cours 3</a:t>
            </a:r>
            <a:endParaRPr lang="fr-FR" dirty="0"/>
          </a:p>
        </p:txBody>
      </p:sp>
      <p:sp>
        <p:nvSpPr>
          <p:cNvPr id="5122" name="Rectangle 2"/>
          <p:cNvSpPr>
            <a:spLocks noGrp="1" noChangeArrowheads="1"/>
          </p:cNvSpPr>
          <p:nvPr>
            <p:ph type="ctrTitle"/>
          </p:nvPr>
        </p:nvSpPr>
        <p:spPr>
          <a:xfrm>
            <a:off x="457200" y="838200"/>
            <a:ext cx="7924800" cy="1295400"/>
          </a:xfrm>
        </p:spPr>
        <p:txBody>
          <a:bodyPr/>
          <a:lstStyle/>
          <a:p>
            <a:pPr eaLnBrk="1" hangingPunct="1"/>
            <a:r>
              <a:rPr lang="fr-FR" smtClean="0"/>
              <a:t>Cours de PHP</a:t>
            </a:r>
          </a:p>
        </p:txBody>
      </p:sp>
      <p:sp>
        <p:nvSpPr>
          <p:cNvPr id="5123" name="Rectangle 3" descr="Rectangle: Click to edit Master text styles&#10;Second level&#10;Third level&#10;Fourth level&#10;Fifth level"/>
          <p:cNvSpPr>
            <a:spLocks noGrp="1" noChangeArrowheads="1"/>
          </p:cNvSpPr>
          <p:nvPr>
            <p:ph type="subTitle" idx="1"/>
          </p:nvPr>
        </p:nvSpPr>
        <p:spPr>
          <a:xfrm>
            <a:off x="914400" y="3810000"/>
            <a:ext cx="5715000" cy="3048000"/>
          </a:xfrm>
        </p:spPr>
        <p:txBody>
          <a:bodyPr/>
          <a:lstStyle/>
          <a:p>
            <a:pPr eaLnBrk="1" hangingPunct="1"/>
            <a:r>
              <a:rPr lang="fr-FR" dirty="0" smtClean="0"/>
              <a:t>Jean-Luc Collinet</a:t>
            </a:r>
          </a:p>
          <a:p>
            <a:pPr eaLnBrk="1" hangingPunct="1"/>
            <a:endParaRPr lang="fr-BE" sz="2000" dirty="0" smtClean="0"/>
          </a:p>
          <a:p>
            <a:pPr eaLnBrk="1" hangingPunct="1"/>
            <a:endParaRPr lang="fr-FR" sz="3600" dirty="0" smtClean="0"/>
          </a:p>
          <a:p>
            <a:pPr eaLnBrk="1" hangingPunct="1">
              <a:lnSpc>
                <a:spcPct val="90000"/>
              </a:lnSpc>
            </a:pPr>
            <a:r>
              <a:rPr lang="fr-FR" sz="2000" dirty="0">
                <a:latin typeface="Comic Sans MS" pitchFamily="66" charset="0"/>
                <a:hlinkClick r:id="rId3"/>
              </a:rPr>
              <a:t>Haute École Léonard de Vinci : Paul Lambin</a:t>
            </a:r>
            <a:endParaRPr lang="fr-FR" sz="2000" dirty="0">
              <a:latin typeface="Comic Sans MS" pitchFamily="66" charset="0"/>
            </a:endParaRPr>
          </a:p>
          <a:p>
            <a:pPr eaLnBrk="1" hangingPunct="1">
              <a:lnSpc>
                <a:spcPct val="90000"/>
              </a:lnSpc>
            </a:pPr>
            <a:r>
              <a:rPr lang="fr-FR" sz="1800" dirty="0">
                <a:latin typeface="Comic Sans MS" pitchFamily="66" charset="0"/>
              </a:rPr>
              <a:t>Bloc 1 du Bac en Informatique</a:t>
            </a:r>
            <a:endParaRPr lang="fr-FR" sz="1800" dirty="0">
              <a:latin typeface="Comic Sans MS" pitchFamily="66" charset="0"/>
            </a:endParaRPr>
          </a:p>
        </p:txBody>
      </p:sp>
      <p:pic>
        <p:nvPicPr>
          <p:cNvPr id="5127" name="Picture 7" descr="elephpant_recherch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6588" y="1360488"/>
            <a:ext cx="251460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childTnLst>
                                </p:cTn>
                              </p:par>
                              <p:par>
                                <p:cTn id="8" presetID="55" presetClass="entr" presetSubtype="0" fill="hold" nodeType="withEffect">
                                  <p:stCondLst>
                                    <p:cond delay="0"/>
                                  </p:stCondLst>
                                  <p:childTnLst>
                                    <p:set>
                                      <p:cBhvr>
                                        <p:cTn id="9" dur="1" fill="hold">
                                          <p:stCondLst>
                                            <p:cond delay="0"/>
                                          </p:stCondLst>
                                        </p:cTn>
                                        <p:tgtEl>
                                          <p:spTgt spid="5127"/>
                                        </p:tgtEl>
                                        <p:attrNameLst>
                                          <p:attrName>style.visibility</p:attrName>
                                        </p:attrNameLst>
                                      </p:cBhvr>
                                      <p:to>
                                        <p:strVal val="visible"/>
                                      </p:to>
                                    </p:set>
                                    <p:anim calcmode="lin" valueType="num">
                                      <p:cBhvr>
                                        <p:cTn id="10" dur="1000" fill="hold"/>
                                        <p:tgtEl>
                                          <p:spTgt spid="5127"/>
                                        </p:tgtEl>
                                        <p:attrNameLst>
                                          <p:attrName>ppt_w</p:attrName>
                                        </p:attrNameLst>
                                      </p:cBhvr>
                                      <p:tavLst>
                                        <p:tav tm="0">
                                          <p:val>
                                            <p:strVal val="#ppt_w*0.70"/>
                                          </p:val>
                                        </p:tav>
                                        <p:tav tm="100000">
                                          <p:val>
                                            <p:strVal val="#ppt_w"/>
                                          </p:val>
                                        </p:tav>
                                      </p:tavLst>
                                    </p:anim>
                                    <p:anim calcmode="lin" valueType="num">
                                      <p:cBhvr>
                                        <p:cTn id="11" dur="1000" fill="hold"/>
                                        <p:tgtEl>
                                          <p:spTgt spid="5127"/>
                                        </p:tgtEl>
                                        <p:attrNameLst>
                                          <p:attrName>ppt_h</p:attrName>
                                        </p:attrNameLst>
                                      </p:cBhvr>
                                      <p:tavLst>
                                        <p:tav tm="0">
                                          <p:val>
                                            <p:strVal val="#ppt_h"/>
                                          </p:val>
                                        </p:tav>
                                        <p:tav tm="100000">
                                          <p:val>
                                            <p:strVal val="#ppt_h"/>
                                          </p:val>
                                        </p:tav>
                                      </p:tavLst>
                                    </p:anim>
                                    <p:animEffect transition="in" filter="fade">
                                      <p:cBhvr>
                                        <p:cTn id="12" dur="1000"/>
                                        <p:tgtEl>
                                          <p:spTgt spid="5127"/>
                                        </p:tgtEl>
                                      </p:cBhvr>
                                    </p:animEffect>
                                  </p:childTnLst>
                                </p:cTn>
                              </p:par>
                            </p:childTnLst>
                          </p:cTn>
                        </p:par>
                        <p:par>
                          <p:cTn id="13" fill="hold" nodeType="afterGroup">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123">
                                            <p:txEl>
                                              <p:pRg st="0" end="0"/>
                                            </p:txEl>
                                          </p:spTgt>
                                        </p:tgtEl>
                                        <p:attrNameLst>
                                          <p:attrName>style.visibility</p:attrName>
                                        </p:attrNameLst>
                                      </p:cBhvr>
                                      <p:to>
                                        <p:strVal val="visible"/>
                                      </p:to>
                                    </p:set>
                                    <p:animEffect transition="in" filter="fade">
                                      <p:cBhvr>
                                        <p:cTn id="16" dur="1000"/>
                                        <p:tgtEl>
                                          <p:spTgt spid="5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Pattern Singleton</a:t>
            </a:r>
            <a:endParaRPr lang="fr-BE" dirty="0"/>
          </a:p>
        </p:txBody>
      </p:sp>
      <p:sp>
        <p:nvSpPr>
          <p:cNvPr id="3" name="Espace réservé du contenu 2"/>
          <p:cNvSpPr>
            <a:spLocks noGrp="1"/>
          </p:cNvSpPr>
          <p:nvPr>
            <p:ph idx="1"/>
          </p:nvPr>
        </p:nvSpPr>
        <p:spPr>
          <a:xfrm>
            <a:off x="838200" y="1600200"/>
            <a:ext cx="7772400" cy="5867400"/>
          </a:xfrm>
        </p:spPr>
        <p:txBody>
          <a:bodyPr/>
          <a:lstStyle/>
          <a:p>
            <a:pPr marL="0" indent="0">
              <a:buNone/>
            </a:pPr>
            <a:r>
              <a:rPr lang="fr-BE" dirty="0"/>
              <a:t>class </a:t>
            </a:r>
            <a:r>
              <a:rPr lang="fr-BE" dirty="0" err="1" smtClean="0"/>
              <a:t>Db</a:t>
            </a:r>
            <a:r>
              <a:rPr lang="fr-BE" dirty="0" smtClean="0"/>
              <a:t> {    </a:t>
            </a:r>
          </a:p>
          <a:p>
            <a:pPr marL="0" indent="0">
              <a:buNone/>
            </a:pPr>
            <a:r>
              <a:rPr lang="fr-BE" dirty="0" smtClean="0"/>
              <a:t>    </a:t>
            </a:r>
            <a:r>
              <a:rPr lang="fr-BE" dirty="0" err="1" smtClean="0"/>
              <a:t>private</a:t>
            </a:r>
            <a:r>
              <a:rPr lang="fr-BE" dirty="0" smtClean="0"/>
              <a:t> </a:t>
            </a:r>
            <a:r>
              <a:rPr lang="fr-BE" dirty="0" err="1">
                <a:solidFill>
                  <a:srgbClr val="00B050"/>
                </a:solidFill>
              </a:rPr>
              <a:t>static</a:t>
            </a:r>
            <a:r>
              <a:rPr lang="fr-BE" dirty="0">
                <a:solidFill>
                  <a:srgbClr val="00B050"/>
                </a:solidFill>
              </a:rPr>
              <a:t> $instance </a:t>
            </a:r>
            <a:r>
              <a:rPr lang="fr-BE" dirty="0"/>
              <a:t>= </a:t>
            </a:r>
            <a:r>
              <a:rPr lang="fr-BE" dirty="0" err="1"/>
              <a:t>null</a:t>
            </a:r>
            <a:r>
              <a:rPr lang="fr-BE" dirty="0"/>
              <a:t>; </a:t>
            </a:r>
            <a:endParaRPr lang="fr-BE" dirty="0" smtClean="0"/>
          </a:p>
          <a:p>
            <a:pPr marL="0" indent="0">
              <a:buNone/>
            </a:pPr>
            <a:r>
              <a:rPr lang="fr-BE" dirty="0"/>
              <a:t> </a:t>
            </a:r>
            <a:r>
              <a:rPr lang="fr-BE" dirty="0" smtClean="0"/>
              <a:t>   </a:t>
            </a:r>
            <a:r>
              <a:rPr lang="fr-BE" dirty="0" err="1" smtClean="0"/>
              <a:t>private</a:t>
            </a:r>
            <a:r>
              <a:rPr lang="fr-BE" dirty="0" smtClean="0"/>
              <a:t> </a:t>
            </a:r>
            <a:r>
              <a:rPr lang="fr-BE" dirty="0"/>
              <a:t>$_</a:t>
            </a:r>
            <a:r>
              <a:rPr lang="fr-BE" dirty="0" err="1"/>
              <a:t>db</a:t>
            </a:r>
            <a:r>
              <a:rPr lang="fr-BE" dirty="0" smtClean="0"/>
              <a:t>;</a:t>
            </a:r>
          </a:p>
          <a:p>
            <a:pPr marL="0" indent="0">
              <a:spcBef>
                <a:spcPts val="1800"/>
              </a:spcBef>
              <a:buNone/>
            </a:pPr>
            <a:r>
              <a:rPr lang="en-US" dirty="0" smtClean="0"/>
              <a:t>    public </a:t>
            </a:r>
            <a:r>
              <a:rPr lang="en-US" dirty="0">
                <a:solidFill>
                  <a:srgbClr val="00B050"/>
                </a:solidFill>
              </a:rPr>
              <a:t>static function </a:t>
            </a:r>
            <a:r>
              <a:rPr lang="en-US" dirty="0" err="1">
                <a:solidFill>
                  <a:srgbClr val="00B050"/>
                </a:solidFill>
              </a:rPr>
              <a:t>getInstance</a:t>
            </a:r>
            <a:r>
              <a:rPr lang="en-US" dirty="0" smtClean="0">
                <a:solidFill>
                  <a:srgbClr val="00B050"/>
                </a:solidFill>
              </a:rPr>
              <a:t>() </a:t>
            </a:r>
            <a:r>
              <a:rPr lang="en-US" dirty="0" smtClean="0"/>
              <a:t>{         </a:t>
            </a:r>
          </a:p>
          <a:p>
            <a:pPr marL="0" indent="0">
              <a:spcBef>
                <a:spcPts val="1800"/>
              </a:spcBef>
              <a:buNone/>
            </a:pPr>
            <a:r>
              <a:rPr lang="en-US" dirty="0"/>
              <a:t> </a:t>
            </a:r>
            <a:r>
              <a:rPr lang="en-US" dirty="0" smtClean="0"/>
              <a:t>       if (</a:t>
            </a:r>
            <a:r>
              <a:rPr lang="en-US" dirty="0" err="1" smtClean="0"/>
              <a:t>is_null</a:t>
            </a:r>
            <a:r>
              <a:rPr lang="en-US" dirty="0" smtClean="0"/>
              <a:t>(self</a:t>
            </a:r>
            <a:r>
              <a:rPr lang="en-US" dirty="0"/>
              <a:t>::$instance</a:t>
            </a:r>
            <a:r>
              <a:rPr lang="en-US" dirty="0" smtClean="0"/>
              <a:t>)) </a:t>
            </a:r>
            <a:r>
              <a:rPr lang="en-US" dirty="0"/>
              <a:t>{            </a:t>
            </a:r>
          </a:p>
          <a:p>
            <a:pPr marL="0" indent="0">
              <a:spcBef>
                <a:spcPts val="600"/>
              </a:spcBef>
              <a:buNone/>
            </a:pPr>
            <a:r>
              <a:rPr lang="en-US" dirty="0" smtClean="0"/>
              <a:t>              self</a:t>
            </a:r>
            <a:r>
              <a:rPr lang="en-US" dirty="0"/>
              <a:t>::$instance = new </a:t>
            </a:r>
            <a:r>
              <a:rPr lang="en-US" dirty="0" smtClean="0"/>
              <a:t>Db();        </a:t>
            </a:r>
          </a:p>
          <a:p>
            <a:pPr marL="0" indent="0">
              <a:spcBef>
                <a:spcPts val="600"/>
              </a:spcBef>
              <a:buNone/>
            </a:pPr>
            <a:r>
              <a:rPr lang="en-US" dirty="0"/>
              <a:t> </a:t>
            </a:r>
            <a:r>
              <a:rPr lang="en-US" dirty="0" smtClean="0"/>
              <a:t>       }        </a:t>
            </a:r>
          </a:p>
          <a:p>
            <a:pPr marL="0" indent="0">
              <a:spcBef>
                <a:spcPts val="600"/>
              </a:spcBef>
              <a:buNone/>
            </a:pPr>
            <a:r>
              <a:rPr lang="en-US" dirty="0"/>
              <a:t> </a:t>
            </a:r>
            <a:r>
              <a:rPr lang="en-US" dirty="0" smtClean="0"/>
              <a:t>   return </a:t>
            </a:r>
            <a:r>
              <a:rPr lang="en-US" dirty="0"/>
              <a:t>self::$instance;    </a:t>
            </a:r>
            <a:endParaRPr lang="en-US" dirty="0" smtClean="0"/>
          </a:p>
          <a:p>
            <a:pPr marL="0" indent="0">
              <a:spcBef>
                <a:spcPts val="600"/>
              </a:spcBef>
              <a:buNone/>
            </a:pPr>
            <a:r>
              <a:rPr lang="en-US" dirty="0" smtClean="0"/>
              <a:t>}</a:t>
            </a:r>
            <a:endParaRPr lang="fr-BE" dirty="0"/>
          </a:p>
        </p:txBody>
      </p:sp>
      <p:sp>
        <p:nvSpPr>
          <p:cNvPr id="4" name="Espace réservé de la date 3"/>
          <p:cNvSpPr>
            <a:spLocks noGrp="1"/>
          </p:cNvSpPr>
          <p:nvPr>
            <p:ph type="dt" sz="half"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A5587208-41EE-4F6F-A868-BE964861DDCF}" type="slidenum">
              <a:rPr lang="fr-FR" smtClean="0"/>
              <a:pPr>
                <a:defRPr/>
              </a:pPr>
              <a:t>10</a:t>
            </a:fld>
            <a:endParaRPr lang="fr-FR"/>
          </a:p>
        </p:txBody>
      </p:sp>
    </p:spTree>
    <p:extLst>
      <p:ext uri="{BB962C8B-B14F-4D97-AF65-F5344CB8AC3E}">
        <p14:creationId xmlns:p14="http://schemas.microsoft.com/office/powerpoint/2010/main" val="72875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Besoin de la connexion </a:t>
            </a:r>
            <a:r>
              <a:rPr lang="fr-FR" dirty="0" err="1" smtClean="0"/>
              <a:t>Db</a:t>
            </a:r>
            <a:r>
              <a:rPr lang="fr-FR" dirty="0" smtClean="0"/>
              <a:t> ?</a:t>
            </a:r>
            <a:endParaRPr lang="fr-BE" dirty="0"/>
          </a:p>
        </p:txBody>
      </p:sp>
      <p:sp>
        <p:nvSpPr>
          <p:cNvPr id="3" name="Espace réservé du contenu 2"/>
          <p:cNvSpPr>
            <a:spLocks noGrp="1"/>
          </p:cNvSpPr>
          <p:nvPr>
            <p:ph idx="1"/>
          </p:nvPr>
        </p:nvSpPr>
        <p:spPr>
          <a:xfrm>
            <a:off x="838200" y="1600200"/>
            <a:ext cx="8153400" cy="4572000"/>
          </a:xfrm>
        </p:spPr>
        <p:txBody>
          <a:bodyPr/>
          <a:lstStyle/>
          <a:p>
            <a:r>
              <a:rPr lang="fr-FR" dirty="0" smtClean="0"/>
              <a:t>Écrire tout simplement </a:t>
            </a:r>
            <a:br>
              <a:rPr lang="fr-FR" dirty="0" smtClean="0"/>
            </a:br>
            <a:r>
              <a:rPr lang="fr-FR" dirty="0" smtClean="0">
                <a:solidFill>
                  <a:srgbClr val="00B050"/>
                </a:solidFill>
              </a:rPr>
              <a:t>$</a:t>
            </a:r>
            <a:r>
              <a:rPr lang="fr-FR" dirty="0" err="1" smtClean="0">
                <a:solidFill>
                  <a:srgbClr val="00B050"/>
                </a:solidFill>
              </a:rPr>
              <a:t>db</a:t>
            </a:r>
            <a:r>
              <a:rPr lang="fr-FR" dirty="0" smtClean="0">
                <a:solidFill>
                  <a:srgbClr val="00B050"/>
                </a:solidFill>
              </a:rPr>
              <a:t> = </a:t>
            </a:r>
            <a:r>
              <a:rPr lang="fr-FR" dirty="0" err="1" smtClean="0">
                <a:solidFill>
                  <a:srgbClr val="00B050"/>
                </a:solidFill>
              </a:rPr>
              <a:t>Db</a:t>
            </a:r>
            <a:r>
              <a:rPr lang="fr-FR" dirty="0">
                <a:solidFill>
                  <a:srgbClr val="00B050"/>
                </a:solidFill>
              </a:rPr>
              <a:t>::</a:t>
            </a:r>
            <a:r>
              <a:rPr lang="fr-FR" dirty="0" err="1">
                <a:solidFill>
                  <a:srgbClr val="00B050"/>
                </a:solidFill>
              </a:rPr>
              <a:t>getInstance</a:t>
            </a:r>
            <a:r>
              <a:rPr lang="fr-FR" dirty="0" smtClean="0">
                <a:solidFill>
                  <a:srgbClr val="00B050"/>
                </a:solidFill>
              </a:rPr>
              <a:t>() </a:t>
            </a:r>
            <a:br>
              <a:rPr lang="fr-FR" dirty="0" smtClean="0">
                <a:solidFill>
                  <a:srgbClr val="00B050"/>
                </a:solidFill>
              </a:rPr>
            </a:br>
            <a:r>
              <a:rPr lang="fr-FR" dirty="0" smtClean="0"/>
              <a:t>dans le contrôleur maître </a:t>
            </a:r>
            <a:r>
              <a:rPr lang="fr-FR" dirty="0" err="1" smtClean="0"/>
              <a:t>index.php</a:t>
            </a:r>
            <a:endParaRPr lang="fr-FR" dirty="0" smtClean="0"/>
          </a:p>
          <a:p>
            <a:r>
              <a:rPr lang="fr-FR" dirty="0" smtClean="0"/>
              <a:t>Passer ensuite $</a:t>
            </a:r>
            <a:r>
              <a:rPr lang="fr-FR" dirty="0" err="1" smtClean="0"/>
              <a:t>db</a:t>
            </a:r>
            <a:r>
              <a:rPr lang="fr-FR" dirty="0" smtClean="0"/>
              <a:t> en paramètre à un sous-contrôleur ayant besoin d'une connexion à la base de données</a:t>
            </a:r>
            <a:br>
              <a:rPr lang="fr-FR" dirty="0" smtClean="0"/>
            </a:br>
            <a:r>
              <a:rPr lang="fr-FR" dirty="0" smtClean="0"/>
              <a:t>$</a:t>
            </a:r>
            <a:r>
              <a:rPr lang="fr-FR" dirty="0" err="1" smtClean="0"/>
              <a:t>controller</a:t>
            </a:r>
            <a:r>
              <a:rPr lang="fr-FR" dirty="0" smtClean="0"/>
              <a:t> </a:t>
            </a:r>
            <a:r>
              <a:rPr lang="fr-FR" dirty="0"/>
              <a:t>= new </a:t>
            </a:r>
            <a:r>
              <a:rPr lang="fr-FR" dirty="0" err="1" smtClean="0"/>
              <a:t>AmiController</a:t>
            </a:r>
            <a:r>
              <a:rPr lang="fr-FR" dirty="0"/>
              <a:t>(</a:t>
            </a:r>
            <a:r>
              <a:rPr lang="fr-FR" dirty="0">
                <a:solidFill>
                  <a:srgbClr val="00B050"/>
                </a:solidFill>
              </a:rPr>
              <a:t>$</a:t>
            </a:r>
            <a:r>
              <a:rPr lang="fr-FR" dirty="0" err="1">
                <a:solidFill>
                  <a:srgbClr val="00B050"/>
                </a:solidFill>
              </a:rPr>
              <a:t>db</a:t>
            </a:r>
            <a:r>
              <a:rPr lang="fr-FR" dirty="0"/>
              <a:t>);</a:t>
            </a:r>
            <a:endParaRPr lang="fr-FR" dirty="0" smtClean="0"/>
          </a:p>
        </p:txBody>
      </p:sp>
      <p:sp>
        <p:nvSpPr>
          <p:cNvPr id="4" name="Espace réservé de la date 3"/>
          <p:cNvSpPr>
            <a:spLocks noGrp="1"/>
          </p:cNvSpPr>
          <p:nvPr>
            <p:ph type="dt" sz="half"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A5587208-41EE-4F6F-A868-BE964861DDCF}" type="slidenum">
              <a:rPr lang="fr-FR" smtClean="0"/>
              <a:pPr>
                <a:defRPr/>
              </a:pPr>
              <a:t>11</a:t>
            </a:fld>
            <a:endParaRPr lang="fr-FR"/>
          </a:p>
        </p:txBody>
      </p:sp>
    </p:spTree>
    <p:extLst>
      <p:ext uri="{BB962C8B-B14F-4D97-AF65-F5344CB8AC3E}">
        <p14:creationId xmlns:p14="http://schemas.microsoft.com/office/powerpoint/2010/main" val="14455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Besoin de la connexion </a:t>
            </a:r>
            <a:r>
              <a:rPr lang="fr-FR" dirty="0" err="1" smtClean="0"/>
              <a:t>Db</a:t>
            </a:r>
            <a:r>
              <a:rPr lang="fr-FR" dirty="0" smtClean="0"/>
              <a:t> ?</a:t>
            </a:r>
            <a:endParaRPr lang="fr-BE" dirty="0"/>
          </a:p>
        </p:txBody>
      </p:sp>
      <p:sp>
        <p:nvSpPr>
          <p:cNvPr id="3" name="Espace réservé du contenu 2"/>
          <p:cNvSpPr>
            <a:spLocks noGrp="1"/>
          </p:cNvSpPr>
          <p:nvPr>
            <p:ph idx="1"/>
          </p:nvPr>
        </p:nvSpPr>
        <p:spPr>
          <a:xfrm>
            <a:off x="838200" y="1600200"/>
            <a:ext cx="8153400" cy="4572000"/>
          </a:xfrm>
        </p:spPr>
        <p:txBody>
          <a:bodyPr/>
          <a:lstStyle/>
          <a:p>
            <a:r>
              <a:rPr lang="fr-BE" dirty="0" smtClean="0"/>
              <a:t>Dans le sous-contrôleur, un attribut</a:t>
            </a:r>
            <a:br>
              <a:rPr lang="fr-BE" dirty="0" smtClean="0"/>
            </a:br>
            <a:r>
              <a:rPr lang="en-US" dirty="0" smtClean="0">
                <a:solidFill>
                  <a:srgbClr val="00B050"/>
                </a:solidFill>
              </a:rPr>
              <a:t>private </a:t>
            </a:r>
            <a:r>
              <a:rPr lang="en-US" dirty="0">
                <a:solidFill>
                  <a:srgbClr val="00B050"/>
                </a:solidFill>
              </a:rPr>
              <a:t>$_</a:t>
            </a:r>
            <a:r>
              <a:rPr lang="en-US" dirty="0" err="1">
                <a:solidFill>
                  <a:srgbClr val="00B050"/>
                </a:solidFill>
              </a:rPr>
              <a:t>db</a:t>
            </a:r>
            <a:r>
              <a:rPr lang="en-US" dirty="0">
                <a:solidFill>
                  <a:srgbClr val="00B050"/>
                </a:solidFill>
              </a:rPr>
              <a:t>;</a:t>
            </a:r>
          </a:p>
          <a:p>
            <a:r>
              <a:rPr lang="en-US" dirty="0" smtClean="0"/>
              <a:t>Un </a:t>
            </a:r>
            <a:r>
              <a:rPr lang="en-US" dirty="0" err="1" smtClean="0"/>
              <a:t>constructeur</a:t>
            </a:r>
            <a:r>
              <a:rPr lang="en-US" dirty="0" smtClean="0"/>
              <a:t/>
            </a:r>
            <a:br>
              <a:rPr lang="en-US" dirty="0" smtClean="0"/>
            </a:br>
            <a:r>
              <a:rPr lang="en-US" dirty="0" smtClean="0"/>
              <a:t>public </a:t>
            </a:r>
            <a:r>
              <a:rPr lang="en-US" dirty="0"/>
              <a:t>function __construct($</a:t>
            </a:r>
            <a:r>
              <a:rPr lang="en-US" dirty="0" err="1"/>
              <a:t>db</a:t>
            </a:r>
            <a:r>
              <a:rPr lang="en-US" dirty="0"/>
              <a:t>) </a:t>
            </a:r>
            <a:r>
              <a:rPr lang="en-US" dirty="0" smtClean="0"/>
              <a:t>{</a:t>
            </a:r>
            <a:br>
              <a:rPr lang="en-US" dirty="0" smtClean="0"/>
            </a:br>
            <a:r>
              <a:rPr lang="en-US" dirty="0" smtClean="0"/>
              <a:t>	</a:t>
            </a:r>
            <a:r>
              <a:rPr lang="en-US" dirty="0" smtClean="0">
                <a:solidFill>
                  <a:srgbClr val="00B050"/>
                </a:solidFill>
              </a:rPr>
              <a:t>$this-</a:t>
            </a:r>
            <a:r>
              <a:rPr lang="en-US" dirty="0">
                <a:solidFill>
                  <a:srgbClr val="00B050"/>
                </a:solidFill>
              </a:rPr>
              <a:t>&gt;_</a:t>
            </a:r>
            <a:r>
              <a:rPr lang="en-US" dirty="0" err="1">
                <a:solidFill>
                  <a:srgbClr val="00B050"/>
                </a:solidFill>
              </a:rPr>
              <a:t>db</a:t>
            </a:r>
            <a:r>
              <a:rPr lang="en-US" dirty="0">
                <a:solidFill>
                  <a:srgbClr val="00B050"/>
                </a:solidFill>
              </a:rPr>
              <a:t> = $</a:t>
            </a:r>
            <a:r>
              <a:rPr lang="en-US" dirty="0" err="1">
                <a:solidFill>
                  <a:srgbClr val="00B050"/>
                </a:solidFill>
              </a:rPr>
              <a:t>db</a:t>
            </a:r>
            <a:r>
              <a:rPr lang="en-US" dirty="0" smtClean="0">
                <a:solidFill>
                  <a:srgbClr val="00B050"/>
                </a:solidFill>
              </a:rPr>
              <a:t>;</a:t>
            </a:r>
            <a:br>
              <a:rPr lang="en-US" dirty="0" smtClean="0">
                <a:solidFill>
                  <a:srgbClr val="00B050"/>
                </a:solidFill>
              </a:rPr>
            </a:br>
            <a:r>
              <a:rPr lang="en-US" dirty="0" smtClean="0"/>
              <a:t>}</a:t>
            </a:r>
          </a:p>
          <a:p>
            <a:r>
              <a:rPr lang="en-US" dirty="0" smtClean="0"/>
              <a:t>Un </a:t>
            </a:r>
            <a:r>
              <a:rPr lang="en-US" dirty="0" err="1" smtClean="0"/>
              <a:t>appel</a:t>
            </a:r>
            <a:r>
              <a:rPr lang="en-US" dirty="0" smtClean="0"/>
              <a:t> à </a:t>
            </a:r>
            <a:r>
              <a:rPr lang="en-US" dirty="0" err="1" smtClean="0"/>
              <a:t>une</a:t>
            </a:r>
            <a:r>
              <a:rPr lang="en-US" dirty="0" smtClean="0"/>
              <a:t> </a:t>
            </a:r>
            <a:r>
              <a:rPr lang="en-US" dirty="0" err="1" smtClean="0"/>
              <a:t>fonction</a:t>
            </a:r>
            <a:r>
              <a:rPr lang="en-US" dirty="0" smtClean="0"/>
              <a:t> de la </a:t>
            </a:r>
            <a:r>
              <a:rPr lang="en-US" dirty="0" err="1" smtClean="0"/>
              <a:t>classe</a:t>
            </a:r>
            <a:r>
              <a:rPr lang="en-US" dirty="0" smtClean="0"/>
              <a:t> </a:t>
            </a:r>
            <a:r>
              <a:rPr lang="en-US" dirty="0" err="1" smtClean="0"/>
              <a:t>Db</a:t>
            </a:r>
            <a:endParaRPr lang="fr-BE" dirty="0"/>
          </a:p>
          <a:p>
            <a:pPr marL="0" indent="0">
              <a:buNone/>
            </a:pPr>
            <a:r>
              <a:rPr lang="fr-BE" dirty="0" smtClean="0"/>
              <a:t>   $</a:t>
            </a:r>
            <a:r>
              <a:rPr lang="fr-BE" dirty="0" err="1" smtClean="0"/>
              <a:t>tabamis</a:t>
            </a:r>
            <a:r>
              <a:rPr lang="fr-BE" dirty="0" smtClean="0"/>
              <a:t>=</a:t>
            </a:r>
            <a:r>
              <a:rPr lang="fr-BE" dirty="0" smtClean="0">
                <a:solidFill>
                  <a:srgbClr val="00B050"/>
                </a:solidFill>
              </a:rPr>
              <a:t>$</a:t>
            </a:r>
            <a:r>
              <a:rPr lang="fr-BE" dirty="0" err="1" smtClean="0">
                <a:solidFill>
                  <a:srgbClr val="00B050"/>
                </a:solidFill>
              </a:rPr>
              <a:t>this</a:t>
            </a:r>
            <a:r>
              <a:rPr lang="fr-BE" dirty="0" smtClean="0">
                <a:solidFill>
                  <a:srgbClr val="00B050"/>
                </a:solidFill>
              </a:rPr>
              <a:t>-&gt;_</a:t>
            </a:r>
            <a:r>
              <a:rPr lang="fr-BE" dirty="0" err="1" smtClean="0">
                <a:solidFill>
                  <a:srgbClr val="00B050"/>
                </a:solidFill>
              </a:rPr>
              <a:t>db</a:t>
            </a:r>
            <a:r>
              <a:rPr lang="fr-BE" dirty="0" smtClean="0">
                <a:solidFill>
                  <a:srgbClr val="00B050"/>
                </a:solidFill>
              </a:rPr>
              <a:t>-&gt;</a:t>
            </a:r>
            <a:r>
              <a:rPr lang="fr-BE" dirty="0" err="1" smtClean="0">
                <a:solidFill>
                  <a:srgbClr val="00B050"/>
                </a:solidFill>
              </a:rPr>
              <a:t>select_amis</a:t>
            </a:r>
            <a:r>
              <a:rPr lang="fr-BE" dirty="0" smtClean="0">
                <a:solidFill>
                  <a:srgbClr val="00B050"/>
                </a:solidFill>
              </a:rPr>
              <a:t>()</a:t>
            </a:r>
            <a:r>
              <a:rPr lang="fr-BE" dirty="0" smtClean="0"/>
              <a:t>;</a:t>
            </a:r>
            <a:endParaRPr lang="fr-BE" dirty="0"/>
          </a:p>
        </p:txBody>
      </p:sp>
      <p:sp>
        <p:nvSpPr>
          <p:cNvPr id="4" name="Espace réservé de la date 3"/>
          <p:cNvSpPr>
            <a:spLocks noGrp="1"/>
          </p:cNvSpPr>
          <p:nvPr>
            <p:ph type="dt" sz="half"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A5587208-41EE-4F6F-A868-BE964861DDCF}" type="slidenum">
              <a:rPr lang="fr-FR" smtClean="0"/>
              <a:pPr>
                <a:defRPr/>
              </a:pPr>
              <a:t>12</a:t>
            </a:fld>
            <a:endParaRPr lang="fr-FR"/>
          </a:p>
        </p:txBody>
      </p:sp>
    </p:spTree>
    <p:extLst>
      <p:ext uri="{BB962C8B-B14F-4D97-AF65-F5344CB8AC3E}">
        <p14:creationId xmlns:p14="http://schemas.microsoft.com/office/powerpoint/2010/main" val="985778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a date 3"/>
          <p:cNvSpPr>
            <a:spLocks noGrp="1"/>
          </p:cNvSpPr>
          <p:nvPr>
            <p:ph type="dt" sz="quarter" idx="10"/>
          </p:nvPr>
        </p:nvSpPr>
        <p:spPr/>
        <p:txBody>
          <a:bodyPr/>
          <a:lstStyle/>
          <a:p>
            <a:pPr>
              <a:defRPr/>
            </a:pPr>
            <a:r>
              <a:rPr lang="fr-FR" dirty="0"/>
              <a:t>Cours 3</a:t>
            </a:r>
          </a:p>
        </p:txBody>
      </p:sp>
      <p:sp>
        <p:nvSpPr>
          <p:cNvPr id="9219" name="Espace réservé du pied de page 4"/>
          <p:cNvSpPr>
            <a:spLocks noGrp="1"/>
          </p:cNvSpPr>
          <p:nvPr>
            <p:ph type="ftr" sz="quarter" idx="11"/>
          </p:nvPr>
        </p:nvSpPr>
        <p:spPr/>
        <p:txBody>
          <a:bodyPr/>
          <a:lstStyle/>
          <a:p>
            <a:pPr>
              <a:defRPr/>
            </a:pPr>
            <a:r>
              <a:rPr lang="fr-FR" dirty="0"/>
              <a:t>BINV-1050</a:t>
            </a:r>
            <a:endParaRPr lang="fr-FR" dirty="0" smtClean="0"/>
          </a:p>
        </p:txBody>
      </p:sp>
      <p:sp>
        <p:nvSpPr>
          <p:cNvPr id="9220" name="Espace réservé du numéro de diapositive 5"/>
          <p:cNvSpPr>
            <a:spLocks noGrp="1"/>
          </p:cNvSpPr>
          <p:nvPr>
            <p:ph type="sldNum" sz="quarter" idx="12"/>
          </p:nvPr>
        </p:nvSpPr>
        <p:spPr/>
        <p:txBody>
          <a:bodyPr/>
          <a:lstStyle/>
          <a:p>
            <a:pPr>
              <a:defRPr/>
            </a:pPr>
            <a:r>
              <a:rPr lang="fr-FR" smtClean="0"/>
              <a:t>Diapositive </a:t>
            </a:r>
            <a:fld id="{6A91686B-BA8E-47F8-9C81-AD8EC29AE619}" type="slidenum">
              <a:rPr lang="fr-FR" smtClean="0"/>
              <a:pPr>
                <a:defRPr/>
              </a:pPr>
              <a:t>13</a:t>
            </a:fld>
            <a:endParaRPr lang="fr-FR" smtClean="0"/>
          </a:p>
        </p:txBody>
      </p:sp>
      <p:sp>
        <p:nvSpPr>
          <p:cNvPr id="10245" name="Rectangle 2"/>
          <p:cNvSpPr>
            <a:spLocks noGrp="1" noChangeArrowheads="1"/>
          </p:cNvSpPr>
          <p:nvPr>
            <p:ph type="title"/>
          </p:nvPr>
        </p:nvSpPr>
        <p:spPr/>
        <p:txBody>
          <a:bodyPr/>
          <a:lstStyle/>
          <a:p>
            <a:pPr eaLnBrk="1" hangingPunct="1"/>
            <a:r>
              <a:rPr lang="fr-BE" dirty="0" smtClean="0"/>
              <a:t>Faire une requête SELECT</a:t>
            </a:r>
            <a:endParaRPr lang="fr-FR" dirty="0" smtClean="0"/>
          </a:p>
        </p:txBody>
      </p:sp>
      <p:sp>
        <p:nvSpPr>
          <p:cNvPr id="10246" name="Rectangle 3" descr="Rectangle: Click to edit Master text styles&#10;Second level&#10;Third level&#10;Fourth level&#10;Fifth level"/>
          <p:cNvSpPr>
            <a:spLocks noGrp="1" noChangeArrowheads="1"/>
          </p:cNvSpPr>
          <p:nvPr>
            <p:ph type="body" idx="1"/>
          </p:nvPr>
        </p:nvSpPr>
        <p:spPr>
          <a:xfrm>
            <a:off x="838200" y="1600200"/>
            <a:ext cx="8305800" cy="4953000"/>
          </a:xfrm>
        </p:spPr>
        <p:txBody>
          <a:bodyPr/>
          <a:lstStyle/>
          <a:p>
            <a:pPr eaLnBrk="1" hangingPunct="1">
              <a:buFontTx/>
              <a:buNone/>
            </a:pPr>
            <a:r>
              <a:rPr lang="fr-FR" sz="2800" dirty="0"/>
              <a:t>Dans une méthode de la classe </a:t>
            </a:r>
            <a:r>
              <a:rPr lang="fr-FR" sz="2800" dirty="0" err="1"/>
              <a:t>Db</a:t>
            </a:r>
            <a:r>
              <a:rPr lang="fr-FR" sz="2800" dirty="0"/>
              <a:t>, </a:t>
            </a:r>
          </a:p>
          <a:p>
            <a:pPr eaLnBrk="1" hangingPunct="1">
              <a:buFontTx/>
              <a:buNone/>
            </a:pPr>
            <a:r>
              <a:rPr lang="fr-FR" sz="2800" dirty="0" smtClean="0"/>
              <a:t>Écrire</a:t>
            </a:r>
            <a:r>
              <a:rPr lang="fr-FR" dirty="0" smtClean="0"/>
              <a:t> </a:t>
            </a:r>
            <a:r>
              <a:rPr lang="fr-BE" dirty="0" smtClean="0">
                <a:solidFill>
                  <a:srgbClr val="00B050"/>
                </a:solidFill>
              </a:rPr>
              <a:t>$</a:t>
            </a:r>
            <a:r>
              <a:rPr lang="fr-BE" dirty="0" err="1" smtClean="0">
                <a:solidFill>
                  <a:srgbClr val="00B050"/>
                </a:solidFill>
              </a:rPr>
              <a:t>query</a:t>
            </a:r>
            <a:r>
              <a:rPr lang="fr-BE" dirty="0" smtClean="0">
                <a:solidFill>
                  <a:srgbClr val="00B050"/>
                </a:solidFill>
              </a:rPr>
              <a:t> </a:t>
            </a:r>
            <a:r>
              <a:rPr lang="fr-BE" dirty="0" smtClean="0"/>
              <a:t>= 'SELECT </a:t>
            </a:r>
            <a:r>
              <a:rPr lang="fr-BE" dirty="0" smtClean="0">
                <a:solidFill>
                  <a:srgbClr val="00B050"/>
                </a:solidFill>
              </a:rPr>
              <a:t>no</a:t>
            </a:r>
            <a:r>
              <a:rPr lang="fr-BE" dirty="0" smtClean="0"/>
              <a:t>, </a:t>
            </a:r>
            <a:r>
              <a:rPr lang="fr-BE" dirty="0" smtClean="0">
                <a:solidFill>
                  <a:srgbClr val="00B050"/>
                </a:solidFill>
              </a:rPr>
              <a:t>nom</a:t>
            </a:r>
            <a:r>
              <a:rPr lang="fr-BE" dirty="0" smtClean="0"/>
              <a:t> FROM ami';</a:t>
            </a:r>
          </a:p>
          <a:p>
            <a:pPr eaLnBrk="1" hangingPunct="1">
              <a:buFontTx/>
              <a:buNone/>
            </a:pPr>
            <a:r>
              <a:rPr lang="fr-BE" dirty="0" smtClean="0">
                <a:solidFill>
                  <a:srgbClr val="00B050"/>
                </a:solidFill>
              </a:rPr>
              <a:t>$</a:t>
            </a:r>
            <a:r>
              <a:rPr lang="fr-BE" dirty="0" err="1" smtClean="0">
                <a:solidFill>
                  <a:srgbClr val="00B050"/>
                </a:solidFill>
              </a:rPr>
              <a:t>ps</a:t>
            </a:r>
            <a:r>
              <a:rPr lang="fr-BE" dirty="0" smtClean="0">
                <a:solidFill>
                  <a:srgbClr val="00B050"/>
                </a:solidFill>
              </a:rPr>
              <a:t> </a:t>
            </a:r>
            <a:r>
              <a:rPr lang="fr-BE" dirty="0" smtClean="0"/>
              <a:t>= $</a:t>
            </a:r>
            <a:r>
              <a:rPr lang="fr-BE" dirty="0" err="1"/>
              <a:t>this</a:t>
            </a:r>
            <a:r>
              <a:rPr lang="fr-BE" dirty="0"/>
              <a:t>-&gt;_</a:t>
            </a:r>
            <a:r>
              <a:rPr lang="fr-BE" dirty="0" err="1"/>
              <a:t>db</a:t>
            </a:r>
            <a:r>
              <a:rPr lang="fr-BE" dirty="0"/>
              <a:t>-</a:t>
            </a:r>
            <a:r>
              <a:rPr lang="fr-BE" dirty="0" smtClean="0"/>
              <a:t>&gt;</a:t>
            </a:r>
            <a:r>
              <a:rPr lang="fr-BE" dirty="0" err="1" smtClean="0">
                <a:solidFill>
                  <a:srgbClr val="00B050"/>
                </a:solidFill>
              </a:rPr>
              <a:t>prepare</a:t>
            </a:r>
            <a:r>
              <a:rPr lang="fr-BE" dirty="0" smtClean="0">
                <a:solidFill>
                  <a:srgbClr val="00B050"/>
                </a:solidFill>
              </a:rPr>
              <a:t>($</a:t>
            </a:r>
            <a:r>
              <a:rPr lang="fr-BE" dirty="0" err="1" smtClean="0">
                <a:solidFill>
                  <a:srgbClr val="00B050"/>
                </a:solidFill>
              </a:rPr>
              <a:t>query</a:t>
            </a:r>
            <a:r>
              <a:rPr lang="fr-BE" dirty="0" smtClean="0">
                <a:solidFill>
                  <a:srgbClr val="00B050"/>
                </a:solidFill>
              </a:rPr>
              <a:t>);</a:t>
            </a:r>
          </a:p>
          <a:p>
            <a:pPr eaLnBrk="1" hangingPunct="1">
              <a:buFontTx/>
              <a:buNone/>
            </a:pPr>
            <a:r>
              <a:rPr lang="fr-BE" dirty="0" smtClean="0">
                <a:solidFill>
                  <a:srgbClr val="00B050"/>
                </a:solidFill>
              </a:rPr>
              <a:t>$</a:t>
            </a:r>
            <a:r>
              <a:rPr lang="fr-BE" dirty="0" err="1" smtClean="0">
                <a:solidFill>
                  <a:srgbClr val="00B050"/>
                </a:solidFill>
              </a:rPr>
              <a:t>ps</a:t>
            </a:r>
            <a:r>
              <a:rPr lang="fr-BE" dirty="0" smtClean="0">
                <a:solidFill>
                  <a:srgbClr val="00B050"/>
                </a:solidFill>
              </a:rPr>
              <a:t>-&gt;</a:t>
            </a:r>
            <a:r>
              <a:rPr lang="fr-BE" dirty="0" err="1" smtClean="0">
                <a:solidFill>
                  <a:srgbClr val="00B050"/>
                </a:solidFill>
              </a:rPr>
              <a:t>execute</a:t>
            </a:r>
            <a:r>
              <a:rPr lang="fr-BE" dirty="0" smtClean="0">
                <a:solidFill>
                  <a:srgbClr val="00B050"/>
                </a:solidFill>
              </a:rPr>
              <a:t>()</a:t>
            </a:r>
            <a:r>
              <a:rPr lang="fr-BE" dirty="0" smtClean="0"/>
              <a:t>;</a:t>
            </a:r>
          </a:p>
          <a:p>
            <a:pPr eaLnBrk="1" hangingPunct="1">
              <a:buFontTx/>
              <a:buNone/>
            </a:pPr>
            <a:r>
              <a:rPr lang="fr-FR" dirty="0" smtClean="0"/>
              <a:t># À privilégier pour la sécurité : la fonction </a:t>
            </a:r>
            <a:r>
              <a:rPr lang="fr-FR" dirty="0" err="1" smtClean="0">
                <a:solidFill>
                  <a:srgbClr val="00B050"/>
                </a:solidFill>
              </a:rPr>
              <a:t>prepare</a:t>
            </a:r>
            <a:r>
              <a:rPr lang="fr-FR" dirty="0" smtClean="0">
                <a:solidFill>
                  <a:srgbClr val="00B050"/>
                </a:solidFill>
              </a:rPr>
              <a:t> </a:t>
            </a:r>
            <a:r>
              <a:rPr lang="fr-FR" dirty="0" smtClean="0"/>
              <a:t>suivie </a:t>
            </a:r>
            <a:r>
              <a:rPr lang="fr-FR" dirty="0"/>
              <a:t>de la fonction </a:t>
            </a:r>
            <a:r>
              <a:rPr lang="fr-FR" dirty="0" err="1" smtClean="0">
                <a:solidFill>
                  <a:srgbClr val="00B050"/>
                </a:solidFill>
              </a:rPr>
              <a:t>execute</a:t>
            </a:r>
            <a:endParaRPr lang="fr-FR" dirty="0" smtClean="0"/>
          </a:p>
          <a:p>
            <a:pPr eaLnBrk="1" hangingPunct="1">
              <a:buFontTx/>
              <a:buNone/>
            </a:pPr>
            <a:r>
              <a:rPr lang="fr-FR" dirty="0" smtClean="0"/>
              <a:t># </a:t>
            </a:r>
            <a:r>
              <a:rPr lang="fr-FR" dirty="0" smtClean="0">
                <a:solidFill>
                  <a:srgbClr val="00B050"/>
                </a:solidFill>
              </a:rPr>
              <a:t>$</a:t>
            </a:r>
            <a:r>
              <a:rPr lang="fr-FR" dirty="0" err="1" smtClean="0">
                <a:solidFill>
                  <a:srgbClr val="00B050"/>
                </a:solidFill>
              </a:rPr>
              <a:t>ps</a:t>
            </a:r>
            <a:r>
              <a:rPr lang="fr-FR" dirty="0" smtClean="0">
                <a:solidFill>
                  <a:srgbClr val="00B050"/>
                </a:solidFill>
              </a:rPr>
              <a:t> </a:t>
            </a:r>
            <a:r>
              <a:rPr lang="fr-FR" dirty="0" smtClean="0"/>
              <a:t>est un objet de la classe </a:t>
            </a:r>
            <a:r>
              <a:rPr lang="fr-FR" sz="2000" dirty="0" err="1" smtClean="0">
                <a:solidFill>
                  <a:srgbClr val="00B050"/>
                </a:solidFill>
              </a:rPr>
              <a:t>PDOStatement</a:t>
            </a:r>
            <a:endParaRPr lang="fr-FR" sz="2000" dirty="0">
              <a:solidFill>
                <a:srgbClr val="00B050"/>
              </a:solidFill>
            </a:endParaRPr>
          </a:p>
          <a:p>
            <a:pPr algn="r" eaLnBrk="1" hangingPunct="1">
              <a:buFontTx/>
              <a:buNone/>
            </a:pPr>
            <a:r>
              <a:rPr lang="en-US" sz="1600" dirty="0" smtClean="0">
                <a:hlinkClick r:id="rId3"/>
              </a:rPr>
              <a:t>http</a:t>
            </a:r>
            <a:r>
              <a:rPr lang="en-US" sz="1600" dirty="0">
                <a:hlinkClick r:id="rId3"/>
              </a:rPr>
              <a:t>://</a:t>
            </a:r>
            <a:r>
              <a:rPr lang="en-US" sz="1600" dirty="0" smtClean="0">
                <a:hlinkClick r:id="rId3"/>
              </a:rPr>
              <a:t>php.net/manual/fr/class.pdostatement.php</a:t>
            </a:r>
            <a:endParaRPr lang="en-US" sz="1600" dirty="0" smtClean="0"/>
          </a:p>
          <a:p>
            <a:pPr algn="r" eaLnBrk="1" hangingPunct="1">
              <a:buFontTx/>
              <a:buNone/>
            </a:pPr>
            <a:r>
              <a:rPr lang="fr-BE" sz="1600" dirty="0" smtClean="0"/>
              <a:t>Représente une requête préparée et, une fois exécutée, le jeu de résultats associé.</a:t>
            </a:r>
            <a:endParaRPr lang="en-US" sz="1600" dirty="0"/>
          </a:p>
        </p:txBody>
      </p:sp>
    </p:spTree>
    <p:extLst>
      <p:ext uri="{BB962C8B-B14F-4D97-AF65-F5344CB8AC3E}">
        <p14:creationId xmlns:p14="http://schemas.microsoft.com/office/powerpoint/2010/main" val="1006250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ce réservé de la date 3"/>
          <p:cNvSpPr>
            <a:spLocks noGrp="1"/>
          </p:cNvSpPr>
          <p:nvPr>
            <p:ph type="dt" sz="quarter" idx="10"/>
          </p:nvPr>
        </p:nvSpPr>
        <p:spPr/>
        <p:txBody>
          <a:bodyPr/>
          <a:lstStyle/>
          <a:p>
            <a:pPr>
              <a:defRPr/>
            </a:pPr>
            <a:r>
              <a:rPr lang="fr-FR" dirty="0"/>
              <a:t>Cours 3</a:t>
            </a:r>
          </a:p>
        </p:txBody>
      </p:sp>
      <p:sp>
        <p:nvSpPr>
          <p:cNvPr id="10243" name="Espace réservé du pied de page 4"/>
          <p:cNvSpPr>
            <a:spLocks noGrp="1"/>
          </p:cNvSpPr>
          <p:nvPr>
            <p:ph type="ftr" sz="quarter" idx="11"/>
          </p:nvPr>
        </p:nvSpPr>
        <p:spPr/>
        <p:txBody>
          <a:bodyPr/>
          <a:lstStyle/>
          <a:p>
            <a:pPr>
              <a:defRPr/>
            </a:pPr>
            <a:r>
              <a:rPr lang="fr-FR" dirty="0"/>
              <a:t>BINV-1050</a:t>
            </a:r>
            <a:endParaRPr lang="fr-FR" dirty="0" smtClean="0"/>
          </a:p>
        </p:txBody>
      </p:sp>
      <p:sp>
        <p:nvSpPr>
          <p:cNvPr id="10244" name="Espace réservé du numéro de diapositive 5"/>
          <p:cNvSpPr>
            <a:spLocks noGrp="1"/>
          </p:cNvSpPr>
          <p:nvPr>
            <p:ph type="sldNum" sz="quarter" idx="12"/>
          </p:nvPr>
        </p:nvSpPr>
        <p:spPr/>
        <p:txBody>
          <a:bodyPr/>
          <a:lstStyle/>
          <a:p>
            <a:pPr>
              <a:defRPr/>
            </a:pPr>
            <a:r>
              <a:rPr lang="fr-FR" smtClean="0"/>
              <a:t>Diapositive </a:t>
            </a:r>
            <a:fld id="{6BCCFD81-15EA-477B-B9DF-784C9D0B5990}" type="slidenum">
              <a:rPr lang="fr-FR" smtClean="0"/>
              <a:pPr>
                <a:defRPr/>
              </a:pPr>
              <a:t>14</a:t>
            </a:fld>
            <a:endParaRPr lang="fr-FR" smtClean="0"/>
          </a:p>
        </p:txBody>
      </p:sp>
      <p:sp>
        <p:nvSpPr>
          <p:cNvPr id="11269" name="Rectangle 2"/>
          <p:cNvSpPr>
            <a:spLocks noGrp="1" noChangeArrowheads="1"/>
          </p:cNvSpPr>
          <p:nvPr>
            <p:ph type="title"/>
          </p:nvPr>
        </p:nvSpPr>
        <p:spPr/>
        <p:txBody>
          <a:bodyPr/>
          <a:lstStyle/>
          <a:p>
            <a:pPr eaLnBrk="1" hangingPunct="1"/>
            <a:r>
              <a:rPr lang="fr-BE" smtClean="0"/>
              <a:t>Y a-t-il des résultats ?</a:t>
            </a:r>
            <a:endParaRPr lang="fr-FR" smtClean="0"/>
          </a:p>
        </p:txBody>
      </p:sp>
      <p:sp>
        <p:nvSpPr>
          <p:cNvPr id="11270" name="Rectangle 3" descr="Rectangle: Click to edit Master text styles&#10;Second level&#10;Third level&#10;Fourth level&#10;Fifth level"/>
          <p:cNvSpPr>
            <a:spLocks noGrp="1" noChangeArrowheads="1"/>
          </p:cNvSpPr>
          <p:nvPr>
            <p:ph type="body" idx="1"/>
          </p:nvPr>
        </p:nvSpPr>
        <p:spPr>
          <a:xfrm>
            <a:off x="838200" y="1600200"/>
            <a:ext cx="8305800" cy="4572000"/>
          </a:xfrm>
        </p:spPr>
        <p:txBody>
          <a:bodyPr/>
          <a:lstStyle/>
          <a:p>
            <a:pPr eaLnBrk="1" hangingPunct="1">
              <a:lnSpc>
                <a:spcPct val="90000"/>
              </a:lnSpc>
              <a:buFontTx/>
              <a:buNone/>
            </a:pPr>
            <a:r>
              <a:rPr lang="en-US" dirty="0" smtClean="0"/>
              <a:t>if (</a:t>
            </a:r>
            <a:r>
              <a:rPr lang="en-US" dirty="0" smtClean="0">
                <a:solidFill>
                  <a:srgbClr val="00B050"/>
                </a:solidFill>
              </a:rPr>
              <a:t>$</a:t>
            </a:r>
            <a:r>
              <a:rPr lang="en-US" dirty="0" err="1" smtClean="0">
                <a:solidFill>
                  <a:srgbClr val="00B050"/>
                </a:solidFill>
              </a:rPr>
              <a:t>ps</a:t>
            </a:r>
            <a:r>
              <a:rPr lang="en-US" dirty="0" smtClean="0">
                <a:solidFill>
                  <a:srgbClr val="00B050"/>
                </a:solidFill>
              </a:rPr>
              <a:t>-&gt;</a:t>
            </a:r>
            <a:r>
              <a:rPr lang="en-US" dirty="0" err="1" smtClean="0">
                <a:solidFill>
                  <a:srgbClr val="00B050"/>
                </a:solidFill>
              </a:rPr>
              <a:t>rowcount</a:t>
            </a:r>
            <a:r>
              <a:rPr lang="en-US" dirty="0" smtClean="0">
                <a:solidFill>
                  <a:srgbClr val="00B050"/>
                </a:solidFill>
              </a:rPr>
              <a:t>()!=0</a:t>
            </a:r>
            <a:r>
              <a:rPr lang="en-US" dirty="0" smtClean="0"/>
              <a:t>) {</a:t>
            </a:r>
          </a:p>
          <a:p>
            <a:pPr eaLnBrk="1" hangingPunct="1">
              <a:lnSpc>
                <a:spcPct val="90000"/>
              </a:lnSpc>
              <a:buFontTx/>
              <a:buNone/>
            </a:pPr>
            <a:r>
              <a:rPr lang="en-US" dirty="0" smtClean="0"/>
              <a:t>		# </a:t>
            </a:r>
            <a:r>
              <a:rPr lang="en-US" dirty="0" smtClean="0">
                <a:solidFill>
                  <a:srgbClr val="00B050"/>
                </a:solidFill>
              </a:rPr>
              <a:t>Il y a au </a:t>
            </a:r>
            <a:r>
              <a:rPr lang="en-US" dirty="0" err="1" smtClean="0">
                <a:solidFill>
                  <a:srgbClr val="00B050"/>
                </a:solidFill>
              </a:rPr>
              <a:t>moins</a:t>
            </a:r>
            <a:r>
              <a:rPr lang="en-US" dirty="0" smtClean="0">
                <a:solidFill>
                  <a:srgbClr val="00B050"/>
                </a:solidFill>
              </a:rPr>
              <a:t> </a:t>
            </a:r>
            <a:r>
              <a:rPr lang="en-US" dirty="0" err="1" smtClean="0">
                <a:solidFill>
                  <a:srgbClr val="00B050"/>
                </a:solidFill>
              </a:rPr>
              <a:t>une</a:t>
            </a:r>
            <a:r>
              <a:rPr lang="en-US" dirty="0" smtClean="0">
                <a:solidFill>
                  <a:srgbClr val="00B050"/>
                </a:solidFill>
              </a:rPr>
              <a:t> </a:t>
            </a:r>
            <a:r>
              <a:rPr lang="en-US" dirty="0" err="1" smtClean="0">
                <a:solidFill>
                  <a:srgbClr val="00B050"/>
                </a:solidFill>
              </a:rPr>
              <a:t>ligne</a:t>
            </a:r>
            <a:r>
              <a:rPr lang="en-US" dirty="0" smtClean="0">
                <a:solidFill>
                  <a:srgbClr val="00B050"/>
                </a:solidFill>
              </a:rPr>
              <a:t> </a:t>
            </a:r>
            <a:endParaRPr lang="en-US" dirty="0">
              <a:solidFill>
                <a:srgbClr val="00B050"/>
              </a:solidFill>
            </a:endParaRPr>
          </a:p>
          <a:p>
            <a:pPr eaLnBrk="1" hangingPunct="1">
              <a:lnSpc>
                <a:spcPct val="90000"/>
              </a:lnSpc>
              <a:buFontTx/>
              <a:buNone/>
            </a:pPr>
            <a:r>
              <a:rPr lang="en-US" dirty="0" smtClean="0">
                <a:solidFill>
                  <a:srgbClr val="00B050"/>
                </a:solidFill>
              </a:rPr>
              <a:t>		</a:t>
            </a:r>
            <a:r>
              <a:rPr lang="en-US" dirty="0" smtClean="0"/>
              <a:t>#</a:t>
            </a:r>
            <a:r>
              <a:rPr lang="en-US" dirty="0" smtClean="0">
                <a:solidFill>
                  <a:srgbClr val="00B050"/>
                </a:solidFill>
              </a:rPr>
              <a:t> </a:t>
            </a:r>
            <a:r>
              <a:rPr lang="en-US" dirty="0" err="1" smtClean="0"/>
              <a:t>dans</a:t>
            </a:r>
            <a:r>
              <a:rPr lang="en-US" dirty="0" smtClean="0"/>
              <a:t> les </a:t>
            </a:r>
            <a:r>
              <a:rPr lang="en-US" dirty="0" err="1" smtClean="0"/>
              <a:t>résultats</a:t>
            </a:r>
            <a:endParaRPr lang="en-US" dirty="0" smtClean="0"/>
          </a:p>
          <a:p>
            <a:pPr eaLnBrk="1" hangingPunct="1">
              <a:lnSpc>
                <a:spcPct val="90000"/>
              </a:lnSpc>
              <a:buFontTx/>
              <a:buNone/>
            </a:pPr>
            <a:r>
              <a:rPr lang="en-US" dirty="0" smtClean="0"/>
              <a:t>		# </a:t>
            </a:r>
            <a:r>
              <a:rPr lang="en-US" dirty="0" err="1"/>
              <a:t>Parcourir</a:t>
            </a:r>
            <a:r>
              <a:rPr lang="en-US" dirty="0"/>
              <a:t> </a:t>
            </a:r>
            <a:r>
              <a:rPr lang="en-US" dirty="0" smtClean="0">
                <a:solidFill>
                  <a:srgbClr val="00B050"/>
                </a:solidFill>
              </a:rPr>
              <a:t>les </a:t>
            </a:r>
            <a:r>
              <a:rPr lang="en-US" dirty="0" err="1" smtClean="0">
                <a:solidFill>
                  <a:srgbClr val="00B050"/>
                </a:solidFill>
              </a:rPr>
              <a:t>résultats</a:t>
            </a:r>
            <a:r>
              <a:rPr lang="en-US" dirty="0" smtClean="0">
                <a:solidFill>
                  <a:srgbClr val="00B050"/>
                </a:solidFill>
              </a:rPr>
              <a:t> </a:t>
            </a:r>
            <a:r>
              <a:rPr lang="en-US" dirty="0" err="1" smtClean="0">
                <a:solidFill>
                  <a:srgbClr val="00B050"/>
                </a:solidFill>
              </a:rPr>
              <a:t>dans</a:t>
            </a:r>
            <a:r>
              <a:rPr lang="en-US" dirty="0" smtClean="0">
                <a:solidFill>
                  <a:srgbClr val="00B050"/>
                </a:solidFill>
              </a:rPr>
              <a:t> $</a:t>
            </a:r>
            <a:r>
              <a:rPr lang="en-US" dirty="0" err="1" smtClean="0">
                <a:solidFill>
                  <a:srgbClr val="00B050"/>
                </a:solidFill>
              </a:rPr>
              <a:t>ps</a:t>
            </a:r>
            <a:endParaRPr lang="en-US" dirty="0" smtClean="0">
              <a:solidFill>
                <a:srgbClr val="00B050"/>
              </a:solidFill>
            </a:endParaRPr>
          </a:p>
          <a:p>
            <a:pPr eaLnBrk="1" hangingPunct="1">
              <a:lnSpc>
                <a:spcPct val="90000"/>
              </a:lnSpc>
              <a:buFontTx/>
              <a:buNone/>
            </a:pPr>
            <a:r>
              <a:rPr lang="en-US" dirty="0" smtClean="0"/>
              <a:t>       # avec </a:t>
            </a:r>
            <a:r>
              <a:rPr lang="en-US" dirty="0"/>
              <a:t>un </a:t>
            </a:r>
            <a:r>
              <a:rPr lang="en-US" dirty="0" err="1"/>
              <a:t>foreach</a:t>
            </a:r>
            <a:r>
              <a:rPr lang="en-US" dirty="0"/>
              <a:t> </a:t>
            </a:r>
            <a:r>
              <a:rPr lang="en-US" dirty="0" err="1" smtClean="0"/>
              <a:t>ou</a:t>
            </a:r>
            <a:r>
              <a:rPr lang="en-US" dirty="0" smtClean="0"/>
              <a:t> un while…</a:t>
            </a:r>
          </a:p>
          <a:p>
            <a:pPr eaLnBrk="1" hangingPunct="1">
              <a:lnSpc>
                <a:spcPct val="90000"/>
              </a:lnSpc>
              <a:buFontTx/>
              <a:buNone/>
            </a:pPr>
            <a:r>
              <a:rPr lang="en-US" dirty="0"/>
              <a:t>	</a:t>
            </a:r>
            <a:r>
              <a:rPr lang="en-US" dirty="0" smtClean="0"/>
              <a:t>	# et la </a:t>
            </a:r>
            <a:r>
              <a:rPr lang="en-US" dirty="0" err="1" smtClean="0"/>
              <a:t>fonction</a:t>
            </a:r>
            <a:r>
              <a:rPr lang="en-US" dirty="0" smtClean="0"/>
              <a:t> fetch… </a:t>
            </a:r>
            <a:r>
              <a:rPr lang="en-US" sz="2000" dirty="0" smtClean="0"/>
              <a:t>(cf. </a:t>
            </a:r>
            <a:r>
              <a:rPr lang="en-US" sz="2000" dirty="0" err="1" smtClean="0"/>
              <a:t>dia</a:t>
            </a:r>
            <a:r>
              <a:rPr lang="en-US" sz="2000" dirty="0" smtClean="0"/>
              <a:t> </a:t>
            </a:r>
            <a:r>
              <a:rPr lang="en-US" sz="2000" dirty="0" err="1" smtClean="0"/>
              <a:t>suivante</a:t>
            </a:r>
            <a:r>
              <a:rPr lang="en-US" sz="2000" dirty="0" smtClean="0"/>
              <a:t>)</a:t>
            </a:r>
            <a:endParaRPr lang="en-US" dirty="0" smtClean="0"/>
          </a:p>
          <a:p>
            <a:pPr eaLnBrk="1" hangingPunct="1">
              <a:lnSpc>
                <a:spcPct val="90000"/>
              </a:lnSpc>
              <a:buFontTx/>
              <a:buNone/>
            </a:pPr>
            <a:r>
              <a:rPr lang="en-US" dirty="0" smtClean="0"/>
              <a:t>}</a:t>
            </a:r>
            <a:endParaRPr lang="fr-FR"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Parcourir les résultats</a:t>
            </a:r>
            <a:endParaRPr lang="fr-BE" dirty="0"/>
          </a:p>
        </p:txBody>
      </p:sp>
      <p:sp>
        <p:nvSpPr>
          <p:cNvPr id="3" name="Espace réservé du contenu 2"/>
          <p:cNvSpPr>
            <a:spLocks noGrp="1"/>
          </p:cNvSpPr>
          <p:nvPr>
            <p:ph idx="1"/>
          </p:nvPr>
        </p:nvSpPr>
        <p:spPr>
          <a:xfrm>
            <a:off x="838200" y="1600200"/>
            <a:ext cx="8153400" cy="5257800"/>
          </a:xfrm>
        </p:spPr>
        <p:txBody>
          <a:bodyPr/>
          <a:lstStyle/>
          <a:p>
            <a:r>
              <a:rPr lang="fr-FR" dirty="0" smtClean="0"/>
              <a:t>Et retourner un </a:t>
            </a:r>
            <a:r>
              <a:rPr lang="fr-FR" dirty="0" smtClean="0">
                <a:solidFill>
                  <a:srgbClr val="00B050"/>
                </a:solidFill>
              </a:rPr>
              <a:t>tableau d’objets</a:t>
            </a:r>
          </a:p>
          <a:p>
            <a:pPr marL="0" indent="0">
              <a:buNone/>
            </a:pPr>
            <a:r>
              <a:rPr lang="fr-FR" dirty="0" smtClean="0"/>
              <a:t>   </a:t>
            </a:r>
            <a:r>
              <a:rPr lang="fr-FR" dirty="0" err="1" smtClean="0"/>
              <a:t>while</a:t>
            </a:r>
            <a:r>
              <a:rPr lang="fr-FR" dirty="0" smtClean="0"/>
              <a:t> </a:t>
            </a:r>
            <a:r>
              <a:rPr lang="fr-FR" dirty="0"/>
              <a:t>(</a:t>
            </a:r>
            <a:r>
              <a:rPr lang="fr-FR" dirty="0">
                <a:solidFill>
                  <a:srgbClr val="00B050"/>
                </a:solidFill>
              </a:rPr>
              <a:t>$</a:t>
            </a:r>
            <a:r>
              <a:rPr lang="fr-FR" dirty="0" err="1">
                <a:solidFill>
                  <a:srgbClr val="00B050"/>
                </a:solidFill>
              </a:rPr>
              <a:t>row</a:t>
            </a:r>
            <a:r>
              <a:rPr lang="fr-FR" dirty="0">
                <a:solidFill>
                  <a:srgbClr val="00B050"/>
                </a:solidFill>
              </a:rPr>
              <a:t> =</a:t>
            </a:r>
            <a:r>
              <a:rPr lang="fr-FR" dirty="0"/>
              <a:t> </a:t>
            </a:r>
            <a:r>
              <a:rPr lang="fr-FR" dirty="0" smtClean="0"/>
              <a:t>$</a:t>
            </a:r>
            <a:r>
              <a:rPr lang="fr-FR" dirty="0" err="1" smtClean="0"/>
              <a:t>ps</a:t>
            </a:r>
            <a:r>
              <a:rPr lang="fr-FR" dirty="0" smtClean="0"/>
              <a:t>-&gt;</a:t>
            </a:r>
            <a:r>
              <a:rPr lang="fr-FR" dirty="0" err="1">
                <a:solidFill>
                  <a:srgbClr val="00B050"/>
                </a:solidFill>
              </a:rPr>
              <a:t>fetch</a:t>
            </a:r>
            <a:r>
              <a:rPr lang="fr-FR" dirty="0">
                <a:solidFill>
                  <a:srgbClr val="00B050"/>
                </a:solidFill>
              </a:rPr>
              <a:t>()</a:t>
            </a:r>
            <a:r>
              <a:rPr lang="fr-FR" dirty="0"/>
              <a:t>) </a:t>
            </a:r>
            <a:r>
              <a:rPr lang="fr-FR" dirty="0" smtClean="0"/>
              <a:t>{</a:t>
            </a:r>
            <a:endParaRPr lang="fr-FR" dirty="0"/>
          </a:p>
          <a:p>
            <a:pPr marL="0" indent="0">
              <a:buNone/>
            </a:pPr>
            <a:r>
              <a:rPr lang="fr-FR" dirty="0"/>
              <a:t> </a:t>
            </a:r>
            <a:r>
              <a:rPr lang="fr-FR" dirty="0" smtClean="0"/>
              <a:t>     </a:t>
            </a:r>
            <a:r>
              <a:rPr lang="fr-FR" dirty="0" smtClean="0">
                <a:solidFill>
                  <a:srgbClr val="00B050"/>
                </a:solidFill>
              </a:rPr>
              <a:t>$</a:t>
            </a:r>
            <a:r>
              <a:rPr lang="fr-FR" dirty="0">
                <a:solidFill>
                  <a:srgbClr val="00B050"/>
                </a:solidFill>
              </a:rPr>
              <a:t>tableau[] </a:t>
            </a:r>
            <a:r>
              <a:rPr lang="fr-FR" dirty="0"/>
              <a:t>= </a:t>
            </a:r>
            <a:endParaRPr lang="fr-FR" dirty="0" smtClean="0"/>
          </a:p>
          <a:p>
            <a:pPr marL="0" indent="0">
              <a:buNone/>
            </a:pPr>
            <a:r>
              <a:rPr lang="fr-FR" dirty="0"/>
              <a:t> </a:t>
            </a:r>
            <a:r>
              <a:rPr lang="fr-FR" dirty="0" smtClean="0"/>
              <a:t>         </a:t>
            </a:r>
            <a:r>
              <a:rPr lang="fr-FR" dirty="0" smtClean="0">
                <a:solidFill>
                  <a:srgbClr val="00B050"/>
                </a:solidFill>
              </a:rPr>
              <a:t>new Ami</a:t>
            </a:r>
            <a:r>
              <a:rPr lang="fr-FR" dirty="0" smtClean="0"/>
              <a:t>(</a:t>
            </a:r>
            <a:r>
              <a:rPr lang="fr-FR" dirty="0" smtClean="0">
                <a:solidFill>
                  <a:srgbClr val="00B050"/>
                </a:solidFill>
              </a:rPr>
              <a:t>$</a:t>
            </a:r>
            <a:r>
              <a:rPr lang="fr-FR" dirty="0" err="1">
                <a:solidFill>
                  <a:srgbClr val="00B050"/>
                </a:solidFill>
              </a:rPr>
              <a:t>row</a:t>
            </a:r>
            <a:r>
              <a:rPr lang="fr-FR" dirty="0">
                <a:solidFill>
                  <a:srgbClr val="00B050"/>
                </a:solidFill>
              </a:rPr>
              <a:t>-&gt;no</a:t>
            </a:r>
            <a:r>
              <a:rPr lang="fr-FR" dirty="0" smtClean="0"/>
              <a:t>, </a:t>
            </a:r>
            <a:r>
              <a:rPr lang="fr-FR" dirty="0" smtClean="0">
                <a:solidFill>
                  <a:srgbClr val="00B050"/>
                </a:solidFill>
              </a:rPr>
              <a:t>$</a:t>
            </a:r>
            <a:r>
              <a:rPr lang="fr-FR" dirty="0" err="1">
                <a:solidFill>
                  <a:srgbClr val="00B050"/>
                </a:solidFill>
              </a:rPr>
              <a:t>row</a:t>
            </a:r>
            <a:r>
              <a:rPr lang="fr-FR" dirty="0">
                <a:solidFill>
                  <a:srgbClr val="00B050"/>
                </a:solidFill>
              </a:rPr>
              <a:t>-</a:t>
            </a:r>
            <a:r>
              <a:rPr lang="fr-FR" dirty="0" smtClean="0">
                <a:solidFill>
                  <a:srgbClr val="00B050"/>
                </a:solidFill>
              </a:rPr>
              <a:t>&gt;nom</a:t>
            </a:r>
            <a:r>
              <a:rPr lang="fr-FR" dirty="0" smtClean="0"/>
              <a:t>);</a:t>
            </a:r>
            <a:endParaRPr lang="fr-FR" dirty="0"/>
          </a:p>
          <a:p>
            <a:pPr marL="0" indent="0">
              <a:buNone/>
            </a:pPr>
            <a:r>
              <a:rPr lang="fr-FR" dirty="0" smtClean="0"/>
              <a:t>   }</a:t>
            </a:r>
          </a:p>
          <a:p>
            <a:r>
              <a:rPr lang="fr-FR" dirty="0" smtClean="0"/>
              <a:t>Attention, </a:t>
            </a:r>
            <a:r>
              <a:rPr lang="fr-FR" dirty="0" smtClean="0">
                <a:solidFill>
                  <a:srgbClr val="00B050"/>
                </a:solidFill>
              </a:rPr>
              <a:t>initialiser</a:t>
            </a:r>
            <a:r>
              <a:rPr lang="fr-FR" dirty="0" smtClean="0"/>
              <a:t> le tableau !</a:t>
            </a:r>
          </a:p>
          <a:p>
            <a:pPr marL="0" indent="0">
              <a:buNone/>
            </a:pPr>
            <a:r>
              <a:rPr lang="fr-FR" dirty="0"/>
              <a:t> </a:t>
            </a:r>
            <a:r>
              <a:rPr lang="fr-FR" dirty="0" smtClean="0"/>
              <a:t>  $</a:t>
            </a:r>
            <a:r>
              <a:rPr lang="fr-FR" dirty="0"/>
              <a:t>tableau = </a:t>
            </a:r>
            <a:r>
              <a:rPr lang="fr-FR" dirty="0" err="1">
                <a:solidFill>
                  <a:srgbClr val="00B050"/>
                </a:solidFill>
              </a:rPr>
              <a:t>array</a:t>
            </a:r>
            <a:r>
              <a:rPr lang="fr-FR" dirty="0" smtClean="0">
                <a:solidFill>
                  <a:srgbClr val="00B050"/>
                </a:solidFill>
              </a:rPr>
              <a:t>()</a:t>
            </a:r>
            <a:r>
              <a:rPr lang="fr-FR" dirty="0" smtClean="0"/>
              <a:t>;</a:t>
            </a:r>
          </a:p>
          <a:p>
            <a:r>
              <a:rPr lang="fr-FR" dirty="0" smtClean="0"/>
              <a:t>Bien sûr, écrire une </a:t>
            </a:r>
            <a:r>
              <a:rPr lang="fr-FR" dirty="0" smtClean="0">
                <a:solidFill>
                  <a:srgbClr val="00B050"/>
                </a:solidFill>
              </a:rPr>
              <a:t>classe Ami </a:t>
            </a:r>
            <a:r>
              <a:rPr lang="fr-FR" dirty="0" smtClean="0"/>
              <a:t>!</a:t>
            </a:r>
            <a:endParaRPr lang="fr-FR" dirty="0"/>
          </a:p>
          <a:p>
            <a:pPr marL="0" indent="0">
              <a:buNone/>
            </a:pPr>
            <a:r>
              <a:rPr lang="fr-FR" dirty="0" smtClean="0"/>
              <a:t> </a:t>
            </a:r>
            <a:endParaRPr lang="fr-BE" dirty="0"/>
          </a:p>
        </p:txBody>
      </p:sp>
      <p:sp>
        <p:nvSpPr>
          <p:cNvPr id="4" name="Espace réservé de la date 3"/>
          <p:cNvSpPr>
            <a:spLocks noGrp="1"/>
          </p:cNvSpPr>
          <p:nvPr>
            <p:ph type="dt" sz="half"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A5587208-41EE-4F6F-A868-BE964861DDCF}" type="slidenum">
              <a:rPr lang="fr-FR" smtClean="0"/>
              <a:pPr>
                <a:defRPr/>
              </a:pPr>
              <a:t>15</a:t>
            </a:fld>
            <a:endParaRPr lang="fr-FR"/>
          </a:p>
        </p:txBody>
      </p:sp>
    </p:spTree>
    <p:extLst>
      <p:ext uri="{BB962C8B-B14F-4D97-AF65-F5344CB8AC3E}">
        <p14:creationId xmlns:p14="http://schemas.microsoft.com/office/powerpoint/2010/main" val="367905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fonction </a:t>
            </a:r>
            <a:r>
              <a:rPr lang="fr-FR" dirty="0" err="1" smtClean="0"/>
              <a:t>var_dump</a:t>
            </a:r>
            <a:r>
              <a:rPr lang="fr-FR" dirty="0" smtClean="0"/>
              <a:t>()</a:t>
            </a:r>
            <a:endParaRPr lang="fr-BE" dirty="0"/>
          </a:p>
        </p:txBody>
      </p:sp>
      <p:sp>
        <p:nvSpPr>
          <p:cNvPr id="3" name="Espace réservé du contenu 2"/>
          <p:cNvSpPr>
            <a:spLocks noGrp="1"/>
          </p:cNvSpPr>
          <p:nvPr>
            <p:ph idx="1"/>
          </p:nvPr>
        </p:nvSpPr>
        <p:spPr/>
        <p:txBody>
          <a:bodyPr/>
          <a:lstStyle/>
          <a:p>
            <a:r>
              <a:rPr lang="fr-FR" dirty="0"/>
              <a:t>Utilisez </a:t>
            </a:r>
            <a:r>
              <a:rPr lang="fr-FR" dirty="0" err="1">
                <a:solidFill>
                  <a:srgbClr val="00B050"/>
                </a:solidFill>
              </a:rPr>
              <a:t>var_dump</a:t>
            </a:r>
            <a:r>
              <a:rPr lang="fr-FR" dirty="0" smtClean="0">
                <a:solidFill>
                  <a:srgbClr val="00B050"/>
                </a:solidFill>
              </a:rPr>
              <a:t>($</a:t>
            </a:r>
            <a:r>
              <a:rPr lang="fr-FR" dirty="0" err="1" smtClean="0">
                <a:solidFill>
                  <a:srgbClr val="00B050"/>
                </a:solidFill>
              </a:rPr>
              <a:t>unevariable</a:t>
            </a:r>
            <a:r>
              <a:rPr lang="fr-FR" dirty="0" smtClean="0">
                <a:solidFill>
                  <a:srgbClr val="00B050"/>
                </a:solidFill>
              </a:rPr>
              <a:t>); </a:t>
            </a:r>
            <a:endParaRPr lang="fr-FR" dirty="0" smtClean="0"/>
          </a:p>
          <a:p>
            <a:r>
              <a:rPr lang="fr-FR" dirty="0" smtClean="0"/>
              <a:t>« Dump » d’une variable</a:t>
            </a:r>
          </a:p>
          <a:p>
            <a:r>
              <a:rPr lang="fr-FR" dirty="0" smtClean="0">
                <a:solidFill>
                  <a:srgbClr val="00B050"/>
                </a:solidFill>
              </a:rPr>
              <a:t>Ecrit</a:t>
            </a:r>
            <a:r>
              <a:rPr lang="fr-FR" dirty="0" smtClean="0"/>
              <a:t> dans la source HTML à l’endroit de l’appel de la fonction </a:t>
            </a:r>
            <a:r>
              <a:rPr lang="fr-FR" dirty="0" smtClean="0">
                <a:solidFill>
                  <a:srgbClr val="00B050"/>
                </a:solidFill>
              </a:rPr>
              <a:t>le type et la valeur de la variable passé en paramètre</a:t>
            </a:r>
          </a:p>
          <a:p>
            <a:r>
              <a:rPr lang="fr-FR" dirty="0" smtClean="0"/>
              <a:t>Peut être employée </a:t>
            </a:r>
            <a:r>
              <a:rPr lang="fr-FR" dirty="0" smtClean="0">
                <a:solidFill>
                  <a:srgbClr val="00B050"/>
                </a:solidFill>
              </a:rPr>
              <a:t>pour débugger </a:t>
            </a:r>
            <a:r>
              <a:rPr lang="fr-FR" dirty="0" smtClean="0"/>
              <a:t>un contrôleur ou une méthode de la classe </a:t>
            </a:r>
            <a:r>
              <a:rPr lang="fr-FR" dirty="0" err="1" smtClean="0"/>
              <a:t>Db</a:t>
            </a:r>
            <a:endParaRPr lang="fr-FR" dirty="0" smtClean="0"/>
          </a:p>
          <a:p>
            <a:pPr lvl="1"/>
            <a:endParaRPr lang="fr-BE" dirty="0"/>
          </a:p>
        </p:txBody>
      </p:sp>
      <p:sp>
        <p:nvSpPr>
          <p:cNvPr id="4" name="Espace réservé de la date 3"/>
          <p:cNvSpPr>
            <a:spLocks noGrp="1"/>
          </p:cNvSpPr>
          <p:nvPr>
            <p:ph type="dt" sz="half"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A5587208-41EE-4F6F-A868-BE964861DDCF}" type="slidenum">
              <a:rPr lang="fr-FR" smtClean="0"/>
              <a:pPr>
                <a:defRPr/>
              </a:pPr>
              <a:t>16</a:t>
            </a:fld>
            <a:endParaRPr lang="fr-FR"/>
          </a:p>
        </p:txBody>
      </p:sp>
    </p:spTree>
    <p:extLst>
      <p:ext uri="{BB962C8B-B14F-4D97-AF65-F5344CB8AC3E}">
        <p14:creationId xmlns:p14="http://schemas.microsoft.com/office/powerpoint/2010/main" val="2345502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304800"/>
            <a:ext cx="8077200" cy="1066800"/>
          </a:xfrm>
        </p:spPr>
        <p:txBody>
          <a:bodyPr/>
          <a:lstStyle/>
          <a:p>
            <a:r>
              <a:rPr lang="fr-BE" dirty="0" smtClean="0"/>
              <a:t>Faire une requête INSERT</a:t>
            </a:r>
            <a:endParaRPr lang="fr-BE" dirty="0"/>
          </a:p>
        </p:txBody>
      </p:sp>
      <p:sp>
        <p:nvSpPr>
          <p:cNvPr id="3" name="Espace réservé du contenu 2"/>
          <p:cNvSpPr>
            <a:spLocks noGrp="1"/>
          </p:cNvSpPr>
          <p:nvPr>
            <p:ph idx="1"/>
          </p:nvPr>
        </p:nvSpPr>
        <p:spPr>
          <a:xfrm>
            <a:off x="838200" y="1600200"/>
            <a:ext cx="8229600" cy="5105400"/>
          </a:xfrm>
        </p:spPr>
        <p:txBody>
          <a:bodyPr/>
          <a:lstStyle/>
          <a:p>
            <a:pPr marL="0" indent="0">
              <a:buNone/>
            </a:pPr>
            <a:r>
              <a:rPr lang="fr-BE" dirty="0"/>
              <a:t>$</a:t>
            </a:r>
            <a:r>
              <a:rPr lang="fr-BE" dirty="0" err="1"/>
              <a:t>query</a:t>
            </a:r>
            <a:r>
              <a:rPr lang="fr-BE" dirty="0"/>
              <a:t> = </a:t>
            </a:r>
            <a:r>
              <a:rPr lang="fr-BE" dirty="0" smtClean="0"/>
              <a:t>'INSERT INTO ami (nom) </a:t>
            </a:r>
            <a:br>
              <a:rPr lang="fr-BE" dirty="0" smtClean="0"/>
            </a:br>
            <a:r>
              <a:rPr lang="fr-BE" dirty="0" smtClean="0"/>
              <a:t>               VALUES (</a:t>
            </a:r>
            <a:r>
              <a:rPr lang="fr-BE" dirty="0"/>
              <a:t>' </a:t>
            </a:r>
            <a:r>
              <a:rPr lang="fr-BE" dirty="0" smtClean="0"/>
              <a:t>. </a:t>
            </a:r>
            <a:br>
              <a:rPr lang="fr-BE" dirty="0" smtClean="0"/>
            </a:br>
            <a:r>
              <a:rPr lang="fr-BE" dirty="0" smtClean="0"/>
              <a:t>                     </a:t>
            </a:r>
            <a:r>
              <a:rPr lang="fr-BE" dirty="0" smtClean="0">
                <a:solidFill>
                  <a:srgbClr val="00B050"/>
                </a:solidFill>
              </a:rPr>
              <a:t>$</a:t>
            </a:r>
            <a:r>
              <a:rPr lang="fr-BE" dirty="0" err="1">
                <a:solidFill>
                  <a:srgbClr val="00B050"/>
                </a:solidFill>
              </a:rPr>
              <a:t>this</a:t>
            </a:r>
            <a:r>
              <a:rPr lang="fr-BE" dirty="0">
                <a:solidFill>
                  <a:srgbClr val="00B050"/>
                </a:solidFill>
              </a:rPr>
              <a:t>-&gt;_</a:t>
            </a:r>
            <a:r>
              <a:rPr lang="fr-BE" dirty="0" err="1" smtClean="0">
                <a:solidFill>
                  <a:srgbClr val="00B050"/>
                </a:solidFill>
              </a:rPr>
              <a:t>db</a:t>
            </a:r>
            <a:r>
              <a:rPr lang="fr-BE" dirty="0" smtClean="0">
                <a:solidFill>
                  <a:srgbClr val="00B050"/>
                </a:solidFill>
              </a:rPr>
              <a:t>-&gt;</a:t>
            </a:r>
            <a:r>
              <a:rPr lang="fr-BE" dirty="0" err="1" smtClean="0">
                <a:solidFill>
                  <a:srgbClr val="00B050"/>
                </a:solidFill>
              </a:rPr>
              <a:t>quote</a:t>
            </a:r>
            <a:r>
              <a:rPr lang="fr-BE" dirty="0" smtClean="0">
                <a:solidFill>
                  <a:srgbClr val="00B050"/>
                </a:solidFill>
              </a:rPr>
              <a:t>($nom) </a:t>
            </a:r>
          </a:p>
          <a:p>
            <a:pPr marL="0" indent="0">
              <a:buNone/>
            </a:pPr>
            <a:r>
              <a:rPr lang="fr-BE" dirty="0" smtClean="0"/>
              <a:t>		</a:t>
            </a:r>
            <a:r>
              <a:rPr lang="fr-BE" dirty="0"/>
              <a:t> </a:t>
            </a:r>
            <a:r>
              <a:rPr lang="fr-BE" dirty="0" smtClean="0"/>
              <a:t>. </a:t>
            </a:r>
            <a:r>
              <a:rPr lang="fr-BE" dirty="0"/>
              <a:t>'</a:t>
            </a:r>
            <a:r>
              <a:rPr lang="fr-BE" dirty="0" smtClean="0"/>
              <a:t>)';</a:t>
            </a:r>
          </a:p>
          <a:p>
            <a:pPr marL="0" indent="0">
              <a:buNone/>
            </a:pPr>
            <a:r>
              <a:rPr lang="fr-BE" dirty="0" smtClean="0"/>
              <a:t>$</a:t>
            </a:r>
            <a:r>
              <a:rPr lang="fr-BE" dirty="0" err="1" smtClean="0"/>
              <a:t>this</a:t>
            </a:r>
            <a:r>
              <a:rPr lang="fr-BE" dirty="0" smtClean="0"/>
              <a:t>-&gt;_</a:t>
            </a:r>
            <a:r>
              <a:rPr lang="fr-BE" dirty="0" err="1" smtClean="0"/>
              <a:t>db</a:t>
            </a:r>
            <a:r>
              <a:rPr lang="fr-BE" dirty="0" smtClean="0"/>
              <a:t>-&gt;</a:t>
            </a:r>
            <a:r>
              <a:rPr lang="fr-BE" dirty="0">
                <a:solidFill>
                  <a:srgbClr val="00B050"/>
                </a:solidFill>
              </a:rPr>
              <a:t>prepare</a:t>
            </a:r>
            <a:r>
              <a:rPr lang="fr-BE" dirty="0"/>
              <a:t>($</a:t>
            </a:r>
            <a:r>
              <a:rPr lang="fr-BE" dirty="0" err="1"/>
              <a:t>query</a:t>
            </a:r>
            <a:r>
              <a:rPr lang="fr-BE" dirty="0"/>
              <a:t>)-&gt;</a:t>
            </a:r>
            <a:r>
              <a:rPr lang="fr-BE" dirty="0" err="1">
                <a:solidFill>
                  <a:srgbClr val="00B050"/>
                </a:solidFill>
              </a:rPr>
              <a:t>execute</a:t>
            </a:r>
            <a:r>
              <a:rPr lang="fr-BE" dirty="0" smtClean="0"/>
              <a:t>();</a:t>
            </a:r>
            <a:endParaRPr lang="fr-FR" dirty="0" smtClean="0"/>
          </a:p>
          <a:p>
            <a:pPr marL="0" indent="0" algn="r">
              <a:spcBef>
                <a:spcPts val="1800"/>
              </a:spcBef>
              <a:buNone/>
            </a:pPr>
            <a:r>
              <a:rPr lang="fr-FR" dirty="0" smtClean="0"/>
              <a:t># La </a:t>
            </a:r>
            <a:r>
              <a:rPr lang="fr-FR" dirty="0" smtClean="0">
                <a:solidFill>
                  <a:srgbClr val="00B050"/>
                </a:solidFill>
              </a:rPr>
              <a:t>méthode</a:t>
            </a:r>
            <a:r>
              <a:rPr lang="fr-FR" dirty="0" smtClean="0"/>
              <a:t> </a:t>
            </a:r>
            <a:r>
              <a:rPr lang="fr-FR" dirty="0" err="1" smtClean="0">
                <a:solidFill>
                  <a:srgbClr val="00B050"/>
                </a:solidFill>
              </a:rPr>
              <a:t>quote</a:t>
            </a:r>
            <a:r>
              <a:rPr lang="fr-FR" dirty="0" smtClean="0">
                <a:solidFill>
                  <a:srgbClr val="00B050"/>
                </a:solidFill>
              </a:rPr>
              <a:t> </a:t>
            </a:r>
            <a:r>
              <a:rPr lang="fr-FR" dirty="0" smtClean="0"/>
              <a:t>permet de gérer </a:t>
            </a:r>
          </a:p>
          <a:p>
            <a:pPr marL="0" indent="0" algn="r">
              <a:buNone/>
            </a:pPr>
            <a:r>
              <a:rPr lang="fr-FR" dirty="0" smtClean="0"/>
              <a:t># les </a:t>
            </a:r>
            <a:r>
              <a:rPr lang="fr-FR" dirty="0" err="1" smtClean="0"/>
              <a:t>quotes</a:t>
            </a:r>
            <a:r>
              <a:rPr lang="fr-FR" dirty="0" smtClean="0"/>
              <a:t> pour </a:t>
            </a:r>
            <a:r>
              <a:rPr lang="fr-FR" dirty="0" smtClean="0">
                <a:solidFill>
                  <a:srgbClr val="00B050"/>
                </a:solidFill>
              </a:rPr>
              <a:t>$nom paramètre </a:t>
            </a:r>
            <a:r>
              <a:rPr lang="fr-FR" dirty="0">
                <a:solidFill>
                  <a:srgbClr val="00B050"/>
                </a:solidFill>
              </a:rPr>
              <a:t>de </a:t>
            </a:r>
            <a:r>
              <a:rPr lang="fr-FR" dirty="0" smtClean="0">
                <a:solidFill>
                  <a:srgbClr val="00B050"/>
                </a:solidFill>
              </a:rPr>
              <a:t>la</a:t>
            </a:r>
          </a:p>
          <a:p>
            <a:pPr marL="0" indent="0" algn="r">
              <a:buNone/>
            </a:pPr>
            <a:r>
              <a:rPr lang="fr-FR" dirty="0"/>
              <a:t>#</a:t>
            </a:r>
            <a:r>
              <a:rPr lang="fr-FR" dirty="0" smtClean="0">
                <a:solidFill>
                  <a:srgbClr val="00B050"/>
                </a:solidFill>
              </a:rPr>
              <a:t> méthode d’insertion </a:t>
            </a:r>
            <a:r>
              <a:rPr lang="fr-FR" dirty="0" smtClean="0"/>
              <a:t>et </a:t>
            </a:r>
            <a:r>
              <a:rPr lang="fr-FR" dirty="0"/>
              <a:t>valeur </a:t>
            </a:r>
            <a:r>
              <a:rPr lang="fr-FR" dirty="0" smtClean="0"/>
              <a:t>insérée</a:t>
            </a:r>
            <a:endParaRPr lang="fr-BE" dirty="0"/>
          </a:p>
        </p:txBody>
      </p:sp>
      <p:sp>
        <p:nvSpPr>
          <p:cNvPr id="4" name="Espace réservé de la date 3"/>
          <p:cNvSpPr>
            <a:spLocks noGrp="1"/>
          </p:cNvSpPr>
          <p:nvPr>
            <p:ph type="dt" sz="half"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A5587208-41EE-4F6F-A868-BE964861DDCF}" type="slidenum">
              <a:rPr lang="fr-FR" smtClean="0"/>
              <a:pPr>
                <a:defRPr/>
              </a:pPr>
              <a:t>17</a:t>
            </a:fld>
            <a:endParaRPr lang="fr-FR"/>
          </a:p>
        </p:txBody>
      </p:sp>
    </p:spTree>
    <p:extLst>
      <p:ext uri="{BB962C8B-B14F-4D97-AF65-F5344CB8AC3E}">
        <p14:creationId xmlns:p14="http://schemas.microsoft.com/office/powerpoint/2010/main" val="3266665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a:xfrm>
            <a:off x="609600" y="304800"/>
            <a:ext cx="8305800" cy="1066800"/>
          </a:xfrm>
        </p:spPr>
        <p:txBody>
          <a:bodyPr/>
          <a:lstStyle/>
          <a:p>
            <a:r>
              <a:rPr lang="fr-BE" dirty="0" smtClean="0"/>
              <a:t>Faire un INSERT avec </a:t>
            </a:r>
            <a:r>
              <a:rPr lang="fr-BE" dirty="0" err="1" smtClean="0"/>
              <a:t>bindValue</a:t>
            </a:r>
            <a:endParaRPr lang="fr-BE" dirty="0" smtClean="0"/>
          </a:p>
        </p:txBody>
      </p:sp>
      <p:sp>
        <p:nvSpPr>
          <p:cNvPr id="14339" name="Espace réservé du contenu 2" descr="Rectangle: Click to edit Master text styles&#10;Second level&#10;Third level&#10;Fourth level&#10;Fifth level"/>
          <p:cNvSpPr>
            <a:spLocks noGrp="1"/>
          </p:cNvSpPr>
          <p:nvPr>
            <p:ph idx="1"/>
          </p:nvPr>
        </p:nvSpPr>
        <p:spPr>
          <a:xfrm>
            <a:off x="838200" y="1600200"/>
            <a:ext cx="8001000" cy="5257800"/>
          </a:xfrm>
        </p:spPr>
        <p:txBody>
          <a:bodyPr/>
          <a:lstStyle/>
          <a:p>
            <a:pPr marL="0" indent="0">
              <a:buFontTx/>
              <a:buNone/>
            </a:pPr>
            <a:r>
              <a:rPr lang="fr-BE" dirty="0" smtClean="0"/>
              <a:t>$</a:t>
            </a:r>
            <a:r>
              <a:rPr lang="fr-BE" dirty="0" err="1"/>
              <a:t>query</a:t>
            </a:r>
            <a:r>
              <a:rPr lang="fr-BE" dirty="0"/>
              <a:t> = </a:t>
            </a:r>
            <a:r>
              <a:rPr lang="fr-BE" dirty="0" smtClean="0"/>
              <a:t>'INSERT </a:t>
            </a:r>
            <a:r>
              <a:rPr lang="fr-BE" dirty="0" err="1"/>
              <a:t>into</a:t>
            </a:r>
            <a:r>
              <a:rPr lang="fr-BE" dirty="0"/>
              <a:t> </a:t>
            </a:r>
            <a:r>
              <a:rPr lang="fr-BE" dirty="0" smtClean="0"/>
              <a:t>ami (nom) </a:t>
            </a:r>
            <a:r>
              <a:rPr lang="fr-BE" dirty="0"/>
              <a:t>	</a:t>
            </a:r>
            <a:r>
              <a:rPr lang="fr-BE" dirty="0" smtClean="0"/>
              <a:t>          </a:t>
            </a:r>
          </a:p>
          <a:p>
            <a:pPr marL="0" indent="0">
              <a:spcBef>
                <a:spcPts val="0"/>
              </a:spcBef>
              <a:buFontTx/>
              <a:buNone/>
            </a:pPr>
            <a:r>
              <a:rPr lang="fr-BE" dirty="0"/>
              <a:t> </a:t>
            </a:r>
            <a:r>
              <a:rPr lang="fr-BE" dirty="0" smtClean="0"/>
              <a:t>                                   values </a:t>
            </a:r>
            <a:r>
              <a:rPr lang="fr-BE" dirty="0"/>
              <a:t>(</a:t>
            </a:r>
            <a:r>
              <a:rPr lang="fr-BE" dirty="0" smtClean="0">
                <a:solidFill>
                  <a:srgbClr val="00B050"/>
                </a:solidFill>
              </a:rPr>
              <a:t>:nom</a:t>
            </a:r>
            <a:r>
              <a:rPr lang="fr-BE" dirty="0" smtClean="0"/>
              <a:t>)';</a:t>
            </a:r>
            <a:r>
              <a:rPr lang="fr-BE" dirty="0"/>
              <a:t>	</a:t>
            </a:r>
            <a:endParaRPr lang="fr-BE" dirty="0" smtClean="0"/>
          </a:p>
          <a:p>
            <a:pPr marL="0" indent="0">
              <a:buFontTx/>
              <a:buNone/>
            </a:pPr>
            <a:r>
              <a:rPr lang="fr-BE" dirty="0" smtClean="0">
                <a:solidFill>
                  <a:srgbClr val="00B050"/>
                </a:solidFill>
              </a:rPr>
              <a:t>$</a:t>
            </a:r>
            <a:r>
              <a:rPr lang="fr-BE" dirty="0" err="1">
                <a:solidFill>
                  <a:srgbClr val="00B050"/>
                </a:solidFill>
              </a:rPr>
              <a:t>qp</a:t>
            </a:r>
            <a:r>
              <a:rPr lang="fr-BE" dirty="0">
                <a:solidFill>
                  <a:srgbClr val="00B050"/>
                </a:solidFill>
              </a:rPr>
              <a:t> = </a:t>
            </a:r>
            <a:r>
              <a:rPr lang="fr-BE" dirty="0"/>
              <a:t>$</a:t>
            </a:r>
            <a:r>
              <a:rPr lang="fr-BE" dirty="0" err="1"/>
              <a:t>this</a:t>
            </a:r>
            <a:r>
              <a:rPr lang="fr-BE" dirty="0"/>
              <a:t>-&gt;_</a:t>
            </a:r>
            <a:r>
              <a:rPr lang="fr-BE" dirty="0" err="1"/>
              <a:t>db</a:t>
            </a:r>
            <a:r>
              <a:rPr lang="fr-BE" dirty="0"/>
              <a:t>-&gt;</a:t>
            </a:r>
            <a:r>
              <a:rPr lang="fr-BE" dirty="0" err="1">
                <a:solidFill>
                  <a:srgbClr val="00B050"/>
                </a:solidFill>
              </a:rPr>
              <a:t>prepare</a:t>
            </a:r>
            <a:r>
              <a:rPr lang="fr-BE" dirty="0"/>
              <a:t>($</a:t>
            </a:r>
            <a:r>
              <a:rPr lang="fr-BE" dirty="0" err="1"/>
              <a:t>query</a:t>
            </a:r>
            <a:r>
              <a:rPr lang="fr-BE" dirty="0" smtClean="0"/>
              <a:t>);</a:t>
            </a:r>
          </a:p>
          <a:p>
            <a:pPr marL="0" indent="0">
              <a:buFontTx/>
              <a:buNone/>
            </a:pPr>
            <a:r>
              <a:rPr lang="fr-BE" dirty="0" smtClean="0"/>
              <a:t>$</a:t>
            </a:r>
            <a:r>
              <a:rPr lang="fr-BE" dirty="0" err="1"/>
              <a:t>qp</a:t>
            </a:r>
            <a:r>
              <a:rPr lang="fr-BE" dirty="0"/>
              <a:t>-&gt;</a:t>
            </a:r>
            <a:r>
              <a:rPr lang="fr-BE" dirty="0" err="1">
                <a:solidFill>
                  <a:srgbClr val="00B050"/>
                </a:solidFill>
              </a:rPr>
              <a:t>bindValue</a:t>
            </a:r>
            <a:r>
              <a:rPr lang="fr-BE" dirty="0" smtClean="0"/>
              <a:t>(':</a:t>
            </a:r>
            <a:r>
              <a:rPr lang="fr-BE" dirty="0" err="1" smtClean="0"/>
              <a:t>nom',</a:t>
            </a:r>
            <a:r>
              <a:rPr lang="fr-BE" dirty="0" err="1" smtClean="0">
                <a:solidFill>
                  <a:srgbClr val="00B050"/>
                </a:solidFill>
              </a:rPr>
              <a:t>$nom</a:t>
            </a:r>
            <a:r>
              <a:rPr lang="fr-BE" dirty="0" smtClean="0"/>
              <a:t>);</a:t>
            </a:r>
            <a:r>
              <a:rPr lang="fr-BE" dirty="0"/>
              <a:t>		</a:t>
            </a:r>
            <a:endParaRPr lang="fr-BE" dirty="0" smtClean="0"/>
          </a:p>
          <a:p>
            <a:pPr marL="0" indent="0">
              <a:buFontTx/>
              <a:buNone/>
            </a:pPr>
            <a:r>
              <a:rPr lang="fr-BE" dirty="0" smtClean="0"/>
              <a:t>$</a:t>
            </a:r>
            <a:r>
              <a:rPr lang="fr-BE" dirty="0" err="1"/>
              <a:t>qp</a:t>
            </a:r>
            <a:r>
              <a:rPr lang="fr-BE" dirty="0"/>
              <a:t>-&gt;</a:t>
            </a:r>
            <a:r>
              <a:rPr lang="fr-BE" dirty="0" err="1">
                <a:solidFill>
                  <a:srgbClr val="00B050"/>
                </a:solidFill>
              </a:rPr>
              <a:t>execute</a:t>
            </a:r>
            <a:r>
              <a:rPr lang="fr-BE" dirty="0" smtClean="0"/>
              <a:t>();</a:t>
            </a:r>
          </a:p>
          <a:p>
            <a:pPr marL="0" indent="0" algn="r">
              <a:spcBef>
                <a:spcPts val="1800"/>
              </a:spcBef>
              <a:buFontTx/>
              <a:buNone/>
            </a:pPr>
            <a:r>
              <a:rPr lang="fr-FR" sz="3000" dirty="0" smtClean="0"/>
              <a:t># $</a:t>
            </a:r>
            <a:r>
              <a:rPr lang="fr-FR" sz="3000" dirty="0" err="1" smtClean="0"/>
              <a:t>qp</a:t>
            </a:r>
            <a:r>
              <a:rPr lang="fr-FR" sz="3000" dirty="0" smtClean="0"/>
              <a:t> est un objet de la classe </a:t>
            </a:r>
            <a:r>
              <a:rPr lang="fr-FR" sz="3000" dirty="0" err="1" smtClean="0"/>
              <a:t>PDOStatement</a:t>
            </a:r>
            <a:endParaRPr lang="fr-BE" sz="3000" dirty="0" smtClean="0"/>
          </a:p>
          <a:p>
            <a:pPr marL="0" indent="0" algn="r">
              <a:buFontTx/>
              <a:buNone/>
            </a:pPr>
            <a:r>
              <a:rPr lang="fr-FR" sz="3000" dirty="0" smtClean="0"/>
              <a:t># </a:t>
            </a:r>
            <a:r>
              <a:rPr lang="fr-FR" sz="3000" dirty="0" smtClean="0">
                <a:solidFill>
                  <a:srgbClr val="00B050"/>
                </a:solidFill>
              </a:rPr>
              <a:t>$nom </a:t>
            </a:r>
            <a:r>
              <a:rPr lang="fr-FR" sz="3000" dirty="0" smtClean="0"/>
              <a:t>est un paramètre de la méthode </a:t>
            </a:r>
          </a:p>
          <a:p>
            <a:pPr marL="0" indent="0" algn="r">
              <a:buFontTx/>
              <a:buNone/>
            </a:pPr>
            <a:r>
              <a:rPr lang="fr-FR" sz="3000" dirty="0" smtClean="0"/>
              <a:t># d’insertion et ainsi la valeur insérée</a:t>
            </a:r>
            <a:endParaRPr lang="fr-BE" sz="3000" dirty="0" smtClean="0"/>
          </a:p>
        </p:txBody>
      </p:sp>
      <p:sp>
        <p:nvSpPr>
          <p:cNvPr id="4" name="Espace réservé de la date 3"/>
          <p:cNvSpPr>
            <a:spLocks noGrp="1"/>
          </p:cNvSpPr>
          <p:nvPr>
            <p:ph type="dt" sz="quarter"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0EF5DB92-B4C1-4ADA-8409-864B0C9C0F3D}" type="slidenum">
              <a:rPr lang="fr-FR" smtClean="0"/>
              <a:pPr>
                <a:defRPr/>
              </a:pPr>
              <a:t>18</a:t>
            </a:fld>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p:txBody>
          <a:bodyPr/>
          <a:lstStyle/>
          <a:p>
            <a:r>
              <a:rPr lang="fr-BE" smtClean="0"/>
              <a:t>Attaques par injection SQL</a:t>
            </a:r>
          </a:p>
        </p:txBody>
      </p:sp>
      <p:sp>
        <p:nvSpPr>
          <p:cNvPr id="21507" name="Espace réservé du contenu 2" descr="Rectangle: Click to edit Master text styles&#10;Second level&#10;Third level&#10;Fourth level&#10;Fifth level"/>
          <p:cNvSpPr>
            <a:spLocks noGrp="1"/>
          </p:cNvSpPr>
          <p:nvPr>
            <p:ph idx="1"/>
          </p:nvPr>
        </p:nvSpPr>
        <p:spPr>
          <a:xfrm>
            <a:off x="838200" y="1600200"/>
            <a:ext cx="7772400" cy="5181600"/>
          </a:xfrm>
        </p:spPr>
        <p:txBody>
          <a:bodyPr/>
          <a:lstStyle/>
          <a:p>
            <a:r>
              <a:rPr lang="fr-BE" dirty="0" smtClean="0">
                <a:solidFill>
                  <a:srgbClr val="00B050"/>
                </a:solidFill>
              </a:rPr>
              <a:t>Possibilité d’entrer des valeurs « de programmation » dans un formulaire </a:t>
            </a:r>
            <a:r>
              <a:rPr lang="fr-BE" dirty="0" smtClean="0"/>
              <a:t>qui peuvent attaquer la base de données…</a:t>
            </a:r>
          </a:p>
          <a:p>
            <a:r>
              <a:rPr lang="fr-BE" dirty="0" smtClean="0"/>
              <a:t>Appeler un « PDO::</a:t>
            </a:r>
            <a:r>
              <a:rPr lang="fr-BE" dirty="0" err="1" smtClean="0"/>
              <a:t>prepare</a:t>
            </a:r>
            <a:r>
              <a:rPr lang="fr-BE" dirty="0" smtClean="0"/>
              <a:t>() » suivi d’un « </a:t>
            </a:r>
            <a:r>
              <a:rPr lang="fr-BE" dirty="0" err="1" smtClean="0"/>
              <a:t>PDOStatement</a:t>
            </a:r>
            <a:r>
              <a:rPr lang="fr-BE" dirty="0" smtClean="0"/>
              <a:t>::</a:t>
            </a:r>
            <a:r>
              <a:rPr lang="fr-BE" dirty="0" err="1" smtClean="0"/>
              <a:t>execute</a:t>
            </a:r>
            <a:r>
              <a:rPr lang="fr-BE" dirty="0" smtClean="0"/>
              <a:t>() »</a:t>
            </a:r>
            <a:br>
              <a:rPr lang="fr-BE" dirty="0" smtClean="0"/>
            </a:br>
            <a:r>
              <a:rPr lang="fr-BE" dirty="0" smtClean="0">
                <a:solidFill>
                  <a:srgbClr val="00B050"/>
                </a:solidFill>
              </a:rPr>
              <a:t>aiderait</a:t>
            </a:r>
            <a:r>
              <a:rPr lang="fr-BE" dirty="0" smtClean="0"/>
              <a:t> à prévenir les attaques </a:t>
            </a:r>
            <a:br>
              <a:rPr lang="fr-BE" dirty="0" smtClean="0"/>
            </a:br>
            <a:r>
              <a:rPr lang="fr-BE" dirty="0" smtClean="0"/>
              <a:t>par injection SQL </a:t>
            </a:r>
          </a:p>
          <a:p>
            <a:r>
              <a:rPr lang="fr-BE" dirty="0" smtClean="0">
                <a:solidFill>
                  <a:srgbClr val="00B050"/>
                </a:solidFill>
              </a:rPr>
              <a:t>Google </a:t>
            </a:r>
            <a:r>
              <a:rPr lang="fr-BE" dirty="0" err="1" smtClean="0">
                <a:solidFill>
                  <a:srgbClr val="00B050"/>
                </a:solidFill>
              </a:rPr>
              <a:t>it</a:t>
            </a:r>
            <a:r>
              <a:rPr lang="fr-BE" dirty="0" smtClean="0">
                <a:solidFill>
                  <a:srgbClr val="00B050"/>
                </a:solidFill>
              </a:rPr>
              <a:t> </a:t>
            </a:r>
            <a:r>
              <a:rPr lang="fr-BE" dirty="0" smtClean="0"/>
              <a:t>!</a:t>
            </a:r>
          </a:p>
          <a:p>
            <a:pPr>
              <a:buFontTx/>
              <a:buNone/>
            </a:pPr>
            <a:endParaRPr lang="fr-BE" dirty="0" smtClean="0"/>
          </a:p>
        </p:txBody>
      </p:sp>
      <p:sp>
        <p:nvSpPr>
          <p:cNvPr id="4" name="Espace réservé de la date 3"/>
          <p:cNvSpPr>
            <a:spLocks noGrp="1"/>
          </p:cNvSpPr>
          <p:nvPr>
            <p:ph type="dt" sz="quarter"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BDD36447-1AA0-47E5-B4BA-277B0A2FB87D}" type="slidenum">
              <a:rPr lang="fr-FR" smtClean="0"/>
              <a:pPr>
                <a:defRPr/>
              </a:pPr>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a date 3"/>
          <p:cNvSpPr>
            <a:spLocks noGrp="1"/>
          </p:cNvSpPr>
          <p:nvPr>
            <p:ph type="dt" sz="quarter" idx="10"/>
          </p:nvPr>
        </p:nvSpPr>
        <p:spPr/>
        <p:txBody>
          <a:bodyPr/>
          <a:lstStyle/>
          <a:p>
            <a:pPr>
              <a:defRPr/>
            </a:pPr>
            <a:r>
              <a:rPr lang="fr-FR" dirty="0"/>
              <a:t>Cours 3</a:t>
            </a:r>
          </a:p>
        </p:txBody>
      </p:sp>
      <p:sp>
        <p:nvSpPr>
          <p:cNvPr id="4099" name="Espace réservé du pied de page 4"/>
          <p:cNvSpPr>
            <a:spLocks noGrp="1"/>
          </p:cNvSpPr>
          <p:nvPr>
            <p:ph type="ftr" sz="quarter" idx="11"/>
          </p:nvPr>
        </p:nvSpPr>
        <p:spPr/>
        <p:txBody>
          <a:bodyPr/>
          <a:lstStyle/>
          <a:p>
            <a:pPr>
              <a:defRPr/>
            </a:pPr>
            <a:r>
              <a:rPr lang="fr-FR" dirty="0"/>
              <a:t>BINV-1050</a:t>
            </a:r>
            <a:endParaRPr lang="fr-FR" dirty="0" smtClean="0"/>
          </a:p>
        </p:txBody>
      </p:sp>
      <p:sp>
        <p:nvSpPr>
          <p:cNvPr id="4100" name="Espace réservé du numéro de diapositive 5"/>
          <p:cNvSpPr>
            <a:spLocks noGrp="1"/>
          </p:cNvSpPr>
          <p:nvPr>
            <p:ph type="sldNum" sz="quarter" idx="12"/>
          </p:nvPr>
        </p:nvSpPr>
        <p:spPr/>
        <p:txBody>
          <a:bodyPr/>
          <a:lstStyle/>
          <a:p>
            <a:pPr>
              <a:defRPr/>
            </a:pPr>
            <a:r>
              <a:rPr lang="fr-FR" smtClean="0"/>
              <a:t>Diapositive </a:t>
            </a:r>
            <a:fld id="{1D5A4C1F-FB75-4027-BEBE-F4FE5B1214CC}" type="slidenum">
              <a:rPr lang="fr-FR" smtClean="0"/>
              <a:pPr>
                <a:defRPr/>
              </a:pPr>
              <a:t>2</a:t>
            </a:fld>
            <a:endParaRPr lang="fr-FR" smtClean="0"/>
          </a:p>
        </p:txBody>
      </p:sp>
      <p:sp>
        <p:nvSpPr>
          <p:cNvPr id="4101" name="Rectangle 2"/>
          <p:cNvSpPr>
            <a:spLocks noGrp="1" noChangeArrowheads="1"/>
          </p:cNvSpPr>
          <p:nvPr>
            <p:ph type="title"/>
          </p:nvPr>
        </p:nvSpPr>
        <p:spPr/>
        <p:txBody>
          <a:bodyPr/>
          <a:lstStyle/>
          <a:p>
            <a:pPr eaLnBrk="1" hangingPunct="1"/>
            <a:r>
              <a:rPr lang="fr-BE" smtClean="0"/>
              <a:t>Bases de données</a:t>
            </a:r>
            <a:endParaRPr lang="fr-FR" smtClean="0"/>
          </a:p>
        </p:txBody>
      </p:sp>
      <p:sp>
        <p:nvSpPr>
          <p:cNvPr id="4102" name="Rectangle 3" descr="Rectangle: Click to edit Master text styles&#10;Second level&#10;Third level&#10;Fourth level&#10;Fifth level"/>
          <p:cNvSpPr>
            <a:spLocks noGrp="1" noChangeArrowheads="1"/>
          </p:cNvSpPr>
          <p:nvPr>
            <p:ph type="body" idx="1"/>
          </p:nvPr>
        </p:nvSpPr>
        <p:spPr>
          <a:xfrm>
            <a:off x="838200" y="1600200"/>
            <a:ext cx="7772400" cy="4648200"/>
          </a:xfrm>
        </p:spPr>
        <p:txBody>
          <a:bodyPr/>
          <a:lstStyle/>
          <a:p>
            <a:pPr eaLnBrk="1" hangingPunct="1">
              <a:defRPr/>
            </a:pPr>
            <a:r>
              <a:rPr lang="fr-BE" dirty="0" smtClean="0">
                <a:solidFill>
                  <a:srgbClr val="00B050"/>
                </a:solidFill>
              </a:rPr>
              <a:t>Essentielles</a:t>
            </a:r>
            <a:r>
              <a:rPr lang="fr-BE" dirty="0" smtClean="0"/>
              <a:t> pour stocker et gérer les informations</a:t>
            </a:r>
          </a:p>
          <a:p>
            <a:pPr eaLnBrk="1" hangingPunct="1">
              <a:defRPr/>
            </a:pPr>
            <a:r>
              <a:rPr lang="fr-BE" dirty="0" smtClean="0"/>
              <a:t>Exemple du </a:t>
            </a:r>
            <a:r>
              <a:rPr lang="fr-BE" dirty="0" smtClean="0">
                <a:solidFill>
                  <a:srgbClr val="00B050"/>
                </a:solidFill>
              </a:rPr>
              <a:t>CMS</a:t>
            </a:r>
          </a:p>
          <a:p>
            <a:pPr lvl="1" eaLnBrk="1" hangingPunct="1">
              <a:defRPr/>
            </a:pPr>
            <a:r>
              <a:rPr lang="fr-BE" dirty="0" smtClean="0">
                <a:solidFill>
                  <a:srgbClr val="00B050"/>
                </a:solidFill>
              </a:rPr>
              <a:t>Content Management System</a:t>
            </a:r>
          </a:p>
          <a:p>
            <a:pPr lvl="2" eaLnBrk="1" hangingPunct="1">
              <a:defRPr/>
            </a:pPr>
            <a:r>
              <a:rPr lang="fr-BE" dirty="0" smtClean="0"/>
              <a:t>Joomla, </a:t>
            </a:r>
            <a:r>
              <a:rPr lang="fr-BE" dirty="0" err="1" smtClean="0"/>
              <a:t>Drupal</a:t>
            </a:r>
            <a:endParaRPr lang="fr-BE" dirty="0" smtClean="0"/>
          </a:p>
          <a:p>
            <a:pPr lvl="2" eaLnBrk="1" hangingPunct="1">
              <a:defRPr/>
            </a:pPr>
            <a:r>
              <a:rPr lang="fr-BE" dirty="0" err="1" smtClean="0"/>
              <a:t>Prestashop</a:t>
            </a:r>
            <a:endParaRPr lang="fr-BE" dirty="0" smtClean="0"/>
          </a:p>
          <a:p>
            <a:pPr eaLnBrk="1" hangingPunct="1">
              <a:defRPr/>
            </a:pPr>
            <a:r>
              <a:rPr lang="fr-BE" dirty="0" smtClean="0"/>
              <a:t>Exemple du </a:t>
            </a:r>
            <a:r>
              <a:rPr lang="fr-BE" dirty="0" smtClean="0">
                <a:solidFill>
                  <a:srgbClr val="00B050"/>
                </a:solidFill>
              </a:rPr>
              <a:t>CRM</a:t>
            </a:r>
          </a:p>
          <a:p>
            <a:pPr lvl="1" eaLnBrk="1" hangingPunct="1">
              <a:defRPr/>
            </a:pPr>
            <a:r>
              <a:rPr lang="fr-BE" dirty="0" smtClean="0">
                <a:solidFill>
                  <a:srgbClr val="00B050"/>
                </a:solidFill>
              </a:rPr>
              <a:t>Customer Relationship Management</a:t>
            </a:r>
          </a:p>
          <a:p>
            <a:pPr lvl="2" eaLnBrk="1" hangingPunct="1">
              <a:defRPr/>
            </a:pPr>
            <a:r>
              <a:rPr lang="fr-BE" dirty="0" err="1" smtClean="0"/>
              <a:t>SuiteCRM</a:t>
            </a:r>
            <a:r>
              <a:rPr lang="fr-BE" dirty="0" smtClean="0"/>
              <a:t>, </a:t>
            </a:r>
            <a:r>
              <a:rPr lang="fr-BE" dirty="0" err="1" smtClean="0"/>
              <a:t>Vtiger</a:t>
            </a:r>
            <a:r>
              <a:rPr lang="fr-BE" dirty="0" smtClean="0"/>
              <a:t>, </a:t>
            </a:r>
            <a:r>
              <a:rPr lang="fr-BE" dirty="0" err="1" smtClean="0"/>
              <a:t>Odoo</a:t>
            </a:r>
            <a:r>
              <a:rPr lang="fr-BE" dirty="0" smtClean="0"/>
              <a:t> </a:t>
            </a:r>
            <a:r>
              <a:rPr lang="fr-BE" dirty="0" smtClean="0"/>
              <a:t>CRM</a:t>
            </a:r>
          </a:p>
          <a:p>
            <a:pPr marL="0" indent="0" eaLnBrk="1" hangingPunct="1">
              <a:buFontTx/>
              <a:buNone/>
              <a:defRPr/>
            </a:pPr>
            <a:endParaRPr lang="fr-FR"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p:txBody>
          <a:bodyPr/>
          <a:lstStyle/>
          <a:p>
            <a:r>
              <a:rPr lang="fr-BE" altLang="fr-FR" dirty="0" smtClean="0"/>
              <a:t>Sécuriser la faille XSS</a:t>
            </a:r>
          </a:p>
        </p:txBody>
      </p:sp>
      <p:sp>
        <p:nvSpPr>
          <p:cNvPr id="10243" name="Espace réservé du contenu 2" descr="Rectangle: Click to edit Master text styles&#10;Second level&#10;Third level&#10;Fourth level&#10;Fifth level"/>
          <p:cNvSpPr>
            <a:spLocks noGrp="1"/>
          </p:cNvSpPr>
          <p:nvPr>
            <p:ph idx="1"/>
          </p:nvPr>
        </p:nvSpPr>
        <p:spPr>
          <a:xfrm>
            <a:off x="838200" y="1600200"/>
            <a:ext cx="8229600" cy="4572000"/>
          </a:xfrm>
        </p:spPr>
        <p:txBody>
          <a:bodyPr/>
          <a:lstStyle/>
          <a:p>
            <a:pPr marL="342900" lvl="1" indent="-342900">
              <a:buClr>
                <a:schemeClr val="hlink"/>
              </a:buClr>
              <a:buSzPct val="90000"/>
            </a:pPr>
            <a:r>
              <a:rPr lang="fr-BE" altLang="fr-FR" dirty="0" err="1"/>
              <a:t>Db</a:t>
            </a:r>
            <a:r>
              <a:rPr lang="fr-BE" altLang="fr-FR" dirty="0"/>
              <a:t>::</a:t>
            </a:r>
            <a:r>
              <a:rPr lang="fr-BE" altLang="fr-FR" dirty="0" err="1"/>
              <a:t>getInstance</a:t>
            </a:r>
            <a:r>
              <a:rPr lang="fr-BE" altLang="fr-FR" dirty="0"/>
              <a:t>()-&gt;</a:t>
            </a:r>
            <a:r>
              <a:rPr lang="fr-BE" altLang="fr-FR" dirty="0" err="1" smtClean="0"/>
              <a:t>insert_ami</a:t>
            </a:r>
            <a:r>
              <a:rPr lang="fr-BE" altLang="fr-FR" dirty="0" smtClean="0"/>
              <a:t>($_</a:t>
            </a:r>
            <a:r>
              <a:rPr lang="fr-BE" altLang="fr-FR" dirty="0"/>
              <a:t>POST[</a:t>
            </a:r>
            <a:r>
              <a:rPr lang="fr-BE" altLang="fr-FR" dirty="0" smtClean="0"/>
              <a:t>'nom']);</a:t>
            </a:r>
            <a:endParaRPr lang="fr-BE" altLang="fr-FR" dirty="0"/>
          </a:p>
          <a:p>
            <a:r>
              <a:rPr lang="fr-BE" altLang="fr-FR" dirty="0" smtClean="0"/>
              <a:t>JavaScript à introduire dans un formulaire pour voir s'il y a une faille XSS :</a:t>
            </a:r>
          </a:p>
          <a:p>
            <a:pPr lvl="1"/>
            <a:r>
              <a:rPr lang="fr-BE" altLang="fr-FR" dirty="0" smtClean="0"/>
              <a:t>&lt;script&gt;</a:t>
            </a:r>
            <a:br>
              <a:rPr lang="fr-BE" altLang="fr-FR" dirty="0" smtClean="0"/>
            </a:br>
            <a:r>
              <a:rPr lang="fr-BE" altLang="fr-FR" dirty="0" smtClean="0"/>
              <a:t>	     </a:t>
            </a:r>
            <a:r>
              <a:rPr lang="fr-BE" altLang="fr-FR" dirty="0" err="1" smtClean="0"/>
              <a:t>alert</a:t>
            </a:r>
            <a:r>
              <a:rPr lang="fr-BE" altLang="fr-FR" dirty="0" smtClean="0"/>
              <a:t>('Il y a une faille XSS')</a:t>
            </a:r>
            <a:br>
              <a:rPr lang="fr-BE" altLang="fr-FR" dirty="0" smtClean="0"/>
            </a:br>
            <a:r>
              <a:rPr lang="fr-BE" altLang="fr-FR" dirty="0" smtClean="0"/>
              <a:t>&lt;/script&gt;</a:t>
            </a:r>
          </a:p>
          <a:p>
            <a:r>
              <a:rPr lang="fr-BE" altLang="fr-FR" dirty="0" smtClean="0">
                <a:solidFill>
                  <a:srgbClr val="00B050"/>
                </a:solidFill>
              </a:rPr>
              <a:t>Nous allons sécurisez la faille XSS lors de l'affichage des données avec la fonction </a:t>
            </a:r>
            <a:r>
              <a:rPr lang="fr-BE" altLang="fr-FR" dirty="0" err="1" smtClean="0">
                <a:solidFill>
                  <a:srgbClr val="00B050"/>
                </a:solidFill>
              </a:rPr>
              <a:t>htmlspecialchars</a:t>
            </a:r>
            <a:r>
              <a:rPr lang="fr-BE" altLang="fr-FR" dirty="0" smtClean="0">
                <a:solidFill>
                  <a:srgbClr val="00B050"/>
                </a:solidFill>
              </a:rPr>
              <a:t> écrite dans le modèle…</a:t>
            </a:r>
          </a:p>
          <a:p>
            <a:endParaRPr lang="fr-BE" altLang="fr-FR" dirty="0" smtClean="0"/>
          </a:p>
        </p:txBody>
      </p:sp>
      <p:sp>
        <p:nvSpPr>
          <p:cNvPr id="4" name="Espace réservé de la date 3"/>
          <p:cNvSpPr>
            <a:spLocks noGrp="1"/>
          </p:cNvSpPr>
          <p:nvPr>
            <p:ph type="dt" sz="quarter" idx="10"/>
          </p:nvPr>
        </p:nvSpPr>
        <p:spPr/>
        <p:txBody>
          <a:bodyPr/>
          <a:lstStyle/>
          <a:p>
            <a:pPr lvl="0">
              <a:defRPr/>
            </a:pPr>
            <a:r>
              <a:rPr lang="fr-FR" dirty="0"/>
              <a:t>Cours 3</a:t>
            </a:r>
            <a:endParaRPr lang="fr-FR" dirty="0">
              <a:solidFill>
                <a:srgbClr val="40458C"/>
              </a:solidFill>
            </a:endParaRP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lvl1pPr eaLnBrk="0" hangingPunct="0">
              <a:defRPr>
                <a:solidFill>
                  <a:schemeClr val="tx1"/>
                </a:solidFill>
                <a:latin typeface="Tahoma" panose="020B0604030504040204" pitchFamily="34" charset="0"/>
                <a:cs typeface="Tahoma" panose="020B0604030504040204" pitchFamily="34" charset="0"/>
              </a:defRPr>
            </a:lvl1pPr>
            <a:lvl2pPr marL="742950" indent="-285750" eaLnBrk="0" hangingPunct="0">
              <a:defRPr>
                <a:solidFill>
                  <a:schemeClr val="tx1"/>
                </a:solidFill>
                <a:latin typeface="Tahoma" panose="020B0604030504040204" pitchFamily="34" charset="0"/>
                <a:cs typeface="Tahoma" panose="020B0604030504040204" pitchFamily="34" charset="0"/>
              </a:defRPr>
            </a:lvl2pPr>
            <a:lvl3pPr marL="1143000" indent="-228600" eaLnBrk="0" hangingPunct="0">
              <a:defRPr>
                <a:solidFill>
                  <a:schemeClr val="tx1"/>
                </a:solidFill>
                <a:latin typeface="Tahoma" panose="020B0604030504040204" pitchFamily="34" charset="0"/>
                <a:cs typeface="Tahoma" panose="020B0604030504040204" pitchFamily="34" charset="0"/>
              </a:defRPr>
            </a:lvl3pPr>
            <a:lvl4pPr marL="1600200" indent="-228600" eaLnBrk="0" hangingPunct="0">
              <a:defRPr>
                <a:solidFill>
                  <a:schemeClr val="tx1"/>
                </a:solidFill>
                <a:latin typeface="Tahoma" panose="020B0604030504040204" pitchFamily="34" charset="0"/>
                <a:cs typeface="Tahoma" panose="020B0604030504040204" pitchFamily="34" charset="0"/>
              </a:defRPr>
            </a:lvl4pPr>
            <a:lvl5pPr marL="2057400" indent="-228600" eaLnBrk="0" hangingPunct="0">
              <a:defRPr>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ahoma" panose="020B0604030504040204" pitchFamily="34" charset="0"/>
              </a:defRPr>
            </a:lvl9pPr>
          </a:lstStyle>
          <a:p>
            <a:r>
              <a:rPr lang="fr-FR" altLang="fr-FR">
                <a:latin typeface="Comic Sans MS" panose="030F0702030302020204" pitchFamily="66" charset="0"/>
              </a:rPr>
              <a:t>Diapositive </a:t>
            </a:r>
            <a:fld id="{CF40E50E-45CC-476B-9BF3-184E0B280692}" type="slidenum">
              <a:rPr lang="fr-FR" altLang="fr-FR">
                <a:latin typeface="Comic Sans MS" panose="030F0702030302020204" pitchFamily="66" charset="0"/>
              </a:rPr>
              <a:pPr/>
              <a:t>20</a:t>
            </a:fld>
            <a:endParaRPr lang="fr-FR" altLang="fr-FR">
              <a:latin typeface="Comic Sans MS" panose="030F0702030302020204" pitchFamily="66" charset="0"/>
            </a:endParaRPr>
          </a:p>
        </p:txBody>
      </p:sp>
    </p:spTree>
    <p:extLst>
      <p:ext uri="{BB962C8B-B14F-4D97-AF65-F5344CB8AC3E}">
        <p14:creationId xmlns:p14="http://schemas.microsoft.com/office/powerpoint/2010/main" val="2154790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Sécurisation dans le modèle, </a:t>
            </a:r>
            <a:r>
              <a:rPr lang="fr-BE" sz="2800" dirty="0" smtClean="0"/>
              <a:t>en vue de l'affichage</a:t>
            </a:r>
            <a:endParaRPr lang="fr-BE" sz="2400" dirty="0"/>
          </a:p>
        </p:txBody>
      </p:sp>
      <p:sp>
        <p:nvSpPr>
          <p:cNvPr id="3" name="Espace réservé du contenu 2"/>
          <p:cNvSpPr>
            <a:spLocks noGrp="1"/>
          </p:cNvSpPr>
          <p:nvPr>
            <p:ph idx="1"/>
          </p:nvPr>
        </p:nvSpPr>
        <p:spPr>
          <a:xfrm>
            <a:off x="838200" y="1600200"/>
            <a:ext cx="8077200" cy="4572000"/>
          </a:xfrm>
        </p:spPr>
        <p:txBody>
          <a:bodyPr/>
          <a:lstStyle/>
          <a:p>
            <a:r>
              <a:rPr lang="en-US" dirty="0" err="1" smtClean="0">
                <a:solidFill>
                  <a:srgbClr val="00B050"/>
                </a:solidFill>
              </a:rPr>
              <a:t>Dans</a:t>
            </a:r>
            <a:r>
              <a:rPr lang="en-US" dirty="0" smtClean="0">
                <a:solidFill>
                  <a:srgbClr val="00B050"/>
                </a:solidFill>
              </a:rPr>
              <a:t> la </a:t>
            </a:r>
            <a:r>
              <a:rPr lang="en-US" dirty="0" err="1" smtClean="0">
                <a:solidFill>
                  <a:srgbClr val="00B050"/>
                </a:solidFill>
              </a:rPr>
              <a:t>classe</a:t>
            </a:r>
            <a:r>
              <a:rPr lang="en-US" dirty="0" smtClean="0">
                <a:solidFill>
                  <a:srgbClr val="00B050"/>
                </a:solidFill>
              </a:rPr>
              <a:t> </a:t>
            </a:r>
            <a:r>
              <a:rPr lang="en-US" dirty="0" smtClean="0"/>
              <a:t>Ami, </a:t>
            </a:r>
            <a:br>
              <a:rPr lang="en-US" dirty="0" smtClean="0"/>
            </a:br>
            <a:r>
              <a:rPr lang="en-US" dirty="0" err="1" smtClean="0"/>
              <a:t>écrivons</a:t>
            </a:r>
            <a:r>
              <a:rPr lang="en-US" dirty="0" smtClean="0"/>
              <a:t> des </a:t>
            </a:r>
            <a:r>
              <a:rPr lang="en-US" dirty="0" err="1" smtClean="0">
                <a:solidFill>
                  <a:srgbClr val="00B050"/>
                </a:solidFill>
              </a:rPr>
              <a:t>getteurs</a:t>
            </a:r>
            <a:r>
              <a:rPr lang="en-US" dirty="0" smtClean="0">
                <a:solidFill>
                  <a:srgbClr val="00B050"/>
                </a:solidFill>
              </a:rPr>
              <a:t> </a:t>
            </a:r>
            <a:r>
              <a:rPr lang="en-US" dirty="0" err="1" smtClean="0">
                <a:solidFill>
                  <a:srgbClr val="00B050"/>
                </a:solidFill>
              </a:rPr>
              <a:t>spécifiques</a:t>
            </a:r>
            <a:r>
              <a:rPr lang="en-US" dirty="0" smtClean="0">
                <a:solidFill>
                  <a:srgbClr val="00B050"/>
                </a:solidFill>
              </a:rPr>
              <a:t> </a:t>
            </a:r>
            <a:br>
              <a:rPr lang="en-US" dirty="0" smtClean="0">
                <a:solidFill>
                  <a:srgbClr val="00B050"/>
                </a:solidFill>
              </a:rPr>
            </a:br>
            <a:r>
              <a:rPr lang="en-US" dirty="0" smtClean="0"/>
              <a:t>qui </a:t>
            </a:r>
            <a:r>
              <a:rPr lang="en-US" dirty="0" err="1" smtClean="0"/>
              <a:t>seront</a:t>
            </a:r>
            <a:r>
              <a:rPr lang="en-US" dirty="0" smtClean="0"/>
              <a:t> </a:t>
            </a:r>
            <a:r>
              <a:rPr lang="en-US" dirty="0" err="1" smtClean="0"/>
              <a:t>utilisés</a:t>
            </a:r>
            <a:r>
              <a:rPr lang="en-US" dirty="0" smtClean="0"/>
              <a:t> pour </a:t>
            </a:r>
            <a:r>
              <a:rPr lang="en-US" dirty="0" err="1" smtClean="0"/>
              <a:t>éviter</a:t>
            </a:r>
            <a:r>
              <a:rPr lang="en-US" dirty="0" smtClean="0"/>
              <a:t> la faille XSS</a:t>
            </a:r>
          </a:p>
          <a:p>
            <a:r>
              <a:rPr lang="en-US" dirty="0" smtClean="0"/>
              <a:t>public </a:t>
            </a:r>
            <a:r>
              <a:rPr lang="en-US" dirty="0"/>
              <a:t>function </a:t>
            </a:r>
            <a:r>
              <a:rPr lang="en-US" dirty="0" err="1" smtClean="0">
                <a:solidFill>
                  <a:srgbClr val="00B050"/>
                </a:solidFill>
              </a:rPr>
              <a:t>html_</a:t>
            </a:r>
            <a:r>
              <a:rPr lang="en-US" dirty="0" err="1" smtClean="0"/>
              <a:t>nom</a:t>
            </a:r>
            <a:r>
              <a:rPr lang="en-US" dirty="0" smtClean="0"/>
              <a:t>() {</a:t>
            </a:r>
            <a:endParaRPr lang="en-US" dirty="0"/>
          </a:p>
          <a:p>
            <a:pPr marL="0" indent="0">
              <a:buNone/>
            </a:pPr>
            <a:r>
              <a:rPr lang="en-US" dirty="0"/>
              <a:t>       </a:t>
            </a:r>
            <a:r>
              <a:rPr lang="en-US" dirty="0" smtClean="0"/>
              <a:t>return </a:t>
            </a:r>
            <a:r>
              <a:rPr lang="en-US" dirty="0" err="1">
                <a:solidFill>
                  <a:srgbClr val="00B050"/>
                </a:solidFill>
              </a:rPr>
              <a:t>htmlspecialchars</a:t>
            </a:r>
            <a:r>
              <a:rPr lang="en-US" dirty="0">
                <a:solidFill>
                  <a:srgbClr val="00B050"/>
                </a:solidFill>
              </a:rPr>
              <a:t>(</a:t>
            </a:r>
            <a:r>
              <a:rPr lang="en-US" dirty="0"/>
              <a:t>$this-</a:t>
            </a:r>
            <a:r>
              <a:rPr lang="en-US" dirty="0" smtClean="0"/>
              <a:t>&gt;_nom</a:t>
            </a:r>
            <a:r>
              <a:rPr lang="en-US" dirty="0" smtClean="0">
                <a:solidFill>
                  <a:srgbClr val="00B050"/>
                </a:solidFill>
              </a:rPr>
              <a:t>)</a:t>
            </a:r>
            <a:r>
              <a:rPr lang="en-US" dirty="0" smtClean="0"/>
              <a:t>;</a:t>
            </a:r>
            <a:endParaRPr lang="en-US" dirty="0"/>
          </a:p>
          <a:p>
            <a:pPr marL="0" indent="0">
              <a:buNone/>
            </a:pPr>
            <a:r>
              <a:rPr lang="en-US" dirty="0"/>
              <a:t>   </a:t>
            </a:r>
            <a:r>
              <a:rPr lang="en-US" dirty="0" smtClean="0"/>
              <a:t>}</a:t>
            </a:r>
          </a:p>
          <a:p>
            <a:r>
              <a:rPr lang="en-US" dirty="0" smtClean="0"/>
              <a:t>La </a:t>
            </a:r>
            <a:r>
              <a:rPr lang="en-US" dirty="0" err="1" smtClean="0"/>
              <a:t>fonction</a:t>
            </a:r>
            <a:r>
              <a:rPr lang="en-US" dirty="0" smtClean="0"/>
              <a:t> </a:t>
            </a:r>
            <a:r>
              <a:rPr lang="en-US" dirty="0" err="1" smtClean="0"/>
              <a:t>va</a:t>
            </a:r>
            <a:r>
              <a:rPr lang="en-US" dirty="0" smtClean="0"/>
              <a:t> </a:t>
            </a:r>
            <a:r>
              <a:rPr lang="en-US" dirty="0" err="1" smtClean="0"/>
              <a:t>remplacer</a:t>
            </a:r>
            <a:r>
              <a:rPr lang="en-US" dirty="0" smtClean="0"/>
              <a:t> </a:t>
            </a:r>
            <a:r>
              <a:rPr lang="en-US" dirty="0" smtClean="0">
                <a:solidFill>
                  <a:srgbClr val="00B050"/>
                </a:solidFill>
              </a:rPr>
              <a:t>&lt;</a:t>
            </a:r>
            <a:r>
              <a:rPr lang="en-US" dirty="0" smtClean="0"/>
              <a:t> par </a:t>
            </a:r>
            <a:r>
              <a:rPr lang="fr-BE" dirty="0">
                <a:solidFill>
                  <a:srgbClr val="00B050"/>
                </a:solidFill>
              </a:rPr>
              <a:t>&amp;</a:t>
            </a:r>
            <a:r>
              <a:rPr lang="fr-BE" dirty="0" err="1">
                <a:solidFill>
                  <a:srgbClr val="00B050"/>
                </a:solidFill>
              </a:rPr>
              <a:t>lt</a:t>
            </a:r>
            <a:r>
              <a:rPr lang="fr-BE" dirty="0" smtClean="0">
                <a:solidFill>
                  <a:srgbClr val="00B050"/>
                </a:solidFill>
              </a:rPr>
              <a:t>; </a:t>
            </a:r>
            <a:r>
              <a:rPr lang="fr-BE" dirty="0" smtClean="0"/>
              <a:t>et </a:t>
            </a:r>
            <a:r>
              <a:rPr lang="fr-BE" dirty="0" smtClean="0">
                <a:solidFill>
                  <a:srgbClr val="00B050"/>
                </a:solidFill>
              </a:rPr>
              <a:t>&gt;</a:t>
            </a:r>
            <a:r>
              <a:rPr lang="fr-BE" dirty="0" smtClean="0"/>
              <a:t> par </a:t>
            </a:r>
            <a:r>
              <a:rPr lang="fr-BE" dirty="0" smtClean="0">
                <a:solidFill>
                  <a:srgbClr val="00B050"/>
                </a:solidFill>
              </a:rPr>
              <a:t>&amp;gt; </a:t>
            </a:r>
            <a:r>
              <a:rPr lang="fr-BE" dirty="0" smtClean="0">
                <a:solidFill>
                  <a:schemeClr val="accent4"/>
                </a:solidFill>
              </a:rPr>
              <a:t>dans le code source HTML</a:t>
            </a:r>
            <a:endParaRPr lang="en-US" dirty="0" smtClean="0">
              <a:solidFill>
                <a:schemeClr val="accent4"/>
              </a:solidFill>
            </a:endParaRPr>
          </a:p>
        </p:txBody>
      </p:sp>
      <p:sp>
        <p:nvSpPr>
          <p:cNvPr id="4" name="Espace réservé de la date 3"/>
          <p:cNvSpPr>
            <a:spLocks noGrp="1"/>
          </p:cNvSpPr>
          <p:nvPr>
            <p:ph type="dt" sz="half" idx="10"/>
          </p:nvPr>
        </p:nvSpPr>
        <p:spPr/>
        <p:txBody>
          <a:bodyPr/>
          <a:lstStyle/>
          <a:p>
            <a:pPr>
              <a:defRPr/>
            </a:pPr>
            <a:r>
              <a:rPr lang="fr-FR" smtClean="0"/>
              <a:t>Semaine 3</a:t>
            </a:r>
            <a:endParaRPr lang="fr-F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A5587208-41EE-4F6F-A868-BE964861DDCF}" type="slidenum">
              <a:rPr lang="fr-FR" smtClean="0"/>
              <a:pPr>
                <a:defRPr/>
              </a:pPr>
              <a:t>21</a:t>
            </a:fld>
            <a:endParaRPr lang="fr-FR"/>
          </a:p>
        </p:txBody>
      </p:sp>
    </p:spTree>
    <p:extLst>
      <p:ext uri="{BB962C8B-B14F-4D97-AF65-F5344CB8AC3E}">
        <p14:creationId xmlns:p14="http://schemas.microsoft.com/office/powerpoint/2010/main" val="3863941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p:txBody>
          <a:bodyPr/>
          <a:lstStyle/>
          <a:p>
            <a:r>
              <a:rPr lang="fr-BE" dirty="0" smtClean="0"/>
              <a:t>Faire un UPDATE</a:t>
            </a:r>
          </a:p>
        </p:txBody>
      </p:sp>
      <p:sp>
        <p:nvSpPr>
          <p:cNvPr id="15363" name="Espace réservé du contenu 2" descr="Rectangle: Click to edit Master text styles&#10;Second level&#10;Third level&#10;Fourth level&#10;Fifth level"/>
          <p:cNvSpPr>
            <a:spLocks noGrp="1"/>
          </p:cNvSpPr>
          <p:nvPr>
            <p:ph idx="1"/>
          </p:nvPr>
        </p:nvSpPr>
        <p:spPr>
          <a:xfrm>
            <a:off x="838200" y="1600200"/>
            <a:ext cx="8153400" cy="4572000"/>
          </a:xfrm>
        </p:spPr>
        <p:txBody>
          <a:bodyPr/>
          <a:lstStyle/>
          <a:p>
            <a:pPr marL="0" indent="0">
              <a:buFontTx/>
              <a:buNone/>
            </a:pPr>
            <a:r>
              <a:rPr lang="en-US" dirty="0" smtClean="0"/>
              <a:t>$query = 'UPDATE </a:t>
            </a:r>
            <a:r>
              <a:rPr lang="en-US" dirty="0" err="1" smtClean="0"/>
              <a:t>ami</a:t>
            </a:r>
            <a:r>
              <a:rPr lang="en-US" dirty="0" smtClean="0"/>
              <a:t> SET nom=' </a:t>
            </a:r>
            <a:r>
              <a:rPr lang="en-US" dirty="0"/>
              <a:t>. </a:t>
            </a:r>
            <a:r>
              <a:rPr lang="en-US" dirty="0" smtClean="0"/>
              <a:t/>
            </a:r>
            <a:br>
              <a:rPr lang="en-US" dirty="0" smtClean="0"/>
            </a:br>
            <a:r>
              <a:rPr lang="en-US" dirty="0" smtClean="0"/>
              <a:t>               $</a:t>
            </a:r>
            <a:r>
              <a:rPr lang="en-US" dirty="0"/>
              <a:t>this-&gt;_</a:t>
            </a:r>
            <a:r>
              <a:rPr lang="en-US" dirty="0" err="1"/>
              <a:t>db</a:t>
            </a:r>
            <a:r>
              <a:rPr lang="en-US" dirty="0"/>
              <a:t>-&gt;</a:t>
            </a:r>
            <a:r>
              <a:rPr lang="en-US" dirty="0">
                <a:solidFill>
                  <a:srgbClr val="00B050"/>
                </a:solidFill>
              </a:rPr>
              <a:t>quote</a:t>
            </a:r>
            <a:r>
              <a:rPr lang="en-US" dirty="0" smtClean="0">
                <a:solidFill>
                  <a:srgbClr val="00B050"/>
                </a:solidFill>
              </a:rPr>
              <a:t>($nom) </a:t>
            </a:r>
            <a:r>
              <a:rPr lang="en-US" dirty="0" smtClean="0"/>
              <a:t>.</a:t>
            </a:r>
          </a:p>
          <a:p>
            <a:pPr marL="0" indent="0">
              <a:buFontTx/>
              <a:buNone/>
            </a:pPr>
            <a:r>
              <a:rPr lang="en-US" dirty="0" smtClean="0"/>
              <a:t>		 'WHERE </a:t>
            </a:r>
            <a:r>
              <a:rPr lang="en-US" dirty="0"/>
              <a:t>no=' . </a:t>
            </a:r>
            <a:r>
              <a:rPr lang="en-US" dirty="0">
                <a:solidFill>
                  <a:srgbClr val="00B050"/>
                </a:solidFill>
              </a:rPr>
              <a:t>$</a:t>
            </a:r>
            <a:r>
              <a:rPr lang="en-US" dirty="0" smtClean="0">
                <a:solidFill>
                  <a:srgbClr val="00B050"/>
                </a:solidFill>
              </a:rPr>
              <a:t>no</a:t>
            </a:r>
            <a:r>
              <a:rPr lang="en-US" dirty="0" smtClean="0"/>
              <a:t>; </a:t>
            </a:r>
          </a:p>
          <a:p>
            <a:pPr marL="0" indent="0">
              <a:buFontTx/>
              <a:buNone/>
            </a:pPr>
            <a:endParaRPr lang="en-US" dirty="0" smtClean="0"/>
          </a:p>
          <a:p>
            <a:pPr marL="0" indent="0">
              <a:buFontTx/>
              <a:buNone/>
            </a:pPr>
            <a:r>
              <a:rPr lang="en-US" dirty="0" smtClean="0"/>
              <a:t>$</a:t>
            </a:r>
            <a:r>
              <a:rPr lang="en-US" dirty="0"/>
              <a:t>this-&gt;_</a:t>
            </a:r>
            <a:r>
              <a:rPr lang="en-US" dirty="0" err="1"/>
              <a:t>db</a:t>
            </a:r>
            <a:r>
              <a:rPr lang="en-US" dirty="0"/>
              <a:t>-</a:t>
            </a:r>
            <a:r>
              <a:rPr lang="en-US" dirty="0" smtClean="0"/>
              <a:t>&gt;</a:t>
            </a:r>
            <a:r>
              <a:rPr lang="fr-BE" dirty="0" err="1" smtClean="0">
                <a:solidFill>
                  <a:srgbClr val="00B050"/>
                </a:solidFill>
              </a:rPr>
              <a:t>prepare</a:t>
            </a:r>
            <a:r>
              <a:rPr lang="fr-BE" dirty="0" smtClean="0"/>
              <a:t>($</a:t>
            </a:r>
            <a:r>
              <a:rPr lang="fr-BE" dirty="0" err="1" smtClean="0"/>
              <a:t>query</a:t>
            </a:r>
            <a:r>
              <a:rPr lang="fr-BE" dirty="0" smtClean="0"/>
              <a:t>)-&gt;</a:t>
            </a:r>
            <a:r>
              <a:rPr lang="fr-BE" dirty="0" err="1" smtClean="0">
                <a:solidFill>
                  <a:srgbClr val="00B050"/>
                </a:solidFill>
              </a:rPr>
              <a:t>execute</a:t>
            </a:r>
            <a:r>
              <a:rPr lang="fr-BE" dirty="0" smtClean="0"/>
              <a:t>(); </a:t>
            </a:r>
            <a:br>
              <a:rPr lang="fr-BE" dirty="0" smtClean="0"/>
            </a:br>
            <a:endParaRPr lang="fr-BE" dirty="0" smtClean="0"/>
          </a:p>
        </p:txBody>
      </p:sp>
      <p:sp>
        <p:nvSpPr>
          <p:cNvPr id="4" name="Espace réservé de la date 3"/>
          <p:cNvSpPr>
            <a:spLocks noGrp="1"/>
          </p:cNvSpPr>
          <p:nvPr>
            <p:ph type="dt" sz="quarter"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4356D493-635A-46AB-B18F-FB4DA9192C9E}" type="slidenum">
              <a:rPr lang="fr-FR" smtClean="0"/>
              <a:pPr>
                <a:defRPr/>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a:xfrm>
            <a:off x="609600" y="304800"/>
            <a:ext cx="8382000" cy="1066800"/>
          </a:xfrm>
        </p:spPr>
        <p:txBody>
          <a:bodyPr/>
          <a:lstStyle/>
          <a:p>
            <a:r>
              <a:rPr lang="fr-BE" dirty="0" smtClean="0"/>
              <a:t>Comment fermer la connexion ? </a:t>
            </a:r>
          </a:p>
        </p:txBody>
      </p:sp>
      <p:sp>
        <p:nvSpPr>
          <p:cNvPr id="17411" name="Espace réservé du contenu 2" descr="Rectangle: Click to edit Master text styles&#10;Second level&#10;Third level&#10;Fourth level&#10;Fifth level"/>
          <p:cNvSpPr>
            <a:spLocks noGrp="1"/>
          </p:cNvSpPr>
          <p:nvPr>
            <p:ph idx="1"/>
          </p:nvPr>
        </p:nvSpPr>
        <p:spPr/>
        <p:txBody>
          <a:bodyPr/>
          <a:lstStyle/>
          <a:p>
            <a:r>
              <a:rPr lang="fr-BE" dirty="0" smtClean="0"/>
              <a:t>C’est </a:t>
            </a:r>
            <a:r>
              <a:rPr lang="fr-BE" dirty="0" smtClean="0">
                <a:solidFill>
                  <a:srgbClr val="00B050"/>
                </a:solidFill>
              </a:rPr>
              <a:t>automatique</a:t>
            </a:r>
            <a:r>
              <a:rPr lang="fr-BE" dirty="0" smtClean="0"/>
              <a:t> à la fin du script PHP</a:t>
            </a:r>
          </a:p>
          <a:p>
            <a:endParaRPr lang="fr-BE" dirty="0" smtClean="0"/>
          </a:p>
        </p:txBody>
      </p:sp>
      <p:sp>
        <p:nvSpPr>
          <p:cNvPr id="4" name="Espace réservé de la date 3"/>
          <p:cNvSpPr>
            <a:spLocks noGrp="1"/>
          </p:cNvSpPr>
          <p:nvPr>
            <p:ph type="dt" sz="quarter"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9A5129D7-C3D5-404C-B142-95FC7BF1E7B8}" type="slidenum">
              <a:rPr lang="fr-FR" smtClean="0"/>
              <a:pPr>
                <a:defRPr/>
              </a:pPr>
              <a:t>23</a:t>
            </a:fld>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p:cNvSpPr>
          <p:nvPr>
            <p:ph type="title"/>
          </p:nvPr>
        </p:nvSpPr>
        <p:spPr>
          <a:xfrm>
            <a:off x="609600" y="304800"/>
            <a:ext cx="8305800" cy="1066800"/>
          </a:xfrm>
        </p:spPr>
        <p:txBody>
          <a:bodyPr/>
          <a:lstStyle/>
          <a:p>
            <a:r>
              <a:rPr lang="fr-BE" smtClean="0"/>
              <a:t>PDOException </a:t>
            </a:r>
            <a:r>
              <a:rPr lang="fr-BE" u="sng" smtClean="0"/>
              <a:t>à titre informatif</a:t>
            </a:r>
          </a:p>
        </p:txBody>
      </p:sp>
      <p:sp>
        <p:nvSpPr>
          <p:cNvPr id="18435" name="Espace réservé du contenu 2" descr="Rectangle: Click to edit Master text styles&#10;Second level&#10;Third level&#10;Fourth level&#10;Fifth level"/>
          <p:cNvSpPr>
            <a:spLocks noGrp="1"/>
          </p:cNvSpPr>
          <p:nvPr>
            <p:ph idx="1"/>
          </p:nvPr>
        </p:nvSpPr>
        <p:spPr/>
        <p:txBody>
          <a:bodyPr/>
          <a:lstStyle/>
          <a:p>
            <a:pPr>
              <a:buFontTx/>
              <a:buNone/>
            </a:pPr>
            <a:r>
              <a:rPr lang="fr-BE" dirty="0" err="1" smtClean="0">
                <a:solidFill>
                  <a:srgbClr val="00B050"/>
                </a:solidFill>
              </a:rPr>
              <a:t>try</a:t>
            </a:r>
            <a:r>
              <a:rPr lang="fr-BE" dirty="0" smtClean="0">
                <a:solidFill>
                  <a:srgbClr val="00B050"/>
                </a:solidFill>
              </a:rPr>
              <a:t> {</a:t>
            </a:r>
          </a:p>
          <a:p>
            <a:pPr>
              <a:buFontTx/>
              <a:buNone/>
            </a:pPr>
            <a:r>
              <a:rPr lang="fr-BE" dirty="0" smtClean="0"/>
              <a:t>	$</a:t>
            </a:r>
            <a:r>
              <a:rPr lang="fr-BE" dirty="0" err="1" smtClean="0"/>
              <a:t>query</a:t>
            </a:r>
            <a:r>
              <a:rPr lang="fr-BE" dirty="0" smtClean="0"/>
              <a:t> = ' </a:t>
            </a:r>
            <a:r>
              <a:rPr lang="fr-BE" dirty="0" smtClean="0">
                <a:solidFill>
                  <a:srgbClr val="00B050"/>
                </a:solidFill>
              </a:rPr>
              <a:t>…</a:t>
            </a:r>
            <a:r>
              <a:rPr lang="fr-BE" dirty="0" smtClean="0"/>
              <a:t> ';</a:t>
            </a:r>
          </a:p>
          <a:p>
            <a:pPr>
              <a:buFontTx/>
              <a:buNone/>
            </a:pPr>
            <a:r>
              <a:rPr lang="fr-BE" dirty="0" smtClean="0"/>
              <a:t>	$</a:t>
            </a:r>
            <a:r>
              <a:rPr lang="fr-BE" dirty="0" err="1" smtClean="0"/>
              <a:t>dbh</a:t>
            </a:r>
            <a:r>
              <a:rPr lang="fr-BE" dirty="0" smtClean="0"/>
              <a:t>-&gt;prepare($</a:t>
            </a:r>
            <a:r>
              <a:rPr lang="fr-BE" dirty="0" err="1" smtClean="0"/>
              <a:t>query</a:t>
            </a:r>
            <a:r>
              <a:rPr lang="fr-BE" dirty="0" smtClean="0"/>
              <a:t>)-&gt;execute();</a:t>
            </a:r>
          </a:p>
          <a:p>
            <a:pPr>
              <a:buFontTx/>
              <a:buNone/>
            </a:pPr>
            <a:r>
              <a:rPr lang="fr-BE" dirty="0" smtClean="0">
                <a:solidFill>
                  <a:srgbClr val="00B050"/>
                </a:solidFill>
              </a:rPr>
              <a:t>}</a:t>
            </a:r>
          </a:p>
          <a:p>
            <a:pPr>
              <a:buFontTx/>
              <a:buNone/>
            </a:pPr>
            <a:r>
              <a:rPr lang="fr-BE" dirty="0" smtClean="0">
                <a:solidFill>
                  <a:srgbClr val="00B050"/>
                </a:solidFill>
              </a:rPr>
              <a:t>catch (</a:t>
            </a:r>
            <a:r>
              <a:rPr lang="fr-BE" dirty="0" err="1" smtClean="0">
                <a:solidFill>
                  <a:srgbClr val="00B050"/>
                </a:solidFill>
              </a:rPr>
              <a:t>PDOException</a:t>
            </a:r>
            <a:r>
              <a:rPr lang="fr-BE" dirty="0" smtClean="0">
                <a:solidFill>
                  <a:srgbClr val="00B050"/>
                </a:solidFill>
              </a:rPr>
              <a:t> $e) {</a:t>
            </a:r>
          </a:p>
          <a:p>
            <a:pPr>
              <a:buFontTx/>
              <a:buNone/>
            </a:pPr>
            <a:r>
              <a:rPr lang="fr-BE" dirty="0" smtClean="0"/>
              <a:t>		$</a:t>
            </a:r>
            <a:r>
              <a:rPr lang="fr-BE" dirty="0" err="1" smtClean="0"/>
              <a:t>msgerreur</a:t>
            </a:r>
            <a:r>
              <a:rPr lang="fr-BE" dirty="0" smtClean="0"/>
              <a:t> = $e-&gt;</a:t>
            </a:r>
            <a:r>
              <a:rPr lang="fr-BE" dirty="0" err="1" smtClean="0"/>
              <a:t>getMessage</a:t>
            </a:r>
            <a:r>
              <a:rPr lang="fr-BE" dirty="0" smtClean="0"/>
              <a:t>();</a:t>
            </a:r>
          </a:p>
          <a:p>
            <a:pPr>
              <a:buFontTx/>
              <a:buNone/>
            </a:pPr>
            <a:r>
              <a:rPr lang="fr-BE" dirty="0" smtClean="0">
                <a:solidFill>
                  <a:srgbClr val="00B050"/>
                </a:solidFill>
              </a:rPr>
              <a:t>}</a:t>
            </a:r>
          </a:p>
        </p:txBody>
      </p:sp>
      <p:sp>
        <p:nvSpPr>
          <p:cNvPr id="4" name="Espace réservé de la date 3"/>
          <p:cNvSpPr>
            <a:spLocks noGrp="1"/>
          </p:cNvSpPr>
          <p:nvPr>
            <p:ph type="dt" sz="quarter"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05A551E9-3367-46B7-8592-035D03AAD212}" type="slidenum">
              <a:rPr lang="fr-FR" smtClean="0"/>
              <a:pPr>
                <a:defRPr/>
              </a:pPr>
              <a:t>24</a:t>
            </a:fld>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BE" dirty="0" smtClean="0"/>
              <a:t>Architecture </a:t>
            </a:r>
            <a:r>
              <a:rPr lang="fr-BE" dirty="0" err="1" smtClean="0"/>
              <a:t>Db</a:t>
            </a:r>
            <a:endParaRPr lang="fr-BE" dirty="0" smtClean="0"/>
          </a:p>
        </p:txBody>
      </p:sp>
      <p:sp>
        <p:nvSpPr>
          <p:cNvPr id="19459" name="Espace réservé du contenu 2" descr="Rectangle: Click to edit Master text styles&#10;Second level&#10;Third level&#10;Fourth level&#10;Fifth level"/>
          <p:cNvSpPr>
            <a:spLocks noGrp="1"/>
          </p:cNvSpPr>
          <p:nvPr>
            <p:ph idx="1"/>
          </p:nvPr>
        </p:nvSpPr>
        <p:spPr/>
        <p:txBody>
          <a:bodyPr/>
          <a:lstStyle/>
          <a:p>
            <a:r>
              <a:rPr lang="fr-FR" dirty="0" err="1" smtClean="0"/>
              <a:t>Db</a:t>
            </a:r>
            <a:r>
              <a:rPr lang="fr-FR" dirty="0" smtClean="0"/>
              <a:t> proprement dite en MySQL, accessible via </a:t>
            </a:r>
            <a:r>
              <a:rPr lang="fr-FR" dirty="0" err="1" smtClean="0">
                <a:solidFill>
                  <a:srgbClr val="00B050"/>
                </a:solidFill>
              </a:rPr>
              <a:t>phpMyAdmin</a:t>
            </a:r>
            <a:endParaRPr lang="fr-BE" dirty="0" smtClean="0">
              <a:solidFill>
                <a:srgbClr val="00B050"/>
              </a:solidFill>
            </a:endParaRPr>
          </a:p>
          <a:p>
            <a:r>
              <a:rPr lang="fr-BE" dirty="0" smtClean="0">
                <a:solidFill>
                  <a:srgbClr val="00B050"/>
                </a:solidFill>
              </a:rPr>
              <a:t>Une </a:t>
            </a:r>
            <a:r>
              <a:rPr lang="fr-BE" dirty="0">
                <a:solidFill>
                  <a:srgbClr val="00B050"/>
                </a:solidFill>
              </a:rPr>
              <a:t>seule classe </a:t>
            </a:r>
            <a:r>
              <a:rPr lang="fr-BE" dirty="0" err="1" smtClean="0">
                <a:solidFill>
                  <a:srgbClr val="00B050"/>
                </a:solidFill>
              </a:rPr>
              <a:t>Db</a:t>
            </a:r>
            <a:r>
              <a:rPr lang="fr-BE" dirty="0" smtClean="0">
                <a:solidFill>
                  <a:srgbClr val="00B050"/>
                </a:solidFill>
              </a:rPr>
              <a:t> </a:t>
            </a:r>
            <a:r>
              <a:rPr lang="fr-BE" dirty="0" smtClean="0"/>
              <a:t>regroupe </a:t>
            </a:r>
            <a:r>
              <a:rPr lang="fr-BE" dirty="0" smtClean="0">
                <a:solidFill>
                  <a:srgbClr val="00B050"/>
                </a:solidFill>
              </a:rPr>
              <a:t>toutes</a:t>
            </a:r>
            <a:r>
              <a:rPr lang="fr-BE" dirty="0" smtClean="0"/>
              <a:t> les requêtes aux données</a:t>
            </a:r>
          </a:p>
          <a:p>
            <a:pPr lvl="1"/>
            <a:r>
              <a:rPr lang="fr-BE" dirty="0" err="1" smtClean="0">
                <a:solidFill>
                  <a:srgbClr val="00B050"/>
                </a:solidFill>
              </a:rPr>
              <a:t>models</a:t>
            </a:r>
            <a:r>
              <a:rPr lang="fr-BE" dirty="0" smtClean="0">
                <a:solidFill>
                  <a:srgbClr val="00B050"/>
                </a:solidFill>
              </a:rPr>
              <a:t>/</a:t>
            </a:r>
            <a:r>
              <a:rPr lang="fr-BE" dirty="0" err="1" smtClean="0">
                <a:solidFill>
                  <a:srgbClr val="00B050"/>
                </a:solidFill>
              </a:rPr>
              <a:t>Db.class.php</a:t>
            </a:r>
            <a:endParaRPr lang="fr-BE" dirty="0" smtClean="0">
              <a:solidFill>
                <a:srgbClr val="00B050"/>
              </a:solidFill>
            </a:endParaRPr>
          </a:p>
          <a:p>
            <a:r>
              <a:rPr lang="fr-BE" dirty="0" smtClean="0"/>
              <a:t>Appliquer le Pattern Singleton pour la connexion à la </a:t>
            </a:r>
            <a:r>
              <a:rPr lang="fr-BE" dirty="0" err="1" smtClean="0"/>
              <a:t>Db</a:t>
            </a:r>
            <a:endParaRPr lang="fr-BE" dirty="0"/>
          </a:p>
          <a:p>
            <a:r>
              <a:rPr lang="fr-FR" dirty="0" smtClean="0"/>
              <a:t>Une classe par table (ex. la classe Ami)</a:t>
            </a:r>
            <a:endParaRPr lang="fr-BE" dirty="0" smtClean="0"/>
          </a:p>
        </p:txBody>
      </p:sp>
      <p:sp>
        <p:nvSpPr>
          <p:cNvPr id="4" name="Espace réservé de la date 3"/>
          <p:cNvSpPr>
            <a:spLocks noGrp="1"/>
          </p:cNvSpPr>
          <p:nvPr>
            <p:ph type="dt" sz="quarter"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A3D01F16-11B2-4A3E-99BE-F3CF95B94E32}" type="slidenum">
              <a:rPr lang="fr-FR" smtClean="0"/>
              <a:pPr>
                <a:defRPr/>
              </a:pPr>
              <a:t>25</a:t>
            </a:fld>
            <a:endParaRPr lang="fr-F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Espace réservé de la date 3"/>
          <p:cNvSpPr>
            <a:spLocks noGrp="1"/>
          </p:cNvSpPr>
          <p:nvPr>
            <p:ph type="dt" sz="quarter" idx="10"/>
          </p:nvPr>
        </p:nvSpPr>
        <p:spPr/>
        <p:txBody>
          <a:bodyPr/>
          <a:lstStyle/>
          <a:p>
            <a:pPr>
              <a:defRPr/>
            </a:pPr>
            <a:r>
              <a:rPr lang="fr-FR" dirty="0"/>
              <a:t>Cours 3</a:t>
            </a:r>
          </a:p>
        </p:txBody>
      </p:sp>
      <p:sp>
        <p:nvSpPr>
          <p:cNvPr id="13315" name="Espace réservé du pied de page 4"/>
          <p:cNvSpPr>
            <a:spLocks noGrp="1"/>
          </p:cNvSpPr>
          <p:nvPr>
            <p:ph type="ftr" sz="quarter" idx="11"/>
          </p:nvPr>
        </p:nvSpPr>
        <p:spPr/>
        <p:txBody>
          <a:bodyPr/>
          <a:lstStyle/>
          <a:p>
            <a:pPr>
              <a:defRPr/>
            </a:pPr>
            <a:r>
              <a:rPr lang="fr-FR" dirty="0"/>
              <a:t>BINV-1050</a:t>
            </a:r>
            <a:endParaRPr lang="fr-FR" dirty="0" smtClean="0"/>
          </a:p>
        </p:txBody>
      </p:sp>
      <p:sp>
        <p:nvSpPr>
          <p:cNvPr id="13316" name="Espace réservé du numéro de diapositive 5"/>
          <p:cNvSpPr>
            <a:spLocks noGrp="1"/>
          </p:cNvSpPr>
          <p:nvPr>
            <p:ph type="sldNum" sz="quarter" idx="12"/>
          </p:nvPr>
        </p:nvSpPr>
        <p:spPr/>
        <p:txBody>
          <a:bodyPr/>
          <a:lstStyle/>
          <a:p>
            <a:pPr>
              <a:defRPr/>
            </a:pPr>
            <a:r>
              <a:rPr lang="fr-FR" smtClean="0"/>
              <a:t>Diapositive </a:t>
            </a:r>
            <a:fld id="{ADDCF374-B5EE-4AB0-B5AE-167208F6EF85}" type="slidenum">
              <a:rPr lang="fr-FR" smtClean="0"/>
              <a:pPr>
                <a:defRPr/>
              </a:pPr>
              <a:t>26</a:t>
            </a:fld>
            <a:endParaRPr lang="fr-FR" smtClean="0"/>
          </a:p>
        </p:txBody>
      </p:sp>
      <p:sp>
        <p:nvSpPr>
          <p:cNvPr id="20485" name="Rectangle 2"/>
          <p:cNvSpPr>
            <a:spLocks noGrp="1" noChangeArrowheads="1"/>
          </p:cNvSpPr>
          <p:nvPr>
            <p:ph type="title"/>
          </p:nvPr>
        </p:nvSpPr>
        <p:spPr>
          <a:xfrm>
            <a:off x="609600" y="304800"/>
            <a:ext cx="8382000" cy="1066800"/>
          </a:xfrm>
        </p:spPr>
        <p:txBody>
          <a:bodyPr/>
          <a:lstStyle/>
          <a:p>
            <a:pPr eaLnBrk="1" hangingPunct="1"/>
            <a:r>
              <a:rPr lang="fr-BE" dirty="0" smtClean="0"/>
              <a:t>Exercices : gestion des livres</a:t>
            </a:r>
            <a:endParaRPr lang="fr-FR" dirty="0" smtClean="0"/>
          </a:p>
        </p:txBody>
      </p:sp>
      <p:sp>
        <p:nvSpPr>
          <p:cNvPr id="20486" name="Rectangle 3" descr="Rectangle: Click to edit Master text styles&#10;Second level&#10;Third level&#10;Fourth level&#10;Fifth level"/>
          <p:cNvSpPr>
            <a:spLocks noGrp="1" noChangeArrowheads="1"/>
          </p:cNvSpPr>
          <p:nvPr>
            <p:ph type="body" idx="1"/>
          </p:nvPr>
        </p:nvSpPr>
        <p:spPr>
          <a:xfrm>
            <a:off x="838200" y="1600200"/>
            <a:ext cx="8153400" cy="4572000"/>
          </a:xfrm>
        </p:spPr>
        <p:txBody>
          <a:bodyPr/>
          <a:lstStyle/>
          <a:p>
            <a:pPr eaLnBrk="1" hangingPunct="1"/>
            <a:r>
              <a:rPr lang="fr-BE" dirty="0" smtClean="0">
                <a:solidFill>
                  <a:srgbClr val="00B050"/>
                </a:solidFill>
              </a:rPr>
              <a:t>Création</a:t>
            </a:r>
            <a:r>
              <a:rPr lang="fr-BE" dirty="0" smtClean="0"/>
              <a:t> de la </a:t>
            </a:r>
            <a:r>
              <a:rPr lang="fr-BE" dirty="0" err="1" smtClean="0"/>
              <a:t>Db</a:t>
            </a:r>
            <a:r>
              <a:rPr lang="fr-BE" dirty="0" smtClean="0"/>
              <a:t> et de la table des livres</a:t>
            </a:r>
          </a:p>
          <a:p>
            <a:pPr lvl="1" eaLnBrk="1" hangingPunct="1"/>
            <a:r>
              <a:rPr lang="fr-BE" dirty="0"/>
              <a:t>En mode « </a:t>
            </a:r>
            <a:r>
              <a:rPr lang="fr-BE" dirty="0">
                <a:solidFill>
                  <a:srgbClr val="00B050"/>
                </a:solidFill>
              </a:rPr>
              <a:t>PHP système</a:t>
            </a:r>
            <a:r>
              <a:rPr lang="fr-BE" dirty="0"/>
              <a:t> » </a:t>
            </a:r>
            <a:r>
              <a:rPr lang="fr-BE" sz="1600" dirty="0"/>
              <a:t>(non MVC)</a:t>
            </a:r>
            <a:endParaRPr lang="fr-BE" dirty="0"/>
          </a:p>
          <a:p>
            <a:pPr lvl="1" eaLnBrk="1" hangingPunct="1"/>
            <a:r>
              <a:rPr lang="fr-BE" dirty="0" smtClean="0"/>
              <a:t>A l’aide de </a:t>
            </a:r>
            <a:r>
              <a:rPr lang="fr-BE" dirty="0" err="1" smtClean="0">
                <a:solidFill>
                  <a:srgbClr val="00B050"/>
                </a:solidFill>
              </a:rPr>
              <a:t>phpMyAdmin</a:t>
            </a:r>
            <a:r>
              <a:rPr lang="fr-BE" dirty="0" smtClean="0"/>
              <a:t> </a:t>
            </a:r>
            <a:r>
              <a:rPr lang="fr-BE" sz="1600" dirty="0"/>
              <a:t>(logiciel inclus </a:t>
            </a:r>
            <a:r>
              <a:rPr lang="fr-BE" sz="1600" dirty="0" smtClean="0"/>
              <a:t>avec </a:t>
            </a:r>
            <a:r>
              <a:rPr lang="fr-BE" sz="1600" dirty="0" err="1" smtClean="0"/>
              <a:t>Wampserver</a:t>
            </a:r>
            <a:r>
              <a:rPr lang="fr-BE" sz="1600" dirty="0"/>
              <a:t>)</a:t>
            </a:r>
          </a:p>
          <a:p>
            <a:pPr eaLnBrk="1" hangingPunct="1"/>
            <a:r>
              <a:rPr lang="fr-BE" dirty="0" smtClean="0"/>
              <a:t>Insertions à l’aide de </a:t>
            </a:r>
            <a:r>
              <a:rPr lang="fr-BE" dirty="0" err="1" smtClean="0"/>
              <a:t>phpMyAdmin</a:t>
            </a:r>
            <a:r>
              <a:rPr lang="fr-BE" dirty="0" smtClean="0"/>
              <a:t> </a:t>
            </a:r>
          </a:p>
          <a:p>
            <a:pPr eaLnBrk="1" hangingPunct="1"/>
            <a:r>
              <a:rPr lang="fr-FR" dirty="0" smtClean="0">
                <a:solidFill>
                  <a:srgbClr val="00B050"/>
                </a:solidFill>
              </a:rPr>
              <a:t>Classe </a:t>
            </a:r>
            <a:r>
              <a:rPr lang="fr-FR" dirty="0" err="1" smtClean="0">
                <a:solidFill>
                  <a:srgbClr val="00B050"/>
                </a:solidFill>
              </a:rPr>
              <a:t>Db</a:t>
            </a:r>
            <a:r>
              <a:rPr lang="fr-FR" dirty="0" smtClean="0"/>
              <a:t>, Pattern Singleton, </a:t>
            </a:r>
            <a:r>
              <a:rPr lang="fr-FR" dirty="0" smtClean="0">
                <a:solidFill>
                  <a:srgbClr val="00B050"/>
                </a:solidFill>
              </a:rPr>
              <a:t>classe Livre</a:t>
            </a:r>
            <a:endParaRPr lang="fr-BE" dirty="0" smtClean="0">
              <a:solidFill>
                <a:srgbClr val="00B050"/>
              </a:solidFill>
            </a:endParaRPr>
          </a:p>
          <a:p>
            <a:pPr eaLnBrk="1" hangingPunct="1"/>
            <a:r>
              <a:rPr lang="fr-BE" dirty="0" smtClean="0"/>
              <a:t>Affichage de la table des livres (</a:t>
            </a:r>
            <a:r>
              <a:rPr lang="fr-BE" dirty="0" smtClean="0">
                <a:solidFill>
                  <a:srgbClr val="00B050"/>
                </a:solidFill>
              </a:rPr>
              <a:t>SELECT</a:t>
            </a:r>
            <a:r>
              <a:rPr lang="fr-BE" dirty="0" smtClean="0"/>
              <a:t>)</a:t>
            </a:r>
          </a:p>
          <a:p>
            <a:pPr eaLnBrk="1" hangingPunct="1"/>
            <a:r>
              <a:rPr lang="fr-BE" dirty="0" smtClean="0"/>
              <a:t>Ajout d'un livre via formulaire (</a:t>
            </a:r>
            <a:r>
              <a:rPr lang="fr-BE" dirty="0" smtClean="0">
                <a:solidFill>
                  <a:srgbClr val="00B050"/>
                </a:solidFill>
              </a:rPr>
              <a:t>INSERT</a:t>
            </a:r>
            <a:r>
              <a:rPr lang="fr-BE" dirty="0" smtClean="0"/>
              <a:t>)</a:t>
            </a:r>
          </a:p>
          <a:p>
            <a:pPr eaLnBrk="1" hangingPunct="1"/>
            <a:r>
              <a:rPr lang="fr-BE" dirty="0" smtClean="0"/>
              <a:t>Recherche de livre(s) </a:t>
            </a:r>
            <a:r>
              <a:rPr lang="fr-BE" dirty="0" smtClean="0">
                <a:solidFill>
                  <a:srgbClr val="00B050"/>
                </a:solidFill>
              </a:rPr>
              <a:t>selon un mot clé</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304800"/>
            <a:ext cx="8534400" cy="1066800"/>
          </a:xfrm>
        </p:spPr>
        <p:txBody>
          <a:bodyPr/>
          <a:lstStyle/>
          <a:p>
            <a:r>
              <a:rPr lang="fr-FR" sz="3600" dirty="0" smtClean="0"/>
              <a:t>Pour bien</a:t>
            </a:r>
            <a:r>
              <a:rPr lang="fr-FR" sz="2800" dirty="0" smtClean="0"/>
              <a:t> </a:t>
            </a:r>
            <a:r>
              <a:rPr lang="fr-FR" sz="3600" dirty="0" smtClean="0"/>
              <a:t>gérer les </a:t>
            </a:r>
            <a:r>
              <a:rPr lang="fr-FR" sz="4000" dirty="0" smtClean="0"/>
              <a:t>lettres accentuées</a:t>
            </a:r>
            <a:endParaRPr lang="fr-BE" sz="3200" dirty="0"/>
          </a:p>
        </p:txBody>
      </p:sp>
      <p:sp>
        <p:nvSpPr>
          <p:cNvPr id="3" name="Espace réservé du contenu 2"/>
          <p:cNvSpPr>
            <a:spLocks noGrp="1"/>
          </p:cNvSpPr>
          <p:nvPr>
            <p:ph idx="1"/>
          </p:nvPr>
        </p:nvSpPr>
        <p:spPr/>
        <p:txBody>
          <a:bodyPr/>
          <a:lstStyle/>
          <a:p>
            <a:r>
              <a:rPr lang="fr-BE" dirty="0"/>
              <a:t>Que la base de données, les tables et les champs soient bien tous en UTF8 : </a:t>
            </a:r>
            <a:r>
              <a:rPr lang="fr-BE" dirty="0">
                <a:solidFill>
                  <a:srgbClr val="00B050"/>
                </a:solidFill>
              </a:rPr>
              <a:t>interclassement </a:t>
            </a:r>
            <a:r>
              <a:rPr lang="fr-BE" i="1" dirty="0" smtClean="0">
                <a:solidFill>
                  <a:srgbClr val="00B050"/>
                </a:solidFill>
              </a:rPr>
              <a:t>utf8_general_ci</a:t>
            </a:r>
          </a:p>
          <a:p>
            <a:r>
              <a:rPr lang="fr-BE" dirty="0">
                <a:solidFill>
                  <a:srgbClr val="00B050"/>
                </a:solidFill>
              </a:rPr>
              <a:t>;</a:t>
            </a:r>
            <a:r>
              <a:rPr lang="fr-BE" dirty="0" err="1" smtClean="0">
                <a:solidFill>
                  <a:srgbClr val="00B050"/>
                </a:solidFill>
              </a:rPr>
              <a:t>charset</a:t>
            </a:r>
            <a:r>
              <a:rPr lang="fr-BE" dirty="0" smtClean="0">
                <a:solidFill>
                  <a:srgbClr val="00B050"/>
                </a:solidFill>
              </a:rPr>
              <a:t>=utf8 </a:t>
            </a:r>
            <a:r>
              <a:rPr lang="fr-BE" dirty="0" smtClean="0">
                <a:solidFill>
                  <a:schemeClr val="accent4"/>
                </a:solidFill>
              </a:rPr>
              <a:t>termine la string de connexion à la </a:t>
            </a:r>
            <a:r>
              <a:rPr lang="fr-BE" dirty="0" err="1" smtClean="0">
                <a:solidFill>
                  <a:schemeClr val="accent4"/>
                </a:solidFill>
              </a:rPr>
              <a:t>Db</a:t>
            </a:r>
            <a:endParaRPr lang="fr-BE" dirty="0">
              <a:solidFill>
                <a:schemeClr val="accent4"/>
              </a:solidFill>
            </a:endParaRPr>
          </a:p>
        </p:txBody>
      </p:sp>
      <p:sp>
        <p:nvSpPr>
          <p:cNvPr id="4" name="Espace réservé de la date 3"/>
          <p:cNvSpPr>
            <a:spLocks noGrp="1"/>
          </p:cNvSpPr>
          <p:nvPr>
            <p:ph type="dt" sz="half" idx="10"/>
          </p:nvPr>
        </p:nvSpPr>
        <p:spPr/>
        <p:txBody>
          <a:bodyPr/>
          <a:lstStyle/>
          <a:p>
            <a:pPr>
              <a:defRPr/>
            </a:pPr>
            <a:r>
              <a:rPr lang="fr-FR" smtClean="0"/>
              <a:t>Semaine 3</a:t>
            </a:r>
            <a:endParaRPr lang="fr-F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A5587208-41EE-4F6F-A868-BE964861DDCF}" type="slidenum">
              <a:rPr lang="fr-FR" smtClean="0"/>
              <a:pPr>
                <a:defRPr/>
              </a:pPr>
              <a:t>27</a:t>
            </a:fld>
            <a:endParaRPr lang="fr-FR"/>
          </a:p>
        </p:txBody>
      </p:sp>
    </p:spTree>
    <p:extLst>
      <p:ext uri="{BB962C8B-B14F-4D97-AF65-F5344CB8AC3E}">
        <p14:creationId xmlns:p14="http://schemas.microsoft.com/office/powerpoint/2010/main" val="2925637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6" name="Picture 38" descr="MCj008989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3657600"/>
            <a:ext cx="239845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Espace réservé de la date 3"/>
          <p:cNvSpPr>
            <a:spLocks noGrp="1"/>
          </p:cNvSpPr>
          <p:nvPr>
            <p:ph type="dt" sz="quarter" idx="10"/>
          </p:nvPr>
        </p:nvSpPr>
        <p:spPr/>
        <p:txBody>
          <a:bodyPr/>
          <a:lstStyle/>
          <a:p>
            <a:pPr>
              <a:defRPr/>
            </a:pPr>
            <a:r>
              <a:rPr lang="fr-FR" dirty="0"/>
              <a:t>Cours </a:t>
            </a:r>
            <a:r>
              <a:rPr lang="fr-FR" dirty="0" smtClean="0"/>
              <a:t>3</a:t>
            </a:r>
            <a:endParaRPr lang="fr-FR" dirty="0"/>
          </a:p>
        </p:txBody>
      </p:sp>
      <p:sp>
        <p:nvSpPr>
          <p:cNvPr id="14339" name="Espace réservé du pied de page 4"/>
          <p:cNvSpPr>
            <a:spLocks noGrp="1"/>
          </p:cNvSpPr>
          <p:nvPr>
            <p:ph type="ftr" sz="quarter" idx="11"/>
          </p:nvPr>
        </p:nvSpPr>
        <p:spPr/>
        <p:txBody>
          <a:bodyPr/>
          <a:lstStyle/>
          <a:p>
            <a:pPr>
              <a:defRPr/>
            </a:pPr>
            <a:r>
              <a:rPr lang="fr-FR" dirty="0"/>
              <a:t>BINV-1050</a:t>
            </a:r>
            <a:endParaRPr lang="fr-FR" dirty="0" smtClean="0"/>
          </a:p>
        </p:txBody>
      </p:sp>
      <p:sp>
        <p:nvSpPr>
          <p:cNvPr id="14340" name="Espace réservé du numéro de diapositive 5"/>
          <p:cNvSpPr>
            <a:spLocks noGrp="1"/>
          </p:cNvSpPr>
          <p:nvPr>
            <p:ph type="sldNum" sz="quarter" idx="12"/>
          </p:nvPr>
        </p:nvSpPr>
        <p:spPr/>
        <p:txBody>
          <a:bodyPr/>
          <a:lstStyle/>
          <a:p>
            <a:pPr>
              <a:defRPr/>
            </a:pPr>
            <a:r>
              <a:rPr lang="fr-FR" smtClean="0"/>
              <a:t>Diapositive </a:t>
            </a:r>
            <a:fld id="{39470C67-5596-446B-83E4-D165EAEF46AD}" type="slidenum">
              <a:rPr lang="fr-FR" smtClean="0"/>
              <a:pPr>
                <a:defRPr/>
              </a:pPr>
              <a:t>28</a:t>
            </a:fld>
            <a:endParaRPr lang="fr-FR" smtClean="0"/>
          </a:p>
        </p:txBody>
      </p:sp>
      <p:sp>
        <p:nvSpPr>
          <p:cNvPr id="22533" name="Rectangle 3" descr="Rectangle: Click to edit Master text styles&#10;Second level&#10;Third level&#10;Fourth level&#10;Fifth level"/>
          <p:cNvSpPr>
            <a:spLocks noGrp="1" noChangeArrowheads="1"/>
          </p:cNvSpPr>
          <p:nvPr>
            <p:ph type="body" idx="1"/>
          </p:nvPr>
        </p:nvSpPr>
        <p:spPr>
          <a:xfrm>
            <a:off x="838200" y="1600200"/>
            <a:ext cx="7924800" cy="4572000"/>
          </a:xfrm>
        </p:spPr>
        <p:txBody>
          <a:bodyPr/>
          <a:lstStyle/>
          <a:p>
            <a:pPr eaLnBrk="1" hangingPunct="1"/>
            <a:r>
              <a:rPr lang="fr-FR" dirty="0" smtClean="0"/>
              <a:t>Il y a ceux qui voient la réalité et qui disent : Pourquoi ? </a:t>
            </a:r>
          </a:p>
          <a:p>
            <a:pPr eaLnBrk="1" hangingPunct="1"/>
            <a:r>
              <a:rPr lang="fr-FR" dirty="0" smtClean="0"/>
              <a:t>Et il y a ceux qui rêvent de l'impossible et qui disent : Pourquoi pas ? </a:t>
            </a:r>
          </a:p>
        </p:txBody>
      </p:sp>
      <p:sp>
        <p:nvSpPr>
          <p:cNvPr id="22534" name="Rectangle 2"/>
          <p:cNvSpPr>
            <a:spLocks noGrp="1" noChangeArrowheads="1"/>
          </p:cNvSpPr>
          <p:nvPr>
            <p:ph type="title"/>
          </p:nvPr>
        </p:nvSpPr>
        <p:spPr/>
        <p:txBody>
          <a:bodyPr/>
          <a:lstStyle/>
          <a:p>
            <a:pPr eaLnBrk="1" hangingPunct="1"/>
            <a:r>
              <a:rPr lang="fr-BE" sz="4000" smtClean="0"/>
              <a:t>Bonnes expérimentations à tous</a:t>
            </a:r>
            <a:endParaRPr lang="fr-FR" sz="4000" smtClean="0"/>
          </a:p>
        </p:txBody>
      </p:sp>
      <p:sp>
        <p:nvSpPr>
          <p:cNvPr id="185374" name="Text Box 30"/>
          <p:cNvSpPr txBox="1">
            <a:spLocks noChangeArrowheads="1"/>
          </p:cNvSpPr>
          <p:nvPr/>
        </p:nvSpPr>
        <p:spPr bwMode="auto">
          <a:xfrm>
            <a:off x="5410200" y="4495800"/>
            <a:ext cx="2819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Tahoma" pitchFamily="34" charset="0"/>
              </a:defRPr>
            </a:lvl1pPr>
            <a:lvl2pPr marL="742950" indent="-285750" eaLnBrk="0" hangingPunct="0">
              <a:defRPr>
                <a:solidFill>
                  <a:schemeClr val="tx1"/>
                </a:solidFill>
                <a:latin typeface="Tahoma" pitchFamily="34" charset="0"/>
                <a:cs typeface="Tahoma" pitchFamily="34" charset="0"/>
              </a:defRPr>
            </a:lvl2pPr>
            <a:lvl3pPr marL="1143000" indent="-228600" eaLnBrk="0" hangingPunct="0">
              <a:defRPr>
                <a:solidFill>
                  <a:schemeClr val="tx1"/>
                </a:solidFill>
                <a:latin typeface="Tahoma" pitchFamily="34" charset="0"/>
                <a:cs typeface="Tahoma" pitchFamily="34" charset="0"/>
              </a:defRPr>
            </a:lvl3pPr>
            <a:lvl4pPr marL="1600200" indent="-228600" eaLnBrk="0" hangingPunct="0">
              <a:defRPr>
                <a:solidFill>
                  <a:schemeClr val="tx1"/>
                </a:solidFill>
                <a:latin typeface="Tahoma" pitchFamily="34" charset="0"/>
                <a:cs typeface="Tahoma" pitchFamily="34" charset="0"/>
              </a:defRPr>
            </a:lvl4pPr>
            <a:lvl5pPr marL="2057400" indent="-228600" eaLnBrk="0" hangingPunct="0">
              <a:defRPr>
                <a:solidFill>
                  <a:schemeClr val="tx1"/>
                </a:solidFill>
                <a:latin typeface="Tahoma" pitchFamily="34" charset="0"/>
                <a:cs typeface="Tahoma" pitchFamily="34" charset="0"/>
              </a:defRPr>
            </a:lvl5pPr>
            <a:lvl6pPr marL="2514600" indent="-228600" eaLnBrk="0" fontAlgn="base" hangingPunct="0">
              <a:spcBef>
                <a:spcPct val="0"/>
              </a:spcBef>
              <a:spcAft>
                <a:spcPct val="0"/>
              </a:spcAft>
              <a:defRPr>
                <a:solidFill>
                  <a:schemeClr val="tx1"/>
                </a:solidFill>
                <a:latin typeface="Tahoma" pitchFamily="34" charset="0"/>
                <a:cs typeface="Tahoma" pitchFamily="34" charset="0"/>
              </a:defRPr>
            </a:lvl6pPr>
            <a:lvl7pPr marL="2971800" indent="-228600" eaLnBrk="0" fontAlgn="base" hangingPunct="0">
              <a:spcBef>
                <a:spcPct val="0"/>
              </a:spcBef>
              <a:spcAft>
                <a:spcPct val="0"/>
              </a:spcAft>
              <a:defRPr>
                <a:solidFill>
                  <a:schemeClr val="tx1"/>
                </a:solidFill>
                <a:latin typeface="Tahoma" pitchFamily="34" charset="0"/>
                <a:cs typeface="Tahoma" pitchFamily="34" charset="0"/>
              </a:defRPr>
            </a:lvl7pPr>
            <a:lvl8pPr marL="3429000" indent="-228600" eaLnBrk="0" fontAlgn="base" hangingPunct="0">
              <a:spcBef>
                <a:spcPct val="0"/>
              </a:spcBef>
              <a:spcAft>
                <a:spcPct val="0"/>
              </a:spcAft>
              <a:defRPr>
                <a:solidFill>
                  <a:schemeClr val="tx1"/>
                </a:solidFill>
                <a:latin typeface="Tahoma" pitchFamily="34" charset="0"/>
                <a:cs typeface="Tahoma" pitchFamily="34" charset="0"/>
              </a:defRPr>
            </a:lvl8pPr>
            <a:lvl9pPr marL="3886200" indent="-228600" eaLnBrk="0" fontAlgn="base" hangingPunct="0">
              <a:spcBef>
                <a:spcPct val="0"/>
              </a:spcBef>
              <a:spcAft>
                <a:spcPct val="0"/>
              </a:spcAft>
              <a:defRPr>
                <a:solidFill>
                  <a:schemeClr val="tx1"/>
                </a:solidFill>
                <a:latin typeface="Tahoma" pitchFamily="34" charset="0"/>
                <a:cs typeface="Tahoma" pitchFamily="34" charset="0"/>
              </a:defRPr>
            </a:lvl9pPr>
          </a:lstStyle>
          <a:p>
            <a:pPr eaLnBrk="1" hangingPunct="1">
              <a:spcBef>
                <a:spcPct val="50000"/>
              </a:spcBef>
            </a:pPr>
            <a:r>
              <a:rPr lang="fr-FR" sz="3200">
                <a:solidFill>
                  <a:srgbClr val="383D7C"/>
                </a:solidFill>
              </a:rPr>
              <a:t>George Bernard Shaw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5374"/>
                                        </p:tgtEl>
                                        <p:attrNameLst>
                                          <p:attrName>style.visibility</p:attrName>
                                        </p:attrNameLst>
                                      </p:cBhvr>
                                      <p:to>
                                        <p:strVal val="visible"/>
                                      </p:to>
                                    </p:set>
                                    <p:animEffect transition="in" filter="wipe(left)">
                                      <p:cBhvr>
                                        <p:cTn id="7" dur="500"/>
                                        <p:tgtEl>
                                          <p:spTgt spid="185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p:txBody>
          <a:bodyPr/>
          <a:lstStyle/>
          <a:p>
            <a:r>
              <a:rPr lang="fr-BE" smtClean="0"/>
              <a:t>SGBD</a:t>
            </a:r>
          </a:p>
        </p:txBody>
      </p:sp>
      <p:sp>
        <p:nvSpPr>
          <p:cNvPr id="5123" name="Espace réservé du contenu 2" descr="Rectangle: Click to edit Master text styles&#10;Second level&#10;Third level&#10;Fourth level&#10;Fifth level"/>
          <p:cNvSpPr>
            <a:spLocks noGrp="1"/>
          </p:cNvSpPr>
          <p:nvPr>
            <p:ph idx="1"/>
          </p:nvPr>
        </p:nvSpPr>
        <p:spPr>
          <a:xfrm>
            <a:off x="838200" y="1600200"/>
            <a:ext cx="7772400" cy="5105400"/>
          </a:xfrm>
        </p:spPr>
        <p:txBody>
          <a:bodyPr/>
          <a:lstStyle/>
          <a:p>
            <a:r>
              <a:rPr lang="fr-BE" dirty="0" smtClean="0">
                <a:solidFill>
                  <a:srgbClr val="00B050"/>
                </a:solidFill>
              </a:rPr>
              <a:t>S</a:t>
            </a:r>
            <a:r>
              <a:rPr lang="fr-BE" dirty="0" smtClean="0"/>
              <a:t>ystème de </a:t>
            </a:r>
            <a:r>
              <a:rPr lang="fr-BE" dirty="0" smtClean="0">
                <a:solidFill>
                  <a:srgbClr val="00B050"/>
                </a:solidFill>
              </a:rPr>
              <a:t>G</a:t>
            </a:r>
            <a:r>
              <a:rPr lang="fr-BE" dirty="0" smtClean="0"/>
              <a:t>estion de </a:t>
            </a:r>
            <a:r>
              <a:rPr lang="fr-BE" dirty="0" smtClean="0">
                <a:solidFill>
                  <a:srgbClr val="00B050"/>
                </a:solidFill>
              </a:rPr>
              <a:t>B</a:t>
            </a:r>
            <a:r>
              <a:rPr lang="fr-BE" dirty="0" smtClean="0"/>
              <a:t>ase de </a:t>
            </a:r>
            <a:r>
              <a:rPr lang="fr-BE" dirty="0" smtClean="0">
                <a:solidFill>
                  <a:srgbClr val="00B050"/>
                </a:solidFill>
              </a:rPr>
              <a:t>D</a:t>
            </a:r>
            <a:r>
              <a:rPr lang="fr-BE" dirty="0" smtClean="0"/>
              <a:t>onnées</a:t>
            </a:r>
          </a:p>
          <a:p>
            <a:pPr lvl="1"/>
            <a:r>
              <a:rPr lang="fr-FR" dirty="0" err="1" smtClean="0"/>
              <a:t>SQLite</a:t>
            </a:r>
            <a:endParaRPr lang="fr-FR" dirty="0" smtClean="0"/>
          </a:p>
          <a:p>
            <a:pPr lvl="2"/>
            <a:r>
              <a:rPr lang="fr-FR" dirty="0" smtClean="0"/>
              <a:t>Moteur embarqué (extension de PHP)</a:t>
            </a:r>
          </a:p>
          <a:p>
            <a:pPr lvl="1"/>
            <a:r>
              <a:rPr lang="fr-BE" dirty="0" smtClean="0">
                <a:solidFill>
                  <a:srgbClr val="00B050"/>
                </a:solidFill>
              </a:rPr>
              <a:t>MySQL</a:t>
            </a:r>
          </a:p>
          <a:p>
            <a:pPr lvl="1"/>
            <a:r>
              <a:rPr lang="fr-BE" dirty="0" err="1" smtClean="0"/>
              <a:t>MariaDB</a:t>
            </a:r>
            <a:endParaRPr lang="fr-BE" dirty="0" smtClean="0"/>
          </a:p>
          <a:p>
            <a:pPr lvl="2"/>
            <a:r>
              <a:rPr lang="fr-BE" dirty="0"/>
              <a:t>Il s'agit d'un </a:t>
            </a:r>
            <a:r>
              <a:rPr lang="fr-BE" i="1" dirty="0" err="1"/>
              <a:t>fork</a:t>
            </a:r>
            <a:r>
              <a:rPr lang="fr-BE" dirty="0"/>
              <a:t> communautaire de MySQL</a:t>
            </a:r>
            <a:endParaRPr lang="fr-BE" dirty="0" smtClean="0"/>
          </a:p>
          <a:p>
            <a:pPr lvl="1"/>
            <a:r>
              <a:rPr lang="fr-BE" dirty="0" smtClean="0"/>
              <a:t>Et bien d’autres…</a:t>
            </a:r>
          </a:p>
          <a:p>
            <a:pPr lvl="2"/>
            <a:r>
              <a:rPr lang="fr-BE" dirty="0" err="1"/>
              <a:t>PostgreSQL</a:t>
            </a:r>
            <a:endParaRPr lang="fr-BE" dirty="0"/>
          </a:p>
          <a:p>
            <a:pPr lvl="1"/>
            <a:endParaRPr lang="fr-BE" dirty="0" smtClean="0"/>
          </a:p>
          <a:p>
            <a:endParaRPr lang="fr-BE" dirty="0" smtClean="0"/>
          </a:p>
          <a:p>
            <a:endParaRPr lang="fr-BE" dirty="0" smtClean="0"/>
          </a:p>
        </p:txBody>
      </p:sp>
      <p:sp>
        <p:nvSpPr>
          <p:cNvPr id="4" name="Espace réservé de la date 3"/>
          <p:cNvSpPr>
            <a:spLocks noGrp="1"/>
          </p:cNvSpPr>
          <p:nvPr>
            <p:ph type="dt" sz="quarter"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746EA2DF-459A-4A96-9AB5-2C8BA9F924A5}" type="slidenum">
              <a:rPr lang="fr-FR" smtClean="0"/>
              <a:pPr>
                <a:defRPr/>
              </a:pPr>
              <a:t>3</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p:cNvSpPr>
          <p:nvPr>
            <p:ph type="title"/>
          </p:nvPr>
        </p:nvSpPr>
        <p:spPr/>
        <p:txBody>
          <a:bodyPr/>
          <a:lstStyle/>
          <a:p>
            <a:r>
              <a:rPr lang="fr-BE" smtClean="0"/>
              <a:t>PDO</a:t>
            </a:r>
          </a:p>
        </p:txBody>
      </p:sp>
      <p:sp>
        <p:nvSpPr>
          <p:cNvPr id="6147" name="Espace réservé du contenu 2" descr="Rectangle: Click to edit Master text styles&#10;Second level&#10;Third level&#10;Fourth level&#10;Fifth level"/>
          <p:cNvSpPr>
            <a:spLocks noGrp="1"/>
          </p:cNvSpPr>
          <p:nvPr>
            <p:ph idx="1"/>
          </p:nvPr>
        </p:nvSpPr>
        <p:spPr>
          <a:xfrm>
            <a:off x="838200" y="1600200"/>
            <a:ext cx="8229600" cy="4572000"/>
          </a:xfrm>
        </p:spPr>
        <p:txBody>
          <a:bodyPr/>
          <a:lstStyle/>
          <a:p>
            <a:r>
              <a:rPr lang="fr-BE" dirty="0" smtClean="0">
                <a:solidFill>
                  <a:srgbClr val="00B050"/>
                </a:solidFill>
              </a:rPr>
              <a:t>P</a:t>
            </a:r>
            <a:r>
              <a:rPr lang="fr-BE" dirty="0" smtClean="0"/>
              <a:t>HP </a:t>
            </a:r>
            <a:r>
              <a:rPr lang="fr-BE" dirty="0" smtClean="0">
                <a:solidFill>
                  <a:srgbClr val="00B050"/>
                </a:solidFill>
              </a:rPr>
              <a:t>D</a:t>
            </a:r>
            <a:r>
              <a:rPr lang="fr-BE" dirty="0" smtClean="0"/>
              <a:t>ata </a:t>
            </a:r>
            <a:r>
              <a:rPr lang="fr-BE" dirty="0" err="1" smtClean="0">
                <a:solidFill>
                  <a:srgbClr val="00B050"/>
                </a:solidFill>
              </a:rPr>
              <a:t>O</a:t>
            </a:r>
            <a:r>
              <a:rPr lang="fr-BE" dirty="0" err="1" smtClean="0"/>
              <a:t>bjects</a:t>
            </a:r>
            <a:endParaRPr lang="fr-BE" dirty="0" smtClean="0"/>
          </a:p>
          <a:p>
            <a:pPr lvl="3"/>
            <a:r>
              <a:rPr lang="fr-BE" dirty="0" smtClean="0"/>
              <a:t>http://fr.php.net/manual/fr/intro.pdo.php</a:t>
            </a:r>
          </a:p>
          <a:p>
            <a:r>
              <a:rPr lang="fr-BE" dirty="0" smtClean="0"/>
              <a:t>Couche d’abstraction du moteur SGBD	</a:t>
            </a:r>
          </a:p>
          <a:p>
            <a:pPr lvl="1"/>
            <a:r>
              <a:rPr lang="fr-BE" dirty="0" smtClean="0"/>
              <a:t>Orienté objet</a:t>
            </a:r>
          </a:p>
          <a:p>
            <a:pPr lvl="1"/>
            <a:r>
              <a:rPr lang="fr-BE" dirty="0" smtClean="0">
                <a:solidFill>
                  <a:srgbClr val="00B050"/>
                </a:solidFill>
              </a:rPr>
              <a:t>Séparer la couche des traitements de la couche base de données proprement dite</a:t>
            </a:r>
          </a:p>
          <a:p>
            <a:pPr lvl="1"/>
            <a:r>
              <a:rPr lang="fr-BE" dirty="0" smtClean="0"/>
              <a:t>Migrer vers un autre SGDB est ainsi facilité</a:t>
            </a:r>
          </a:p>
          <a:p>
            <a:r>
              <a:rPr lang="fr-BE" dirty="0" smtClean="0"/>
              <a:t>Driver à installer selon le SGBD employé</a:t>
            </a:r>
          </a:p>
          <a:p>
            <a:pPr lvl="3"/>
            <a:r>
              <a:rPr lang="fr-BE" dirty="0" smtClean="0"/>
              <a:t>http://fr.php.net/manual/fr/pdo.drivers.php</a:t>
            </a:r>
          </a:p>
        </p:txBody>
      </p:sp>
      <p:sp>
        <p:nvSpPr>
          <p:cNvPr id="4" name="Espace réservé de la date 3"/>
          <p:cNvSpPr>
            <a:spLocks noGrp="1"/>
          </p:cNvSpPr>
          <p:nvPr>
            <p:ph type="dt" sz="quarter"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86449694-0203-4225-8A6D-F2876213E51E}" type="slidenum">
              <a:rPr lang="fr-FR" smtClean="0"/>
              <a:pPr>
                <a:defRPr/>
              </a:pPr>
              <a:t>4</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e la date 3"/>
          <p:cNvSpPr>
            <a:spLocks noGrp="1"/>
          </p:cNvSpPr>
          <p:nvPr>
            <p:ph type="dt" sz="quarter" idx="10"/>
          </p:nvPr>
        </p:nvSpPr>
        <p:spPr/>
        <p:txBody>
          <a:bodyPr/>
          <a:lstStyle/>
          <a:p>
            <a:pPr>
              <a:defRPr/>
            </a:pPr>
            <a:r>
              <a:rPr lang="fr-FR" dirty="0"/>
              <a:t>Cours 3</a:t>
            </a:r>
          </a:p>
        </p:txBody>
      </p:sp>
      <p:sp>
        <p:nvSpPr>
          <p:cNvPr id="5123" name="Espace réservé du pied de page 4"/>
          <p:cNvSpPr>
            <a:spLocks noGrp="1"/>
          </p:cNvSpPr>
          <p:nvPr>
            <p:ph type="ftr" sz="quarter" idx="11"/>
          </p:nvPr>
        </p:nvSpPr>
        <p:spPr/>
        <p:txBody>
          <a:bodyPr/>
          <a:lstStyle/>
          <a:p>
            <a:pPr>
              <a:defRPr/>
            </a:pPr>
            <a:r>
              <a:rPr lang="fr-FR" dirty="0"/>
              <a:t>BINV-1050</a:t>
            </a:r>
            <a:endParaRPr lang="fr-FR" dirty="0" smtClean="0"/>
          </a:p>
        </p:txBody>
      </p:sp>
      <p:sp>
        <p:nvSpPr>
          <p:cNvPr id="5124" name="Espace réservé du numéro de diapositive 5"/>
          <p:cNvSpPr>
            <a:spLocks noGrp="1"/>
          </p:cNvSpPr>
          <p:nvPr>
            <p:ph type="sldNum" sz="quarter" idx="12"/>
          </p:nvPr>
        </p:nvSpPr>
        <p:spPr/>
        <p:txBody>
          <a:bodyPr/>
          <a:lstStyle/>
          <a:p>
            <a:pPr>
              <a:defRPr/>
            </a:pPr>
            <a:r>
              <a:rPr lang="fr-FR" smtClean="0"/>
              <a:t>Diapositive </a:t>
            </a:r>
            <a:fld id="{8BA1129C-A9BB-4019-8892-7AC37D45B0D8}" type="slidenum">
              <a:rPr lang="fr-FR" smtClean="0"/>
              <a:pPr>
                <a:defRPr/>
              </a:pPr>
              <a:t>5</a:t>
            </a:fld>
            <a:endParaRPr lang="fr-FR" smtClean="0"/>
          </a:p>
        </p:txBody>
      </p:sp>
      <p:sp>
        <p:nvSpPr>
          <p:cNvPr id="7173" name="Rectangle 2"/>
          <p:cNvSpPr>
            <a:spLocks noGrp="1" noChangeArrowheads="1"/>
          </p:cNvSpPr>
          <p:nvPr>
            <p:ph type="title"/>
          </p:nvPr>
        </p:nvSpPr>
        <p:spPr>
          <a:xfrm>
            <a:off x="609600" y="304800"/>
            <a:ext cx="8610600" cy="1066800"/>
          </a:xfrm>
        </p:spPr>
        <p:txBody>
          <a:bodyPr/>
          <a:lstStyle/>
          <a:p>
            <a:pPr eaLnBrk="1" hangingPunct="1"/>
            <a:r>
              <a:rPr lang="fr-BE" smtClean="0"/>
              <a:t>Opérations courantes sur une </a:t>
            </a:r>
            <a:r>
              <a:rPr lang="fr-BE" dirty="0" err="1" smtClean="0"/>
              <a:t>Db</a:t>
            </a:r>
            <a:endParaRPr lang="fr-FR" dirty="0" smtClean="0"/>
          </a:p>
        </p:txBody>
      </p:sp>
      <p:sp>
        <p:nvSpPr>
          <p:cNvPr id="7174" name="Rectangle 3" descr="Rectangle: Click to edit Master text styles&#10;Second level&#10;Third level&#10;Fourth level&#10;Fifth level"/>
          <p:cNvSpPr>
            <a:spLocks noGrp="1" noChangeArrowheads="1"/>
          </p:cNvSpPr>
          <p:nvPr>
            <p:ph type="body" idx="1"/>
          </p:nvPr>
        </p:nvSpPr>
        <p:spPr/>
        <p:txBody>
          <a:bodyPr/>
          <a:lstStyle/>
          <a:p>
            <a:pPr marL="609600" indent="-609600" eaLnBrk="1" hangingPunct="1"/>
            <a:r>
              <a:rPr lang="fr-FR" dirty="0" smtClean="0"/>
              <a:t>Ouvrir une connexion</a:t>
            </a:r>
          </a:p>
          <a:p>
            <a:pPr marL="609600" indent="-609600" eaLnBrk="1" hangingPunct="1"/>
            <a:r>
              <a:rPr lang="fr-FR" dirty="0" smtClean="0"/>
              <a:t>Faire une </a:t>
            </a:r>
            <a:r>
              <a:rPr lang="fr-FR" dirty="0" smtClean="0">
                <a:solidFill>
                  <a:srgbClr val="00B050"/>
                </a:solidFill>
              </a:rPr>
              <a:t>requête SQL </a:t>
            </a:r>
          </a:p>
          <a:p>
            <a:pPr marL="990600" lvl="1" indent="-533400" eaLnBrk="1" hangingPunct="1"/>
            <a:r>
              <a:rPr lang="fr-FR" dirty="0"/>
              <a:t>CREATE</a:t>
            </a:r>
          </a:p>
          <a:p>
            <a:pPr marL="990600" lvl="1" indent="-533400" eaLnBrk="1" hangingPunct="1"/>
            <a:r>
              <a:rPr lang="fr-FR" dirty="0" smtClean="0"/>
              <a:t>SELECT, INSERT, UPDATE, DELETE</a:t>
            </a:r>
          </a:p>
          <a:p>
            <a:pPr marL="590550" indent="-533400" eaLnBrk="1" hangingPunct="1"/>
            <a:r>
              <a:rPr lang="fr-FR" dirty="0" smtClean="0"/>
              <a:t>Traiter le résultat de la requête</a:t>
            </a:r>
          </a:p>
          <a:p>
            <a:pPr marL="609600" indent="-609600" eaLnBrk="1" hangingPunct="1"/>
            <a:r>
              <a:rPr lang="fr-FR" dirty="0" smtClean="0"/>
              <a:t>Fermer la connexion</a:t>
            </a:r>
          </a:p>
          <a:p>
            <a:pPr marL="609600" indent="-609600" eaLnBrk="1" hangingPunct="1"/>
            <a:endParaRPr lang="fr-FR"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Développer une classe </a:t>
            </a:r>
            <a:r>
              <a:rPr lang="fr-FR" dirty="0" err="1"/>
              <a:t>D</a:t>
            </a:r>
            <a:r>
              <a:rPr lang="fr-FR" dirty="0" err="1" smtClean="0"/>
              <a:t>b</a:t>
            </a:r>
            <a:endParaRPr lang="fr-BE" dirty="0"/>
          </a:p>
        </p:txBody>
      </p:sp>
      <p:sp>
        <p:nvSpPr>
          <p:cNvPr id="3" name="Espace réservé du contenu 2"/>
          <p:cNvSpPr>
            <a:spLocks noGrp="1"/>
          </p:cNvSpPr>
          <p:nvPr>
            <p:ph idx="1"/>
          </p:nvPr>
        </p:nvSpPr>
        <p:spPr>
          <a:xfrm>
            <a:off x="838200" y="1600200"/>
            <a:ext cx="7772400" cy="4953000"/>
          </a:xfrm>
        </p:spPr>
        <p:txBody>
          <a:bodyPr/>
          <a:lstStyle/>
          <a:p>
            <a:pPr marL="0" indent="0">
              <a:buNone/>
            </a:pPr>
            <a:r>
              <a:rPr lang="fr-BE" dirty="0" smtClean="0"/>
              <a:t>class </a:t>
            </a:r>
            <a:r>
              <a:rPr lang="fr-BE" dirty="0" err="1" smtClean="0"/>
              <a:t>Db</a:t>
            </a:r>
            <a:r>
              <a:rPr lang="fr-BE" dirty="0" smtClean="0"/>
              <a:t> {    </a:t>
            </a:r>
          </a:p>
          <a:p>
            <a:pPr marL="0" indent="0">
              <a:buNone/>
            </a:pPr>
            <a:r>
              <a:rPr lang="fr-BE" dirty="0" smtClean="0"/>
              <a:t>	</a:t>
            </a:r>
            <a:r>
              <a:rPr lang="fr-BE" dirty="0" err="1" smtClean="0">
                <a:solidFill>
                  <a:srgbClr val="00B050"/>
                </a:solidFill>
              </a:rPr>
              <a:t>private</a:t>
            </a:r>
            <a:r>
              <a:rPr lang="fr-BE" dirty="0" smtClean="0"/>
              <a:t> </a:t>
            </a:r>
            <a:r>
              <a:rPr lang="fr-BE" dirty="0" smtClean="0">
                <a:solidFill>
                  <a:srgbClr val="00B050"/>
                </a:solidFill>
              </a:rPr>
              <a:t>$_</a:t>
            </a:r>
            <a:r>
              <a:rPr lang="fr-BE" dirty="0" err="1" smtClean="0">
                <a:solidFill>
                  <a:srgbClr val="00B050"/>
                </a:solidFill>
              </a:rPr>
              <a:t>db</a:t>
            </a:r>
            <a:r>
              <a:rPr lang="fr-BE" dirty="0" smtClean="0"/>
              <a:t>;</a:t>
            </a:r>
          </a:p>
          <a:p>
            <a:pPr marL="0" indent="0">
              <a:buNone/>
            </a:pPr>
            <a:endParaRPr lang="fr-BE" dirty="0" smtClean="0"/>
          </a:p>
          <a:p>
            <a:pPr marL="0" indent="0">
              <a:buNone/>
            </a:pPr>
            <a:r>
              <a:rPr lang="fr-FR" dirty="0" smtClean="0"/>
              <a:t># Cette classe va contenir </a:t>
            </a:r>
            <a:r>
              <a:rPr lang="fr-FR" dirty="0" smtClean="0">
                <a:solidFill>
                  <a:srgbClr val="00B050"/>
                </a:solidFill>
              </a:rPr>
              <a:t>toutes les </a:t>
            </a:r>
          </a:p>
          <a:p>
            <a:pPr marL="0" indent="0">
              <a:buNone/>
            </a:pPr>
            <a:r>
              <a:rPr lang="fr-FR" dirty="0" smtClean="0">
                <a:solidFill>
                  <a:srgbClr val="00B050"/>
                </a:solidFill>
              </a:rPr>
              <a:t># méthodes pour faire des requêtes </a:t>
            </a:r>
          </a:p>
          <a:p>
            <a:pPr marL="0" indent="0">
              <a:buNone/>
            </a:pPr>
            <a:r>
              <a:rPr lang="fr-FR" dirty="0" smtClean="0"/>
              <a:t># sur la base de données</a:t>
            </a:r>
          </a:p>
          <a:p>
            <a:pPr marL="0" indent="0">
              <a:buNone/>
            </a:pPr>
            <a:r>
              <a:rPr lang="fr-BE" altLang="fr-FR" dirty="0"/>
              <a:t>#</a:t>
            </a:r>
            <a:r>
              <a:rPr lang="fr-BE" altLang="fr-FR" dirty="0" smtClean="0"/>
              <a:t> </a:t>
            </a:r>
            <a:r>
              <a:rPr lang="fr-BE" altLang="fr-FR" dirty="0" smtClean="0">
                <a:solidFill>
                  <a:srgbClr val="00B050"/>
                </a:solidFill>
              </a:rPr>
              <a:t>$_</a:t>
            </a:r>
            <a:r>
              <a:rPr lang="fr-BE" altLang="fr-FR" dirty="0" err="1" smtClean="0">
                <a:solidFill>
                  <a:srgbClr val="00B050"/>
                </a:solidFill>
              </a:rPr>
              <a:t>db</a:t>
            </a:r>
            <a:r>
              <a:rPr lang="fr-BE" altLang="fr-FR" dirty="0" smtClean="0">
                <a:solidFill>
                  <a:srgbClr val="00B050"/>
                </a:solidFill>
              </a:rPr>
              <a:t> </a:t>
            </a:r>
            <a:r>
              <a:rPr lang="fr-BE" altLang="fr-FR" dirty="0" smtClean="0"/>
              <a:t>représente l’objet « connexion </a:t>
            </a:r>
          </a:p>
          <a:p>
            <a:pPr marL="0" indent="0">
              <a:buNone/>
            </a:pPr>
            <a:r>
              <a:rPr lang="fr-BE" altLang="fr-FR" dirty="0" smtClean="0"/>
              <a:t># à la base de données »</a:t>
            </a:r>
            <a:endParaRPr lang="fr-BE" dirty="0"/>
          </a:p>
        </p:txBody>
      </p:sp>
      <p:sp>
        <p:nvSpPr>
          <p:cNvPr id="4" name="Espace réservé de la date 3"/>
          <p:cNvSpPr>
            <a:spLocks noGrp="1"/>
          </p:cNvSpPr>
          <p:nvPr>
            <p:ph type="dt" sz="half"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A5587208-41EE-4F6F-A868-BE964861DDCF}" type="slidenum">
              <a:rPr lang="fr-FR" smtClean="0"/>
              <a:pPr>
                <a:defRPr/>
              </a:pPr>
              <a:t>6</a:t>
            </a:fld>
            <a:endParaRPr lang="fr-FR"/>
          </a:p>
        </p:txBody>
      </p:sp>
    </p:spTree>
    <p:extLst>
      <p:ext uri="{BB962C8B-B14F-4D97-AF65-F5344CB8AC3E}">
        <p14:creationId xmlns:p14="http://schemas.microsoft.com/office/powerpoint/2010/main" val="66000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e la date 3"/>
          <p:cNvSpPr>
            <a:spLocks noGrp="1"/>
          </p:cNvSpPr>
          <p:nvPr>
            <p:ph type="dt" sz="quarter" idx="10"/>
          </p:nvPr>
        </p:nvSpPr>
        <p:spPr/>
        <p:txBody>
          <a:bodyPr/>
          <a:lstStyle/>
          <a:p>
            <a:pPr>
              <a:defRPr/>
            </a:pPr>
            <a:r>
              <a:rPr lang="fr-FR" dirty="0"/>
              <a:t>Cours 3</a:t>
            </a:r>
          </a:p>
        </p:txBody>
      </p:sp>
      <p:sp>
        <p:nvSpPr>
          <p:cNvPr id="6147" name="Espace réservé du pied de page 4"/>
          <p:cNvSpPr>
            <a:spLocks noGrp="1"/>
          </p:cNvSpPr>
          <p:nvPr>
            <p:ph type="ftr" sz="quarter" idx="11"/>
          </p:nvPr>
        </p:nvSpPr>
        <p:spPr/>
        <p:txBody>
          <a:bodyPr/>
          <a:lstStyle/>
          <a:p>
            <a:pPr>
              <a:defRPr/>
            </a:pPr>
            <a:r>
              <a:rPr lang="fr-FR" dirty="0"/>
              <a:t>BINV-1050</a:t>
            </a:r>
            <a:endParaRPr lang="fr-FR" dirty="0" smtClean="0"/>
          </a:p>
        </p:txBody>
      </p:sp>
      <p:sp>
        <p:nvSpPr>
          <p:cNvPr id="6148" name="Espace réservé du numéro de diapositive 5"/>
          <p:cNvSpPr>
            <a:spLocks noGrp="1"/>
          </p:cNvSpPr>
          <p:nvPr>
            <p:ph type="sldNum" sz="quarter" idx="12"/>
          </p:nvPr>
        </p:nvSpPr>
        <p:spPr/>
        <p:txBody>
          <a:bodyPr/>
          <a:lstStyle/>
          <a:p>
            <a:pPr>
              <a:defRPr/>
            </a:pPr>
            <a:r>
              <a:rPr lang="fr-FR" smtClean="0"/>
              <a:t>Diapositive </a:t>
            </a:r>
            <a:fld id="{F0BF832D-B1AF-452D-A439-75C24203C5E6}" type="slidenum">
              <a:rPr lang="fr-FR" smtClean="0"/>
              <a:pPr>
                <a:defRPr/>
              </a:pPr>
              <a:t>7</a:t>
            </a:fld>
            <a:endParaRPr lang="fr-FR" smtClean="0"/>
          </a:p>
        </p:txBody>
      </p:sp>
      <p:sp>
        <p:nvSpPr>
          <p:cNvPr id="8197" name="Rectangle 2"/>
          <p:cNvSpPr>
            <a:spLocks noGrp="1" noChangeArrowheads="1"/>
          </p:cNvSpPr>
          <p:nvPr>
            <p:ph type="title"/>
          </p:nvPr>
        </p:nvSpPr>
        <p:spPr>
          <a:xfrm>
            <a:off x="609600" y="304800"/>
            <a:ext cx="8305800" cy="1066800"/>
          </a:xfrm>
        </p:spPr>
        <p:txBody>
          <a:bodyPr/>
          <a:lstStyle/>
          <a:p>
            <a:pPr eaLnBrk="1" hangingPunct="1"/>
            <a:r>
              <a:rPr lang="fr-FR" dirty="0" smtClean="0"/>
              <a:t>Comment créer une connexion ?</a:t>
            </a:r>
          </a:p>
        </p:txBody>
      </p:sp>
      <p:sp>
        <p:nvSpPr>
          <p:cNvPr id="8198" name="Rectangle 3" descr="Rectangle: Click to edit Master text styles&#10;Second level&#10;Third level&#10;Fourth level&#10;Fifth level"/>
          <p:cNvSpPr>
            <a:spLocks noGrp="1" noChangeArrowheads="1"/>
          </p:cNvSpPr>
          <p:nvPr>
            <p:ph type="body" idx="1"/>
          </p:nvPr>
        </p:nvSpPr>
        <p:spPr>
          <a:xfrm>
            <a:off x="838200" y="1600200"/>
            <a:ext cx="8305800" cy="4648200"/>
          </a:xfrm>
        </p:spPr>
        <p:txBody>
          <a:bodyPr/>
          <a:lstStyle/>
          <a:p>
            <a:pPr eaLnBrk="1" hangingPunct="1">
              <a:buFontTx/>
              <a:buNone/>
            </a:pPr>
            <a:r>
              <a:rPr lang="fr-FR" sz="2800" dirty="0"/>
              <a:t># Connexion à la base de données </a:t>
            </a:r>
          </a:p>
          <a:p>
            <a:pPr eaLnBrk="1" hangingPunct="1">
              <a:buFontTx/>
              <a:buNone/>
            </a:pPr>
            <a:r>
              <a:rPr lang="fr-FR" sz="2800" dirty="0"/>
              <a:t># par </a:t>
            </a:r>
            <a:r>
              <a:rPr lang="fr-FR" sz="2800" dirty="0">
                <a:solidFill>
                  <a:srgbClr val="00B050"/>
                </a:solidFill>
              </a:rPr>
              <a:t>instanciation de la classe PDO</a:t>
            </a:r>
          </a:p>
          <a:p>
            <a:pPr eaLnBrk="1" hangingPunct="1">
              <a:buFontTx/>
              <a:buNone/>
            </a:pPr>
            <a:r>
              <a:rPr lang="en-US" dirty="0" smtClean="0"/>
              <a:t>$</a:t>
            </a:r>
            <a:r>
              <a:rPr lang="en-US" dirty="0"/>
              <a:t>this-&gt;_</a:t>
            </a:r>
            <a:r>
              <a:rPr lang="en-US" dirty="0" err="1"/>
              <a:t>db</a:t>
            </a:r>
            <a:r>
              <a:rPr lang="en-US" dirty="0"/>
              <a:t> = </a:t>
            </a:r>
            <a:r>
              <a:rPr lang="en-US" dirty="0">
                <a:solidFill>
                  <a:srgbClr val="00B050"/>
                </a:solidFill>
              </a:rPr>
              <a:t>new PDO(</a:t>
            </a:r>
            <a:r>
              <a:rPr lang="en-US" dirty="0" smtClean="0"/>
              <a:t>'</a:t>
            </a:r>
            <a:r>
              <a:rPr lang="en-US" dirty="0" err="1" smtClean="0"/>
              <a:t>mysql:host</a:t>
            </a:r>
            <a:r>
              <a:rPr lang="en-US" dirty="0" smtClean="0"/>
              <a:t>=</a:t>
            </a:r>
            <a:r>
              <a:rPr lang="en-US" dirty="0" err="1" smtClean="0">
                <a:solidFill>
                  <a:srgbClr val="00B050"/>
                </a:solidFill>
              </a:rPr>
              <a:t>localhost</a:t>
            </a:r>
            <a:r>
              <a:rPr lang="en-US" dirty="0" err="1" smtClean="0"/>
              <a:t>;dbname</a:t>
            </a:r>
            <a:r>
              <a:rPr lang="en-US" dirty="0" smtClean="0"/>
              <a:t>=</a:t>
            </a:r>
            <a:r>
              <a:rPr lang="en-US" dirty="0" err="1" smtClean="0">
                <a:solidFill>
                  <a:srgbClr val="00B050"/>
                </a:solidFill>
              </a:rPr>
              <a:t>bdbn</a:t>
            </a:r>
            <a:r>
              <a:rPr lang="fr-BE" dirty="0"/>
              <a:t>;</a:t>
            </a:r>
            <a:r>
              <a:rPr lang="fr-BE" dirty="0" err="1"/>
              <a:t>charset</a:t>
            </a:r>
            <a:r>
              <a:rPr lang="fr-BE" dirty="0"/>
              <a:t>=utf8</a:t>
            </a:r>
            <a:r>
              <a:rPr lang="en-US" dirty="0" smtClean="0"/>
              <a:t>', '</a:t>
            </a:r>
            <a:r>
              <a:rPr lang="en-US" dirty="0" smtClean="0">
                <a:solidFill>
                  <a:srgbClr val="00B050"/>
                </a:solidFill>
              </a:rPr>
              <a:t>root</a:t>
            </a:r>
            <a:r>
              <a:rPr lang="en-US" dirty="0" smtClean="0"/>
              <a:t>' , '' </a:t>
            </a:r>
            <a:r>
              <a:rPr lang="en-US" dirty="0" smtClean="0">
                <a:solidFill>
                  <a:srgbClr val="00B050"/>
                </a:solidFill>
              </a:rPr>
              <a:t>)</a:t>
            </a:r>
            <a:r>
              <a:rPr lang="en-US" dirty="0" smtClean="0"/>
              <a:t>;</a:t>
            </a:r>
          </a:p>
          <a:p>
            <a:pPr marL="342900" lvl="1" indent="-342900" algn="r" eaLnBrk="1" hangingPunct="1">
              <a:buClr>
                <a:schemeClr val="hlink"/>
              </a:buClr>
              <a:buSzPct val="90000"/>
              <a:buNone/>
            </a:pPr>
            <a:r>
              <a:rPr lang="fr-FR" dirty="0">
                <a:ea typeface="+mn-ea"/>
              </a:rPr>
              <a:t># Le </a:t>
            </a:r>
            <a:r>
              <a:rPr lang="fr-FR" dirty="0">
                <a:solidFill>
                  <a:srgbClr val="00B050"/>
                </a:solidFill>
                <a:ea typeface="+mn-ea"/>
              </a:rPr>
              <a:t>serveur MySQL </a:t>
            </a:r>
            <a:r>
              <a:rPr lang="fr-FR" dirty="0">
                <a:ea typeface="+mn-ea"/>
              </a:rPr>
              <a:t>: ici </a:t>
            </a:r>
            <a:r>
              <a:rPr lang="fr-FR" dirty="0" err="1">
                <a:ea typeface="+mn-ea"/>
              </a:rPr>
              <a:t>localhost</a:t>
            </a:r>
            <a:endParaRPr lang="fr-FR" dirty="0">
              <a:ea typeface="+mn-ea"/>
            </a:endParaRPr>
          </a:p>
          <a:p>
            <a:pPr marL="342900" lvl="1" indent="-342900" algn="r" eaLnBrk="1" hangingPunct="1">
              <a:buClr>
                <a:schemeClr val="hlink"/>
              </a:buClr>
              <a:buSzPct val="90000"/>
              <a:buNone/>
            </a:pPr>
            <a:r>
              <a:rPr lang="fr-FR" dirty="0">
                <a:ea typeface="+mn-ea"/>
              </a:rPr>
              <a:t># Le </a:t>
            </a:r>
            <a:r>
              <a:rPr lang="fr-FR" dirty="0">
                <a:solidFill>
                  <a:srgbClr val="00B050"/>
                </a:solidFill>
                <a:ea typeface="+mn-ea"/>
              </a:rPr>
              <a:t>nom de la base de données </a:t>
            </a:r>
            <a:r>
              <a:rPr lang="fr-FR" dirty="0">
                <a:ea typeface="+mn-ea"/>
              </a:rPr>
              <a:t>: ici </a:t>
            </a:r>
            <a:r>
              <a:rPr lang="fr-FR" dirty="0" err="1">
                <a:ea typeface="+mn-ea"/>
              </a:rPr>
              <a:t>bdbn</a:t>
            </a:r>
            <a:endParaRPr lang="fr-FR" dirty="0">
              <a:ea typeface="+mn-ea"/>
            </a:endParaRPr>
          </a:p>
          <a:p>
            <a:pPr marL="342900" lvl="1" indent="-342900" algn="r" eaLnBrk="1" hangingPunct="1">
              <a:buClr>
                <a:schemeClr val="hlink"/>
              </a:buClr>
              <a:buSzPct val="90000"/>
              <a:buNone/>
            </a:pPr>
            <a:r>
              <a:rPr lang="fr-FR" dirty="0">
                <a:ea typeface="+mn-ea"/>
              </a:rPr>
              <a:t># Le </a:t>
            </a:r>
            <a:r>
              <a:rPr lang="fr-FR" dirty="0">
                <a:solidFill>
                  <a:srgbClr val="00B050"/>
                </a:solidFill>
                <a:ea typeface="+mn-ea"/>
              </a:rPr>
              <a:t>nom d’utilisateur </a:t>
            </a:r>
            <a:r>
              <a:rPr lang="fr-FR" dirty="0">
                <a:ea typeface="+mn-ea"/>
              </a:rPr>
              <a:t>: ici </a:t>
            </a:r>
            <a:r>
              <a:rPr lang="fr-FR" dirty="0" err="1">
                <a:ea typeface="+mn-ea"/>
              </a:rPr>
              <a:t>root</a:t>
            </a:r>
            <a:r>
              <a:rPr lang="fr-FR" dirty="0">
                <a:ea typeface="+mn-ea"/>
              </a:rPr>
              <a:t> </a:t>
            </a:r>
          </a:p>
          <a:p>
            <a:pPr marL="342900" lvl="1" indent="-342900" algn="r" eaLnBrk="1" hangingPunct="1">
              <a:buClr>
                <a:schemeClr val="hlink"/>
              </a:buClr>
              <a:buSzPct val="90000"/>
              <a:buNone/>
            </a:pPr>
            <a:r>
              <a:rPr lang="fr-FR" dirty="0">
                <a:ea typeface="+mn-ea"/>
              </a:rPr>
              <a:t># Le </a:t>
            </a:r>
            <a:r>
              <a:rPr lang="fr-FR" dirty="0">
                <a:solidFill>
                  <a:srgbClr val="00B050"/>
                </a:solidFill>
                <a:ea typeface="+mn-ea"/>
              </a:rPr>
              <a:t>mot de passe </a:t>
            </a:r>
            <a:r>
              <a:rPr lang="fr-FR" dirty="0">
                <a:ea typeface="+mn-ea"/>
              </a:rPr>
              <a:t>: ici pas de mot de </a:t>
            </a:r>
            <a:r>
              <a:rPr lang="fr-FR" dirty="0" smtClean="0">
                <a:ea typeface="+mn-ea"/>
              </a:rPr>
              <a:t>passe, </a:t>
            </a:r>
            <a:r>
              <a:rPr lang="fr-FR" sz="1400" dirty="0" err="1" smtClean="0">
                <a:ea typeface="+mn-ea"/>
              </a:rPr>
              <a:t>root</a:t>
            </a:r>
            <a:r>
              <a:rPr lang="fr-FR" sz="1400" dirty="0" smtClean="0">
                <a:ea typeface="+mn-ea"/>
              </a:rPr>
              <a:t> sur </a:t>
            </a:r>
            <a:r>
              <a:rPr lang="fr-FR" sz="1400" dirty="0" err="1" smtClean="0">
                <a:ea typeface="+mn-ea"/>
              </a:rPr>
              <a:t>MacOS</a:t>
            </a:r>
            <a:endParaRPr 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304800"/>
            <a:ext cx="8534400" cy="1066800"/>
          </a:xfrm>
        </p:spPr>
        <p:txBody>
          <a:bodyPr/>
          <a:lstStyle/>
          <a:p>
            <a:r>
              <a:rPr lang="fr-FR" dirty="0" smtClean="0"/>
              <a:t>Le constructeur de la classe </a:t>
            </a:r>
            <a:r>
              <a:rPr lang="fr-FR" dirty="0" err="1"/>
              <a:t>D</a:t>
            </a:r>
            <a:r>
              <a:rPr lang="fr-FR" dirty="0" err="1" smtClean="0"/>
              <a:t>b</a:t>
            </a:r>
            <a:endParaRPr lang="fr-BE" dirty="0"/>
          </a:p>
        </p:txBody>
      </p:sp>
      <p:sp>
        <p:nvSpPr>
          <p:cNvPr id="3" name="Espace réservé du contenu 2"/>
          <p:cNvSpPr>
            <a:spLocks noGrp="1"/>
          </p:cNvSpPr>
          <p:nvPr>
            <p:ph idx="1"/>
          </p:nvPr>
        </p:nvSpPr>
        <p:spPr>
          <a:xfrm>
            <a:off x="838200" y="1600200"/>
            <a:ext cx="8305800" cy="5486400"/>
          </a:xfrm>
        </p:spPr>
        <p:txBody>
          <a:bodyPr>
            <a:normAutofit fontScale="92500"/>
          </a:bodyPr>
          <a:lstStyle/>
          <a:p>
            <a:pPr marL="0" indent="0">
              <a:buNone/>
            </a:pPr>
            <a:r>
              <a:rPr lang="fr-BE" sz="2400" dirty="0" err="1"/>
              <a:t>private</a:t>
            </a:r>
            <a:r>
              <a:rPr lang="fr-BE" sz="2400" dirty="0"/>
              <a:t> </a:t>
            </a:r>
            <a:r>
              <a:rPr lang="fr-BE" sz="2400" dirty="0" err="1"/>
              <a:t>function</a:t>
            </a:r>
            <a:r>
              <a:rPr lang="fr-BE" sz="2400" dirty="0"/>
              <a:t> __</a:t>
            </a:r>
            <a:r>
              <a:rPr lang="fr-BE" sz="2400" dirty="0" err="1"/>
              <a:t>construct</a:t>
            </a:r>
            <a:r>
              <a:rPr lang="fr-BE" sz="2400" dirty="0"/>
              <a:t>()    {        </a:t>
            </a:r>
            <a:endParaRPr lang="fr-BE" sz="2400" dirty="0" smtClean="0"/>
          </a:p>
          <a:p>
            <a:pPr marL="0" indent="0">
              <a:buNone/>
            </a:pPr>
            <a:r>
              <a:rPr lang="fr-BE" sz="2400" dirty="0" smtClean="0"/>
              <a:t>    </a:t>
            </a:r>
            <a:r>
              <a:rPr lang="fr-BE" sz="2400" dirty="0" err="1" smtClean="0"/>
              <a:t>try</a:t>
            </a:r>
            <a:r>
              <a:rPr lang="fr-BE" sz="2400" dirty="0" smtClean="0"/>
              <a:t> </a:t>
            </a:r>
            <a:r>
              <a:rPr lang="fr-BE" sz="2400" dirty="0"/>
              <a:t>{            </a:t>
            </a:r>
          </a:p>
          <a:p>
            <a:pPr marL="0" indent="0">
              <a:buNone/>
            </a:pPr>
            <a:r>
              <a:rPr lang="fr-BE" sz="2400" dirty="0" smtClean="0"/>
              <a:t>        </a:t>
            </a:r>
            <a:r>
              <a:rPr lang="fr-BE" sz="2400" dirty="0" smtClean="0">
                <a:solidFill>
                  <a:srgbClr val="00B050"/>
                </a:solidFill>
              </a:rPr>
              <a:t>$</a:t>
            </a:r>
            <a:r>
              <a:rPr lang="fr-BE" sz="2400" dirty="0" err="1">
                <a:solidFill>
                  <a:srgbClr val="00B050"/>
                </a:solidFill>
              </a:rPr>
              <a:t>this</a:t>
            </a:r>
            <a:r>
              <a:rPr lang="fr-BE" sz="2400" dirty="0">
                <a:solidFill>
                  <a:srgbClr val="00B050"/>
                </a:solidFill>
              </a:rPr>
              <a:t>-&gt;_</a:t>
            </a:r>
            <a:r>
              <a:rPr lang="fr-BE" sz="2400" dirty="0" err="1">
                <a:solidFill>
                  <a:srgbClr val="00B050"/>
                </a:solidFill>
              </a:rPr>
              <a:t>db</a:t>
            </a:r>
            <a:r>
              <a:rPr lang="fr-BE" sz="2400" dirty="0">
                <a:solidFill>
                  <a:srgbClr val="00B050"/>
                </a:solidFill>
              </a:rPr>
              <a:t> = </a:t>
            </a:r>
            <a:r>
              <a:rPr lang="fr-BE" sz="2400" dirty="0" smtClean="0">
                <a:solidFill>
                  <a:srgbClr val="00B050"/>
                </a:solidFill>
              </a:rPr>
              <a:t>new </a:t>
            </a:r>
          </a:p>
          <a:p>
            <a:pPr marL="0" indent="0">
              <a:buNone/>
            </a:pPr>
            <a:r>
              <a:rPr lang="fr-BE" sz="2400" dirty="0">
                <a:solidFill>
                  <a:srgbClr val="00B050"/>
                </a:solidFill>
              </a:rPr>
              <a:t> </a:t>
            </a:r>
            <a:r>
              <a:rPr lang="fr-BE" sz="2400" dirty="0" smtClean="0">
                <a:solidFill>
                  <a:srgbClr val="00B050"/>
                </a:solidFill>
              </a:rPr>
              <a:t>       PDO</a:t>
            </a:r>
            <a:r>
              <a:rPr lang="fr-BE" sz="2400" dirty="0">
                <a:solidFill>
                  <a:srgbClr val="00B050"/>
                </a:solidFill>
              </a:rPr>
              <a:t>(</a:t>
            </a:r>
            <a:r>
              <a:rPr lang="fr-BE" sz="2400" dirty="0" smtClean="0">
                <a:solidFill>
                  <a:srgbClr val="00B050"/>
                </a:solidFill>
              </a:rPr>
              <a:t>'</a:t>
            </a:r>
            <a:r>
              <a:rPr lang="fr-BE" sz="2400" dirty="0" err="1" smtClean="0">
                <a:solidFill>
                  <a:srgbClr val="00B050"/>
                </a:solidFill>
              </a:rPr>
              <a:t>mysql:host</a:t>
            </a:r>
            <a:r>
              <a:rPr lang="fr-BE" sz="2400" dirty="0" smtClean="0">
                <a:solidFill>
                  <a:srgbClr val="00B050"/>
                </a:solidFill>
              </a:rPr>
              <a:t>=</a:t>
            </a:r>
            <a:r>
              <a:rPr lang="fr-BE" sz="2400" dirty="0" err="1" smtClean="0">
                <a:solidFill>
                  <a:srgbClr val="00B050"/>
                </a:solidFill>
              </a:rPr>
              <a:t>localhost;dbname</a:t>
            </a:r>
            <a:r>
              <a:rPr lang="fr-BE" sz="2400" dirty="0" smtClean="0">
                <a:solidFill>
                  <a:srgbClr val="00B050"/>
                </a:solidFill>
              </a:rPr>
              <a:t>=</a:t>
            </a:r>
            <a:r>
              <a:rPr lang="fr-BE" sz="2400" dirty="0" err="1" smtClean="0">
                <a:solidFill>
                  <a:srgbClr val="00B050"/>
                </a:solidFill>
              </a:rPr>
              <a:t>bdbn;charset</a:t>
            </a:r>
            <a:r>
              <a:rPr lang="fr-BE" sz="2400" dirty="0" smtClean="0">
                <a:solidFill>
                  <a:srgbClr val="00B050"/>
                </a:solidFill>
              </a:rPr>
              <a:t>=utf8',</a:t>
            </a:r>
            <a:br>
              <a:rPr lang="fr-BE" sz="2400" dirty="0" smtClean="0">
                <a:solidFill>
                  <a:srgbClr val="00B050"/>
                </a:solidFill>
              </a:rPr>
            </a:br>
            <a:r>
              <a:rPr lang="fr-BE" sz="2400" dirty="0" smtClean="0">
                <a:solidFill>
                  <a:srgbClr val="00B050"/>
                </a:solidFill>
              </a:rPr>
              <a:t>'</a:t>
            </a:r>
            <a:r>
              <a:rPr lang="fr-BE" sz="2400" dirty="0" err="1" smtClean="0">
                <a:solidFill>
                  <a:srgbClr val="00B050"/>
                </a:solidFill>
              </a:rPr>
              <a:t>root</a:t>
            </a:r>
            <a:r>
              <a:rPr lang="fr-BE" sz="2400" dirty="0" smtClean="0">
                <a:solidFill>
                  <a:srgbClr val="00B050"/>
                </a:solidFill>
              </a:rPr>
              <a:t>','');</a:t>
            </a:r>
            <a:r>
              <a:rPr lang="fr-BE" sz="2400" dirty="0" smtClean="0"/>
              <a:t>            </a:t>
            </a:r>
          </a:p>
          <a:p>
            <a:pPr marL="0" indent="0">
              <a:buNone/>
            </a:pPr>
            <a:r>
              <a:rPr lang="fr-FR" sz="2400" dirty="0"/>
              <a:t> </a:t>
            </a:r>
            <a:r>
              <a:rPr lang="fr-FR" sz="2400" dirty="0" smtClean="0"/>
              <a:t>       </a:t>
            </a:r>
            <a:r>
              <a:rPr lang="fr-FR" sz="2400" dirty="0" smtClean="0">
                <a:solidFill>
                  <a:srgbClr val="FF0000"/>
                </a:solidFill>
              </a:rPr>
              <a:t># Ne jamais écrire d’espace dans une </a:t>
            </a:r>
            <a:r>
              <a:rPr lang="fr-FR" sz="2400" i="1" dirty="0" smtClean="0">
                <a:solidFill>
                  <a:srgbClr val="FF0000"/>
                </a:solidFill>
              </a:rPr>
              <a:t>string</a:t>
            </a:r>
            <a:r>
              <a:rPr lang="fr-FR" sz="2400" dirty="0" smtClean="0">
                <a:solidFill>
                  <a:srgbClr val="FF0000"/>
                </a:solidFill>
              </a:rPr>
              <a:t> de connexion</a:t>
            </a:r>
            <a:endParaRPr lang="fr-BE" sz="2400" dirty="0" smtClean="0">
              <a:solidFill>
                <a:srgbClr val="FF0000"/>
              </a:solidFill>
            </a:endParaRPr>
          </a:p>
          <a:p>
            <a:pPr marL="0" indent="0">
              <a:buNone/>
            </a:pPr>
            <a:r>
              <a:rPr lang="fr-BE" sz="2400" dirty="0"/>
              <a:t> </a:t>
            </a:r>
            <a:r>
              <a:rPr lang="fr-BE" sz="2400" dirty="0" smtClean="0"/>
              <a:t>       $</a:t>
            </a:r>
            <a:r>
              <a:rPr lang="fr-BE" sz="2400" dirty="0" err="1"/>
              <a:t>this</a:t>
            </a:r>
            <a:r>
              <a:rPr lang="fr-BE" sz="2400" dirty="0"/>
              <a:t>-&gt;_</a:t>
            </a:r>
            <a:r>
              <a:rPr lang="fr-BE" sz="2400" dirty="0" err="1"/>
              <a:t>db</a:t>
            </a:r>
            <a:r>
              <a:rPr lang="fr-BE" sz="2400" dirty="0"/>
              <a:t>-&gt;</a:t>
            </a:r>
            <a:r>
              <a:rPr lang="fr-BE" sz="2400" dirty="0" err="1"/>
              <a:t>setAttribute</a:t>
            </a:r>
            <a:r>
              <a:rPr lang="fr-BE" sz="2400" dirty="0"/>
              <a:t>(PDO::ATTR_ERRMODE,  </a:t>
            </a:r>
            <a:r>
              <a:rPr lang="fr-BE" sz="2400" dirty="0" smtClean="0"/>
              <a:t>  </a:t>
            </a:r>
          </a:p>
          <a:p>
            <a:pPr marL="0" indent="0">
              <a:buNone/>
            </a:pPr>
            <a:r>
              <a:rPr lang="fr-BE" sz="2400" dirty="0"/>
              <a:t> </a:t>
            </a:r>
            <a:r>
              <a:rPr lang="fr-BE" sz="2400" dirty="0" smtClean="0"/>
              <a:t>       PDO</a:t>
            </a:r>
            <a:r>
              <a:rPr lang="fr-BE" sz="2400" dirty="0"/>
              <a:t>::ERRMODE_EXCEPTION);        </a:t>
            </a:r>
            <a:endParaRPr lang="fr-BE" sz="2400" dirty="0" smtClean="0"/>
          </a:p>
          <a:p>
            <a:pPr marL="0" indent="0">
              <a:buNone/>
            </a:pPr>
            <a:r>
              <a:rPr lang="fr-BE" sz="2400" dirty="0" smtClean="0"/>
              <a:t>    } </a:t>
            </a:r>
            <a:r>
              <a:rPr lang="fr-BE" sz="2400" dirty="0"/>
              <a:t>		</a:t>
            </a:r>
            <a:endParaRPr lang="fr-BE" sz="2400" dirty="0" smtClean="0"/>
          </a:p>
          <a:p>
            <a:pPr marL="0" indent="0">
              <a:buNone/>
            </a:pPr>
            <a:r>
              <a:rPr lang="fr-BE" sz="2400" dirty="0"/>
              <a:t> </a:t>
            </a:r>
            <a:r>
              <a:rPr lang="fr-BE" sz="2400" dirty="0" smtClean="0"/>
              <a:t>   catch </a:t>
            </a:r>
            <a:r>
              <a:rPr lang="fr-BE" sz="2400" dirty="0"/>
              <a:t>(</a:t>
            </a:r>
            <a:r>
              <a:rPr lang="fr-BE" sz="2400" dirty="0" err="1"/>
              <a:t>PDOException</a:t>
            </a:r>
            <a:r>
              <a:rPr lang="fr-BE" sz="2400" dirty="0"/>
              <a:t> $e) {		   </a:t>
            </a:r>
            <a:endParaRPr lang="fr-BE" sz="2400" dirty="0" smtClean="0"/>
          </a:p>
          <a:p>
            <a:pPr marL="0" indent="0">
              <a:buNone/>
            </a:pPr>
            <a:r>
              <a:rPr lang="fr-BE" sz="2400" dirty="0" smtClean="0"/>
              <a:t>        die</a:t>
            </a:r>
            <a:r>
              <a:rPr lang="fr-BE" sz="2400" dirty="0"/>
              <a:t>('Erreur de connexion à la base de données : </a:t>
            </a:r>
            <a:r>
              <a:rPr lang="fr-BE" sz="2400" dirty="0" smtClean="0"/>
              <a:t>'.</a:t>
            </a:r>
          </a:p>
          <a:p>
            <a:pPr marL="0" indent="0">
              <a:buNone/>
            </a:pPr>
            <a:r>
              <a:rPr lang="fr-BE" sz="2400" dirty="0"/>
              <a:t> </a:t>
            </a:r>
            <a:r>
              <a:rPr lang="fr-BE" sz="2400" dirty="0" smtClean="0"/>
              <a:t>                $</a:t>
            </a:r>
            <a:r>
              <a:rPr lang="fr-BE" sz="2400" dirty="0"/>
              <a:t>e-&gt;</a:t>
            </a:r>
            <a:r>
              <a:rPr lang="fr-BE" sz="2400" dirty="0" err="1"/>
              <a:t>getMessage</a:t>
            </a:r>
            <a:r>
              <a:rPr lang="fr-BE" sz="2400" dirty="0"/>
              <a:t>());        </a:t>
            </a:r>
            <a:endParaRPr lang="fr-BE" sz="2400" dirty="0" smtClean="0"/>
          </a:p>
          <a:p>
            <a:pPr marL="0" indent="0">
              <a:buNone/>
            </a:pPr>
            <a:r>
              <a:rPr lang="fr-BE" sz="2400" dirty="0" smtClean="0"/>
              <a:t>}}</a:t>
            </a:r>
            <a:endParaRPr lang="fr-BE" sz="2400" dirty="0"/>
          </a:p>
        </p:txBody>
      </p:sp>
      <p:sp>
        <p:nvSpPr>
          <p:cNvPr id="4" name="Espace réservé de la date 3"/>
          <p:cNvSpPr>
            <a:spLocks noGrp="1"/>
          </p:cNvSpPr>
          <p:nvPr>
            <p:ph type="dt" sz="half"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dirty="0" smtClean="0"/>
              <a:t>Diapositive </a:t>
            </a:r>
            <a:fld id="{A5587208-41EE-4F6F-A868-BE964861DDCF}" type="slidenum">
              <a:rPr lang="fr-FR" smtClean="0"/>
              <a:pPr>
                <a:defRPr/>
              </a:pPr>
              <a:t>8</a:t>
            </a:fld>
            <a:endParaRPr lang="fr-FR" dirty="0"/>
          </a:p>
        </p:txBody>
      </p:sp>
    </p:spTree>
    <p:extLst>
      <p:ext uri="{BB962C8B-B14F-4D97-AF65-F5344CB8AC3E}">
        <p14:creationId xmlns:p14="http://schemas.microsoft.com/office/powerpoint/2010/main" val="178733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p:cNvSpPr>
          <p:nvPr>
            <p:ph type="title"/>
          </p:nvPr>
        </p:nvSpPr>
        <p:spPr/>
        <p:txBody>
          <a:bodyPr/>
          <a:lstStyle/>
          <a:p>
            <a:r>
              <a:rPr lang="fr-BE" smtClean="0"/>
              <a:t>Attributs de l’objet PDO</a:t>
            </a:r>
          </a:p>
        </p:txBody>
      </p:sp>
      <p:sp>
        <p:nvSpPr>
          <p:cNvPr id="9219" name="Espace réservé du contenu 2" descr="Rectangle: Click to edit Master text styles&#10;Second level&#10;Third level&#10;Fourth level&#10;Fifth level"/>
          <p:cNvSpPr>
            <a:spLocks noGrp="1"/>
          </p:cNvSpPr>
          <p:nvPr>
            <p:ph idx="1"/>
          </p:nvPr>
        </p:nvSpPr>
        <p:spPr>
          <a:xfrm>
            <a:off x="838200" y="1600200"/>
            <a:ext cx="8001000" cy="4572000"/>
          </a:xfrm>
        </p:spPr>
        <p:txBody>
          <a:bodyPr/>
          <a:lstStyle/>
          <a:p>
            <a:pPr>
              <a:buFontTx/>
              <a:buNone/>
            </a:pPr>
            <a:r>
              <a:rPr lang="fr-BE" dirty="0"/>
              <a:t>$</a:t>
            </a:r>
            <a:r>
              <a:rPr lang="fr-BE" dirty="0" err="1"/>
              <a:t>this</a:t>
            </a:r>
            <a:r>
              <a:rPr lang="fr-BE" dirty="0"/>
              <a:t>-&gt;_</a:t>
            </a:r>
            <a:r>
              <a:rPr lang="fr-BE" dirty="0" err="1" smtClean="0"/>
              <a:t>db</a:t>
            </a:r>
            <a:r>
              <a:rPr lang="fr-BE" dirty="0" smtClean="0"/>
              <a:t>-&gt;</a:t>
            </a:r>
            <a:r>
              <a:rPr lang="fr-BE" dirty="0" err="1" smtClean="0"/>
              <a:t>setAttribute</a:t>
            </a:r>
            <a:r>
              <a:rPr lang="fr-BE" dirty="0" smtClean="0"/>
              <a:t> (PDO::</a:t>
            </a:r>
            <a:r>
              <a:rPr lang="fr-BE" dirty="0" smtClean="0">
                <a:solidFill>
                  <a:srgbClr val="00B050"/>
                </a:solidFill>
              </a:rPr>
              <a:t>ATTR_ERRMODE</a:t>
            </a:r>
            <a:r>
              <a:rPr lang="fr-BE" dirty="0" smtClean="0"/>
              <a:t>,</a:t>
            </a:r>
            <a:br>
              <a:rPr lang="fr-BE" dirty="0" smtClean="0"/>
            </a:br>
            <a:r>
              <a:rPr lang="fr-BE" dirty="0" smtClean="0"/>
              <a:t>               PDO::</a:t>
            </a:r>
            <a:r>
              <a:rPr lang="fr-BE" dirty="0">
                <a:solidFill>
                  <a:srgbClr val="00B050"/>
                </a:solidFill>
              </a:rPr>
              <a:t>ERRMODE_EXCEPTION</a:t>
            </a:r>
            <a:r>
              <a:rPr lang="fr-BE" dirty="0"/>
              <a:t>);</a:t>
            </a:r>
            <a:endParaRPr lang="fr-BE" dirty="0" smtClean="0"/>
          </a:p>
          <a:p>
            <a:pPr>
              <a:buFontTx/>
              <a:buNone/>
            </a:pPr>
            <a:endParaRPr lang="fr-BE" dirty="0"/>
          </a:p>
          <a:p>
            <a:pPr>
              <a:buFontTx/>
              <a:buNone/>
            </a:pPr>
            <a:r>
              <a:rPr lang="fr-BE" dirty="0"/>
              <a:t>$</a:t>
            </a:r>
            <a:r>
              <a:rPr lang="fr-BE" dirty="0" err="1"/>
              <a:t>this</a:t>
            </a:r>
            <a:r>
              <a:rPr lang="fr-BE" dirty="0"/>
              <a:t>-&gt;_</a:t>
            </a:r>
            <a:r>
              <a:rPr lang="fr-BE" dirty="0" err="1"/>
              <a:t>db</a:t>
            </a:r>
            <a:r>
              <a:rPr lang="fr-BE" dirty="0"/>
              <a:t>-</a:t>
            </a:r>
            <a:r>
              <a:rPr lang="fr-BE" dirty="0" smtClean="0"/>
              <a:t>&gt;</a:t>
            </a:r>
            <a:r>
              <a:rPr lang="fr-BE" dirty="0" err="1" smtClean="0"/>
              <a:t>setAttribute</a:t>
            </a:r>
            <a:r>
              <a:rPr lang="fr-BE" dirty="0" smtClean="0"/>
              <a:t> (PDO::</a:t>
            </a:r>
            <a:r>
              <a:rPr lang="fr-BE" dirty="0" smtClean="0">
                <a:solidFill>
                  <a:srgbClr val="00B050"/>
                </a:solidFill>
              </a:rPr>
              <a:t>ATTR_DEFAULT_FETCH_MODE</a:t>
            </a:r>
            <a:r>
              <a:rPr lang="fr-BE" dirty="0" smtClean="0"/>
              <a:t>,</a:t>
            </a:r>
            <a:br>
              <a:rPr lang="fr-BE" dirty="0" smtClean="0"/>
            </a:br>
            <a:r>
              <a:rPr lang="fr-BE" dirty="0" smtClean="0"/>
              <a:t>               PDO::</a:t>
            </a:r>
            <a:r>
              <a:rPr lang="fr-BE" dirty="0" smtClean="0">
                <a:solidFill>
                  <a:srgbClr val="00B050"/>
                </a:solidFill>
              </a:rPr>
              <a:t>FETCH_OBJ</a:t>
            </a:r>
            <a:r>
              <a:rPr lang="fr-BE" dirty="0" smtClean="0"/>
              <a:t>);</a:t>
            </a:r>
          </a:p>
          <a:p>
            <a:pPr>
              <a:buFontTx/>
              <a:buNone/>
            </a:pPr>
            <a:endParaRPr lang="fr-BE" dirty="0" smtClean="0"/>
          </a:p>
          <a:p>
            <a:pPr>
              <a:buFontTx/>
              <a:buNone/>
            </a:pPr>
            <a:endParaRPr lang="fr-BE" dirty="0" smtClean="0"/>
          </a:p>
        </p:txBody>
      </p:sp>
      <p:sp>
        <p:nvSpPr>
          <p:cNvPr id="4" name="Espace réservé de la date 3"/>
          <p:cNvSpPr>
            <a:spLocks noGrp="1"/>
          </p:cNvSpPr>
          <p:nvPr>
            <p:ph type="dt" sz="quarter" idx="10"/>
          </p:nvPr>
        </p:nvSpPr>
        <p:spPr/>
        <p:txBody>
          <a:bodyPr/>
          <a:lstStyle/>
          <a:p>
            <a:pPr>
              <a:defRPr/>
            </a:pPr>
            <a:r>
              <a:rPr lang="fr-FR" dirty="0"/>
              <a:t>Cours 3</a:t>
            </a:r>
          </a:p>
        </p:txBody>
      </p:sp>
      <p:sp>
        <p:nvSpPr>
          <p:cNvPr id="5" name="Espace réservé du pied de page 4"/>
          <p:cNvSpPr>
            <a:spLocks noGrp="1"/>
          </p:cNvSpPr>
          <p:nvPr>
            <p:ph type="ftr" sz="quarter" idx="11"/>
          </p:nvPr>
        </p:nvSpPr>
        <p:spPr/>
        <p:txBody>
          <a:bodyPr/>
          <a:lstStyle/>
          <a:p>
            <a:pPr>
              <a:defRPr/>
            </a:pPr>
            <a:r>
              <a:rPr lang="fr-FR" dirty="0"/>
              <a:t>BINV-1050</a:t>
            </a:r>
            <a:endParaRPr lang="fr-FR" dirty="0"/>
          </a:p>
        </p:txBody>
      </p:sp>
      <p:sp>
        <p:nvSpPr>
          <p:cNvPr id="6" name="Espace réservé du numéro de diapositive 5"/>
          <p:cNvSpPr>
            <a:spLocks noGrp="1"/>
          </p:cNvSpPr>
          <p:nvPr>
            <p:ph type="sldNum" sz="quarter" idx="12"/>
          </p:nvPr>
        </p:nvSpPr>
        <p:spPr/>
        <p:txBody>
          <a:bodyPr/>
          <a:lstStyle/>
          <a:p>
            <a:pPr>
              <a:defRPr/>
            </a:pPr>
            <a:r>
              <a:rPr lang="fr-FR" smtClean="0"/>
              <a:t>Diapositive </a:t>
            </a:r>
            <a:fld id="{4F2623FD-83AC-436F-8418-3BBAD9762DDA}" type="slidenum">
              <a:rPr lang="fr-FR" smtClean="0"/>
              <a:pPr>
                <a:defRPr/>
              </a:pPr>
              <a:t>9</a:t>
            </a:fld>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PRNT">
  <a:themeElements>
    <a:clrScheme name="BLUEPRN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NT">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PR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NT 2">
        <a:dk1>
          <a:srgbClr val="40458C"/>
        </a:dk1>
        <a:lt1>
          <a:srgbClr val="FFFFFF"/>
        </a:lt1>
        <a:dk2>
          <a:srgbClr val="9900CC"/>
        </a:dk2>
        <a:lt2>
          <a:srgbClr val="1B285F"/>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NT 3">
        <a:dk1>
          <a:srgbClr val="000000"/>
        </a:dk1>
        <a:lt1>
          <a:srgbClr val="FFFFFF"/>
        </a:lt1>
        <a:dk2>
          <a:srgbClr val="4D4D4D"/>
        </a:dk2>
        <a:lt2>
          <a:srgbClr val="333333"/>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NT 4">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NT 5">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NT 6">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NT 7">
        <a:dk1>
          <a:srgbClr val="003D62"/>
        </a:dk1>
        <a:lt1>
          <a:srgbClr val="E3F0F9"/>
        </a:lt1>
        <a:dk2>
          <a:srgbClr val="006699"/>
        </a:dk2>
        <a:lt2>
          <a:srgbClr val="000000"/>
        </a:lt2>
        <a:accent1>
          <a:srgbClr val="9AC0EA"/>
        </a:accent1>
        <a:accent2>
          <a:srgbClr val="80C3C8"/>
        </a:accent2>
        <a:accent3>
          <a:srgbClr val="EFF6FB"/>
        </a:accent3>
        <a:accent4>
          <a:srgbClr val="003353"/>
        </a:accent4>
        <a:accent5>
          <a:srgbClr val="CADCF3"/>
        </a:accent5>
        <a:accent6>
          <a:srgbClr val="73B0B5"/>
        </a:accent6>
        <a:hlink>
          <a:srgbClr val="81ABCB"/>
        </a:hlink>
        <a:folHlink>
          <a:srgbClr val="FFFFFF"/>
        </a:folHlink>
      </a:clrScheme>
      <a:clrMap bg1="lt1" tx1="dk1" bg2="lt2" tx2="dk2" accent1="accent1" accent2="accent2" accent3="accent3" accent4="accent4" accent5="accent5" accent6="accent6" hlink="hlink" folHlink="folHlink"/>
    </a:extraClrScheme>
    <a:extraClrScheme>
      <a:clrScheme name="BLUEPRNT 8">
        <a:dk1>
          <a:srgbClr val="003D62"/>
        </a:dk1>
        <a:lt1>
          <a:srgbClr val="FFFFFF"/>
        </a:lt1>
        <a:dk2>
          <a:srgbClr val="006699"/>
        </a:dk2>
        <a:lt2>
          <a:srgbClr val="000000"/>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BLUEPRNT 9">
        <a:dk1>
          <a:srgbClr val="333300"/>
        </a:dk1>
        <a:lt1>
          <a:srgbClr val="FFFFFF"/>
        </a:lt1>
        <a:dk2>
          <a:srgbClr val="663300"/>
        </a:dk2>
        <a:lt2>
          <a:srgbClr val="000000"/>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BLUEPRNT</Template>
  <TotalTime>1508</TotalTime>
  <Words>995</Words>
  <Application>Microsoft Office PowerPoint</Application>
  <PresentationFormat>Affichage à l'écran (4:3)</PresentationFormat>
  <Paragraphs>304</Paragraphs>
  <Slides>28</Slides>
  <Notes>16</Notes>
  <HiddenSlides>0</HiddenSlides>
  <MMClips>0</MMClips>
  <ScaleCrop>false</ScaleCrop>
  <HeadingPairs>
    <vt:vector size="4" baseType="variant">
      <vt:variant>
        <vt:lpstr>Thème</vt:lpstr>
      </vt:variant>
      <vt:variant>
        <vt:i4>1</vt:i4>
      </vt:variant>
      <vt:variant>
        <vt:lpstr>Titres des diapositives</vt:lpstr>
      </vt:variant>
      <vt:variant>
        <vt:i4>28</vt:i4>
      </vt:variant>
    </vt:vector>
  </HeadingPairs>
  <TitlesOfParts>
    <vt:vector size="29" baseType="lpstr">
      <vt:lpstr>BLUEPRNT</vt:lpstr>
      <vt:lpstr>Cours de PHP</vt:lpstr>
      <vt:lpstr>Bases de données</vt:lpstr>
      <vt:lpstr>SGBD</vt:lpstr>
      <vt:lpstr>PDO</vt:lpstr>
      <vt:lpstr>Opérations courantes sur une Db</vt:lpstr>
      <vt:lpstr>Développer une classe Db</vt:lpstr>
      <vt:lpstr>Comment créer une connexion ?</vt:lpstr>
      <vt:lpstr>Le constructeur de la classe Db</vt:lpstr>
      <vt:lpstr>Attributs de l’objet PDO</vt:lpstr>
      <vt:lpstr>Pattern Singleton</vt:lpstr>
      <vt:lpstr>Besoin de la connexion Db ?</vt:lpstr>
      <vt:lpstr>Besoin de la connexion Db ?</vt:lpstr>
      <vt:lpstr>Faire une requête SELECT</vt:lpstr>
      <vt:lpstr>Y a-t-il des résultats ?</vt:lpstr>
      <vt:lpstr>Parcourir les résultats</vt:lpstr>
      <vt:lpstr>La fonction var_dump()</vt:lpstr>
      <vt:lpstr>Faire une requête INSERT</vt:lpstr>
      <vt:lpstr>Faire un INSERT avec bindValue</vt:lpstr>
      <vt:lpstr>Attaques par injection SQL</vt:lpstr>
      <vt:lpstr>Sécuriser la faille XSS</vt:lpstr>
      <vt:lpstr>Sécurisation dans le modèle, en vue de l'affichage</vt:lpstr>
      <vt:lpstr>Faire un UPDATE</vt:lpstr>
      <vt:lpstr>Comment fermer la connexion ? </vt:lpstr>
      <vt:lpstr>PDOException à titre informatif</vt:lpstr>
      <vt:lpstr>Architecture Db</vt:lpstr>
      <vt:lpstr>Exercices : gestion des livres</vt:lpstr>
      <vt:lpstr>Pour bien gérer les lettres accentuées</vt:lpstr>
      <vt:lpstr>Bonnes expérimentations à tous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Jean-Luc</dc:creator>
  <cp:lastModifiedBy>Jean-Luc</cp:lastModifiedBy>
  <cp:revision>295</cp:revision>
  <cp:lastPrinted>1601-01-01T00:00:00Z</cp:lastPrinted>
  <dcterms:created xsi:type="dcterms:W3CDTF">1601-01-01T00:00:00Z</dcterms:created>
  <dcterms:modified xsi:type="dcterms:W3CDTF">2020-02-12T10:51:13Z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