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9"/>
  </p:notesMasterIdLst>
  <p:sldIdLst>
    <p:sldId id="256" r:id="rId5"/>
    <p:sldId id="282" r:id="rId6"/>
    <p:sldId id="306" r:id="rId7"/>
    <p:sldId id="331" r:id="rId8"/>
    <p:sldId id="320" r:id="rId9"/>
    <p:sldId id="325" r:id="rId10"/>
    <p:sldId id="328" r:id="rId11"/>
    <p:sldId id="329" r:id="rId12"/>
    <p:sldId id="330" r:id="rId13"/>
    <p:sldId id="332" r:id="rId14"/>
    <p:sldId id="340" r:id="rId15"/>
    <p:sldId id="341" r:id="rId16"/>
    <p:sldId id="333" r:id="rId17"/>
    <p:sldId id="33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 Frank" initials="B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8" autoAdjust="0"/>
  </p:normalViewPr>
  <p:slideViewPr>
    <p:cSldViewPr snapToGrid="0">
      <p:cViewPr varScale="1">
        <p:scale>
          <a:sx n="87" d="100"/>
          <a:sy n="87" d="100"/>
        </p:scale>
        <p:origin x="23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Legrand" userId="S::anthony.legrand@vinci.be::ce4f08b0-eb13-49c2-a25a-868747caecce" providerId="AD" clId="Web-{AA6A47C5-BE3F-46A0-B35C-7EAD24F79D98}"/>
    <pc:docChg chg="modSld">
      <pc:chgData name="Anthony Legrand" userId="S::anthony.legrand@vinci.be::ce4f08b0-eb13-49c2-a25a-868747caecce" providerId="AD" clId="Web-{AA6A47C5-BE3F-46A0-B35C-7EAD24F79D98}" dt="2019-02-10T11:09:08.167" v="6" actId="14100"/>
      <pc:docMkLst>
        <pc:docMk/>
      </pc:docMkLst>
      <pc:sldChg chg="modSp">
        <pc:chgData name="Anthony Legrand" userId="S::anthony.legrand@vinci.be::ce4f08b0-eb13-49c2-a25a-868747caecce" providerId="AD" clId="Web-{AA6A47C5-BE3F-46A0-B35C-7EAD24F79D98}" dt="2019-02-10T11:09:08.167" v="6" actId="14100"/>
        <pc:sldMkLst>
          <pc:docMk/>
          <pc:sldMk cId="1989403953" sldId="313"/>
        </pc:sldMkLst>
        <pc:spChg chg="mod">
          <ac:chgData name="Anthony Legrand" userId="S::anthony.legrand@vinci.be::ce4f08b0-eb13-49c2-a25a-868747caecce" providerId="AD" clId="Web-{AA6A47C5-BE3F-46A0-B35C-7EAD24F79D98}" dt="2019-02-10T11:08:57.041" v="4" actId="14100"/>
          <ac:spMkLst>
            <pc:docMk/>
            <pc:sldMk cId="1989403953" sldId="313"/>
            <ac:spMk id="3" creationId="{00000000-0000-0000-0000-000000000000}"/>
          </ac:spMkLst>
        </pc:spChg>
        <pc:spChg chg="mod">
          <ac:chgData name="Anthony Legrand" userId="S::anthony.legrand@vinci.be::ce4f08b0-eb13-49c2-a25a-868747caecce" providerId="AD" clId="Web-{AA6A47C5-BE3F-46A0-B35C-7EAD24F79D98}" dt="2019-02-10T11:09:08.167" v="6" actId="14100"/>
          <ac:spMkLst>
            <pc:docMk/>
            <pc:sldMk cId="1989403953" sldId="313"/>
            <ac:spMk id="4" creationId="{00000000-0000-0000-0000-000000000000}"/>
          </ac:spMkLst>
        </pc:spChg>
      </pc:sldChg>
    </pc:docChg>
  </pc:docChgLst>
  <pc:docChgLst>
    <pc:chgData name="Anthony Legrand" userId="S::anthony.legrand@vinci.be::ce4f08b0-eb13-49c2-a25a-868747caecce" providerId="AD" clId="Web-{A0B68299-95D9-4274-BBBB-D4F4B5CC77B0}"/>
    <pc:docChg chg="modSld">
      <pc:chgData name="Anthony Legrand" userId="S::anthony.legrand@vinci.be::ce4f08b0-eb13-49c2-a25a-868747caecce" providerId="AD" clId="Web-{A0B68299-95D9-4274-BBBB-D4F4B5CC77B0}" dt="2019-02-10T09:38:47.665" v="180" actId="20577"/>
      <pc:docMkLst>
        <pc:docMk/>
      </pc:docMkLst>
      <pc:sldChg chg="modSp">
        <pc:chgData name="Anthony Legrand" userId="S::anthony.legrand@vinci.be::ce4f08b0-eb13-49c2-a25a-868747caecce" providerId="AD" clId="Web-{A0B68299-95D9-4274-BBBB-D4F4B5CC77B0}" dt="2019-02-10T09:04:35.227" v="3" actId="1076"/>
        <pc:sldMkLst>
          <pc:docMk/>
          <pc:sldMk cId="1793312364" sldId="256"/>
        </pc:sldMkLst>
        <pc:spChg chg="mod">
          <ac:chgData name="Anthony Legrand" userId="S::anthony.legrand@vinci.be::ce4f08b0-eb13-49c2-a25a-868747caecce" providerId="AD" clId="Web-{A0B68299-95D9-4274-BBBB-D4F4B5CC77B0}" dt="2019-02-10T09:04:35.227" v="3" actId="1076"/>
          <ac:spMkLst>
            <pc:docMk/>
            <pc:sldMk cId="1793312364" sldId="256"/>
            <ac:spMk id="2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05:22.195" v="11" actId="14100"/>
        <pc:sldMkLst>
          <pc:docMk/>
          <pc:sldMk cId="554263848" sldId="282"/>
        </pc:sldMkLst>
        <pc:spChg chg="mod">
          <ac:chgData name="Anthony Legrand" userId="S::anthony.legrand@vinci.be::ce4f08b0-eb13-49c2-a25a-868747caecce" providerId="AD" clId="Web-{A0B68299-95D9-4274-BBBB-D4F4B5CC77B0}" dt="2019-02-10T09:05:22.195" v="11" actId="14100"/>
          <ac:spMkLst>
            <pc:docMk/>
            <pc:sldMk cId="554263848" sldId="282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37:00.181" v="173" actId="1076"/>
        <pc:sldMkLst>
          <pc:docMk/>
          <pc:sldMk cId="316344974" sldId="295"/>
        </pc:sldMkLst>
        <pc:spChg chg="mod">
          <ac:chgData name="Anthony Legrand" userId="S::anthony.legrand@vinci.be::ce4f08b0-eb13-49c2-a25a-868747caecce" providerId="AD" clId="Web-{A0B68299-95D9-4274-BBBB-D4F4B5CC77B0}" dt="2019-02-10T09:36:53.806" v="172" actId="1076"/>
          <ac:spMkLst>
            <pc:docMk/>
            <pc:sldMk cId="316344974" sldId="295"/>
            <ac:spMk id="3" creationId="{00000000-0000-0000-0000-000000000000}"/>
          </ac:spMkLst>
        </pc:spChg>
        <pc:spChg chg="mod">
          <ac:chgData name="Anthony Legrand" userId="S::anthony.legrand@vinci.be::ce4f08b0-eb13-49c2-a25a-868747caecce" providerId="AD" clId="Web-{A0B68299-95D9-4274-BBBB-D4F4B5CC77B0}" dt="2019-02-10T09:36:53.806" v="171" actId="1076"/>
          <ac:spMkLst>
            <pc:docMk/>
            <pc:sldMk cId="316344974" sldId="295"/>
            <ac:spMk id="4" creationId="{00000000-0000-0000-0000-000000000000}"/>
          </ac:spMkLst>
        </pc:spChg>
        <pc:spChg chg="mod">
          <ac:chgData name="Anthony Legrand" userId="S::anthony.legrand@vinci.be::ce4f08b0-eb13-49c2-a25a-868747caecce" providerId="AD" clId="Web-{A0B68299-95D9-4274-BBBB-D4F4B5CC77B0}" dt="2019-02-10T09:37:00.181" v="173" actId="1076"/>
          <ac:spMkLst>
            <pc:docMk/>
            <pc:sldMk cId="316344974" sldId="295"/>
            <ac:spMk id="5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27:19.120" v="75" actId="1076"/>
        <pc:sldMkLst>
          <pc:docMk/>
          <pc:sldMk cId="389058117" sldId="299"/>
        </pc:sldMkLst>
        <pc:spChg chg="mod">
          <ac:chgData name="Anthony Legrand" userId="S::anthony.legrand@vinci.be::ce4f08b0-eb13-49c2-a25a-868747caecce" providerId="AD" clId="Web-{A0B68299-95D9-4274-BBBB-D4F4B5CC77B0}" dt="2019-02-10T09:27:19.120" v="75" actId="1076"/>
          <ac:spMkLst>
            <pc:docMk/>
            <pc:sldMk cId="389058117" sldId="299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16:37.714" v="50" actId="20577"/>
        <pc:sldMkLst>
          <pc:docMk/>
          <pc:sldMk cId="929791801" sldId="306"/>
        </pc:sldMkLst>
        <pc:spChg chg="mod">
          <ac:chgData name="Anthony Legrand" userId="S::anthony.legrand@vinci.be::ce4f08b0-eb13-49c2-a25a-868747caecce" providerId="AD" clId="Web-{A0B68299-95D9-4274-BBBB-D4F4B5CC77B0}" dt="2019-02-10T09:16:37.714" v="50" actId="20577"/>
          <ac:spMkLst>
            <pc:docMk/>
            <pc:sldMk cId="929791801" sldId="306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33:23.557" v="122" actId="1076"/>
        <pc:sldMkLst>
          <pc:docMk/>
          <pc:sldMk cId="4276284573" sldId="311"/>
        </pc:sldMkLst>
        <pc:spChg chg="mod">
          <ac:chgData name="Anthony Legrand" userId="S::anthony.legrand@vinci.be::ce4f08b0-eb13-49c2-a25a-868747caecce" providerId="AD" clId="Web-{A0B68299-95D9-4274-BBBB-D4F4B5CC77B0}" dt="2019-02-10T09:33:23.557" v="122" actId="1076"/>
          <ac:spMkLst>
            <pc:docMk/>
            <pc:sldMk cId="4276284573" sldId="311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38:39.728" v="176" actId="20577"/>
        <pc:sldMkLst>
          <pc:docMk/>
          <pc:sldMk cId="3954552136" sldId="312"/>
        </pc:sldMkLst>
        <pc:spChg chg="mod">
          <ac:chgData name="Anthony Legrand" userId="S::anthony.legrand@vinci.be::ce4f08b0-eb13-49c2-a25a-868747caecce" providerId="AD" clId="Web-{A0B68299-95D9-4274-BBBB-D4F4B5CC77B0}" dt="2019-02-10T09:38:39.728" v="176" actId="20577"/>
          <ac:spMkLst>
            <pc:docMk/>
            <pc:sldMk cId="3954552136" sldId="312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38:45.431" v="178" actId="20577"/>
        <pc:sldMkLst>
          <pc:docMk/>
          <pc:sldMk cId="1989403953" sldId="313"/>
        </pc:sldMkLst>
        <pc:spChg chg="mod">
          <ac:chgData name="Anthony Legrand" userId="S::anthony.legrand@vinci.be::ce4f08b0-eb13-49c2-a25a-868747caecce" providerId="AD" clId="Web-{A0B68299-95D9-4274-BBBB-D4F4B5CC77B0}" dt="2019-02-10T09:38:45.431" v="178" actId="20577"/>
          <ac:spMkLst>
            <pc:docMk/>
            <pc:sldMk cId="1989403953" sldId="313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05:40.898" v="12" actId="1076"/>
        <pc:sldMkLst>
          <pc:docMk/>
          <pc:sldMk cId="2857872988" sldId="317"/>
        </pc:sldMkLst>
        <pc:spChg chg="mod">
          <ac:chgData name="Anthony Legrand" userId="S::anthony.legrand@vinci.be::ce4f08b0-eb13-49c2-a25a-868747caecce" providerId="AD" clId="Web-{A0B68299-95D9-4274-BBBB-D4F4B5CC77B0}" dt="2019-02-10T09:05:40.898" v="12" actId="1076"/>
          <ac:spMkLst>
            <pc:docMk/>
            <pc:sldMk cId="2857872988" sldId="317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14:59.605" v="16" actId="20577"/>
        <pc:sldMkLst>
          <pc:docMk/>
          <pc:sldMk cId="111414377" sldId="318"/>
        </pc:sldMkLst>
        <pc:spChg chg="mod">
          <ac:chgData name="Anthony Legrand" userId="S::anthony.legrand@vinci.be::ce4f08b0-eb13-49c2-a25a-868747caecce" providerId="AD" clId="Web-{A0B68299-95D9-4274-BBBB-D4F4B5CC77B0}" dt="2019-02-10T09:14:59.605" v="16" actId="20577"/>
          <ac:spMkLst>
            <pc:docMk/>
            <pc:sldMk cId="111414377" sldId="318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17:51.574" v="52" actId="1076"/>
        <pc:sldMkLst>
          <pc:docMk/>
          <pc:sldMk cId="2275550214" sldId="320"/>
        </pc:sldMkLst>
        <pc:spChg chg="mod">
          <ac:chgData name="Anthony Legrand" userId="S::anthony.legrand@vinci.be::ce4f08b0-eb13-49c2-a25a-868747caecce" providerId="AD" clId="Web-{A0B68299-95D9-4274-BBBB-D4F4B5CC77B0}" dt="2019-02-10T09:17:51.574" v="52" actId="1076"/>
          <ac:spMkLst>
            <pc:docMk/>
            <pc:sldMk cId="2275550214" sldId="320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18:39.231" v="69" actId="20577"/>
        <pc:sldMkLst>
          <pc:docMk/>
          <pc:sldMk cId="2943029763" sldId="321"/>
        </pc:sldMkLst>
        <pc:spChg chg="mod">
          <ac:chgData name="Anthony Legrand" userId="S::anthony.legrand@vinci.be::ce4f08b0-eb13-49c2-a25a-868747caecce" providerId="AD" clId="Web-{A0B68299-95D9-4274-BBBB-D4F4B5CC77B0}" dt="2019-02-10T09:18:39.231" v="69" actId="20577"/>
          <ac:spMkLst>
            <pc:docMk/>
            <pc:sldMk cId="2943029763" sldId="321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26:47.402" v="73" actId="1076"/>
        <pc:sldMkLst>
          <pc:docMk/>
          <pc:sldMk cId="2219114184" sldId="322"/>
        </pc:sldMkLst>
        <pc:spChg chg="mod">
          <ac:chgData name="Anthony Legrand" userId="S::anthony.legrand@vinci.be::ce4f08b0-eb13-49c2-a25a-868747caecce" providerId="AD" clId="Web-{A0B68299-95D9-4274-BBBB-D4F4B5CC77B0}" dt="2019-02-10T09:26:47.402" v="73" actId="1076"/>
          <ac:spMkLst>
            <pc:docMk/>
            <pc:sldMk cId="2219114184" sldId="322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28:11.448" v="102" actId="20577"/>
        <pc:sldMkLst>
          <pc:docMk/>
          <pc:sldMk cId="2535452180" sldId="323"/>
        </pc:sldMkLst>
        <pc:spChg chg="mod">
          <ac:chgData name="Anthony Legrand" userId="S::anthony.legrand@vinci.be::ce4f08b0-eb13-49c2-a25a-868747caecce" providerId="AD" clId="Web-{A0B68299-95D9-4274-BBBB-D4F4B5CC77B0}" dt="2019-02-10T09:28:11.448" v="102" actId="20577"/>
          <ac:spMkLst>
            <pc:docMk/>
            <pc:sldMk cId="2535452180" sldId="323"/>
            <ac:spMk id="3" creationId="{00000000-0000-0000-0000-000000000000}"/>
          </ac:spMkLst>
        </pc:spChg>
      </pc:sldChg>
      <pc:sldChg chg="modSp">
        <pc:chgData name="Anthony Legrand" userId="S::anthony.legrand@vinci.be::ce4f08b0-eb13-49c2-a25a-868747caecce" providerId="AD" clId="Web-{A0B68299-95D9-4274-BBBB-D4F4B5CC77B0}" dt="2019-02-10T09:30:35.760" v="119" actId="20577"/>
        <pc:sldMkLst>
          <pc:docMk/>
          <pc:sldMk cId="678940958" sldId="324"/>
        </pc:sldMkLst>
        <pc:spChg chg="mod">
          <ac:chgData name="Anthony Legrand" userId="S::anthony.legrand@vinci.be::ce4f08b0-eb13-49c2-a25a-868747caecce" providerId="AD" clId="Web-{A0B68299-95D9-4274-BBBB-D4F4B5CC77B0}" dt="2019-02-10T09:30:35.760" v="119" actId="20577"/>
          <ac:spMkLst>
            <pc:docMk/>
            <pc:sldMk cId="678940958" sldId="324"/>
            <ac:spMk id="3" creationId="{00000000-0000-0000-0000-000000000000}"/>
          </ac:spMkLst>
        </pc:spChg>
      </pc:sldChg>
    </pc:docChg>
  </pc:docChgLst>
  <pc:docChgLst>
    <pc:chgData name="Bernard Frank" userId="S::bernard.frank@vinci.be::a48d3939-dd47-44bd-9251-b04ee4fc57f4" providerId="AD" clId="Web-{CEAE2D36-9D7B-41D9-8815-6A46CF792CFD}"/>
    <pc:docChg chg="modSld">
      <pc:chgData name="Bernard Frank" userId="S::bernard.frank@vinci.be::a48d3939-dd47-44bd-9251-b04ee4fc57f4" providerId="AD" clId="Web-{CEAE2D36-9D7B-41D9-8815-6A46CF792CFD}" dt="2019-02-10T10:43:30.120" v="54"/>
      <pc:docMkLst>
        <pc:docMk/>
      </pc:docMkLst>
      <pc:sldChg chg="addCm">
        <pc:chgData name="Bernard Frank" userId="S::bernard.frank@vinci.be::a48d3939-dd47-44bd-9251-b04ee4fc57f4" providerId="AD" clId="Web-{CEAE2D36-9D7B-41D9-8815-6A46CF792CFD}" dt="2019-02-10T10:43:30.120" v="54"/>
        <pc:sldMkLst>
          <pc:docMk/>
          <pc:sldMk cId="389058117" sldId="299"/>
        </pc:sldMkLst>
      </pc:sldChg>
      <pc:sldChg chg="modSp">
        <pc:chgData name="Bernard Frank" userId="S::bernard.frank@vinci.be::a48d3939-dd47-44bd-9251-b04ee4fc57f4" providerId="AD" clId="Web-{CEAE2D36-9D7B-41D9-8815-6A46CF792CFD}" dt="2019-02-10T10:38:12.979" v="8" actId="20577"/>
        <pc:sldMkLst>
          <pc:docMk/>
          <pc:sldMk cId="4276284573" sldId="311"/>
        </pc:sldMkLst>
        <pc:spChg chg="mod">
          <ac:chgData name="Bernard Frank" userId="S::bernard.frank@vinci.be::a48d3939-dd47-44bd-9251-b04ee4fc57f4" providerId="AD" clId="Web-{CEAE2D36-9D7B-41D9-8815-6A46CF792CFD}" dt="2019-02-10T10:38:12.979" v="8" actId="20577"/>
          <ac:spMkLst>
            <pc:docMk/>
            <pc:sldMk cId="4276284573" sldId="311"/>
            <ac:spMk id="3" creationId="{00000000-0000-0000-0000-000000000000}"/>
          </ac:spMkLst>
        </pc:spChg>
      </pc:sldChg>
      <pc:sldChg chg="modSp">
        <pc:chgData name="Bernard Frank" userId="S::bernard.frank@vinci.be::a48d3939-dd47-44bd-9251-b04ee4fc57f4" providerId="AD" clId="Web-{CEAE2D36-9D7B-41D9-8815-6A46CF792CFD}" dt="2019-02-10T10:39:18.323" v="12" actId="20577"/>
        <pc:sldMkLst>
          <pc:docMk/>
          <pc:sldMk cId="3954552136" sldId="312"/>
        </pc:sldMkLst>
        <pc:spChg chg="mod">
          <ac:chgData name="Bernard Frank" userId="S::bernard.frank@vinci.be::a48d3939-dd47-44bd-9251-b04ee4fc57f4" providerId="AD" clId="Web-{CEAE2D36-9D7B-41D9-8815-6A46CF792CFD}" dt="2019-02-10T10:39:18.323" v="12" actId="20577"/>
          <ac:spMkLst>
            <pc:docMk/>
            <pc:sldMk cId="3954552136" sldId="312"/>
            <ac:spMk id="3" creationId="{00000000-0000-0000-0000-000000000000}"/>
          </ac:spMkLst>
        </pc:spChg>
      </pc:sldChg>
      <pc:sldChg chg="modSp">
        <pc:chgData name="Bernard Frank" userId="S::bernard.frank@vinci.be::a48d3939-dd47-44bd-9251-b04ee4fc57f4" providerId="AD" clId="Web-{CEAE2D36-9D7B-41D9-8815-6A46CF792CFD}" dt="2019-02-10T10:40:03.151" v="48" actId="20577"/>
        <pc:sldMkLst>
          <pc:docMk/>
          <pc:sldMk cId="1989403953" sldId="313"/>
        </pc:sldMkLst>
        <pc:spChg chg="mod">
          <ac:chgData name="Bernard Frank" userId="S::bernard.frank@vinci.be::a48d3939-dd47-44bd-9251-b04ee4fc57f4" providerId="AD" clId="Web-{CEAE2D36-9D7B-41D9-8815-6A46CF792CFD}" dt="2019-02-10T10:40:03.151" v="48" actId="20577"/>
          <ac:spMkLst>
            <pc:docMk/>
            <pc:sldMk cId="1989403953" sldId="313"/>
            <ac:spMk id="3" creationId="{00000000-0000-0000-0000-000000000000}"/>
          </ac:spMkLst>
        </pc:spChg>
      </pc:sldChg>
      <pc:sldChg chg="modSp">
        <pc:chgData name="Bernard Frank" userId="S::bernard.frank@vinci.be::a48d3939-dd47-44bd-9251-b04ee4fc57f4" providerId="AD" clId="Web-{CEAE2D36-9D7B-41D9-8815-6A46CF792CFD}" dt="2019-02-10T10:40:23.042" v="52" actId="20577"/>
        <pc:sldMkLst>
          <pc:docMk/>
          <pc:sldMk cId="3842224452" sldId="316"/>
        </pc:sldMkLst>
        <pc:spChg chg="mod">
          <ac:chgData name="Bernard Frank" userId="S::bernard.frank@vinci.be::a48d3939-dd47-44bd-9251-b04ee4fc57f4" providerId="AD" clId="Web-{CEAE2D36-9D7B-41D9-8815-6A46CF792CFD}" dt="2019-02-10T10:40:23.042" v="52" actId="20577"/>
          <ac:spMkLst>
            <pc:docMk/>
            <pc:sldMk cId="3842224452" sldId="316"/>
            <ac:spMk id="3" creationId="{00000000-0000-0000-0000-000000000000}"/>
          </ac:spMkLst>
        </pc:spChg>
      </pc:sldChg>
      <pc:sldChg chg="modSp">
        <pc:chgData name="Bernard Frank" userId="S::bernard.frank@vinci.be::a48d3939-dd47-44bd-9251-b04ee4fc57f4" providerId="AD" clId="Web-{CEAE2D36-9D7B-41D9-8815-6A46CF792CFD}" dt="2019-02-10T10:39:34.057" v="22" actId="20577"/>
        <pc:sldMkLst>
          <pc:docMk/>
          <pc:sldMk cId="104831359" sldId="326"/>
        </pc:sldMkLst>
        <pc:spChg chg="mod">
          <ac:chgData name="Bernard Frank" userId="S::bernard.frank@vinci.be::a48d3939-dd47-44bd-9251-b04ee4fc57f4" providerId="AD" clId="Web-{CEAE2D36-9D7B-41D9-8815-6A46CF792CFD}" dt="2019-02-10T10:39:34.057" v="22" actId="20577"/>
          <ac:spMkLst>
            <pc:docMk/>
            <pc:sldMk cId="104831359" sldId="326"/>
            <ac:spMk id="3" creationId="{00000000-0000-0000-0000-000000000000}"/>
          </ac:spMkLst>
        </pc:spChg>
      </pc:sldChg>
    </pc:docChg>
  </pc:docChgLst>
  <pc:docChgLst>
    <pc:chgData name="Bernard Frank" userId="S::bernard.frank@vinci.be::a48d3939-dd47-44bd-9251-b04ee4fc57f4" providerId="AD" clId="Web-{2C25F80A-286C-FD45-C781-D83DE27A8A52}"/>
    <pc:docChg chg="modSld">
      <pc:chgData name="Bernard Frank" userId="S::bernard.frank@vinci.be::a48d3939-dd47-44bd-9251-b04ee4fc57f4" providerId="AD" clId="Web-{2C25F80A-286C-FD45-C781-D83DE27A8A52}" dt="2019-02-10T16:25:34.155" v="9" actId="20577"/>
      <pc:docMkLst>
        <pc:docMk/>
      </pc:docMkLst>
      <pc:sldChg chg="modSp delCm">
        <pc:chgData name="Bernard Frank" userId="S::bernard.frank@vinci.be::a48d3939-dd47-44bd-9251-b04ee4fc57f4" providerId="AD" clId="Web-{2C25F80A-286C-FD45-C781-D83DE27A8A52}" dt="2019-02-10T16:25:34.155" v="8" actId="20577"/>
        <pc:sldMkLst>
          <pc:docMk/>
          <pc:sldMk cId="389058117" sldId="299"/>
        </pc:sldMkLst>
        <pc:spChg chg="mod">
          <ac:chgData name="Bernard Frank" userId="S::bernard.frank@vinci.be::a48d3939-dd47-44bd-9251-b04ee4fc57f4" providerId="AD" clId="Web-{2C25F80A-286C-FD45-C781-D83DE27A8A52}" dt="2019-02-10T16:25:34.155" v="8" actId="20577"/>
          <ac:spMkLst>
            <pc:docMk/>
            <pc:sldMk cId="389058117" sldId="299"/>
            <ac:spMk id="3" creationId="{00000000-0000-0000-0000-000000000000}"/>
          </ac:spMkLst>
        </pc:spChg>
      </pc:sldChg>
      <pc:sldChg chg="modSp">
        <pc:chgData name="Bernard Frank" userId="S::bernard.frank@vinci.be::a48d3939-dd47-44bd-9251-b04ee4fc57f4" providerId="AD" clId="Web-{2C25F80A-286C-FD45-C781-D83DE27A8A52}" dt="2019-02-10T16:24:43.889" v="2" actId="20577"/>
        <pc:sldMkLst>
          <pc:docMk/>
          <pc:sldMk cId="2943029763" sldId="321"/>
        </pc:sldMkLst>
        <pc:spChg chg="mod">
          <ac:chgData name="Bernard Frank" userId="S::bernard.frank@vinci.be::a48d3939-dd47-44bd-9251-b04ee4fc57f4" providerId="AD" clId="Web-{2C25F80A-286C-FD45-C781-D83DE27A8A52}" dt="2019-02-10T16:24:43.889" v="2" actId="20577"/>
          <ac:spMkLst>
            <pc:docMk/>
            <pc:sldMk cId="2943029763" sldId="3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1A98E-E8E4-431F-AD45-8C670B71399F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BFC03-18EF-4BF9-8B0E-3E2A8DA8BB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64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Evt</a:t>
            </a:r>
            <a:r>
              <a:rPr lang="fr-FR" dirty="0"/>
              <a:t> exceptionnels : contrôle pseudo </a:t>
            </a:r>
            <a:r>
              <a:rPr lang="fr-FR" dirty="0" err="1"/>
              <a:t>tty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BFC03-18EF-4BF9-8B0E-3E2A8DA8BBA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164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Fd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 -&gt; vide l’ensemble</a:t>
            </a:r>
          </a:p>
          <a:p>
            <a:r>
              <a:rPr lang="fr-FR" dirty="0" err="1"/>
              <a:t>Fd</a:t>
            </a:r>
            <a:r>
              <a:rPr lang="fr-FR" dirty="0"/>
              <a:t> </a:t>
            </a:r>
            <a:r>
              <a:rPr lang="fr-FR" dirty="0" err="1"/>
              <a:t>clr</a:t>
            </a:r>
            <a:r>
              <a:rPr lang="fr-FR" dirty="0"/>
              <a:t> -&gt; supprime un </a:t>
            </a:r>
            <a:r>
              <a:rPr lang="fr-FR" dirty="0" err="1"/>
              <a:t>fd</a:t>
            </a:r>
            <a:r>
              <a:rPr lang="fr-FR" dirty="0"/>
              <a:t> de l’ensemble</a:t>
            </a:r>
          </a:p>
          <a:p>
            <a:r>
              <a:rPr lang="fr-FR" dirty="0" err="1"/>
              <a:t>Fd</a:t>
            </a:r>
            <a:r>
              <a:rPr lang="fr-FR" dirty="0"/>
              <a:t> set -&gt; ajouter un </a:t>
            </a:r>
            <a:r>
              <a:rPr lang="fr-FR" dirty="0" err="1"/>
              <a:t>fd</a:t>
            </a:r>
            <a:r>
              <a:rPr lang="fr-FR" dirty="0"/>
              <a:t> à l’ensemble</a:t>
            </a:r>
          </a:p>
          <a:p>
            <a:r>
              <a:rPr lang="fr-FR" dirty="0" err="1"/>
              <a:t>Fd</a:t>
            </a:r>
            <a:r>
              <a:rPr lang="fr-FR" dirty="0"/>
              <a:t> </a:t>
            </a:r>
            <a:r>
              <a:rPr lang="fr-FR" dirty="0" err="1"/>
              <a:t>isset</a:t>
            </a:r>
            <a:r>
              <a:rPr lang="fr-FR" dirty="0"/>
              <a:t> -&gt; teste si un </a:t>
            </a:r>
            <a:r>
              <a:rPr lang="fr-FR" dirty="0" err="1"/>
              <a:t>fd</a:t>
            </a:r>
            <a:r>
              <a:rPr lang="fr-FR" dirty="0"/>
              <a:t> est actif -&gt; c’est-à-dire qu’il a qqch à lire , à écrire, .. sur ce </a:t>
            </a:r>
            <a:r>
              <a:rPr lang="fr-FR" dirty="0" err="1"/>
              <a:t>fd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BFC03-18EF-4BF9-8B0E-3E2A8DA8BBA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701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FD_ SETSIZE -&gt; </a:t>
            </a:r>
            <a:r>
              <a:rPr lang="fr-FR" dirty="0" err="1"/>
              <a:t>lazy</a:t>
            </a:r>
            <a:r>
              <a:rPr lang="fr-FR" dirty="0"/>
              <a:t> programmeur  -&gt; vaut 256 ou 1024 -&gt; force select à tout vérifier </a:t>
            </a:r>
          </a:p>
          <a:p>
            <a:r>
              <a:rPr lang="fr-FR" dirty="0"/>
              <a:t>Il vaut mieux calculer le max soi-même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BFC03-18EF-4BF9-8B0E-3E2A8DA8BBA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295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Evt</a:t>
            </a:r>
            <a:r>
              <a:rPr lang="fr-FR" dirty="0"/>
              <a:t> exceptionnels : contrôle pseudo </a:t>
            </a:r>
            <a:r>
              <a:rPr lang="fr-FR" dirty="0" err="1"/>
              <a:t>tty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BFC03-18EF-4BF9-8B0E-3E2A8DA8BBA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463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55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65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887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33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32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0430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447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259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4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943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01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2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954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8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48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7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D3AA-550B-4707-A0D4-21489A97A487}" type="datetimeFigureOut">
              <a:rPr lang="fr-BE" smtClean="0"/>
              <a:t>18-04-20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8E67-9873-4C67-9EDB-7DFE4F955C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903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D3AA-550B-4707-A0D4-21489A97A487}" type="datetimeFigureOut">
              <a:rPr lang="fr-BE" smtClean="0"/>
              <a:pPr/>
              <a:t>18-04-20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8E67-9873-4C67-9EDB-7DFE4F955C6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3686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856" y="1512569"/>
            <a:ext cx="7773308" cy="3312368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fr-BE" dirty="0"/>
              <a:t>I2180</a:t>
            </a:r>
            <a:br>
              <a:rPr lang="fr-BE" dirty="0"/>
            </a:br>
            <a:r>
              <a:rPr lang="fr-BE" dirty="0"/>
              <a:t>Programmation système :</a:t>
            </a:r>
            <a:br>
              <a:rPr lang="fr-BE" dirty="0"/>
            </a:br>
            <a:br>
              <a:rPr lang="fr-BE" dirty="0"/>
            </a:br>
            <a:r>
              <a:rPr lang="fr-BE" sz="4400" dirty="0"/>
              <a:t>Select - POLL</a:t>
            </a:r>
          </a:p>
        </p:txBody>
      </p:sp>
    </p:spTree>
    <p:extLst>
      <p:ext uri="{BB962C8B-B14F-4D97-AF65-F5344CB8AC3E}">
        <p14:creationId xmlns:p14="http://schemas.microsoft.com/office/powerpoint/2010/main" val="179331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7808" y="1639887"/>
            <a:ext cx="8342948" cy="4608512"/>
          </a:xfrm>
        </p:spPr>
        <p:txBody>
          <a:bodyPr>
            <a:noAutofit/>
          </a:bodyPr>
          <a:lstStyle/>
          <a:p>
            <a:pPr marL="622300" indent="-354013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500" dirty="0"/>
              <a:t>Surveille des </a:t>
            </a:r>
            <a:r>
              <a:rPr lang="fr-BE" sz="2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descripteurs de fichiers (</a:t>
            </a:r>
            <a:r>
              <a:rPr lang="fr-BE" sz="25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fd</a:t>
            </a:r>
            <a:r>
              <a:rPr lang="fr-BE" sz="2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r>
              <a:rPr lang="fr-BE" sz="2500" dirty="0"/>
              <a:t> :</a:t>
            </a:r>
            <a:endParaRPr lang="fr-BE" sz="2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87425" lvl="1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500" dirty="0"/>
              <a:t>un tableau de structure </a:t>
            </a:r>
            <a:r>
              <a:rPr lang="fr-BE" sz="2500" dirty="0" err="1"/>
              <a:t>pollfd</a:t>
            </a:r>
            <a:r>
              <a:rPr lang="fr-BE" sz="2500" dirty="0"/>
              <a:t> ayant</a:t>
            </a:r>
          </a:p>
          <a:p>
            <a:pPr marL="1444625" lvl="2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300" dirty="0"/>
              <a:t>un </a:t>
            </a:r>
            <a:r>
              <a:rPr lang="fr-BE" sz="2300" dirty="0" err="1"/>
              <a:t>fd</a:t>
            </a:r>
            <a:endParaRPr lang="fr-BE" sz="2300" dirty="0"/>
          </a:p>
          <a:p>
            <a:pPr marL="1444625" lvl="2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300" dirty="0"/>
              <a:t>des événements attendus (POLLIN, POLLOUT)</a:t>
            </a:r>
          </a:p>
          <a:p>
            <a:pPr marL="1444625" lvl="2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300" dirty="0"/>
              <a:t>des événements en retour (POLLIN, POLLOUT)</a:t>
            </a:r>
            <a:endParaRPr lang="fr-BE" sz="23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622300" indent="-354013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500" dirty="0"/>
              <a:t>Permet de transformer un appel système sur descripteur de fichier bloquant en non bloquant.</a:t>
            </a:r>
          </a:p>
        </p:txBody>
      </p:sp>
    </p:spTree>
    <p:extLst>
      <p:ext uri="{BB962C8B-B14F-4D97-AF65-F5344CB8AC3E}">
        <p14:creationId xmlns:p14="http://schemas.microsoft.com/office/powerpoint/2010/main" val="277932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2284F-E77E-430D-BC21-30408D26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Pq</a:t>
            </a:r>
            <a:r>
              <a:rPr lang="fr-FR" dirty="0"/>
              <a:t> utiliser </a:t>
            </a:r>
            <a:r>
              <a:rPr lang="fr-FR" dirty="0" err="1"/>
              <a:t>poll</a:t>
            </a:r>
            <a:r>
              <a:rPr lang="fr-FR" dirty="0"/>
              <a:t> plutôt que select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A77B6-4249-4970-8814-5AF60518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Poll</a:t>
            </a:r>
            <a:r>
              <a:rPr lang="fr-FR" dirty="0"/>
              <a:t> est plus moderne, il corrige donc les problèmes du select</a:t>
            </a:r>
          </a:p>
          <a:p>
            <a:pPr lvl="1"/>
            <a:r>
              <a:rPr lang="fr-FR" dirty="0"/>
              <a:t>Select utilise un tableau de booléen et vérifie tous les </a:t>
            </a:r>
            <a:r>
              <a:rPr lang="fr-FR" dirty="0" err="1"/>
              <a:t>fd</a:t>
            </a:r>
            <a:r>
              <a:rPr lang="fr-FR" dirty="0"/>
              <a:t> jusqu’au plus grand </a:t>
            </a:r>
            <a:r>
              <a:rPr lang="fr-FR" dirty="0" err="1"/>
              <a:t>fd</a:t>
            </a:r>
            <a:r>
              <a:rPr lang="fr-FR" dirty="0"/>
              <a:t> donné. Si celui-ci est grand, il y a une perte de performance.</a:t>
            </a:r>
          </a:p>
          <a:p>
            <a:pPr lvl="1"/>
            <a:r>
              <a:rPr lang="fr-FR" dirty="0"/>
              <a:t>Si on donne au select un </a:t>
            </a:r>
            <a:r>
              <a:rPr lang="fr-FR" dirty="0" err="1"/>
              <a:t>fd</a:t>
            </a:r>
            <a:r>
              <a:rPr lang="fr-FR" dirty="0"/>
              <a:t> plus grand que FD_SETSIZE, des effets de bord sont à craindre</a:t>
            </a:r>
          </a:p>
          <a:p>
            <a:pPr lvl="1"/>
            <a:r>
              <a:rPr lang="fr-FR" dirty="0"/>
              <a:t>Lorsqu’on utilise un select dans une boucle, il faut réinitialiser les ensembles à surveiller à chaque tour de boucle. Confort développeur --, performance --.</a:t>
            </a:r>
          </a:p>
          <a:p>
            <a:pPr marL="457200" lvl="1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5319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2284F-E77E-430D-BC21-30408D26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Pq</a:t>
            </a:r>
            <a:r>
              <a:rPr lang="fr-FR" dirty="0"/>
              <a:t> utiliser </a:t>
            </a:r>
            <a:r>
              <a:rPr lang="fr-FR" dirty="0" err="1"/>
              <a:t>poll</a:t>
            </a:r>
            <a:r>
              <a:rPr lang="fr-FR" dirty="0"/>
              <a:t> plutôt que select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A77B6-4249-4970-8814-5AF60518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Poll</a:t>
            </a:r>
            <a:r>
              <a:rPr lang="fr-FR" dirty="0"/>
              <a:t> est plus moderne, il corrige donc les problèmes du select</a:t>
            </a:r>
          </a:p>
          <a:p>
            <a:pPr lvl="1"/>
            <a:r>
              <a:rPr lang="fr-FR" dirty="0" err="1"/>
              <a:t>Poll</a:t>
            </a:r>
            <a:r>
              <a:rPr lang="fr-FR" dirty="0"/>
              <a:t> vérifie directement les </a:t>
            </a:r>
            <a:r>
              <a:rPr lang="fr-FR" dirty="0" err="1"/>
              <a:t>fd</a:t>
            </a:r>
            <a:r>
              <a:rPr lang="fr-FR" dirty="0"/>
              <a:t> donnés dans le tableau de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polld</a:t>
            </a:r>
            <a:r>
              <a:rPr lang="fr-FR" dirty="0"/>
              <a:t>. Performance ++. </a:t>
            </a:r>
          </a:p>
          <a:p>
            <a:pPr lvl="1"/>
            <a:r>
              <a:rPr lang="fr-FR" dirty="0"/>
              <a:t>Pas de limitation du tableau, pas de risque d’effet de bord.</a:t>
            </a:r>
          </a:p>
          <a:p>
            <a:pPr lvl="1"/>
            <a:r>
              <a:rPr lang="fr-FR" dirty="0" err="1"/>
              <a:t>Poll</a:t>
            </a:r>
            <a:r>
              <a:rPr lang="fr-FR" dirty="0"/>
              <a:t> est plus léger à écrire pour le développeur (pas nécessaire de réinitialiser des structures </a:t>
            </a:r>
            <a:r>
              <a:rPr lang="fr-FR" dirty="0" err="1"/>
              <a:t>pollfd</a:t>
            </a:r>
            <a:r>
              <a:rPr lang="fr-FR" dirty="0"/>
              <a:t> à chaque tour de boucle). Confort ++.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7280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6" y="170689"/>
            <a:ext cx="7765321" cy="1326321"/>
          </a:xfrm>
        </p:spPr>
        <p:txBody>
          <a:bodyPr/>
          <a:lstStyle/>
          <a:p>
            <a:r>
              <a:rPr lang="fr-BE" dirty="0"/>
              <a:t>POLL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4" y="1429152"/>
            <a:ext cx="8141663" cy="46085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r>
              <a:rPr lang="fr-BE" b="1" dirty="0">
                <a:latin typeface="Courier New"/>
                <a:cs typeface="Courier New"/>
              </a:rPr>
              <a:t>#</a:t>
            </a:r>
            <a:r>
              <a:rPr lang="fr-BE" b="1" dirty="0" err="1">
                <a:latin typeface="Courier New"/>
                <a:cs typeface="Courier New"/>
              </a:rPr>
              <a:t>include</a:t>
            </a:r>
            <a:r>
              <a:rPr lang="fr-BE" b="1" dirty="0">
                <a:latin typeface="Courier New"/>
                <a:cs typeface="Courier New"/>
              </a:rPr>
              <a:t> &lt;</a:t>
            </a:r>
            <a:r>
              <a:rPr lang="fr-BE" b="1" dirty="0" err="1">
                <a:latin typeface="Courier New"/>
                <a:cs typeface="Courier New"/>
              </a:rPr>
              <a:t>poll.h</a:t>
            </a:r>
            <a:r>
              <a:rPr lang="fr-BE" b="1" dirty="0">
                <a:latin typeface="Courier New"/>
                <a:cs typeface="Courier New"/>
              </a:rPr>
              <a:t>&gt; </a:t>
            </a:r>
          </a:p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r>
              <a:rPr lang="fr-BE" b="1" dirty="0" err="1">
                <a:latin typeface="Courier New"/>
                <a:cs typeface="Courier New"/>
              </a:rPr>
              <a:t>int</a:t>
            </a:r>
            <a:r>
              <a:rPr lang="fr-BE" b="1" dirty="0">
                <a:latin typeface="Courier New"/>
                <a:cs typeface="Courier New"/>
              </a:rPr>
              <a:t> </a:t>
            </a:r>
            <a:r>
              <a:rPr lang="fr-BE" b="1" dirty="0" err="1">
                <a:latin typeface="Courier New"/>
                <a:cs typeface="Courier New"/>
              </a:rPr>
              <a:t>poll</a:t>
            </a:r>
            <a:r>
              <a:rPr lang="fr-BE" b="1" dirty="0">
                <a:latin typeface="Courier New"/>
                <a:cs typeface="Courier New"/>
              </a:rPr>
              <a:t>(</a:t>
            </a:r>
            <a:r>
              <a:rPr lang="fr-BE" b="1" dirty="0" err="1">
                <a:latin typeface="Courier New"/>
                <a:cs typeface="Courier New"/>
              </a:rPr>
              <a:t>struct</a:t>
            </a:r>
            <a:r>
              <a:rPr lang="fr-BE" b="1" dirty="0">
                <a:latin typeface="Courier New"/>
                <a:cs typeface="Courier New"/>
              </a:rPr>
              <a:t> </a:t>
            </a:r>
            <a:r>
              <a:rPr lang="fr-BE" b="1" dirty="0" err="1">
                <a:latin typeface="Courier New"/>
                <a:cs typeface="Courier New"/>
              </a:rPr>
              <a:t>pollfd</a:t>
            </a:r>
            <a:r>
              <a:rPr lang="fr-BE" b="1" dirty="0">
                <a:latin typeface="Courier New"/>
                <a:cs typeface="Courier New"/>
              </a:rPr>
              <a:t> *fds, </a:t>
            </a:r>
            <a:r>
              <a:rPr lang="fr-BE" b="1" dirty="0" err="1">
                <a:latin typeface="Courier New"/>
                <a:cs typeface="Courier New"/>
              </a:rPr>
              <a:t>int</a:t>
            </a:r>
            <a:r>
              <a:rPr lang="fr-BE" b="1" dirty="0">
                <a:latin typeface="Courier New"/>
                <a:cs typeface="Courier New"/>
              </a:rPr>
              <a:t> </a:t>
            </a:r>
            <a:r>
              <a:rPr lang="fr-BE" b="1" dirty="0" err="1">
                <a:latin typeface="Courier New"/>
                <a:cs typeface="Courier New"/>
              </a:rPr>
              <a:t>nfds</a:t>
            </a:r>
            <a:r>
              <a:rPr lang="fr-BE" b="1" dirty="0">
                <a:latin typeface="Courier New"/>
                <a:cs typeface="Courier New"/>
              </a:rPr>
              <a:t>, </a:t>
            </a:r>
            <a:br>
              <a:rPr lang="fr-BE" b="1" dirty="0">
                <a:latin typeface="Courier New"/>
                <a:cs typeface="Courier New"/>
              </a:rPr>
            </a:br>
            <a:r>
              <a:rPr lang="fr-BE" b="1" dirty="0">
                <a:latin typeface="Courier New"/>
                <a:cs typeface="Courier New"/>
              </a:rPr>
              <a:t>           </a:t>
            </a:r>
            <a:r>
              <a:rPr lang="fr-BE" b="1" dirty="0" err="1">
                <a:latin typeface="Courier New"/>
                <a:cs typeface="Courier New"/>
              </a:rPr>
              <a:t>int</a:t>
            </a:r>
            <a:r>
              <a:rPr lang="fr-BE" b="1" dirty="0">
                <a:latin typeface="Courier New"/>
                <a:cs typeface="Courier New"/>
              </a:rPr>
              <a:t> timeout);</a:t>
            </a:r>
          </a:p>
          <a:p>
            <a:pPr marL="450850" indent="-268288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200" dirty="0"/>
              <a:t>Renvoie </a:t>
            </a:r>
            <a:r>
              <a:rPr lang="fr-BE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  <a:r>
              <a:rPr lang="fr-BE" sz="2200" dirty="0"/>
              <a:t> si le </a:t>
            </a:r>
            <a:r>
              <a:rPr lang="fr-BE" sz="2200" i="1" dirty="0"/>
              <a:t>timeout</a:t>
            </a:r>
            <a:r>
              <a:rPr lang="fr-BE" sz="2200" dirty="0"/>
              <a:t> a expiré.</a:t>
            </a:r>
          </a:p>
          <a:p>
            <a:pPr marL="450850" indent="-268288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200" dirty="0"/>
              <a:t>Renvoie le nombre de structure ayant le champ </a:t>
            </a:r>
            <a:r>
              <a:rPr lang="fr-BE" sz="2200" dirty="0" err="1"/>
              <a:t>revents</a:t>
            </a:r>
            <a:r>
              <a:rPr lang="fr-BE" sz="2200" dirty="0"/>
              <a:t> non nul </a:t>
            </a:r>
            <a:endParaRPr lang="fr-BE" sz="2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0850" indent="-268288" defTabSz="963613">
              <a:lnSpc>
                <a:spcPct val="150000"/>
              </a:lnSpc>
              <a:spcBef>
                <a:spcPts val="1200"/>
              </a:spcBef>
              <a:tabLst>
                <a:tab pos="2509838" algn="l"/>
              </a:tabLst>
            </a:pPr>
            <a:r>
              <a:rPr lang="fr-BE" sz="2200" dirty="0"/>
              <a:t>Renvoie -1 en cas d’erreur.</a:t>
            </a:r>
            <a:endParaRPr lang="fr-BE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1377280"/>
            <a:ext cx="8064896" cy="4572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7" y="14447"/>
            <a:ext cx="7765321" cy="1326321"/>
          </a:xfrm>
        </p:spPr>
        <p:txBody>
          <a:bodyPr/>
          <a:lstStyle/>
          <a:p>
            <a:r>
              <a:rPr lang="fr-BE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6" y="1484784"/>
            <a:ext cx="7765322" cy="4392488"/>
          </a:xfrm>
        </p:spPr>
        <p:txBody>
          <a:bodyPr>
            <a:normAutofit/>
          </a:bodyPr>
          <a:lstStyle/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Exemple\</a:t>
            </a: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exSansPoll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VS 	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Exemple\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exAvecPoll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Exemple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Exemple\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exAvecPoll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5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5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SELECT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824" y="1777429"/>
            <a:ext cx="8342948" cy="4608512"/>
          </a:xfrm>
        </p:spPr>
        <p:txBody>
          <a:bodyPr>
            <a:noAutofit/>
          </a:bodyPr>
          <a:lstStyle/>
          <a:p>
            <a:pPr marL="622300" indent="-354013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500" dirty="0"/>
              <a:t>Surveille des </a:t>
            </a:r>
            <a:r>
              <a:rPr lang="fr-BE" sz="2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descripteurs de fichiers (</a:t>
            </a:r>
            <a:r>
              <a:rPr lang="fr-BE" sz="25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fd</a:t>
            </a:r>
            <a:r>
              <a:rPr lang="fr-BE" sz="2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r>
              <a:rPr lang="fr-BE" sz="2500" dirty="0"/>
              <a:t> :</a:t>
            </a:r>
            <a:endParaRPr lang="fr-BE" sz="2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87425" lvl="1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500" dirty="0"/>
              <a:t>un ensemble de </a:t>
            </a:r>
            <a:r>
              <a:rPr lang="fr-BE" sz="2500" dirty="0" err="1"/>
              <a:t>fd</a:t>
            </a:r>
            <a:r>
              <a:rPr lang="fr-BE" sz="2500" dirty="0"/>
              <a:t> en lecture </a:t>
            </a:r>
          </a:p>
          <a:p>
            <a:pPr marL="987425" lvl="1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500" dirty="0"/>
              <a:t>un ensemble de </a:t>
            </a:r>
            <a:r>
              <a:rPr lang="fr-BE" sz="2500" dirty="0" err="1"/>
              <a:t>fd</a:t>
            </a:r>
            <a:r>
              <a:rPr lang="fr-BE" sz="2500" dirty="0"/>
              <a:t> en écriture</a:t>
            </a:r>
          </a:p>
          <a:p>
            <a:pPr marL="987425" lvl="1" indent="-354013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500" dirty="0" err="1"/>
              <a:t>évt</a:t>
            </a:r>
            <a:r>
              <a:rPr lang="fr-BE" sz="2500" dirty="0"/>
              <a:t>. exceptionnels (pas utilisé pour ce cours)  </a:t>
            </a:r>
            <a:endParaRPr lang="fr-BE" sz="2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622300" indent="-354013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500" dirty="0"/>
              <a:t>Permet de transformer un appel système sur descripteur de fichier bloquant en non bloquant.</a:t>
            </a:r>
          </a:p>
        </p:txBody>
      </p:sp>
    </p:spTree>
    <p:extLst>
      <p:ext uri="{BB962C8B-B14F-4D97-AF65-F5344CB8AC3E}">
        <p14:creationId xmlns:p14="http://schemas.microsoft.com/office/powerpoint/2010/main" val="5542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6" y="170689"/>
            <a:ext cx="7765321" cy="1326321"/>
          </a:xfrm>
        </p:spPr>
        <p:txBody>
          <a:bodyPr/>
          <a:lstStyle/>
          <a:p>
            <a:r>
              <a:rPr lang="fr-BE" dirty="0" err="1"/>
              <a:t>SElect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4" y="1429152"/>
            <a:ext cx="8141663" cy="46085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r>
              <a:rPr lang="fr-BE" b="1" dirty="0">
                <a:latin typeface="Courier New"/>
                <a:cs typeface="Courier New"/>
              </a:rPr>
              <a:t>#</a:t>
            </a:r>
            <a:r>
              <a:rPr lang="fr-BE" b="1" dirty="0" err="1">
                <a:latin typeface="Courier New"/>
                <a:cs typeface="Courier New"/>
              </a:rPr>
              <a:t>include</a:t>
            </a:r>
            <a:r>
              <a:rPr lang="fr-BE" b="1" dirty="0">
                <a:latin typeface="Courier New"/>
                <a:cs typeface="Courier New"/>
              </a:rPr>
              <a:t> &lt;</a:t>
            </a:r>
            <a:r>
              <a:rPr lang="fr-BE" b="1" dirty="0" err="1">
                <a:latin typeface="Courier New"/>
                <a:cs typeface="Courier New"/>
              </a:rPr>
              <a:t>sys</a:t>
            </a:r>
            <a:r>
              <a:rPr lang="fr-BE" b="1" dirty="0">
                <a:latin typeface="Courier New"/>
                <a:cs typeface="Courier New"/>
              </a:rPr>
              <a:t>/</a:t>
            </a:r>
            <a:r>
              <a:rPr lang="fr-BE" b="1" dirty="0" err="1">
                <a:latin typeface="Courier New"/>
                <a:cs typeface="Courier New"/>
              </a:rPr>
              <a:t>types.h</a:t>
            </a:r>
            <a:r>
              <a:rPr lang="fr-BE" b="1" dirty="0">
                <a:latin typeface="Courier New"/>
                <a:cs typeface="Courier New"/>
              </a:rPr>
              <a:t>&gt;</a:t>
            </a:r>
            <a:br>
              <a:rPr lang="fr-BE" b="1" dirty="0">
                <a:latin typeface="Courier New"/>
                <a:cs typeface="Courier New"/>
              </a:rPr>
            </a:br>
            <a:r>
              <a:rPr lang="fr-BE" b="1" dirty="0">
                <a:latin typeface="Courier New"/>
                <a:cs typeface="Courier New"/>
              </a:rPr>
              <a:t>#</a:t>
            </a:r>
            <a:r>
              <a:rPr lang="fr-BE" b="1" dirty="0" err="1">
                <a:latin typeface="Courier New"/>
                <a:cs typeface="Courier New"/>
              </a:rPr>
              <a:t>include</a:t>
            </a:r>
            <a:r>
              <a:rPr lang="fr-BE" b="1" dirty="0">
                <a:latin typeface="Courier New"/>
                <a:cs typeface="Courier New"/>
              </a:rPr>
              <a:t> &lt;</a:t>
            </a:r>
            <a:r>
              <a:rPr lang="fr-BE" b="1" dirty="0" err="1">
                <a:latin typeface="Courier New"/>
                <a:cs typeface="Courier New"/>
              </a:rPr>
              <a:t>sys</a:t>
            </a:r>
            <a:r>
              <a:rPr lang="fr-BE" b="1" dirty="0">
                <a:latin typeface="Courier New"/>
                <a:cs typeface="Courier New"/>
              </a:rPr>
              <a:t>/</a:t>
            </a:r>
            <a:r>
              <a:rPr lang="fr-BE" b="1" dirty="0" err="1">
                <a:latin typeface="Courier New"/>
                <a:cs typeface="Courier New"/>
              </a:rPr>
              <a:t>time.h</a:t>
            </a:r>
            <a:r>
              <a:rPr lang="fr-BE" b="1" dirty="0">
                <a:latin typeface="Courier New"/>
                <a:cs typeface="Courier New"/>
              </a:rPr>
              <a:t>&gt;</a:t>
            </a:r>
            <a:br>
              <a:rPr lang="fr-BE" b="1" dirty="0">
                <a:latin typeface="Courier New"/>
                <a:cs typeface="Courier New"/>
              </a:rPr>
            </a:br>
            <a:r>
              <a:rPr lang="fr-BE" b="1" dirty="0">
                <a:latin typeface="Courier New"/>
                <a:cs typeface="Courier New"/>
              </a:rPr>
              <a:t>#</a:t>
            </a:r>
            <a:r>
              <a:rPr lang="fr-BE" b="1" dirty="0" err="1">
                <a:latin typeface="Courier New"/>
                <a:cs typeface="Courier New"/>
              </a:rPr>
              <a:t>include</a:t>
            </a:r>
            <a:r>
              <a:rPr lang="fr-BE" b="1" dirty="0">
                <a:latin typeface="Courier New"/>
                <a:cs typeface="Courier New"/>
              </a:rPr>
              <a:t> &lt;</a:t>
            </a:r>
            <a:r>
              <a:rPr lang="fr-BE" b="1" dirty="0" err="1">
                <a:latin typeface="Courier New"/>
                <a:cs typeface="Courier New"/>
              </a:rPr>
              <a:t>unistd.h</a:t>
            </a:r>
            <a:r>
              <a:rPr lang="fr-BE" b="1" dirty="0">
                <a:latin typeface="Courier New"/>
                <a:cs typeface="Courier New"/>
              </a:rPr>
              <a:t>&gt; </a:t>
            </a:r>
          </a:p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r>
              <a:rPr lang="fr-BE" b="1" dirty="0" err="1">
                <a:latin typeface="Courier New"/>
                <a:cs typeface="Courier New"/>
              </a:rPr>
              <a:t>int</a:t>
            </a:r>
            <a:r>
              <a:rPr lang="fr-BE" b="1" dirty="0">
                <a:latin typeface="Courier New"/>
                <a:cs typeface="Courier New"/>
              </a:rPr>
              <a:t> select(</a:t>
            </a:r>
            <a:r>
              <a:rPr lang="fr-BE" b="1" dirty="0" err="1">
                <a:latin typeface="Courier New"/>
                <a:cs typeface="Courier New"/>
              </a:rPr>
              <a:t>int</a:t>
            </a:r>
            <a:r>
              <a:rPr lang="fr-BE" b="1" dirty="0">
                <a:latin typeface="Courier New"/>
                <a:cs typeface="Courier New"/>
              </a:rPr>
              <a:t> </a:t>
            </a:r>
            <a:r>
              <a:rPr lang="fr-BE" b="1" dirty="0" err="1">
                <a:latin typeface="Courier New"/>
                <a:cs typeface="Courier New"/>
              </a:rPr>
              <a:t>nfds</a:t>
            </a:r>
            <a:r>
              <a:rPr lang="fr-BE" b="1" dirty="0">
                <a:latin typeface="Courier New"/>
                <a:cs typeface="Courier New"/>
              </a:rPr>
              <a:t>, </a:t>
            </a:r>
            <a:r>
              <a:rPr lang="fr-BE" b="1" dirty="0" err="1">
                <a:latin typeface="Courier New"/>
                <a:cs typeface="Courier New"/>
              </a:rPr>
              <a:t>fd_set</a:t>
            </a:r>
            <a:r>
              <a:rPr lang="fr-BE" b="1" dirty="0">
                <a:latin typeface="Courier New"/>
                <a:cs typeface="Courier New"/>
              </a:rPr>
              <a:t>* </a:t>
            </a:r>
            <a:r>
              <a:rPr lang="fr-BE" b="1" dirty="0" err="1">
                <a:latin typeface="Courier New"/>
                <a:cs typeface="Courier New"/>
              </a:rPr>
              <a:t>readfds</a:t>
            </a:r>
            <a:r>
              <a:rPr lang="fr-BE" b="1" dirty="0">
                <a:latin typeface="Courier New"/>
                <a:cs typeface="Courier New"/>
              </a:rPr>
              <a:t>, </a:t>
            </a:r>
            <a:br>
              <a:rPr lang="fr-BE" b="1" dirty="0">
                <a:latin typeface="Courier New"/>
                <a:cs typeface="Courier New"/>
              </a:rPr>
            </a:br>
            <a:r>
              <a:rPr lang="fr-BE" b="1" dirty="0">
                <a:latin typeface="Courier New"/>
                <a:cs typeface="Courier New"/>
              </a:rPr>
              <a:t>           </a:t>
            </a:r>
            <a:r>
              <a:rPr lang="fr-BE" b="1" dirty="0" err="1">
                <a:latin typeface="Courier New"/>
                <a:cs typeface="Courier New"/>
              </a:rPr>
              <a:t>fd_set</a:t>
            </a:r>
            <a:r>
              <a:rPr lang="fr-BE" b="1" dirty="0">
                <a:latin typeface="Courier New"/>
                <a:cs typeface="Courier New"/>
              </a:rPr>
              <a:t>* </a:t>
            </a:r>
            <a:r>
              <a:rPr lang="fr-BE" b="1" dirty="0" err="1">
                <a:latin typeface="Courier New"/>
                <a:cs typeface="Courier New"/>
              </a:rPr>
              <a:t>writefds</a:t>
            </a:r>
            <a:r>
              <a:rPr lang="fr-BE" b="1" dirty="0">
                <a:latin typeface="Courier New"/>
                <a:cs typeface="Courier New"/>
              </a:rPr>
              <a:t>, </a:t>
            </a:r>
            <a:r>
              <a:rPr lang="fr-BE" b="1" dirty="0" err="1">
                <a:latin typeface="Courier New"/>
                <a:cs typeface="Courier New"/>
              </a:rPr>
              <a:t>fd_set</a:t>
            </a:r>
            <a:r>
              <a:rPr lang="fr-BE" b="1" dirty="0">
                <a:latin typeface="Courier New"/>
                <a:cs typeface="Courier New"/>
              </a:rPr>
              <a:t>* </a:t>
            </a:r>
            <a:r>
              <a:rPr lang="fr-BE" b="1" dirty="0" err="1">
                <a:latin typeface="Courier New"/>
                <a:cs typeface="Courier New"/>
              </a:rPr>
              <a:t>exceptfds</a:t>
            </a:r>
            <a:r>
              <a:rPr lang="fr-BE" b="1" dirty="0">
                <a:latin typeface="Courier New"/>
                <a:cs typeface="Courier New"/>
              </a:rPr>
              <a:t>, </a:t>
            </a:r>
            <a:br>
              <a:rPr lang="fr-BE" b="1" dirty="0">
                <a:latin typeface="Courier New"/>
                <a:cs typeface="Courier New"/>
              </a:rPr>
            </a:br>
            <a:r>
              <a:rPr lang="fr-BE" b="1" dirty="0">
                <a:latin typeface="Courier New"/>
                <a:cs typeface="Courier New"/>
              </a:rPr>
              <a:t>           </a:t>
            </a:r>
            <a:r>
              <a:rPr lang="fr-BE" b="1" dirty="0" err="1">
                <a:latin typeface="Courier New"/>
                <a:cs typeface="Courier New"/>
              </a:rPr>
              <a:t>struct</a:t>
            </a:r>
            <a:r>
              <a:rPr lang="fr-BE" b="1" dirty="0">
                <a:latin typeface="Courier New"/>
                <a:cs typeface="Courier New"/>
              </a:rPr>
              <a:t> </a:t>
            </a:r>
            <a:r>
              <a:rPr lang="fr-BE" b="1" dirty="0" err="1">
                <a:latin typeface="Courier New"/>
                <a:cs typeface="Courier New"/>
              </a:rPr>
              <a:t>timeval</a:t>
            </a:r>
            <a:r>
              <a:rPr lang="fr-BE" b="1" dirty="0">
                <a:latin typeface="Courier New"/>
                <a:cs typeface="Courier New"/>
              </a:rPr>
              <a:t>* timeout);</a:t>
            </a:r>
          </a:p>
          <a:p>
            <a:pPr marL="450850" indent="-268288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200" dirty="0"/>
              <a:t>Renvoie </a:t>
            </a:r>
            <a:r>
              <a:rPr lang="fr-BE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  <a:r>
              <a:rPr lang="fr-BE" sz="2200" dirty="0"/>
              <a:t> si le </a:t>
            </a:r>
            <a:r>
              <a:rPr lang="fr-BE" sz="2200" i="1" dirty="0"/>
              <a:t>timeout</a:t>
            </a:r>
            <a:r>
              <a:rPr lang="fr-BE" sz="2200" dirty="0"/>
              <a:t> a expiré.</a:t>
            </a:r>
          </a:p>
          <a:p>
            <a:pPr marL="450850" indent="-268288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200" dirty="0"/>
              <a:t>Renvoie le nombre de </a:t>
            </a:r>
            <a:r>
              <a:rPr lang="fr-BE" sz="2200" dirty="0" err="1"/>
              <a:t>fd</a:t>
            </a:r>
            <a:r>
              <a:rPr lang="fr-BE" sz="2200" dirty="0"/>
              <a:t> présents dans les 3 ensembles</a:t>
            </a:r>
            <a:endParaRPr lang="fr-BE" sz="2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0850" indent="-268288" defTabSz="963613">
              <a:lnSpc>
                <a:spcPct val="150000"/>
              </a:lnSpc>
              <a:spcBef>
                <a:spcPts val="1200"/>
              </a:spcBef>
              <a:tabLst>
                <a:tab pos="2509838" algn="l"/>
              </a:tabLst>
            </a:pPr>
            <a:r>
              <a:rPr lang="fr-BE" sz="2200" dirty="0"/>
              <a:t>Renvoie -1 en cas d’erreur.</a:t>
            </a:r>
            <a:endParaRPr lang="fr-BE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7" y="377953"/>
            <a:ext cx="7765321" cy="1326321"/>
          </a:xfrm>
        </p:spPr>
        <p:txBody>
          <a:bodyPr/>
          <a:lstStyle/>
          <a:p>
            <a:r>
              <a:rPr lang="fr-BE" dirty="0" err="1"/>
              <a:t>SElect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6" y="1685184"/>
            <a:ext cx="7765322" cy="460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58545" indent="-342900" defTabSz="963613">
              <a:lnSpc>
                <a:spcPct val="150000"/>
              </a:lnSpc>
              <a:spcBef>
                <a:spcPts val="1200"/>
              </a:spcBef>
              <a:tabLst>
                <a:tab pos="2509838" algn="l"/>
              </a:tabLst>
            </a:pPr>
            <a:r>
              <a:rPr lang="fr-BE" sz="2400" dirty="0">
                <a:effectLst/>
                <a:cs typeface="Courier New"/>
              </a:rPr>
              <a:t>Utilisation d’ensembles :</a:t>
            </a:r>
          </a:p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r>
              <a:rPr lang="fr-B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lang="fr-B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set;  </a:t>
            </a:r>
          </a:p>
          <a:p>
            <a:pPr marL="1058545" indent="-342900" defTabSz="963613">
              <a:lnSpc>
                <a:spcPct val="150000"/>
              </a:lnSpc>
              <a:spcBef>
                <a:spcPts val="1200"/>
              </a:spcBef>
              <a:tabLst>
                <a:tab pos="2509838" algn="l"/>
              </a:tabLst>
            </a:pPr>
            <a:r>
              <a:rPr lang="fr-BE" sz="2400" dirty="0">
                <a:effectLst/>
                <a:cs typeface="Courier New"/>
              </a:rPr>
              <a:t>Gestion du timeout : </a:t>
            </a:r>
          </a:p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r>
              <a:rPr lang="fr-BE" sz="2400" b="1" dirty="0">
                <a:latin typeface="Courier New"/>
                <a:cs typeface="Courier New"/>
              </a:rPr>
              <a:t>	</a:t>
            </a:r>
            <a:r>
              <a:rPr lang="fr-BE" sz="2400" b="1" dirty="0" err="1">
                <a:latin typeface="Courier New"/>
                <a:cs typeface="Courier New"/>
              </a:rPr>
              <a:t>struct</a:t>
            </a:r>
            <a:r>
              <a:rPr lang="fr-BE" sz="2400" b="1" dirty="0">
                <a:latin typeface="Courier New"/>
                <a:cs typeface="Courier New"/>
              </a:rPr>
              <a:t> </a:t>
            </a:r>
            <a:r>
              <a:rPr lang="fr-BE" sz="2400" b="1" dirty="0" err="1">
                <a:latin typeface="Courier New"/>
                <a:cs typeface="Courier New"/>
              </a:rPr>
              <a:t>timeval</a:t>
            </a:r>
            <a:r>
              <a:rPr lang="fr-BE" sz="2400" b="1" dirty="0">
                <a:latin typeface="Courier New"/>
                <a:cs typeface="Courier New"/>
              </a:rPr>
              <a:t> {</a:t>
            </a:r>
          </a:p>
          <a:p>
            <a:pPr marL="715645" indent="0" defTabSz="963613">
              <a:lnSpc>
                <a:spcPct val="150000"/>
              </a:lnSpc>
              <a:spcBef>
                <a:spcPts val="0"/>
              </a:spcBef>
              <a:buNone/>
              <a:tabLst>
                <a:tab pos="2509838" algn="l"/>
              </a:tabLst>
            </a:pPr>
            <a:r>
              <a:rPr lang="fr-BE" sz="2400" b="1" dirty="0">
                <a:latin typeface="Courier New"/>
                <a:cs typeface="Courier New"/>
              </a:rPr>
              <a:t>		 long </a:t>
            </a:r>
            <a:r>
              <a:rPr lang="fr-BE" sz="2400" b="1" dirty="0" err="1">
                <a:latin typeface="Courier New"/>
                <a:cs typeface="Courier New"/>
              </a:rPr>
              <a:t>tv_sec</a:t>
            </a:r>
            <a:r>
              <a:rPr lang="fr-BE" sz="2400" b="1" dirty="0">
                <a:latin typeface="Courier New"/>
                <a:cs typeface="Courier New"/>
              </a:rPr>
              <a:t>;</a:t>
            </a:r>
          </a:p>
          <a:p>
            <a:pPr marL="715645" indent="0" defTabSz="963613">
              <a:lnSpc>
                <a:spcPct val="150000"/>
              </a:lnSpc>
              <a:spcBef>
                <a:spcPts val="0"/>
              </a:spcBef>
              <a:buNone/>
              <a:tabLst>
                <a:tab pos="2509838" algn="l"/>
              </a:tabLst>
            </a:pPr>
            <a:r>
              <a:rPr lang="fr-BE" sz="2400" b="1" dirty="0">
                <a:latin typeface="Courier New"/>
                <a:cs typeface="Courier New"/>
              </a:rPr>
              <a:t>		 long </a:t>
            </a:r>
            <a:r>
              <a:rPr lang="fr-BE" sz="2400" b="1" dirty="0" err="1">
                <a:latin typeface="Courier New"/>
                <a:cs typeface="Courier New"/>
              </a:rPr>
              <a:t>tv_usec</a:t>
            </a:r>
            <a:r>
              <a:rPr lang="fr-BE" sz="2400" b="1" dirty="0">
                <a:latin typeface="Courier New"/>
                <a:cs typeface="Courier New"/>
              </a:rPr>
              <a:t>;	</a:t>
            </a:r>
          </a:p>
          <a:p>
            <a:pPr marL="715645" indent="0" defTabSz="963613">
              <a:lnSpc>
                <a:spcPct val="150000"/>
              </a:lnSpc>
              <a:spcBef>
                <a:spcPts val="0"/>
              </a:spcBef>
              <a:buNone/>
              <a:tabLst>
                <a:tab pos="2509838" algn="l"/>
              </a:tabLst>
            </a:pPr>
            <a:r>
              <a:rPr lang="fr-BE" sz="2400" b="1" dirty="0">
                <a:latin typeface="Courier New"/>
                <a:cs typeface="Courier New"/>
              </a:rPr>
              <a:t>	}</a:t>
            </a:r>
          </a:p>
          <a:p>
            <a:pPr marL="715645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2509838" algn="l"/>
              </a:tabLst>
            </a:pPr>
            <a:endParaRPr lang="fr-BE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3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select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7157" y="2089360"/>
            <a:ext cx="7765322" cy="4608512"/>
          </a:xfrm>
        </p:spPr>
        <p:txBody>
          <a:bodyPr>
            <a:normAutofit/>
          </a:bodyPr>
          <a:lstStyle/>
          <a:p>
            <a:pPr marL="719138" indent="-365125" defTabSz="963613">
              <a:lnSpc>
                <a:spcPct val="150000"/>
              </a:lnSpc>
              <a:spcBef>
                <a:spcPts val="1200"/>
              </a:spcBef>
              <a:tabLst>
                <a:tab pos="1878013" algn="l"/>
              </a:tabLst>
            </a:pPr>
            <a:r>
              <a:rPr lang="fr-BE" sz="2400" dirty="0"/>
              <a:t>MACROS pour manipuler les ensembles :</a:t>
            </a:r>
          </a:p>
          <a:p>
            <a:pPr marL="1516063" lvl="1" indent="-342900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FD_ZERO (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set)</a:t>
            </a:r>
          </a:p>
          <a:p>
            <a:pPr marL="1516063" lvl="1" indent="-342900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FD_CLR (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set)</a:t>
            </a:r>
          </a:p>
          <a:p>
            <a:pPr marL="1516063" lvl="1" indent="-342900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FD_SET (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set)</a:t>
            </a:r>
          </a:p>
          <a:p>
            <a:pPr marL="1516063" lvl="1" indent="-342900" defTabSz="963613">
              <a:lnSpc>
                <a:spcPct val="150000"/>
              </a:lnSpc>
              <a:spcBef>
                <a:spcPts val="1200"/>
              </a:spcBef>
              <a:buFontTx/>
              <a:buChar char="-"/>
              <a:tabLst>
                <a:tab pos="1878013" algn="l"/>
              </a:tabLst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FD_ISSET (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set)</a:t>
            </a:r>
          </a:p>
          <a:p>
            <a:pPr marL="1173163" lvl="1" indent="0" defTabSz="963613">
              <a:lnSpc>
                <a:spcPct val="150000"/>
              </a:lnSpc>
              <a:spcBef>
                <a:spcPts val="1200"/>
              </a:spcBef>
              <a:buNone/>
              <a:tabLst>
                <a:tab pos="1878013" algn="l"/>
              </a:tabLst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5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1377280"/>
            <a:ext cx="8064896" cy="4572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7" y="14447"/>
            <a:ext cx="7765321" cy="1326321"/>
          </a:xfrm>
        </p:spPr>
        <p:txBody>
          <a:bodyPr/>
          <a:lstStyle/>
          <a:p>
            <a:r>
              <a:rPr lang="fr-BE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6" y="1484784"/>
            <a:ext cx="7765322" cy="4392488"/>
          </a:xfrm>
        </p:spPr>
        <p:txBody>
          <a:bodyPr>
            <a:normAutofit/>
          </a:bodyPr>
          <a:lstStyle/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27063" indent="0" defTabSz="963613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27063" indent="0" defTabSz="963613">
              <a:lnSpc>
                <a:spcPct val="15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50000"/>
              </a:lnSpc>
              <a:buNone/>
              <a:tabLst>
                <a:tab pos="1435100" algn="l"/>
              </a:tabLst>
            </a:pP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627063" indent="0" defTabSz="963613">
              <a:lnSpc>
                <a:spcPct val="15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 defTabSz="963613">
              <a:lnSpc>
                <a:spcPct val="150000"/>
              </a:lnSpc>
              <a:buNone/>
              <a:tabLst>
                <a:tab pos="1435100" algn="l"/>
              </a:tabLst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1377280"/>
            <a:ext cx="8064896" cy="45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7" y="14447"/>
            <a:ext cx="7765321" cy="1326321"/>
          </a:xfrm>
        </p:spPr>
        <p:txBody>
          <a:bodyPr/>
          <a:lstStyle/>
          <a:p>
            <a:r>
              <a:rPr lang="fr-BE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6" y="1556792"/>
            <a:ext cx="7765322" cy="5040560"/>
          </a:xfrm>
        </p:spPr>
        <p:txBody>
          <a:bodyPr>
            <a:normAutofit/>
          </a:bodyPr>
          <a:lstStyle/>
          <a:p>
            <a:pPr marL="180975" indent="0" defTabSz="963613">
              <a:lnSpc>
                <a:spcPct val="110000"/>
              </a:lnSpc>
              <a:buNone/>
            </a:pP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ensemble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à surveiller en 	</a:t>
            </a:r>
            <a:b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lecture */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timeval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timeout; /* gestion du timeout	 */</a:t>
            </a:r>
            <a:b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pipe(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FD_ZERO(&amp;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FD_SET(0,&amp;rfds); 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FD_SET(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97827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1377280"/>
            <a:ext cx="8064896" cy="4968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7" y="14447"/>
            <a:ext cx="7765321" cy="1326321"/>
          </a:xfrm>
        </p:spPr>
        <p:txBody>
          <a:bodyPr/>
          <a:lstStyle/>
          <a:p>
            <a:r>
              <a:rPr lang="fr-BE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6" y="1508024"/>
            <a:ext cx="7765322" cy="5040560"/>
          </a:xfrm>
        </p:spPr>
        <p:txBody>
          <a:bodyPr>
            <a:normAutofit/>
          </a:bodyPr>
          <a:lstStyle/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timeout.tv_sec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timeout.tv_usec</a:t>
            </a: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80975" indent="0" defTabSz="963613">
              <a:lnSpc>
                <a:spcPct val="110000"/>
              </a:lnSpc>
              <a:buNone/>
            </a:pPr>
            <a:endParaRPr lang="fr-BE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select(FD_SETSIZE, &amp;</a:t>
            </a:r>
            <a:r>
              <a:rPr lang="fr-BE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</a:t>
            </a:r>
            <a:b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&amp;timeout);</a:t>
            </a:r>
          </a:p>
          <a:p>
            <a:pPr marL="180975" indent="0" defTabSz="963613">
              <a:lnSpc>
                <a:spcPct val="110000"/>
              </a:lnSpc>
              <a:buNone/>
            </a:pPr>
            <a:endParaRPr lang="fr-BE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BE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("select");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exit(10);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80975" indent="0" defTabSz="963613">
              <a:lnSpc>
                <a:spcPct val="110000"/>
              </a:lnSpc>
              <a:buNone/>
            </a:pPr>
            <a:endParaRPr lang="fr-BE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5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1377280"/>
            <a:ext cx="8064896" cy="50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47" y="14447"/>
            <a:ext cx="7765321" cy="1326321"/>
          </a:xfrm>
        </p:spPr>
        <p:txBody>
          <a:bodyPr/>
          <a:lstStyle/>
          <a:p>
            <a:r>
              <a:rPr lang="fr-BE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46" y="1484784"/>
            <a:ext cx="7765322" cy="4896544"/>
          </a:xfrm>
        </p:spPr>
        <p:txBody>
          <a:bodyPr>
            <a:normAutofit/>
          </a:bodyPr>
          <a:lstStyle/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("timeout expiré \n");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  ==&gt;  un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changé de statut 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(FD_ISSET(0,&amp;rfds))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(0,buffer,SIZE);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[0],&amp;rfds)) 			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buffer,SIZE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0975" indent="0" defTabSz="963613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6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058A6506AE643952483D8F649C5D7" ma:contentTypeVersion="9" ma:contentTypeDescription="Crée un document." ma:contentTypeScope="" ma:versionID="0ad0e6f8c219fe537177e5cd3e3013e3">
  <xsd:schema xmlns:xsd="http://www.w3.org/2001/XMLSchema" xmlns:xs="http://www.w3.org/2001/XMLSchema" xmlns:p="http://schemas.microsoft.com/office/2006/metadata/properties" xmlns:ns2="4f4e169f-0d6e-43ad-a053-6564609301d2" xmlns:ns3="4b409d8d-bc18-4f2d-a495-bebb0e3f2748" targetNamespace="http://schemas.microsoft.com/office/2006/metadata/properties" ma:root="true" ma:fieldsID="c0274f5ec74a44fa1dccf50fcf4e2a69" ns2:_="" ns3:_="">
    <xsd:import namespace="4f4e169f-0d6e-43ad-a053-6564609301d2"/>
    <xsd:import namespace="4b409d8d-bc18-4f2d-a495-bebb0e3f2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e169f-0d6e-43ad-a053-6564609301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09d8d-bc18-4f2d-a495-bebb0e3f274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2DD44-2F97-4A6A-BA60-037DFB373B14}"/>
</file>

<file path=customXml/itemProps2.xml><?xml version="1.0" encoding="utf-8"?>
<ds:datastoreItem xmlns:ds="http://schemas.openxmlformats.org/officeDocument/2006/customXml" ds:itemID="{B65FEC4C-F19A-48A5-8806-CE0029F2746A}">
  <ds:schemaRefs>
    <ds:schemaRef ds:uri="4f4e169f-0d6e-43ad-a053-6564609301d2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5EAE549-477F-4E0C-8984-7F1122991B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217</TotalTime>
  <Words>537</Words>
  <Application>Microsoft Office PowerPoint</Application>
  <PresentationFormat>Affichage à l'écran (4:3)</PresentationFormat>
  <Paragraphs>108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Rockwell</vt:lpstr>
      <vt:lpstr>Damask</vt:lpstr>
      <vt:lpstr>I2180 Programmation système :  Select - POLL</vt:lpstr>
      <vt:lpstr>SELECT</vt:lpstr>
      <vt:lpstr>SElect</vt:lpstr>
      <vt:lpstr>SElect</vt:lpstr>
      <vt:lpstr>select</vt:lpstr>
      <vt:lpstr>Exemple</vt:lpstr>
      <vt:lpstr>Exemple</vt:lpstr>
      <vt:lpstr>Exemple</vt:lpstr>
      <vt:lpstr>Exemple</vt:lpstr>
      <vt:lpstr>POLL</vt:lpstr>
      <vt:lpstr>Pq utiliser poll plutôt que select ?</vt:lpstr>
      <vt:lpstr>Pq utiliser poll plutôt que select ?</vt:lpstr>
      <vt:lpstr>POLL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I2180 Programmation système :  Select</dc:title>
  <dc:creator/>
  <cp:lastModifiedBy>Olivier Choquet</cp:lastModifiedBy>
  <cp:revision>117</cp:revision>
  <cp:lastPrinted>2017-02-14T12:58:18Z</cp:lastPrinted>
  <dcterms:created xsi:type="dcterms:W3CDTF">2017-02-11T14:08:16Z</dcterms:created>
  <dcterms:modified xsi:type="dcterms:W3CDTF">2020-04-18T06:11:31Z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0x010100129058A6506AE643952483D8F649C5D7</vt:lpwstr>
  </property>
</Properties>
</file>